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70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9" autoAdjust="0"/>
  </p:normalViewPr>
  <p:slideViewPr>
    <p:cSldViewPr snapToGrid="0">
      <p:cViewPr varScale="1">
        <p:scale>
          <a:sx n="75" d="100"/>
          <a:sy n="75" d="100"/>
        </p:scale>
        <p:origin x="7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C9C91-355E-477B-99D5-4ADA1008736A}" type="datetimeFigureOut">
              <a:rPr lang="zh-CN" altLang="en-US" smtClean="0"/>
              <a:t>03/04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D0E2-DB6F-465A-9C99-C04F76AF8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4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先举个例子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4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明显最优，因为目标函数，后面都是负的，有非负限制，直观的理解，线性规划，高中做过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0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上次那个机器学习导论的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多少个定点，一共有</a:t>
            </a:r>
            <a:r>
              <a:rPr lang="en-US" altLang="zh-CN" dirty="0"/>
              <a:t>n</a:t>
            </a:r>
            <a:r>
              <a:rPr lang="zh-CN" altLang="en-US" dirty="0"/>
              <a:t>个非基本变量（体现在目标函数中），约束条件有</a:t>
            </a:r>
            <a:r>
              <a:rPr lang="en-US" altLang="zh-CN" dirty="0"/>
              <a:t>m</a:t>
            </a:r>
            <a:r>
              <a:rPr lang="zh-CN" altLang="en-US" dirty="0"/>
              <a:t>个，也就是说我们有</a:t>
            </a:r>
            <a:r>
              <a:rPr lang="en-US" altLang="zh-CN" dirty="0"/>
              <a:t>m</a:t>
            </a:r>
            <a:r>
              <a:rPr lang="zh-CN" altLang="en-US" dirty="0"/>
              <a:t>个基本变量，每次</a:t>
            </a:r>
            <a:r>
              <a:rPr lang="en-US" altLang="zh-CN" dirty="0"/>
              <a:t>pivot</a:t>
            </a:r>
            <a:r>
              <a:rPr lang="zh-CN" altLang="en-US" dirty="0"/>
              <a:t>操作，实际上是一个基本变量和非基本变量的相互转化的过程，所以一共有多少种情况？</a:t>
            </a:r>
            <a:r>
              <a:rPr lang="en-US" altLang="zh-CN" dirty="0"/>
              <a:t>C(</a:t>
            </a:r>
            <a:r>
              <a:rPr lang="en-US" altLang="zh-CN" dirty="0" err="1"/>
              <a:t>n+m</a:t>
            </a:r>
            <a:r>
              <a:rPr lang="en-US" altLang="zh-CN" dirty="0"/>
              <a:t>)m</a:t>
            </a:r>
            <a:r>
              <a:rPr lang="zh-CN" altLang="en-US" dirty="0"/>
              <a:t>中情况，这么多点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不是一一对应关系，简单地，增加非负约束的时候，用两个变量代替一个变量，不存在可行解之间的一一对应，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7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不是一一对应关系，简单地，增加非负约束的时候，用两个变量代替一个变量，不存在可行解之间的一一对应，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6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线性变换的意义就在于可以找到它对应的逆操作</a:t>
            </a:r>
            <a:endParaRPr lang="en-US" altLang="zh-CN" dirty="0"/>
          </a:p>
          <a:p>
            <a:r>
              <a:rPr lang="zh-CN" altLang="en-US" dirty="0"/>
              <a:t>对前后两个线性规划系统的一个解，我可以通过这个线性变换和逆，进行解得转化，我们甚至可以发现，他们的解是一一对应的。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CD0E2-DB6F-465A-9C99-C04F76AF8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0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86C7-3191-47DD-B64A-F127FBED0AB4}" type="datetimeFigureOut">
              <a:rPr lang="zh-CN" altLang="en-US" smtClean="0"/>
              <a:t>03/04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212-B139-4054-A8CD-538DFF9F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89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86C7-3191-47DD-B64A-F127FBED0AB4}" type="datetimeFigureOut">
              <a:rPr lang="zh-CN" altLang="en-US" smtClean="0"/>
              <a:t>03/04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212-B139-4054-A8CD-538DFF9F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86C7-3191-47DD-B64A-F127FBED0AB4}" type="datetimeFigureOut">
              <a:rPr lang="zh-CN" altLang="en-US" smtClean="0"/>
              <a:t>03/04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8212-B139-4054-A8CD-538DFF9F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6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66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7686C7-3191-47DD-B64A-F127FBED0AB4}" type="datetimeFigureOut">
              <a:rPr lang="zh-CN" altLang="en-US" smtClean="0"/>
              <a:t>03/04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C8212-B139-4054-A8CD-538DFF9F818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064A3A6-307C-4FCD-A084-DEE67E1F6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171240513 </a:t>
            </a:r>
            <a:r>
              <a:rPr lang="zh-CN" altLang="en-US" sz="2400" dirty="0"/>
              <a:t>黄秉焜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29B7E-E561-4B4B-B464-C64EC7BC0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361" y="998397"/>
            <a:ext cx="7312471" cy="1487350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证明松弛操作前后的两个线性规划系统是等价的</a:t>
            </a:r>
          </a:p>
        </p:txBody>
      </p:sp>
    </p:spTree>
    <p:extLst>
      <p:ext uri="{BB962C8B-B14F-4D97-AF65-F5344CB8AC3E}">
        <p14:creationId xmlns:p14="http://schemas.microsoft.com/office/powerpoint/2010/main" val="349026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6669-78E2-48BF-ABF8-415ADA58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问题：什么叫线性规划系统等价？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BE1D-35FE-4FC9-81AC-FE8EACE2A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解空间？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算法导论</a:t>
                </a:r>
              </a:p>
              <a:p>
                <a:r>
                  <a:rPr lang="zh-CN" altLang="en-US" dirty="0"/>
                  <a:t>对两个最大化线性规划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每个目标值为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的可行解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，都存在一个对应的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的目标值为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的可行解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且对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每个目标值为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的可行解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zh-CN" altLang="en-US" dirty="0"/>
                  <a:t>，都存在一个对应的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的目标值为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的可行解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zh-CN" altLang="en-US" dirty="0"/>
                  <a:t>是等价的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</a:t>
                </a:r>
                <a:r>
                  <a:rPr lang="zh-CN" altLang="en-US" dirty="0"/>
                  <a:t>这个定义并不意味着可行解之间的一一对应关系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若一个是最大化，一个是最小化，目标值互为相反数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BE1D-35FE-4FC9-81AC-FE8EACE2A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6" t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6669-78E2-48BF-ABF8-415ADA58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问题：什么叫线性规划系统等价？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BE1D-35FE-4FC9-81AC-FE8EACE2A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600" dirty="0"/>
              </a:p>
              <a:p>
                <a:pPr marL="0" indent="0">
                  <a:buNone/>
                </a:pPr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/>
                  <a:t>An invariant of the simplex algorithm is that</a:t>
                </a:r>
              </a:p>
              <a:p>
                <a:pPr marL="0" indent="0">
                  <a:buNone/>
                </a:pPr>
                <a:r>
                  <a:rPr lang="en-US" altLang="zh-CN" sz="3600" dirty="0"/>
                  <a:t>whenever it rewrites the objective function, </a:t>
                </a:r>
              </a:p>
              <a:p>
                <a:pPr marL="0" indent="0">
                  <a:buNone/>
                </a:pPr>
                <a:r>
                  <a:rPr lang="en-US" altLang="zh-CN" sz="3600" dirty="0"/>
                  <a:t>it preserves the property that </a:t>
                </a:r>
              </a:p>
              <a:p>
                <a:pPr marL="0" indent="0">
                  <a:buNone/>
                </a:pPr>
                <a:r>
                  <a:rPr lang="en-US" altLang="zh-CN" sz="3600" dirty="0"/>
                  <a:t>the objective function value matches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3600" dirty="0"/>
                  <a:t> for all pairs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) ∈ </m:t>
                    </m:r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36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3600" dirty="0"/>
                  <a:t>.</a:t>
                </a:r>
                <a:endParaRPr lang="zh-CN" altLang="en-US" sz="3600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F8BE1D-35FE-4FC9-81AC-FE8EACE2A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42" r="-1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1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ACB0-9455-4503-864B-137123DC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Pivot </a:t>
            </a:r>
            <a:r>
              <a:rPr lang="zh-CN" altLang="en-US" dirty="0"/>
              <a:t>操作改变了什么？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007F1A-6EB8-42C2-9DA0-E56B9A2CD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924" y="2551397"/>
            <a:ext cx="5420073" cy="1755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9F905B-75F7-496C-BAD6-12F57B257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6470" y="1621220"/>
            <a:ext cx="4354015" cy="32904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37E373-7059-4D8B-B1E4-5EAC2EBCA6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937" y="1031920"/>
            <a:ext cx="2844535" cy="7518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DD2238-3BAA-4BC1-8744-DBB7AEEA9956}"/>
              </a:ext>
            </a:extLst>
          </p:cNvPr>
          <p:cNvSpPr txBox="1"/>
          <p:nvPr/>
        </p:nvSpPr>
        <p:spPr>
          <a:xfrm>
            <a:off x="2763520" y="5074220"/>
            <a:ext cx="637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重写等式集合和目标函数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以便将一个不同的变量集合放在右边</a:t>
            </a:r>
          </a:p>
        </p:txBody>
      </p:sp>
    </p:spTree>
    <p:extLst>
      <p:ext uri="{BB962C8B-B14F-4D97-AF65-F5344CB8AC3E}">
        <p14:creationId xmlns:p14="http://schemas.microsoft.com/office/powerpoint/2010/main" val="11368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ACB0-9455-4503-864B-137123DC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Pivot </a:t>
            </a:r>
            <a:r>
              <a:rPr lang="zh-CN" altLang="en-US" dirty="0"/>
              <a:t>操作改变了什么？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007F1A-6EB8-42C2-9DA0-E56B9A2CD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924" y="2551397"/>
            <a:ext cx="5420073" cy="1755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9F905B-75F7-496C-BAD6-12F57B2572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6470" y="1621220"/>
            <a:ext cx="4354015" cy="32904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37E373-7059-4D8B-B1E4-5EAC2EBCA6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937" y="1031920"/>
            <a:ext cx="2844535" cy="75186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AEA5D1-0B27-4A7A-83FC-D703735872DF}"/>
              </a:ext>
            </a:extLst>
          </p:cNvPr>
          <p:cNvSpPr/>
          <p:nvPr/>
        </p:nvSpPr>
        <p:spPr>
          <a:xfrm rot="21403670">
            <a:off x="4767159" y="1023799"/>
            <a:ext cx="3014014" cy="8466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0CFDED-9916-4A99-915A-76015078C7A9}"/>
              </a:ext>
            </a:extLst>
          </p:cNvPr>
          <p:cNvSpPr txBox="1"/>
          <p:nvPr/>
        </p:nvSpPr>
        <p:spPr>
          <a:xfrm>
            <a:off x="2987772" y="1414790"/>
            <a:ext cx="175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线性变换</a:t>
            </a:r>
          </a:p>
        </p:txBody>
      </p:sp>
    </p:spTree>
    <p:extLst>
      <p:ext uri="{BB962C8B-B14F-4D97-AF65-F5344CB8AC3E}">
        <p14:creationId xmlns:p14="http://schemas.microsoft.com/office/powerpoint/2010/main" val="22221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EB4D-F54F-420C-B4A6-0F1D84E4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Bland’s Minimal Index Rule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03EB974-EE83-4CB5-B528-B3E2104BC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(Entering variable selection)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Choose the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dirty="0"/>
                  <a:t> whose index is minimal among the variables with negative reduced cost.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If there is no such variable,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is optimal, stop.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(Leaving variable selection)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Choose a variable,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/>
                  <a:t>, to leave the basis such that after pivoting on position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the basis remains feasible and index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 is the minimal among all indices with this possibility.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If such a variable does not exist, the problem is unbounded, stop.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03EB974-EE83-4CB5-B528-B3E2104BC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0" t="-2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3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CA29-BC43-41F0-B174-7E00AFBE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5CB94-5FA8-4633-8490-9EFF61F34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在整个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操作中，可能取到的变量组合是有限多的：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确定性算法，由当前状态，即可确定下一状态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循环（反证）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05CB94-5FA8-4633-8490-9EFF61F34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6" t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24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628CCB-E47D-47EA-A828-75766995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单纯形算法步骤：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C076D3-92FF-4884-982F-7E740D74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372525"/>
            <a:ext cx="11168638" cy="50549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将线性规划的标准矩阵转化为松弛矩阵：添加松弛变量，将约束条件转换为方程，并将所有变量写在等号左边，常量写在等号右边。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如果约束系数矩阵里不存在负数，找到基本可行解，转到步骤</a:t>
            </a:r>
            <a:r>
              <a:rPr lang="en-US" altLang="zh-CN" b="1" dirty="0"/>
              <a:t> 5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如果约束系数矩阵里存在负数，没有找到基本可行解，则构造辅助线性规划函数，转到步骤</a:t>
            </a:r>
            <a:r>
              <a:rPr lang="en-US" altLang="zh-CN" b="1" dirty="0"/>
              <a:t> 4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求解辅助线性规划函数，找到基本可行解，还原原目标函数，转到步骤</a:t>
            </a:r>
            <a:r>
              <a:rPr lang="en-US" altLang="zh-CN" b="1" dirty="0"/>
              <a:t> 5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根据</a:t>
            </a:r>
            <a:r>
              <a:rPr lang="en-US" altLang="zh-CN" b="1" dirty="0"/>
              <a:t>Bland</a:t>
            </a:r>
            <a:r>
              <a:rPr lang="zh-CN" altLang="en-US" b="1" dirty="0"/>
              <a:t>规则，执行矩阵旋转操作（</a:t>
            </a:r>
            <a:r>
              <a:rPr lang="en-US" altLang="zh-CN" b="1" dirty="0">
                <a:solidFill>
                  <a:srgbClr val="FF0000"/>
                </a:solidFill>
              </a:rPr>
              <a:t>Pivot</a:t>
            </a:r>
            <a:r>
              <a:rPr lang="zh-CN" altLang="en-US" b="1" dirty="0">
                <a:solidFill>
                  <a:srgbClr val="FF0000"/>
                </a:solidFill>
              </a:rPr>
              <a:t>操作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重复步骤</a:t>
            </a:r>
            <a:r>
              <a:rPr lang="en-US" altLang="zh-CN" b="1" dirty="0"/>
              <a:t> 5 </a:t>
            </a:r>
            <a:r>
              <a:rPr lang="zh-CN" altLang="en-US" b="1" dirty="0"/>
              <a:t>直到算法收敛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23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CBA7-1E59-499B-BF9E-5F511C76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2B2139-F833-40B0-8A5F-7D679E90B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4" y="1913389"/>
            <a:ext cx="3950075" cy="2473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F34474-43EA-4695-942B-BCA43832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77" y="1913389"/>
            <a:ext cx="5720627" cy="24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CBA7-1E59-499B-BF9E-5F511C76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F34474-43EA-4695-942B-BCA43832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154233"/>
            <a:ext cx="5073696" cy="2194031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51C5B7E-CF99-4382-AEE0-AA2EC18D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3030" y="2000938"/>
            <a:ext cx="5707457" cy="23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CBA7-1E59-499B-BF9E-5F511C76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51C5B7E-CF99-4382-AEE0-AA2EC18D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4" y="2049576"/>
            <a:ext cx="5707457" cy="23473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7AB586-9CBF-4E68-A2A8-48398187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81" y="2175125"/>
            <a:ext cx="5143106" cy="21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3CBA7-1E59-499B-BF9E-5F511C76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AB586-9CBF-4E68-A2A8-48398187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243218"/>
            <a:ext cx="5426076" cy="2232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8B09CB-9173-4049-AC0B-1FBBBB33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43218"/>
            <a:ext cx="5325140" cy="22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798E9-4166-461C-A4A8-2ABEA003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PROVE: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B9DB80-017D-4120-AE80-73C81E668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4" y="1859534"/>
            <a:ext cx="10855904" cy="26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8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8CC84-30AF-48E3-9F75-2F314FFD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双变量线性规划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7EB88B-3314-461C-B836-348DEB87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19" y="1176337"/>
            <a:ext cx="6970972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E13AE-17E4-4AE2-BAC7-A58428F8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更多变量的线性规划</a:t>
            </a:r>
          </a:p>
        </p:txBody>
      </p:sp>
      <p:pic>
        <p:nvPicPr>
          <p:cNvPr id="3074" name="Picture 2" descr="Polyhedron of simplex algorithm in 3D">
            <a:extLst>
              <a:ext uri="{FF2B5EF4-FFF2-40B4-BE49-F238E27FC236}">
                <a16:creationId xmlns:a16="http://schemas.microsoft.com/office/drawing/2014/main" id="{20C6C06F-E988-4360-885F-34651501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1143000"/>
            <a:ext cx="5130800" cy="513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089413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4FCEB201EAAA4231131A13DACBDA1576</Template>
  <TotalTime>803</TotalTime>
  <Words>682</Words>
  <Application>Microsoft Office PowerPoint</Application>
  <PresentationFormat>宽屏</PresentationFormat>
  <Paragraphs>73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主题5</vt:lpstr>
      <vt:lpstr>证明松弛操作前后的两个线性规划系统是等价的</vt:lpstr>
      <vt:lpstr>单纯形算法步骤：</vt:lpstr>
      <vt:lpstr>案例</vt:lpstr>
      <vt:lpstr>案例</vt:lpstr>
      <vt:lpstr>案例</vt:lpstr>
      <vt:lpstr>案例</vt:lpstr>
      <vt:lpstr>TO PROVE:</vt:lpstr>
      <vt:lpstr>双变量线性规划</vt:lpstr>
      <vt:lpstr>更多变量的线性规划</vt:lpstr>
      <vt:lpstr>问题：什么叫线性规划系统等价？</vt:lpstr>
      <vt:lpstr>问题：什么叫线性规划系统等价？</vt:lpstr>
      <vt:lpstr>Pivot 操作改变了什么？</vt:lpstr>
      <vt:lpstr>Pivot 操作改变了什么？</vt:lpstr>
      <vt:lpstr>Bland’s Minimal Index Rule</vt:lpstr>
      <vt:lpstr>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congee</dc:creator>
  <cp:lastModifiedBy>congee</cp:lastModifiedBy>
  <cp:revision>19</cp:revision>
  <dcterms:created xsi:type="dcterms:W3CDTF">2019-03-03T16:17:58Z</dcterms:created>
  <dcterms:modified xsi:type="dcterms:W3CDTF">2019-03-04T05:41:48Z</dcterms:modified>
</cp:coreProperties>
</file>