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336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2F78D-C9AD-47D2-A46A-4DC2DD9D1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B98716-A761-417E-89DA-B91AD03D5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1ACF9B-44D1-4FB7-B180-A98851C4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C2B87-AF0C-4B5D-81F4-AA7649EC7D0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DD10DE-7394-4A9A-8E57-611ABD3C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3A7E7B-3630-4960-B8F6-33AEDDC5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1E2-3DA5-4AAB-8B00-856FB4158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2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8ABE0-6B36-4A11-B615-4EB8A83F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D5826D-C3B4-4498-A62E-69B5A007D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9DE188-1E2B-4BD0-A66B-48E6E137D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C2B87-AF0C-4B5D-81F4-AA7649EC7D0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F22C6-E016-4D37-A391-A348D37E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30227-6FFA-4788-B192-FBDD7887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1E2-3DA5-4AAB-8B00-856FB4158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56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0443D5-1BA2-46A7-B616-311A94425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A82716-3526-4DB0-8BAD-2CFA35798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4BB08B-F4E5-4613-BDFA-99809DD02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C2B87-AF0C-4B5D-81F4-AA7649EC7D0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501456-84FD-47FA-9429-EE78BC3EF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A69D99-6DA9-4E2E-B6B5-E7CDFAF3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1E2-3DA5-4AAB-8B00-856FB4158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63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5A85E-FECD-49B8-B155-091CFBDE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943C6-432A-4424-8EDD-79D410E82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4C71EE-7B29-43D0-81C5-944CE1E7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C2B87-AF0C-4B5D-81F4-AA7649EC7D0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01F50-1080-4CDE-A95C-B54B3B1E4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31DB9F-A558-44A5-8721-F4604EBF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1E2-3DA5-4AAB-8B00-856FB4158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0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CDFE0-3F78-4CD8-8BA7-BF840F94E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B29549-0923-4504-87E5-58F7ED99A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87274-52DB-4CA0-BCDF-3D2E1C87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C2B87-AF0C-4B5D-81F4-AA7649EC7D0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B88445-8641-4963-B501-3AC3AFEE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8E33A0-8542-4013-9A67-4CDE2765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1E2-3DA5-4AAB-8B00-856FB4158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49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3E4B4-587E-46D8-8AAC-1FB585EF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4EEFDB-B456-40D6-8A58-4766A778B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3A708E-7766-45A7-8FDC-6D569F926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F7029E-D105-4395-B117-429B8ED1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C2B87-AF0C-4B5D-81F4-AA7649EC7D0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CDC465-EFB6-45BE-AA7C-6D64068B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A9F60D-ABC8-4D75-B45F-3164504C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1E2-3DA5-4AAB-8B00-856FB4158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29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EA4D2-91BC-472D-976A-8C7C344D0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8D9958-BAC1-4CAB-A39C-0C71E24AC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9BDA83-B39A-4C59-91BB-B578000BD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8C1E34-B1B5-42B3-A075-FB7348581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B53ABD-9DC2-44EB-86C5-C844E8D8F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B46810-2B87-4C5E-9DD8-AA411AB0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C2B87-AF0C-4B5D-81F4-AA7649EC7D0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97FA4D-872D-41F3-B13C-98903872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62C33F-3843-4D80-8A28-C2142870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1E2-3DA5-4AAB-8B00-856FB4158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11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1CF61-BA80-46C4-9900-8EE7B390B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69A7F7-7880-4B75-8ED6-B98D553D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C2B87-AF0C-4B5D-81F4-AA7649EC7D0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FCB830-53DE-499F-9E3B-0E51BCB1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A619EE-E537-4F5A-8AAF-62ECDBBD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1E2-3DA5-4AAB-8B00-856FB4158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70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11E1EC-156E-470C-8EEF-CD03838E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C2B87-AF0C-4B5D-81F4-AA7649EC7D0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9F45F7-43C4-44C6-9EE1-B8E30C2B9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414F5A-8833-48E7-8AA1-1EBB2F3F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1E2-3DA5-4AAB-8B00-856FB4158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9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AEF08-67F1-4720-9687-9D6CC5DA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ED9305-4557-4336-8716-0639423DF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585789-8C3D-4584-888F-C5614590F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129AA0-12B8-46E7-8D0D-5E69CFF5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C2B87-AF0C-4B5D-81F4-AA7649EC7D0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0CEF49-C660-4112-94DD-132C9588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0F9873-1382-4F83-A38A-4E4EF43F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1E2-3DA5-4AAB-8B00-856FB4158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2E9DF-BCFD-4A65-825F-780445A7F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272ED6-5AA6-45D9-AAB3-79388BAD9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865290-06D9-4157-B84E-AF401A9FC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1F99B6-35FA-49D7-8623-CE992AE4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C2B87-AF0C-4B5D-81F4-AA7649EC7D0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1B62E5-83EA-4084-B422-9E5DE65E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ADA5EE-DC7F-4EFE-BB01-5D514E5C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1E2-3DA5-4AAB-8B00-856FB4158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26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6B2AD4-ABB7-4F52-BE9A-80CC089C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98D196-C41A-45C0-AF4C-8675E4932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2A52B-C758-4F59-92C2-2472F5D5C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C2B87-AF0C-4B5D-81F4-AA7649EC7D0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7B975-88BE-445D-B138-C74ED1DF4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E8B8D-4F02-4AF3-B0A6-E1E9DEAF8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FB1E2-3DA5-4AAB-8B00-856FB4158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4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1110E-6816-4D69-A8BC-BEA6D9153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10</a:t>
            </a:r>
            <a:r>
              <a:rPr lang="zh-CN" altLang="en-US" dirty="0"/>
              <a:t>中的结论之证明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A1B681-3E22-4B03-BF97-FA7C880B4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171240542</a:t>
            </a:r>
          </a:p>
          <a:p>
            <a:r>
              <a:rPr lang="zh-CN" altLang="en-US" dirty="0"/>
              <a:t>李博文</a:t>
            </a:r>
          </a:p>
        </p:txBody>
      </p:sp>
    </p:spTree>
    <p:extLst>
      <p:ext uri="{BB962C8B-B14F-4D97-AF65-F5344CB8AC3E}">
        <p14:creationId xmlns:p14="http://schemas.microsoft.com/office/powerpoint/2010/main" val="219726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8CC9F-DF00-410B-94A3-52EE5B46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10</a:t>
            </a:r>
            <a:r>
              <a:rPr lang="zh-CN" altLang="en-US" dirty="0"/>
              <a:t>中的结论</a:t>
            </a:r>
            <a:r>
              <a:rPr lang="en-US" altLang="zh-CN" dirty="0"/>
              <a:t>: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6E77D5-2B66-47DB-8D52-40239E2C82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𝑘𝑒𝑟𝑛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与</m:t>
                    </m:r>
                  </m:oMath>
                </a14:m>
                <a:r>
                  <a:rPr lang="zh-CN" altLang="en-US" dirty="0"/>
                  <a:t>任意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中的非单位元元素的逆像不相交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𝑘𝑒𝑟𝑛𝑒𝑙</m:t>
                    </m:r>
                  </m:oMath>
                </a14:m>
                <a:r>
                  <a:rPr lang="zh-CN" altLang="en-US" dirty="0"/>
                  <a:t>与任意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中的非单位元元素的逆像同势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任意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中的元素的逆像不相交且同势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任意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中的元素的逆像必定是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𝑘𝑒𝑟𝑛𝑒𝑙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某个陪集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6E77D5-2B66-47DB-8D52-40239E2C82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01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6BBFC7B-F029-4370-AEF9-CAD59579FA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b="0" dirty="0"/>
                  <a:t>命题</a:t>
                </a:r>
                <a:r>
                  <a:rPr lang="en-US" altLang="zh-CN" b="0" dirty="0"/>
                  <a:t>1: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𝑘𝑒𝑟𝑛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与</m:t>
                    </m:r>
                  </m:oMath>
                </a14:m>
                <a:r>
                  <a:rPr lang="zh-CN" altLang="en-US" dirty="0"/>
                  <a:t>任意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中的非单位元元素的逆像不相交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6BBFC7B-F029-4370-AEF9-CAD59579F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1BCF5B-D9DF-43CF-95BE-E701FB6933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可证明一</a:t>
                </a:r>
                <a:r>
                  <a:rPr lang="zh-CN" altLang="en-US"/>
                  <a:t>个更一般的</a:t>
                </a:r>
                <a:r>
                  <a:rPr lang="zh-CN" altLang="en-US" dirty="0"/>
                  <a:t>命题</a:t>
                </a:r>
                <a:r>
                  <a:rPr lang="en-US" altLang="zh-CN" dirty="0"/>
                  <a:t>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=∅.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假设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≠∅,</m:t>
                    </m:r>
                  </m:oMath>
                </a14:m>
                <a:r>
                  <a:rPr lang="zh-CN" altLang="en-US" dirty="0"/>
                  <a:t>则设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且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  <a:r>
                  <a:rPr lang="zh-CN" altLang="en-US" dirty="0"/>
                  <a:t>故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1BCF5B-D9DF-43CF-95BE-E701FB6933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18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1B16E0C-244B-4FBD-BE95-700AB417A51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命题</a:t>
                </a:r>
                <a:r>
                  <a:rPr lang="en-US" altLang="zh-CN" dirty="0"/>
                  <a:t>2: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𝑘𝑒𝑟𝑛𝑒𝑙</m:t>
                    </m:r>
                  </m:oMath>
                </a14:m>
                <a:r>
                  <a:rPr lang="zh-CN" altLang="en-US" dirty="0"/>
                  <a:t>与任意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中的非单位元元素的逆像同势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1B16E0C-244B-4FBD-BE95-700AB417A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DA8F4F-431E-4FB9-B834-B6D8B9291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若能通过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𝑘𝑒𝑟𝑛𝑒𝑙</m:t>
                    </m:r>
                  </m:oMath>
                </a14:m>
                <a:r>
                  <a:rPr lang="zh-CN" altLang="en-US" dirty="0"/>
                  <a:t>构造出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中任意元素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的逆像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则能够说明同势</a:t>
                </a:r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/>
                  <a:t>为所有满足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的元素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的集合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若下述命题成立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则能够通过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𝑘𝑒𝑟𝑛𝑒𝑙</m:t>
                    </m:r>
                  </m:oMath>
                </a14:m>
                <a:r>
                  <a:rPr lang="zh-CN" altLang="en-US" dirty="0"/>
                  <a:t>构造出任意元素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的逆像</a:t>
                </a:r>
                <a:r>
                  <a:rPr lang="en-US" altLang="zh-CN" dirty="0"/>
                  <a:t>:</a:t>
                </a:r>
              </a:p>
              <a:p>
                <a:pPr marL="0" indent="0">
                  <a:buNone/>
                </a:pPr>
                <a:r>
                  <a:rPr lang="zh-CN" altLang="en-US" b="0" dirty="0"/>
                  <a:t>命题</a:t>
                </a:r>
                <a:r>
                  <a:rPr lang="en-US" altLang="zh-CN" b="0" dirty="0"/>
                  <a:t>2.1: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命题</a:t>
                </a:r>
                <a:r>
                  <a:rPr lang="en-US" altLang="zh-CN" dirty="0"/>
                  <a:t>2.2: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𝑘𝑒𝑟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DA8F4F-431E-4FB9-B834-B6D8B9291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 r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13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10</a:t>
            </a:r>
            <a:r>
              <a:rPr lang="zh-CN" altLang="en-US" dirty="0"/>
              <a:t>：下图中的</a:t>
            </a:r>
            <a:r>
              <a:rPr lang="en-US" altLang="zh-CN" dirty="0"/>
              <a:t>kernel</a:t>
            </a:r>
            <a:r>
              <a:rPr lang="zh-CN" altLang="en-US" dirty="0"/>
              <a:t>和</a:t>
            </a:r>
            <a:r>
              <a:rPr lang="en-US" altLang="zh-CN" b="1" i="1" dirty="0"/>
              <a:t>f</a:t>
            </a:r>
            <a:r>
              <a:rPr lang="en-US" altLang="zh-CN" b="1" baseline="30000" dirty="0"/>
              <a:t>-1</a:t>
            </a:r>
            <a:r>
              <a:rPr lang="en-US" altLang="zh-CN" b="1" dirty="0"/>
              <a:t>(a’)</a:t>
            </a:r>
            <a:r>
              <a:rPr lang="zh-CN" altLang="en-US" b="1" dirty="0"/>
              <a:t>之间有什么</a:t>
            </a:r>
            <a:r>
              <a:rPr lang="zh-CN" altLang="en-US" dirty="0"/>
              <a:t>结论？</a:t>
            </a:r>
          </a:p>
        </p:txBody>
      </p:sp>
      <p:sp>
        <p:nvSpPr>
          <p:cNvPr id="4" name="椭圆 3"/>
          <p:cNvSpPr/>
          <p:nvPr/>
        </p:nvSpPr>
        <p:spPr>
          <a:xfrm>
            <a:off x="1343472" y="2420888"/>
            <a:ext cx="2088232" cy="324036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76257" y="1771338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群</a:t>
            </a:r>
            <a:r>
              <a:rPr lang="en-US" altLang="zh-CN" sz="2800" dirty="0"/>
              <a:t>G</a:t>
            </a:r>
            <a:endParaRPr lang="zh-CN" altLang="en-US" sz="2800" dirty="0"/>
          </a:p>
        </p:txBody>
      </p:sp>
      <p:sp>
        <p:nvSpPr>
          <p:cNvPr id="6" name="椭圆 5"/>
          <p:cNvSpPr/>
          <p:nvPr/>
        </p:nvSpPr>
        <p:spPr>
          <a:xfrm>
            <a:off x="6312024" y="1771338"/>
            <a:ext cx="1296144" cy="208971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143672" y="2420889"/>
            <a:ext cx="3168352" cy="3137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123043" y="2002170"/>
            <a:ext cx="1144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同态</a:t>
            </a:r>
            <a:r>
              <a:rPr lang="en-US" altLang="zh-CN" sz="3200" b="1" i="1" dirty="0"/>
              <a:t>f</a:t>
            </a:r>
            <a:endParaRPr lang="zh-CN" altLang="en-US" sz="3200" b="1" i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7696822" y="177133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群</a:t>
            </a:r>
            <a:r>
              <a:rPr lang="en-US" altLang="zh-CN" sz="2800" dirty="0"/>
              <a:t>G’</a:t>
            </a:r>
            <a:endParaRPr lang="zh-CN" altLang="en-US" sz="2800" dirty="0"/>
          </a:p>
        </p:txBody>
      </p:sp>
      <p:sp>
        <p:nvSpPr>
          <p:cNvPr id="13" name="椭圆 12"/>
          <p:cNvSpPr/>
          <p:nvPr/>
        </p:nvSpPr>
        <p:spPr>
          <a:xfrm>
            <a:off x="6888088" y="2586945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003363" y="242841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zh-CN" altLang="en-US" dirty="0"/>
              <a:t>’</a:t>
            </a:r>
          </a:p>
        </p:txBody>
      </p:sp>
      <p:cxnSp>
        <p:nvCxnSpPr>
          <p:cNvPr id="18" name="直接连接符 17"/>
          <p:cNvCxnSpPr>
            <a:stCxn id="13" idx="3"/>
          </p:cNvCxnSpPr>
          <p:nvPr/>
        </p:nvCxnSpPr>
        <p:spPr>
          <a:xfrm flipH="1">
            <a:off x="2387587" y="2782620"/>
            <a:ext cx="4521592" cy="790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3" idx="3"/>
          </p:cNvCxnSpPr>
          <p:nvPr/>
        </p:nvCxnSpPr>
        <p:spPr>
          <a:xfrm flipH="1">
            <a:off x="2387587" y="2782620"/>
            <a:ext cx="4521592" cy="125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343472" y="3573016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343472" y="4032684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274136" y="361818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2166991" y="3699347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003363" y="30362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’</a:t>
            </a:r>
          </a:p>
        </p:txBody>
      </p:sp>
      <p:sp>
        <p:nvSpPr>
          <p:cNvPr id="27" name="椭圆 26"/>
          <p:cNvSpPr/>
          <p:nvPr/>
        </p:nvSpPr>
        <p:spPr>
          <a:xfrm>
            <a:off x="6914069" y="3138596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2490160" y="3230953"/>
            <a:ext cx="4449584" cy="1191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343472" y="4437112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7" idx="2"/>
          </p:cNvCxnSpPr>
          <p:nvPr/>
        </p:nvCxnSpPr>
        <p:spPr>
          <a:xfrm flipH="1">
            <a:off x="2490160" y="3253220"/>
            <a:ext cx="4423909" cy="1615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487488" y="4869160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77587" y="3567651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kernel</a:t>
            </a:r>
            <a:endParaRPr lang="zh-CN" altLang="en-US" sz="2400" b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529429" y="4439463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f</a:t>
            </a:r>
            <a:r>
              <a:rPr lang="en-US" altLang="zh-CN" sz="2400" b="1" baseline="30000" dirty="0"/>
              <a:t>-1</a:t>
            </a:r>
            <a:r>
              <a:rPr lang="en-US" altLang="zh-CN" sz="2400" b="1" dirty="0"/>
              <a:t>(a’)</a:t>
            </a:r>
            <a:endParaRPr lang="zh-CN" altLang="en-US" sz="2400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2311007" y="440581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2221713" y="4508197"/>
            <a:ext cx="144016" cy="22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295800" y="4369347"/>
            <a:ext cx="781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Kernel</a:t>
            </a:r>
            <a:r>
              <a:rPr lang="zh-CN" altLang="en-US" sz="2800" b="1" dirty="0"/>
              <a:t>和任意的</a:t>
            </a:r>
            <a:r>
              <a:rPr lang="en-US" altLang="zh-CN" sz="2800" b="1" dirty="0"/>
              <a:t>G’</a:t>
            </a:r>
            <a:r>
              <a:rPr lang="zh-CN" altLang="en-US" sz="2800" b="1" dirty="0"/>
              <a:t>中非单位元元素的逆像不相交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4295800" y="5052350"/>
            <a:ext cx="7452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Kernel</a:t>
            </a:r>
            <a:r>
              <a:rPr lang="zh-CN" altLang="en-US" sz="2800" b="1" dirty="0"/>
              <a:t>和任意的</a:t>
            </a:r>
            <a:r>
              <a:rPr lang="en-US" altLang="zh-CN" sz="2800" b="1" dirty="0"/>
              <a:t>G’</a:t>
            </a:r>
            <a:r>
              <a:rPr lang="zh-CN" altLang="en-US" sz="2800" b="1" dirty="0"/>
              <a:t>中非单位元元素的逆像同势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295800" y="5645535"/>
            <a:ext cx="5973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任意的</a:t>
            </a:r>
            <a:r>
              <a:rPr lang="en-US" altLang="zh-CN" sz="2800" b="1" dirty="0"/>
              <a:t>G’</a:t>
            </a:r>
            <a:r>
              <a:rPr lang="zh-CN" altLang="en-US" sz="2800" b="1" dirty="0"/>
              <a:t>中元素的逆像不相交且同势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4295800" y="6165310"/>
            <a:ext cx="775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任意的</a:t>
            </a:r>
            <a:r>
              <a:rPr lang="en-US" altLang="zh-CN" sz="2800" b="1" dirty="0"/>
              <a:t>G’</a:t>
            </a:r>
            <a:r>
              <a:rPr lang="zh-CN" altLang="en-US" sz="2800" b="1" dirty="0"/>
              <a:t>中元素的逆像必定是</a:t>
            </a:r>
            <a:r>
              <a:rPr lang="en-US" altLang="zh-CN" sz="2800" b="1" dirty="0"/>
              <a:t>kernel</a:t>
            </a:r>
            <a:r>
              <a:rPr lang="zh-CN" altLang="en-US" sz="2800" b="1" dirty="0"/>
              <a:t>的某个陪集</a:t>
            </a:r>
          </a:p>
        </p:txBody>
      </p:sp>
    </p:spTree>
    <p:extLst>
      <p:ext uri="{BB962C8B-B14F-4D97-AF65-F5344CB8AC3E}">
        <p14:creationId xmlns:p14="http://schemas.microsoft.com/office/powerpoint/2010/main" val="3615265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A5842BB-81A8-48F4-9B14-9D15D4D9830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命题</a:t>
                </a:r>
                <a:r>
                  <a:rPr lang="en-US" altLang="zh-CN" dirty="0"/>
                  <a:t>2.1: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𝑘𝑒𝑟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A5842BB-81A8-48F4-9B14-9D15D4D98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6140F5-0A1A-4930-B4F3-0B14BD4481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根据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定义可知</a:t>
                </a:r>
                <a:r>
                  <a:rPr lang="en-US" altLang="zh-CN" dirty="0"/>
                  <a:t>,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Cambria Math" panose="02040503050406030204" pitchFamily="18" charset="0"/>
                  </a:rPr>
                  <a:t>故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𝑘𝑒𝑟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成立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6140F5-0A1A-4930-B4F3-0B14BD4481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31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DB00034-BD1E-4A18-A81D-4C24283AB91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命题</a:t>
                </a:r>
                <a:r>
                  <a:rPr lang="en-US" altLang="zh-CN" dirty="0"/>
                  <a:t>2.2: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𝑘𝑒𝑟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DB00034-BD1E-4A18-A81D-4C24283AB9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15287B-6EBB-4B86-8B84-A94F0F1FBF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考虑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成立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进而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正规子群</a:t>
                </a:r>
                <a:r>
                  <a:rPr lang="en-US" altLang="zh-CN" dirty="0"/>
                  <a:t>,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故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15287B-6EBB-4B86-8B84-A94F0F1FBF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37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12AF05A-ACC1-4F47-9FBC-5FEB4B8761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命题</a:t>
                </a:r>
                <a:r>
                  <a:rPr lang="en-US" altLang="zh-CN" dirty="0"/>
                  <a:t>2: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𝑘𝑒𝑟𝑛𝑒𝑙</m:t>
                    </m:r>
                  </m:oMath>
                </a14:m>
                <a:r>
                  <a:rPr lang="zh-CN" altLang="en-US" dirty="0"/>
                  <a:t>与任意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中的非单位元元素的逆像同势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12AF05A-ACC1-4F47-9FBC-5FEB4B8761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F622A4-6CC2-4554-9E04-6627806A89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命题</a:t>
                </a:r>
                <a:r>
                  <a:rPr lang="en-US" altLang="zh-CN" dirty="0"/>
                  <a:t>2.1: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𝑘𝑒𝑟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命题</a:t>
                </a:r>
                <a:r>
                  <a:rPr lang="en-US" altLang="zh-CN" dirty="0"/>
                  <a:t>2.2: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𝑘𝑒𝑟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综上所述</a:t>
                </a:r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dirty="0"/>
                  <a:t>成立</a:t>
                </a:r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故任意元素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的逆像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都可以由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构造</m:t>
                    </m:r>
                  </m:oMath>
                </a14:m>
                <a:r>
                  <a:rPr lang="en-US" altLang="zh-CN" dirty="0"/>
                  <a:t>.</a:t>
                </a:r>
                <a:r>
                  <a:rPr lang="zh-CN" altLang="en-US" dirty="0"/>
                  <a:t>故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𝑘𝑒𝑟𝑛𝑒𝑙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与</m:t>
                    </m:r>
                  </m:oMath>
                </a14:m>
                <a:r>
                  <a:rPr lang="zh-CN" altLang="en-US" dirty="0"/>
                  <a:t>任意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/>
                  <a:t>的非单位元元素的逆像同势成立</a:t>
                </a:r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F622A4-6CC2-4554-9E04-6627806A89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22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8CC9F-DF00-410B-94A3-52EE5B46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10</a:t>
            </a:r>
            <a:r>
              <a:rPr lang="zh-CN" altLang="en-US" dirty="0"/>
              <a:t>中的结论</a:t>
            </a:r>
            <a:r>
              <a:rPr lang="en-US" altLang="zh-CN" dirty="0"/>
              <a:t>: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6E77D5-2B66-47DB-8D52-40239E2C82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𝑘𝑒𝑟𝑛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与</m:t>
                    </m:r>
                  </m:oMath>
                </a14:m>
                <a:r>
                  <a:rPr lang="zh-CN" altLang="en-US" dirty="0"/>
                  <a:t>任意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中的非单位元元素的逆像不相交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由命题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直接得到</a:t>
                </a:r>
                <a:r>
                  <a:rPr lang="en-US" altLang="zh-CN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𝑘𝑒𝑟𝑛𝑒𝑙</m:t>
                    </m:r>
                  </m:oMath>
                </a14:m>
                <a:r>
                  <a:rPr lang="zh-CN" altLang="en-US" dirty="0"/>
                  <a:t>与任意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中的非单位元元素的逆像同势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由命题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可知</a:t>
                </a:r>
                <a:r>
                  <a:rPr lang="en-US" altLang="zh-CN" dirty="0"/>
                  <a:t>)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任意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中的元素的逆像不相交且同势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由命题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之证明和命题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可证</a:t>
                </a:r>
                <a:r>
                  <a:rPr lang="en-US" altLang="zh-CN" dirty="0"/>
                  <a:t>)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任意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中的元素的逆像必定是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𝑘𝑒𝑟𝑛𝑒𝑙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某个陪集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由命题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之证明可知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6E77D5-2B66-47DB-8D52-40239E2C82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133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723</Words>
  <Application>Microsoft Office PowerPoint</Application>
  <PresentationFormat>宽屏</PresentationFormat>
  <Paragraphs>54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问题10中的结论之证明</vt:lpstr>
      <vt:lpstr>问题10中的结论:</vt:lpstr>
      <vt:lpstr>命题1:kernel与任意G′中的非单位元元素的逆像不相交</vt:lpstr>
      <vt:lpstr>命题2:kernel与任意G′中的非单位元元素的逆像同势</vt:lpstr>
      <vt:lpstr>问题10：下图中的kernel和f-1(a’)之间有什么结论？</vt:lpstr>
      <vt:lpstr>命题2.1:∀h∈H,H⊇h∙kerϕ</vt:lpstr>
      <vt:lpstr>命题2.2:∀h∈H,H⊆h∙kerϕ</vt:lpstr>
      <vt:lpstr>命题2:kernel与任意G′中的非单位元元素的逆像同势</vt:lpstr>
      <vt:lpstr>问题10中的结论: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博文 李</dc:creator>
  <cp:lastModifiedBy>博文 李</cp:lastModifiedBy>
  <cp:revision>21</cp:revision>
  <dcterms:created xsi:type="dcterms:W3CDTF">2019-03-23T06:25:45Z</dcterms:created>
  <dcterms:modified xsi:type="dcterms:W3CDTF">2019-03-25T07:21:36Z</dcterms:modified>
</cp:coreProperties>
</file>