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59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5" d="100"/>
          <a:sy n="85" d="100"/>
        </p:scale>
        <p:origin x="66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44F6-8EE6-404B-B7CE-F814CE5E9CE3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4B1C6-C345-442E-A12B-76843237A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20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44F6-8EE6-404B-B7CE-F814CE5E9CE3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4B1C6-C345-442E-A12B-76843237A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60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44F6-8EE6-404B-B7CE-F814CE5E9CE3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4B1C6-C345-442E-A12B-76843237A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67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44F6-8EE6-404B-B7CE-F814CE5E9CE3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4B1C6-C345-442E-A12B-76843237A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12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44F6-8EE6-404B-B7CE-F814CE5E9CE3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4B1C6-C345-442E-A12B-76843237A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85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44F6-8EE6-404B-B7CE-F814CE5E9CE3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4B1C6-C345-442E-A12B-76843237A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07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44F6-8EE6-404B-B7CE-F814CE5E9CE3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4B1C6-C345-442E-A12B-76843237A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34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44F6-8EE6-404B-B7CE-F814CE5E9CE3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4B1C6-C345-442E-A12B-76843237A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62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44F6-8EE6-404B-B7CE-F814CE5E9CE3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4B1C6-C345-442E-A12B-76843237A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2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44F6-8EE6-404B-B7CE-F814CE5E9CE3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4B1C6-C345-442E-A12B-76843237A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63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44F6-8EE6-404B-B7CE-F814CE5E9CE3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4B1C6-C345-442E-A12B-76843237A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95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744F6-8EE6-404B-B7CE-F814CE5E9CE3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4B1C6-C345-442E-A12B-76843237A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86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Permutation Generation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05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Problem-A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22912"/>
            <a:ext cx="6794854" cy="47637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470" y="1913548"/>
            <a:ext cx="2131914" cy="418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1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solve it?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Basic ideas?</a:t>
            </a:r>
          </a:p>
          <a:p>
            <a:pPr lvl="1"/>
            <a:endParaRPr lang="zh-CN" altLang="en-US" dirty="0"/>
          </a:p>
        </p:txBody>
      </p:sp>
      <p:sp>
        <p:nvSpPr>
          <p:cNvPr id="4" name="流程图: 磁盘 3"/>
          <p:cNvSpPr/>
          <p:nvPr/>
        </p:nvSpPr>
        <p:spPr>
          <a:xfrm>
            <a:off x="3654325" y="4365978"/>
            <a:ext cx="1885245" cy="150920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Permutation</a:t>
            </a:r>
          </a:p>
          <a:p>
            <a:pPr algn="ctr"/>
            <a:r>
              <a:rPr lang="en-US" altLang="zh-CN" dirty="0" smtClean="0"/>
              <a:t>Generator</a:t>
            </a:r>
            <a:endParaRPr lang="zh-CN" altLang="en-US" dirty="0"/>
          </a:p>
        </p:txBody>
      </p:sp>
      <p:sp>
        <p:nvSpPr>
          <p:cNvPr id="5" name="流程图: 多文档 4"/>
          <p:cNvSpPr/>
          <p:nvPr/>
        </p:nvSpPr>
        <p:spPr>
          <a:xfrm>
            <a:off x="7617403" y="4741106"/>
            <a:ext cx="1060704" cy="7589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Query</a:t>
            </a:r>
          </a:p>
          <a:p>
            <a:pPr algn="ctr"/>
            <a:r>
              <a:rPr lang="en-US" altLang="zh-CN" dirty="0" err="1" smtClean="0"/>
              <a:t>i-th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6" name="左箭头 5"/>
          <p:cNvSpPr/>
          <p:nvPr/>
        </p:nvSpPr>
        <p:spPr>
          <a:xfrm>
            <a:off x="6069640" y="4938272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上箭头 7"/>
          <p:cNvSpPr/>
          <p:nvPr/>
        </p:nvSpPr>
        <p:spPr>
          <a:xfrm>
            <a:off x="4506635" y="3674911"/>
            <a:ext cx="381453" cy="5563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多文档 8"/>
          <p:cNvSpPr/>
          <p:nvPr/>
        </p:nvSpPr>
        <p:spPr>
          <a:xfrm>
            <a:off x="4492525" y="2878667"/>
            <a:ext cx="2461430" cy="7589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i-th</a:t>
            </a:r>
            <a:r>
              <a:rPr lang="en-US" altLang="zh-CN" dirty="0" smtClean="0"/>
              <a:t> permutation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31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方法</a:t>
            </a:r>
            <a:r>
              <a:rPr lang="en-US" altLang="zh-CN" dirty="0" smtClean="0"/>
              <a:t>-1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7456" y="316809"/>
            <a:ext cx="4299655" cy="10706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456" y="1387474"/>
            <a:ext cx="5778192" cy="50814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8988" y="1793877"/>
            <a:ext cx="45451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循环</a:t>
            </a:r>
            <a:r>
              <a:rPr lang="en-US" altLang="zh-CN" dirty="0" smtClean="0"/>
              <a:t>n</a:t>
            </a:r>
            <a:r>
              <a:rPr lang="zh-CN" altLang="en-US" dirty="0" smtClean="0"/>
              <a:t>！次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每次</a:t>
            </a:r>
            <a:r>
              <a:rPr lang="en-US" altLang="zh-CN" dirty="0" smtClean="0"/>
              <a:t>{</a:t>
            </a:r>
          </a:p>
          <a:p>
            <a:pPr lvl="1"/>
            <a:r>
              <a:rPr lang="zh-CN" altLang="en-US" dirty="0" smtClean="0"/>
              <a:t>找到</a:t>
            </a:r>
            <a:r>
              <a:rPr lang="zh-CN" altLang="en-US" dirty="0"/>
              <a:t>最后一个</a:t>
            </a:r>
            <a:r>
              <a:rPr lang="en-US" altLang="zh-CN" b="1" dirty="0">
                <a:solidFill>
                  <a:srgbClr val="C00000"/>
                </a:solidFill>
              </a:rPr>
              <a:t>k </a:t>
            </a:r>
            <a:r>
              <a:rPr lang="zh-CN" altLang="en-US" dirty="0"/>
              <a:t>满足</a:t>
            </a:r>
            <a:r>
              <a:rPr lang="en-US" altLang="zh-CN" dirty="0">
                <a:solidFill>
                  <a:srgbClr val="C00000"/>
                </a:solidFill>
              </a:rPr>
              <a:t>a[k]&lt;a[k+1</a:t>
            </a:r>
            <a:r>
              <a:rPr lang="en-US" altLang="zh-CN" dirty="0" smtClean="0">
                <a:solidFill>
                  <a:srgbClr val="C00000"/>
                </a:solidFill>
              </a:rPr>
              <a:t>]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找到</a:t>
            </a:r>
            <a:r>
              <a:rPr lang="en-US" altLang="zh-CN" b="1" dirty="0">
                <a:solidFill>
                  <a:srgbClr val="C00000"/>
                </a:solidFill>
              </a:rPr>
              <a:t>k </a:t>
            </a:r>
            <a:r>
              <a:rPr lang="zh-CN" altLang="en-US" dirty="0"/>
              <a:t>后面</a:t>
            </a:r>
            <a:r>
              <a:rPr lang="zh-CN" altLang="en-US" dirty="0">
                <a:solidFill>
                  <a:srgbClr val="C00000"/>
                </a:solidFill>
              </a:rPr>
              <a:t>最小的的</a:t>
            </a:r>
            <a:r>
              <a:rPr lang="en-US" altLang="zh-CN" dirty="0">
                <a:solidFill>
                  <a:srgbClr val="C00000"/>
                </a:solidFill>
              </a:rPr>
              <a:t>a[t] </a:t>
            </a:r>
            <a:r>
              <a:rPr lang="zh-CN" altLang="en-US" dirty="0"/>
              <a:t>满足</a:t>
            </a:r>
            <a:r>
              <a:rPr lang="en-US" altLang="zh-CN" dirty="0">
                <a:solidFill>
                  <a:srgbClr val="C00000"/>
                </a:solidFill>
              </a:rPr>
              <a:t>a[t]&gt;a[k</a:t>
            </a:r>
            <a:r>
              <a:rPr lang="en-US" altLang="zh-CN" dirty="0" smtClean="0">
                <a:solidFill>
                  <a:srgbClr val="C00000"/>
                </a:solidFill>
              </a:rPr>
              <a:t>]</a:t>
            </a:r>
          </a:p>
          <a:p>
            <a:pPr lvl="1"/>
            <a:r>
              <a:rPr lang="zh-CN" altLang="en-US" dirty="0" smtClean="0"/>
              <a:t>交换</a:t>
            </a:r>
            <a:r>
              <a:rPr lang="en-US" altLang="zh-CN" dirty="0"/>
              <a:t>a[k] </a:t>
            </a:r>
            <a:r>
              <a:rPr lang="zh-CN" altLang="en-US" dirty="0"/>
              <a:t>和</a:t>
            </a:r>
            <a:r>
              <a:rPr lang="en-US" altLang="zh-CN" dirty="0"/>
              <a:t>a[t] 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反转</a:t>
            </a:r>
            <a:r>
              <a:rPr lang="en-US" altLang="zh-CN" b="1" dirty="0"/>
              <a:t>a[k+1] </a:t>
            </a:r>
            <a:r>
              <a:rPr lang="zh-CN" altLang="en-US" b="1" dirty="0"/>
              <a:t>到</a:t>
            </a:r>
            <a:r>
              <a:rPr lang="en-US" altLang="zh-CN" b="1" dirty="0"/>
              <a:t>a[n</a:t>
            </a:r>
            <a:r>
              <a:rPr lang="en-US" altLang="zh-CN" b="1" dirty="0" smtClean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58989" y="4334582"/>
            <a:ext cx="3672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为什么能够生成所有</a:t>
            </a:r>
            <a:r>
              <a:rPr lang="en-US" altLang="zh-CN" dirty="0" smtClean="0"/>
              <a:t>permutation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58989" y="509556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是否按照字典序？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657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方法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2089" y="584454"/>
            <a:ext cx="4941711" cy="61632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28889" y="2223911"/>
            <a:ext cx="3672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为什么能够生成所有</a:t>
            </a:r>
            <a:r>
              <a:rPr lang="en-US" altLang="zh-CN" dirty="0" smtClean="0"/>
              <a:t>permutation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28889" y="312646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是否按照字典序？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28889" y="4060083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怎么修改才能使得按照字典序？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121909" y="4962638"/>
            <a:ext cx="4974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DFS(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):</a:t>
            </a:r>
          </a:p>
          <a:p>
            <a:r>
              <a:rPr lang="zh-CN" altLang="en-US" dirty="0" smtClean="0"/>
              <a:t>生成数组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中从第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个元素到第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个元素所能构成的所有</a:t>
            </a:r>
            <a:r>
              <a:rPr lang="en-US" altLang="zh-CN" dirty="0" smtClean="0"/>
              <a:t>Permutation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19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方法</a:t>
            </a:r>
            <a:r>
              <a:rPr lang="en-US" altLang="zh-CN" dirty="0" smtClean="0"/>
              <a:t>-3</a:t>
            </a:r>
            <a:endParaRPr lang="zh-CN" altLang="en-US" dirty="0"/>
          </a:p>
        </p:txBody>
      </p:sp>
      <p:pic>
        <p:nvPicPr>
          <p:cNvPr id="13" name="内容占位符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1346" y="115429"/>
            <a:ext cx="4365410" cy="643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9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方法</a:t>
            </a:r>
            <a:r>
              <a:rPr lang="en-US" altLang="zh-CN" dirty="0" smtClean="0"/>
              <a:t>-4</a:t>
            </a:r>
            <a:r>
              <a:rPr lang="zh-CN" altLang="en-US" dirty="0" smtClean="0"/>
              <a:t>：放大招</a:t>
            </a:r>
            <a:r>
              <a:rPr lang="en-US" altLang="zh-CN" dirty="0" smtClean="0"/>
              <a:t>-STL</a:t>
            </a:r>
            <a:br>
              <a:rPr lang="en-US" altLang="zh-CN" dirty="0" smtClean="0"/>
            </a:br>
            <a:r>
              <a:rPr lang="en-US" altLang="zh-CN" sz="4000" dirty="0" err="1" smtClean="0">
                <a:solidFill>
                  <a:srgbClr val="0070C0"/>
                </a:solidFill>
              </a:rPr>
              <a:t>std</a:t>
            </a:r>
            <a:r>
              <a:rPr lang="en-US" altLang="zh-CN" sz="4000" dirty="0" smtClean="0">
                <a:solidFill>
                  <a:srgbClr val="0070C0"/>
                </a:solidFill>
              </a:rPr>
              <a:t>::</a:t>
            </a:r>
            <a:r>
              <a:rPr lang="en-US" altLang="zh-CN" sz="4000" dirty="0" err="1" smtClean="0">
                <a:solidFill>
                  <a:srgbClr val="0070C0"/>
                </a:solidFill>
              </a:rPr>
              <a:t>next_permutation</a:t>
            </a:r>
            <a:r>
              <a:rPr lang="en-US" altLang="zh-CN" sz="4000" dirty="0">
                <a:solidFill>
                  <a:srgbClr val="0070C0"/>
                </a:solidFill>
              </a:rPr>
              <a:t>()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8155" y="1825625"/>
            <a:ext cx="63356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3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solve it?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Basic ideas?</a:t>
            </a:r>
          </a:p>
          <a:p>
            <a:pPr lvl="1"/>
            <a:endParaRPr lang="zh-CN" altLang="en-US" dirty="0"/>
          </a:p>
        </p:txBody>
      </p:sp>
      <p:sp>
        <p:nvSpPr>
          <p:cNvPr id="4" name="流程图: 磁盘 3"/>
          <p:cNvSpPr/>
          <p:nvPr/>
        </p:nvSpPr>
        <p:spPr>
          <a:xfrm>
            <a:off x="3654325" y="4365978"/>
            <a:ext cx="1885245" cy="150920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Permutation</a:t>
            </a:r>
          </a:p>
          <a:p>
            <a:pPr algn="ctr"/>
            <a:r>
              <a:rPr lang="en-US" altLang="zh-CN" dirty="0" smtClean="0"/>
              <a:t>Generator</a:t>
            </a:r>
            <a:endParaRPr lang="zh-CN" altLang="en-US" dirty="0"/>
          </a:p>
        </p:txBody>
      </p:sp>
      <p:sp>
        <p:nvSpPr>
          <p:cNvPr id="5" name="流程图: 多文档 4"/>
          <p:cNvSpPr/>
          <p:nvPr/>
        </p:nvSpPr>
        <p:spPr>
          <a:xfrm>
            <a:off x="7617403" y="4741106"/>
            <a:ext cx="1060704" cy="7589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Query</a:t>
            </a:r>
          </a:p>
          <a:p>
            <a:pPr algn="ctr"/>
            <a:r>
              <a:rPr lang="en-US" altLang="zh-CN" dirty="0" err="1" smtClean="0"/>
              <a:t>i-th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6" name="左箭头 5"/>
          <p:cNvSpPr/>
          <p:nvPr/>
        </p:nvSpPr>
        <p:spPr>
          <a:xfrm>
            <a:off x="6069640" y="4938272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上箭头 7"/>
          <p:cNvSpPr/>
          <p:nvPr/>
        </p:nvSpPr>
        <p:spPr>
          <a:xfrm>
            <a:off x="4506635" y="3674911"/>
            <a:ext cx="381453" cy="5563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多文档 8"/>
          <p:cNvSpPr/>
          <p:nvPr/>
        </p:nvSpPr>
        <p:spPr>
          <a:xfrm>
            <a:off x="4492525" y="2878667"/>
            <a:ext cx="2461430" cy="7589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i-th</a:t>
            </a:r>
            <a:r>
              <a:rPr lang="en-US" altLang="zh-CN" dirty="0" smtClean="0"/>
              <a:t> permutation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12125" y="40465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按序？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96709" y="55599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不按序？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7" idx="3"/>
            <a:endCxn id="4" idx="2"/>
          </p:cNvCxnSpPr>
          <p:nvPr/>
        </p:nvCxnSpPr>
        <p:spPr>
          <a:xfrm>
            <a:off x="1789288" y="4231242"/>
            <a:ext cx="1865037" cy="88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3"/>
            <a:endCxn id="4" idx="2"/>
          </p:cNvCxnSpPr>
          <p:nvPr/>
        </p:nvCxnSpPr>
        <p:spPr>
          <a:xfrm flipV="1">
            <a:off x="1904705" y="5120582"/>
            <a:ext cx="1749620" cy="62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73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148</Words>
  <Application>Microsoft Office PowerPoint</Application>
  <PresentationFormat>宽屏</PresentationFormat>
  <Paragraphs>36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Permutation Generation</vt:lpstr>
      <vt:lpstr>Problem-A</vt:lpstr>
      <vt:lpstr>How to solve it?</vt:lpstr>
      <vt:lpstr>方法-1：</vt:lpstr>
      <vt:lpstr>方法-2</vt:lpstr>
      <vt:lpstr>方法-3</vt:lpstr>
      <vt:lpstr>方法-4：放大招-STL std::next_permutation()</vt:lpstr>
      <vt:lpstr>How to solve it?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Permutation Generation</dc:title>
  <dc:creator>jun ma</dc:creator>
  <cp:lastModifiedBy>jun ma</cp:lastModifiedBy>
  <cp:revision>13</cp:revision>
  <dcterms:created xsi:type="dcterms:W3CDTF">2017-11-15T11:58:18Z</dcterms:created>
  <dcterms:modified xsi:type="dcterms:W3CDTF">2017-11-15T14:02:28Z</dcterms:modified>
</cp:coreProperties>
</file>