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648" y="1844824"/>
            <a:ext cx="7406640" cy="1472184"/>
          </a:xfrm>
        </p:spPr>
        <p:txBody>
          <a:bodyPr/>
          <a:lstStyle/>
          <a:p>
            <a:r>
              <a:rPr lang="en-US" altLang="zh-CN" dirty="0" smtClean="0"/>
              <a:t>Chinese </a:t>
            </a:r>
            <a:r>
              <a:rPr lang="en-US" altLang="zh-CN" dirty="0" smtClean="0"/>
              <a:t>Remainder  </a:t>
            </a:r>
            <a:r>
              <a:rPr lang="en-US" altLang="zh-CN" dirty="0" smtClean="0"/>
              <a:t>Theorem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41490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邵仁杰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36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39"/>
            <a:ext cx="9010624" cy="640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7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pPr algn="l"/>
            <a:r>
              <a:rPr lang="zh-CN" altLang="en-US" dirty="0" smtClean="0"/>
              <a:t>证明：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484784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首先，证明单射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92742"/>
            <a:ext cx="8874278" cy="29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1080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下面证明是满射：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2516"/>
            <a:ext cx="8280920" cy="504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3140968"/>
            <a:ext cx="7323577" cy="134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7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25499" cy="496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0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209</TotalTime>
  <Words>16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微软雅黑</vt:lpstr>
      <vt:lpstr>Arial</vt:lpstr>
      <vt:lpstr>Franklin Gothic Book</vt:lpstr>
      <vt:lpstr>Franklin Gothic Medium</vt:lpstr>
      <vt:lpstr>Wingdings 2</vt:lpstr>
      <vt:lpstr>暗香扑面</vt:lpstr>
      <vt:lpstr>Chinese Remainder  Theorem</vt:lpstr>
      <vt:lpstr>PowerPoint 演示文稿</vt:lpstr>
      <vt:lpstr>证明：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Reminder  Theorem</dc:title>
  <dc:creator>rj s</dc:creator>
  <cp:lastModifiedBy>hengxin wei</cp:lastModifiedBy>
  <cp:revision>10</cp:revision>
  <dcterms:created xsi:type="dcterms:W3CDTF">2017-04-05T04:37:48Z</dcterms:created>
  <dcterms:modified xsi:type="dcterms:W3CDTF">2017-04-06T05:12:56Z</dcterms:modified>
</cp:coreProperties>
</file>