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9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8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4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630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17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01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4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38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8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8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8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0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9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16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8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9D1EAE-5457-45E0-B24C-8DE0B0843F8E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CAE69B-C764-4648-B1B2-F99DAFB893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3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84784" y="1380068"/>
            <a:ext cx="9618239" cy="2616199"/>
          </a:xfrm>
        </p:spPr>
        <p:txBody>
          <a:bodyPr>
            <a:normAutofit fontScale="90000"/>
          </a:bodyPr>
          <a:lstStyle/>
          <a:p>
            <a:pPr algn="l"/>
            <a:r>
              <a:rPr lang="fr-FR" altLang="zh-CN" dirty="0"/>
              <a:t>NeC4.5</a:t>
            </a:r>
            <a:br>
              <a:rPr lang="fr-FR" altLang="zh-CN" dirty="0"/>
            </a:br>
            <a:r>
              <a:rPr lang="en-US" altLang="zh-CN" dirty="0"/>
              <a:t>——</a:t>
            </a:r>
            <a:r>
              <a:rPr lang="fr-FR" altLang="zh-CN" dirty="0"/>
              <a:t> Neural Ensemble Based C4.5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Author Yuan Jiang </a:t>
            </a:r>
            <a:r>
              <a:rPr lang="zh-CN" altLang="en-US" dirty="0"/>
              <a:t>，</a:t>
            </a:r>
            <a:r>
              <a:rPr lang="en-US" altLang="zh-CN" dirty="0" err="1"/>
              <a:t>Zhi-hua</a:t>
            </a:r>
            <a:r>
              <a:rPr lang="en-US" altLang="zh-CN" dirty="0"/>
              <a:t> Zhou</a:t>
            </a:r>
          </a:p>
          <a:p>
            <a:r>
              <a:rPr lang="en-US" altLang="zh-CN" dirty="0"/>
              <a:t>Reporter  Zhen-</a:t>
            </a:r>
            <a:r>
              <a:rPr lang="en-US" altLang="zh-CN" dirty="0" err="1"/>
              <a:t>xing</a:t>
            </a:r>
            <a:r>
              <a:rPr lang="en-US" altLang="zh-CN" dirty="0"/>
              <a:t> 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78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49" y="685800"/>
            <a:ext cx="5543550" cy="4705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665" y="619125"/>
            <a:ext cx="6448425" cy="4838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70" y="5413213"/>
            <a:ext cx="4867275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027" y="5427500"/>
            <a:ext cx="44577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5084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Why NeC4.5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Comprehensibility</a:t>
            </a:r>
          </a:p>
          <a:p>
            <a:r>
              <a:rPr lang="en-US" altLang="zh-CN" dirty="0"/>
              <a:t>Generalization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5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about C4.5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C4.5?</a:t>
            </a:r>
          </a:p>
          <a:p>
            <a:r>
              <a:rPr lang="en-US" altLang="zh-CN" dirty="0"/>
              <a:t>Pseudocode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61" y="2155371"/>
            <a:ext cx="58769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Gain-ratio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1673" y="3452326"/>
            <a:ext cx="2723796" cy="3405674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 err="1"/>
              <a:t>Info_gain</a:t>
            </a:r>
            <a:endParaRPr lang="en-US" altLang="zh-CN" dirty="0"/>
          </a:p>
          <a:p>
            <a:r>
              <a:rPr lang="en-US" altLang="zh-CN" dirty="0"/>
              <a:t>Disadvantage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Attribute that has most types.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642702"/>
            <a:ext cx="2545120" cy="6362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0" y="3186428"/>
            <a:ext cx="2545120" cy="709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10" y="3822708"/>
            <a:ext cx="2914484" cy="3730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90830" y="4087002"/>
            <a:ext cx="31444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gain-ratio</a:t>
            </a:r>
          </a:p>
          <a:p>
            <a:endParaRPr lang="en-US" altLang="zh-CN" sz="2400" dirty="0"/>
          </a:p>
          <a:p>
            <a:r>
              <a:rPr lang="en-US" altLang="zh-CN" sz="2400" dirty="0"/>
              <a:t>Attribute that has fewer types.</a:t>
            </a: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839" y="2642702"/>
            <a:ext cx="3375598" cy="7580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839" y="3433759"/>
            <a:ext cx="3186880" cy="7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5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Why C4.5?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Handling both continuous and discrete attributes</a:t>
            </a:r>
          </a:p>
          <a:p>
            <a:r>
              <a:rPr lang="en-US" altLang="zh-CN" dirty="0"/>
              <a:t>Handling training data with missing attribute values</a:t>
            </a:r>
          </a:p>
          <a:p>
            <a:r>
              <a:rPr lang="en-US" altLang="zh-CN" dirty="0"/>
              <a:t>Handling attributes with differing costs.</a:t>
            </a:r>
          </a:p>
          <a:p>
            <a:r>
              <a:rPr lang="en-US" altLang="zh-CN" dirty="0"/>
              <a:t>Pruning trees after creation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41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NeC4.5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Introduction:</a:t>
            </a:r>
          </a:p>
          <a:p>
            <a:r>
              <a:rPr lang="en-US" altLang="zh-CN" dirty="0"/>
              <a:t>Train a neural network ensemble.</a:t>
            </a:r>
          </a:p>
          <a:p>
            <a:r>
              <a:rPr lang="en-US" altLang="zh-CN" dirty="0"/>
              <a:t>Enlarge the training set.</a:t>
            </a:r>
          </a:p>
          <a:p>
            <a:r>
              <a:rPr lang="en-US" altLang="zh-CN" dirty="0"/>
              <a:t>Get the decision tree.</a:t>
            </a:r>
          </a:p>
          <a:p>
            <a:r>
              <a:rPr lang="en-US" altLang="zh-CN" dirty="0"/>
              <a:t>Pseudocode: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24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Pseudocode:	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0064" y="568960"/>
            <a:ext cx="7810392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Why NeC4.5?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2666998"/>
            <a:ext cx="2123743" cy="5232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9" y="3190239"/>
            <a:ext cx="4924425" cy="657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3847464"/>
            <a:ext cx="4914900" cy="542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309" y="4390389"/>
            <a:ext cx="5314950" cy="809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308" y="5132387"/>
            <a:ext cx="4611692" cy="7020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9447" y="147795"/>
            <a:ext cx="7439025" cy="2895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6737" y="3105150"/>
            <a:ext cx="3438525" cy="647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6737" y="3718242"/>
            <a:ext cx="3667125" cy="723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0086" y="4422934"/>
            <a:ext cx="31718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38" y="0"/>
            <a:ext cx="11743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64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162</TotalTime>
  <Words>97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华文楷体</vt:lpstr>
      <vt:lpstr>Arial</vt:lpstr>
      <vt:lpstr>Corbel</vt:lpstr>
      <vt:lpstr>视差</vt:lpstr>
      <vt:lpstr>NeC4.5 —— Neural Ensemble Based C4.5</vt:lpstr>
      <vt:lpstr>Why NeC4.5</vt:lpstr>
      <vt:lpstr>Some about C4.5</vt:lpstr>
      <vt:lpstr>Gain-ratio</vt:lpstr>
      <vt:lpstr>Why C4.5?</vt:lpstr>
      <vt:lpstr>NeC4.5</vt:lpstr>
      <vt:lpstr>Pseudocode: </vt:lpstr>
      <vt:lpstr>Why NeC4.5?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NeC4.5 —— Neural Ensemble Based C4.5</dc:title>
  <dc:creator>葛振兴</dc:creator>
  <cp:lastModifiedBy>葛振兴</cp:lastModifiedBy>
  <cp:revision>9</cp:revision>
  <dcterms:created xsi:type="dcterms:W3CDTF">2017-06-12T03:14:24Z</dcterms:created>
  <dcterms:modified xsi:type="dcterms:W3CDTF">2017-06-12T05:56:44Z</dcterms:modified>
</cp:coreProperties>
</file>