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5E07AEA-DCC1-4B0F-8550-5FDF0883985B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6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3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5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5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5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9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3AFF-5CBF-43E7-94A6-215F60AF3299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F934-95FD-4D46-B77C-5854D33C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8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890" y="1518407"/>
            <a:ext cx="9144000" cy="291434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The travelling-salesman problem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2800" dirty="0"/>
              <a:t>——</a:t>
            </a:r>
            <a:r>
              <a:rPr lang="zh-CN" altLang="en-US" sz="2800" dirty="0"/>
              <a:t>证明旅行商问题是</a:t>
            </a:r>
            <a:r>
              <a:rPr lang="en-US" altLang="zh-CN" sz="2800" dirty="0"/>
              <a:t>NPC</a:t>
            </a:r>
            <a:r>
              <a:rPr lang="zh-CN" altLang="en-US" sz="2800" dirty="0"/>
              <a:t>问题</a:t>
            </a:r>
            <a:br>
              <a:rPr lang="en-US" altLang="zh-CN" sz="4400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4887"/>
            <a:ext cx="9144000" cy="1147195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By </a:t>
            </a:r>
            <a:r>
              <a:rPr lang="zh-CN" altLang="en-US" sz="1800" dirty="0"/>
              <a:t>王睿</a:t>
            </a:r>
            <a:endParaRPr lang="en-US" altLang="zh-CN" sz="1800" dirty="0"/>
          </a:p>
          <a:p>
            <a:r>
              <a:rPr lang="en-US" altLang="zh-CN" sz="1800" dirty="0"/>
              <a:t>2017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26</a:t>
            </a:r>
            <a:r>
              <a:rPr lang="zh-CN" altLang="en-US" sz="1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6691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8681"/>
            <a:ext cx="10515600" cy="1325563"/>
          </a:xfrm>
        </p:spPr>
        <p:txBody>
          <a:bodyPr/>
          <a:lstStyle/>
          <a:p>
            <a:r>
              <a:rPr lang="en-US" altLang="zh-CN" dirty="0"/>
              <a:t>TSP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4407"/>
            <a:ext cx="10053506" cy="34762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一个售货员必须访问</a:t>
            </a:r>
            <a:r>
              <a:rPr lang="en-US" altLang="zh-CN" dirty="0"/>
              <a:t>n</a:t>
            </a:r>
            <a:r>
              <a:rPr lang="zh-CN" altLang="en-US" dirty="0"/>
              <a:t>个城市，他希望进行一次巡回旅行，恰好访问每个城市一次，并最终回到出发城市。这个售货员从城市</a:t>
            </a:r>
            <a:r>
              <a:rPr lang="en-US" altLang="zh-CN" dirty="0" err="1"/>
              <a:t>i</a:t>
            </a:r>
            <a:r>
              <a:rPr lang="zh-CN" altLang="en-US" dirty="0"/>
              <a:t>到城市</a:t>
            </a:r>
            <a:r>
              <a:rPr lang="en-US" altLang="zh-CN" dirty="0"/>
              <a:t>j</a:t>
            </a:r>
            <a:r>
              <a:rPr lang="zh-CN" altLang="en-US" dirty="0"/>
              <a:t>的旅行费用为一个整数</a:t>
            </a:r>
            <a:r>
              <a:rPr lang="en-US" altLang="zh-CN" dirty="0"/>
              <a:t>c(</a:t>
            </a:r>
            <a:r>
              <a:rPr lang="en-US" altLang="zh-CN" dirty="0" err="1"/>
              <a:t>i</a:t>
            </a:r>
            <a:r>
              <a:rPr lang="en-US" altLang="zh-CN" dirty="0"/>
              <a:t>, j),</a:t>
            </a:r>
            <a:r>
              <a:rPr lang="zh-CN" altLang="en-US" dirty="0"/>
              <a:t>旅行所需的全部费用是他旅行经过的各边费用之和，而售货员希望使整个旅行费用最低。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把该问题模型化为一个具有</a:t>
            </a:r>
            <a:r>
              <a:rPr lang="en-US" altLang="zh-CN" dirty="0"/>
              <a:t>n</a:t>
            </a:r>
            <a:r>
              <a:rPr lang="zh-CN" altLang="en-US" dirty="0"/>
              <a:t>个顶点的完全图，需要找到一个哈密尔顿回路，且这个回路各边的权重和最低。</a:t>
            </a:r>
          </a:p>
        </p:txBody>
      </p:sp>
    </p:spTree>
    <p:extLst>
      <p:ext uri="{BB962C8B-B14F-4D97-AF65-F5344CB8AC3E}">
        <p14:creationId xmlns:p14="http://schemas.microsoft.com/office/powerpoint/2010/main" val="33306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TSP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对应的判定问题的形式语言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5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TSP = 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: G = (V, E) is a complete graph,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     c is a function from V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/>
                  <a:t>V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Z,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     k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Z, and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     G has a travelling-salesman tour with cost at most k}.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51425"/>
              </a:xfrm>
              <a:blipFill>
                <a:blip r:embed="rId2"/>
                <a:stretch>
                  <a:fillRect l="-928" t="-3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79" y="3609452"/>
            <a:ext cx="3494364" cy="2868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9663" y="5016617"/>
            <a:ext cx="507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An instance of the travelling-salesman problem. Shaded edges represent a minimum-cost tour, with cost 7.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482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NPC</a:t>
            </a:r>
            <a:r>
              <a:rPr lang="zh-CN" altLang="en-US" dirty="0"/>
              <a:t>证明方法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Lemma 34.8 gives us a method for proving that a language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NP-complete: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/>
                  <a:t>Prove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NP.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Select a known NP-complete language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Describe an algorithm that computes a function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mapping every instance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an instance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Prove that the function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and only if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Prove that the algorithm computing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runs in polynomial time.</a:t>
                </a:r>
                <a:endParaRPr lang="zh-CN" alt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zh-CN" alt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18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1395"/>
            <a:ext cx="10515600" cy="566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621"/>
                <a:ext cx="10515600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zh-CN" altLang="en-US" dirty="0"/>
                  <a:t>证明 </a:t>
                </a:r>
                <a:r>
                  <a:rPr lang="en-US" altLang="zh-CN" dirty="0"/>
                  <a:t>TSP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NP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给定</a:t>
                </a:r>
                <a:r>
                  <a:rPr lang="en-US" altLang="zh-CN" dirty="0"/>
                  <a:t>TSP</a:t>
                </a:r>
                <a:r>
                  <a:rPr lang="zh-CN" altLang="en-US" dirty="0"/>
                  <a:t>问题的一个实例，用回路中的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个顶点所组成的序列作为证书。验证算法检查该序列是否恰好包含每个顶点一次，并且对这些边的花费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求和，检查和是否至多为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。这一过程是可以在多项式时间内完成的。因此</a:t>
                </a:r>
                <a:r>
                  <a:rPr lang="en-US" altLang="zh-CN" dirty="0"/>
                  <a:t>,TSP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NP.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621"/>
                <a:ext cx="10515600" cy="4351338"/>
              </a:xfrm>
              <a:blipFill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461395"/>
            <a:ext cx="10515600" cy="56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8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 startAt="2"/>
                </a:pPr>
                <a:r>
                  <a:rPr lang="zh-CN" altLang="en-US" dirty="0"/>
                  <a:t>证明 </a:t>
                </a:r>
                <a:r>
                  <a:rPr lang="en-US" altLang="zh-CN" dirty="0"/>
                  <a:t>TSP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NP-hard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</a:t>
                </a:r>
                <a:r>
                  <a:rPr lang="zh-CN" altLang="en-US" sz="2400" dirty="0"/>
                  <a:t>我们选择</a:t>
                </a:r>
                <a:r>
                  <a:rPr lang="en-US" altLang="zh-CN" sz="2400" dirty="0"/>
                  <a:t>HAM-CYCLE</a:t>
                </a:r>
                <a:r>
                  <a:rPr lang="zh-CN" altLang="en-US" sz="2400" dirty="0"/>
                  <a:t>这个</a:t>
                </a:r>
                <a:r>
                  <a:rPr lang="en-US" altLang="zh-CN" sz="2400" dirty="0"/>
                  <a:t>NPC</a:t>
                </a:r>
                <a:r>
                  <a:rPr lang="zh-CN" altLang="en-US" sz="2400" dirty="0"/>
                  <a:t>问题作为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. 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G = (V, E)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HAM-CYCLE</a:t>
                </a:r>
                <a:r>
                  <a:rPr lang="zh-CN" altLang="en-US" sz="2400" dirty="0"/>
                  <a:t>的一个任意实例，我们按以下方法构造对应的</a:t>
                </a:r>
                <a:r>
                  <a:rPr lang="en-US" altLang="zh-CN" sz="2400" dirty="0"/>
                  <a:t>TSP</a:t>
                </a:r>
                <a:r>
                  <a:rPr lang="zh-CN" altLang="en-US" sz="2400" dirty="0"/>
                  <a:t>实例。先建立一个完全图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(V,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), </a:t>
                </a: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定义费用函数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				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		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</a:t>
                </a:r>
                <a:r>
                  <a:rPr lang="zh-CN" altLang="en-US" sz="2400" dirty="0"/>
                  <a:t>注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由于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是无向图，所以没有自环，对于所有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都有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于是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/>
                  <a:t>就是</a:t>
                </a:r>
                <a:r>
                  <a:rPr lang="en-US" altLang="zh-CN" sz="2400" dirty="0"/>
                  <a:t>TSP</a:t>
                </a:r>
                <a:r>
                  <a:rPr lang="zh-CN" altLang="en-US" sz="2400" dirty="0"/>
                  <a:t>对应的一个实例。</a:t>
                </a:r>
              </a:p>
            </p:txBody>
          </p:sp>
        </mc:Choice>
        <mc:Fallback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860"/>
                <a:ext cx="10515600" cy="4351338"/>
              </a:xfrm>
              <a:blipFill>
                <a:blip r:embed="rId2"/>
                <a:stretch>
                  <a:fillRect l="-1043" t="-2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885545" y="3333496"/>
                <a:ext cx="2357574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545" y="3333496"/>
                <a:ext cx="2357574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36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461395"/>
            <a:ext cx="10515600" cy="566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4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 startAt="3"/>
                </a:pPr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and only if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TSP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 </a:t>
                </a:r>
                <a:r>
                  <a:rPr lang="zh-CN" altLang="en-US" sz="2400" dirty="0"/>
                  <a:t>必要性：假定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中有一个哈密尔顿回路</a:t>
                </a:r>
                <a:r>
                  <a:rPr lang="en-US" altLang="zh-CN" sz="2400" dirty="0"/>
                  <a:t>h, h</a:t>
                </a:r>
                <a:r>
                  <a:rPr lang="zh-CN" altLang="en-US" sz="2400" dirty="0"/>
                  <a:t>中的每条边都属于</a:t>
                </a:r>
                <a:r>
                  <a:rPr lang="en-US" altLang="zh-CN" sz="2400" dirty="0"/>
                  <a:t>E, </a:t>
                </a:r>
                <a:r>
                  <a:rPr lang="zh-CN" altLang="en-US" sz="2400" dirty="0"/>
                  <a:t>因此在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中的费用为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。因此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中费用为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的回路。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</a:t>
                </a:r>
                <a:r>
                  <a:rPr lang="zh-CN" altLang="en-US" sz="2400" dirty="0"/>
                  <a:t>充分性：假定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中有一个费用至多为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的回路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。由于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中每条边的费用只能是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，故回路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的费用为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的每条边的费用都为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。因此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仅包含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中的边，我们推出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中的一个哈密尔顿回路。</a:t>
                </a:r>
                <a:endParaRPr lang="en-US" altLang="zh-CN" sz="2400" dirty="0"/>
              </a:p>
              <a:p>
                <a:pPr marL="514350" indent="-514350">
                  <a:buAutoNum type="arabicPeriod" startAt="4"/>
                </a:pPr>
                <a:endParaRPr lang="en-US" altLang="zh-CN" dirty="0"/>
              </a:p>
              <a:p>
                <a:pPr marL="514350" indent="-514350">
                  <a:buAutoNum type="arabicPeriod" startAt="4"/>
                </a:pPr>
                <a:r>
                  <a:rPr lang="zh-CN" altLang="en-US" dirty="0"/>
                  <a:t>证明归约算法算法是多项式时间的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sz="2400" dirty="0"/>
                  <a:t>记</a:t>
                </a:r>
                <a:r>
                  <a:rPr lang="en-US" altLang="zh-CN" sz="2400" dirty="0"/>
                  <a:t>|V| = n, </a:t>
                </a:r>
                <a:r>
                  <a:rPr lang="zh-CN" altLang="en-US" sz="2400" dirty="0"/>
                  <a:t>建立完全图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和定义费用函数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的，所以归约算法是多项式时间的。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454"/>
                <a:ext cx="10515600" cy="4351338"/>
              </a:xfrm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5312" y="2580634"/>
            <a:ext cx="10515600" cy="20249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/>
              <a:t>Q &amp; 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5055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629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Cambria Math</vt:lpstr>
      <vt:lpstr>Times New Roman</vt:lpstr>
      <vt:lpstr>Office 主题​​</vt:lpstr>
      <vt:lpstr>The travelling-salesman problem  ——证明旅行商问题是NPC问题 </vt:lpstr>
      <vt:lpstr>TSP</vt:lpstr>
      <vt:lpstr>TSP对应的判定问题的形式语言</vt:lpstr>
      <vt:lpstr>NPC证明方法</vt:lpstr>
      <vt:lpstr>Proof</vt:lpstr>
      <vt:lpstr>PowerPoint 演示文稿</vt:lpstr>
      <vt:lpstr>Proof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travelling-salesman problem</dc:title>
  <dc:creator>王睿</dc:creator>
  <cp:lastModifiedBy>王睿</cp:lastModifiedBy>
  <cp:revision>18</cp:revision>
  <dcterms:created xsi:type="dcterms:W3CDTF">2017-04-26T11:14:22Z</dcterms:created>
  <dcterms:modified xsi:type="dcterms:W3CDTF">2017-04-26T13:22:45Z</dcterms:modified>
</cp:coreProperties>
</file>