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6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54004347&amp;di=1642035d3cdfa591d5554f8248142257&amp;imgtype=jpg&amp;er=1&amp;src=http%3A%2F%2Fb-ssl.duitang.com%2Fuploads%2Fitem%2F201509%2F08%2F20150908223005_GUV8f.thumb.700_0.jpeg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27589"/>
            <a:ext cx="1330036" cy="1330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imgsa.baidu.com/timg?image&amp;quality=80&amp;size=b9999_10000&amp;sec=1554004347&amp;di=1642035d3cdfa591d5554f8248142257&amp;imgtype=jpg&amp;er=1&amp;src=http%3A%2F%2Fb-ssl.duitang.com%2Fuploads%2Fitem%2F201509%2F08%2F20150908223005_GUV8f.thumb.700_0.jpeg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27964"/>
            <a:ext cx="1330036" cy="1330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6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6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1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AF7E-61CF-4320-B3A9-92B208BB33F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6974-A120-4EDC-9AC2-199FC996A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2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中的结论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鄢振宇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1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Another comprehension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What does homomorphism do?</a:t>
                </a:r>
              </a:p>
              <a:p>
                <a:r>
                  <a:rPr lang="en-US" altLang="zh-CN" dirty="0" smtClean="0"/>
                  <a:t>Map elements from a set to another set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But sometimes it’s not a injection, nor a surjection.</a:t>
                </a:r>
              </a:p>
              <a:p>
                <a:r>
                  <a:rPr lang="en-US" altLang="zh-CN" dirty="0" smtClean="0"/>
                  <a:t>So what is its special part?</a:t>
                </a:r>
              </a:p>
              <a:p>
                <a:r>
                  <a:rPr lang="en-US" altLang="zh-CN" dirty="0" smtClean="0"/>
                  <a:t>First, we can transform it into a surjection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comprehension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𝑠𝑢𝑟𝑗𝑒𝑐𝑡𝑖𝑜𝑛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𝑖𝑛𝑗𝑒𝑐𝑡𝑖𝑜𝑛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𝑖𝑛𝑗𝑒𝑐𝑡𝑖𝑜𝑛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𝑢𝑠𝑒𝑓𝑢𝑙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𝑖𝑛𝑗𝑒𝑐𝑡𝑖𝑜𝑛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injection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𝑠h𝑎𝑟𝑒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2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comprehension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𝑠h𝑎𝑟𝑒𝑑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mark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𝑒𝑞𝑢𝑖𝑣𝑎𝑙𝑒𝑛𝑐𝑒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𝑐𝑜𝑛𝑠𝑖𝑑𝑒𝑟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𝑡𝑟𝑎𝑛𝑠𝑓𝑜𝑟𝑚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𝑒𝑞𝑢𝑖𝑣𝑎𝑙𝑒𝑛𝑐𝑒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𝐸𝑠𝑝𝑒𝑐𝑖𝑎𝑙𝑙𝑦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congruence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comprehension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𝑅𝑒𝑣𝑖𝑒𝑤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𝑝𝑟𝑜𝑝𝑜𝑠𝑖𝑡𝑖𝑜𝑛𝑠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51438" y="2373493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</a:t>
            </a:r>
            <a:r>
              <a:rPr lang="zh-CN" altLang="en-US" sz="2800" b="1" dirty="0"/>
              <a:t>像</a:t>
            </a:r>
            <a:r>
              <a:rPr lang="zh-CN" altLang="en-US" sz="2800" b="1" dirty="0" smtClean="0"/>
              <a:t>不相交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51438" y="2972147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中非单位元元素的逆像同势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51438" y="3570801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中元素的逆像不相交且同势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51438" y="4169456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中元素的逆像必定是</a:t>
            </a:r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的某个陪集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22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问题</a:t>
            </a:r>
            <a:r>
              <a:rPr lang="en-US" altLang="zh-CN" dirty="0" smtClean="0">
                <a:hlinkClick r:id="rId2" action="ppaction://hlinksldjump"/>
              </a:rPr>
              <a:t>10 Review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Proof(s)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Another comprehension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和</a:t>
            </a:r>
            <a:r>
              <a:rPr lang="en-US" altLang="zh-CN" b="1" i="1" dirty="0"/>
              <a:t>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(a</a:t>
            </a:r>
            <a:r>
              <a:rPr lang="en-US" altLang="zh-CN" b="1" dirty="0" smtClean="0"/>
              <a:t>’)</a:t>
            </a:r>
            <a:r>
              <a:rPr lang="zh-CN" altLang="en-US" b="1" dirty="0" smtClean="0"/>
              <a:t>之间有什么</a:t>
            </a:r>
            <a:r>
              <a:rPr lang="zh-CN" altLang="en-US" dirty="0" smtClean="0"/>
              <a:t>结论？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G’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87587" y="278262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87587" y="278262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0326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6181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69934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3363" y="30362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914069" y="313859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490160" y="323095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43472" y="443711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2"/>
          </p:cNvCxnSpPr>
          <p:nvPr/>
        </p:nvCxnSpPr>
        <p:spPr>
          <a:xfrm flipH="1">
            <a:off x="2490160" y="325322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87488" y="486916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587" y="356765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29429" y="443946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f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(a’)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311007" y="44058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221713" y="450819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95800" y="4369347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</a:t>
            </a:r>
            <a:r>
              <a:rPr lang="zh-CN" altLang="en-US" sz="2800" b="1" dirty="0"/>
              <a:t>像</a:t>
            </a:r>
            <a:r>
              <a:rPr lang="zh-CN" altLang="en-US" sz="2800" b="1" dirty="0" smtClean="0"/>
              <a:t>不相交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4295800" y="5052350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中非单位元元素的逆像同势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295800" y="5645535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中元素的逆像不相交且同势</a:t>
            </a:r>
            <a:endParaRPr lang="zh-CN" altLang="en-US" sz="28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95800" y="6165310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中元素的逆像必定是</a:t>
            </a:r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的某个陪集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317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Symbols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𝑖𝑑𝑒𝑛𝑡𝑖𝑡𝑦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𝑂𝑡h𝑒𝑟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𝑠𝑡𝑎𝑛𝑑𝑠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𝐾𝑒𝑟𝑛𝑒𝑙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Kernel</a:t>
            </a:r>
            <a:r>
              <a:rPr lang="zh-CN" altLang="en-US" sz="3600" b="1" dirty="0"/>
              <a:t>和任意的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中非单位元元素的逆像</a:t>
            </a:r>
            <a:r>
              <a:rPr lang="zh-CN" altLang="en-US" sz="3600" b="1" dirty="0" smtClean="0"/>
              <a:t>不相交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But f is well-defined</a:t>
                </a:r>
              </a:p>
              <a:p>
                <a:r>
                  <a:rPr lang="en-US" altLang="zh-CN" dirty="0" smtClean="0"/>
                  <a:t>Contradicts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Kernel</a:t>
            </a:r>
            <a:r>
              <a:rPr lang="zh-CN" altLang="en-US" sz="3600" b="1" dirty="0"/>
              <a:t>和任意的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中非单位元元素的逆像同势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𝐶𝑜𝑛𝑠𝑖𝑑𝑒𝑟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𝑁𝑜𝑡𝑖𝑐𝑒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𝐷𝑒𝑛𝑜𝑡𝑒𝑠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𝑖𝑛𝑗𝑒𝑐𝑡𝑖𝑜𝑛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𝐹𝑢𝑟𝑡h𝑒𝑟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任意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中元素的逆像不相交且同势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应更正为</a:t>
                </a:r>
                <a:r>
                  <a:rPr lang="en-US" altLang="zh-CN" dirty="0" smtClean="0"/>
                  <a:t>G’</a:t>
                </a:r>
                <a:r>
                  <a:rPr lang="zh-CN" altLang="en-US" dirty="0" smtClean="0"/>
                  <a:t>中不相同的元素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相交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Contradicts!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等势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𝑡𝑟𝑎𝑛𝑠𝑡𝑖𝑣𝑖𝑡𝑦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任意的</a:t>
            </a:r>
            <a:r>
              <a:rPr lang="en-US" altLang="zh-CN" sz="3600" b="1" dirty="0"/>
              <a:t>G’</a:t>
            </a:r>
            <a:r>
              <a:rPr lang="zh-CN" altLang="en-US" sz="3600" b="1" dirty="0"/>
              <a:t>中元素的逆像必定是</a:t>
            </a:r>
            <a:r>
              <a:rPr lang="en-US" altLang="zh-CN" sz="3600" b="1" dirty="0"/>
              <a:t>kernel</a:t>
            </a:r>
            <a:r>
              <a:rPr lang="zh-CN" altLang="en-US" sz="3600" b="1" dirty="0"/>
              <a:t>的某个陪集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2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Another comprehension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What does homomorphism do?</a:t>
                </a:r>
              </a:p>
              <a:p>
                <a:r>
                  <a:rPr lang="en-US" altLang="zh-CN" dirty="0" smtClean="0"/>
                  <a:t>Map elements from a set to another set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But sometimes it’s not a injection, nor a surjection.</a:t>
                </a:r>
              </a:p>
              <a:p>
                <a:r>
                  <a:rPr lang="en-US" altLang="zh-CN" dirty="0" smtClean="0"/>
                  <a:t>So what is its special part?</a:t>
                </a:r>
              </a:p>
              <a:p>
                <a:r>
                  <a:rPr lang="en-US" altLang="zh-CN" dirty="0" smtClean="0"/>
                  <a:t>First, we can transform it into a surjection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327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问题10中的结论</vt:lpstr>
      <vt:lpstr>TOC</vt:lpstr>
      <vt:lpstr>问题10：下图中的kernel和f-1(a’)之间有什么结论？</vt:lpstr>
      <vt:lpstr>Symbols</vt:lpstr>
      <vt:lpstr>Kernel和任意的G’中非单位元元素的逆像不相交</vt:lpstr>
      <vt:lpstr>Kernel和任意的G’中非单位元元素的逆像同势</vt:lpstr>
      <vt:lpstr>任意的G’中元素的逆像不相交且同势</vt:lpstr>
      <vt:lpstr>任意的G’中元素的逆像必定是kernel的某个陪集</vt:lpstr>
      <vt:lpstr>Another comprehension</vt:lpstr>
      <vt:lpstr>Another comprehension</vt:lpstr>
      <vt:lpstr>Another comprehension</vt:lpstr>
      <vt:lpstr>Another comprehension</vt:lpstr>
      <vt:lpstr>Another comprehension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问题10中的结论</dc:title>
  <dc:creator>鄢 振宇</dc:creator>
  <cp:lastModifiedBy>鄢 振宇</cp:lastModifiedBy>
  <cp:revision>26</cp:revision>
  <dcterms:created xsi:type="dcterms:W3CDTF">2019-03-24T02:04:03Z</dcterms:created>
  <dcterms:modified xsi:type="dcterms:W3CDTF">2019-03-25T06:37:22Z</dcterms:modified>
</cp:coreProperties>
</file>