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0" autoAdjust="0"/>
  </p:normalViewPr>
  <p:slideViewPr>
    <p:cSldViewPr>
      <p:cViewPr varScale="1">
        <p:scale>
          <a:sx n="84" d="100"/>
          <a:sy n="84" d="100"/>
        </p:scale>
        <p:origin x="-23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B7E7E-013A-412D-90FD-3282D6F900D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2BB0-A992-4981-B0A2-C120803B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很多机器学习模型都可以被归为解决这样的优化问题，不同的模型有不同的</a:t>
            </a:r>
            <a:r>
              <a:rPr lang="en-US" altLang="zh-CN" dirty="0" err="1" smtClean="0"/>
              <a:t>f_i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是参数</a:t>
            </a:r>
            <a:endParaRPr lang="en-US" altLang="zh-CN" dirty="0" smtClean="0"/>
          </a:p>
          <a:p>
            <a:r>
              <a:rPr lang="zh-CN" altLang="en-US" dirty="0" smtClean="0"/>
              <a:t>最众所周知的就是</a:t>
            </a:r>
            <a:r>
              <a:rPr lang="en-US" altLang="zh-CN" dirty="0" smtClean="0"/>
              <a:t>SGD</a:t>
            </a:r>
            <a:r>
              <a:rPr lang="zh-CN" altLang="en-US" dirty="0" smtClean="0"/>
              <a:t>即随机梯度下降，大家都学过</a:t>
            </a:r>
            <a:r>
              <a:rPr lang="en-US" altLang="zh-CN" dirty="0" smtClean="0"/>
              <a:t>local search</a:t>
            </a:r>
            <a:r>
              <a:rPr lang="zh-CN" altLang="en-US" dirty="0" smtClean="0"/>
              <a:t>，一样的，每次挑一个或一些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sgd</a:t>
            </a:r>
            <a:r>
              <a:rPr lang="zh-CN" altLang="en-US" dirty="0" smtClean="0"/>
              <a:t>方差过大，收敛不稳定，因此有了</a:t>
            </a:r>
            <a:r>
              <a:rPr lang="en-US" altLang="zh-CN" dirty="0" err="1" smtClean="0"/>
              <a:t>svrg</a:t>
            </a:r>
            <a:r>
              <a:rPr lang="zh-CN" altLang="en-US" dirty="0" smtClean="0"/>
              <a:t>，作了一些改进，达到线性收敛</a:t>
            </a:r>
            <a:endParaRPr lang="en-US" altLang="zh-CN" dirty="0" smtClean="0"/>
          </a:p>
          <a:p>
            <a:r>
              <a:rPr lang="zh-CN" altLang="en-US" dirty="0" smtClean="0"/>
              <a:t>这些都属于随机优化</a:t>
            </a:r>
            <a:r>
              <a:rPr lang="en-US" altLang="zh-CN" dirty="0" smtClean="0"/>
              <a:t>so</a:t>
            </a:r>
          </a:p>
          <a:p>
            <a:r>
              <a:rPr lang="zh-CN" altLang="en-US" dirty="0" smtClean="0"/>
              <a:t>大数据时代，就出现多核多线程的</a:t>
            </a:r>
            <a:r>
              <a:rPr lang="en-US" altLang="zh-CN" dirty="0" err="1" smtClean="0"/>
              <a:t>pso</a:t>
            </a:r>
            <a:r>
              <a:rPr lang="zh-CN" altLang="en-US" dirty="0" smtClean="0"/>
              <a:t>，集群分布式的</a:t>
            </a:r>
            <a:r>
              <a:rPr lang="en-US" altLang="zh-CN" dirty="0" err="1" smtClean="0"/>
              <a:t>dso</a:t>
            </a:r>
            <a:endParaRPr lang="en-US" altLang="zh-CN" dirty="0" smtClean="0"/>
          </a:p>
          <a:p>
            <a:r>
              <a:rPr lang="zh-CN" altLang="en-US" dirty="0" smtClean="0"/>
              <a:t>本算法搭载分布式平台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，是一个同步的基于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的平台，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C2BB0-A992-4981-B0A2-C120803B0A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9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C2BB0-A992-4981-B0A2-C120803B0A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SCOPE: Scalable Composite Optimization for Learning on Spark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Shen-Yi Zhao, Ru Xiang, Ying-</a:t>
            </a:r>
            <a:r>
              <a:rPr lang="en-US" altLang="zh-CN" dirty="0" err="1"/>
              <a:t>Hao</a:t>
            </a:r>
            <a:r>
              <a:rPr lang="en-US" altLang="zh-CN" dirty="0"/>
              <a:t> Shi, Peng Gao and Wu-Jun Li</a:t>
            </a:r>
          </a:p>
          <a:p>
            <a:r>
              <a:rPr lang="en-US" altLang="zh-CN" dirty="0"/>
              <a:t>National Key Laboratory for Novel Software Technology</a:t>
            </a:r>
          </a:p>
          <a:p>
            <a:r>
              <a:rPr lang="en-US" altLang="zh-CN" dirty="0"/>
              <a:t>Department of Computer Science and Technology, Nanjing University, China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3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10" y="-31541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Convergence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29" y="476672"/>
            <a:ext cx="7210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8" y="2492896"/>
            <a:ext cx="7058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4" y="3253380"/>
            <a:ext cx="7048500" cy="164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27" y="4869160"/>
            <a:ext cx="6924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Spark cluster of 33 </a:t>
            </a:r>
            <a:r>
              <a:rPr lang="en-US" altLang="zh-CN" dirty="0" smtClean="0"/>
              <a:t>machines </a:t>
            </a:r>
            <a:r>
              <a:rPr lang="en-US" altLang="zh-CN" dirty="0"/>
              <a:t>(nodes) connected by 10GB </a:t>
            </a:r>
            <a:r>
              <a:rPr lang="en-US" altLang="zh-CN" dirty="0" smtClean="0"/>
              <a:t>Ethernet</a:t>
            </a:r>
          </a:p>
          <a:p>
            <a:r>
              <a:rPr lang="en-US" altLang="zh-CN" dirty="0"/>
              <a:t>12 Intel Xeon E5-2620 cores with 64GB memory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28625"/>
            <a:ext cx="63436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3536"/>
            <a:ext cx="6408712" cy="59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36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谢谢！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4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SGD</a:t>
            </a:r>
          </a:p>
          <a:p>
            <a:r>
              <a:rPr lang="en-US" altLang="zh-CN" dirty="0" smtClean="0"/>
              <a:t>SVRG</a:t>
            </a:r>
          </a:p>
          <a:p>
            <a:r>
              <a:rPr lang="en-US" altLang="zh-CN" dirty="0" smtClean="0"/>
              <a:t>PSO</a:t>
            </a:r>
          </a:p>
          <a:p>
            <a:r>
              <a:rPr lang="en-US" altLang="zh-CN" dirty="0" smtClean="0"/>
              <a:t>DSO</a:t>
            </a:r>
          </a:p>
          <a:p>
            <a:r>
              <a:rPr lang="en-US" altLang="zh-CN" dirty="0" smtClean="0"/>
              <a:t>SPARK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019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84" y="1628800"/>
            <a:ext cx="1466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815306"/>
            <a:ext cx="66484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5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SVRG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199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 is </a:t>
            </a:r>
            <a:r>
              <a:rPr lang="en-US" altLang="zh-CN" dirty="0" err="1" smtClean="0"/>
              <a:t>distributively</a:t>
            </a:r>
            <a:r>
              <a:rPr lang="en-US" altLang="zh-CN" dirty="0" smtClean="0"/>
              <a:t> stored on Workers</a:t>
            </a:r>
          </a:p>
          <a:p>
            <a:r>
              <a:rPr lang="en-US" altLang="zh-CN" dirty="0" smtClean="0"/>
              <a:t>W is stored on the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69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22856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2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059526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0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Worker  only use native data</a:t>
                </a:r>
              </a:p>
              <a:p>
                <a:r>
                  <a:rPr lang="en-US" altLang="zh-CN" dirty="0" smtClean="0"/>
                  <a:t>The update rule in Master</a:t>
                </a:r>
              </a:p>
              <a:p>
                <a:r>
                  <a:rPr lang="en-US" altLang="zh-CN" dirty="0" smtClean="0"/>
                  <a:t>The update rule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2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904656" cy="478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6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229</Words>
  <Application>Microsoft Office PowerPoint</Application>
  <PresentationFormat>全屏显示(4:3)</PresentationFormat>
  <Paragraphs>35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SCOPE: Scalable Composite Optimization for Learning on Spark</vt:lpstr>
      <vt:lpstr>Introduction</vt:lpstr>
      <vt:lpstr>Framework</vt:lpstr>
      <vt:lpstr>SVRG</vt:lpstr>
      <vt:lpstr>Data and Parameter</vt:lpstr>
      <vt:lpstr>PowerPoint 演示文稿</vt:lpstr>
      <vt:lpstr>PowerPoint 演示文稿</vt:lpstr>
      <vt:lpstr>Analysis</vt:lpstr>
      <vt:lpstr>Communication Cost</vt:lpstr>
      <vt:lpstr>Convergence</vt:lpstr>
      <vt:lpstr>Experiment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SCOPE: Scalable Composite Optimization for Learning on Spark</dc:title>
  <dc:creator>Mr.Chang</dc:creator>
  <cp:lastModifiedBy>Mr.Chang</cp:lastModifiedBy>
  <cp:revision>16</cp:revision>
  <dcterms:created xsi:type="dcterms:W3CDTF">2017-06-06T14:41:30Z</dcterms:created>
  <dcterms:modified xsi:type="dcterms:W3CDTF">2017-06-12T05:53:10Z</dcterms:modified>
</cp:coreProperties>
</file>