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4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0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3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0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0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3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CAFD-92A1-4E6B-9E00-57151F5F29C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CD54-CC3E-47E9-9EE4-EA4F537A9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upon_collector's_probl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82951"/>
            <a:ext cx="7772400" cy="1868966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Searching an Unsorted </a:t>
            </a:r>
            <a:r>
              <a:rPr lang="en-US" altLang="zh-CN" sz="4400" dirty="0"/>
              <a:t>A</a:t>
            </a:r>
            <a:r>
              <a:rPr lang="en-US" altLang="zh-CN" sz="4400" dirty="0" smtClean="0"/>
              <a:t>rray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3200" dirty="0" smtClean="0"/>
              <a:t>CLRS Exercise 5.2, Page 143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148840"/>
            <a:ext cx="6858000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Xu Zhiming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3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5266"/>
                <a:ext cx="7886700" cy="483391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There exist exactly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’s,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(f)</a:t>
                </a:r>
              </a:p>
              <a:p>
                <a:pPr lvl="1"/>
                <a:r>
                  <a:rPr lang="en-US" altLang="zh-CN" dirty="0" smtClean="0"/>
                  <a:t>Suppose the number of total searched indexes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smtClean="0"/>
                  <a:t> is an indicator,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𝑒𝑥𝑎𝑚𝑖𝑛𝑒𝑑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b="0" dirty="0" smtClean="0"/>
                  <a:t>. Then we </a:t>
                </a:r>
                <a:r>
                  <a:rPr lang="en-US" altLang="zh-CN" dirty="0" smtClean="0"/>
                  <a:t>know that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Then the average running time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In worst case, the last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elements equal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The running time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5266"/>
                <a:ext cx="7886700" cy="4833913"/>
              </a:xfrm>
              <a:blipFill>
                <a:blip r:embed="rId2"/>
                <a:stretch>
                  <a:fillRect l="-1391" t="-2018" b="-2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9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is no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(g)</a:t>
                </a:r>
              </a:p>
              <a:p>
                <a:pPr lvl="1"/>
                <a:r>
                  <a:rPr lang="en-US" altLang="zh-CN" dirty="0" smtClean="0"/>
                  <a:t>Obviously, the average and worst running times are both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, i.e., we need to check all elements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3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Algorithm: Scramble Search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Description in natural language</a:t>
                </a:r>
              </a:p>
              <a:p>
                <a:pPr lvl="1"/>
                <a:r>
                  <a:rPr lang="en-US" altLang="zh-CN" dirty="0" smtClean="0"/>
                  <a:t>Randomly permute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b="0" dirty="0" smtClean="0"/>
                  <a:t>, which yields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Do Deterministic Search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Pseudocode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75" y="3780656"/>
            <a:ext cx="4814923" cy="14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exist(s) exactly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’s,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(h)</a:t>
                </a:r>
              </a:p>
              <a:p>
                <a:pPr lvl="1"/>
                <a:r>
                  <a:rPr lang="en-US" altLang="zh-CN" dirty="0" smtClean="0"/>
                  <a:t>Alike what’s shown before, a permutation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will not make a difference to the probability whether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visited or not</a:t>
                </a:r>
              </a:p>
              <a:p>
                <a:pPr lvl="1"/>
                <a:r>
                  <a:rPr lang="en-US" altLang="zh-CN" dirty="0" smtClean="0"/>
                  <a:t>Therefore, the average running time is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worst-case running time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altLang="zh-CN" dirty="0" smtClean="0"/>
                  <a:t>, the result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respectively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6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Which is the best of three?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Random search is hyper-linear, which is the worst</a:t>
                </a:r>
              </a:p>
              <a:p>
                <a:r>
                  <a:rPr lang="en-US" altLang="zh-CN" dirty="0" smtClean="0"/>
                  <a:t>Linear search and scramble search seemingly share the same time complexity. However, a permutation takes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 time, which increases the constant hidden in big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For “bad” inputs, scramble search may provide better performance, since the permutation can transform “bad” into “not bad”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8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Thanks for listening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3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Description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Search an unsorted array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elements for a particular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Or </a:t>
                </a:r>
              </a:p>
              <a:p>
                <a:pPr lvl="1"/>
                <a:r>
                  <a:rPr lang="en-US" altLang="zh-CN" dirty="0" smtClean="0"/>
                  <a:t>Input: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is an unsorted array,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is a value that may occur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Output:</a:t>
                </a:r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 smtClean="0"/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altLang="zh-CN" dirty="0" smtClean="0"/>
                  <a:t>, otherwise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7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Algorithms: RANDOM-SEARCH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i="1" dirty="0" smtClean="0"/>
                  <a:t>    The textbook presents 3 algorithms, let’s proceed with the first one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Description in natural language</a:t>
                </a:r>
              </a:p>
              <a:p>
                <a:pPr lvl="1"/>
                <a:r>
                  <a:rPr lang="en-US" altLang="zh-CN" dirty="0" smtClean="0"/>
                  <a:t>Pick an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randomly</a:t>
                </a:r>
              </a:p>
              <a:p>
                <a:pPr lvl="1"/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then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Or if we have checked all elements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Else, back to </a:t>
                </a:r>
                <a:r>
                  <a:rPr lang="en-US" altLang="zh-CN" i="1" dirty="0" smtClean="0"/>
                  <a:t>Line 1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</a:rPr>
              <a:t>Algorithms: </a:t>
            </a:r>
            <a:r>
              <a:rPr lang="en-US" altLang="zh-CN" sz="3600" dirty="0" smtClean="0">
                <a:solidFill>
                  <a:prstClr val="black"/>
                </a:solidFill>
              </a:rPr>
              <a:t>Random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6076"/>
            <a:ext cx="7886700" cy="4600887"/>
          </a:xfrm>
        </p:spPr>
        <p:txBody>
          <a:bodyPr/>
          <a:lstStyle/>
          <a:p>
            <a:r>
              <a:rPr lang="en-US" altLang="zh-CN" dirty="0" smtClean="0"/>
              <a:t>Pseudocode (a)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3876"/>
            <a:ext cx="5543591" cy="4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exists exactly one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(b)</a:t>
                </a:r>
              </a:p>
              <a:p>
                <a:pPr lvl="1"/>
                <a:r>
                  <a:rPr lang="en-US" altLang="zh-CN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time needed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pPr lvl="1"/>
                <a:r>
                  <a:rPr lang="en-US" altLang="zh-CN" dirty="0" smtClean="0"/>
                  <a:t>For each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the probability of finding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Therefore, this process is a Bernoulli trial</a:t>
                </a:r>
              </a:p>
              <a:p>
                <a:pPr marL="457200" lvl="1" indent="0" algn="just">
                  <a:buNone/>
                </a:pP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pPr marL="457200" lvl="1" indent="0" algn="just">
                  <a:buNone/>
                </a:pPr>
                <a:r>
                  <a:rPr lang="en-US" altLang="zh-CN" b="0" dirty="0" smtClean="0"/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39" y="3664281"/>
            <a:ext cx="4981611" cy="21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exists exactly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’s,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(c)</a:t>
                </a:r>
              </a:p>
              <a:p>
                <a:pPr lvl="1"/>
                <a:r>
                  <a:rPr lang="en-US" altLang="zh-CN" dirty="0" smtClean="0"/>
                  <a:t>Alike what’s shown before,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is the time</a:t>
                </a:r>
              </a:p>
              <a:p>
                <a:pPr lvl="1"/>
                <a:r>
                  <a:rPr lang="en-US" altLang="zh-CN" dirty="0" smtClean="0"/>
                  <a:t>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For each random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, the probability of finding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en-US" altLang="zh-CN" dirty="0">
                    <a:solidFill>
                      <a:prstClr val="black"/>
                    </a:solidFill>
                  </a:rPr>
                  <a:t>T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his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process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is still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a Bernoulli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trial</a:t>
                </a:r>
              </a:p>
              <a:p>
                <a:pPr marL="457200" lvl="1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8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3031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If there is no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(d)</a:t>
                </a:r>
              </a:p>
              <a:p>
                <a:pPr lvl="1"/>
                <a:r>
                  <a:rPr lang="en-US" altLang="zh-CN" dirty="0" smtClean="0"/>
                  <a:t>Suppose we have searched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distinct indexes</a:t>
                </a:r>
              </a:p>
              <a:p>
                <a:pPr lvl="1"/>
                <a:r>
                  <a:rPr lang="en-US" altLang="zh-CN" dirty="0" smtClean="0"/>
                  <a:t>The number of total searched indexes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Then probability of finding a new index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, and the expectation of searching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zh-CN" dirty="0" smtClean="0"/>
                  <a:t>. Therefore,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sz="1800" i="1" dirty="0" smtClean="0"/>
              </a:p>
              <a:p>
                <a:pPr marL="457200" lvl="1" indent="0">
                  <a:buNone/>
                </a:pPr>
                <a:r>
                  <a:rPr lang="en-US" altLang="zh-CN" sz="1800" i="1" dirty="0" smtClean="0"/>
                  <a:t>To be more accurate, it should be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i="1" dirty="0" smtClean="0"/>
                  <a:t>. </a:t>
                </a:r>
              </a:p>
              <a:p>
                <a:pPr marL="457200" lvl="1" indent="0">
                  <a:buNone/>
                </a:pPr>
                <a:r>
                  <a:rPr lang="en-US" altLang="zh-CN" sz="1800" i="1" dirty="0" smtClean="0"/>
                  <a:t>Refer to</a:t>
                </a:r>
                <a:r>
                  <a:rPr lang="en-US" altLang="zh-CN" sz="1800" i="1" dirty="0" smtClean="0"/>
                  <a:t> </a:t>
                </a:r>
                <a:r>
                  <a:rPr lang="en-US" altLang="zh-CN" sz="1800" i="1" dirty="0" smtClean="0">
                    <a:hlinkClick r:id="rId2"/>
                  </a:rPr>
                  <a:t>coupon collector’s </a:t>
                </a:r>
                <a:r>
                  <a:rPr lang="en-US" altLang="zh-CN" sz="1800" i="1" dirty="0" smtClean="0">
                    <a:hlinkClick r:id="rId2"/>
                  </a:rPr>
                  <a:t>problem</a:t>
                </a:r>
                <a:r>
                  <a:rPr lang="en-US" altLang="zh-CN" sz="1800" i="1" dirty="0" smtClean="0"/>
                  <a:t> for </a:t>
                </a:r>
                <a:r>
                  <a:rPr lang="en-US" altLang="zh-CN" sz="1800" i="1" smtClean="0"/>
                  <a:t>more exploration</a:t>
                </a:r>
                <a:endParaRPr lang="zh-CN" altLang="en-US" sz="18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30315"/>
              </a:xfrm>
              <a:blipFill>
                <a:blip r:embed="rId3"/>
                <a:stretch>
                  <a:fillRect l="-1391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Algorithm: Deterministic linear search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Description in natural language</a:t>
                </a:r>
              </a:p>
              <a:p>
                <a:pPr lvl="1"/>
                <a:r>
                  <a:rPr lang="en-US" altLang="zh-CN" dirty="0" smtClean="0"/>
                  <a:t>Search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 order, 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/>
                  <a:t>, until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or</a:t>
                </a:r>
              </a:p>
              <a:p>
                <a:pPr lvl="2"/>
                <a:r>
                  <a:rPr lang="en-US" altLang="zh-CN" dirty="0" smtClean="0"/>
                  <a:t>End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Pseudocode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01294"/>
            <a:ext cx="4643471" cy="18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Analysis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exists exactly one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(e)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may be at every position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with equal probability. Suppose the search time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Then the average running time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In worst case, i.e.,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the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2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247</Words>
  <Application>Microsoft Office PowerPoint</Application>
  <PresentationFormat>全屏显示(4:3)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Searching an Unsorted Array  CLRS Exercise 5.2, Page 143</vt:lpstr>
      <vt:lpstr>Description</vt:lpstr>
      <vt:lpstr>Algorithms: RANDOM-SEARCH</vt:lpstr>
      <vt:lpstr>Algorithms: Random Search</vt:lpstr>
      <vt:lpstr>Analysis</vt:lpstr>
      <vt:lpstr>Analysis</vt:lpstr>
      <vt:lpstr>Analysis</vt:lpstr>
      <vt:lpstr>Algorithm: Deterministic linear search</vt:lpstr>
      <vt:lpstr>Analysis</vt:lpstr>
      <vt:lpstr>Analysis</vt:lpstr>
      <vt:lpstr>Analysis</vt:lpstr>
      <vt:lpstr>Algorithm: Scramble Search</vt:lpstr>
      <vt:lpstr>Analysis</vt:lpstr>
      <vt:lpstr>Which is the best of three?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查找无序数组  ——算法导论习题5.2</dc:title>
  <dc:creator>Bird Steven</dc:creator>
  <cp:lastModifiedBy>Bird Steven</cp:lastModifiedBy>
  <cp:revision>101</cp:revision>
  <dcterms:created xsi:type="dcterms:W3CDTF">2018-04-27T06:19:26Z</dcterms:created>
  <dcterms:modified xsi:type="dcterms:W3CDTF">2018-04-29T02:13:55Z</dcterms:modified>
</cp:coreProperties>
</file>