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666" y="7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1B02-D754-4A73-B511-8CF85DF0A83D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F732-6C7F-4F46-86BE-90812DD24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72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1B02-D754-4A73-B511-8CF85DF0A83D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F732-6C7F-4F46-86BE-90812DD24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09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1B02-D754-4A73-B511-8CF85DF0A83D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F732-6C7F-4F46-86BE-90812DD24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30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1B02-D754-4A73-B511-8CF85DF0A83D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F732-6C7F-4F46-86BE-90812DD24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28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1B02-D754-4A73-B511-8CF85DF0A83D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F732-6C7F-4F46-86BE-90812DD24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1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1B02-D754-4A73-B511-8CF85DF0A83D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F732-6C7F-4F46-86BE-90812DD24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12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1B02-D754-4A73-B511-8CF85DF0A83D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F732-6C7F-4F46-86BE-90812DD24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97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1B02-D754-4A73-B511-8CF85DF0A83D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F732-6C7F-4F46-86BE-90812DD24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34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1B02-D754-4A73-B511-8CF85DF0A83D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F732-6C7F-4F46-86BE-90812DD24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0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1B02-D754-4A73-B511-8CF85DF0A83D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F732-6C7F-4F46-86BE-90812DD24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12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1B02-D754-4A73-B511-8CF85DF0A83D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F732-6C7F-4F46-86BE-90812DD24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54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91B02-D754-4A73-B511-8CF85DF0A83D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BF732-6C7F-4F46-86BE-90812DD24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56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4-11</a:t>
            </a:r>
            <a:r>
              <a:rPr lang="zh-CN" altLang="en-US" dirty="0" smtClean="0"/>
              <a:t>反馈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81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14363" y="354541"/>
            <a:ext cx="6734704" cy="4872216"/>
            <a:chOff x="2695751" y="280987"/>
            <a:chExt cx="6629400" cy="373238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5751" y="280987"/>
              <a:ext cx="6619875" cy="267652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5751" y="3070401"/>
              <a:ext cx="6629400" cy="942975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885926" y="354541"/>
                <a:ext cx="4146904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分割为多个子</a:t>
                </a:r>
                <a:r>
                  <a:rPr lang="en-US" altLang="zh-CN" dirty="0" smtClean="0"/>
                  <a:t>pattern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考虑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中第一个子</a:t>
                </a:r>
                <a:r>
                  <a:rPr lang="en-US" altLang="zh-CN" dirty="0" smtClean="0"/>
                  <a:t>pattern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假设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与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匹配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剩余情况是什么？</a:t>
                </a:r>
                <a:endParaRPr lang="en-US" altLang="zh-CN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 smtClean="0"/>
                  <a:t>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926" y="354541"/>
                <a:ext cx="4146904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029" t="-3292" b="-4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1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15" y="237242"/>
            <a:ext cx="8010525" cy="11906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86115" y="2160600"/>
                <a:ext cx="9051396" cy="9777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分割为多个子</a:t>
                </a:r>
                <a:r>
                  <a:rPr lang="en-US" altLang="zh-CN" dirty="0" smtClean="0"/>
                  <a:t>pattern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，为每个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创建</m:t>
                    </m:r>
                  </m:oMath>
                </a14:m>
                <a:r>
                  <a:rPr lang="zh-CN" altLang="en-US" dirty="0" smtClean="0"/>
                  <a:t>一个自动机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（"/>
                        <m:endChr m:val="）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使用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共同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字符集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相连：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+1,0</m:t>
                        </m:r>
                      </m:sub>
                    </m:sSub>
                  </m:oMath>
                </a14:m>
                <a:r>
                  <a:rPr lang="zh-CN" altLang="en-US" dirty="0" smtClean="0"/>
                  <a:t>合并（包含相关的转移函数）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作为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整体</m:t>
                    </m:r>
                  </m:oMath>
                </a14:m>
                <a:r>
                  <a:rPr lang="zh-CN" altLang="en-US" dirty="0" smtClean="0"/>
                  <a:t>的初始态，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作为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接收态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15" y="2160600"/>
                <a:ext cx="9051396" cy="977768"/>
              </a:xfrm>
              <a:prstGeom prst="rect">
                <a:avLst/>
              </a:prstGeom>
              <a:blipFill rotWithShape="0">
                <a:blip r:embed="rId3"/>
                <a:stretch>
                  <a:fillRect l="-404" t="-4969" b="-49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/>
          <p:cNvGrpSpPr/>
          <p:nvPr/>
        </p:nvGrpSpPr>
        <p:grpSpPr>
          <a:xfrm>
            <a:off x="948832" y="3553600"/>
            <a:ext cx="2409048" cy="317501"/>
            <a:chOff x="1558432" y="4307416"/>
            <a:chExt cx="2409048" cy="317501"/>
          </a:xfrm>
        </p:grpSpPr>
        <p:grpSp>
          <p:nvGrpSpPr>
            <p:cNvPr id="27" name="组合 26"/>
            <p:cNvGrpSpPr/>
            <p:nvPr/>
          </p:nvGrpSpPr>
          <p:grpSpPr>
            <a:xfrm>
              <a:off x="1558432" y="4307416"/>
              <a:ext cx="2409048" cy="317501"/>
              <a:chOff x="1634631" y="4272139"/>
              <a:chExt cx="2409048" cy="317501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634631" y="4278489"/>
                <a:ext cx="298026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690142" y="4278489"/>
                <a:ext cx="298026" cy="3048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3745653" y="4278489"/>
                <a:ext cx="298026" cy="3048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直接箭头连接符 9"/>
              <p:cNvCxnSpPr>
                <a:stCxn id="6" idx="6"/>
                <a:endCxn id="7" idx="2"/>
              </p:cNvCxnSpPr>
              <p:nvPr/>
            </p:nvCxnSpPr>
            <p:spPr>
              <a:xfrm>
                <a:off x="1932657" y="4430889"/>
                <a:ext cx="7574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>
                <a:stCxn id="7" idx="6"/>
                <a:endCxn id="8" idx="2"/>
              </p:cNvCxnSpPr>
              <p:nvPr/>
            </p:nvCxnSpPr>
            <p:spPr>
              <a:xfrm>
                <a:off x="2988168" y="4430889"/>
                <a:ext cx="7574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曲线连接符 14"/>
              <p:cNvCxnSpPr>
                <a:stCxn id="8" idx="0"/>
                <a:endCxn id="7" idx="0"/>
              </p:cNvCxnSpPr>
              <p:nvPr/>
            </p:nvCxnSpPr>
            <p:spPr>
              <a:xfrm rot="16200000" flipV="1">
                <a:off x="3366911" y="3750733"/>
                <a:ext cx="12700" cy="1055511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曲线连接符 16"/>
              <p:cNvCxnSpPr>
                <a:stCxn id="7" idx="4"/>
                <a:endCxn id="6" idx="4"/>
              </p:cNvCxnSpPr>
              <p:nvPr/>
            </p:nvCxnSpPr>
            <p:spPr>
              <a:xfrm rot="5400000">
                <a:off x="2311400" y="4055534"/>
                <a:ext cx="12700" cy="1055511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曲线连接符 60"/>
            <p:cNvCxnSpPr>
              <a:stCxn id="6" idx="0"/>
              <a:endCxn id="6" idx="2"/>
            </p:cNvCxnSpPr>
            <p:nvPr/>
          </p:nvCxnSpPr>
          <p:spPr>
            <a:xfrm rot="16200000" flipH="1" flipV="1">
              <a:off x="1556739" y="4315459"/>
              <a:ext cx="152400" cy="149013"/>
            </a:xfrm>
            <a:prstGeom prst="curvedConnector4">
              <a:avLst>
                <a:gd name="adj1" fmla="val -150000"/>
                <a:gd name="adj2" fmla="val 25340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4623363" y="3547251"/>
            <a:ext cx="2428805" cy="317501"/>
            <a:chOff x="5232963" y="4301067"/>
            <a:chExt cx="2428805" cy="317501"/>
          </a:xfrm>
        </p:grpSpPr>
        <p:grpSp>
          <p:nvGrpSpPr>
            <p:cNvPr id="25" name="组合 24"/>
            <p:cNvGrpSpPr/>
            <p:nvPr/>
          </p:nvGrpSpPr>
          <p:grpSpPr>
            <a:xfrm>
              <a:off x="5252720" y="4301067"/>
              <a:ext cx="2409048" cy="317501"/>
              <a:chOff x="5252720" y="4301067"/>
              <a:chExt cx="2409048" cy="317501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5252720" y="4307417"/>
                <a:ext cx="298026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6308231" y="4307417"/>
                <a:ext cx="298026" cy="3048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7363742" y="4307417"/>
                <a:ext cx="298026" cy="3048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箭头连接符 20"/>
              <p:cNvCxnSpPr>
                <a:stCxn id="18" idx="6"/>
                <a:endCxn id="19" idx="2"/>
              </p:cNvCxnSpPr>
              <p:nvPr/>
            </p:nvCxnSpPr>
            <p:spPr>
              <a:xfrm>
                <a:off x="5550746" y="4459817"/>
                <a:ext cx="7574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9" idx="6"/>
                <a:endCxn id="20" idx="2"/>
              </p:cNvCxnSpPr>
              <p:nvPr/>
            </p:nvCxnSpPr>
            <p:spPr>
              <a:xfrm>
                <a:off x="6606257" y="4459817"/>
                <a:ext cx="7574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曲线连接符 22"/>
              <p:cNvCxnSpPr>
                <a:stCxn id="20" idx="0"/>
                <a:endCxn id="18" idx="0"/>
              </p:cNvCxnSpPr>
              <p:nvPr/>
            </p:nvCxnSpPr>
            <p:spPr>
              <a:xfrm rot="16200000" flipV="1">
                <a:off x="6457244" y="3251906"/>
                <a:ext cx="12700" cy="2111022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曲线连接符 23"/>
              <p:cNvCxnSpPr>
                <a:stCxn id="19" idx="4"/>
                <a:endCxn id="18" idx="4"/>
              </p:cNvCxnSpPr>
              <p:nvPr/>
            </p:nvCxnSpPr>
            <p:spPr>
              <a:xfrm rot="5400000">
                <a:off x="5929489" y="4084462"/>
                <a:ext cx="12700" cy="1055511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曲线连接符 61"/>
            <p:cNvCxnSpPr/>
            <p:nvPr/>
          </p:nvCxnSpPr>
          <p:spPr>
            <a:xfrm rot="16200000" flipH="1" flipV="1">
              <a:off x="5231270" y="4321808"/>
              <a:ext cx="152400" cy="149013"/>
            </a:xfrm>
            <a:prstGeom prst="curvedConnector4">
              <a:avLst>
                <a:gd name="adj1" fmla="val -150000"/>
                <a:gd name="adj2" fmla="val 25340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1246858" y="6046742"/>
            <a:ext cx="4520070" cy="358071"/>
            <a:chOff x="1666524" y="5557252"/>
            <a:chExt cx="4520070" cy="358071"/>
          </a:xfrm>
        </p:grpSpPr>
        <p:grpSp>
          <p:nvGrpSpPr>
            <p:cNvPr id="44" name="组合 43"/>
            <p:cNvGrpSpPr/>
            <p:nvPr/>
          </p:nvGrpSpPr>
          <p:grpSpPr>
            <a:xfrm>
              <a:off x="1666524" y="5596410"/>
              <a:ext cx="2409048" cy="311151"/>
              <a:chOff x="1634631" y="4278489"/>
              <a:chExt cx="2409048" cy="311151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1634631" y="4278489"/>
                <a:ext cx="298026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2690142" y="4278489"/>
                <a:ext cx="298026" cy="3048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745653" y="4278489"/>
                <a:ext cx="298026" cy="3048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8" name="直接箭头连接符 47"/>
              <p:cNvCxnSpPr>
                <a:stCxn id="45" idx="6"/>
                <a:endCxn id="46" idx="2"/>
              </p:cNvCxnSpPr>
              <p:nvPr/>
            </p:nvCxnSpPr>
            <p:spPr>
              <a:xfrm>
                <a:off x="1932657" y="4430889"/>
                <a:ext cx="7574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46" idx="6"/>
                <a:endCxn id="47" idx="2"/>
              </p:cNvCxnSpPr>
              <p:nvPr/>
            </p:nvCxnSpPr>
            <p:spPr>
              <a:xfrm>
                <a:off x="2988168" y="4430889"/>
                <a:ext cx="7574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曲线连接符 50"/>
              <p:cNvCxnSpPr>
                <a:stCxn id="46" idx="4"/>
                <a:endCxn id="45" idx="4"/>
              </p:cNvCxnSpPr>
              <p:nvPr/>
            </p:nvCxnSpPr>
            <p:spPr>
              <a:xfrm rot="5400000">
                <a:off x="2311400" y="4055534"/>
                <a:ext cx="12700" cy="1055511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组合 51"/>
            <p:cNvGrpSpPr/>
            <p:nvPr/>
          </p:nvGrpSpPr>
          <p:grpSpPr>
            <a:xfrm>
              <a:off x="3777546" y="5597822"/>
              <a:ext cx="2409048" cy="317501"/>
              <a:chOff x="5252720" y="4301067"/>
              <a:chExt cx="2409048" cy="317501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5252720" y="4307417"/>
                <a:ext cx="298026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6308231" y="4307417"/>
                <a:ext cx="298026" cy="3048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7363742" y="4307417"/>
                <a:ext cx="298026" cy="3048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6" name="直接箭头连接符 55"/>
              <p:cNvCxnSpPr>
                <a:stCxn id="53" idx="6"/>
                <a:endCxn id="54" idx="2"/>
              </p:cNvCxnSpPr>
              <p:nvPr/>
            </p:nvCxnSpPr>
            <p:spPr>
              <a:xfrm>
                <a:off x="5550746" y="4459817"/>
                <a:ext cx="7574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>
                <a:stCxn id="54" idx="6"/>
                <a:endCxn id="55" idx="2"/>
              </p:cNvCxnSpPr>
              <p:nvPr/>
            </p:nvCxnSpPr>
            <p:spPr>
              <a:xfrm>
                <a:off x="6606257" y="4459817"/>
                <a:ext cx="7574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曲线连接符 57"/>
              <p:cNvCxnSpPr>
                <a:stCxn id="55" idx="0"/>
                <a:endCxn id="53" idx="0"/>
              </p:cNvCxnSpPr>
              <p:nvPr/>
            </p:nvCxnSpPr>
            <p:spPr>
              <a:xfrm rot="16200000" flipV="1">
                <a:off x="6457244" y="3251906"/>
                <a:ext cx="12700" cy="2111022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曲线连接符 58"/>
              <p:cNvCxnSpPr>
                <a:stCxn id="54" idx="4"/>
                <a:endCxn id="53" idx="4"/>
              </p:cNvCxnSpPr>
              <p:nvPr/>
            </p:nvCxnSpPr>
            <p:spPr>
              <a:xfrm rot="5400000">
                <a:off x="5929489" y="4084462"/>
                <a:ext cx="12700" cy="1055511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曲线连接符 62"/>
            <p:cNvCxnSpPr/>
            <p:nvPr/>
          </p:nvCxnSpPr>
          <p:spPr>
            <a:xfrm rot="16200000" flipH="1" flipV="1">
              <a:off x="1671180" y="5591753"/>
              <a:ext cx="152400" cy="149013"/>
            </a:xfrm>
            <a:prstGeom prst="curvedConnector4">
              <a:avLst>
                <a:gd name="adj1" fmla="val -150000"/>
                <a:gd name="adj2" fmla="val 25340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曲线连接符 63"/>
            <p:cNvCxnSpPr/>
            <p:nvPr/>
          </p:nvCxnSpPr>
          <p:spPr>
            <a:xfrm rot="16200000" flipH="1" flipV="1">
              <a:off x="3797867" y="5558945"/>
              <a:ext cx="152400" cy="149013"/>
            </a:xfrm>
            <a:prstGeom prst="curvedConnector4">
              <a:avLst>
                <a:gd name="adj1" fmla="val -150000"/>
                <a:gd name="adj2" fmla="val 25340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/>
          <p:cNvSpPr txBox="1"/>
          <p:nvPr/>
        </p:nvSpPr>
        <p:spPr>
          <a:xfrm>
            <a:off x="6489841" y="483624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有什么问题？</a:t>
            </a:r>
            <a:endParaRPr lang="zh-CN" altLang="en-US" b="1" dirty="0"/>
          </a:p>
        </p:txBody>
      </p:sp>
      <p:grpSp>
        <p:nvGrpSpPr>
          <p:cNvPr id="69" name="组合 68"/>
          <p:cNvGrpSpPr/>
          <p:nvPr/>
        </p:nvGrpSpPr>
        <p:grpSpPr>
          <a:xfrm>
            <a:off x="1209324" y="4955836"/>
            <a:ext cx="4520070" cy="358071"/>
            <a:chOff x="1666524" y="5557252"/>
            <a:chExt cx="4520070" cy="358071"/>
          </a:xfrm>
        </p:grpSpPr>
        <p:grpSp>
          <p:nvGrpSpPr>
            <p:cNvPr id="70" name="组合 69"/>
            <p:cNvGrpSpPr/>
            <p:nvPr/>
          </p:nvGrpSpPr>
          <p:grpSpPr>
            <a:xfrm>
              <a:off x="1666524" y="5590060"/>
              <a:ext cx="2409048" cy="317501"/>
              <a:chOff x="1634631" y="4272139"/>
              <a:chExt cx="2409048" cy="317501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1634631" y="4278489"/>
                <a:ext cx="298026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2690142" y="4278489"/>
                <a:ext cx="298026" cy="3048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3745653" y="4278489"/>
                <a:ext cx="298026" cy="3048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4" name="直接箭头连接符 83"/>
              <p:cNvCxnSpPr>
                <a:stCxn id="81" idx="6"/>
                <a:endCxn id="82" idx="2"/>
              </p:cNvCxnSpPr>
              <p:nvPr/>
            </p:nvCxnSpPr>
            <p:spPr>
              <a:xfrm>
                <a:off x="1932657" y="4430889"/>
                <a:ext cx="7574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82" idx="6"/>
                <a:endCxn id="83" idx="2"/>
              </p:cNvCxnSpPr>
              <p:nvPr/>
            </p:nvCxnSpPr>
            <p:spPr>
              <a:xfrm>
                <a:off x="2988168" y="4430889"/>
                <a:ext cx="7574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曲线连接符 85"/>
              <p:cNvCxnSpPr>
                <a:stCxn id="83" idx="0"/>
                <a:endCxn id="82" idx="0"/>
              </p:cNvCxnSpPr>
              <p:nvPr/>
            </p:nvCxnSpPr>
            <p:spPr>
              <a:xfrm rot="16200000" flipV="1">
                <a:off x="3366911" y="3750733"/>
                <a:ext cx="12700" cy="1055511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曲线连接符 86"/>
              <p:cNvCxnSpPr>
                <a:stCxn id="82" idx="4"/>
                <a:endCxn id="81" idx="4"/>
              </p:cNvCxnSpPr>
              <p:nvPr/>
            </p:nvCxnSpPr>
            <p:spPr>
              <a:xfrm rot="5400000">
                <a:off x="2311400" y="4055534"/>
                <a:ext cx="12700" cy="1055511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/>
            <p:cNvGrpSpPr/>
            <p:nvPr/>
          </p:nvGrpSpPr>
          <p:grpSpPr>
            <a:xfrm>
              <a:off x="3777546" y="5597822"/>
              <a:ext cx="2409048" cy="317501"/>
              <a:chOff x="5252720" y="4301067"/>
              <a:chExt cx="2409048" cy="317501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5252720" y="4307417"/>
                <a:ext cx="298026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6308231" y="4307417"/>
                <a:ext cx="298026" cy="3048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7363742" y="4307417"/>
                <a:ext cx="298026" cy="3048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7" name="直接箭头连接符 76"/>
              <p:cNvCxnSpPr>
                <a:stCxn id="74" idx="6"/>
                <a:endCxn id="75" idx="2"/>
              </p:cNvCxnSpPr>
              <p:nvPr/>
            </p:nvCxnSpPr>
            <p:spPr>
              <a:xfrm>
                <a:off x="5550746" y="4459817"/>
                <a:ext cx="7574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/>
              <p:cNvCxnSpPr>
                <a:stCxn id="75" idx="6"/>
                <a:endCxn id="76" idx="2"/>
              </p:cNvCxnSpPr>
              <p:nvPr/>
            </p:nvCxnSpPr>
            <p:spPr>
              <a:xfrm>
                <a:off x="6606257" y="4459817"/>
                <a:ext cx="7574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曲线连接符 78"/>
              <p:cNvCxnSpPr>
                <a:stCxn id="76" idx="0"/>
                <a:endCxn id="74" idx="0"/>
              </p:cNvCxnSpPr>
              <p:nvPr/>
            </p:nvCxnSpPr>
            <p:spPr>
              <a:xfrm rot="16200000" flipV="1">
                <a:off x="6457244" y="3251906"/>
                <a:ext cx="12700" cy="2111022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曲线连接符 79"/>
              <p:cNvCxnSpPr>
                <a:stCxn id="75" idx="4"/>
                <a:endCxn id="74" idx="4"/>
              </p:cNvCxnSpPr>
              <p:nvPr/>
            </p:nvCxnSpPr>
            <p:spPr>
              <a:xfrm rot="5400000">
                <a:off x="5929489" y="4084462"/>
                <a:ext cx="12700" cy="1055511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曲线连接符 71"/>
            <p:cNvCxnSpPr/>
            <p:nvPr/>
          </p:nvCxnSpPr>
          <p:spPr>
            <a:xfrm rot="16200000" flipH="1" flipV="1">
              <a:off x="1671180" y="5591753"/>
              <a:ext cx="152400" cy="149013"/>
            </a:xfrm>
            <a:prstGeom prst="curvedConnector4">
              <a:avLst>
                <a:gd name="adj1" fmla="val -150000"/>
                <a:gd name="adj2" fmla="val 25340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曲线连接符 72"/>
            <p:cNvCxnSpPr/>
            <p:nvPr/>
          </p:nvCxnSpPr>
          <p:spPr>
            <a:xfrm rot="16200000" flipH="1" flipV="1">
              <a:off x="3797867" y="5558945"/>
              <a:ext cx="152400" cy="149013"/>
            </a:xfrm>
            <a:prstGeom prst="curvedConnector4">
              <a:avLst>
                <a:gd name="adj1" fmla="val -150000"/>
                <a:gd name="adj2" fmla="val 25340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708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8450"/>
            <a:ext cx="7924800" cy="1181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200" y="2427112"/>
            <a:ext cx="3375378" cy="27206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8200" y="2427112"/>
            <a:ext cx="1411111" cy="1388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195753" y="1768665"/>
                <a:ext cx="3417539" cy="6916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首先计算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</m:sub>
                    </m:sSub>
                  </m:oMath>
                </a14:m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然后，逐个计算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0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 i="0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并比较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753" y="1768665"/>
                <a:ext cx="3417539" cy="691600"/>
              </a:xfrm>
              <a:prstGeom prst="rect">
                <a:avLst/>
              </a:prstGeom>
              <a:blipFill rotWithShape="0">
                <a:blip r:embed="rId3"/>
                <a:stretch>
                  <a:fillRect l="-1070" t="-7018" r="-1070" b="-7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5195753" y="2936712"/>
                <a:ext cx="3186706" cy="9490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遍历顺序，更新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0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 i="0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 dirty="0" smtClean="0"/>
                  <a:t>的方法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多种策略！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额外存储空间？</a:t>
                </a:r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753" y="2936712"/>
                <a:ext cx="3186706" cy="949042"/>
              </a:xfrm>
              <a:prstGeom prst="rect">
                <a:avLst/>
              </a:prstGeom>
              <a:blipFill rotWithShape="0">
                <a:blip r:embed="rId4"/>
                <a:stretch>
                  <a:fillRect l="-1147" t="-5806" r="-1338" b="-7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2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22" y="406400"/>
            <a:ext cx="8077200" cy="124777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Combine common prefix and suffix.</a:t>
            </a:r>
          </a:p>
          <a:p>
            <a:pPr lvl="1"/>
            <a:r>
              <a:rPr lang="zh-CN" altLang="en-US" dirty="0" smtClean="0"/>
              <a:t>对</a:t>
            </a:r>
            <a:r>
              <a:rPr lang="zh-CN" altLang="en-US" dirty="0"/>
              <a:t>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是否可能合并共同的中间部分？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共同后缀的所对应状态能否合并？如果可以，需要满足什么条件？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共同前缀呢？</a:t>
            </a:r>
            <a:endParaRPr lang="en-US" altLang="zh-CN" dirty="0" smtClean="0"/>
          </a:p>
          <a:p>
            <a:pPr lvl="2"/>
            <a:r>
              <a:rPr lang="zh-CN" altLang="en-US" dirty="0"/>
              <a:t>不</a:t>
            </a:r>
            <a:r>
              <a:rPr lang="zh-CN" altLang="en-US" dirty="0" smtClean="0"/>
              <a:t>考虑反向边，则构成前缀树（字典树）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考虑反向边，有点类似</a:t>
            </a:r>
            <a:r>
              <a:rPr lang="en-US" altLang="zh-CN" dirty="0" smtClean="0"/>
              <a:t>AC</a:t>
            </a:r>
            <a:r>
              <a:rPr lang="zh-CN" altLang="en-US" dirty="0" smtClean="0"/>
              <a:t>自动机（但并不是）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014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88</Words>
  <Application>Microsoft Office PowerPoint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Cambria Math</vt:lpstr>
      <vt:lpstr>Office 主题</vt:lpstr>
      <vt:lpstr>4-11反馈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4-11反馈</dc:title>
  <dc:creator>jun ma</dc:creator>
  <cp:lastModifiedBy>jun ma</cp:lastModifiedBy>
  <cp:revision>10</cp:revision>
  <dcterms:created xsi:type="dcterms:W3CDTF">2017-05-11T01:06:49Z</dcterms:created>
  <dcterms:modified xsi:type="dcterms:W3CDTF">2017-05-11T02:08:23Z</dcterms:modified>
</cp:coreProperties>
</file>