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30C0-72BD-4976-9D1E-FC3E4DE3F119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9D308-F147-438E-812D-F8E58F63F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1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9D308-F147-438E-812D-F8E58F63F8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35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D9C8D-8139-4918-91F3-5F13A3659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5E5EF8-3F05-44C3-AA27-F6CA14451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17F26-7BC4-47CB-A86D-2CD84345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8BAC-1413-4F47-BE0F-9849F2C177CB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16ED8-2B2D-4CD0-A2D2-7AF9D21A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4E1DB-234B-488B-A9C3-D787FB1F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6E43-FCF2-4013-9A64-EE47687B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3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3EBA3-A4BD-4B09-9839-0718C778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D91E2-400D-4EC7-9E41-DDE8EC1C7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8AA0B-4D25-43B1-84DD-9AB69963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8BAC-1413-4F47-BE0F-9849F2C177CB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2D8A2-5236-4077-B5AA-E3831FFD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B7BB0-9EA5-419C-B467-FA5B0516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6E43-FCF2-4013-9A64-EE47687B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2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1AE106-23A1-4DE1-88E9-463E697DA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197E7-A0CD-4E94-9B64-110142D9F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039AF-2C80-4C6E-8389-9EEB74D7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8BAC-1413-4F47-BE0F-9849F2C177CB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5ADE8-AB00-4D5C-A5F0-D2365C12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65044-9B19-4121-B8FD-CA4B9B8B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6E43-FCF2-4013-9A64-EE47687B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9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F6FEE-BDBF-47F8-9F03-2FF4C50E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A806A-4E8A-43ED-B414-491505F1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52F22-1441-46CA-9F00-79EC2B74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8BAC-1413-4F47-BE0F-9849F2C177CB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06FB9-BDA8-42D5-AB0C-7D18D1C1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B4DDA-89B3-4C57-8DBC-75BC8BA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6E43-FCF2-4013-9A64-EE47687B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5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CA587-F8A5-4ACB-9393-61DF7009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367CA-0DCA-4A01-BC90-1AF1ED4F4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12AEB-3BD2-4B47-A30B-1C1F2F73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8BAC-1413-4F47-BE0F-9849F2C177CB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58A4E-EADA-4E90-927C-4E7D6F01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4F4EA-413F-43F6-814F-B829FBE9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6E43-FCF2-4013-9A64-EE47687B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6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1DA1D-8FA2-43FD-A336-C57F7E79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C4C00-EB2F-46CD-BEAC-FF6532B4F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7CAF11-1F18-48A4-9355-880373851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BA58E-AA63-43F8-BB9F-DE45F52D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8BAC-1413-4F47-BE0F-9849F2C177CB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CEEA3-2A0B-44D0-8C43-367A48AC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AF6F4-EFE2-41CF-B86C-C0B091EE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6E43-FCF2-4013-9A64-EE47687B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5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85262-941A-43A5-8AAA-AF91DCD8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B6A85-9E33-44C0-9BE0-A20508DD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91BF7-20F1-4D27-8178-77AB736EB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64E224-864B-4F35-835A-8EBECA6A4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B8E494-22AE-4B5D-9345-AE588C461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881D81-72A3-4339-A0CB-0D0E0872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8BAC-1413-4F47-BE0F-9849F2C177CB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864CA8-2D8D-472C-9865-E739CEEF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0EE40E-1C99-47FC-802E-87F6F07E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6E43-FCF2-4013-9A64-EE47687B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2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85412-4FF0-4790-8536-2510E2FB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5C04CC-3D9B-4DCF-A351-793328FE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8BAC-1413-4F47-BE0F-9849F2C177CB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B6412-FBE9-4755-BDBD-1BBCB5F5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3AD2E-77CD-429A-BF78-DE7F1616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6E43-FCF2-4013-9A64-EE47687B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9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CC39F-2EA8-4450-9B38-DE6213B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8BAC-1413-4F47-BE0F-9849F2C177CB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06E8EE-CE70-434A-A990-47F9D60D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2CF9F4-E1EE-4AB1-B5F5-1CEAF833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6E43-FCF2-4013-9A64-EE47687B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2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440D-96DA-4D3D-B156-B3C0BF17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B36AE-7520-48E0-BE38-679F428A7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D9DFA-9812-4A83-BA1F-4BBF03726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730FC3-3658-4566-A252-E56D0660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8BAC-1413-4F47-BE0F-9849F2C177CB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8E6EE-8E7B-454C-AAE9-5AFCC1CE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341EE-3442-498D-8B34-4EB771BB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6E43-FCF2-4013-9A64-EE47687B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4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FD043-4F7A-402A-A0B2-ACB20406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F7A4A0-F908-415E-9EF6-FCF3A5DF9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B713BB-734E-48BC-80FB-362DE54FB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A7D6A-EE8D-451B-934B-6C517D4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8BAC-1413-4F47-BE0F-9849F2C177CB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FEC4AD-B782-4DD1-8B32-4551384B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59CAE-8F4A-4AB0-9C7E-E410A843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6E43-FCF2-4013-9A64-EE47687B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9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C5CAED-EC5C-4ED5-84B6-1EFCDCA2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1163F-9965-4591-830D-09EA85C6C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85CBA-B117-4679-B84D-EC8C9411A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8BAC-1413-4F47-BE0F-9849F2C177CB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A3E5D-CDF8-4686-A093-212AB5089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DA211-2D70-4D14-B950-A5DB4E84C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6E43-FCF2-4013-9A64-EE47687B3E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4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2EA21-1AB9-4EB6-9505-F6D9D39AB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主定理的证明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659030-76A5-44FE-A73D-B37337C1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lang="zh-CN" altLang="en-US" dirty="0"/>
              <a:t>匡院 兰兆炜</a:t>
            </a:r>
            <a:r>
              <a:rPr lang="en-US" altLang="zh-CN" dirty="0"/>
              <a:t> 171240530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53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BFC6D5-E5A6-4881-87A2-3A207C6B3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817" y="1080129"/>
            <a:ext cx="9294829" cy="48399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711A48-9864-4AE7-B69B-A4CB1EC77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937" y="1080129"/>
            <a:ext cx="3285714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5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6E659E-6AB5-4720-BB4C-2180EEAB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37" y="848552"/>
            <a:ext cx="9590326" cy="516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2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BF76F-3774-4EE0-9688-07A99012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CA8AF-F43A-4184-8BE5-6734C2F0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r>
              <a:rPr lang="en-US" altLang="zh-CN"/>
              <a:t>http://galex.cn/%E4%B8%BB%E5%AE%9A%E7%90%86%E7%9A%84%E8%AF%81%E6%98%8E/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62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DC1A-E475-47D9-BAF7-87B13E6A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主定理（</a:t>
            </a:r>
            <a:r>
              <a:rPr lang="en-US" altLang="zh-CN" dirty="0"/>
              <a:t>master theorem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3A8B98-A3CC-424E-AC5F-318F2E2E1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7763"/>
            <a:ext cx="10515600" cy="4023957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925E70-54F3-463E-B436-6E8B26DA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976" y="5510480"/>
            <a:ext cx="5847619" cy="3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806606-C893-4613-93CB-684CA8668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71" y="4824657"/>
            <a:ext cx="1885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0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BD044B-EC7E-4B0E-A9AE-09177F54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3" y="519476"/>
            <a:ext cx="11933333" cy="5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0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50843-258B-4958-934E-24F50A0C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5560"/>
            <a:ext cx="10515600" cy="2346880"/>
          </a:xfrm>
        </p:spPr>
        <p:txBody>
          <a:bodyPr/>
          <a:lstStyle/>
          <a:p>
            <a:r>
              <a:rPr lang="zh-CN" altLang="en-US" dirty="0"/>
              <a:t>从递归树上直观地看，可以发现主定理的三种情况分别对应：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树的总代价有叶结点的代价决定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树的总代价均匀分布在树的所有层次上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树的总代价由根结点的代价决定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45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片包含 屏幕截图&#10;&#10;已生成极高可信度的说明">
            <a:extLst>
              <a:ext uri="{FF2B5EF4-FFF2-40B4-BE49-F238E27FC236}">
                <a16:creationId xmlns:a16="http://schemas.microsoft.com/office/drawing/2014/main" id="{1467CA76-FDA2-406E-8061-8C56305FD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4038"/>
            <a:ext cx="10515600" cy="224992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BBB899-97D1-49B6-B2FF-917FC02C03CF}"/>
              </a:ext>
            </a:extLst>
          </p:cNvPr>
          <p:cNvSpPr txBox="1"/>
          <p:nvPr/>
        </p:nvSpPr>
        <p:spPr>
          <a:xfrm>
            <a:off x="838200" y="654341"/>
            <a:ext cx="7089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书上是这么说的：</a:t>
            </a:r>
            <a:endParaRPr lang="en-US" altLang="zh-CN" sz="4000" dirty="0"/>
          </a:p>
          <a:p>
            <a:r>
              <a:rPr lang="zh-CN" altLang="en-US" sz="2400" dirty="0"/>
              <a:t>（书上先证</a:t>
            </a:r>
            <a:r>
              <a:rPr lang="en-US" altLang="zh-CN" sz="2400" dirty="0"/>
              <a:t>n</a:t>
            </a:r>
            <a:r>
              <a:rPr lang="zh-CN" altLang="en-US" sz="2400" dirty="0"/>
              <a:t>是</a:t>
            </a:r>
            <a:r>
              <a:rPr lang="en-US" altLang="zh-CN" sz="2400" dirty="0"/>
              <a:t>b</a:t>
            </a:r>
            <a:r>
              <a:rPr lang="zh-CN" altLang="en-US" sz="2400" dirty="0"/>
              <a:t>的幂的情况）</a:t>
            </a:r>
          </a:p>
        </p:txBody>
      </p:sp>
    </p:spTree>
    <p:extLst>
      <p:ext uri="{BB962C8B-B14F-4D97-AF65-F5344CB8AC3E}">
        <p14:creationId xmlns:p14="http://schemas.microsoft.com/office/powerpoint/2010/main" val="411675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F4FC1A-35C6-469A-87C5-BB8CB584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33" y="2333762"/>
            <a:ext cx="8333333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id="{C502A029-4C8C-4831-816C-6B55A2C19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1157287"/>
            <a:ext cx="86963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6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9EA135-8B4C-46B8-BE10-D23FB6BF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57" y="533762"/>
            <a:ext cx="9314286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0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0F4E107F-5F70-4C39-862D-03DCC4F92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" y="748893"/>
            <a:ext cx="10321636" cy="53602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8943F9F-0E5F-4BE6-86A2-F0D7CD7BD8B6}"/>
              </a:ext>
            </a:extLst>
          </p:cNvPr>
          <p:cNvSpPr txBox="1"/>
          <p:nvPr/>
        </p:nvSpPr>
        <p:spPr>
          <a:xfrm>
            <a:off x="1090863" y="5309937"/>
            <a:ext cx="794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以上我们通过</a:t>
            </a:r>
            <a:endParaRPr lang="en-US" altLang="zh-CN" dirty="0"/>
          </a:p>
          <a:p>
            <a:r>
              <a:rPr lang="zh-CN" altLang="en-US" dirty="0"/>
              <a:t>引理</a:t>
            </a:r>
            <a:r>
              <a:rPr lang="en-US" altLang="zh-CN" dirty="0"/>
              <a:t>4.2</a:t>
            </a:r>
            <a:r>
              <a:rPr lang="zh-CN" altLang="en-US" dirty="0"/>
              <a:t>（计算递归树的开销）引理</a:t>
            </a:r>
            <a:r>
              <a:rPr lang="en-US" altLang="zh-CN" dirty="0"/>
              <a:t>4.3</a:t>
            </a:r>
            <a:r>
              <a:rPr lang="zh-CN" altLang="en-US" dirty="0"/>
              <a:t>（确定每层开销之和的界）</a:t>
            </a:r>
            <a:endParaRPr lang="en-US" altLang="zh-CN" dirty="0"/>
          </a:p>
          <a:p>
            <a:r>
              <a:rPr lang="zh-CN" altLang="en-US" dirty="0"/>
              <a:t>引理</a:t>
            </a:r>
            <a:r>
              <a:rPr lang="en-US" altLang="zh-CN" dirty="0"/>
              <a:t>4.4</a:t>
            </a:r>
            <a:r>
              <a:rPr lang="zh-CN" altLang="en-US" dirty="0"/>
              <a:t>（比较开销的规模）然后就得证了</a:t>
            </a:r>
            <a:r>
              <a:rPr lang="en-US" altLang="zh-CN" dirty="0"/>
              <a:t>b</a:t>
            </a:r>
            <a:r>
              <a:rPr lang="zh-CN" altLang="en-US" dirty="0"/>
              <a:t>的幂的情况</a:t>
            </a:r>
            <a:endParaRPr lang="en-US" altLang="zh-CN" dirty="0"/>
          </a:p>
          <a:p>
            <a:r>
              <a:rPr lang="zh-CN" altLang="en-US" dirty="0"/>
              <a:t>然后继续推广至向上取整和向下取整的情况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69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179</Words>
  <Application>Microsoft Office PowerPoint</Application>
  <PresentationFormat>宽屏</PresentationFormat>
  <Paragraphs>15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主定理的证明</vt:lpstr>
      <vt:lpstr>主定理（master theorem）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主定理的证明</dc:title>
  <dc:creator>Haishan LU (20029525)</dc:creator>
  <cp:lastModifiedBy>Haishan LU (20029525)</cp:lastModifiedBy>
  <cp:revision>13</cp:revision>
  <dcterms:created xsi:type="dcterms:W3CDTF">2018-04-01T13:17:18Z</dcterms:created>
  <dcterms:modified xsi:type="dcterms:W3CDTF">2018-04-02T12:28:22Z</dcterms:modified>
</cp:coreProperties>
</file>