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6" r:id="rId2"/>
    <p:sldId id="258" r:id="rId3"/>
    <p:sldId id="267" r:id="rId4"/>
    <p:sldId id="268" r:id="rId5"/>
    <p:sldId id="269" r:id="rId6"/>
    <p:sldId id="270" r:id="rId7"/>
    <p:sldId id="271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BA0C494-966F-4CB9-AF38-98EA2C930126}">
          <p14:sldIdLst>
            <p14:sldId id="266"/>
            <p14:sldId id="258"/>
            <p14:sldId id="267"/>
            <p14:sldId id="268"/>
            <p14:sldId id="269"/>
            <p14:sldId id="270"/>
            <p14:sldId id="27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418"/>
    <a:srgbClr val="6AA51B"/>
    <a:srgbClr val="77BC1F"/>
    <a:srgbClr val="4F1866"/>
    <a:srgbClr val="FFFFFF"/>
    <a:srgbClr val="DBEFF4"/>
    <a:srgbClr val="3A2B4F"/>
    <a:srgbClr val="4C3767"/>
    <a:srgbClr val="644987"/>
    <a:srgbClr val="F67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2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5" name="矩形 106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03161"/>
              </a:gs>
              <a:gs pos="100000">
                <a:srgbClr val="43156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4" name="圆角矩形 10613"/>
          <p:cNvSpPr/>
          <p:nvPr userDrawn="1"/>
        </p:nvSpPr>
        <p:spPr>
          <a:xfrm>
            <a:off x="595086" y="453572"/>
            <a:ext cx="11001829" cy="5950857"/>
          </a:xfrm>
          <a:prstGeom prst="roundRect">
            <a:avLst>
              <a:gd name="adj" fmla="val 3542"/>
            </a:avLst>
          </a:prstGeom>
          <a:solidFill>
            <a:schemeClr val="bg1"/>
          </a:solidFill>
          <a:ln>
            <a:noFill/>
          </a:ln>
          <a:effectLst>
            <a:outerShdw blurRad="584200" dist="76200" dir="2940000" algn="l" rotWithShape="0">
              <a:srgbClr val="240B37">
                <a:alpha val="6039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78379" y="3336109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78379" y="3794243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178379" y="2163854"/>
            <a:ext cx="546961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rgbClr val="240B37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178379" y="1284288"/>
            <a:ext cx="5469618" cy="698591"/>
          </a:xfrm>
        </p:spPr>
        <p:txBody>
          <a:bodyPr anchor="ctr">
            <a:normAutofit/>
          </a:bodyPr>
          <a:lstStyle>
            <a:lvl1pPr algn="l">
              <a:defRPr sz="4400">
                <a:solidFill>
                  <a:srgbClr val="240B37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238" name="Freeform 236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EB4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9" name="Freeform 237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" name="Freeform 238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1" name="Freeform 239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Freeform 240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Freeform 241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Freeform 242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5" name="Freeform 243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6" name="Freeform 244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7" name="Freeform 245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8" name="Freeform 246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9" name="Freeform 247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0" name="Freeform 248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1" name="Freeform 249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2" name="Freeform 250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3" name="Freeform 251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4" name="Freeform 252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5" name="Freeform 253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6" name="Freeform 254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7" name="Freeform 255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8" name="Freeform 256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9" name="Freeform 257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0" name="Freeform 258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1" name="Freeform 259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2" name="Freeform 260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3" name="Freeform 261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4" name="Freeform 262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5" name="Freeform 263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6" name="Freeform 264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7" name="Freeform 265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8" name="Freeform 266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9" name="Freeform 267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0" name="Freeform 268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1" name="Freeform 269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2" name="Freeform 270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3" name="Freeform 271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4" name="Freeform 272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5" name="Freeform 273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6" name="Freeform 274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7" name="Freeform 275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8" name="Freeform 276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9" name="Freeform 277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0" name="Freeform 278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1" name="Freeform 279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2" name="Freeform 280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3" name="Freeform 281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4" name="Freeform 282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5" name="Freeform 283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6" name="Freeform 284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7" name="Freeform 285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8" name="Freeform 286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9" name="Freeform 287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0" name="Freeform 288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1" name="Freeform 289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2" name="Freeform 290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3" name="Freeform 291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4" name="Freeform 292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5" name="Freeform 293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6" name="Freeform 294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7" name="Freeform 295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8" name="Freeform 296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9" name="Freeform 297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0" name="Freeform 298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1" name="Freeform 299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2" name="Freeform 300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3" name="Freeform 301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4" name="Freeform 302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5" name="Freeform 303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6" name="Freeform 304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7" name="Freeform 305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8" name="Freeform 306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9" name="Freeform 307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0" name="Freeform 308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1" name="Freeform 309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2" name="Freeform 310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3" name="Freeform 311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4" name="Freeform 312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5" name="Freeform 313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6" name="Freeform 314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7" name="Freeform 315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8" name="Freeform 316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9" name="Freeform 317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0" name="Freeform 318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1" name="Freeform 319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2" name="Freeform 320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3" name="Freeform 321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4" name="Freeform 322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  <a:close/>
              </a:path>
            </a:pathLst>
          </a:custGeom>
          <a:solidFill>
            <a:srgbClr val="C767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5" name="Freeform 323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6" name="Freeform 324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7" name="Freeform 325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8" name="Freeform 326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  <a:close/>
              </a:path>
            </a:pathLst>
          </a:custGeom>
          <a:solidFill>
            <a:srgbClr val="F8B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9" name="Freeform 327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0" name="Freeform 328"/>
          <p:cNvSpPr>
            <a:spLocks/>
          </p:cNvSpPr>
          <p:nvPr userDrawn="1"/>
        </p:nvSpPr>
        <p:spPr bwMode="auto">
          <a:xfrm>
            <a:off x="10078812" y="5121729"/>
            <a:ext cx="120650" cy="142875"/>
          </a:xfrm>
          <a:custGeom>
            <a:avLst/>
            <a:gdLst>
              <a:gd name="T0" fmla="*/ 64 w 64"/>
              <a:gd name="T1" fmla="*/ 57 h 76"/>
              <a:gd name="T2" fmla="*/ 57 w 64"/>
              <a:gd name="T3" fmla="*/ 72 h 76"/>
              <a:gd name="T4" fmla="*/ 55 w 64"/>
              <a:gd name="T5" fmla="*/ 74 h 76"/>
              <a:gd name="T6" fmla="*/ 54 w 64"/>
              <a:gd name="T7" fmla="*/ 74 h 76"/>
              <a:gd name="T8" fmla="*/ 32 w 64"/>
              <a:gd name="T9" fmla="*/ 70 h 76"/>
              <a:gd name="T10" fmla="*/ 11 w 64"/>
              <a:gd name="T11" fmla="*/ 50 h 76"/>
              <a:gd name="T12" fmla="*/ 11 w 64"/>
              <a:gd name="T13" fmla="*/ 50 h 76"/>
              <a:gd name="T14" fmla="*/ 0 w 64"/>
              <a:gd name="T15" fmla="*/ 20 h 76"/>
              <a:gd name="T16" fmla="*/ 7 w 64"/>
              <a:gd name="T17" fmla="*/ 4 h 76"/>
              <a:gd name="T18" fmla="*/ 7 w 64"/>
              <a:gd name="T19" fmla="*/ 4 h 76"/>
              <a:gd name="T20" fmla="*/ 8 w 64"/>
              <a:gd name="T21" fmla="*/ 3 h 76"/>
              <a:gd name="T22" fmla="*/ 8 w 64"/>
              <a:gd name="T23" fmla="*/ 3 h 76"/>
              <a:gd name="T24" fmla="*/ 32 w 64"/>
              <a:gd name="T25" fmla="*/ 7 h 76"/>
              <a:gd name="T26" fmla="*/ 53 w 64"/>
              <a:gd name="T27" fmla="*/ 26 h 76"/>
              <a:gd name="T28" fmla="*/ 53 w 64"/>
              <a:gd name="T29" fmla="*/ 27 h 76"/>
              <a:gd name="T30" fmla="*/ 64 w 64"/>
              <a:gd name="T31" fmla="*/ 5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76">
                <a:moveTo>
                  <a:pt x="64" y="57"/>
                </a:moveTo>
                <a:cubicBezTo>
                  <a:pt x="64" y="64"/>
                  <a:pt x="61" y="69"/>
                  <a:pt x="57" y="72"/>
                </a:cubicBezTo>
                <a:cubicBezTo>
                  <a:pt x="55" y="74"/>
                  <a:pt x="55" y="74"/>
                  <a:pt x="55" y="74"/>
                </a:cubicBezTo>
                <a:cubicBezTo>
                  <a:pt x="54" y="74"/>
                  <a:pt x="54" y="74"/>
                  <a:pt x="54" y="74"/>
                </a:cubicBezTo>
                <a:cubicBezTo>
                  <a:pt x="49" y="76"/>
                  <a:pt x="41" y="75"/>
                  <a:pt x="32" y="70"/>
                </a:cubicBezTo>
                <a:cubicBezTo>
                  <a:pt x="24" y="65"/>
                  <a:pt x="17" y="58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4" y="41"/>
                  <a:pt x="0" y="29"/>
                  <a:pt x="0" y="20"/>
                </a:cubicBezTo>
                <a:cubicBezTo>
                  <a:pt x="0" y="12"/>
                  <a:pt x="3" y="7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4" y="0"/>
                  <a:pt x="23" y="1"/>
                  <a:pt x="32" y="7"/>
                </a:cubicBezTo>
                <a:cubicBezTo>
                  <a:pt x="40" y="11"/>
                  <a:pt x="47" y="18"/>
                  <a:pt x="53" y="26"/>
                </a:cubicBezTo>
                <a:cubicBezTo>
                  <a:pt x="53" y="27"/>
                  <a:pt x="53" y="27"/>
                  <a:pt x="53" y="27"/>
                </a:cubicBezTo>
                <a:cubicBezTo>
                  <a:pt x="60" y="36"/>
                  <a:pt x="64" y="47"/>
                  <a:pt x="64" y="57"/>
                </a:cubicBezTo>
              </a:path>
            </a:pathLst>
          </a:custGeom>
          <a:solidFill>
            <a:srgbClr val="C59E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1" name="Freeform 329"/>
          <p:cNvSpPr>
            <a:spLocks/>
          </p:cNvSpPr>
          <p:nvPr userDrawn="1"/>
        </p:nvSpPr>
        <p:spPr bwMode="auto">
          <a:xfrm>
            <a:off x="9097737" y="5121729"/>
            <a:ext cx="1081088" cy="628650"/>
          </a:xfrm>
          <a:custGeom>
            <a:avLst/>
            <a:gdLst>
              <a:gd name="T0" fmla="*/ 576 w 576"/>
              <a:gd name="T1" fmla="*/ 27 h 335"/>
              <a:gd name="T2" fmla="*/ 574 w 576"/>
              <a:gd name="T3" fmla="*/ 28 h 335"/>
              <a:gd name="T4" fmla="*/ 574 w 576"/>
              <a:gd name="T5" fmla="*/ 28 h 335"/>
              <a:gd name="T6" fmla="*/ 556 w 576"/>
              <a:gd name="T7" fmla="*/ 38 h 335"/>
              <a:gd name="T8" fmla="*/ 534 w 576"/>
              <a:gd name="T9" fmla="*/ 50 h 335"/>
              <a:gd name="T10" fmla="*/ 262 w 576"/>
              <a:gd name="T11" fmla="*/ 208 h 335"/>
              <a:gd name="T12" fmla="*/ 46 w 576"/>
              <a:gd name="T13" fmla="*/ 334 h 335"/>
              <a:gd name="T14" fmla="*/ 46 w 576"/>
              <a:gd name="T15" fmla="*/ 334 h 335"/>
              <a:gd name="T16" fmla="*/ 42 w 576"/>
              <a:gd name="T17" fmla="*/ 335 h 335"/>
              <a:gd name="T18" fmla="*/ 0 w 576"/>
              <a:gd name="T19" fmla="*/ 310 h 335"/>
              <a:gd name="T20" fmla="*/ 1 w 576"/>
              <a:gd name="T21" fmla="*/ 310 h 335"/>
              <a:gd name="T22" fmla="*/ 530 w 576"/>
              <a:gd name="T23" fmla="*/ 4 h 335"/>
              <a:gd name="T24" fmla="*/ 530 w 576"/>
              <a:gd name="T25" fmla="*/ 4 h 335"/>
              <a:gd name="T26" fmla="*/ 531 w 576"/>
              <a:gd name="T27" fmla="*/ 3 h 335"/>
              <a:gd name="T28" fmla="*/ 531 w 576"/>
              <a:gd name="T29" fmla="*/ 3 h 335"/>
              <a:gd name="T30" fmla="*/ 555 w 576"/>
              <a:gd name="T31" fmla="*/ 7 h 335"/>
              <a:gd name="T32" fmla="*/ 576 w 576"/>
              <a:gd name="T33" fmla="*/ 26 h 335"/>
              <a:gd name="T34" fmla="*/ 576 w 576"/>
              <a:gd name="T35" fmla="*/ 2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6" h="335">
                <a:moveTo>
                  <a:pt x="576" y="27"/>
                </a:moveTo>
                <a:cubicBezTo>
                  <a:pt x="574" y="28"/>
                  <a:pt x="574" y="28"/>
                  <a:pt x="574" y="28"/>
                </a:cubicBezTo>
                <a:cubicBezTo>
                  <a:pt x="574" y="28"/>
                  <a:pt x="574" y="28"/>
                  <a:pt x="574" y="28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34" y="50"/>
                  <a:pt x="534" y="50"/>
                  <a:pt x="534" y="50"/>
                </a:cubicBezTo>
                <a:cubicBezTo>
                  <a:pt x="262" y="208"/>
                  <a:pt x="262" y="208"/>
                  <a:pt x="262" y="208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2" y="335"/>
                  <a:pt x="42" y="335"/>
                  <a:pt x="42" y="335"/>
                </a:cubicBezTo>
                <a:cubicBezTo>
                  <a:pt x="0" y="310"/>
                  <a:pt x="0" y="310"/>
                  <a:pt x="0" y="310"/>
                </a:cubicBezTo>
                <a:cubicBezTo>
                  <a:pt x="1" y="310"/>
                  <a:pt x="1" y="310"/>
                  <a:pt x="1" y="310"/>
                </a:cubicBezTo>
                <a:cubicBezTo>
                  <a:pt x="530" y="4"/>
                  <a:pt x="530" y="4"/>
                  <a:pt x="530" y="4"/>
                </a:cubicBezTo>
                <a:cubicBezTo>
                  <a:pt x="530" y="4"/>
                  <a:pt x="530" y="4"/>
                  <a:pt x="530" y="4"/>
                </a:cubicBezTo>
                <a:cubicBezTo>
                  <a:pt x="531" y="3"/>
                  <a:pt x="531" y="3"/>
                  <a:pt x="531" y="3"/>
                </a:cubicBezTo>
                <a:cubicBezTo>
                  <a:pt x="531" y="3"/>
                  <a:pt x="531" y="3"/>
                  <a:pt x="531" y="3"/>
                </a:cubicBezTo>
                <a:cubicBezTo>
                  <a:pt x="537" y="0"/>
                  <a:pt x="546" y="1"/>
                  <a:pt x="555" y="7"/>
                </a:cubicBezTo>
                <a:cubicBezTo>
                  <a:pt x="563" y="11"/>
                  <a:pt x="570" y="18"/>
                  <a:pt x="576" y="26"/>
                </a:cubicBezTo>
                <a:cubicBezTo>
                  <a:pt x="576" y="27"/>
                  <a:pt x="576" y="27"/>
                  <a:pt x="576" y="27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2" name="Freeform 330"/>
          <p:cNvSpPr>
            <a:spLocks/>
          </p:cNvSpPr>
          <p:nvPr userDrawn="1"/>
        </p:nvSpPr>
        <p:spPr bwMode="auto">
          <a:xfrm>
            <a:off x="9100912" y="5124904"/>
            <a:ext cx="1077913" cy="622300"/>
          </a:xfrm>
          <a:custGeom>
            <a:avLst/>
            <a:gdLst>
              <a:gd name="T0" fmla="*/ 537 w 574"/>
              <a:gd name="T1" fmla="*/ 0 h 332"/>
              <a:gd name="T2" fmla="*/ 529 w 574"/>
              <a:gd name="T3" fmla="*/ 1 h 332"/>
              <a:gd name="T4" fmla="*/ 529 w 574"/>
              <a:gd name="T5" fmla="*/ 1 h 332"/>
              <a:gd name="T6" fmla="*/ 528 w 574"/>
              <a:gd name="T7" fmla="*/ 2 h 332"/>
              <a:gd name="T8" fmla="*/ 528 w 574"/>
              <a:gd name="T9" fmla="*/ 2 h 332"/>
              <a:gd name="T10" fmla="*/ 0 w 574"/>
              <a:gd name="T11" fmla="*/ 307 h 332"/>
              <a:gd name="T12" fmla="*/ 7 w 574"/>
              <a:gd name="T13" fmla="*/ 306 h 332"/>
              <a:gd name="T14" fmla="*/ 22 w 574"/>
              <a:gd name="T15" fmla="*/ 311 h 332"/>
              <a:gd name="T16" fmla="*/ 44 w 574"/>
              <a:gd name="T17" fmla="*/ 332 h 332"/>
              <a:gd name="T18" fmla="*/ 260 w 574"/>
              <a:gd name="T19" fmla="*/ 206 h 332"/>
              <a:gd name="T20" fmla="*/ 532 w 574"/>
              <a:gd name="T21" fmla="*/ 48 h 332"/>
              <a:gd name="T22" fmla="*/ 554 w 574"/>
              <a:gd name="T23" fmla="*/ 36 h 332"/>
              <a:gd name="T24" fmla="*/ 572 w 574"/>
              <a:gd name="T25" fmla="*/ 26 h 332"/>
              <a:gd name="T26" fmla="*/ 572 w 574"/>
              <a:gd name="T27" fmla="*/ 26 h 332"/>
              <a:gd name="T28" fmla="*/ 574 w 574"/>
              <a:gd name="T29" fmla="*/ 24 h 332"/>
              <a:gd name="T30" fmla="*/ 553 w 574"/>
              <a:gd name="T31" fmla="*/ 5 h 332"/>
              <a:gd name="T32" fmla="*/ 537 w 574"/>
              <a:gd name="T3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4" h="332">
                <a:moveTo>
                  <a:pt x="537" y="0"/>
                </a:moveTo>
                <a:cubicBezTo>
                  <a:pt x="534" y="0"/>
                  <a:pt x="532" y="0"/>
                  <a:pt x="529" y="1"/>
                </a:cubicBezTo>
                <a:cubicBezTo>
                  <a:pt x="529" y="1"/>
                  <a:pt x="529" y="1"/>
                  <a:pt x="529" y="1"/>
                </a:cubicBezTo>
                <a:cubicBezTo>
                  <a:pt x="528" y="2"/>
                  <a:pt x="528" y="2"/>
                  <a:pt x="528" y="2"/>
                </a:cubicBezTo>
                <a:cubicBezTo>
                  <a:pt x="528" y="2"/>
                  <a:pt x="528" y="2"/>
                  <a:pt x="528" y="2"/>
                </a:cubicBezTo>
                <a:cubicBezTo>
                  <a:pt x="0" y="307"/>
                  <a:pt x="0" y="307"/>
                  <a:pt x="0" y="307"/>
                </a:cubicBezTo>
                <a:cubicBezTo>
                  <a:pt x="2" y="307"/>
                  <a:pt x="4" y="306"/>
                  <a:pt x="7" y="306"/>
                </a:cubicBezTo>
                <a:cubicBezTo>
                  <a:pt x="11" y="306"/>
                  <a:pt x="17" y="308"/>
                  <a:pt x="22" y="311"/>
                </a:cubicBezTo>
                <a:cubicBezTo>
                  <a:pt x="31" y="316"/>
                  <a:pt x="38" y="323"/>
                  <a:pt x="44" y="332"/>
                </a:cubicBezTo>
                <a:cubicBezTo>
                  <a:pt x="260" y="206"/>
                  <a:pt x="260" y="206"/>
                  <a:pt x="260" y="20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54" y="36"/>
                  <a:pt x="554" y="36"/>
                  <a:pt x="554" y="3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4" y="24"/>
                  <a:pt x="574" y="24"/>
                  <a:pt x="574" y="24"/>
                </a:cubicBezTo>
                <a:cubicBezTo>
                  <a:pt x="568" y="16"/>
                  <a:pt x="561" y="9"/>
                  <a:pt x="553" y="5"/>
                </a:cubicBezTo>
                <a:cubicBezTo>
                  <a:pt x="547" y="1"/>
                  <a:pt x="542" y="0"/>
                  <a:pt x="537" y="0"/>
                </a:cubicBezTo>
              </a:path>
            </a:pathLst>
          </a:custGeom>
          <a:solidFill>
            <a:srgbClr val="6E85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3" name="Freeform 331"/>
          <p:cNvSpPr>
            <a:spLocks/>
          </p:cNvSpPr>
          <p:nvPr userDrawn="1"/>
        </p:nvSpPr>
        <p:spPr bwMode="auto">
          <a:xfrm>
            <a:off x="9183462" y="5169354"/>
            <a:ext cx="1016000" cy="665163"/>
          </a:xfrm>
          <a:custGeom>
            <a:avLst/>
            <a:gdLst>
              <a:gd name="T0" fmla="*/ 541 w 541"/>
              <a:gd name="T1" fmla="*/ 31 h 354"/>
              <a:gd name="T2" fmla="*/ 534 w 541"/>
              <a:gd name="T3" fmla="*/ 46 h 354"/>
              <a:gd name="T4" fmla="*/ 532 w 541"/>
              <a:gd name="T5" fmla="*/ 48 h 354"/>
              <a:gd name="T6" fmla="*/ 531 w 541"/>
              <a:gd name="T7" fmla="*/ 48 h 354"/>
              <a:gd name="T8" fmla="*/ 2 w 541"/>
              <a:gd name="T9" fmla="*/ 353 h 354"/>
              <a:gd name="T10" fmla="*/ 2 w 541"/>
              <a:gd name="T11" fmla="*/ 354 h 354"/>
              <a:gd name="T12" fmla="*/ 2 w 541"/>
              <a:gd name="T13" fmla="*/ 354 h 354"/>
              <a:gd name="T14" fmla="*/ 0 w 541"/>
              <a:gd name="T15" fmla="*/ 308 h 354"/>
              <a:gd name="T16" fmla="*/ 0 w 541"/>
              <a:gd name="T17" fmla="*/ 308 h 354"/>
              <a:gd name="T18" fmla="*/ 216 w 541"/>
              <a:gd name="T19" fmla="*/ 182 h 354"/>
              <a:gd name="T20" fmla="*/ 488 w 541"/>
              <a:gd name="T21" fmla="*/ 24 h 354"/>
              <a:gd name="T22" fmla="*/ 510 w 541"/>
              <a:gd name="T23" fmla="*/ 12 h 354"/>
              <a:gd name="T24" fmla="*/ 528 w 541"/>
              <a:gd name="T25" fmla="*/ 2 h 354"/>
              <a:gd name="T26" fmla="*/ 530 w 541"/>
              <a:gd name="T27" fmla="*/ 0 h 354"/>
              <a:gd name="T28" fmla="*/ 530 w 541"/>
              <a:gd name="T29" fmla="*/ 1 h 354"/>
              <a:gd name="T30" fmla="*/ 541 w 541"/>
              <a:gd name="T31" fmla="*/ 3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1" h="354">
                <a:moveTo>
                  <a:pt x="541" y="31"/>
                </a:moveTo>
                <a:cubicBezTo>
                  <a:pt x="541" y="38"/>
                  <a:pt x="538" y="43"/>
                  <a:pt x="534" y="4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31" y="48"/>
                  <a:pt x="531" y="48"/>
                  <a:pt x="531" y="48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216" y="182"/>
                  <a:pt x="216" y="182"/>
                  <a:pt x="216" y="182"/>
                </a:cubicBezTo>
                <a:cubicBezTo>
                  <a:pt x="488" y="24"/>
                  <a:pt x="488" y="24"/>
                  <a:pt x="488" y="24"/>
                </a:cubicBezTo>
                <a:cubicBezTo>
                  <a:pt x="510" y="12"/>
                  <a:pt x="510" y="12"/>
                  <a:pt x="510" y="12"/>
                </a:cubicBezTo>
                <a:cubicBezTo>
                  <a:pt x="528" y="2"/>
                  <a:pt x="528" y="2"/>
                  <a:pt x="528" y="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0" y="1"/>
                  <a:pt x="530" y="1"/>
                  <a:pt x="530" y="1"/>
                </a:cubicBezTo>
                <a:cubicBezTo>
                  <a:pt x="537" y="10"/>
                  <a:pt x="541" y="21"/>
                  <a:pt x="541" y="31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4" name="Freeform 332"/>
          <p:cNvSpPr>
            <a:spLocks/>
          </p:cNvSpPr>
          <p:nvPr userDrawn="1"/>
        </p:nvSpPr>
        <p:spPr bwMode="auto">
          <a:xfrm>
            <a:off x="9034237" y="5693229"/>
            <a:ext cx="168275" cy="142875"/>
          </a:xfrm>
          <a:custGeom>
            <a:avLst/>
            <a:gdLst>
              <a:gd name="T0" fmla="*/ 1 w 90"/>
              <a:gd name="T1" fmla="*/ 68 h 76"/>
              <a:gd name="T2" fmla="*/ 7 w 90"/>
              <a:gd name="T3" fmla="*/ 56 h 76"/>
              <a:gd name="T4" fmla="*/ 7 w 90"/>
              <a:gd name="T5" fmla="*/ 55 h 76"/>
              <a:gd name="T6" fmla="*/ 29 w 90"/>
              <a:gd name="T7" fmla="*/ 12 h 76"/>
              <a:gd name="T8" fmla="*/ 29 w 90"/>
              <a:gd name="T9" fmla="*/ 10 h 76"/>
              <a:gd name="T10" fmla="*/ 29 w 90"/>
              <a:gd name="T11" fmla="*/ 10 h 76"/>
              <a:gd name="T12" fmla="*/ 58 w 90"/>
              <a:gd name="T13" fmla="*/ 8 h 76"/>
              <a:gd name="T14" fmla="*/ 80 w 90"/>
              <a:gd name="T15" fmla="*/ 29 h 76"/>
              <a:gd name="T16" fmla="*/ 80 w 90"/>
              <a:gd name="T17" fmla="*/ 29 h 76"/>
              <a:gd name="T18" fmla="*/ 80 w 90"/>
              <a:gd name="T19" fmla="*/ 29 h 76"/>
              <a:gd name="T20" fmla="*/ 90 w 90"/>
              <a:gd name="T21" fmla="*/ 58 h 76"/>
              <a:gd name="T22" fmla="*/ 74 w 90"/>
              <a:gd name="T23" fmla="*/ 76 h 76"/>
              <a:gd name="T24" fmla="*/ 74 w 90"/>
              <a:gd name="T25" fmla="*/ 76 h 76"/>
              <a:gd name="T26" fmla="*/ 22 w 90"/>
              <a:gd name="T27" fmla="*/ 75 h 76"/>
              <a:gd name="T28" fmla="*/ 21 w 90"/>
              <a:gd name="T29" fmla="*/ 75 h 76"/>
              <a:gd name="T30" fmla="*/ 20 w 90"/>
              <a:gd name="T31" fmla="*/ 75 h 76"/>
              <a:gd name="T32" fmla="*/ 5 w 90"/>
              <a:gd name="T33" fmla="*/ 75 h 76"/>
              <a:gd name="T34" fmla="*/ 2 w 90"/>
              <a:gd name="T35" fmla="*/ 73 h 76"/>
              <a:gd name="T36" fmla="*/ 1 w 90"/>
              <a:gd name="T37" fmla="*/ 73 h 76"/>
              <a:gd name="T38" fmla="*/ 1 w 90"/>
              <a:gd name="T39" fmla="*/ 72 h 76"/>
              <a:gd name="T40" fmla="*/ 1 w 90"/>
              <a:gd name="T41" fmla="*/ 6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76">
                <a:moveTo>
                  <a:pt x="1" y="68"/>
                </a:moveTo>
                <a:cubicBezTo>
                  <a:pt x="7" y="56"/>
                  <a:pt x="7" y="56"/>
                  <a:pt x="7" y="56"/>
                </a:cubicBezTo>
                <a:cubicBezTo>
                  <a:pt x="7" y="55"/>
                  <a:pt x="7" y="55"/>
                  <a:pt x="7" y="55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2"/>
                  <a:pt x="45" y="0"/>
                  <a:pt x="58" y="8"/>
                </a:cubicBezTo>
                <a:cubicBezTo>
                  <a:pt x="67" y="13"/>
                  <a:pt x="74" y="20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6" y="38"/>
                  <a:pt x="90" y="49"/>
                  <a:pt x="90" y="58"/>
                </a:cubicBezTo>
                <a:cubicBezTo>
                  <a:pt x="90" y="70"/>
                  <a:pt x="84" y="76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22" y="75"/>
                  <a:pt x="22" y="75"/>
                  <a:pt x="22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20" y="75"/>
                  <a:pt x="20" y="75"/>
                  <a:pt x="20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3" y="74"/>
                  <a:pt x="2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1" y="72"/>
                  <a:pt x="1" y="72"/>
                  <a:pt x="1" y="72"/>
                </a:cubicBezTo>
                <a:cubicBezTo>
                  <a:pt x="0" y="71"/>
                  <a:pt x="0" y="69"/>
                  <a:pt x="1" y="68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5" name="Freeform 333"/>
          <p:cNvSpPr>
            <a:spLocks noEditPoints="1"/>
          </p:cNvSpPr>
          <p:nvPr userDrawn="1"/>
        </p:nvSpPr>
        <p:spPr bwMode="auto">
          <a:xfrm>
            <a:off x="9035825" y="5699579"/>
            <a:ext cx="166688" cy="136525"/>
          </a:xfrm>
          <a:custGeom>
            <a:avLst/>
            <a:gdLst>
              <a:gd name="T0" fmla="*/ 74 w 89"/>
              <a:gd name="T1" fmla="*/ 73 h 73"/>
              <a:gd name="T2" fmla="*/ 73 w 89"/>
              <a:gd name="T3" fmla="*/ 73 h 73"/>
              <a:gd name="T4" fmla="*/ 73 w 89"/>
              <a:gd name="T5" fmla="*/ 73 h 73"/>
              <a:gd name="T6" fmla="*/ 73 w 89"/>
              <a:gd name="T7" fmla="*/ 73 h 73"/>
              <a:gd name="T8" fmla="*/ 73 w 89"/>
              <a:gd name="T9" fmla="*/ 73 h 73"/>
              <a:gd name="T10" fmla="*/ 74 w 89"/>
              <a:gd name="T11" fmla="*/ 73 h 73"/>
              <a:gd name="T12" fmla="*/ 81 w 89"/>
              <a:gd name="T13" fmla="*/ 72 h 73"/>
              <a:gd name="T14" fmla="*/ 81 w 89"/>
              <a:gd name="T15" fmla="*/ 72 h 73"/>
              <a:gd name="T16" fmla="*/ 76 w 89"/>
              <a:gd name="T17" fmla="*/ 73 h 73"/>
              <a:gd name="T18" fmla="*/ 81 w 89"/>
              <a:gd name="T19" fmla="*/ 72 h 73"/>
              <a:gd name="T20" fmla="*/ 85 w 89"/>
              <a:gd name="T21" fmla="*/ 38 h 73"/>
              <a:gd name="T22" fmla="*/ 86 w 89"/>
              <a:gd name="T23" fmla="*/ 40 h 73"/>
              <a:gd name="T24" fmla="*/ 86 w 89"/>
              <a:gd name="T25" fmla="*/ 40 h 73"/>
              <a:gd name="T26" fmla="*/ 88 w 89"/>
              <a:gd name="T27" fmla="*/ 49 h 73"/>
              <a:gd name="T28" fmla="*/ 89 w 89"/>
              <a:gd name="T29" fmla="*/ 52 h 73"/>
              <a:gd name="T30" fmla="*/ 89 w 89"/>
              <a:gd name="T31" fmla="*/ 52 h 73"/>
              <a:gd name="T32" fmla="*/ 89 w 89"/>
              <a:gd name="T33" fmla="*/ 55 h 73"/>
              <a:gd name="T34" fmla="*/ 86 w 89"/>
              <a:gd name="T35" fmla="*/ 67 h 73"/>
              <a:gd name="T36" fmla="*/ 89 w 89"/>
              <a:gd name="T37" fmla="*/ 55 h 73"/>
              <a:gd name="T38" fmla="*/ 85 w 89"/>
              <a:gd name="T39" fmla="*/ 38 h 73"/>
              <a:gd name="T40" fmla="*/ 79 w 89"/>
              <a:gd name="T41" fmla="*/ 26 h 73"/>
              <a:gd name="T42" fmla="*/ 79 w 89"/>
              <a:gd name="T43" fmla="*/ 26 h 73"/>
              <a:gd name="T44" fmla="*/ 79 w 89"/>
              <a:gd name="T45" fmla="*/ 26 h 73"/>
              <a:gd name="T46" fmla="*/ 81 w 89"/>
              <a:gd name="T47" fmla="*/ 29 h 73"/>
              <a:gd name="T48" fmla="*/ 81 w 89"/>
              <a:gd name="T49" fmla="*/ 29 h 73"/>
              <a:gd name="T50" fmla="*/ 83 w 89"/>
              <a:gd name="T51" fmla="*/ 33 h 73"/>
              <a:gd name="T52" fmla="*/ 85 w 89"/>
              <a:gd name="T53" fmla="*/ 37 h 73"/>
              <a:gd name="T54" fmla="*/ 85 w 89"/>
              <a:gd name="T55" fmla="*/ 37 h 73"/>
              <a:gd name="T56" fmla="*/ 79 w 89"/>
              <a:gd name="T57" fmla="*/ 26 h 73"/>
              <a:gd name="T58" fmla="*/ 79 w 89"/>
              <a:gd name="T59" fmla="*/ 26 h 73"/>
              <a:gd name="T60" fmla="*/ 42 w 89"/>
              <a:gd name="T61" fmla="*/ 0 h 73"/>
              <a:gd name="T62" fmla="*/ 28 w 89"/>
              <a:gd name="T63" fmla="*/ 7 h 73"/>
              <a:gd name="T64" fmla="*/ 28 w 89"/>
              <a:gd name="T65" fmla="*/ 7 h 73"/>
              <a:gd name="T66" fmla="*/ 28 w 89"/>
              <a:gd name="T67" fmla="*/ 9 h 73"/>
              <a:gd name="T68" fmla="*/ 6 w 89"/>
              <a:gd name="T69" fmla="*/ 52 h 73"/>
              <a:gd name="T70" fmla="*/ 6 w 89"/>
              <a:gd name="T71" fmla="*/ 53 h 73"/>
              <a:gd name="T72" fmla="*/ 0 w 89"/>
              <a:gd name="T73" fmla="*/ 65 h 73"/>
              <a:gd name="T74" fmla="*/ 0 w 89"/>
              <a:gd name="T75" fmla="*/ 67 h 73"/>
              <a:gd name="T76" fmla="*/ 0 w 89"/>
              <a:gd name="T77" fmla="*/ 69 h 73"/>
              <a:gd name="T78" fmla="*/ 0 w 89"/>
              <a:gd name="T79" fmla="*/ 70 h 73"/>
              <a:gd name="T80" fmla="*/ 0 w 89"/>
              <a:gd name="T81" fmla="*/ 70 h 73"/>
              <a:gd name="T82" fmla="*/ 9 w 89"/>
              <a:gd name="T83" fmla="*/ 65 h 73"/>
              <a:gd name="T84" fmla="*/ 20 w 89"/>
              <a:gd name="T85" fmla="*/ 58 h 73"/>
              <a:gd name="T86" fmla="*/ 22 w 89"/>
              <a:gd name="T87" fmla="*/ 58 h 73"/>
              <a:gd name="T88" fmla="*/ 37 w 89"/>
              <a:gd name="T89" fmla="*/ 49 h 73"/>
              <a:gd name="T90" fmla="*/ 75 w 89"/>
              <a:gd name="T91" fmla="*/ 27 h 73"/>
              <a:gd name="T92" fmla="*/ 79 w 89"/>
              <a:gd name="T93" fmla="*/ 26 h 73"/>
              <a:gd name="T94" fmla="*/ 79 w 89"/>
              <a:gd name="T95" fmla="*/ 26 h 73"/>
              <a:gd name="T96" fmla="*/ 79 w 89"/>
              <a:gd name="T97" fmla="*/ 26 h 73"/>
              <a:gd name="T98" fmla="*/ 79 w 89"/>
              <a:gd name="T99" fmla="*/ 26 h 73"/>
              <a:gd name="T100" fmla="*/ 57 w 89"/>
              <a:gd name="T101" fmla="*/ 5 h 73"/>
              <a:gd name="T102" fmla="*/ 42 w 89"/>
              <a:gd name="T10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9" h="73">
                <a:moveTo>
                  <a:pt x="74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4" y="73"/>
                  <a:pt x="74" y="73"/>
                  <a:pt x="74" y="73"/>
                </a:cubicBezTo>
                <a:moveTo>
                  <a:pt x="81" y="72"/>
                </a:moveTo>
                <a:cubicBezTo>
                  <a:pt x="81" y="72"/>
                  <a:pt x="81" y="72"/>
                  <a:pt x="81" y="72"/>
                </a:cubicBezTo>
                <a:cubicBezTo>
                  <a:pt x="79" y="72"/>
                  <a:pt x="78" y="73"/>
                  <a:pt x="76" y="73"/>
                </a:cubicBezTo>
                <a:cubicBezTo>
                  <a:pt x="78" y="73"/>
                  <a:pt x="79" y="72"/>
                  <a:pt x="81" y="72"/>
                </a:cubicBezTo>
                <a:moveTo>
                  <a:pt x="85" y="38"/>
                </a:moveTo>
                <a:cubicBezTo>
                  <a:pt x="85" y="39"/>
                  <a:pt x="86" y="39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7" y="43"/>
                  <a:pt x="88" y="46"/>
                  <a:pt x="88" y="49"/>
                </a:cubicBezTo>
                <a:cubicBezTo>
                  <a:pt x="89" y="50"/>
                  <a:pt x="89" y="51"/>
                  <a:pt x="89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3"/>
                  <a:pt x="89" y="54"/>
                  <a:pt x="89" y="55"/>
                </a:cubicBezTo>
                <a:cubicBezTo>
                  <a:pt x="89" y="60"/>
                  <a:pt x="88" y="64"/>
                  <a:pt x="86" y="67"/>
                </a:cubicBezTo>
                <a:cubicBezTo>
                  <a:pt x="88" y="64"/>
                  <a:pt x="89" y="60"/>
                  <a:pt x="89" y="55"/>
                </a:cubicBezTo>
                <a:cubicBezTo>
                  <a:pt x="89" y="50"/>
                  <a:pt x="88" y="44"/>
                  <a:pt x="85" y="38"/>
                </a:cubicBezTo>
                <a:moveTo>
                  <a:pt x="79" y="26"/>
                </a:move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0" y="27"/>
                  <a:pt x="80" y="28"/>
                  <a:pt x="81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31"/>
                  <a:pt x="82" y="32"/>
                  <a:pt x="83" y="33"/>
                </a:cubicBezTo>
                <a:cubicBezTo>
                  <a:pt x="84" y="34"/>
                  <a:pt x="84" y="35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3" y="33"/>
                  <a:pt x="81" y="29"/>
                  <a:pt x="79" y="26"/>
                </a:cubicBezTo>
                <a:cubicBezTo>
                  <a:pt x="79" y="26"/>
                  <a:pt x="79" y="26"/>
                  <a:pt x="79" y="26"/>
                </a:cubicBezTo>
                <a:moveTo>
                  <a:pt x="42" y="0"/>
                </a:moveTo>
                <a:cubicBezTo>
                  <a:pt x="36" y="0"/>
                  <a:pt x="31" y="3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9"/>
                  <a:pt x="28" y="9"/>
                  <a:pt x="28" y="9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6" y="5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0" y="67"/>
                </a:cubicBezTo>
                <a:cubicBezTo>
                  <a:pt x="0" y="68"/>
                  <a:pt x="0" y="68"/>
                  <a:pt x="0" y="6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9" y="65"/>
                  <a:pt x="9" y="65"/>
                  <a:pt x="9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37" y="49"/>
                  <a:pt x="37" y="49"/>
                  <a:pt x="37" y="49"/>
                </a:cubicBezTo>
                <a:cubicBezTo>
                  <a:pt x="75" y="27"/>
                  <a:pt x="75" y="27"/>
                  <a:pt x="75" y="27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3" y="17"/>
                  <a:pt x="66" y="10"/>
                  <a:pt x="57" y="5"/>
                </a:cubicBezTo>
                <a:cubicBezTo>
                  <a:pt x="52" y="2"/>
                  <a:pt x="46" y="0"/>
                  <a:pt x="42" y="0"/>
                </a:cubicBezTo>
              </a:path>
            </a:pathLst>
          </a:custGeom>
          <a:solidFill>
            <a:srgbClr val="5B6E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6" name="Freeform 334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0 w 89"/>
              <a:gd name="T1" fmla="*/ 44 h 47"/>
              <a:gd name="T2" fmla="*/ 1 w 89"/>
              <a:gd name="T3" fmla="*/ 44 h 47"/>
              <a:gd name="T4" fmla="*/ 4 w 89"/>
              <a:gd name="T5" fmla="*/ 46 h 47"/>
              <a:gd name="T6" fmla="*/ 8 w 89"/>
              <a:gd name="T7" fmla="*/ 46 h 47"/>
              <a:gd name="T8" fmla="*/ 20 w 89"/>
              <a:gd name="T9" fmla="*/ 46 h 47"/>
              <a:gd name="T10" fmla="*/ 20 w 89"/>
              <a:gd name="T11" fmla="*/ 46 h 47"/>
              <a:gd name="T12" fmla="*/ 20 w 89"/>
              <a:gd name="T13" fmla="*/ 46 h 47"/>
              <a:gd name="T14" fmla="*/ 21 w 89"/>
              <a:gd name="T15" fmla="*/ 46 h 47"/>
              <a:gd name="T16" fmla="*/ 73 w 89"/>
              <a:gd name="T17" fmla="*/ 47 h 47"/>
              <a:gd name="T18" fmla="*/ 73 w 89"/>
              <a:gd name="T19" fmla="*/ 47 h 47"/>
              <a:gd name="T20" fmla="*/ 81 w 89"/>
              <a:gd name="T21" fmla="*/ 46 h 47"/>
              <a:gd name="T22" fmla="*/ 81 w 89"/>
              <a:gd name="T23" fmla="*/ 45 h 47"/>
              <a:gd name="T24" fmla="*/ 89 w 89"/>
              <a:gd name="T25" fmla="*/ 29 h 47"/>
              <a:gd name="T26" fmla="*/ 89 w 89"/>
              <a:gd name="T27" fmla="*/ 26 h 47"/>
              <a:gd name="T28" fmla="*/ 89 w 89"/>
              <a:gd name="T29" fmla="*/ 26 h 47"/>
              <a:gd name="T30" fmla="*/ 88 w 89"/>
              <a:gd name="T31" fmla="*/ 23 h 47"/>
              <a:gd name="T32" fmla="*/ 86 w 89"/>
              <a:gd name="T33" fmla="*/ 14 h 47"/>
              <a:gd name="T34" fmla="*/ 86 w 89"/>
              <a:gd name="T35" fmla="*/ 14 h 47"/>
              <a:gd name="T36" fmla="*/ 85 w 89"/>
              <a:gd name="T37" fmla="*/ 11 h 47"/>
              <a:gd name="T38" fmla="*/ 85 w 89"/>
              <a:gd name="T39" fmla="*/ 11 h 47"/>
              <a:gd name="T40" fmla="*/ 83 w 89"/>
              <a:gd name="T41" fmla="*/ 7 h 47"/>
              <a:gd name="T42" fmla="*/ 81 w 89"/>
              <a:gd name="T43" fmla="*/ 3 h 47"/>
              <a:gd name="T44" fmla="*/ 81 w 89"/>
              <a:gd name="T45" fmla="*/ 3 h 47"/>
              <a:gd name="T46" fmla="*/ 79 w 89"/>
              <a:gd name="T47" fmla="*/ 0 h 47"/>
              <a:gd name="T48" fmla="*/ 79 w 89"/>
              <a:gd name="T49" fmla="*/ 0 h 47"/>
              <a:gd name="T50" fmla="*/ 79 w 89"/>
              <a:gd name="T51" fmla="*/ 0 h 47"/>
              <a:gd name="T52" fmla="*/ 79 w 89"/>
              <a:gd name="T53" fmla="*/ 0 h 47"/>
              <a:gd name="T54" fmla="*/ 75 w 89"/>
              <a:gd name="T55" fmla="*/ 1 h 47"/>
              <a:gd name="T56" fmla="*/ 37 w 89"/>
              <a:gd name="T57" fmla="*/ 23 h 47"/>
              <a:gd name="T58" fmla="*/ 22 w 89"/>
              <a:gd name="T59" fmla="*/ 32 h 47"/>
              <a:gd name="T60" fmla="*/ 20 w 89"/>
              <a:gd name="T61" fmla="*/ 32 h 47"/>
              <a:gd name="T62" fmla="*/ 9 w 89"/>
              <a:gd name="T63" fmla="*/ 39 h 47"/>
              <a:gd name="T64" fmla="*/ 0 w 89"/>
              <a:gd name="T65" fmla="*/ 4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47">
                <a:moveTo>
                  <a:pt x="0" y="44"/>
                </a:move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8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7" name="Freeform 335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79 w 89"/>
              <a:gd name="T1" fmla="*/ 0 h 47"/>
              <a:gd name="T2" fmla="*/ 79 w 89"/>
              <a:gd name="T3" fmla="*/ 0 h 47"/>
              <a:gd name="T4" fmla="*/ 79 w 89"/>
              <a:gd name="T5" fmla="*/ 0 h 47"/>
              <a:gd name="T6" fmla="*/ 75 w 89"/>
              <a:gd name="T7" fmla="*/ 1 h 47"/>
              <a:gd name="T8" fmla="*/ 37 w 89"/>
              <a:gd name="T9" fmla="*/ 23 h 47"/>
              <a:gd name="T10" fmla="*/ 22 w 89"/>
              <a:gd name="T11" fmla="*/ 32 h 47"/>
              <a:gd name="T12" fmla="*/ 20 w 89"/>
              <a:gd name="T13" fmla="*/ 32 h 47"/>
              <a:gd name="T14" fmla="*/ 9 w 89"/>
              <a:gd name="T15" fmla="*/ 39 h 47"/>
              <a:gd name="T16" fmla="*/ 0 w 89"/>
              <a:gd name="T17" fmla="*/ 44 h 47"/>
              <a:gd name="T18" fmla="*/ 0 w 89"/>
              <a:gd name="T19" fmla="*/ 44 h 47"/>
              <a:gd name="T20" fmla="*/ 1 w 89"/>
              <a:gd name="T21" fmla="*/ 44 h 47"/>
              <a:gd name="T22" fmla="*/ 4 w 89"/>
              <a:gd name="T23" fmla="*/ 46 h 47"/>
              <a:gd name="T24" fmla="*/ 8 w 89"/>
              <a:gd name="T25" fmla="*/ 46 h 47"/>
              <a:gd name="T26" fmla="*/ 20 w 89"/>
              <a:gd name="T27" fmla="*/ 46 h 47"/>
              <a:gd name="T28" fmla="*/ 20 w 89"/>
              <a:gd name="T29" fmla="*/ 46 h 47"/>
              <a:gd name="T30" fmla="*/ 20 w 89"/>
              <a:gd name="T31" fmla="*/ 46 h 47"/>
              <a:gd name="T32" fmla="*/ 21 w 89"/>
              <a:gd name="T33" fmla="*/ 46 h 47"/>
              <a:gd name="T34" fmla="*/ 73 w 89"/>
              <a:gd name="T35" fmla="*/ 47 h 47"/>
              <a:gd name="T36" fmla="*/ 73 w 89"/>
              <a:gd name="T37" fmla="*/ 47 h 47"/>
              <a:gd name="T38" fmla="*/ 73 w 89"/>
              <a:gd name="T39" fmla="*/ 47 h 47"/>
              <a:gd name="T40" fmla="*/ 73 w 89"/>
              <a:gd name="T41" fmla="*/ 47 h 47"/>
              <a:gd name="T42" fmla="*/ 81 w 89"/>
              <a:gd name="T43" fmla="*/ 46 h 47"/>
              <a:gd name="T44" fmla="*/ 81 w 89"/>
              <a:gd name="T45" fmla="*/ 45 h 47"/>
              <a:gd name="T46" fmla="*/ 89 w 89"/>
              <a:gd name="T47" fmla="*/ 29 h 47"/>
              <a:gd name="T48" fmla="*/ 89 w 89"/>
              <a:gd name="T49" fmla="*/ 26 h 47"/>
              <a:gd name="T50" fmla="*/ 89 w 89"/>
              <a:gd name="T51" fmla="*/ 26 h 47"/>
              <a:gd name="T52" fmla="*/ 88 w 89"/>
              <a:gd name="T53" fmla="*/ 23 h 47"/>
              <a:gd name="T54" fmla="*/ 86 w 89"/>
              <a:gd name="T55" fmla="*/ 14 h 47"/>
              <a:gd name="T56" fmla="*/ 86 w 89"/>
              <a:gd name="T57" fmla="*/ 14 h 47"/>
              <a:gd name="T58" fmla="*/ 85 w 89"/>
              <a:gd name="T59" fmla="*/ 11 h 47"/>
              <a:gd name="T60" fmla="*/ 85 w 89"/>
              <a:gd name="T61" fmla="*/ 11 h 47"/>
              <a:gd name="T62" fmla="*/ 83 w 89"/>
              <a:gd name="T63" fmla="*/ 7 h 47"/>
              <a:gd name="T64" fmla="*/ 81 w 89"/>
              <a:gd name="T65" fmla="*/ 3 h 47"/>
              <a:gd name="T66" fmla="*/ 81 w 89"/>
              <a:gd name="T67" fmla="*/ 3 h 47"/>
              <a:gd name="T68" fmla="*/ 79 w 89"/>
              <a:gd name="T69" fmla="*/ 0 h 47"/>
              <a:gd name="T70" fmla="*/ 79 w 89"/>
              <a:gd name="T71" fmla="*/ 0 h 47"/>
              <a:gd name="T72" fmla="*/ 79 w 89"/>
              <a:gd name="T7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47">
                <a:moveTo>
                  <a:pt x="79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9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</a:path>
            </a:pathLst>
          </a:custGeom>
          <a:solidFill>
            <a:srgbClr val="3B48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8" name="Freeform 336"/>
          <p:cNvSpPr>
            <a:spLocks/>
          </p:cNvSpPr>
          <p:nvPr userDrawn="1"/>
        </p:nvSpPr>
        <p:spPr bwMode="auto">
          <a:xfrm>
            <a:off x="9034237" y="5798004"/>
            <a:ext cx="39688" cy="36513"/>
          </a:xfrm>
          <a:custGeom>
            <a:avLst/>
            <a:gdLst>
              <a:gd name="T0" fmla="*/ 1 w 21"/>
              <a:gd name="T1" fmla="*/ 16 h 19"/>
              <a:gd name="T2" fmla="*/ 1 w 21"/>
              <a:gd name="T3" fmla="*/ 17 h 19"/>
              <a:gd name="T4" fmla="*/ 1 w 21"/>
              <a:gd name="T5" fmla="*/ 17 h 19"/>
              <a:gd name="T6" fmla="*/ 2 w 21"/>
              <a:gd name="T7" fmla="*/ 17 h 19"/>
              <a:gd name="T8" fmla="*/ 5 w 21"/>
              <a:gd name="T9" fmla="*/ 19 h 19"/>
              <a:gd name="T10" fmla="*/ 9 w 21"/>
              <a:gd name="T11" fmla="*/ 19 h 19"/>
              <a:gd name="T12" fmla="*/ 21 w 21"/>
              <a:gd name="T13" fmla="*/ 19 h 19"/>
              <a:gd name="T14" fmla="*/ 21 w 21"/>
              <a:gd name="T15" fmla="*/ 19 h 19"/>
              <a:gd name="T16" fmla="*/ 21 w 21"/>
              <a:gd name="T17" fmla="*/ 19 h 19"/>
              <a:gd name="T18" fmla="*/ 21 w 21"/>
              <a:gd name="T19" fmla="*/ 5 h 19"/>
              <a:gd name="T20" fmla="*/ 21 w 21"/>
              <a:gd name="T21" fmla="*/ 5 h 19"/>
              <a:gd name="T22" fmla="*/ 7 w 21"/>
              <a:gd name="T23" fmla="*/ 0 h 19"/>
              <a:gd name="T24" fmla="*/ 1 w 21"/>
              <a:gd name="T25" fmla="*/ 12 h 19"/>
              <a:gd name="T26" fmla="*/ 1 w 21"/>
              <a:gd name="T27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" h="19">
                <a:moveTo>
                  <a:pt x="1" y="16"/>
                </a:move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7" y="0"/>
                  <a:pt x="7" y="0"/>
                  <a:pt x="7" y="0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5"/>
                  <a:pt x="1" y="16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9" name="Freeform 337"/>
          <p:cNvSpPr>
            <a:spLocks/>
          </p:cNvSpPr>
          <p:nvPr userDrawn="1"/>
        </p:nvSpPr>
        <p:spPr bwMode="auto">
          <a:xfrm>
            <a:off x="9046937" y="5788479"/>
            <a:ext cx="36513" cy="49213"/>
          </a:xfrm>
          <a:custGeom>
            <a:avLst/>
            <a:gdLst>
              <a:gd name="T0" fmla="*/ 0 w 19"/>
              <a:gd name="T1" fmla="*/ 7 h 26"/>
              <a:gd name="T2" fmla="*/ 9 w 19"/>
              <a:gd name="T3" fmla="*/ 23 h 26"/>
              <a:gd name="T4" fmla="*/ 19 w 19"/>
              <a:gd name="T5" fmla="*/ 19 h 26"/>
              <a:gd name="T6" fmla="*/ 9 w 19"/>
              <a:gd name="T7" fmla="*/ 3 h 26"/>
              <a:gd name="T8" fmla="*/ 0 w 19"/>
              <a:gd name="T9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6">
                <a:moveTo>
                  <a:pt x="0" y="7"/>
                </a:moveTo>
                <a:cubicBezTo>
                  <a:pt x="0" y="13"/>
                  <a:pt x="4" y="20"/>
                  <a:pt x="9" y="23"/>
                </a:cubicBezTo>
                <a:cubicBezTo>
                  <a:pt x="15" y="26"/>
                  <a:pt x="19" y="24"/>
                  <a:pt x="19" y="19"/>
                </a:cubicBezTo>
                <a:cubicBezTo>
                  <a:pt x="19" y="13"/>
                  <a:pt x="15" y="6"/>
                  <a:pt x="9" y="3"/>
                </a:cubicBezTo>
                <a:cubicBezTo>
                  <a:pt x="4" y="0"/>
                  <a:pt x="0" y="2"/>
                  <a:pt x="0" y="7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0" name="Freeform 338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1" name="Freeform 339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" name="Freeform 340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3" name="Freeform 341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4" name="Freeform 342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5" name="Freeform 343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6" name="Freeform 344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7" name="Freeform 345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8" name="Freeform 346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9" name="Freeform 347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9" name="Freeform 397"/>
          <p:cNvSpPr>
            <a:spLocks/>
          </p:cNvSpPr>
          <p:nvPr userDrawn="1"/>
        </p:nvSpPr>
        <p:spPr bwMode="auto">
          <a:xfrm>
            <a:off x="10026425" y="5121729"/>
            <a:ext cx="173038" cy="174625"/>
          </a:xfrm>
          <a:custGeom>
            <a:avLst/>
            <a:gdLst>
              <a:gd name="T0" fmla="*/ 92 w 92"/>
              <a:gd name="T1" fmla="*/ 57 h 93"/>
              <a:gd name="T2" fmla="*/ 86 w 92"/>
              <a:gd name="T3" fmla="*/ 72 h 93"/>
              <a:gd name="T4" fmla="*/ 86 w 92"/>
              <a:gd name="T5" fmla="*/ 72 h 93"/>
              <a:gd name="T6" fmla="*/ 83 w 92"/>
              <a:gd name="T7" fmla="*/ 74 h 93"/>
              <a:gd name="T8" fmla="*/ 83 w 92"/>
              <a:gd name="T9" fmla="*/ 74 h 93"/>
              <a:gd name="T10" fmla="*/ 49 w 92"/>
              <a:gd name="T11" fmla="*/ 93 h 93"/>
              <a:gd name="T12" fmla="*/ 55 w 92"/>
              <a:gd name="T13" fmla="*/ 78 h 93"/>
              <a:gd name="T14" fmla="*/ 45 w 92"/>
              <a:gd name="T15" fmla="*/ 48 h 93"/>
              <a:gd name="T16" fmla="*/ 45 w 92"/>
              <a:gd name="T17" fmla="*/ 47 h 93"/>
              <a:gd name="T18" fmla="*/ 24 w 92"/>
              <a:gd name="T19" fmla="*/ 28 h 93"/>
              <a:gd name="T20" fmla="*/ 0 w 92"/>
              <a:gd name="T21" fmla="*/ 24 h 93"/>
              <a:gd name="T22" fmla="*/ 38 w 92"/>
              <a:gd name="T23" fmla="*/ 3 h 93"/>
              <a:gd name="T24" fmla="*/ 60 w 92"/>
              <a:gd name="T25" fmla="*/ 7 h 93"/>
              <a:gd name="T26" fmla="*/ 81 w 92"/>
              <a:gd name="T27" fmla="*/ 26 h 93"/>
              <a:gd name="T28" fmla="*/ 81 w 92"/>
              <a:gd name="T29" fmla="*/ 27 h 93"/>
              <a:gd name="T30" fmla="*/ 92 w 92"/>
              <a:gd name="T31" fmla="*/ 5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93">
                <a:moveTo>
                  <a:pt x="92" y="57"/>
                </a:moveTo>
                <a:cubicBezTo>
                  <a:pt x="92" y="64"/>
                  <a:pt x="90" y="69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49" y="93"/>
                  <a:pt x="49" y="93"/>
                  <a:pt x="49" y="93"/>
                </a:cubicBezTo>
                <a:cubicBezTo>
                  <a:pt x="53" y="90"/>
                  <a:pt x="55" y="85"/>
                  <a:pt x="55" y="78"/>
                </a:cubicBezTo>
                <a:cubicBezTo>
                  <a:pt x="55" y="68"/>
                  <a:pt x="51" y="57"/>
                  <a:pt x="45" y="48"/>
                </a:cubicBezTo>
                <a:cubicBezTo>
                  <a:pt x="45" y="47"/>
                  <a:pt x="45" y="47"/>
                  <a:pt x="45" y="47"/>
                </a:cubicBezTo>
                <a:cubicBezTo>
                  <a:pt x="39" y="39"/>
                  <a:pt x="32" y="32"/>
                  <a:pt x="24" y="28"/>
                </a:cubicBezTo>
                <a:cubicBezTo>
                  <a:pt x="14" y="22"/>
                  <a:pt x="6" y="21"/>
                  <a:pt x="0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0"/>
                  <a:pt x="51" y="1"/>
                  <a:pt x="60" y="7"/>
                </a:cubicBezTo>
                <a:cubicBezTo>
                  <a:pt x="68" y="11"/>
                  <a:pt x="75" y="18"/>
                  <a:pt x="81" y="26"/>
                </a:cubicBezTo>
                <a:cubicBezTo>
                  <a:pt x="81" y="27"/>
                  <a:pt x="81" y="27"/>
                  <a:pt x="81" y="27"/>
                </a:cubicBezTo>
                <a:cubicBezTo>
                  <a:pt x="88" y="36"/>
                  <a:pt x="92" y="47"/>
                  <a:pt x="92" y="57"/>
                </a:cubicBez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0" name="Freeform 398"/>
          <p:cNvSpPr>
            <a:spLocks/>
          </p:cNvSpPr>
          <p:nvPr userDrawn="1"/>
        </p:nvSpPr>
        <p:spPr bwMode="auto">
          <a:xfrm>
            <a:off x="10113737" y="5296354"/>
            <a:ext cx="4763" cy="1588"/>
          </a:xfrm>
          <a:custGeom>
            <a:avLst/>
            <a:gdLst>
              <a:gd name="T0" fmla="*/ 3 w 3"/>
              <a:gd name="T1" fmla="*/ 0 h 1"/>
              <a:gd name="T2" fmla="*/ 3 w 3"/>
              <a:gd name="T3" fmla="*/ 0 h 1"/>
              <a:gd name="T4" fmla="*/ 0 w 3"/>
              <a:gd name="T5" fmla="*/ 1 h 1"/>
              <a:gd name="T6" fmla="*/ 3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3" y="0"/>
                </a:lnTo>
                <a:lnTo>
                  <a:pt x="0" y="1"/>
                </a:lnTo>
                <a:lnTo>
                  <a:pt x="3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1" name="Freeform 399"/>
          <p:cNvSpPr>
            <a:spLocks/>
          </p:cNvSpPr>
          <p:nvPr userDrawn="1"/>
        </p:nvSpPr>
        <p:spPr bwMode="auto">
          <a:xfrm>
            <a:off x="10024837" y="5166179"/>
            <a:ext cx="1588" cy="1588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  <a:gd name="T8" fmla="*/ 1 w 1"/>
              <a:gd name="T9" fmla="*/ 0 h 1"/>
              <a:gd name="T10" fmla="*/ 1 w 1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2" name="Freeform 400"/>
          <p:cNvSpPr>
            <a:spLocks/>
          </p:cNvSpPr>
          <p:nvPr userDrawn="1"/>
        </p:nvSpPr>
        <p:spPr bwMode="auto">
          <a:xfrm>
            <a:off x="10112150" y="529794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3" name="Freeform 401"/>
          <p:cNvSpPr>
            <a:spLocks/>
          </p:cNvSpPr>
          <p:nvPr userDrawn="1"/>
        </p:nvSpPr>
        <p:spPr bwMode="auto">
          <a:xfrm>
            <a:off x="10081987" y="5128079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5 w 6"/>
              <a:gd name="T5" fmla="*/ 2 h 4"/>
              <a:gd name="T6" fmla="*/ 1 w 6"/>
              <a:gd name="T7" fmla="*/ 4 h 4"/>
              <a:gd name="T8" fmla="*/ 0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5" y="2"/>
                </a:lnTo>
                <a:lnTo>
                  <a:pt x="1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4" name="Freeform 402"/>
          <p:cNvSpPr>
            <a:spLocks/>
          </p:cNvSpPr>
          <p:nvPr userDrawn="1"/>
        </p:nvSpPr>
        <p:spPr bwMode="auto">
          <a:xfrm>
            <a:off x="10174062" y="5258254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0 w 6"/>
              <a:gd name="T5" fmla="*/ 4 h 4"/>
              <a:gd name="T6" fmla="*/ 0 w 6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5" name="Freeform 403"/>
          <p:cNvSpPr>
            <a:spLocks/>
          </p:cNvSpPr>
          <p:nvPr userDrawn="1"/>
        </p:nvSpPr>
        <p:spPr bwMode="auto">
          <a:xfrm>
            <a:off x="10170887" y="5264604"/>
            <a:ext cx="3175" cy="1588"/>
          </a:xfrm>
          <a:custGeom>
            <a:avLst/>
            <a:gdLst>
              <a:gd name="T0" fmla="*/ 2 w 2"/>
              <a:gd name="T1" fmla="*/ 0 h 1"/>
              <a:gd name="T2" fmla="*/ 2 w 2"/>
              <a:gd name="T3" fmla="*/ 0 h 1"/>
              <a:gd name="T4" fmla="*/ 0 w 2"/>
              <a:gd name="T5" fmla="*/ 1 h 1"/>
              <a:gd name="T6" fmla="*/ 2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2" y="0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6" name="Freeform 404"/>
          <p:cNvSpPr>
            <a:spLocks/>
          </p:cNvSpPr>
          <p:nvPr userDrawn="1"/>
        </p:nvSpPr>
        <p:spPr bwMode="auto">
          <a:xfrm>
            <a:off x="10078812" y="5134429"/>
            <a:ext cx="3175" cy="1588"/>
          </a:xfrm>
          <a:custGeom>
            <a:avLst/>
            <a:gdLst>
              <a:gd name="T0" fmla="*/ 2 w 2"/>
              <a:gd name="T1" fmla="*/ 0 h 1"/>
              <a:gd name="T2" fmla="*/ 0 w 2"/>
              <a:gd name="T3" fmla="*/ 1 h 1"/>
              <a:gd name="T4" fmla="*/ 0 w 2"/>
              <a:gd name="T5" fmla="*/ 1 h 1"/>
              <a:gd name="T6" fmla="*/ 2 w 2"/>
              <a:gd name="T7" fmla="*/ 0 h 1"/>
              <a:gd name="T8" fmla="*/ 2 w 2"/>
              <a:gd name="T9" fmla="*/ 0 h 1"/>
              <a:gd name="T10" fmla="*/ 2 w 2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0" y="1"/>
                </a:lnTo>
                <a:lnTo>
                  <a:pt x="0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7" name="Freeform 405"/>
          <p:cNvSpPr>
            <a:spLocks/>
          </p:cNvSpPr>
          <p:nvPr userDrawn="1"/>
        </p:nvSpPr>
        <p:spPr bwMode="auto">
          <a:xfrm>
            <a:off x="10169300" y="526619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407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408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409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D03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410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411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12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13"/>
          <p:cNvSpPr>
            <a:spLocks/>
          </p:cNvSpPr>
          <p:nvPr userDrawn="1"/>
        </p:nvSpPr>
        <p:spPr bwMode="auto">
          <a:xfrm>
            <a:off x="8051607" y="5210924"/>
            <a:ext cx="503343" cy="300911"/>
          </a:xfrm>
          <a:custGeom>
            <a:avLst/>
            <a:gdLst>
              <a:gd name="T0" fmla="*/ 159 w 184"/>
              <a:gd name="T1" fmla="*/ 16 h 110"/>
              <a:gd name="T2" fmla="*/ 142 w 184"/>
              <a:gd name="T3" fmla="*/ 51 h 110"/>
              <a:gd name="T4" fmla="*/ 184 w 184"/>
              <a:gd name="T5" fmla="*/ 84 h 110"/>
              <a:gd name="T6" fmla="*/ 119 w 184"/>
              <a:gd name="T7" fmla="*/ 80 h 110"/>
              <a:gd name="T8" fmla="*/ 84 w 184"/>
              <a:gd name="T9" fmla="*/ 110 h 110"/>
              <a:gd name="T10" fmla="*/ 63 w 184"/>
              <a:gd name="T11" fmla="*/ 72 h 110"/>
              <a:gd name="T12" fmla="*/ 0 w 184"/>
              <a:gd name="T13" fmla="*/ 57 h 110"/>
              <a:gd name="T14" fmla="*/ 51 w 184"/>
              <a:gd name="T15" fmla="*/ 38 h 110"/>
              <a:gd name="T16" fmla="*/ 47 w 184"/>
              <a:gd name="T17" fmla="*/ 0 h 110"/>
              <a:gd name="T18" fmla="*/ 100 w 184"/>
              <a:gd name="T19" fmla="*/ 25 h 110"/>
              <a:gd name="T20" fmla="*/ 159 w 184"/>
              <a:gd name="T21" fmla="*/ 1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110">
                <a:moveTo>
                  <a:pt x="159" y="16"/>
                </a:moveTo>
                <a:lnTo>
                  <a:pt x="142" y="51"/>
                </a:lnTo>
                <a:lnTo>
                  <a:pt x="184" y="84"/>
                </a:lnTo>
                <a:lnTo>
                  <a:pt x="119" y="80"/>
                </a:lnTo>
                <a:lnTo>
                  <a:pt x="84" y="110"/>
                </a:lnTo>
                <a:lnTo>
                  <a:pt x="63" y="72"/>
                </a:lnTo>
                <a:lnTo>
                  <a:pt x="0" y="57"/>
                </a:lnTo>
                <a:lnTo>
                  <a:pt x="51" y="38"/>
                </a:lnTo>
                <a:lnTo>
                  <a:pt x="47" y="0"/>
                </a:lnTo>
                <a:lnTo>
                  <a:pt x="100" y="25"/>
                </a:lnTo>
                <a:lnTo>
                  <a:pt x="15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14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E351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415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16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17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18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419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420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421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422"/>
          <p:cNvSpPr>
            <a:spLocks/>
          </p:cNvSpPr>
          <p:nvPr userDrawn="1"/>
        </p:nvSpPr>
        <p:spPr bwMode="auto">
          <a:xfrm>
            <a:off x="6621236" y="4645478"/>
            <a:ext cx="301625" cy="182562"/>
          </a:xfrm>
          <a:custGeom>
            <a:avLst/>
            <a:gdLst>
              <a:gd name="T0" fmla="*/ 72 w 161"/>
              <a:gd name="T1" fmla="*/ 1 h 98"/>
              <a:gd name="T2" fmla="*/ 155 w 161"/>
              <a:gd name="T3" fmla="*/ 49 h 98"/>
              <a:gd name="T4" fmla="*/ 155 w 161"/>
              <a:gd name="T5" fmla="*/ 63 h 98"/>
              <a:gd name="T6" fmla="*/ 97 w 161"/>
              <a:gd name="T7" fmla="*/ 97 h 98"/>
              <a:gd name="T8" fmla="*/ 89 w 161"/>
              <a:gd name="T9" fmla="*/ 97 h 98"/>
              <a:gd name="T10" fmla="*/ 44 w 161"/>
              <a:gd name="T11" fmla="*/ 71 h 98"/>
              <a:gd name="T12" fmla="*/ 5 w 161"/>
              <a:gd name="T13" fmla="*/ 49 h 98"/>
              <a:gd name="T14" fmla="*/ 5 w 161"/>
              <a:gd name="T15" fmla="*/ 35 h 98"/>
              <a:gd name="T16" fmla="*/ 64 w 161"/>
              <a:gd name="T17" fmla="*/ 1 h 98"/>
              <a:gd name="T18" fmla="*/ 72 w 161"/>
              <a:gd name="T19" fmla="*/ 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98">
                <a:moveTo>
                  <a:pt x="72" y="1"/>
                </a:moveTo>
                <a:cubicBezTo>
                  <a:pt x="155" y="49"/>
                  <a:pt x="155" y="49"/>
                  <a:pt x="155" y="49"/>
                </a:cubicBezTo>
                <a:cubicBezTo>
                  <a:pt x="161" y="52"/>
                  <a:pt x="161" y="60"/>
                  <a:pt x="155" y="63"/>
                </a:cubicBezTo>
                <a:cubicBezTo>
                  <a:pt x="97" y="97"/>
                  <a:pt x="97" y="97"/>
                  <a:pt x="97" y="97"/>
                </a:cubicBezTo>
                <a:cubicBezTo>
                  <a:pt x="94" y="98"/>
                  <a:pt x="91" y="98"/>
                  <a:pt x="89" y="97"/>
                </a:cubicBezTo>
                <a:cubicBezTo>
                  <a:pt x="44" y="71"/>
                  <a:pt x="44" y="71"/>
                  <a:pt x="44" y="7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46"/>
                  <a:pt x="0" y="38"/>
                  <a:pt x="5" y="35"/>
                </a:cubicBezTo>
                <a:cubicBezTo>
                  <a:pt x="64" y="1"/>
                  <a:pt x="64" y="1"/>
                  <a:pt x="64" y="1"/>
                </a:cubicBezTo>
                <a:cubicBezTo>
                  <a:pt x="66" y="0"/>
                  <a:pt x="69" y="0"/>
                  <a:pt x="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423"/>
          <p:cNvSpPr>
            <a:spLocks/>
          </p:cNvSpPr>
          <p:nvPr userDrawn="1"/>
        </p:nvSpPr>
        <p:spPr bwMode="auto">
          <a:xfrm>
            <a:off x="6700611" y="4778828"/>
            <a:ext cx="47625" cy="52387"/>
          </a:xfrm>
          <a:custGeom>
            <a:avLst/>
            <a:gdLst>
              <a:gd name="T0" fmla="*/ 0 w 30"/>
              <a:gd name="T1" fmla="*/ 33 h 33"/>
              <a:gd name="T2" fmla="*/ 30 w 30"/>
              <a:gd name="T3" fmla="*/ 16 h 33"/>
              <a:gd name="T4" fmla="*/ 2 w 30"/>
              <a:gd name="T5" fmla="*/ 0 h 33"/>
              <a:gd name="T6" fmla="*/ 0 w 30"/>
              <a:gd name="T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3">
                <a:moveTo>
                  <a:pt x="0" y="33"/>
                </a:moveTo>
                <a:lnTo>
                  <a:pt x="30" y="16"/>
                </a:lnTo>
                <a:lnTo>
                  <a:pt x="2" y="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424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85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425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3" name="Freeform 361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4" name="Freeform 362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5" name="Freeform 363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6B1A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6" name="Freeform 364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7" name="Freeform 365"/>
          <p:cNvSpPr>
            <a:spLocks/>
          </p:cNvSpPr>
          <p:nvPr userDrawn="1"/>
        </p:nvSpPr>
        <p:spPr bwMode="auto">
          <a:xfrm>
            <a:off x="714854" y="5412632"/>
            <a:ext cx="115262" cy="152310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8" name="Freeform 366"/>
          <p:cNvSpPr>
            <a:spLocks/>
          </p:cNvSpPr>
          <p:nvPr userDrawn="1"/>
        </p:nvSpPr>
        <p:spPr bwMode="auto">
          <a:xfrm>
            <a:off x="714854" y="5186226"/>
            <a:ext cx="115262" cy="154369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9" name="Freeform 367"/>
          <p:cNvSpPr>
            <a:spLocks/>
          </p:cNvSpPr>
          <p:nvPr userDrawn="1"/>
        </p:nvSpPr>
        <p:spPr bwMode="auto">
          <a:xfrm>
            <a:off x="527555" y="5408516"/>
            <a:ext cx="115262" cy="152310"/>
          </a:xfrm>
          <a:custGeom>
            <a:avLst/>
            <a:gdLst>
              <a:gd name="T0" fmla="*/ 47 w 47"/>
              <a:gd name="T1" fmla="*/ 18 h 63"/>
              <a:gd name="T2" fmla="*/ 24 w 47"/>
              <a:gd name="T3" fmla="*/ 7 h 63"/>
              <a:gd name="T4" fmla="*/ 0 w 47"/>
              <a:gd name="T5" fmla="*/ 45 h 63"/>
              <a:gd name="T6" fmla="*/ 24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4"/>
                  <a:pt x="37" y="0"/>
                  <a:pt x="24" y="7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4" y="55"/>
                </a:cubicBezTo>
                <a:cubicBezTo>
                  <a:pt x="37" y="47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0" name="Freeform 368"/>
          <p:cNvSpPr>
            <a:spLocks/>
          </p:cNvSpPr>
          <p:nvPr userDrawn="1"/>
        </p:nvSpPr>
        <p:spPr bwMode="auto">
          <a:xfrm>
            <a:off x="579010" y="5464088"/>
            <a:ext cx="199650" cy="45281"/>
          </a:xfrm>
          <a:custGeom>
            <a:avLst/>
            <a:gdLst>
              <a:gd name="T0" fmla="*/ 9 w 97"/>
              <a:gd name="T1" fmla="*/ 0 h 22"/>
              <a:gd name="T2" fmla="*/ 0 w 97"/>
              <a:gd name="T3" fmla="*/ 20 h 22"/>
              <a:gd name="T4" fmla="*/ 89 w 97"/>
              <a:gd name="T5" fmla="*/ 22 h 22"/>
              <a:gd name="T6" fmla="*/ 97 w 97"/>
              <a:gd name="T7" fmla="*/ 2 h 22"/>
              <a:gd name="T8" fmla="*/ 9 w 97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22">
                <a:moveTo>
                  <a:pt x="9" y="0"/>
                </a:moveTo>
                <a:lnTo>
                  <a:pt x="0" y="20"/>
                </a:lnTo>
                <a:lnTo>
                  <a:pt x="89" y="22"/>
                </a:lnTo>
                <a:lnTo>
                  <a:pt x="97" y="2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1" name="Freeform 369"/>
          <p:cNvSpPr>
            <a:spLocks/>
          </p:cNvSpPr>
          <p:nvPr userDrawn="1"/>
        </p:nvSpPr>
        <p:spPr bwMode="auto">
          <a:xfrm>
            <a:off x="579010" y="5256206"/>
            <a:ext cx="199650" cy="234640"/>
          </a:xfrm>
          <a:custGeom>
            <a:avLst/>
            <a:gdLst>
              <a:gd name="T0" fmla="*/ 89 w 97"/>
              <a:gd name="T1" fmla="*/ 0 h 114"/>
              <a:gd name="T2" fmla="*/ 0 w 97"/>
              <a:gd name="T3" fmla="*/ 104 h 114"/>
              <a:gd name="T4" fmla="*/ 9 w 97"/>
              <a:gd name="T5" fmla="*/ 114 h 114"/>
              <a:gd name="T6" fmla="*/ 97 w 97"/>
              <a:gd name="T7" fmla="*/ 10 h 114"/>
              <a:gd name="T8" fmla="*/ 89 w 97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14">
                <a:moveTo>
                  <a:pt x="89" y="0"/>
                </a:moveTo>
                <a:lnTo>
                  <a:pt x="0" y="104"/>
                </a:lnTo>
                <a:lnTo>
                  <a:pt x="9" y="114"/>
                </a:lnTo>
                <a:lnTo>
                  <a:pt x="97" y="10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5" name="Freeform 373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6" name="Freeform 374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5" name="Freeform 541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6" name="Freeform 542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7" name="Freeform 543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8" name="Freeform 544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8" name="Freeform 564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9" name="Freeform 565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0" name="Freeform 566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1" name="Freeform 567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2" name="Freeform 568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3" name="Freeform 569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4" name="Freeform 570"/>
          <p:cNvSpPr>
            <a:spLocks/>
          </p:cNvSpPr>
          <p:nvPr userDrawn="1"/>
        </p:nvSpPr>
        <p:spPr bwMode="auto">
          <a:xfrm>
            <a:off x="7283224" y="3929516"/>
            <a:ext cx="168275" cy="106362"/>
          </a:xfrm>
          <a:custGeom>
            <a:avLst/>
            <a:gdLst>
              <a:gd name="T0" fmla="*/ 70 w 90"/>
              <a:gd name="T1" fmla="*/ 45 h 56"/>
              <a:gd name="T2" fmla="*/ 0 w 90"/>
              <a:gd name="T3" fmla="*/ 56 h 56"/>
              <a:gd name="T4" fmla="*/ 2 w 90"/>
              <a:gd name="T5" fmla="*/ 55 h 56"/>
              <a:gd name="T6" fmla="*/ 89 w 90"/>
              <a:gd name="T7" fmla="*/ 1 h 56"/>
              <a:gd name="T8" fmla="*/ 90 w 90"/>
              <a:gd name="T9" fmla="*/ 0 h 56"/>
              <a:gd name="T10" fmla="*/ 75 w 90"/>
              <a:gd name="T11" fmla="*/ 42 h 56"/>
              <a:gd name="T12" fmla="*/ 70 w 90"/>
              <a:gd name="T13" fmla="*/ 4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56">
                <a:moveTo>
                  <a:pt x="70" y="45"/>
                </a:moveTo>
                <a:cubicBezTo>
                  <a:pt x="0" y="56"/>
                  <a:pt x="0" y="56"/>
                  <a:pt x="0" y="56"/>
                </a:cubicBezTo>
                <a:cubicBezTo>
                  <a:pt x="1" y="56"/>
                  <a:pt x="1" y="56"/>
                  <a:pt x="2" y="55"/>
                </a:cubicBezTo>
                <a:cubicBezTo>
                  <a:pt x="89" y="1"/>
                  <a:pt x="89" y="1"/>
                  <a:pt x="89" y="1"/>
                </a:cubicBezTo>
                <a:cubicBezTo>
                  <a:pt x="89" y="1"/>
                  <a:pt x="90" y="1"/>
                  <a:pt x="90" y="0"/>
                </a:cubicBezTo>
                <a:cubicBezTo>
                  <a:pt x="75" y="42"/>
                  <a:pt x="75" y="42"/>
                  <a:pt x="75" y="42"/>
                </a:cubicBezTo>
                <a:cubicBezTo>
                  <a:pt x="74" y="43"/>
                  <a:pt x="72" y="45"/>
                  <a:pt x="7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5" name="Freeform 571"/>
          <p:cNvSpPr>
            <a:spLocks/>
          </p:cNvSpPr>
          <p:nvPr userDrawn="1"/>
        </p:nvSpPr>
        <p:spPr bwMode="auto">
          <a:xfrm>
            <a:off x="7280049" y="3932691"/>
            <a:ext cx="287337" cy="174625"/>
          </a:xfrm>
          <a:custGeom>
            <a:avLst/>
            <a:gdLst>
              <a:gd name="T0" fmla="*/ 103 w 153"/>
              <a:gd name="T1" fmla="*/ 1 h 93"/>
              <a:gd name="T2" fmla="*/ 149 w 153"/>
              <a:gd name="T3" fmla="*/ 28 h 93"/>
              <a:gd name="T4" fmla="*/ 148 w 153"/>
              <a:gd name="T5" fmla="*/ 37 h 93"/>
              <a:gd name="T6" fmla="*/ 64 w 153"/>
              <a:gd name="T7" fmla="*/ 90 h 93"/>
              <a:gd name="T8" fmla="*/ 47 w 153"/>
              <a:gd name="T9" fmla="*/ 91 h 93"/>
              <a:gd name="T10" fmla="*/ 2 w 153"/>
              <a:gd name="T11" fmla="*/ 64 h 93"/>
              <a:gd name="T12" fmla="*/ 0 w 153"/>
              <a:gd name="T13" fmla="*/ 62 h 93"/>
              <a:gd name="T14" fmla="*/ 70 w 153"/>
              <a:gd name="T15" fmla="*/ 52 h 93"/>
              <a:gd name="T16" fmla="*/ 79 w 153"/>
              <a:gd name="T17" fmla="*/ 48 h 93"/>
              <a:gd name="T18" fmla="*/ 85 w 153"/>
              <a:gd name="T19" fmla="*/ 42 h 93"/>
              <a:gd name="T20" fmla="*/ 100 w 153"/>
              <a:gd name="T21" fmla="*/ 0 h 93"/>
              <a:gd name="T22" fmla="*/ 103 w 153"/>
              <a:gd name="T23" fmla="*/ 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93">
                <a:moveTo>
                  <a:pt x="103" y="1"/>
                </a:moveTo>
                <a:cubicBezTo>
                  <a:pt x="149" y="28"/>
                  <a:pt x="149" y="28"/>
                  <a:pt x="149" y="28"/>
                </a:cubicBezTo>
                <a:cubicBezTo>
                  <a:pt x="153" y="30"/>
                  <a:pt x="153" y="34"/>
                  <a:pt x="148" y="37"/>
                </a:cubicBezTo>
                <a:cubicBezTo>
                  <a:pt x="64" y="90"/>
                  <a:pt x="64" y="90"/>
                  <a:pt x="64" y="90"/>
                </a:cubicBezTo>
                <a:cubicBezTo>
                  <a:pt x="59" y="93"/>
                  <a:pt x="51" y="93"/>
                  <a:pt x="47" y="91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2"/>
                </a:cubicBezTo>
                <a:cubicBezTo>
                  <a:pt x="70" y="52"/>
                  <a:pt x="70" y="52"/>
                  <a:pt x="70" y="52"/>
                </a:cubicBezTo>
                <a:cubicBezTo>
                  <a:pt x="73" y="51"/>
                  <a:pt x="77" y="50"/>
                  <a:pt x="79" y="48"/>
                </a:cubicBezTo>
                <a:cubicBezTo>
                  <a:pt x="82" y="47"/>
                  <a:pt x="84" y="45"/>
                  <a:pt x="85" y="42"/>
                </a:cubicBezTo>
                <a:cubicBezTo>
                  <a:pt x="100" y="0"/>
                  <a:pt x="100" y="0"/>
                  <a:pt x="100" y="0"/>
                </a:cubicBezTo>
                <a:cubicBezTo>
                  <a:pt x="101" y="0"/>
                  <a:pt x="102" y="1"/>
                  <a:pt x="1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6" name="Freeform 572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7" name="Freeform 573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4" name="Freeform 560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  <a:close/>
              </a:path>
            </a:pathLst>
          </a:custGeom>
          <a:solidFill>
            <a:srgbClr val="FD5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5" name="Freeform 561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6" name="Freeform 562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0A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7" name="Freeform 563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8" name="Freeform 574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9" name="Freeform 575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0" name="Freeform 576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456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1" name="Freeform 577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2" name="Freeform 578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3" name="Freeform 579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4" name="Freeform 580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  <a:close/>
              </a:path>
            </a:pathLst>
          </a:custGeom>
          <a:solidFill>
            <a:srgbClr val="6A8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5" name="Freeform 581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6" name="Freeform 582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7" name="Freeform 583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8" name="Freeform 584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1BCF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9" name="Freeform 585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0" name="Freeform 586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1" name="Freeform 587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2" name="Freeform 588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6AA5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3" name="Freeform 589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5" name="Freeform 591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F94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6" name="Freeform 592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7" name="Freeform 593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8" name="Freeform 594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9" name="Freeform 595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ED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0" name="Freeform 596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1" name="Freeform 597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C8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2" name="Freeform 598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3" name="Freeform 599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4" name="Freeform 600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5" name="Freeform 601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A6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6" name="Freeform 602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8" name="Freeform 5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9" name="Freeform 6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0" name="Freeform 7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1" name="Freeform 8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2" name="Freeform 9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3" name="Freeform 10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4" name="Freeform 11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5" name="Freeform 12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6" name="Freeform 13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7" name="Freeform 14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8" name="Freeform 15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9" name="Freeform 16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0" name="Freeform 17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1" name="Freeform 18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2" name="Freeform 19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3" name="Freeform 20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4" name="Freeform 21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5" name="Freeform 22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6" name="Freeform 23"/>
          <p:cNvSpPr>
            <a:spLocks/>
          </p:cNvSpPr>
          <p:nvPr userDrawn="1"/>
        </p:nvSpPr>
        <p:spPr bwMode="auto">
          <a:xfrm>
            <a:off x="7215311" y="377297"/>
            <a:ext cx="3541592" cy="4335680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8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7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8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4" y="2020"/>
                  <a:pt x="1566" y="1998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7" name="Freeform 24"/>
          <p:cNvSpPr>
            <a:spLocks/>
          </p:cNvSpPr>
          <p:nvPr userDrawn="1"/>
        </p:nvSpPr>
        <p:spPr bwMode="auto">
          <a:xfrm>
            <a:off x="8149317" y="3564549"/>
            <a:ext cx="1124805" cy="1077560"/>
          </a:xfrm>
          <a:custGeom>
            <a:avLst/>
            <a:gdLst>
              <a:gd name="T0" fmla="*/ 174 w 524"/>
              <a:gd name="T1" fmla="*/ 0 h 502"/>
              <a:gd name="T2" fmla="*/ 175 w 524"/>
              <a:gd name="T3" fmla="*/ 145 h 502"/>
              <a:gd name="T4" fmla="*/ 126 w 524"/>
              <a:gd name="T5" fmla="*/ 228 h 502"/>
              <a:gd name="T6" fmla="*/ 0 w 524"/>
              <a:gd name="T7" fmla="*/ 301 h 502"/>
              <a:gd name="T8" fmla="*/ 349 w 524"/>
              <a:gd name="T9" fmla="*/ 502 h 502"/>
              <a:gd name="T10" fmla="*/ 475 w 524"/>
              <a:gd name="T11" fmla="*/ 429 h 502"/>
              <a:gd name="T12" fmla="*/ 524 w 524"/>
              <a:gd name="T13" fmla="*/ 346 h 502"/>
              <a:gd name="T14" fmla="*/ 524 w 524"/>
              <a:gd name="T15" fmla="*/ 200 h 502"/>
              <a:gd name="T16" fmla="*/ 174 w 524"/>
              <a:gd name="T17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4" h="502">
                <a:moveTo>
                  <a:pt x="174" y="0"/>
                </a:moveTo>
                <a:cubicBezTo>
                  <a:pt x="175" y="145"/>
                  <a:pt x="175" y="145"/>
                  <a:pt x="175" y="145"/>
                </a:cubicBezTo>
                <a:cubicBezTo>
                  <a:pt x="175" y="179"/>
                  <a:pt x="156" y="211"/>
                  <a:pt x="126" y="228"/>
                </a:cubicBezTo>
                <a:cubicBezTo>
                  <a:pt x="0" y="301"/>
                  <a:pt x="0" y="301"/>
                  <a:pt x="0" y="301"/>
                </a:cubicBezTo>
                <a:cubicBezTo>
                  <a:pt x="349" y="502"/>
                  <a:pt x="349" y="502"/>
                  <a:pt x="349" y="502"/>
                </a:cubicBezTo>
                <a:cubicBezTo>
                  <a:pt x="475" y="429"/>
                  <a:pt x="475" y="429"/>
                  <a:pt x="475" y="429"/>
                </a:cubicBezTo>
                <a:cubicBezTo>
                  <a:pt x="505" y="412"/>
                  <a:pt x="524" y="380"/>
                  <a:pt x="524" y="346"/>
                </a:cubicBezTo>
                <a:cubicBezTo>
                  <a:pt x="524" y="200"/>
                  <a:pt x="524" y="200"/>
                  <a:pt x="524" y="200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8" name="Freeform 25"/>
          <p:cNvSpPr>
            <a:spLocks/>
          </p:cNvSpPr>
          <p:nvPr userDrawn="1"/>
        </p:nvSpPr>
        <p:spPr bwMode="auto">
          <a:xfrm>
            <a:off x="10624252" y="4585778"/>
            <a:ext cx="70868" cy="119931"/>
          </a:xfrm>
          <a:custGeom>
            <a:avLst/>
            <a:gdLst>
              <a:gd name="T0" fmla="*/ 0 w 39"/>
              <a:gd name="T1" fmla="*/ 66 h 66"/>
              <a:gd name="T2" fmla="*/ 39 w 39"/>
              <a:gd name="T3" fmla="*/ 46 h 66"/>
              <a:gd name="T4" fmla="*/ 4 w 39"/>
              <a:gd name="T5" fmla="*/ 0 h 66"/>
              <a:gd name="T6" fmla="*/ 0 w 3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6">
                <a:moveTo>
                  <a:pt x="0" y="66"/>
                </a:moveTo>
                <a:lnTo>
                  <a:pt x="39" y="46"/>
                </a:lnTo>
                <a:lnTo>
                  <a:pt x="4" y="0"/>
                </a:lnTo>
                <a:lnTo>
                  <a:pt x="0" y="66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9" name="Freeform 26"/>
          <p:cNvSpPr>
            <a:spLocks/>
          </p:cNvSpPr>
          <p:nvPr userDrawn="1"/>
        </p:nvSpPr>
        <p:spPr bwMode="auto">
          <a:xfrm>
            <a:off x="7202591" y="424542"/>
            <a:ext cx="70868" cy="36343"/>
          </a:xfrm>
          <a:custGeom>
            <a:avLst/>
            <a:gdLst>
              <a:gd name="T0" fmla="*/ 39 w 39"/>
              <a:gd name="T1" fmla="*/ 0 h 20"/>
              <a:gd name="T2" fmla="*/ 0 w 39"/>
              <a:gd name="T3" fmla="*/ 20 h 20"/>
              <a:gd name="T4" fmla="*/ 20 w 39"/>
              <a:gd name="T5" fmla="*/ 20 h 20"/>
              <a:gd name="T6" fmla="*/ 39 w 39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0">
                <a:moveTo>
                  <a:pt x="39" y="0"/>
                </a:moveTo>
                <a:lnTo>
                  <a:pt x="0" y="20"/>
                </a:lnTo>
                <a:lnTo>
                  <a:pt x="20" y="20"/>
                </a:lnTo>
                <a:lnTo>
                  <a:pt x="3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0" name="Freeform 27"/>
          <p:cNvSpPr>
            <a:spLocks/>
          </p:cNvSpPr>
          <p:nvPr userDrawn="1"/>
        </p:nvSpPr>
        <p:spPr bwMode="auto">
          <a:xfrm>
            <a:off x="7138991" y="415457"/>
            <a:ext cx="3543410" cy="4337498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9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6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9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3" y="2020"/>
                  <a:pt x="1566" y="1998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1" name="Freeform 28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2" name="Freeform 29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3" name="Freeform 30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  <a:close/>
              </a:path>
            </a:pathLst>
          </a:custGeom>
          <a:solidFill>
            <a:srgbClr val="771F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4" name="Freeform 31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5" name="Freeform 32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  <a:close/>
              </a:path>
            </a:pathLst>
          </a:custGeom>
          <a:solidFill>
            <a:srgbClr val="A2CE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6" name="Freeform 33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7" name="Freeform 34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8" name="Freeform 35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9" name="Freeform 36"/>
          <p:cNvSpPr>
            <a:spLocks noEditPoints="1"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60 w 274"/>
              <a:gd name="T1" fmla="*/ 319 h 503"/>
              <a:gd name="T2" fmla="*/ 60 w 274"/>
              <a:gd name="T3" fmla="*/ 319 h 503"/>
              <a:gd name="T4" fmla="*/ 85 w 274"/>
              <a:gd name="T5" fmla="*/ 333 h 503"/>
              <a:gd name="T6" fmla="*/ 85 w 274"/>
              <a:gd name="T7" fmla="*/ 333 h 503"/>
              <a:gd name="T8" fmla="*/ 60 w 274"/>
              <a:gd name="T9" fmla="*/ 319 h 503"/>
              <a:gd name="T10" fmla="*/ 1 w 274"/>
              <a:gd name="T11" fmla="*/ 0 h 503"/>
              <a:gd name="T12" fmla="*/ 0 w 274"/>
              <a:gd name="T13" fmla="*/ 344 h 503"/>
              <a:gd name="T14" fmla="*/ 60 w 274"/>
              <a:gd name="T15" fmla="*/ 379 h 503"/>
              <a:gd name="T16" fmla="*/ 60 w 274"/>
              <a:gd name="T17" fmla="*/ 319 h 503"/>
              <a:gd name="T18" fmla="*/ 59 w 274"/>
              <a:gd name="T19" fmla="*/ 318 h 503"/>
              <a:gd name="T20" fmla="*/ 53 w 274"/>
              <a:gd name="T21" fmla="*/ 321 h 503"/>
              <a:gd name="T22" fmla="*/ 51 w 274"/>
              <a:gd name="T23" fmla="*/ 318 h 503"/>
              <a:gd name="T24" fmla="*/ 55 w 274"/>
              <a:gd name="T25" fmla="*/ 316 h 503"/>
              <a:gd name="T26" fmla="*/ 80 w 274"/>
              <a:gd name="T27" fmla="*/ 301 h 503"/>
              <a:gd name="T28" fmla="*/ 85 w 274"/>
              <a:gd name="T29" fmla="*/ 304 h 503"/>
              <a:gd name="T30" fmla="*/ 103 w 274"/>
              <a:gd name="T31" fmla="*/ 315 h 503"/>
              <a:gd name="T32" fmla="*/ 103 w 274"/>
              <a:gd name="T33" fmla="*/ 315 h 503"/>
              <a:gd name="T34" fmla="*/ 106 w 274"/>
              <a:gd name="T35" fmla="*/ 316 h 503"/>
              <a:gd name="T36" fmla="*/ 110 w 274"/>
              <a:gd name="T37" fmla="*/ 319 h 503"/>
              <a:gd name="T38" fmla="*/ 143 w 274"/>
              <a:gd name="T39" fmla="*/ 338 h 503"/>
              <a:gd name="T40" fmla="*/ 160 w 274"/>
              <a:gd name="T41" fmla="*/ 347 h 503"/>
              <a:gd name="T42" fmla="*/ 160 w 274"/>
              <a:gd name="T43" fmla="*/ 347 h 503"/>
              <a:gd name="T44" fmla="*/ 160 w 274"/>
              <a:gd name="T45" fmla="*/ 347 h 503"/>
              <a:gd name="T46" fmla="*/ 180 w 274"/>
              <a:gd name="T47" fmla="*/ 369 h 503"/>
              <a:gd name="T48" fmla="*/ 186 w 274"/>
              <a:gd name="T49" fmla="*/ 371 h 503"/>
              <a:gd name="T50" fmla="*/ 190 w 274"/>
              <a:gd name="T51" fmla="*/ 370 h 503"/>
              <a:gd name="T52" fmla="*/ 209 w 274"/>
              <a:gd name="T53" fmla="*/ 359 h 503"/>
              <a:gd name="T54" fmla="*/ 234 w 274"/>
              <a:gd name="T55" fmla="*/ 373 h 503"/>
              <a:gd name="T56" fmla="*/ 189 w 274"/>
              <a:gd name="T57" fmla="*/ 399 h 503"/>
              <a:gd name="T58" fmla="*/ 185 w 274"/>
              <a:gd name="T59" fmla="*/ 400 h 503"/>
              <a:gd name="T60" fmla="*/ 180 w 274"/>
              <a:gd name="T61" fmla="*/ 399 h 503"/>
              <a:gd name="T62" fmla="*/ 160 w 274"/>
              <a:gd name="T63" fmla="*/ 382 h 503"/>
              <a:gd name="T64" fmla="*/ 160 w 274"/>
              <a:gd name="T65" fmla="*/ 382 h 503"/>
              <a:gd name="T66" fmla="*/ 180 w 274"/>
              <a:gd name="T67" fmla="*/ 399 h 503"/>
              <a:gd name="T68" fmla="*/ 185 w 274"/>
              <a:gd name="T69" fmla="*/ 400 h 503"/>
              <a:gd name="T70" fmla="*/ 189 w 274"/>
              <a:gd name="T71" fmla="*/ 399 h 503"/>
              <a:gd name="T72" fmla="*/ 234 w 274"/>
              <a:gd name="T73" fmla="*/ 373 h 503"/>
              <a:gd name="T74" fmla="*/ 234 w 274"/>
              <a:gd name="T75" fmla="*/ 390 h 503"/>
              <a:gd name="T76" fmla="*/ 189 w 274"/>
              <a:gd name="T77" fmla="*/ 416 h 503"/>
              <a:gd name="T78" fmla="*/ 185 w 274"/>
              <a:gd name="T79" fmla="*/ 417 h 503"/>
              <a:gd name="T80" fmla="*/ 180 w 274"/>
              <a:gd name="T81" fmla="*/ 415 h 503"/>
              <a:gd name="T82" fmla="*/ 160 w 274"/>
              <a:gd name="T83" fmla="*/ 399 h 503"/>
              <a:gd name="T84" fmla="*/ 160 w 274"/>
              <a:gd name="T85" fmla="*/ 436 h 503"/>
              <a:gd name="T86" fmla="*/ 274 w 274"/>
              <a:gd name="T87" fmla="*/ 503 h 503"/>
              <a:gd name="T88" fmla="*/ 274 w 274"/>
              <a:gd name="T89" fmla="*/ 158 h 503"/>
              <a:gd name="T90" fmla="*/ 1 w 274"/>
              <a:gd name="T9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503">
                <a:moveTo>
                  <a:pt x="60" y="319"/>
                </a:moveTo>
                <a:cubicBezTo>
                  <a:pt x="60" y="319"/>
                  <a:pt x="60" y="319"/>
                  <a:pt x="60" y="319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60" y="319"/>
                  <a:pt x="60" y="319"/>
                  <a:pt x="60" y="319"/>
                </a:cubicBezTo>
                <a:moveTo>
                  <a:pt x="1" y="0"/>
                </a:moveTo>
                <a:cubicBezTo>
                  <a:pt x="0" y="344"/>
                  <a:pt x="0" y="344"/>
                  <a:pt x="0" y="344"/>
                </a:cubicBezTo>
                <a:cubicBezTo>
                  <a:pt x="60" y="379"/>
                  <a:pt x="60" y="379"/>
                  <a:pt x="60" y="379"/>
                </a:cubicBezTo>
                <a:cubicBezTo>
                  <a:pt x="60" y="319"/>
                  <a:pt x="60" y="319"/>
                  <a:pt x="60" y="319"/>
                </a:cubicBezTo>
                <a:cubicBezTo>
                  <a:pt x="59" y="318"/>
                  <a:pt x="59" y="318"/>
                  <a:pt x="59" y="318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1" y="318"/>
                  <a:pt x="51" y="318"/>
                  <a:pt x="51" y="318"/>
                </a:cubicBezTo>
                <a:cubicBezTo>
                  <a:pt x="55" y="316"/>
                  <a:pt x="55" y="316"/>
                  <a:pt x="55" y="316"/>
                </a:cubicBezTo>
                <a:cubicBezTo>
                  <a:pt x="80" y="301"/>
                  <a:pt x="80" y="301"/>
                  <a:pt x="80" y="301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6" y="316"/>
                  <a:pt x="106" y="316"/>
                  <a:pt x="106" y="316"/>
                </a:cubicBezTo>
                <a:cubicBezTo>
                  <a:pt x="110" y="319"/>
                  <a:pt x="110" y="319"/>
                  <a:pt x="110" y="319"/>
                </a:cubicBezTo>
                <a:cubicBezTo>
                  <a:pt x="143" y="338"/>
                  <a:pt x="143" y="338"/>
                  <a:pt x="143" y="338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80" y="369"/>
                  <a:pt x="180" y="369"/>
                  <a:pt x="180" y="369"/>
                </a:cubicBezTo>
                <a:cubicBezTo>
                  <a:pt x="182" y="370"/>
                  <a:pt x="184" y="371"/>
                  <a:pt x="186" y="371"/>
                </a:cubicBezTo>
                <a:cubicBezTo>
                  <a:pt x="187" y="371"/>
                  <a:pt x="189" y="371"/>
                  <a:pt x="190" y="370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189" y="399"/>
                  <a:pt x="189" y="399"/>
                  <a:pt x="189" y="399"/>
                </a:cubicBezTo>
                <a:cubicBezTo>
                  <a:pt x="188" y="400"/>
                  <a:pt x="187" y="400"/>
                  <a:pt x="185" y="400"/>
                </a:cubicBezTo>
                <a:cubicBezTo>
                  <a:pt x="183" y="400"/>
                  <a:pt x="182" y="400"/>
                  <a:pt x="180" y="399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80" y="399"/>
                  <a:pt x="180" y="399"/>
                  <a:pt x="180" y="399"/>
                </a:cubicBezTo>
                <a:cubicBezTo>
                  <a:pt x="182" y="400"/>
                  <a:pt x="183" y="400"/>
                  <a:pt x="185" y="400"/>
                </a:cubicBezTo>
                <a:cubicBezTo>
                  <a:pt x="187" y="400"/>
                  <a:pt x="188" y="400"/>
                  <a:pt x="189" y="39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234" y="390"/>
                  <a:pt x="234" y="390"/>
                  <a:pt x="234" y="390"/>
                </a:cubicBezTo>
                <a:cubicBezTo>
                  <a:pt x="189" y="416"/>
                  <a:pt x="189" y="416"/>
                  <a:pt x="189" y="416"/>
                </a:cubicBezTo>
                <a:cubicBezTo>
                  <a:pt x="188" y="417"/>
                  <a:pt x="187" y="417"/>
                  <a:pt x="185" y="417"/>
                </a:cubicBezTo>
                <a:cubicBezTo>
                  <a:pt x="183" y="417"/>
                  <a:pt x="182" y="416"/>
                  <a:pt x="180" y="415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436"/>
                  <a:pt x="160" y="436"/>
                  <a:pt x="160" y="436"/>
                </a:cubicBezTo>
                <a:cubicBezTo>
                  <a:pt x="274" y="503"/>
                  <a:pt x="274" y="503"/>
                  <a:pt x="274" y="503"/>
                </a:cubicBezTo>
                <a:cubicBezTo>
                  <a:pt x="274" y="158"/>
                  <a:pt x="274" y="158"/>
                  <a:pt x="274" y="158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88C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0" name="Freeform 37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  <a:close/>
              </a:path>
            </a:pathLst>
          </a:custGeom>
          <a:solidFill>
            <a:srgbClr val="4C37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1" name="Freeform 38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2" name="Freeform 39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  <a:close/>
              </a:path>
            </a:pathLst>
          </a:custGeom>
          <a:solidFill>
            <a:srgbClr val="EDC5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3" name="Freeform 40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4" name="Freeform 41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  <a:close/>
              </a:path>
            </a:pathLst>
          </a:custGeom>
          <a:solidFill>
            <a:srgbClr val="8F9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5" name="Freeform 42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6" name="Freeform 43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7" name="Freeform 44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8" name="Freeform 45"/>
          <p:cNvSpPr>
            <a:spLocks/>
          </p:cNvSpPr>
          <p:nvPr userDrawn="1"/>
        </p:nvSpPr>
        <p:spPr bwMode="auto">
          <a:xfrm>
            <a:off x="8772594" y="3557281"/>
            <a:ext cx="112662" cy="145371"/>
          </a:xfrm>
          <a:custGeom>
            <a:avLst/>
            <a:gdLst>
              <a:gd name="T0" fmla="*/ 52 w 52"/>
              <a:gd name="T1" fmla="*/ 49 h 68"/>
              <a:gd name="T2" fmla="*/ 26 w 52"/>
              <a:gd name="T3" fmla="*/ 60 h 68"/>
              <a:gd name="T4" fmla="*/ 0 w 52"/>
              <a:gd name="T5" fmla="*/ 19 h 68"/>
              <a:gd name="T6" fmla="*/ 26 w 52"/>
              <a:gd name="T7" fmla="*/ 8 h 68"/>
              <a:gd name="T8" fmla="*/ 52 w 52"/>
              <a:gd name="T9" fmla="*/ 4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8">
                <a:moveTo>
                  <a:pt x="52" y="49"/>
                </a:moveTo>
                <a:cubicBezTo>
                  <a:pt x="52" y="63"/>
                  <a:pt x="40" y="68"/>
                  <a:pt x="26" y="60"/>
                </a:cubicBezTo>
                <a:cubicBezTo>
                  <a:pt x="11" y="52"/>
                  <a:pt x="0" y="33"/>
                  <a:pt x="0" y="19"/>
                </a:cubicBezTo>
                <a:cubicBezTo>
                  <a:pt x="0" y="5"/>
                  <a:pt x="11" y="0"/>
                  <a:pt x="26" y="8"/>
                </a:cubicBezTo>
                <a:cubicBezTo>
                  <a:pt x="40" y="16"/>
                  <a:pt x="52" y="35"/>
                  <a:pt x="52" y="49"/>
                </a:cubicBez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9" name="Freeform 46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  <a:close/>
              </a:path>
            </a:pathLst>
          </a:custGeom>
          <a:solidFill>
            <a:srgbClr val="6D1D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0" name="Freeform 47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1" name="Freeform 48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  <a:close/>
              </a:path>
            </a:pathLst>
          </a:custGeom>
          <a:solidFill>
            <a:srgbClr val="5D1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2" name="Freeform 49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3" name="Freeform 50"/>
          <p:cNvSpPr>
            <a:spLocks/>
          </p:cNvSpPr>
          <p:nvPr userDrawn="1"/>
        </p:nvSpPr>
        <p:spPr bwMode="auto">
          <a:xfrm>
            <a:off x="7298899" y="638964"/>
            <a:ext cx="34526" cy="1989761"/>
          </a:xfrm>
          <a:custGeom>
            <a:avLst/>
            <a:gdLst>
              <a:gd name="T0" fmla="*/ 19 w 19"/>
              <a:gd name="T1" fmla="*/ 10 h 1095"/>
              <a:gd name="T2" fmla="*/ 19 w 19"/>
              <a:gd name="T3" fmla="*/ 1095 h 1095"/>
              <a:gd name="T4" fmla="*/ 0 w 19"/>
              <a:gd name="T5" fmla="*/ 1084 h 1095"/>
              <a:gd name="T6" fmla="*/ 0 w 19"/>
              <a:gd name="T7" fmla="*/ 0 h 1095"/>
              <a:gd name="T8" fmla="*/ 19 w 19"/>
              <a:gd name="T9" fmla="*/ 1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95">
                <a:moveTo>
                  <a:pt x="19" y="10"/>
                </a:moveTo>
                <a:lnTo>
                  <a:pt x="19" y="1095"/>
                </a:lnTo>
                <a:lnTo>
                  <a:pt x="0" y="1084"/>
                </a:lnTo>
                <a:lnTo>
                  <a:pt x="0" y="0"/>
                </a:lnTo>
                <a:lnTo>
                  <a:pt x="19" y="1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4" name="Freeform 51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5" name="Freeform 52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6" name="Freeform 53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7" name="Freeform 54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8" name="Freeform 55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83A6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9" name="Freeform 56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0" name="Freeform 57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BBE8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1" name="Freeform 58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2" name="Freeform 59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20AA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3" name="Freeform 60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4" name="Freeform 61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5" name="Freeform 62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6" name="Freeform 63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  <a:close/>
              </a:path>
            </a:pathLst>
          </a:custGeom>
          <a:solidFill>
            <a:srgbClr val="F99F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7" name="Freeform 64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8" name="Freeform 65"/>
          <p:cNvSpPr>
            <a:spLocks/>
          </p:cNvSpPr>
          <p:nvPr userDrawn="1"/>
        </p:nvSpPr>
        <p:spPr bwMode="auto">
          <a:xfrm>
            <a:off x="8741702" y="2038157"/>
            <a:ext cx="81771" cy="788636"/>
          </a:xfrm>
          <a:custGeom>
            <a:avLst/>
            <a:gdLst>
              <a:gd name="T0" fmla="*/ 45 w 45"/>
              <a:gd name="T1" fmla="*/ 0 h 434"/>
              <a:gd name="T2" fmla="*/ 45 w 45"/>
              <a:gd name="T3" fmla="*/ 408 h 434"/>
              <a:gd name="T4" fmla="*/ 0 w 45"/>
              <a:gd name="T5" fmla="*/ 434 h 434"/>
              <a:gd name="T6" fmla="*/ 0 w 45"/>
              <a:gd name="T7" fmla="*/ 26 h 434"/>
              <a:gd name="T8" fmla="*/ 45 w 45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4">
                <a:moveTo>
                  <a:pt x="45" y="0"/>
                </a:moveTo>
                <a:lnTo>
                  <a:pt x="45" y="408"/>
                </a:lnTo>
                <a:lnTo>
                  <a:pt x="0" y="434"/>
                </a:lnTo>
                <a:lnTo>
                  <a:pt x="0" y="26"/>
                </a:lnTo>
                <a:lnTo>
                  <a:pt x="45" y="0"/>
                </a:lnTo>
                <a:close/>
              </a:path>
            </a:pathLst>
          </a:custGeom>
          <a:solidFill>
            <a:srgbClr val="F670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9" name="Freeform 66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  <a:close/>
              </a:path>
            </a:pathLst>
          </a:cu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0" name="Freeform 67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1" name="Freeform 68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3A2B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2" name="Freeform 69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3" name="Freeform 70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6449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4" name="Freeform 71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5" name="Freeform 72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6" name="Freeform 73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7" name="Rectangle 74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8" name="Rectangle 75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9" name="Rectangle 76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0" name="Rectangle 77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1" name="Freeform 78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2" name="Freeform 79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4" name="Freeform 81"/>
          <p:cNvSpPr>
            <a:spLocks/>
          </p:cNvSpPr>
          <p:nvPr userDrawn="1"/>
        </p:nvSpPr>
        <p:spPr bwMode="auto">
          <a:xfrm>
            <a:off x="7458806" y="896997"/>
            <a:ext cx="2860167" cy="1649957"/>
          </a:xfrm>
          <a:custGeom>
            <a:avLst/>
            <a:gdLst>
              <a:gd name="T0" fmla="*/ 16 w 1574"/>
              <a:gd name="T1" fmla="*/ 0 h 908"/>
              <a:gd name="T2" fmla="*/ 0 w 1574"/>
              <a:gd name="T3" fmla="*/ 9 h 908"/>
              <a:gd name="T4" fmla="*/ 1559 w 1574"/>
              <a:gd name="T5" fmla="*/ 908 h 908"/>
              <a:gd name="T6" fmla="*/ 1574 w 1574"/>
              <a:gd name="T7" fmla="*/ 900 h 908"/>
              <a:gd name="T8" fmla="*/ 16 w 1574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908">
                <a:moveTo>
                  <a:pt x="16" y="0"/>
                </a:moveTo>
                <a:lnTo>
                  <a:pt x="0" y="9"/>
                </a:lnTo>
                <a:lnTo>
                  <a:pt x="1559" y="908"/>
                </a:lnTo>
                <a:lnTo>
                  <a:pt x="1574" y="90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" name="Freeform 82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" name="Freeform 83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" name="Freeform 84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" name="Freeform 85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9" name="Freeform 86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0" name="Freeform 87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1" name="Freeform 88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2" name="Freeform 89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3" name="Freeform 90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4" name="Freeform 91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5" name="Freeform 92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6" name="Freeform 93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7" name="Freeform 94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8" name="Freeform 95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9" name="Freeform 96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0" name="Freeform 97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1" name="Freeform 98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2" name="Freeform 99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3" name="Freeform 100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4" name="Freeform 101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5" name="Freeform 102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6" name="Freeform 103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7" name="Freeform 104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8" name="Freeform 105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9" name="Freeform 106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0" name="Freeform 107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1" name="Freeform 108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2" name="Freeform 109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3" name="Freeform 110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4" name="Freeform 111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5" name="Freeform 112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6" name="Freeform 113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7" name="Freeform 114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8" name="Freeform 115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9" name="Freeform 116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0" name="Freeform 117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1" name="Freeform 118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2" name="Freeform 119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3" name="Freeform 120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4" name="Freeform 121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5" name="Freeform 122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6" name="Freeform 123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7" name="Freeform 124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8" name="Freeform 125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9" name="Freeform 126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0" name="Freeform 127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1" name="Freeform 128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2" name="Freeform 129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3" name="Freeform 130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4" name="Freeform 131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5" name="Freeform 132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6" name="Freeform 133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7" name="Freeform 134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8" name="Freeform 135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9" name="Freeform 136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0" name="Freeform 137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1" name="Freeform 138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2" name="Freeform 139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3" name="Freeform 140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4" name="Freeform 141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5" name="Freeform 142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6" name="Freeform 143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7" name="Freeform 144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8" name="Freeform 145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9" name="Freeform 146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0" name="Freeform 147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1" name="Freeform 148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2" name="Freeform 149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3" name="Freeform 150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4" name="Freeform 151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5" name="Freeform 152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6" name="Freeform 153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7" name="Freeform 154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8" name="Freeform 155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9" name="Freeform 156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0" name="Freeform 157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1" name="Freeform 158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2" name="Freeform 159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3" name="Freeform 160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4" name="Freeform 161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5" name="Freeform 162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6" name="Freeform 163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7" name="Freeform 164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8" name="Freeform 165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9" name="Freeform 166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0" name="Freeform 167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1" name="Freeform 168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2" name="Freeform 169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3" name="Freeform 170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4" name="Freeform 171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5" name="Freeform 172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6" name="Freeform 173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7" name="Freeform 174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8" name="Freeform 175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9" name="Freeform 176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0" name="Freeform 177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1" name="Freeform 178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2" name="Freeform 179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3" name="Freeform 180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4" name="Freeform 181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5" name="Freeform 182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6" name="Freeform 183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7" name="Freeform 184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8" name="Freeform 185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9" name="Freeform 186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0" name="Freeform 187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1" name="Freeform 188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2" name="Freeform 189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3" name="Freeform 190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4" name="Freeform 191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5" name="Freeform 192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6" name="Freeform 193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7" name="Freeform 194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8" name="Freeform 195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9" name="Freeform 196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0" name="Freeform 197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1" name="Freeform 198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2" name="Freeform 199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3" name="Freeform 200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4" name="Freeform 201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5" name="Freeform 202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6" name="Freeform 203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7" name="Freeform 204"/>
          <p:cNvSpPr>
            <a:spLocks/>
          </p:cNvSpPr>
          <p:nvPr userDrawn="1"/>
        </p:nvSpPr>
        <p:spPr bwMode="auto">
          <a:xfrm>
            <a:off x="8956124" y="3257454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8" name="Freeform 206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9" name="Freeform 207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0" name="Freeform 208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1" name="Freeform 209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2" name="Freeform 210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3" name="Freeform 211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4" name="Freeform 212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5" name="Freeform 213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6" name="Freeform 214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7" name="Freeform 215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8" name="Freeform 216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9" name="Freeform 217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0" name="Freeform 218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1" name="Freeform 219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2" name="Freeform 220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3" name="Freeform 221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4" name="Freeform 222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5" name="Freeform 223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6" name="Freeform 224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7" name="Freeform 225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8" name="Freeform 226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9" name="Freeform 227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0" name="Freeform 228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1" name="Freeform 229"/>
          <p:cNvSpPr>
            <a:spLocks/>
          </p:cNvSpPr>
          <p:nvPr userDrawn="1"/>
        </p:nvSpPr>
        <p:spPr bwMode="auto">
          <a:xfrm>
            <a:off x="8149318" y="3533657"/>
            <a:ext cx="1070292" cy="1046669"/>
          </a:xfrm>
          <a:custGeom>
            <a:avLst/>
            <a:gdLst>
              <a:gd name="T0" fmla="*/ 149 w 499"/>
              <a:gd name="T1" fmla="*/ 0 h 488"/>
              <a:gd name="T2" fmla="*/ 150 w 499"/>
              <a:gd name="T3" fmla="*/ 154 h 488"/>
              <a:gd name="T4" fmla="*/ 110 w 499"/>
              <a:gd name="T5" fmla="*/ 224 h 488"/>
              <a:gd name="T6" fmla="*/ 0 w 499"/>
              <a:gd name="T7" fmla="*/ 287 h 488"/>
              <a:gd name="T8" fmla="*/ 349 w 499"/>
              <a:gd name="T9" fmla="*/ 488 h 488"/>
              <a:gd name="T10" fmla="*/ 458 w 499"/>
              <a:gd name="T11" fmla="*/ 425 h 488"/>
              <a:gd name="T12" fmla="*/ 499 w 499"/>
              <a:gd name="T13" fmla="*/ 356 h 488"/>
              <a:gd name="T14" fmla="*/ 499 w 499"/>
              <a:gd name="T15" fmla="*/ 201 h 488"/>
              <a:gd name="T16" fmla="*/ 149 w 499"/>
              <a:gd name="T17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488">
                <a:moveTo>
                  <a:pt x="149" y="0"/>
                </a:moveTo>
                <a:cubicBezTo>
                  <a:pt x="150" y="154"/>
                  <a:pt x="150" y="154"/>
                  <a:pt x="150" y="154"/>
                </a:cubicBezTo>
                <a:cubicBezTo>
                  <a:pt x="150" y="183"/>
                  <a:pt x="134" y="210"/>
                  <a:pt x="110" y="224"/>
                </a:cubicBezTo>
                <a:cubicBezTo>
                  <a:pt x="0" y="287"/>
                  <a:pt x="0" y="287"/>
                  <a:pt x="0" y="287"/>
                </a:cubicBezTo>
                <a:cubicBezTo>
                  <a:pt x="349" y="488"/>
                  <a:pt x="349" y="488"/>
                  <a:pt x="349" y="488"/>
                </a:cubicBezTo>
                <a:cubicBezTo>
                  <a:pt x="458" y="425"/>
                  <a:pt x="458" y="425"/>
                  <a:pt x="458" y="425"/>
                </a:cubicBezTo>
                <a:cubicBezTo>
                  <a:pt x="483" y="411"/>
                  <a:pt x="499" y="385"/>
                  <a:pt x="499" y="356"/>
                </a:cubicBezTo>
                <a:cubicBezTo>
                  <a:pt x="499" y="201"/>
                  <a:pt x="499" y="201"/>
                  <a:pt x="499" y="201"/>
                </a:cubicBezTo>
                <a:cubicBezTo>
                  <a:pt x="149" y="0"/>
                  <a:pt x="149" y="0"/>
                  <a:pt x="149" y="0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2" name="Freeform 230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3" name="Freeform 231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4" name="Rectangle 232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solidFill>
            <a:srgbClr val="E4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5" name="Rectangle 233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6" name="Freeform 234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close/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7" name="Freeform 235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7" name="Freeform 375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8" name="Freeform 376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9" name="Freeform 377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0" name="Freeform 378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1" name="Freeform 379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2" name="Freeform 380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3" name="Freeform 381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4" name="Freeform 382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5" name="Freeform 383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6" name="Freeform 384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7" name="Freeform 385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8" name="Freeform 386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9" name="Freeform 387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0" name="Freeform 388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1" name="Freeform 389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2" name="Freeform 390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3" name="Freeform 391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4" name="Freeform 392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5" name="Freeform 393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6" name="Freeform 394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7" name="Freeform 395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8" name="Freeform 396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426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E7E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427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428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429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4" name="Freeform 430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5" name="Freeform 431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8" name="Freeform 432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9" name="Freeform 433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0" name="Freeform 434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1" name="Freeform 435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2" name="Freeform 436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3" name="Freeform 437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4" name="Freeform 438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5" name="Freeform 439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6" name="Freeform 440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D2CF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7" name="Freeform 441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8" name="Freeform 442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  <a:close/>
              </a:path>
            </a:pathLst>
          </a:custGeom>
          <a:solidFill>
            <a:srgbClr val="B193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9" name="Freeform 443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0" name="Freeform 444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1" name="Freeform 445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Freeform 446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4" name="Freeform 447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5" name="Freeform 448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6" name="Freeform 449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7" name="Freeform 450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8" name="Freeform 451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9" name="Freeform 452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0" name="Freeform 453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1" name="Rectangle 454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2" name="Rectangle 455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3" name="Freeform 456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4" name="Freeform 457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5" name="Freeform 458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6" name="Freeform 459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7" name="Freeform 460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8" name="Freeform 461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9" name="Freeform 462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0" name="Freeform 463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1" name="Freeform 464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2" name="Freeform 465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3" name="Freeform 466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4" name="Freeform 467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5" name="Freeform 468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6" name="Freeform 469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7" name="Freeform 470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8" name="Freeform 471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9" name="Freeform 472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0" name="Freeform 473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1" name="Freeform 474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2" name="Freeform 475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3" name="Freeform 476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4" name="Freeform 477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2" name="Freeform 478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Freeform 479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4" name="Freeform 480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5" name="Freeform 481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6" name="Freeform 482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7" name="Freeform 483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8" name="Freeform 484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9" name="Freeform 485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0" name="Freeform 486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3" name="Freeform 487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4" name="Freeform 488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5" name="Freeform 489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6" name="Freeform 490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7" name="Freeform 491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8" name="Freeform 492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9" name="Freeform 493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0" name="Freeform 494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1" name="Freeform 495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2" name="Freeform 496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3" name="Freeform 497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4" name="Freeform 498"/>
          <p:cNvSpPr>
            <a:spLocks/>
          </p:cNvSpPr>
          <p:nvPr userDrawn="1"/>
        </p:nvSpPr>
        <p:spPr bwMode="auto">
          <a:xfrm>
            <a:off x="8278333" y="3310149"/>
            <a:ext cx="332535" cy="1319239"/>
          </a:xfrm>
          <a:custGeom>
            <a:avLst/>
            <a:gdLst>
              <a:gd name="T0" fmla="*/ 124 w 183"/>
              <a:gd name="T1" fmla="*/ 17 h 726"/>
              <a:gd name="T2" fmla="*/ 153 w 183"/>
              <a:gd name="T3" fmla="*/ 0 h 726"/>
              <a:gd name="T4" fmla="*/ 183 w 183"/>
              <a:gd name="T5" fmla="*/ 17 h 726"/>
              <a:gd name="T6" fmla="*/ 29 w 183"/>
              <a:gd name="T7" fmla="*/ 709 h 726"/>
              <a:gd name="T8" fmla="*/ 0 w 183"/>
              <a:gd name="T9" fmla="*/ 726 h 726"/>
              <a:gd name="T10" fmla="*/ 153 w 183"/>
              <a:gd name="T11" fmla="*/ 34 h 726"/>
              <a:gd name="T12" fmla="*/ 124 w 183"/>
              <a:gd name="T13" fmla="*/ 17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6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6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5" name="Freeform 499"/>
          <p:cNvSpPr>
            <a:spLocks/>
          </p:cNvSpPr>
          <p:nvPr userDrawn="1"/>
        </p:nvSpPr>
        <p:spPr bwMode="auto">
          <a:xfrm>
            <a:off x="7904002" y="3044849"/>
            <a:ext cx="365243" cy="1401009"/>
          </a:xfrm>
          <a:custGeom>
            <a:avLst/>
            <a:gdLst>
              <a:gd name="T0" fmla="*/ 0 w 201"/>
              <a:gd name="T1" fmla="*/ 753 h 771"/>
              <a:gd name="T2" fmla="*/ 30 w 201"/>
              <a:gd name="T3" fmla="*/ 771 h 771"/>
              <a:gd name="T4" fmla="*/ 201 w 201"/>
              <a:gd name="T5" fmla="*/ 0 h 771"/>
              <a:gd name="T6" fmla="*/ 154 w 201"/>
              <a:gd name="T7" fmla="*/ 61 h 771"/>
              <a:gd name="T8" fmla="*/ 0 w 201"/>
              <a:gd name="T9" fmla="*/ 753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771">
                <a:moveTo>
                  <a:pt x="0" y="753"/>
                </a:moveTo>
                <a:lnTo>
                  <a:pt x="30" y="771"/>
                </a:lnTo>
                <a:lnTo>
                  <a:pt x="201" y="0"/>
                </a:lnTo>
                <a:lnTo>
                  <a:pt x="154" y="61"/>
                </a:lnTo>
                <a:lnTo>
                  <a:pt x="0" y="753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6" name="Freeform 500"/>
          <p:cNvSpPr>
            <a:spLocks/>
          </p:cNvSpPr>
          <p:nvPr userDrawn="1"/>
        </p:nvSpPr>
        <p:spPr bwMode="auto">
          <a:xfrm>
            <a:off x="8216549" y="3113900"/>
            <a:ext cx="323450" cy="247130"/>
          </a:xfrm>
          <a:custGeom>
            <a:avLst/>
            <a:gdLst>
              <a:gd name="T0" fmla="*/ 0 w 178"/>
              <a:gd name="T1" fmla="*/ 0 h 136"/>
              <a:gd name="T2" fmla="*/ 0 w 178"/>
              <a:gd name="T3" fmla="*/ 34 h 136"/>
              <a:gd name="T4" fmla="*/ 178 w 178"/>
              <a:gd name="T5" fmla="*/ 136 h 136"/>
              <a:gd name="T6" fmla="*/ 176 w 178"/>
              <a:gd name="T7" fmla="*/ 102 h 136"/>
              <a:gd name="T8" fmla="*/ 0 w 178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36">
                <a:moveTo>
                  <a:pt x="0" y="0"/>
                </a:moveTo>
                <a:lnTo>
                  <a:pt x="0" y="34"/>
                </a:lnTo>
                <a:lnTo>
                  <a:pt x="178" y="136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7" name="Freeform 501"/>
          <p:cNvSpPr>
            <a:spLocks/>
          </p:cNvSpPr>
          <p:nvPr userDrawn="1"/>
        </p:nvSpPr>
        <p:spPr bwMode="auto">
          <a:xfrm>
            <a:off x="8223816" y="3152059"/>
            <a:ext cx="381598" cy="1477329"/>
          </a:xfrm>
          <a:custGeom>
            <a:avLst/>
            <a:gdLst>
              <a:gd name="T0" fmla="*/ 0 w 210"/>
              <a:gd name="T1" fmla="*/ 796 h 813"/>
              <a:gd name="T2" fmla="*/ 30 w 210"/>
              <a:gd name="T3" fmla="*/ 813 h 813"/>
              <a:gd name="T4" fmla="*/ 210 w 210"/>
              <a:gd name="T5" fmla="*/ 0 h 813"/>
              <a:gd name="T6" fmla="*/ 154 w 210"/>
              <a:gd name="T7" fmla="*/ 104 h 813"/>
              <a:gd name="T8" fmla="*/ 0 w 210"/>
              <a:gd name="T9" fmla="*/ 796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813">
                <a:moveTo>
                  <a:pt x="0" y="796"/>
                </a:moveTo>
                <a:lnTo>
                  <a:pt x="30" y="813"/>
                </a:lnTo>
                <a:lnTo>
                  <a:pt x="210" y="0"/>
                </a:lnTo>
                <a:lnTo>
                  <a:pt x="154" y="104"/>
                </a:lnTo>
                <a:lnTo>
                  <a:pt x="0" y="796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8" name="Freeform 502"/>
          <p:cNvSpPr>
            <a:spLocks/>
          </p:cNvSpPr>
          <p:nvPr userDrawn="1"/>
        </p:nvSpPr>
        <p:spPr bwMode="auto">
          <a:xfrm>
            <a:off x="8211100" y="3293796"/>
            <a:ext cx="45428" cy="32708"/>
          </a:xfrm>
          <a:custGeom>
            <a:avLst/>
            <a:gdLst>
              <a:gd name="T0" fmla="*/ 16 w 25"/>
              <a:gd name="T1" fmla="*/ 18 h 18"/>
              <a:gd name="T2" fmla="*/ 24 w 25"/>
              <a:gd name="T3" fmla="*/ 15 h 18"/>
              <a:gd name="T4" fmla="*/ 25 w 25"/>
              <a:gd name="T5" fmla="*/ 9 h 18"/>
              <a:gd name="T6" fmla="*/ 1 w 25"/>
              <a:gd name="T7" fmla="*/ 0 h 18"/>
              <a:gd name="T8" fmla="*/ 0 w 25"/>
              <a:gd name="T9" fmla="*/ 7 h 18"/>
              <a:gd name="T10" fmla="*/ 16 w 25"/>
              <a:gd name="T11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8">
                <a:moveTo>
                  <a:pt x="16" y="18"/>
                </a:moveTo>
                <a:lnTo>
                  <a:pt x="24" y="15"/>
                </a:lnTo>
                <a:lnTo>
                  <a:pt x="25" y="9"/>
                </a:lnTo>
                <a:lnTo>
                  <a:pt x="1" y="0"/>
                </a:lnTo>
                <a:lnTo>
                  <a:pt x="0" y="7"/>
                </a:lnTo>
                <a:lnTo>
                  <a:pt x="16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9" name="Freeform 503"/>
          <p:cNvSpPr>
            <a:spLocks/>
          </p:cNvSpPr>
          <p:nvPr userDrawn="1"/>
        </p:nvSpPr>
        <p:spPr bwMode="auto">
          <a:xfrm>
            <a:off x="8443692" y="2906746"/>
            <a:ext cx="210787" cy="739573"/>
          </a:xfrm>
          <a:custGeom>
            <a:avLst/>
            <a:gdLst>
              <a:gd name="T0" fmla="*/ 0 w 116"/>
              <a:gd name="T1" fmla="*/ 391 h 407"/>
              <a:gd name="T2" fmla="*/ 29 w 116"/>
              <a:gd name="T3" fmla="*/ 407 h 407"/>
              <a:gd name="T4" fmla="*/ 116 w 116"/>
              <a:gd name="T5" fmla="*/ 16 h 407"/>
              <a:gd name="T6" fmla="*/ 87 w 116"/>
              <a:gd name="T7" fmla="*/ 0 h 407"/>
              <a:gd name="T8" fmla="*/ 0 w 116"/>
              <a:gd name="T9" fmla="*/ 39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0" y="391"/>
                </a:moveTo>
                <a:lnTo>
                  <a:pt x="29" y="407"/>
                </a:lnTo>
                <a:lnTo>
                  <a:pt x="116" y="16"/>
                </a:lnTo>
                <a:lnTo>
                  <a:pt x="87" y="0"/>
                </a:lnTo>
                <a:lnTo>
                  <a:pt x="0" y="391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0" name="Freeform 504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1" name="Freeform 505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2" name="Freeform 506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close/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3" name="Freeform 507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2" name="Freeform 508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3" name="Freeform 509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4" name="Freeform 510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5" name="Freeform 511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6" name="Freeform 512"/>
          <p:cNvSpPr>
            <a:spLocks/>
          </p:cNvSpPr>
          <p:nvPr userDrawn="1"/>
        </p:nvSpPr>
        <p:spPr bwMode="auto">
          <a:xfrm>
            <a:off x="8358287" y="2844963"/>
            <a:ext cx="85406" cy="419757"/>
          </a:xfrm>
          <a:custGeom>
            <a:avLst/>
            <a:gdLst>
              <a:gd name="T0" fmla="*/ 47 w 47"/>
              <a:gd name="T1" fmla="*/ 26 h 231"/>
              <a:gd name="T2" fmla="*/ 47 w 47"/>
              <a:gd name="T3" fmla="*/ 231 h 231"/>
              <a:gd name="T4" fmla="*/ 0 w 47"/>
              <a:gd name="T5" fmla="*/ 205 h 231"/>
              <a:gd name="T6" fmla="*/ 0 w 47"/>
              <a:gd name="T7" fmla="*/ 0 h 231"/>
              <a:gd name="T8" fmla="*/ 47 w 47"/>
              <a:gd name="T9" fmla="*/ 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231">
                <a:moveTo>
                  <a:pt x="47" y="26"/>
                </a:moveTo>
                <a:lnTo>
                  <a:pt x="47" y="231"/>
                </a:lnTo>
                <a:lnTo>
                  <a:pt x="0" y="205"/>
                </a:lnTo>
                <a:lnTo>
                  <a:pt x="0" y="0"/>
                </a:lnTo>
                <a:lnTo>
                  <a:pt x="47" y="26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7" name="Freeform 513"/>
          <p:cNvSpPr>
            <a:spLocks/>
          </p:cNvSpPr>
          <p:nvPr userDrawn="1"/>
        </p:nvSpPr>
        <p:spPr bwMode="auto">
          <a:xfrm>
            <a:off x="8281966" y="2801353"/>
            <a:ext cx="76320" cy="416123"/>
          </a:xfrm>
          <a:custGeom>
            <a:avLst/>
            <a:gdLst>
              <a:gd name="T0" fmla="*/ 42 w 42"/>
              <a:gd name="T1" fmla="*/ 24 h 229"/>
              <a:gd name="T2" fmla="*/ 42 w 42"/>
              <a:gd name="T3" fmla="*/ 229 h 229"/>
              <a:gd name="T4" fmla="*/ 0 w 42"/>
              <a:gd name="T5" fmla="*/ 203 h 229"/>
              <a:gd name="T6" fmla="*/ 0 w 42"/>
              <a:gd name="T7" fmla="*/ 0 h 229"/>
              <a:gd name="T8" fmla="*/ 42 w 42"/>
              <a:gd name="T9" fmla="*/ 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9">
                <a:moveTo>
                  <a:pt x="42" y="24"/>
                </a:moveTo>
                <a:lnTo>
                  <a:pt x="42" y="229"/>
                </a:lnTo>
                <a:lnTo>
                  <a:pt x="0" y="203"/>
                </a:lnTo>
                <a:lnTo>
                  <a:pt x="0" y="0"/>
                </a:lnTo>
                <a:lnTo>
                  <a:pt x="42" y="24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8" name="Freeform 514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9" name="Freeform 515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0" name="Freeform 516"/>
          <p:cNvSpPr>
            <a:spLocks/>
          </p:cNvSpPr>
          <p:nvPr userDrawn="1"/>
        </p:nvSpPr>
        <p:spPr bwMode="auto">
          <a:xfrm>
            <a:off x="8443692" y="2832244"/>
            <a:ext cx="52696" cy="59965"/>
          </a:xfrm>
          <a:custGeom>
            <a:avLst/>
            <a:gdLst>
              <a:gd name="T0" fmla="*/ 0 w 29"/>
              <a:gd name="T1" fmla="*/ 0 h 33"/>
              <a:gd name="T2" fmla="*/ 0 w 29"/>
              <a:gd name="T3" fmla="*/ 0 h 33"/>
              <a:gd name="T4" fmla="*/ 29 w 29"/>
              <a:gd name="T5" fmla="*/ 17 h 33"/>
              <a:gd name="T6" fmla="*/ 0 w 29"/>
              <a:gd name="T7" fmla="*/ 33 h 33"/>
              <a:gd name="T8" fmla="*/ 0 w 29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3">
                <a:moveTo>
                  <a:pt x="0" y="0"/>
                </a:moveTo>
                <a:lnTo>
                  <a:pt x="0" y="0"/>
                </a:lnTo>
                <a:lnTo>
                  <a:pt x="29" y="17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1" name="Freeform 517"/>
          <p:cNvSpPr>
            <a:spLocks/>
          </p:cNvSpPr>
          <p:nvPr userDrawn="1"/>
        </p:nvSpPr>
        <p:spPr bwMode="auto">
          <a:xfrm>
            <a:off x="8345568" y="2837695"/>
            <a:ext cx="29074" cy="388867"/>
          </a:xfrm>
          <a:custGeom>
            <a:avLst/>
            <a:gdLst>
              <a:gd name="T0" fmla="*/ 0 w 16"/>
              <a:gd name="T1" fmla="*/ 204 h 214"/>
              <a:gd name="T2" fmla="*/ 16 w 16"/>
              <a:gd name="T3" fmla="*/ 214 h 214"/>
              <a:gd name="T4" fmla="*/ 16 w 16"/>
              <a:gd name="T5" fmla="*/ 9 h 214"/>
              <a:gd name="T6" fmla="*/ 0 w 16"/>
              <a:gd name="T7" fmla="*/ 0 h 214"/>
              <a:gd name="T8" fmla="*/ 0 w 16"/>
              <a:gd name="T9" fmla="*/ 20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14">
                <a:moveTo>
                  <a:pt x="0" y="204"/>
                </a:moveTo>
                <a:lnTo>
                  <a:pt x="16" y="214"/>
                </a:lnTo>
                <a:lnTo>
                  <a:pt x="16" y="9"/>
                </a:lnTo>
                <a:lnTo>
                  <a:pt x="0" y="0"/>
                </a:lnTo>
                <a:lnTo>
                  <a:pt x="0" y="20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2" name="Freeform 518"/>
          <p:cNvSpPr>
            <a:spLocks/>
          </p:cNvSpPr>
          <p:nvPr userDrawn="1"/>
        </p:nvSpPr>
        <p:spPr bwMode="auto">
          <a:xfrm>
            <a:off x="8443692" y="2523332"/>
            <a:ext cx="210787" cy="119931"/>
          </a:xfrm>
          <a:custGeom>
            <a:avLst/>
            <a:gdLst>
              <a:gd name="T0" fmla="*/ 0 w 99"/>
              <a:gd name="T1" fmla="*/ 0 h 56"/>
              <a:gd name="T2" fmla="*/ 45 w 99"/>
              <a:gd name="T3" fmla="*/ 37 h 56"/>
              <a:gd name="T4" fmla="*/ 54 w 99"/>
              <a:gd name="T5" fmla="*/ 37 h 56"/>
              <a:gd name="T6" fmla="*/ 99 w 99"/>
              <a:gd name="T7" fmla="*/ 11 h 56"/>
              <a:gd name="T8" fmla="*/ 99 w 99"/>
              <a:gd name="T9" fmla="*/ 28 h 56"/>
              <a:gd name="T10" fmla="*/ 54 w 99"/>
              <a:gd name="T11" fmla="*/ 54 h 56"/>
              <a:gd name="T12" fmla="*/ 45 w 99"/>
              <a:gd name="T13" fmla="*/ 53 h 56"/>
              <a:gd name="T14" fmla="*/ 0 w 99"/>
              <a:gd name="T15" fmla="*/ 17 h 56"/>
              <a:gd name="T16" fmla="*/ 0 w 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6">
                <a:moveTo>
                  <a:pt x="0" y="0"/>
                </a:moveTo>
                <a:cubicBezTo>
                  <a:pt x="45" y="37"/>
                  <a:pt x="45" y="37"/>
                  <a:pt x="45" y="37"/>
                </a:cubicBezTo>
                <a:cubicBezTo>
                  <a:pt x="48" y="39"/>
                  <a:pt x="51" y="39"/>
                  <a:pt x="54" y="37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28"/>
                  <a:pt x="99" y="28"/>
                  <a:pt x="99" y="28"/>
                </a:cubicBezTo>
                <a:cubicBezTo>
                  <a:pt x="54" y="54"/>
                  <a:pt x="54" y="54"/>
                  <a:pt x="54" y="54"/>
                </a:cubicBezTo>
                <a:cubicBezTo>
                  <a:pt x="51" y="56"/>
                  <a:pt x="48" y="55"/>
                  <a:pt x="45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3" name="Freeform 51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4" name="Freeform 520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5" name="Freeform 521"/>
          <p:cNvSpPr>
            <a:spLocks/>
          </p:cNvSpPr>
          <p:nvPr userDrawn="1"/>
        </p:nvSpPr>
        <p:spPr bwMode="auto">
          <a:xfrm>
            <a:off x="8443692" y="2490623"/>
            <a:ext cx="210787" cy="116297"/>
          </a:xfrm>
          <a:custGeom>
            <a:avLst/>
            <a:gdLst>
              <a:gd name="T0" fmla="*/ 74 w 99"/>
              <a:gd name="T1" fmla="*/ 12 h 54"/>
              <a:gd name="T2" fmla="*/ 99 w 99"/>
              <a:gd name="T3" fmla="*/ 26 h 54"/>
              <a:gd name="T4" fmla="*/ 54 w 99"/>
              <a:gd name="T5" fmla="*/ 52 h 54"/>
              <a:gd name="T6" fmla="*/ 45 w 99"/>
              <a:gd name="T7" fmla="*/ 52 h 54"/>
              <a:gd name="T8" fmla="*/ 0 w 99"/>
              <a:gd name="T9" fmla="*/ 15 h 54"/>
              <a:gd name="T10" fmla="*/ 25 w 99"/>
              <a:gd name="T11" fmla="*/ 0 h 54"/>
              <a:gd name="T12" fmla="*/ 45 w 99"/>
              <a:gd name="T13" fmla="*/ 22 h 54"/>
              <a:gd name="T14" fmla="*/ 55 w 99"/>
              <a:gd name="T15" fmla="*/ 23 h 54"/>
              <a:gd name="T16" fmla="*/ 74 w 99"/>
              <a:gd name="T17" fmla="*/ 1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4">
                <a:moveTo>
                  <a:pt x="74" y="12"/>
                </a:moveTo>
                <a:cubicBezTo>
                  <a:pt x="99" y="26"/>
                  <a:pt x="99" y="26"/>
                  <a:pt x="99" y="26"/>
                </a:cubicBezTo>
                <a:cubicBezTo>
                  <a:pt x="54" y="52"/>
                  <a:pt x="54" y="52"/>
                  <a:pt x="54" y="52"/>
                </a:cubicBezTo>
                <a:cubicBezTo>
                  <a:pt x="51" y="54"/>
                  <a:pt x="48" y="54"/>
                  <a:pt x="45" y="52"/>
                </a:cubicBezTo>
                <a:cubicBezTo>
                  <a:pt x="0" y="15"/>
                  <a:pt x="0" y="15"/>
                  <a:pt x="0" y="15"/>
                </a:cubicBezTo>
                <a:cubicBezTo>
                  <a:pt x="25" y="0"/>
                  <a:pt x="25" y="0"/>
                  <a:pt x="25" y="0"/>
                </a:cubicBezTo>
                <a:cubicBezTo>
                  <a:pt x="45" y="22"/>
                  <a:pt x="45" y="22"/>
                  <a:pt x="45" y="22"/>
                </a:cubicBezTo>
                <a:cubicBezTo>
                  <a:pt x="48" y="24"/>
                  <a:pt x="52" y="25"/>
                  <a:pt x="55" y="23"/>
                </a:cubicBezTo>
                <a:cubicBezTo>
                  <a:pt x="74" y="12"/>
                  <a:pt x="74" y="12"/>
                  <a:pt x="74" y="12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6" name="Freeform 522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7" name="Freeform 523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8" name="Freeform 524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52C8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9" name="Freeform 525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0" name="Freeform 526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1" name="Freeform 527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2" name="Freeform 528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3" name="Freeform 52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4" name="Freeform 530"/>
          <p:cNvSpPr>
            <a:spLocks/>
          </p:cNvSpPr>
          <p:nvPr userDrawn="1"/>
        </p:nvSpPr>
        <p:spPr bwMode="auto">
          <a:xfrm>
            <a:off x="8443692" y="2490623"/>
            <a:ext cx="210787" cy="114479"/>
          </a:xfrm>
          <a:custGeom>
            <a:avLst/>
            <a:gdLst>
              <a:gd name="T0" fmla="*/ 25 w 99"/>
              <a:gd name="T1" fmla="*/ 0 h 53"/>
              <a:gd name="T2" fmla="*/ 25 w 99"/>
              <a:gd name="T3" fmla="*/ 0 h 53"/>
              <a:gd name="T4" fmla="*/ 0 w 99"/>
              <a:gd name="T5" fmla="*/ 15 h 53"/>
              <a:gd name="T6" fmla="*/ 45 w 99"/>
              <a:gd name="T7" fmla="*/ 52 h 53"/>
              <a:gd name="T8" fmla="*/ 50 w 99"/>
              <a:gd name="T9" fmla="*/ 53 h 53"/>
              <a:gd name="T10" fmla="*/ 54 w 99"/>
              <a:gd name="T11" fmla="*/ 52 h 53"/>
              <a:gd name="T12" fmla="*/ 99 w 99"/>
              <a:gd name="T13" fmla="*/ 26 h 53"/>
              <a:gd name="T14" fmla="*/ 74 w 99"/>
              <a:gd name="T15" fmla="*/ 12 h 53"/>
              <a:gd name="T16" fmla="*/ 55 w 99"/>
              <a:gd name="T17" fmla="*/ 23 h 53"/>
              <a:gd name="T18" fmla="*/ 51 w 99"/>
              <a:gd name="T19" fmla="*/ 24 h 53"/>
              <a:gd name="T20" fmla="*/ 45 w 99"/>
              <a:gd name="T21" fmla="*/ 22 h 53"/>
              <a:gd name="T22" fmla="*/ 25 w 99"/>
              <a:gd name="T2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53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45" y="52"/>
                  <a:pt x="45" y="52"/>
                  <a:pt x="45" y="52"/>
                </a:cubicBezTo>
                <a:cubicBezTo>
                  <a:pt x="47" y="53"/>
                  <a:pt x="48" y="53"/>
                  <a:pt x="50" y="53"/>
                </a:cubicBezTo>
                <a:cubicBezTo>
                  <a:pt x="52" y="53"/>
                  <a:pt x="53" y="53"/>
                  <a:pt x="54" y="52"/>
                </a:cubicBezTo>
                <a:cubicBezTo>
                  <a:pt x="99" y="26"/>
                  <a:pt x="99" y="26"/>
                  <a:pt x="99" y="26"/>
                </a:cubicBezTo>
                <a:cubicBezTo>
                  <a:pt x="74" y="12"/>
                  <a:pt x="74" y="12"/>
                  <a:pt x="74" y="12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4"/>
                  <a:pt x="52" y="24"/>
                  <a:pt x="51" y="24"/>
                </a:cubicBezTo>
                <a:cubicBezTo>
                  <a:pt x="49" y="24"/>
                  <a:pt x="47" y="23"/>
                  <a:pt x="45" y="22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5" name="Freeform 531"/>
          <p:cNvSpPr>
            <a:spLocks/>
          </p:cNvSpPr>
          <p:nvPr userDrawn="1"/>
        </p:nvSpPr>
        <p:spPr bwMode="auto">
          <a:xfrm>
            <a:off x="8601783" y="2501526"/>
            <a:ext cx="81770" cy="45428"/>
          </a:xfrm>
          <a:custGeom>
            <a:avLst/>
            <a:gdLst>
              <a:gd name="T0" fmla="*/ 15 w 45"/>
              <a:gd name="T1" fmla="*/ 0 h 25"/>
              <a:gd name="T2" fmla="*/ 0 w 45"/>
              <a:gd name="T3" fmla="*/ 9 h 25"/>
              <a:gd name="T4" fmla="*/ 29 w 45"/>
              <a:gd name="T5" fmla="*/ 25 h 25"/>
              <a:gd name="T6" fmla="*/ 45 w 45"/>
              <a:gd name="T7" fmla="*/ 17 h 25"/>
              <a:gd name="T8" fmla="*/ 15 w 45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">
                <a:moveTo>
                  <a:pt x="15" y="0"/>
                </a:moveTo>
                <a:lnTo>
                  <a:pt x="0" y="9"/>
                </a:lnTo>
                <a:lnTo>
                  <a:pt x="29" y="25"/>
                </a:lnTo>
                <a:lnTo>
                  <a:pt x="45" y="17"/>
                </a:lnTo>
                <a:lnTo>
                  <a:pt x="15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6" name="Freeform 532"/>
          <p:cNvSpPr>
            <a:spLocks/>
          </p:cNvSpPr>
          <p:nvPr userDrawn="1"/>
        </p:nvSpPr>
        <p:spPr bwMode="auto">
          <a:xfrm>
            <a:off x="8654480" y="2532416"/>
            <a:ext cx="29074" cy="50880"/>
          </a:xfrm>
          <a:custGeom>
            <a:avLst/>
            <a:gdLst>
              <a:gd name="T0" fmla="*/ 0 w 16"/>
              <a:gd name="T1" fmla="*/ 8 h 28"/>
              <a:gd name="T2" fmla="*/ 16 w 16"/>
              <a:gd name="T3" fmla="*/ 0 h 28"/>
              <a:gd name="T4" fmla="*/ 16 w 16"/>
              <a:gd name="T5" fmla="*/ 20 h 28"/>
              <a:gd name="T6" fmla="*/ 0 w 16"/>
              <a:gd name="T7" fmla="*/ 28 h 28"/>
              <a:gd name="T8" fmla="*/ 0 w 16"/>
              <a:gd name="T9" fmla="*/ 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8"/>
                </a:moveTo>
                <a:lnTo>
                  <a:pt x="16" y="0"/>
                </a:lnTo>
                <a:lnTo>
                  <a:pt x="16" y="20"/>
                </a:lnTo>
                <a:lnTo>
                  <a:pt x="0" y="28"/>
                </a:lnTo>
                <a:lnTo>
                  <a:pt x="0" y="8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7" name="Freeform 533"/>
          <p:cNvSpPr>
            <a:spLocks/>
          </p:cNvSpPr>
          <p:nvPr userDrawn="1"/>
        </p:nvSpPr>
        <p:spPr bwMode="auto">
          <a:xfrm>
            <a:off x="8254708" y="2757741"/>
            <a:ext cx="27256" cy="43611"/>
          </a:xfrm>
          <a:custGeom>
            <a:avLst/>
            <a:gdLst>
              <a:gd name="T0" fmla="*/ 15 w 15"/>
              <a:gd name="T1" fmla="*/ 24 h 24"/>
              <a:gd name="T2" fmla="*/ 0 w 15"/>
              <a:gd name="T3" fmla="*/ 15 h 24"/>
              <a:gd name="T4" fmla="*/ 0 w 15"/>
              <a:gd name="T5" fmla="*/ 0 h 24"/>
              <a:gd name="T6" fmla="*/ 15 w 15"/>
              <a:gd name="T7" fmla="*/ 8 h 24"/>
              <a:gd name="T8" fmla="*/ 15 w 1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4">
                <a:moveTo>
                  <a:pt x="15" y="24"/>
                </a:moveTo>
                <a:lnTo>
                  <a:pt x="0" y="15"/>
                </a:lnTo>
                <a:lnTo>
                  <a:pt x="0" y="0"/>
                </a:lnTo>
                <a:lnTo>
                  <a:pt x="15" y="8"/>
                </a:lnTo>
                <a:lnTo>
                  <a:pt x="15" y="24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8" name="Freeform 534"/>
          <p:cNvSpPr>
            <a:spLocks/>
          </p:cNvSpPr>
          <p:nvPr userDrawn="1"/>
        </p:nvSpPr>
        <p:spPr bwMode="auto">
          <a:xfrm>
            <a:off x="8481849" y="3133889"/>
            <a:ext cx="52696" cy="61783"/>
          </a:xfrm>
          <a:custGeom>
            <a:avLst/>
            <a:gdLst>
              <a:gd name="T0" fmla="*/ 0 w 29"/>
              <a:gd name="T1" fmla="*/ 34 h 34"/>
              <a:gd name="T2" fmla="*/ 29 w 29"/>
              <a:gd name="T3" fmla="*/ 16 h 34"/>
              <a:gd name="T4" fmla="*/ 0 w 29"/>
              <a:gd name="T5" fmla="*/ 0 h 34"/>
              <a:gd name="T6" fmla="*/ 0 w 29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34"/>
                </a:moveTo>
                <a:lnTo>
                  <a:pt x="29" y="16"/>
                </a:lnTo>
                <a:lnTo>
                  <a:pt x="0" y="0"/>
                </a:lnTo>
                <a:lnTo>
                  <a:pt x="0" y="3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9" name="Freeform 535"/>
          <p:cNvSpPr>
            <a:spLocks/>
          </p:cNvSpPr>
          <p:nvPr userDrawn="1"/>
        </p:nvSpPr>
        <p:spPr bwMode="auto">
          <a:xfrm>
            <a:off x="8443690" y="3152059"/>
            <a:ext cx="107210" cy="112662"/>
          </a:xfrm>
          <a:custGeom>
            <a:avLst/>
            <a:gdLst>
              <a:gd name="T0" fmla="*/ 30 w 50"/>
              <a:gd name="T1" fmla="*/ 5 h 52"/>
              <a:gd name="T2" fmla="*/ 0 w 50"/>
              <a:gd name="T3" fmla="*/ 23 h 52"/>
              <a:gd name="T4" fmla="*/ 0 w 50"/>
              <a:gd name="T5" fmla="*/ 52 h 52"/>
              <a:gd name="T6" fmla="*/ 50 w 50"/>
              <a:gd name="T7" fmla="*/ 23 h 52"/>
              <a:gd name="T8" fmla="*/ 50 w 50"/>
              <a:gd name="T9" fmla="*/ 17 h 52"/>
              <a:gd name="T10" fmla="*/ 30 w 50"/>
              <a:gd name="T11" fmla="*/ 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2">
                <a:moveTo>
                  <a:pt x="30" y="5"/>
                </a:moveTo>
                <a:cubicBezTo>
                  <a:pt x="0" y="23"/>
                  <a:pt x="0" y="23"/>
                  <a:pt x="0" y="23"/>
                </a:cubicBezTo>
                <a:cubicBezTo>
                  <a:pt x="0" y="52"/>
                  <a:pt x="0" y="52"/>
                  <a:pt x="0" y="52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7"/>
                  <a:pt x="39" y="0"/>
                  <a:pt x="30" y="5"/>
                </a:cubicBez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0" name="Freeform 536"/>
          <p:cNvSpPr>
            <a:spLocks/>
          </p:cNvSpPr>
          <p:nvPr userDrawn="1"/>
        </p:nvSpPr>
        <p:spPr bwMode="auto">
          <a:xfrm>
            <a:off x="8443690" y="2863135"/>
            <a:ext cx="52696" cy="401586"/>
          </a:xfrm>
          <a:custGeom>
            <a:avLst/>
            <a:gdLst>
              <a:gd name="T0" fmla="*/ 29 w 29"/>
              <a:gd name="T1" fmla="*/ 0 h 221"/>
              <a:gd name="T2" fmla="*/ 29 w 29"/>
              <a:gd name="T3" fmla="*/ 203 h 221"/>
              <a:gd name="T4" fmla="*/ 0 w 29"/>
              <a:gd name="T5" fmla="*/ 221 h 221"/>
              <a:gd name="T6" fmla="*/ 0 w 29"/>
              <a:gd name="T7" fmla="*/ 16 h 221"/>
              <a:gd name="T8" fmla="*/ 29 w 29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21">
                <a:moveTo>
                  <a:pt x="29" y="0"/>
                </a:moveTo>
                <a:lnTo>
                  <a:pt x="29" y="203"/>
                </a:lnTo>
                <a:lnTo>
                  <a:pt x="0" y="221"/>
                </a:lnTo>
                <a:lnTo>
                  <a:pt x="0" y="16"/>
                </a:lnTo>
                <a:lnTo>
                  <a:pt x="29" y="0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1" name="Freeform 537"/>
          <p:cNvSpPr>
            <a:spLocks/>
          </p:cNvSpPr>
          <p:nvPr userDrawn="1"/>
        </p:nvSpPr>
        <p:spPr bwMode="auto">
          <a:xfrm>
            <a:off x="8316490" y="2281652"/>
            <a:ext cx="168993" cy="218056"/>
          </a:xfrm>
          <a:custGeom>
            <a:avLst/>
            <a:gdLst>
              <a:gd name="T0" fmla="*/ 79 w 79"/>
              <a:gd name="T1" fmla="*/ 23 h 102"/>
              <a:gd name="T2" fmla="*/ 39 w 79"/>
              <a:gd name="T3" fmla="*/ 0 h 102"/>
              <a:gd name="T4" fmla="*/ 8 w 79"/>
              <a:gd name="T5" fmla="*/ 17 h 102"/>
              <a:gd name="T6" fmla="*/ 0 w 79"/>
              <a:gd name="T7" fmla="*/ 31 h 102"/>
              <a:gd name="T8" fmla="*/ 0 w 79"/>
              <a:gd name="T9" fmla="*/ 79 h 102"/>
              <a:gd name="T10" fmla="*/ 41 w 79"/>
              <a:gd name="T11" fmla="*/ 102 h 102"/>
              <a:gd name="T12" fmla="*/ 65 w 79"/>
              <a:gd name="T13" fmla="*/ 89 h 102"/>
              <a:gd name="T14" fmla="*/ 79 w 79"/>
              <a:gd name="T15" fmla="*/ 65 h 102"/>
              <a:gd name="T16" fmla="*/ 79 w 79"/>
              <a:gd name="T17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02">
                <a:moveTo>
                  <a:pt x="79" y="23"/>
                </a:moveTo>
                <a:cubicBezTo>
                  <a:pt x="39" y="0"/>
                  <a:pt x="39" y="0"/>
                  <a:pt x="39" y="0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20"/>
                  <a:pt x="0" y="25"/>
                  <a:pt x="0" y="31"/>
                </a:cubicBezTo>
                <a:cubicBezTo>
                  <a:pt x="0" y="79"/>
                  <a:pt x="0" y="79"/>
                  <a:pt x="0" y="79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65" y="89"/>
                  <a:pt x="65" y="89"/>
                  <a:pt x="65" y="89"/>
                </a:cubicBezTo>
                <a:cubicBezTo>
                  <a:pt x="73" y="84"/>
                  <a:pt x="79" y="75"/>
                  <a:pt x="79" y="65"/>
                </a:cubicBezTo>
                <a:lnTo>
                  <a:pt x="79" y="23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2" name="Freeform 538"/>
          <p:cNvSpPr>
            <a:spLocks/>
          </p:cNvSpPr>
          <p:nvPr userDrawn="1"/>
        </p:nvSpPr>
        <p:spPr bwMode="auto">
          <a:xfrm>
            <a:off x="8423701" y="2352521"/>
            <a:ext cx="61783" cy="138102"/>
          </a:xfrm>
          <a:custGeom>
            <a:avLst/>
            <a:gdLst>
              <a:gd name="T0" fmla="*/ 29 w 29"/>
              <a:gd name="T1" fmla="*/ 0 h 65"/>
              <a:gd name="T2" fmla="*/ 8 w 29"/>
              <a:gd name="T3" fmla="*/ 12 h 65"/>
              <a:gd name="T4" fmla="*/ 0 w 29"/>
              <a:gd name="T5" fmla="*/ 26 h 65"/>
              <a:gd name="T6" fmla="*/ 0 w 29"/>
              <a:gd name="T7" fmla="*/ 65 h 65"/>
              <a:gd name="T8" fmla="*/ 15 w 29"/>
              <a:gd name="T9" fmla="*/ 56 h 65"/>
              <a:gd name="T10" fmla="*/ 29 w 29"/>
              <a:gd name="T11" fmla="*/ 32 h 65"/>
              <a:gd name="T12" fmla="*/ 29 w 29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5">
                <a:moveTo>
                  <a:pt x="29" y="0"/>
                </a:moveTo>
                <a:cubicBezTo>
                  <a:pt x="8" y="12"/>
                  <a:pt x="8" y="12"/>
                  <a:pt x="8" y="12"/>
                </a:cubicBezTo>
                <a:cubicBezTo>
                  <a:pt x="3" y="15"/>
                  <a:pt x="0" y="20"/>
                  <a:pt x="0" y="26"/>
                </a:cubicBezTo>
                <a:cubicBezTo>
                  <a:pt x="0" y="65"/>
                  <a:pt x="0" y="65"/>
                  <a:pt x="0" y="65"/>
                </a:cubicBezTo>
                <a:cubicBezTo>
                  <a:pt x="15" y="56"/>
                  <a:pt x="15" y="56"/>
                  <a:pt x="15" y="56"/>
                </a:cubicBezTo>
                <a:cubicBezTo>
                  <a:pt x="23" y="51"/>
                  <a:pt x="29" y="42"/>
                  <a:pt x="29" y="32"/>
                </a:cubicBezTo>
                <a:lnTo>
                  <a:pt x="29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3" name="Freeform 539"/>
          <p:cNvSpPr>
            <a:spLocks/>
          </p:cNvSpPr>
          <p:nvPr userDrawn="1"/>
        </p:nvSpPr>
        <p:spPr bwMode="auto">
          <a:xfrm>
            <a:off x="8400079" y="2272567"/>
            <a:ext cx="99943" cy="79954"/>
          </a:xfrm>
          <a:custGeom>
            <a:avLst/>
            <a:gdLst>
              <a:gd name="T0" fmla="*/ 8 w 47"/>
              <a:gd name="T1" fmla="*/ 0 h 37"/>
              <a:gd name="T2" fmla="*/ 47 w 47"/>
              <a:gd name="T3" fmla="*/ 23 h 37"/>
              <a:gd name="T4" fmla="*/ 47 w 47"/>
              <a:gd name="T5" fmla="*/ 23 h 37"/>
              <a:gd name="T6" fmla="*/ 40 w 47"/>
              <a:gd name="T7" fmla="*/ 37 h 37"/>
              <a:gd name="T8" fmla="*/ 40 w 47"/>
              <a:gd name="T9" fmla="*/ 27 h 37"/>
              <a:gd name="T10" fmla="*/ 0 w 47"/>
              <a:gd name="T11" fmla="*/ 4 h 37"/>
              <a:gd name="T12" fmla="*/ 8 w 47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7">
                <a:moveTo>
                  <a:pt x="8" y="0"/>
                </a:move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9"/>
                  <a:pt x="44" y="34"/>
                  <a:pt x="40" y="37"/>
                </a:cubicBezTo>
                <a:cubicBezTo>
                  <a:pt x="40" y="27"/>
                  <a:pt x="40" y="27"/>
                  <a:pt x="40" y="27"/>
                </a:cubicBezTo>
                <a:cubicBezTo>
                  <a:pt x="0" y="4"/>
                  <a:pt x="0" y="4"/>
                  <a:pt x="0" y="4"/>
                </a:cubicBezTo>
                <a:lnTo>
                  <a:pt x="8" y="0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4" name="Freeform 540"/>
          <p:cNvSpPr>
            <a:spLocks/>
          </p:cNvSpPr>
          <p:nvPr userDrawn="1"/>
        </p:nvSpPr>
        <p:spPr bwMode="auto">
          <a:xfrm>
            <a:off x="8254711" y="2423388"/>
            <a:ext cx="27256" cy="350706"/>
          </a:xfrm>
          <a:custGeom>
            <a:avLst/>
            <a:gdLst>
              <a:gd name="T0" fmla="*/ 0 w 13"/>
              <a:gd name="T1" fmla="*/ 156 h 164"/>
              <a:gd name="T2" fmla="*/ 13 w 13"/>
              <a:gd name="T3" fmla="*/ 164 h 164"/>
              <a:gd name="T4" fmla="*/ 13 w 13"/>
              <a:gd name="T5" fmla="*/ 4 h 164"/>
              <a:gd name="T6" fmla="*/ 13 w 13"/>
              <a:gd name="T7" fmla="*/ 3 h 164"/>
              <a:gd name="T8" fmla="*/ 0 w 13"/>
              <a:gd name="T9" fmla="*/ 10 h 164"/>
              <a:gd name="T10" fmla="*/ 0 w 13"/>
              <a:gd name="T11" fmla="*/ 15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64">
                <a:moveTo>
                  <a:pt x="0" y="156"/>
                </a:moveTo>
                <a:cubicBezTo>
                  <a:pt x="13" y="164"/>
                  <a:pt x="13" y="164"/>
                  <a:pt x="13" y="16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7" y="0"/>
                  <a:pt x="0" y="4"/>
                  <a:pt x="0" y="10"/>
                </a:cubicBezTo>
                <a:lnTo>
                  <a:pt x="0" y="156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3" name="Freeform 549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4" name="Freeform 550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5" name="Freeform 551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  <a:close/>
              </a:path>
            </a:pathLst>
          </a:custGeom>
          <a:solidFill>
            <a:srgbClr val="8BC0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6" name="Freeform 552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7" name="Freeform 553"/>
          <p:cNvSpPr>
            <a:spLocks/>
          </p:cNvSpPr>
          <p:nvPr userDrawn="1"/>
        </p:nvSpPr>
        <p:spPr bwMode="auto">
          <a:xfrm>
            <a:off x="9597568" y="4829272"/>
            <a:ext cx="319815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A4D5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8" name="Freeform 554"/>
          <p:cNvSpPr>
            <a:spLocks/>
          </p:cNvSpPr>
          <p:nvPr userDrawn="1"/>
        </p:nvSpPr>
        <p:spPr bwMode="auto">
          <a:xfrm>
            <a:off x="9597566" y="4829272"/>
            <a:ext cx="319814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9" name="Freeform 555"/>
          <p:cNvSpPr>
            <a:spLocks/>
          </p:cNvSpPr>
          <p:nvPr userDrawn="1"/>
        </p:nvSpPr>
        <p:spPr bwMode="auto">
          <a:xfrm>
            <a:off x="9597564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  <a:close/>
              </a:path>
            </a:pathLst>
          </a:custGeom>
          <a:solidFill>
            <a:srgbClr val="AFD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0" name="Freeform 556"/>
          <p:cNvSpPr>
            <a:spLocks/>
          </p:cNvSpPr>
          <p:nvPr userDrawn="1"/>
        </p:nvSpPr>
        <p:spPr bwMode="auto">
          <a:xfrm>
            <a:off x="9597561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1" name="Freeform 557"/>
          <p:cNvSpPr>
            <a:spLocks/>
          </p:cNvSpPr>
          <p:nvPr userDrawn="1"/>
        </p:nvSpPr>
        <p:spPr bwMode="auto">
          <a:xfrm>
            <a:off x="9759284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2" name="Freeform 558"/>
          <p:cNvSpPr>
            <a:spLocks/>
          </p:cNvSpPr>
          <p:nvPr userDrawn="1"/>
        </p:nvSpPr>
        <p:spPr bwMode="auto">
          <a:xfrm>
            <a:off x="9759282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3" name="Freeform 559"/>
          <p:cNvSpPr>
            <a:spLocks/>
          </p:cNvSpPr>
          <p:nvPr userDrawn="1"/>
        </p:nvSpPr>
        <p:spPr bwMode="auto">
          <a:xfrm>
            <a:off x="9759279" y="4921947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7" name="Freeform 603"/>
          <p:cNvSpPr>
            <a:spLocks/>
          </p:cNvSpPr>
          <p:nvPr userDrawn="1"/>
        </p:nvSpPr>
        <p:spPr bwMode="auto">
          <a:xfrm>
            <a:off x="8443656" y="2906748"/>
            <a:ext cx="210787" cy="739573"/>
          </a:xfrm>
          <a:custGeom>
            <a:avLst/>
            <a:gdLst>
              <a:gd name="T0" fmla="*/ 29 w 116"/>
              <a:gd name="T1" fmla="*/ 407 h 407"/>
              <a:gd name="T2" fmla="*/ 0 w 116"/>
              <a:gd name="T3" fmla="*/ 391 h 407"/>
              <a:gd name="T4" fmla="*/ 87 w 116"/>
              <a:gd name="T5" fmla="*/ 0 h 407"/>
              <a:gd name="T6" fmla="*/ 116 w 116"/>
              <a:gd name="T7" fmla="*/ 16 h 407"/>
              <a:gd name="T8" fmla="*/ 29 w 116"/>
              <a:gd name="T9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29" y="407"/>
                </a:moveTo>
                <a:lnTo>
                  <a:pt x="0" y="391"/>
                </a:lnTo>
                <a:lnTo>
                  <a:pt x="87" y="0"/>
                </a:lnTo>
                <a:lnTo>
                  <a:pt x="116" y="16"/>
                </a:lnTo>
                <a:lnTo>
                  <a:pt x="29" y="407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50" name="组合 10349"/>
          <p:cNvGrpSpPr/>
          <p:nvPr userDrawn="1"/>
        </p:nvGrpSpPr>
        <p:grpSpPr>
          <a:xfrm>
            <a:off x="9874250" y="5667376"/>
            <a:ext cx="817563" cy="542924"/>
            <a:chOff x="9874250" y="5667376"/>
            <a:chExt cx="817563" cy="542924"/>
          </a:xfrm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9874250" y="5667376"/>
              <a:ext cx="771525" cy="312737"/>
            </a:xfrm>
            <a:custGeom>
              <a:avLst/>
              <a:gdLst>
                <a:gd name="T0" fmla="*/ 1090 w 1246"/>
                <a:gd name="T1" fmla="*/ 360 h 502"/>
                <a:gd name="T2" fmla="*/ 1127 w 1246"/>
                <a:gd name="T3" fmla="*/ 374 h 502"/>
                <a:gd name="T4" fmla="*/ 983 w 1246"/>
                <a:gd name="T5" fmla="*/ 67 h 502"/>
                <a:gd name="T6" fmla="*/ 250 w 1246"/>
                <a:gd name="T7" fmla="*/ 145 h 502"/>
                <a:gd name="T8" fmla="*/ 156 w 1246"/>
                <a:gd name="T9" fmla="*/ 361 h 502"/>
                <a:gd name="T10" fmla="*/ 0 w 1246"/>
                <a:gd name="T11" fmla="*/ 419 h 502"/>
                <a:gd name="T12" fmla="*/ 210 w 1246"/>
                <a:gd name="T13" fmla="*/ 427 h 502"/>
                <a:gd name="T14" fmla="*/ 334 w 1246"/>
                <a:gd name="T15" fmla="*/ 490 h 502"/>
                <a:gd name="T16" fmla="*/ 374 w 1246"/>
                <a:gd name="T17" fmla="*/ 502 h 502"/>
                <a:gd name="T18" fmla="*/ 441 w 1246"/>
                <a:gd name="T19" fmla="*/ 446 h 502"/>
                <a:gd name="T20" fmla="*/ 1090 w 1246"/>
                <a:gd name="T21" fmla="*/ 360 h 502"/>
                <a:gd name="T22" fmla="*/ 974 w 1246"/>
                <a:gd name="T23" fmla="*/ 221 h 502"/>
                <a:gd name="T24" fmla="*/ 977 w 1246"/>
                <a:gd name="T25" fmla="*/ 269 h 502"/>
                <a:gd name="T26" fmla="*/ 879 w 1246"/>
                <a:gd name="T27" fmla="*/ 284 h 502"/>
                <a:gd name="T28" fmla="*/ 865 w 1246"/>
                <a:gd name="T29" fmla="*/ 233 h 502"/>
                <a:gd name="T30" fmla="*/ 974 w 1246"/>
                <a:gd name="T31" fmla="*/ 221 h 502"/>
                <a:gd name="T32" fmla="*/ 592 w 1246"/>
                <a:gd name="T33" fmla="*/ 193 h 502"/>
                <a:gd name="T34" fmla="*/ 579 w 1246"/>
                <a:gd name="T35" fmla="*/ 142 h 502"/>
                <a:gd name="T36" fmla="*/ 688 w 1246"/>
                <a:gd name="T37" fmla="*/ 131 h 502"/>
                <a:gd name="T38" fmla="*/ 691 w 1246"/>
                <a:gd name="T39" fmla="*/ 178 h 502"/>
                <a:gd name="T40" fmla="*/ 592 w 1246"/>
                <a:gd name="T41" fmla="*/ 193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6" h="502">
                  <a:moveTo>
                    <a:pt x="1090" y="360"/>
                  </a:moveTo>
                  <a:cubicBezTo>
                    <a:pt x="1104" y="364"/>
                    <a:pt x="1116" y="369"/>
                    <a:pt x="1127" y="374"/>
                  </a:cubicBezTo>
                  <a:cubicBezTo>
                    <a:pt x="1246" y="258"/>
                    <a:pt x="1184" y="128"/>
                    <a:pt x="983" y="67"/>
                  </a:cubicBezTo>
                  <a:cubicBezTo>
                    <a:pt x="758" y="0"/>
                    <a:pt x="431" y="33"/>
                    <a:pt x="250" y="145"/>
                  </a:cubicBezTo>
                  <a:cubicBezTo>
                    <a:pt x="145" y="210"/>
                    <a:pt x="120" y="284"/>
                    <a:pt x="156" y="361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51" y="451"/>
                    <a:pt x="283" y="472"/>
                    <a:pt x="334" y="490"/>
                  </a:cubicBezTo>
                  <a:cubicBezTo>
                    <a:pt x="347" y="494"/>
                    <a:pt x="360" y="499"/>
                    <a:pt x="374" y="502"/>
                  </a:cubicBezTo>
                  <a:cubicBezTo>
                    <a:pt x="391" y="483"/>
                    <a:pt x="413" y="464"/>
                    <a:pt x="441" y="446"/>
                  </a:cubicBezTo>
                  <a:cubicBezTo>
                    <a:pt x="607" y="337"/>
                    <a:pt x="896" y="298"/>
                    <a:pt x="1090" y="360"/>
                  </a:cubicBezTo>
                  <a:close/>
                  <a:moveTo>
                    <a:pt x="974" y="221"/>
                  </a:moveTo>
                  <a:cubicBezTo>
                    <a:pt x="1005" y="231"/>
                    <a:pt x="1006" y="250"/>
                    <a:pt x="977" y="269"/>
                  </a:cubicBezTo>
                  <a:cubicBezTo>
                    <a:pt x="949" y="288"/>
                    <a:pt x="909" y="294"/>
                    <a:pt x="879" y="284"/>
                  </a:cubicBezTo>
                  <a:cubicBezTo>
                    <a:pt x="848" y="274"/>
                    <a:pt x="836" y="252"/>
                    <a:pt x="865" y="233"/>
                  </a:cubicBezTo>
                  <a:cubicBezTo>
                    <a:pt x="894" y="214"/>
                    <a:pt x="943" y="211"/>
                    <a:pt x="974" y="221"/>
                  </a:cubicBezTo>
                  <a:close/>
                  <a:moveTo>
                    <a:pt x="592" y="193"/>
                  </a:moveTo>
                  <a:cubicBezTo>
                    <a:pt x="562" y="183"/>
                    <a:pt x="550" y="161"/>
                    <a:pt x="579" y="142"/>
                  </a:cubicBezTo>
                  <a:cubicBezTo>
                    <a:pt x="607" y="124"/>
                    <a:pt x="657" y="122"/>
                    <a:pt x="688" y="131"/>
                  </a:cubicBezTo>
                  <a:cubicBezTo>
                    <a:pt x="718" y="141"/>
                    <a:pt x="720" y="160"/>
                    <a:pt x="691" y="178"/>
                  </a:cubicBezTo>
                  <a:cubicBezTo>
                    <a:pt x="663" y="197"/>
                    <a:pt x="623" y="202"/>
                    <a:pt x="592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10071100" y="5867400"/>
              <a:ext cx="620713" cy="342900"/>
            </a:xfrm>
            <a:custGeom>
              <a:avLst/>
              <a:gdLst>
                <a:gd name="T0" fmla="*/ 848 w 1001"/>
                <a:gd name="T1" fmla="*/ 371 h 553"/>
                <a:gd name="T2" fmla="*/ 778 w 1001"/>
                <a:gd name="T3" fmla="*/ 63 h 553"/>
                <a:gd name="T4" fmla="*/ 153 w 1001"/>
                <a:gd name="T5" fmla="*/ 132 h 553"/>
                <a:gd name="T6" fmla="*/ 224 w 1001"/>
                <a:gd name="T7" fmla="*/ 441 h 553"/>
                <a:gd name="T8" fmla="*/ 366 w 1001"/>
                <a:gd name="T9" fmla="*/ 472 h 553"/>
                <a:gd name="T10" fmla="*/ 421 w 1001"/>
                <a:gd name="T11" fmla="*/ 553 h 553"/>
                <a:gd name="T12" fmla="*/ 485 w 1001"/>
                <a:gd name="T13" fmla="*/ 475 h 553"/>
                <a:gd name="T14" fmla="*/ 848 w 1001"/>
                <a:gd name="T15" fmla="*/ 371 h 553"/>
                <a:gd name="T16" fmla="*/ 436 w 1001"/>
                <a:gd name="T17" fmla="*/ 180 h 553"/>
                <a:gd name="T18" fmla="*/ 433 w 1001"/>
                <a:gd name="T19" fmla="*/ 141 h 553"/>
                <a:gd name="T20" fmla="*/ 512 w 1001"/>
                <a:gd name="T21" fmla="*/ 129 h 553"/>
                <a:gd name="T22" fmla="*/ 525 w 1001"/>
                <a:gd name="T23" fmla="*/ 172 h 553"/>
                <a:gd name="T24" fmla="*/ 436 w 1001"/>
                <a:gd name="T25" fmla="*/ 180 h 553"/>
                <a:gd name="T26" fmla="*/ 661 w 1001"/>
                <a:gd name="T27" fmla="*/ 257 h 553"/>
                <a:gd name="T28" fmla="*/ 658 w 1001"/>
                <a:gd name="T29" fmla="*/ 217 h 553"/>
                <a:gd name="T30" fmla="*/ 737 w 1001"/>
                <a:gd name="T31" fmla="*/ 204 h 553"/>
                <a:gd name="T32" fmla="*/ 750 w 1001"/>
                <a:gd name="T33" fmla="*/ 248 h 553"/>
                <a:gd name="T34" fmla="*/ 661 w 1001"/>
                <a:gd name="T35" fmla="*/ 25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1" h="553">
                  <a:moveTo>
                    <a:pt x="848" y="371"/>
                  </a:moveTo>
                  <a:cubicBezTo>
                    <a:pt x="1001" y="263"/>
                    <a:pt x="961" y="122"/>
                    <a:pt x="778" y="63"/>
                  </a:cubicBezTo>
                  <a:cubicBezTo>
                    <a:pt x="583" y="0"/>
                    <a:pt x="306" y="32"/>
                    <a:pt x="153" y="132"/>
                  </a:cubicBezTo>
                  <a:cubicBezTo>
                    <a:pt x="0" y="232"/>
                    <a:pt x="30" y="369"/>
                    <a:pt x="224" y="441"/>
                  </a:cubicBezTo>
                  <a:cubicBezTo>
                    <a:pt x="265" y="455"/>
                    <a:pt x="315" y="464"/>
                    <a:pt x="366" y="472"/>
                  </a:cubicBezTo>
                  <a:cubicBezTo>
                    <a:pt x="421" y="553"/>
                    <a:pt x="421" y="553"/>
                    <a:pt x="421" y="553"/>
                  </a:cubicBezTo>
                  <a:cubicBezTo>
                    <a:pt x="485" y="475"/>
                    <a:pt x="485" y="475"/>
                    <a:pt x="485" y="475"/>
                  </a:cubicBezTo>
                  <a:cubicBezTo>
                    <a:pt x="625" y="465"/>
                    <a:pt x="762" y="432"/>
                    <a:pt x="848" y="371"/>
                  </a:cubicBezTo>
                  <a:close/>
                  <a:moveTo>
                    <a:pt x="436" y="180"/>
                  </a:moveTo>
                  <a:cubicBezTo>
                    <a:pt x="415" y="174"/>
                    <a:pt x="414" y="154"/>
                    <a:pt x="433" y="141"/>
                  </a:cubicBezTo>
                  <a:cubicBezTo>
                    <a:pt x="452" y="128"/>
                    <a:pt x="492" y="122"/>
                    <a:pt x="512" y="129"/>
                  </a:cubicBezTo>
                  <a:cubicBezTo>
                    <a:pt x="543" y="139"/>
                    <a:pt x="544" y="159"/>
                    <a:pt x="525" y="172"/>
                  </a:cubicBezTo>
                  <a:cubicBezTo>
                    <a:pt x="506" y="185"/>
                    <a:pt x="467" y="191"/>
                    <a:pt x="436" y="180"/>
                  </a:cubicBezTo>
                  <a:close/>
                  <a:moveTo>
                    <a:pt x="661" y="257"/>
                  </a:moveTo>
                  <a:cubicBezTo>
                    <a:pt x="641" y="250"/>
                    <a:pt x="639" y="230"/>
                    <a:pt x="658" y="217"/>
                  </a:cubicBezTo>
                  <a:cubicBezTo>
                    <a:pt x="677" y="204"/>
                    <a:pt x="717" y="198"/>
                    <a:pt x="737" y="204"/>
                  </a:cubicBezTo>
                  <a:cubicBezTo>
                    <a:pt x="768" y="215"/>
                    <a:pt x="769" y="235"/>
                    <a:pt x="750" y="248"/>
                  </a:cubicBezTo>
                  <a:cubicBezTo>
                    <a:pt x="731" y="262"/>
                    <a:pt x="691" y="268"/>
                    <a:pt x="661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61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6"/>
            <a:ext cx="12192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936625" y="3771683"/>
            <a:ext cx="5676900" cy="656792"/>
          </a:xfrm>
        </p:spPr>
        <p:txBody>
          <a:bodyPr anchor="ctr">
            <a:normAutofit/>
          </a:bodyPr>
          <a:lstStyle>
            <a:lvl1pPr algn="r">
              <a:defRPr sz="24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929399" y="4482397"/>
            <a:ext cx="5691350" cy="101562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accent5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" name="组合 1"/>
          <p:cNvGrpSpPr/>
          <p:nvPr userDrawn="1"/>
        </p:nvGrpSpPr>
        <p:grpSpPr>
          <a:xfrm flipH="1">
            <a:off x="6873398" y="1122362"/>
            <a:ext cx="3617912" cy="4375658"/>
            <a:chOff x="6199191" y="-79903"/>
            <a:chExt cx="3617912" cy="4375658"/>
          </a:xfrm>
        </p:grpSpPr>
        <p:sp>
          <p:nvSpPr>
            <p:cNvPr id="200" name="Freeform 23"/>
            <p:cNvSpPr>
              <a:spLocks/>
            </p:cNvSpPr>
            <p:nvPr userDrawn="1"/>
          </p:nvSpPr>
          <p:spPr bwMode="auto">
            <a:xfrm>
              <a:off x="6275511" y="-79903"/>
              <a:ext cx="3541592" cy="4335680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8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7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8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4" y="2020"/>
                    <a:pt x="1566" y="1998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4"/>
            <p:cNvSpPr>
              <a:spLocks/>
            </p:cNvSpPr>
            <p:nvPr userDrawn="1"/>
          </p:nvSpPr>
          <p:spPr bwMode="auto">
            <a:xfrm>
              <a:off x="7209517" y="3107349"/>
              <a:ext cx="1124805" cy="1077560"/>
            </a:xfrm>
            <a:custGeom>
              <a:avLst/>
              <a:gdLst>
                <a:gd name="T0" fmla="*/ 174 w 524"/>
                <a:gd name="T1" fmla="*/ 0 h 502"/>
                <a:gd name="T2" fmla="*/ 175 w 524"/>
                <a:gd name="T3" fmla="*/ 145 h 502"/>
                <a:gd name="T4" fmla="*/ 126 w 524"/>
                <a:gd name="T5" fmla="*/ 228 h 502"/>
                <a:gd name="T6" fmla="*/ 0 w 524"/>
                <a:gd name="T7" fmla="*/ 301 h 502"/>
                <a:gd name="T8" fmla="*/ 349 w 524"/>
                <a:gd name="T9" fmla="*/ 502 h 502"/>
                <a:gd name="T10" fmla="*/ 475 w 524"/>
                <a:gd name="T11" fmla="*/ 429 h 502"/>
                <a:gd name="T12" fmla="*/ 524 w 524"/>
                <a:gd name="T13" fmla="*/ 346 h 502"/>
                <a:gd name="T14" fmla="*/ 524 w 524"/>
                <a:gd name="T15" fmla="*/ 200 h 502"/>
                <a:gd name="T16" fmla="*/ 174 w 524"/>
                <a:gd name="T1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02">
                  <a:moveTo>
                    <a:pt x="174" y="0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175" y="179"/>
                    <a:pt x="156" y="211"/>
                    <a:pt x="126" y="22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49" y="502"/>
                    <a:pt x="349" y="502"/>
                    <a:pt x="349" y="502"/>
                  </a:cubicBezTo>
                  <a:cubicBezTo>
                    <a:pt x="475" y="429"/>
                    <a:pt x="475" y="429"/>
                    <a:pt x="475" y="429"/>
                  </a:cubicBezTo>
                  <a:cubicBezTo>
                    <a:pt x="505" y="412"/>
                    <a:pt x="524" y="380"/>
                    <a:pt x="524" y="346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5"/>
            <p:cNvSpPr>
              <a:spLocks/>
            </p:cNvSpPr>
            <p:nvPr userDrawn="1"/>
          </p:nvSpPr>
          <p:spPr bwMode="auto">
            <a:xfrm>
              <a:off x="9684452" y="4128578"/>
              <a:ext cx="70868" cy="119931"/>
            </a:xfrm>
            <a:custGeom>
              <a:avLst/>
              <a:gdLst>
                <a:gd name="T0" fmla="*/ 0 w 39"/>
                <a:gd name="T1" fmla="*/ 66 h 66"/>
                <a:gd name="T2" fmla="*/ 39 w 39"/>
                <a:gd name="T3" fmla="*/ 46 h 66"/>
                <a:gd name="T4" fmla="*/ 4 w 39"/>
                <a:gd name="T5" fmla="*/ 0 h 66"/>
                <a:gd name="T6" fmla="*/ 0 w 3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6">
                  <a:moveTo>
                    <a:pt x="0" y="66"/>
                  </a:moveTo>
                  <a:lnTo>
                    <a:pt x="39" y="46"/>
                  </a:lnTo>
                  <a:lnTo>
                    <a:pt x="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6"/>
            <p:cNvSpPr>
              <a:spLocks/>
            </p:cNvSpPr>
            <p:nvPr userDrawn="1"/>
          </p:nvSpPr>
          <p:spPr bwMode="auto">
            <a:xfrm>
              <a:off x="6262791" y="-32658"/>
              <a:ext cx="70868" cy="36343"/>
            </a:xfrm>
            <a:custGeom>
              <a:avLst/>
              <a:gdLst>
                <a:gd name="T0" fmla="*/ 39 w 39"/>
                <a:gd name="T1" fmla="*/ 0 h 20"/>
                <a:gd name="T2" fmla="*/ 0 w 39"/>
                <a:gd name="T3" fmla="*/ 20 h 20"/>
                <a:gd name="T4" fmla="*/ 20 w 39"/>
                <a:gd name="T5" fmla="*/ 20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0" y="20"/>
                  </a:lnTo>
                  <a:lnTo>
                    <a:pt x="2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7"/>
            <p:cNvSpPr>
              <a:spLocks/>
            </p:cNvSpPr>
            <p:nvPr userDrawn="1"/>
          </p:nvSpPr>
          <p:spPr bwMode="auto">
            <a:xfrm>
              <a:off x="6199191" y="-41743"/>
              <a:ext cx="3543410" cy="4337498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9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6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9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3" y="2020"/>
                    <a:pt x="1566" y="1998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8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9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0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F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1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2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3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4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5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6"/>
            <p:cNvSpPr>
              <a:spLocks noEditPoints="1"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60 w 274"/>
                <a:gd name="T1" fmla="*/ 319 h 503"/>
                <a:gd name="T2" fmla="*/ 60 w 274"/>
                <a:gd name="T3" fmla="*/ 319 h 503"/>
                <a:gd name="T4" fmla="*/ 85 w 274"/>
                <a:gd name="T5" fmla="*/ 333 h 503"/>
                <a:gd name="T6" fmla="*/ 85 w 274"/>
                <a:gd name="T7" fmla="*/ 333 h 503"/>
                <a:gd name="T8" fmla="*/ 60 w 274"/>
                <a:gd name="T9" fmla="*/ 319 h 503"/>
                <a:gd name="T10" fmla="*/ 1 w 274"/>
                <a:gd name="T11" fmla="*/ 0 h 503"/>
                <a:gd name="T12" fmla="*/ 0 w 274"/>
                <a:gd name="T13" fmla="*/ 344 h 503"/>
                <a:gd name="T14" fmla="*/ 60 w 274"/>
                <a:gd name="T15" fmla="*/ 379 h 503"/>
                <a:gd name="T16" fmla="*/ 60 w 274"/>
                <a:gd name="T17" fmla="*/ 319 h 503"/>
                <a:gd name="T18" fmla="*/ 59 w 274"/>
                <a:gd name="T19" fmla="*/ 318 h 503"/>
                <a:gd name="T20" fmla="*/ 53 w 274"/>
                <a:gd name="T21" fmla="*/ 321 h 503"/>
                <a:gd name="T22" fmla="*/ 51 w 274"/>
                <a:gd name="T23" fmla="*/ 318 h 503"/>
                <a:gd name="T24" fmla="*/ 55 w 274"/>
                <a:gd name="T25" fmla="*/ 316 h 503"/>
                <a:gd name="T26" fmla="*/ 80 w 274"/>
                <a:gd name="T27" fmla="*/ 301 h 503"/>
                <a:gd name="T28" fmla="*/ 85 w 274"/>
                <a:gd name="T29" fmla="*/ 304 h 503"/>
                <a:gd name="T30" fmla="*/ 103 w 274"/>
                <a:gd name="T31" fmla="*/ 315 h 503"/>
                <a:gd name="T32" fmla="*/ 103 w 274"/>
                <a:gd name="T33" fmla="*/ 315 h 503"/>
                <a:gd name="T34" fmla="*/ 106 w 274"/>
                <a:gd name="T35" fmla="*/ 316 h 503"/>
                <a:gd name="T36" fmla="*/ 110 w 274"/>
                <a:gd name="T37" fmla="*/ 319 h 503"/>
                <a:gd name="T38" fmla="*/ 143 w 274"/>
                <a:gd name="T39" fmla="*/ 338 h 503"/>
                <a:gd name="T40" fmla="*/ 160 w 274"/>
                <a:gd name="T41" fmla="*/ 347 h 503"/>
                <a:gd name="T42" fmla="*/ 160 w 274"/>
                <a:gd name="T43" fmla="*/ 347 h 503"/>
                <a:gd name="T44" fmla="*/ 160 w 274"/>
                <a:gd name="T45" fmla="*/ 347 h 503"/>
                <a:gd name="T46" fmla="*/ 180 w 274"/>
                <a:gd name="T47" fmla="*/ 369 h 503"/>
                <a:gd name="T48" fmla="*/ 186 w 274"/>
                <a:gd name="T49" fmla="*/ 371 h 503"/>
                <a:gd name="T50" fmla="*/ 190 w 274"/>
                <a:gd name="T51" fmla="*/ 370 h 503"/>
                <a:gd name="T52" fmla="*/ 209 w 274"/>
                <a:gd name="T53" fmla="*/ 359 h 503"/>
                <a:gd name="T54" fmla="*/ 234 w 274"/>
                <a:gd name="T55" fmla="*/ 373 h 503"/>
                <a:gd name="T56" fmla="*/ 189 w 274"/>
                <a:gd name="T57" fmla="*/ 399 h 503"/>
                <a:gd name="T58" fmla="*/ 185 w 274"/>
                <a:gd name="T59" fmla="*/ 400 h 503"/>
                <a:gd name="T60" fmla="*/ 180 w 274"/>
                <a:gd name="T61" fmla="*/ 399 h 503"/>
                <a:gd name="T62" fmla="*/ 160 w 274"/>
                <a:gd name="T63" fmla="*/ 382 h 503"/>
                <a:gd name="T64" fmla="*/ 160 w 274"/>
                <a:gd name="T65" fmla="*/ 382 h 503"/>
                <a:gd name="T66" fmla="*/ 180 w 274"/>
                <a:gd name="T67" fmla="*/ 399 h 503"/>
                <a:gd name="T68" fmla="*/ 185 w 274"/>
                <a:gd name="T69" fmla="*/ 400 h 503"/>
                <a:gd name="T70" fmla="*/ 189 w 274"/>
                <a:gd name="T71" fmla="*/ 399 h 503"/>
                <a:gd name="T72" fmla="*/ 234 w 274"/>
                <a:gd name="T73" fmla="*/ 373 h 503"/>
                <a:gd name="T74" fmla="*/ 234 w 274"/>
                <a:gd name="T75" fmla="*/ 390 h 503"/>
                <a:gd name="T76" fmla="*/ 189 w 274"/>
                <a:gd name="T77" fmla="*/ 416 h 503"/>
                <a:gd name="T78" fmla="*/ 185 w 274"/>
                <a:gd name="T79" fmla="*/ 417 h 503"/>
                <a:gd name="T80" fmla="*/ 180 w 274"/>
                <a:gd name="T81" fmla="*/ 415 h 503"/>
                <a:gd name="T82" fmla="*/ 160 w 274"/>
                <a:gd name="T83" fmla="*/ 399 h 503"/>
                <a:gd name="T84" fmla="*/ 160 w 274"/>
                <a:gd name="T85" fmla="*/ 436 h 503"/>
                <a:gd name="T86" fmla="*/ 274 w 274"/>
                <a:gd name="T87" fmla="*/ 503 h 503"/>
                <a:gd name="T88" fmla="*/ 274 w 274"/>
                <a:gd name="T89" fmla="*/ 158 h 503"/>
                <a:gd name="T90" fmla="*/ 1 w 274"/>
                <a:gd name="T9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503">
                  <a:moveTo>
                    <a:pt x="60" y="319"/>
                  </a:moveTo>
                  <a:cubicBezTo>
                    <a:pt x="60" y="319"/>
                    <a:pt x="60" y="319"/>
                    <a:pt x="60" y="319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60" y="319"/>
                    <a:pt x="60" y="319"/>
                    <a:pt x="60" y="319"/>
                  </a:cubicBezTo>
                  <a:moveTo>
                    <a:pt x="1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60" y="379"/>
                    <a:pt x="60" y="379"/>
                    <a:pt x="60" y="379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59" y="318"/>
                    <a:pt x="59" y="318"/>
                    <a:pt x="59" y="318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80" y="369"/>
                    <a:pt x="180" y="369"/>
                    <a:pt x="180" y="369"/>
                  </a:cubicBezTo>
                  <a:cubicBezTo>
                    <a:pt x="182" y="370"/>
                    <a:pt x="184" y="371"/>
                    <a:pt x="186" y="371"/>
                  </a:cubicBezTo>
                  <a:cubicBezTo>
                    <a:pt x="187" y="371"/>
                    <a:pt x="189" y="371"/>
                    <a:pt x="190" y="370"/>
                  </a:cubicBezTo>
                  <a:cubicBezTo>
                    <a:pt x="209" y="359"/>
                    <a:pt x="209" y="359"/>
                    <a:pt x="209" y="35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189" y="399"/>
                    <a:pt x="189" y="399"/>
                    <a:pt x="189" y="399"/>
                  </a:cubicBezTo>
                  <a:cubicBezTo>
                    <a:pt x="188" y="400"/>
                    <a:pt x="187" y="400"/>
                    <a:pt x="185" y="400"/>
                  </a:cubicBezTo>
                  <a:cubicBezTo>
                    <a:pt x="183" y="400"/>
                    <a:pt x="182" y="400"/>
                    <a:pt x="180" y="399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80" y="399"/>
                    <a:pt x="180" y="399"/>
                    <a:pt x="180" y="399"/>
                  </a:cubicBezTo>
                  <a:cubicBezTo>
                    <a:pt x="182" y="400"/>
                    <a:pt x="183" y="400"/>
                    <a:pt x="185" y="400"/>
                  </a:cubicBezTo>
                  <a:cubicBezTo>
                    <a:pt x="187" y="400"/>
                    <a:pt x="188" y="400"/>
                    <a:pt x="189" y="39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234" y="390"/>
                    <a:pt x="234" y="390"/>
                    <a:pt x="234" y="390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88" y="417"/>
                    <a:pt x="187" y="417"/>
                    <a:pt x="185" y="417"/>
                  </a:cubicBezTo>
                  <a:cubicBezTo>
                    <a:pt x="183" y="417"/>
                    <a:pt x="182" y="416"/>
                    <a:pt x="180" y="415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436"/>
                    <a:pt x="160" y="436"/>
                    <a:pt x="160" y="436"/>
                  </a:cubicBezTo>
                  <a:cubicBezTo>
                    <a:pt x="274" y="503"/>
                    <a:pt x="274" y="503"/>
                    <a:pt x="274" y="50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88C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7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8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9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5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40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41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42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43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44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45"/>
            <p:cNvSpPr>
              <a:spLocks/>
            </p:cNvSpPr>
            <p:nvPr userDrawn="1"/>
          </p:nvSpPr>
          <p:spPr bwMode="auto">
            <a:xfrm>
              <a:off x="7832794" y="3100081"/>
              <a:ext cx="112662" cy="145371"/>
            </a:xfrm>
            <a:custGeom>
              <a:avLst/>
              <a:gdLst>
                <a:gd name="T0" fmla="*/ 52 w 52"/>
                <a:gd name="T1" fmla="*/ 49 h 68"/>
                <a:gd name="T2" fmla="*/ 26 w 52"/>
                <a:gd name="T3" fmla="*/ 60 h 68"/>
                <a:gd name="T4" fmla="*/ 0 w 52"/>
                <a:gd name="T5" fmla="*/ 19 h 68"/>
                <a:gd name="T6" fmla="*/ 26 w 52"/>
                <a:gd name="T7" fmla="*/ 8 h 68"/>
                <a:gd name="T8" fmla="*/ 52 w 52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52" y="49"/>
                  </a:moveTo>
                  <a:cubicBezTo>
                    <a:pt x="52" y="63"/>
                    <a:pt x="40" y="68"/>
                    <a:pt x="26" y="60"/>
                  </a:cubicBezTo>
                  <a:cubicBezTo>
                    <a:pt x="11" y="52"/>
                    <a:pt x="0" y="33"/>
                    <a:pt x="0" y="19"/>
                  </a:cubicBezTo>
                  <a:cubicBezTo>
                    <a:pt x="0" y="5"/>
                    <a:pt x="11" y="0"/>
                    <a:pt x="26" y="8"/>
                  </a:cubicBezTo>
                  <a:cubicBezTo>
                    <a:pt x="40" y="16"/>
                    <a:pt x="52" y="35"/>
                    <a:pt x="52" y="49"/>
                  </a:cubicBez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46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D1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47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48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D1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49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50"/>
            <p:cNvSpPr>
              <a:spLocks/>
            </p:cNvSpPr>
            <p:nvPr userDrawn="1"/>
          </p:nvSpPr>
          <p:spPr bwMode="auto">
            <a:xfrm>
              <a:off x="6359099" y="181764"/>
              <a:ext cx="34526" cy="1989761"/>
            </a:xfrm>
            <a:custGeom>
              <a:avLst/>
              <a:gdLst>
                <a:gd name="T0" fmla="*/ 19 w 19"/>
                <a:gd name="T1" fmla="*/ 10 h 1095"/>
                <a:gd name="T2" fmla="*/ 19 w 19"/>
                <a:gd name="T3" fmla="*/ 1095 h 1095"/>
                <a:gd name="T4" fmla="*/ 0 w 19"/>
                <a:gd name="T5" fmla="*/ 1084 h 1095"/>
                <a:gd name="T6" fmla="*/ 0 w 19"/>
                <a:gd name="T7" fmla="*/ 0 h 1095"/>
                <a:gd name="T8" fmla="*/ 19 w 19"/>
                <a:gd name="T9" fmla="*/ 1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95">
                  <a:moveTo>
                    <a:pt x="19" y="10"/>
                  </a:moveTo>
                  <a:lnTo>
                    <a:pt x="19" y="1095"/>
                  </a:lnTo>
                  <a:lnTo>
                    <a:pt x="0" y="1084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51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52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53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C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54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55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3A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56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57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BE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58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59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0A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60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61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62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63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99F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64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65"/>
            <p:cNvSpPr>
              <a:spLocks/>
            </p:cNvSpPr>
            <p:nvPr userDrawn="1"/>
          </p:nvSpPr>
          <p:spPr bwMode="auto">
            <a:xfrm>
              <a:off x="7801902" y="1580957"/>
              <a:ext cx="81771" cy="788636"/>
            </a:xfrm>
            <a:custGeom>
              <a:avLst/>
              <a:gdLst>
                <a:gd name="T0" fmla="*/ 45 w 45"/>
                <a:gd name="T1" fmla="*/ 0 h 434"/>
                <a:gd name="T2" fmla="*/ 45 w 45"/>
                <a:gd name="T3" fmla="*/ 408 h 434"/>
                <a:gd name="T4" fmla="*/ 0 w 45"/>
                <a:gd name="T5" fmla="*/ 434 h 434"/>
                <a:gd name="T6" fmla="*/ 0 w 45"/>
                <a:gd name="T7" fmla="*/ 26 h 434"/>
                <a:gd name="T8" fmla="*/ 45 w 45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4">
                  <a:moveTo>
                    <a:pt x="45" y="0"/>
                  </a:moveTo>
                  <a:lnTo>
                    <a:pt x="45" y="408"/>
                  </a:lnTo>
                  <a:lnTo>
                    <a:pt x="0" y="434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67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66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67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68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A2B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69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70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449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71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72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73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74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75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76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77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78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9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79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81"/>
            <p:cNvSpPr>
              <a:spLocks/>
            </p:cNvSpPr>
            <p:nvPr userDrawn="1"/>
          </p:nvSpPr>
          <p:spPr bwMode="auto">
            <a:xfrm>
              <a:off x="6519006" y="439797"/>
              <a:ext cx="2860167" cy="1649957"/>
            </a:xfrm>
            <a:custGeom>
              <a:avLst/>
              <a:gdLst>
                <a:gd name="T0" fmla="*/ 16 w 1574"/>
                <a:gd name="T1" fmla="*/ 0 h 908"/>
                <a:gd name="T2" fmla="*/ 0 w 1574"/>
                <a:gd name="T3" fmla="*/ 9 h 908"/>
                <a:gd name="T4" fmla="*/ 1559 w 1574"/>
                <a:gd name="T5" fmla="*/ 908 h 908"/>
                <a:gd name="T6" fmla="*/ 1574 w 1574"/>
                <a:gd name="T7" fmla="*/ 900 h 908"/>
                <a:gd name="T8" fmla="*/ 16 w 1574"/>
                <a:gd name="T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908">
                  <a:moveTo>
                    <a:pt x="16" y="0"/>
                  </a:moveTo>
                  <a:lnTo>
                    <a:pt x="0" y="9"/>
                  </a:lnTo>
                  <a:lnTo>
                    <a:pt x="1559" y="908"/>
                  </a:lnTo>
                  <a:lnTo>
                    <a:pt x="1574" y="90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82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83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84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85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86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87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88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89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90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91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92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93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94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95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96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97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98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99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100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101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102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103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104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105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106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07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108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109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10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11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12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13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14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115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16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17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18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119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20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21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22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23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24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25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26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27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28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29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30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31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32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33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34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35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36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37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38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39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40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41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42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43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44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45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46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47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48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49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50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51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52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53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154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155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156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157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158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159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160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161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162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163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164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165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66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167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168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69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170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71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72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73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74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175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76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77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178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179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180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181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182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183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184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185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186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187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188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189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190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191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192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193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194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195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196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197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198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199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200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201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202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203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204"/>
            <p:cNvSpPr>
              <a:spLocks/>
            </p:cNvSpPr>
            <p:nvPr userDrawn="1"/>
          </p:nvSpPr>
          <p:spPr bwMode="auto">
            <a:xfrm>
              <a:off x="8016324" y="2800254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206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207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208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209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210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211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212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213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214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215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216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217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218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219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220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221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222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223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224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225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226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227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228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229"/>
            <p:cNvSpPr>
              <a:spLocks/>
            </p:cNvSpPr>
            <p:nvPr userDrawn="1"/>
          </p:nvSpPr>
          <p:spPr bwMode="auto">
            <a:xfrm>
              <a:off x="7209518" y="3076457"/>
              <a:ext cx="1070292" cy="1046669"/>
            </a:xfrm>
            <a:custGeom>
              <a:avLst/>
              <a:gdLst>
                <a:gd name="T0" fmla="*/ 149 w 499"/>
                <a:gd name="T1" fmla="*/ 0 h 488"/>
                <a:gd name="T2" fmla="*/ 150 w 499"/>
                <a:gd name="T3" fmla="*/ 154 h 488"/>
                <a:gd name="T4" fmla="*/ 110 w 499"/>
                <a:gd name="T5" fmla="*/ 224 h 488"/>
                <a:gd name="T6" fmla="*/ 0 w 499"/>
                <a:gd name="T7" fmla="*/ 287 h 488"/>
                <a:gd name="T8" fmla="*/ 349 w 499"/>
                <a:gd name="T9" fmla="*/ 488 h 488"/>
                <a:gd name="T10" fmla="*/ 458 w 499"/>
                <a:gd name="T11" fmla="*/ 425 h 488"/>
                <a:gd name="T12" fmla="*/ 499 w 499"/>
                <a:gd name="T13" fmla="*/ 356 h 488"/>
                <a:gd name="T14" fmla="*/ 499 w 499"/>
                <a:gd name="T15" fmla="*/ 201 h 488"/>
                <a:gd name="T16" fmla="*/ 149 w 499"/>
                <a:gd name="T1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488">
                  <a:moveTo>
                    <a:pt x="149" y="0"/>
                  </a:moveTo>
                  <a:cubicBezTo>
                    <a:pt x="150" y="154"/>
                    <a:pt x="150" y="154"/>
                    <a:pt x="150" y="154"/>
                  </a:cubicBezTo>
                  <a:cubicBezTo>
                    <a:pt x="150" y="183"/>
                    <a:pt x="134" y="210"/>
                    <a:pt x="110" y="22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349" y="488"/>
                    <a:pt x="349" y="488"/>
                    <a:pt x="349" y="488"/>
                  </a:cubicBezTo>
                  <a:cubicBezTo>
                    <a:pt x="458" y="425"/>
                    <a:pt x="458" y="425"/>
                    <a:pt x="458" y="425"/>
                  </a:cubicBezTo>
                  <a:cubicBezTo>
                    <a:pt x="483" y="411"/>
                    <a:pt x="499" y="385"/>
                    <a:pt x="499" y="356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230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231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232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solidFill>
              <a:srgbClr val="E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233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234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close/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235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26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27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28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29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0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31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2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33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34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35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36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37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38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39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0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41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2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43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44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45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46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47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48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49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0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51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2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53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Rectangle 454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Rectangle 455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56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57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58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59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0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61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2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3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64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65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66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67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68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69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70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1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2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3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74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75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76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77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78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79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0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1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2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83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84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85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86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87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88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89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90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1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92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3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94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95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96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97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98"/>
            <p:cNvSpPr>
              <a:spLocks/>
            </p:cNvSpPr>
            <p:nvPr userDrawn="1"/>
          </p:nvSpPr>
          <p:spPr bwMode="auto">
            <a:xfrm>
              <a:off x="7338533" y="2852949"/>
              <a:ext cx="332535" cy="1319239"/>
            </a:xfrm>
            <a:custGeom>
              <a:avLst/>
              <a:gdLst>
                <a:gd name="T0" fmla="*/ 124 w 183"/>
                <a:gd name="T1" fmla="*/ 17 h 726"/>
                <a:gd name="T2" fmla="*/ 153 w 183"/>
                <a:gd name="T3" fmla="*/ 0 h 726"/>
                <a:gd name="T4" fmla="*/ 183 w 183"/>
                <a:gd name="T5" fmla="*/ 17 h 726"/>
                <a:gd name="T6" fmla="*/ 29 w 183"/>
                <a:gd name="T7" fmla="*/ 709 h 726"/>
                <a:gd name="T8" fmla="*/ 0 w 183"/>
                <a:gd name="T9" fmla="*/ 726 h 726"/>
                <a:gd name="T10" fmla="*/ 153 w 183"/>
                <a:gd name="T11" fmla="*/ 34 h 726"/>
                <a:gd name="T12" fmla="*/ 124 w 183"/>
                <a:gd name="T13" fmla="*/ 1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6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6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99"/>
            <p:cNvSpPr>
              <a:spLocks/>
            </p:cNvSpPr>
            <p:nvPr userDrawn="1"/>
          </p:nvSpPr>
          <p:spPr bwMode="auto">
            <a:xfrm>
              <a:off x="6964202" y="2587649"/>
              <a:ext cx="365243" cy="1401009"/>
            </a:xfrm>
            <a:custGeom>
              <a:avLst/>
              <a:gdLst>
                <a:gd name="T0" fmla="*/ 0 w 201"/>
                <a:gd name="T1" fmla="*/ 753 h 771"/>
                <a:gd name="T2" fmla="*/ 30 w 201"/>
                <a:gd name="T3" fmla="*/ 771 h 771"/>
                <a:gd name="T4" fmla="*/ 201 w 201"/>
                <a:gd name="T5" fmla="*/ 0 h 771"/>
                <a:gd name="T6" fmla="*/ 154 w 201"/>
                <a:gd name="T7" fmla="*/ 61 h 771"/>
                <a:gd name="T8" fmla="*/ 0 w 201"/>
                <a:gd name="T9" fmla="*/ 753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71">
                  <a:moveTo>
                    <a:pt x="0" y="753"/>
                  </a:moveTo>
                  <a:lnTo>
                    <a:pt x="30" y="771"/>
                  </a:lnTo>
                  <a:lnTo>
                    <a:pt x="201" y="0"/>
                  </a:lnTo>
                  <a:lnTo>
                    <a:pt x="154" y="61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500"/>
            <p:cNvSpPr>
              <a:spLocks/>
            </p:cNvSpPr>
            <p:nvPr userDrawn="1"/>
          </p:nvSpPr>
          <p:spPr bwMode="auto">
            <a:xfrm>
              <a:off x="7276749" y="2656700"/>
              <a:ext cx="323450" cy="247130"/>
            </a:xfrm>
            <a:custGeom>
              <a:avLst/>
              <a:gdLst>
                <a:gd name="T0" fmla="*/ 0 w 178"/>
                <a:gd name="T1" fmla="*/ 0 h 136"/>
                <a:gd name="T2" fmla="*/ 0 w 178"/>
                <a:gd name="T3" fmla="*/ 34 h 136"/>
                <a:gd name="T4" fmla="*/ 178 w 178"/>
                <a:gd name="T5" fmla="*/ 136 h 136"/>
                <a:gd name="T6" fmla="*/ 176 w 178"/>
                <a:gd name="T7" fmla="*/ 102 h 136"/>
                <a:gd name="T8" fmla="*/ 0 w 17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36">
                  <a:moveTo>
                    <a:pt x="0" y="0"/>
                  </a:moveTo>
                  <a:lnTo>
                    <a:pt x="0" y="34"/>
                  </a:lnTo>
                  <a:lnTo>
                    <a:pt x="178" y="136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1"/>
            <p:cNvSpPr>
              <a:spLocks/>
            </p:cNvSpPr>
            <p:nvPr userDrawn="1"/>
          </p:nvSpPr>
          <p:spPr bwMode="auto">
            <a:xfrm>
              <a:off x="7284016" y="2694859"/>
              <a:ext cx="381598" cy="1477329"/>
            </a:xfrm>
            <a:custGeom>
              <a:avLst/>
              <a:gdLst>
                <a:gd name="T0" fmla="*/ 0 w 210"/>
                <a:gd name="T1" fmla="*/ 796 h 813"/>
                <a:gd name="T2" fmla="*/ 30 w 210"/>
                <a:gd name="T3" fmla="*/ 813 h 813"/>
                <a:gd name="T4" fmla="*/ 210 w 210"/>
                <a:gd name="T5" fmla="*/ 0 h 813"/>
                <a:gd name="T6" fmla="*/ 154 w 210"/>
                <a:gd name="T7" fmla="*/ 104 h 813"/>
                <a:gd name="T8" fmla="*/ 0 w 210"/>
                <a:gd name="T9" fmla="*/ 79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13">
                  <a:moveTo>
                    <a:pt x="0" y="796"/>
                  </a:moveTo>
                  <a:lnTo>
                    <a:pt x="30" y="813"/>
                  </a:lnTo>
                  <a:lnTo>
                    <a:pt x="210" y="0"/>
                  </a:lnTo>
                  <a:lnTo>
                    <a:pt x="154" y="104"/>
                  </a:lnTo>
                  <a:lnTo>
                    <a:pt x="0" y="79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502"/>
            <p:cNvSpPr>
              <a:spLocks/>
            </p:cNvSpPr>
            <p:nvPr userDrawn="1"/>
          </p:nvSpPr>
          <p:spPr bwMode="auto">
            <a:xfrm>
              <a:off x="7271300" y="2836596"/>
              <a:ext cx="45428" cy="32708"/>
            </a:xfrm>
            <a:custGeom>
              <a:avLst/>
              <a:gdLst>
                <a:gd name="T0" fmla="*/ 16 w 25"/>
                <a:gd name="T1" fmla="*/ 18 h 18"/>
                <a:gd name="T2" fmla="*/ 24 w 25"/>
                <a:gd name="T3" fmla="*/ 15 h 18"/>
                <a:gd name="T4" fmla="*/ 25 w 25"/>
                <a:gd name="T5" fmla="*/ 9 h 18"/>
                <a:gd name="T6" fmla="*/ 1 w 25"/>
                <a:gd name="T7" fmla="*/ 0 h 18"/>
                <a:gd name="T8" fmla="*/ 0 w 25"/>
                <a:gd name="T9" fmla="*/ 7 h 18"/>
                <a:gd name="T10" fmla="*/ 16 w 2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6" y="18"/>
                  </a:moveTo>
                  <a:lnTo>
                    <a:pt x="24" y="15"/>
                  </a:lnTo>
                  <a:lnTo>
                    <a:pt x="25" y="9"/>
                  </a:lnTo>
                  <a:lnTo>
                    <a:pt x="1" y="0"/>
                  </a:lnTo>
                  <a:lnTo>
                    <a:pt x="0" y="7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3"/>
            <p:cNvSpPr>
              <a:spLocks/>
            </p:cNvSpPr>
            <p:nvPr userDrawn="1"/>
          </p:nvSpPr>
          <p:spPr bwMode="auto">
            <a:xfrm>
              <a:off x="7503892" y="2449546"/>
              <a:ext cx="210787" cy="739573"/>
            </a:xfrm>
            <a:custGeom>
              <a:avLst/>
              <a:gdLst>
                <a:gd name="T0" fmla="*/ 0 w 116"/>
                <a:gd name="T1" fmla="*/ 391 h 407"/>
                <a:gd name="T2" fmla="*/ 29 w 116"/>
                <a:gd name="T3" fmla="*/ 407 h 407"/>
                <a:gd name="T4" fmla="*/ 116 w 116"/>
                <a:gd name="T5" fmla="*/ 16 h 407"/>
                <a:gd name="T6" fmla="*/ 87 w 116"/>
                <a:gd name="T7" fmla="*/ 0 h 407"/>
                <a:gd name="T8" fmla="*/ 0 w 116"/>
                <a:gd name="T9" fmla="*/ 39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0" y="391"/>
                  </a:moveTo>
                  <a:lnTo>
                    <a:pt x="29" y="407"/>
                  </a:lnTo>
                  <a:lnTo>
                    <a:pt x="116" y="16"/>
                  </a:lnTo>
                  <a:lnTo>
                    <a:pt x="8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04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05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06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close/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07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08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09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0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1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512"/>
            <p:cNvSpPr>
              <a:spLocks/>
            </p:cNvSpPr>
            <p:nvPr userDrawn="1"/>
          </p:nvSpPr>
          <p:spPr bwMode="auto">
            <a:xfrm>
              <a:off x="7418487" y="2387763"/>
              <a:ext cx="85406" cy="419757"/>
            </a:xfrm>
            <a:custGeom>
              <a:avLst/>
              <a:gdLst>
                <a:gd name="T0" fmla="*/ 47 w 47"/>
                <a:gd name="T1" fmla="*/ 26 h 231"/>
                <a:gd name="T2" fmla="*/ 47 w 47"/>
                <a:gd name="T3" fmla="*/ 231 h 231"/>
                <a:gd name="T4" fmla="*/ 0 w 47"/>
                <a:gd name="T5" fmla="*/ 205 h 231"/>
                <a:gd name="T6" fmla="*/ 0 w 47"/>
                <a:gd name="T7" fmla="*/ 0 h 231"/>
                <a:gd name="T8" fmla="*/ 47 w 47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1">
                  <a:moveTo>
                    <a:pt x="47" y="26"/>
                  </a:moveTo>
                  <a:lnTo>
                    <a:pt x="47" y="231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3"/>
            <p:cNvSpPr>
              <a:spLocks/>
            </p:cNvSpPr>
            <p:nvPr userDrawn="1"/>
          </p:nvSpPr>
          <p:spPr bwMode="auto">
            <a:xfrm>
              <a:off x="7342166" y="2344153"/>
              <a:ext cx="76320" cy="416123"/>
            </a:xfrm>
            <a:custGeom>
              <a:avLst/>
              <a:gdLst>
                <a:gd name="T0" fmla="*/ 42 w 42"/>
                <a:gd name="T1" fmla="*/ 24 h 229"/>
                <a:gd name="T2" fmla="*/ 42 w 42"/>
                <a:gd name="T3" fmla="*/ 229 h 229"/>
                <a:gd name="T4" fmla="*/ 0 w 42"/>
                <a:gd name="T5" fmla="*/ 203 h 229"/>
                <a:gd name="T6" fmla="*/ 0 w 42"/>
                <a:gd name="T7" fmla="*/ 0 h 229"/>
                <a:gd name="T8" fmla="*/ 42 w 42"/>
                <a:gd name="T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29">
                  <a:moveTo>
                    <a:pt x="42" y="24"/>
                  </a:moveTo>
                  <a:lnTo>
                    <a:pt x="42" y="229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514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15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16"/>
            <p:cNvSpPr>
              <a:spLocks/>
            </p:cNvSpPr>
            <p:nvPr userDrawn="1"/>
          </p:nvSpPr>
          <p:spPr bwMode="auto">
            <a:xfrm>
              <a:off x="7503892" y="2375044"/>
              <a:ext cx="52696" cy="5996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0 h 33"/>
                <a:gd name="T4" fmla="*/ 29 w 29"/>
                <a:gd name="T5" fmla="*/ 17 h 33"/>
                <a:gd name="T6" fmla="*/ 0 w 29"/>
                <a:gd name="T7" fmla="*/ 33 h 33"/>
                <a:gd name="T8" fmla="*/ 0 w 2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17"/>
            <p:cNvSpPr>
              <a:spLocks/>
            </p:cNvSpPr>
            <p:nvPr userDrawn="1"/>
          </p:nvSpPr>
          <p:spPr bwMode="auto">
            <a:xfrm>
              <a:off x="7405768" y="2380495"/>
              <a:ext cx="29074" cy="388867"/>
            </a:xfrm>
            <a:custGeom>
              <a:avLst/>
              <a:gdLst>
                <a:gd name="T0" fmla="*/ 0 w 16"/>
                <a:gd name="T1" fmla="*/ 204 h 214"/>
                <a:gd name="T2" fmla="*/ 16 w 16"/>
                <a:gd name="T3" fmla="*/ 214 h 214"/>
                <a:gd name="T4" fmla="*/ 16 w 16"/>
                <a:gd name="T5" fmla="*/ 9 h 214"/>
                <a:gd name="T6" fmla="*/ 0 w 16"/>
                <a:gd name="T7" fmla="*/ 0 h 214"/>
                <a:gd name="T8" fmla="*/ 0 w 16"/>
                <a:gd name="T9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4">
                  <a:moveTo>
                    <a:pt x="0" y="204"/>
                  </a:moveTo>
                  <a:lnTo>
                    <a:pt x="16" y="214"/>
                  </a:lnTo>
                  <a:lnTo>
                    <a:pt x="16" y="9"/>
                  </a:lnTo>
                  <a:lnTo>
                    <a:pt x="0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18"/>
            <p:cNvSpPr>
              <a:spLocks/>
            </p:cNvSpPr>
            <p:nvPr userDrawn="1"/>
          </p:nvSpPr>
          <p:spPr bwMode="auto">
            <a:xfrm>
              <a:off x="7503892" y="2066132"/>
              <a:ext cx="210787" cy="119931"/>
            </a:xfrm>
            <a:custGeom>
              <a:avLst/>
              <a:gdLst>
                <a:gd name="T0" fmla="*/ 0 w 99"/>
                <a:gd name="T1" fmla="*/ 0 h 56"/>
                <a:gd name="T2" fmla="*/ 45 w 99"/>
                <a:gd name="T3" fmla="*/ 37 h 56"/>
                <a:gd name="T4" fmla="*/ 54 w 99"/>
                <a:gd name="T5" fmla="*/ 37 h 56"/>
                <a:gd name="T6" fmla="*/ 99 w 99"/>
                <a:gd name="T7" fmla="*/ 11 h 56"/>
                <a:gd name="T8" fmla="*/ 99 w 99"/>
                <a:gd name="T9" fmla="*/ 28 h 56"/>
                <a:gd name="T10" fmla="*/ 54 w 99"/>
                <a:gd name="T11" fmla="*/ 54 h 56"/>
                <a:gd name="T12" fmla="*/ 45 w 99"/>
                <a:gd name="T13" fmla="*/ 53 h 56"/>
                <a:gd name="T14" fmla="*/ 0 w 99"/>
                <a:gd name="T15" fmla="*/ 17 h 56"/>
                <a:gd name="T16" fmla="*/ 0 w 9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0" y="0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39"/>
                    <a:pt x="51" y="39"/>
                    <a:pt x="54" y="3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1" y="56"/>
                    <a:pt x="48" y="55"/>
                    <a:pt x="45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1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20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1"/>
            <p:cNvSpPr>
              <a:spLocks/>
            </p:cNvSpPr>
            <p:nvPr userDrawn="1"/>
          </p:nvSpPr>
          <p:spPr bwMode="auto">
            <a:xfrm>
              <a:off x="7503892" y="2033423"/>
              <a:ext cx="210787" cy="116297"/>
            </a:xfrm>
            <a:custGeom>
              <a:avLst/>
              <a:gdLst>
                <a:gd name="T0" fmla="*/ 74 w 99"/>
                <a:gd name="T1" fmla="*/ 12 h 54"/>
                <a:gd name="T2" fmla="*/ 99 w 99"/>
                <a:gd name="T3" fmla="*/ 26 h 54"/>
                <a:gd name="T4" fmla="*/ 54 w 99"/>
                <a:gd name="T5" fmla="*/ 52 h 54"/>
                <a:gd name="T6" fmla="*/ 45 w 99"/>
                <a:gd name="T7" fmla="*/ 52 h 54"/>
                <a:gd name="T8" fmla="*/ 0 w 99"/>
                <a:gd name="T9" fmla="*/ 15 h 54"/>
                <a:gd name="T10" fmla="*/ 25 w 99"/>
                <a:gd name="T11" fmla="*/ 0 h 54"/>
                <a:gd name="T12" fmla="*/ 45 w 99"/>
                <a:gd name="T13" fmla="*/ 22 h 54"/>
                <a:gd name="T14" fmla="*/ 55 w 99"/>
                <a:gd name="T15" fmla="*/ 23 h 54"/>
                <a:gd name="T16" fmla="*/ 74 w 99"/>
                <a:gd name="T17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4">
                  <a:moveTo>
                    <a:pt x="74" y="12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1" y="54"/>
                    <a:pt x="48" y="54"/>
                    <a:pt x="45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4"/>
                    <a:pt x="52" y="25"/>
                    <a:pt x="55" y="23"/>
                  </a:cubicBezTo>
                  <a:cubicBezTo>
                    <a:pt x="74" y="12"/>
                    <a:pt x="74" y="12"/>
                    <a:pt x="74" y="12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2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23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24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C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25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26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27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28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2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0"/>
            <p:cNvSpPr>
              <a:spLocks/>
            </p:cNvSpPr>
            <p:nvPr userDrawn="1"/>
          </p:nvSpPr>
          <p:spPr bwMode="auto">
            <a:xfrm>
              <a:off x="7503892" y="2033423"/>
              <a:ext cx="210787" cy="114479"/>
            </a:xfrm>
            <a:custGeom>
              <a:avLst/>
              <a:gdLst>
                <a:gd name="T0" fmla="*/ 25 w 99"/>
                <a:gd name="T1" fmla="*/ 0 h 53"/>
                <a:gd name="T2" fmla="*/ 25 w 99"/>
                <a:gd name="T3" fmla="*/ 0 h 53"/>
                <a:gd name="T4" fmla="*/ 0 w 99"/>
                <a:gd name="T5" fmla="*/ 15 h 53"/>
                <a:gd name="T6" fmla="*/ 45 w 99"/>
                <a:gd name="T7" fmla="*/ 52 h 53"/>
                <a:gd name="T8" fmla="*/ 50 w 99"/>
                <a:gd name="T9" fmla="*/ 53 h 53"/>
                <a:gd name="T10" fmla="*/ 54 w 99"/>
                <a:gd name="T11" fmla="*/ 52 h 53"/>
                <a:gd name="T12" fmla="*/ 99 w 99"/>
                <a:gd name="T13" fmla="*/ 26 h 53"/>
                <a:gd name="T14" fmla="*/ 74 w 99"/>
                <a:gd name="T15" fmla="*/ 12 h 53"/>
                <a:gd name="T16" fmla="*/ 55 w 99"/>
                <a:gd name="T17" fmla="*/ 23 h 53"/>
                <a:gd name="T18" fmla="*/ 51 w 99"/>
                <a:gd name="T19" fmla="*/ 24 h 53"/>
                <a:gd name="T20" fmla="*/ 45 w 99"/>
                <a:gd name="T21" fmla="*/ 22 h 53"/>
                <a:gd name="T22" fmla="*/ 25 w 99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3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3"/>
                    <a:pt x="48" y="53"/>
                    <a:pt x="50" y="53"/>
                  </a:cubicBezTo>
                  <a:cubicBezTo>
                    <a:pt x="52" y="53"/>
                    <a:pt x="53" y="53"/>
                    <a:pt x="54" y="52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4"/>
                    <a:pt x="52" y="24"/>
                    <a:pt x="51" y="24"/>
                  </a:cubicBezTo>
                  <a:cubicBezTo>
                    <a:pt x="49" y="24"/>
                    <a:pt x="47" y="23"/>
                    <a:pt x="45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1"/>
            <p:cNvSpPr>
              <a:spLocks/>
            </p:cNvSpPr>
            <p:nvPr userDrawn="1"/>
          </p:nvSpPr>
          <p:spPr bwMode="auto">
            <a:xfrm>
              <a:off x="7661983" y="2044326"/>
              <a:ext cx="81770" cy="45428"/>
            </a:xfrm>
            <a:custGeom>
              <a:avLst/>
              <a:gdLst>
                <a:gd name="T0" fmla="*/ 15 w 45"/>
                <a:gd name="T1" fmla="*/ 0 h 25"/>
                <a:gd name="T2" fmla="*/ 0 w 45"/>
                <a:gd name="T3" fmla="*/ 9 h 25"/>
                <a:gd name="T4" fmla="*/ 29 w 45"/>
                <a:gd name="T5" fmla="*/ 25 h 25"/>
                <a:gd name="T6" fmla="*/ 45 w 45"/>
                <a:gd name="T7" fmla="*/ 17 h 25"/>
                <a:gd name="T8" fmla="*/ 15 w 4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">
                  <a:moveTo>
                    <a:pt x="15" y="0"/>
                  </a:moveTo>
                  <a:lnTo>
                    <a:pt x="0" y="9"/>
                  </a:lnTo>
                  <a:lnTo>
                    <a:pt x="29" y="25"/>
                  </a:lnTo>
                  <a:lnTo>
                    <a:pt x="45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2"/>
            <p:cNvSpPr>
              <a:spLocks/>
            </p:cNvSpPr>
            <p:nvPr userDrawn="1"/>
          </p:nvSpPr>
          <p:spPr bwMode="auto">
            <a:xfrm>
              <a:off x="7714680" y="2075216"/>
              <a:ext cx="29074" cy="50880"/>
            </a:xfrm>
            <a:custGeom>
              <a:avLst/>
              <a:gdLst>
                <a:gd name="T0" fmla="*/ 0 w 16"/>
                <a:gd name="T1" fmla="*/ 8 h 28"/>
                <a:gd name="T2" fmla="*/ 16 w 16"/>
                <a:gd name="T3" fmla="*/ 0 h 28"/>
                <a:gd name="T4" fmla="*/ 16 w 16"/>
                <a:gd name="T5" fmla="*/ 20 h 28"/>
                <a:gd name="T6" fmla="*/ 0 w 16"/>
                <a:gd name="T7" fmla="*/ 28 h 28"/>
                <a:gd name="T8" fmla="*/ 0 w 16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lnTo>
                    <a:pt x="16" y="0"/>
                  </a:lnTo>
                  <a:lnTo>
                    <a:pt x="16" y="20"/>
                  </a:lnTo>
                  <a:lnTo>
                    <a:pt x="0" y="2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3"/>
            <p:cNvSpPr>
              <a:spLocks/>
            </p:cNvSpPr>
            <p:nvPr userDrawn="1"/>
          </p:nvSpPr>
          <p:spPr bwMode="auto">
            <a:xfrm>
              <a:off x="7314908" y="2300541"/>
              <a:ext cx="27256" cy="43611"/>
            </a:xfrm>
            <a:custGeom>
              <a:avLst/>
              <a:gdLst>
                <a:gd name="T0" fmla="*/ 15 w 15"/>
                <a:gd name="T1" fmla="*/ 24 h 24"/>
                <a:gd name="T2" fmla="*/ 0 w 15"/>
                <a:gd name="T3" fmla="*/ 15 h 24"/>
                <a:gd name="T4" fmla="*/ 0 w 15"/>
                <a:gd name="T5" fmla="*/ 0 h 24"/>
                <a:gd name="T6" fmla="*/ 15 w 15"/>
                <a:gd name="T7" fmla="*/ 8 h 24"/>
                <a:gd name="T8" fmla="*/ 15 w 1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5" y="24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34"/>
            <p:cNvSpPr>
              <a:spLocks/>
            </p:cNvSpPr>
            <p:nvPr userDrawn="1"/>
          </p:nvSpPr>
          <p:spPr bwMode="auto">
            <a:xfrm>
              <a:off x="7542049" y="2676689"/>
              <a:ext cx="52696" cy="61783"/>
            </a:xfrm>
            <a:custGeom>
              <a:avLst/>
              <a:gdLst>
                <a:gd name="T0" fmla="*/ 0 w 29"/>
                <a:gd name="T1" fmla="*/ 34 h 34"/>
                <a:gd name="T2" fmla="*/ 29 w 29"/>
                <a:gd name="T3" fmla="*/ 16 h 34"/>
                <a:gd name="T4" fmla="*/ 0 w 29"/>
                <a:gd name="T5" fmla="*/ 0 h 34"/>
                <a:gd name="T6" fmla="*/ 0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34"/>
                  </a:moveTo>
                  <a:lnTo>
                    <a:pt x="29" y="16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35"/>
            <p:cNvSpPr>
              <a:spLocks/>
            </p:cNvSpPr>
            <p:nvPr userDrawn="1"/>
          </p:nvSpPr>
          <p:spPr bwMode="auto">
            <a:xfrm>
              <a:off x="7503890" y="2694859"/>
              <a:ext cx="107210" cy="112662"/>
            </a:xfrm>
            <a:custGeom>
              <a:avLst/>
              <a:gdLst>
                <a:gd name="T0" fmla="*/ 30 w 50"/>
                <a:gd name="T1" fmla="*/ 5 h 52"/>
                <a:gd name="T2" fmla="*/ 0 w 50"/>
                <a:gd name="T3" fmla="*/ 23 h 52"/>
                <a:gd name="T4" fmla="*/ 0 w 50"/>
                <a:gd name="T5" fmla="*/ 52 h 52"/>
                <a:gd name="T6" fmla="*/ 50 w 50"/>
                <a:gd name="T7" fmla="*/ 23 h 52"/>
                <a:gd name="T8" fmla="*/ 50 w 50"/>
                <a:gd name="T9" fmla="*/ 17 h 52"/>
                <a:gd name="T10" fmla="*/ 30 w 5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2">
                  <a:moveTo>
                    <a:pt x="30" y="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7"/>
                    <a:pt x="39" y="0"/>
                    <a:pt x="30" y="5"/>
                  </a:cubicBez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36"/>
            <p:cNvSpPr>
              <a:spLocks/>
            </p:cNvSpPr>
            <p:nvPr userDrawn="1"/>
          </p:nvSpPr>
          <p:spPr bwMode="auto">
            <a:xfrm>
              <a:off x="7503890" y="2405935"/>
              <a:ext cx="52696" cy="401586"/>
            </a:xfrm>
            <a:custGeom>
              <a:avLst/>
              <a:gdLst>
                <a:gd name="T0" fmla="*/ 29 w 29"/>
                <a:gd name="T1" fmla="*/ 0 h 221"/>
                <a:gd name="T2" fmla="*/ 29 w 29"/>
                <a:gd name="T3" fmla="*/ 203 h 221"/>
                <a:gd name="T4" fmla="*/ 0 w 29"/>
                <a:gd name="T5" fmla="*/ 221 h 221"/>
                <a:gd name="T6" fmla="*/ 0 w 29"/>
                <a:gd name="T7" fmla="*/ 16 h 221"/>
                <a:gd name="T8" fmla="*/ 29 w 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1">
                  <a:moveTo>
                    <a:pt x="29" y="0"/>
                  </a:moveTo>
                  <a:lnTo>
                    <a:pt x="29" y="203"/>
                  </a:lnTo>
                  <a:lnTo>
                    <a:pt x="0" y="221"/>
                  </a:lnTo>
                  <a:lnTo>
                    <a:pt x="0" y="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37"/>
            <p:cNvSpPr>
              <a:spLocks/>
            </p:cNvSpPr>
            <p:nvPr userDrawn="1"/>
          </p:nvSpPr>
          <p:spPr bwMode="auto">
            <a:xfrm>
              <a:off x="7376690" y="1824452"/>
              <a:ext cx="168993" cy="218056"/>
            </a:xfrm>
            <a:custGeom>
              <a:avLst/>
              <a:gdLst>
                <a:gd name="T0" fmla="*/ 79 w 79"/>
                <a:gd name="T1" fmla="*/ 23 h 102"/>
                <a:gd name="T2" fmla="*/ 39 w 79"/>
                <a:gd name="T3" fmla="*/ 0 h 102"/>
                <a:gd name="T4" fmla="*/ 8 w 79"/>
                <a:gd name="T5" fmla="*/ 17 h 102"/>
                <a:gd name="T6" fmla="*/ 0 w 79"/>
                <a:gd name="T7" fmla="*/ 31 h 102"/>
                <a:gd name="T8" fmla="*/ 0 w 79"/>
                <a:gd name="T9" fmla="*/ 79 h 102"/>
                <a:gd name="T10" fmla="*/ 41 w 79"/>
                <a:gd name="T11" fmla="*/ 102 h 102"/>
                <a:gd name="T12" fmla="*/ 65 w 79"/>
                <a:gd name="T13" fmla="*/ 89 h 102"/>
                <a:gd name="T14" fmla="*/ 79 w 79"/>
                <a:gd name="T15" fmla="*/ 65 h 102"/>
                <a:gd name="T16" fmla="*/ 79 w 79"/>
                <a:gd name="T17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79" y="23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20"/>
                    <a:pt x="0" y="25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3" y="84"/>
                    <a:pt x="79" y="75"/>
                    <a:pt x="79" y="65"/>
                  </a:cubicBezTo>
                  <a:lnTo>
                    <a:pt x="79" y="23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38"/>
            <p:cNvSpPr>
              <a:spLocks/>
            </p:cNvSpPr>
            <p:nvPr userDrawn="1"/>
          </p:nvSpPr>
          <p:spPr bwMode="auto">
            <a:xfrm>
              <a:off x="7483901" y="1895321"/>
              <a:ext cx="61783" cy="138102"/>
            </a:xfrm>
            <a:custGeom>
              <a:avLst/>
              <a:gdLst>
                <a:gd name="T0" fmla="*/ 29 w 29"/>
                <a:gd name="T1" fmla="*/ 0 h 65"/>
                <a:gd name="T2" fmla="*/ 8 w 29"/>
                <a:gd name="T3" fmla="*/ 12 h 65"/>
                <a:gd name="T4" fmla="*/ 0 w 29"/>
                <a:gd name="T5" fmla="*/ 26 h 65"/>
                <a:gd name="T6" fmla="*/ 0 w 29"/>
                <a:gd name="T7" fmla="*/ 65 h 65"/>
                <a:gd name="T8" fmla="*/ 15 w 29"/>
                <a:gd name="T9" fmla="*/ 56 h 65"/>
                <a:gd name="T10" fmla="*/ 29 w 29"/>
                <a:gd name="T11" fmla="*/ 32 h 65"/>
                <a:gd name="T12" fmla="*/ 29 w 2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5">
                  <a:moveTo>
                    <a:pt x="29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3" y="15"/>
                    <a:pt x="0" y="20"/>
                    <a:pt x="0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23" y="51"/>
                    <a:pt x="29" y="42"/>
                    <a:pt x="2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39"/>
            <p:cNvSpPr>
              <a:spLocks/>
            </p:cNvSpPr>
            <p:nvPr userDrawn="1"/>
          </p:nvSpPr>
          <p:spPr bwMode="auto">
            <a:xfrm>
              <a:off x="7460279" y="1815367"/>
              <a:ext cx="99943" cy="79954"/>
            </a:xfrm>
            <a:custGeom>
              <a:avLst/>
              <a:gdLst>
                <a:gd name="T0" fmla="*/ 8 w 47"/>
                <a:gd name="T1" fmla="*/ 0 h 37"/>
                <a:gd name="T2" fmla="*/ 47 w 47"/>
                <a:gd name="T3" fmla="*/ 23 h 37"/>
                <a:gd name="T4" fmla="*/ 47 w 47"/>
                <a:gd name="T5" fmla="*/ 23 h 37"/>
                <a:gd name="T6" fmla="*/ 40 w 47"/>
                <a:gd name="T7" fmla="*/ 37 h 37"/>
                <a:gd name="T8" fmla="*/ 40 w 47"/>
                <a:gd name="T9" fmla="*/ 27 h 37"/>
                <a:gd name="T10" fmla="*/ 0 w 47"/>
                <a:gd name="T11" fmla="*/ 4 h 37"/>
                <a:gd name="T12" fmla="*/ 8 w 4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7">
                  <a:moveTo>
                    <a:pt x="8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9"/>
                    <a:pt x="44" y="34"/>
                    <a:pt x="40" y="3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40"/>
            <p:cNvSpPr>
              <a:spLocks/>
            </p:cNvSpPr>
            <p:nvPr userDrawn="1"/>
          </p:nvSpPr>
          <p:spPr bwMode="auto">
            <a:xfrm>
              <a:off x="7314911" y="1966188"/>
              <a:ext cx="27256" cy="350706"/>
            </a:xfrm>
            <a:custGeom>
              <a:avLst/>
              <a:gdLst>
                <a:gd name="T0" fmla="*/ 0 w 13"/>
                <a:gd name="T1" fmla="*/ 156 h 164"/>
                <a:gd name="T2" fmla="*/ 13 w 13"/>
                <a:gd name="T3" fmla="*/ 164 h 164"/>
                <a:gd name="T4" fmla="*/ 13 w 13"/>
                <a:gd name="T5" fmla="*/ 4 h 164"/>
                <a:gd name="T6" fmla="*/ 13 w 13"/>
                <a:gd name="T7" fmla="*/ 3 h 164"/>
                <a:gd name="T8" fmla="*/ 0 w 13"/>
                <a:gd name="T9" fmla="*/ 10 h 164"/>
                <a:gd name="T10" fmla="*/ 0 w 13"/>
                <a:gd name="T11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4">
                  <a:moveTo>
                    <a:pt x="0" y="156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7" y="0"/>
                    <a:pt x="0" y="4"/>
                    <a:pt x="0" y="10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603"/>
            <p:cNvSpPr>
              <a:spLocks/>
            </p:cNvSpPr>
            <p:nvPr userDrawn="1"/>
          </p:nvSpPr>
          <p:spPr bwMode="auto">
            <a:xfrm>
              <a:off x="7503856" y="2449548"/>
              <a:ext cx="210787" cy="739573"/>
            </a:xfrm>
            <a:custGeom>
              <a:avLst/>
              <a:gdLst>
                <a:gd name="T0" fmla="*/ 29 w 116"/>
                <a:gd name="T1" fmla="*/ 407 h 407"/>
                <a:gd name="T2" fmla="*/ 0 w 116"/>
                <a:gd name="T3" fmla="*/ 391 h 407"/>
                <a:gd name="T4" fmla="*/ 87 w 116"/>
                <a:gd name="T5" fmla="*/ 0 h 407"/>
                <a:gd name="T6" fmla="*/ 116 w 116"/>
                <a:gd name="T7" fmla="*/ 16 h 407"/>
                <a:gd name="T8" fmla="*/ 29 w 116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29" y="407"/>
                  </a:moveTo>
                  <a:lnTo>
                    <a:pt x="0" y="391"/>
                  </a:lnTo>
                  <a:lnTo>
                    <a:pt x="87" y="0"/>
                  </a:lnTo>
                  <a:lnTo>
                    <a:pt x="116" y="16"/>
                  </a:lnTo>
                  <a:lnTo>
                    <a:pt x="29" y="407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7" name="标题 1"/>
          <p:cNvSpPr txBox="1">
            <a:spLocks/>
          </p:cNvSpPr>
          <p:nvPr userDrawn="1"/>
        </p:nvSpPr>
        <p:spPr>
          <a:xfrm>
            <a:off x="936625" y="1862694"/>
            <a:ext cx="5676900" cy="2113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3800" dirty="0">
                <a:solidFill>
                  <a:schemeClr val="accent5"/>
                </a:solidFill>
                <a:latin typeface="Impact" panose="020B0806030902050204" pitchFamily="34" charset="0"/>
              </a:rPr>
              <a:t>01</a:t>
            </a:r>
            <a:endParaRPr lang="zh-CN" altLang="en-US" sz="138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0C27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6"/>
            <a:ext cx="12192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634506" y="3879472"/>
            <a:ext cx="4716690" cy="54578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649991" y="4729083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649991" y="5044717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19" name="组合 18"/>
          <p:cNvGrpSpPr/>
          <p:nvPr userDrawn="1"/>
        </p:nvGrpSpPr>
        <p:grpSpPr>
          <a:xfrm flipH="1">
            <a:off x="4703680" y="831324"/>
            <a:ext cx="2394687" cy="2896237"/>
            <a:chOff x="6199191" y="-79903"/>
            <a:chExt cx="3617912" cy="4375658"/>
          </a:xfrm>
        </p:grpSpPr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6275511" y="-79903"/>
              <a:ext cx="3541592" cy="4335680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8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7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8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4" y="2020"/>
                    <a:pt x="1566" y="1998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7209517" y="3107349"/>
              <a:ext cx="1124805" cy="1077560"/>
            </a:xfrm>
            <a:custGeom>
              <a:avLst/>
              <a:gdLst>
                <a:gd name="T0" fmla="*/ 174 w 524"/>
                <a:gd name="T1" fmla="*/ 0 h 502"/>
                <a:gd name="T2" fmla="*/ 175 w 524"/>
                <a:gd name="T3" fmla="*/ 145 h 502"/>
                <a:gd name="T4" fmla="*/ 126 w 524"/>
                <a:gd name="T5" fmla="*/ 228 h 502"/>
                <a:gd name="T6" fmla="*/ 0 w 524"/>
                <a:gd name="T7" fmla="*/ 301 h 502"/>
                <a:gd name="T8" fmla="*/ 349 w 524"/>
                <a:gd name="T9" fmla="*/ 502 h 502"/>
                <a:gd name="T10" fmla="*/ 475 w 524"/>
                <a:gd name="T11" fmla="*/ 429 h 502"/>
                <a:gd name="T12" fmla="*/ 524 w 524"/>
                <a:gd name="T13" fmla="*/ 346 h 502"/>
                <a:gd name="T14" fmla="*/ 524 w 524"/>
                <a:gd name="T15" fmla="*/ 200 h 502"/>
                <a:gd name="T16" fmla="*/ 174 w 524"/>
                <a:gd name="T1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02">
                  <a:moveTo>
                    <a:pt x="174" y="0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175" y="179"/>
                    <a:pt x="156" y="211"/>
                    <a:pt x="126" y="22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49" y="502"/>
                    <a:pt x="349" y="502"/>
                    <a:pt x="349" y="502"/>
                  </a:cubicBezTo>
                  <a:cubicBezTo>
                    <a:pt x="475" y="429"/>
                    <a:pt x="475" y="429"/>
                    <a:pt x="475" y="429"/>
                  </a:cubicBezTo>
                  <a:cubicBezTo>
                    <a:pt x="505" y="412"/>
                    <a:pt x="524" y="380"/>
                    <a:pt x="524" y="346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/>
            </p:cNvSpPr>
            <p:nvPr userDrawn="1"/>
          </p:nvSpPr>
          <p:spPr bwMode="auto">
            <a:xfrm>
              <a:off x="9684452" y="4128578"/>
              <a:ext cx="70868" cy="119931"/>
            </a:xfrm>
            <a:custGeom>
              <a:avLst/>
              <a:gdLst>
                <a:gd name="T0" fmla="*/ 0 w 39"/>
                <a:gd name="T1" fmla="*/ 66 h 66"/>
                <a:gd name="T2" fmla="*/ 39 w 39"/>
                <a:gd name="T3" fmla="*/ 46 h 66"/>
                <a:gd name="T4" fmla="*/ 4 w 39"/>
                <a:gd name="T5" fmla="*/ 0 h 66"/>
                <a:gd name="T6" fmla="*/ 0 w 3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6">
                  <a:moveTo>
                    <a:pt x="0" y="66"/>
                  </a:moveTo>
                  <a:lnTo>
                    <a:pt x="39" y="46"/>
                  </a:lnTo>
                  <a:lnTo>
                    <a:pt x="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"/>
            <p:cNvSpPr>
              <a:spLocks/>
            </p:cNvSpPr>
            <p:nvPr userDrawn="1"/>
          </p:nvSpPr>
          <p:spPr bwMode="auto">
            <a:xfrm>
              <a:off x="6262791" y="-32658"/>
              <a:ext cx="70868" cy="36343"/>
            </a:xfrm>
            <a:custGeom>
              <a:avLst/>
              <a:gdLst>
                <a:gd name="T0" fmla="*/ 39 w 39"/>
                <a:gd name="T1" fmla="*/ 0 h 20"/>
                <a:gd name="T2" fmla="*/ 0 w 39"/>
                <a:gd name="T3" fmla="*/ 20 h 20"/>
                <a:gd name="T4" fmla="*/ 20 w 39"/>
                <a:gd name="T5" fmla="*/ 20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0" y="20"/>
                  </a:lnTo>
                  <a:lnTo>
                    <a:pt x="2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7"/>
            <p:cNvSpPr>
              <a:spLocks/>
            </p:cNvSpPr>
            <p:nvPr userDrawn="1"/>
          </p:nvSpPr>
          <p:spPr bwMode="auto">
            <a:xfrm>
              <a:off x="6199191" y="-41743"/>
              <a:ext cx="3543410" cy="4337498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9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6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9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3" y="2020"/>
                    <a:pt x="1566" y="1998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8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9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F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1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2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3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4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60 w 274"/>
                <a:gd name="T1" fmla="*/ 319 h 503"/>
                <a:gd name="T2" fmla="*/ 60 w 274"/>
                <a:gd name="T3" fmla="*/ 319 h 503"/>
                <a:gd name="T4" fmla="*/ 85 w 274"/>
                <a:gd name="T5" fmla="*/ 333 h 503"/>
                <a:gd name="T6" fmla="*/ 85 w 274"/>
                <a:gd name="T7" fmla="*/ 333 h 503"/>
                <a:gd name="T8" fmla="*/ 60 w 274"/>
                <a:gd name="T9" fmla="*/ 319 h 503"/>
                <a:gd name="T10" fmla="*/ 1 w 274"/>
                <a:gd name="T11" fmla="*/ 0 h 503"/>
                <a:gd name="T12" fmla="*/ 0 w 274"/>
                <a:gd name="T13" fmla="*/ 344 h 503"/>
                <a:gd name="T14" fmla="*/ 60 w 274"/>
                <a:gd name="T15" fmla="*/ 379 h 503"/>
                <a:gd name="T16" fmla="*/ 60 w 274"/>
                <a:gd name="T17" fmla="*/ 319 h 503"/>
                <a:gd name="T18" fmla="*/ 59 w 274"/>
                <a:gd name="T19" fmla="*/ 318 h 503"/>
                <a:gd name="T20" fmla="*/ 53 w 274"/>
                <a:gd name="T21" fmla="*/ 321 h 503"/>
                <a:gd name="T22" fmla="*/ 51 w 274"/>
                <a:gd name="T23" fmla="*/ 318 h 503"/>
                <a:gd name="T24" fmla="*/ 55 w 274"/>
                <a:gd name="T25" fmla="*/ 316 h 503"/>
                <a:gd name="T26" fmla="*/ 80 w 274"/>
                <a:gd name="T27" fmla="*/ 301 h 503"/>
                <a:gd name="T28" fmla="*/ 85 w 274"/>
                <a:gd name="T29" fmla="*/ 304 h 503"/>
                <a:gd name="T30" fmla="*/ 103 w 274"/>
                <a:gd name="T31" fmla="*/ 315 h 503"/>
                <a:gd name="T32" fmla="*/ 103 w 274"/>
                <a:gd name="T33" fmla="*/ 315 h 503"/>
                <a:gd name="T34" fmla="*/ 106 w 274"/>
                <a:gd name="T35" fmla="*/ 316 h 503"/>
                <a:gd name="T36" fmla="*/ 110 w 274"/>
                <a:gd name="T37" fmla="*/ 319 h 503"/>
                <a:gd name="T38" fmla="*/ 143 w 274"/>
                <a:gd name="T39" fmla="*/ 338 h 503"/>
                <a:gd name="T40" fmla="*/ 160 w 274"/>
                <a:gd name="T41" fmla="*/ 347 h 503"/>
                <a:gd name="T42" fmla="*/ 160 w 274"/>
                <a:gd name="T43" fmla="*/ 347 h 503"/>
                <a:gd name="T44" fmla="*/ 160 w 274"/>
                <a:gd name="T45" fmla="*/ 347 h 503"/>
                <a:gd name="T46" fmla="*/ 180 w 274"/>
                <a:gd name="T47" fmla="*/ 369 h 503"/>
                <a:gd name="T48" fmla="*/ 186 w 274"/>
                <a:gd name="T49" fmla="*/ 371 h 503"/>
                <a:gd name="T50" fmla="*/ 190 w 274"/>
                <a:gd name="T51" fmla="*/ 370 h 503"/>
                <a:gd name="T52" fmla="*/ 209 w 274"/>
                <a:gd name="T53" fmla="*/ 359 h 503"/>
                <a:gd name="T54" fmla="*/ 234 w 274"/>
                <a:gd name="T55" fmla="*/ 373 h 503"/>
                <a:gd name="T56" fmla="*/ 189 w 274"/>
                <a:gd name="T57" fmla="*/ 399 h 503"/>
                <a:gd name="T58" fmla="*/ 185 w 274"/>
                <a:gd name="T59" fmla="*/ 400 h 503"/>
                <a:gd name="T60" fmla="*/ 180 w 274"/>
                <a:gd name="T61" fmla="*/ 399 h 503"/>
                <a:gd name="T62" fmla="*/ 160 w 274"/>
                <a:gd name="T63" fmla="*/ 382 h 503"/>
                <a:gd name="T64" fmla="*/ 160 w 274"/>
                <a:gd name="T65" fmla="*/ 382 h 503"/>
                <a:gd name="T66" fmla="*/ 180 w 274"/>
                <a:gd name="T67" fmla="*/ 399 h 503"/>
                <a:gd name="T68" fmla="*/ 185 w 274"/>
                <a:gd name="T69" fmla="*/ 400 h 503"/>
                <a:gd name="T70" fmla="*/ 189 w 274"/>
                <a:gd name="T71" fmla="*/ 399 h 503"/>
                <a:gd name="T72" fmla="*/ 234 w 274"/>
                <a:gd name="T73" fmla="*/ 373 h 503"/>
                <a:gd name="T74" fmla="*/ 234 w 274"/>
                <a:gd name="T75" fmla="*/ 390 h 503"/>
                <a:gd name="T76" fmla="*/ 189 w 274"/>
                <a:gd name="T77" fmla="*/ 416 h 503"/>
                <a:gd name="T78" fmla="*/ 185 w 274"/>
                <a:gd name="T79" fmla="*/ 417 h 503"/>
                <a:gd name="T80" fmla="*/ 180 w 274"/>
                <a:gd name="T81" fmla="*/ 415 h 503"/>
                <a:gd name="T82" fmla="*/ 160 w 274"/>
                <a:gd name="T83" fmla="*/ 399 h 503"/>
                <a:gd name="T84" fmla="*/ 160 w 274"/>
                <a:gd name="T85" fmla="*/ 436 h 503"/>
                <a:gd name="T86" fmla="*/ 274 w 274"/>
                <a:gd name="T87" fmla="*/ 503 h 503"/>
                <a:gd name="T88" fmla="*/ 274 w 274"/>
                <a:gd name="T89" fmla="*/ 158 h 503"/>
                <a:gd name="T90" fmla="*/ 1 w 274"/>
                <a:gd name="T9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503">
                  <a:moveTo>
                    <a:pt x="60" y="319"/>
                  </a:moveTo>
                  <a:cubicBezTo>
                    <a:pt x="60" y="319"/>
                    <a:pt x="60" y="319"/>
                    <a:pt x="60" y="319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60" y="319"/>
                    <a:pt x="60" y="319"/>
                    <a:pt x="60" y="319"/>
                  </a:cubicBezTo>
                  <a:moveTo>
                    <a:pt x="1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60" y="379"/>
                    <a:pt x="60" y="379"/>
                    <a:pt x="60" y="379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59" y="318"/>
                    <a:pt x="59" y="318"/>
                    <a:pt x="59" y="318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80" y="369"/>
                    <a:pt x="180" y="369"/>
                    <a:pt x="180" y="369"/>
                  </a:cubicBezTo>
                  <a:cubicBezTo>
                    <a:pt x="182" y="370"/>
                    <a:pt x="184" y="371"/>
                    <a:pt x="186" y="371"/>
                  </a:cubicBezTo>
                  <a:cubicBezTo>
                    <a:pt x="187" y="371"/>
                    <a:pt x="189" y="371"/>
                    <a:pt x="190" y="370"/>
                  </a:cubicBezTo>
                  <a:cubicBezTo>
                    <a:pt x="209" y="359"/>
                    <a:pt x="209" y="359"/>
                    <a:pt x="209" y="35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189" y="399"/>
                    <a:pt x="189" y="399"/>
                    <a:pt x="189" y="399"/>
                  </a:cubicBezTo>
                  <a:cubicBezTo>
                    <a:pt x="188" y="400"/>
                    <a:pt x="187" y="400"/>
                    <a:pt x="185" y="400"/>
                  </a:cubicBezTo>
                  <a:cubicBezTo>
                    <a:pt x="183" y="400"/>
                    <a:pt x="182" y="400"/>
                    <a:pt x="180" y="399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80" y="399"/>
                    <a:pt x="180" y="399"/>
                    <a:pt x="180" y="399"/>
                  </a:cubicBezTo>
                  <a:cubicBezTo>
                    <a:pt x="182" y="400"/>
                    <a:pt x="183" y="400"/>
                    <a:pt x="185" y="400"/>
                  </a:cubicBezTo>
                  <a:cubicBezTo>
                    <a:pt x="187" y="400"/>
                    <a:pt x="188" y="400"/>
                    <a:pt x="189" y="39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234" y="390"/>
                    <a:pt x="234" y="390"/>
                    <a:pt x="234" y="390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88" y="417"/>
                    <a:pt x="187" y="417"/>
                    <a:pt x="185" y="417"/>
                  </a:cubicBezTo>
                  <a:cubicBezTo>
                    <a:pt x="183" y="417"/>
                    <a:pt x="182" y="416"/>
                    <a:pt x="180" y="415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436"/>
                    <a:pt x="160" y="436"/>
                    <a:pt x="160" y="436"/>
                  </a:cubicBezTo>
                  <a:cubicBezTo>
                    <a:pt x="274" y="503"/>
                    <a:pt x="274" y="503"/>
                    <a:pt x="274" y="50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88C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7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5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auto">
            <a:xfrm>
              <a:off x="7832794" y="3100081"/>
              <a:ext cx="112662" cy="145371"/>
            </a:xfrm>
            <a:custGeom>
              <a:avLst/>
              <a:gdLst>
                <a:gd name="T0" fmla="*/ 52 w 52"/>
                <a:gd name="T1" fmla="*/ 49 h 68"/>
                <a:gd name="T2" fmla="*/ 26 w 52"/>
                <a:gd name="T3" fmla="*/ 60 h 68"/>
                <a:gd name="T4" fmla="*/ 0 w 52"/>
                <a:gd name="T5" fmla="*/ 19 h 68"/>
                <a:gd name="T6" fmla="*/ 26 w 52"/>
                <a:gd name="T7" fmla="*/ 8 h 68"/>
                <a:gd name="T8" fmla="*/ 52 w 52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52" y="49"/>
                  </a:moveTo>
                  <a:cubicBezTo>
                    <a:pt x="52" y="63"/>
                    <a:pt x="40" y="68"/>
                    <a:pt x="26" y="60"/>
                  </a:cubicBezTo>
                  <a:cubicBezTo>
                    <a:pt x="11" y="52"/>
                    <a:pt x="0" y="33"/>
                    <a:pt x="0" y="19"/>
                  </a:cubicBezTo>
                  <a:cubicBezTo>
                    <a:pt x="0" y="5"/>
                    <a:pt x="11" y="0"/>
                    <a:pt x="26" y="8"/>
                  </a:cubicBezTo>
                  <a:cubicBezTo>
                    <a:pt x="40" y="16"/>
                    <a:pt x="52" y="35"/>
                    <a:pt x="52" y="49"/>
                  </a:cubicBez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D1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D1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6359099" y="181764"/>
              <a:ext cx="34526" cy="1989761"/>
            </a:xfrm>
            <a:custGeom>
              <a:avLst/>
              <a:gdLst>
                <a:gd name="T0" fmla="*/ 19 w 19"/>
                <a:gd name="T1" fmla="*/ 10 h 1095"/>
                <a:gd name="T2" fmla="*/ 19 w 19"/>
                <a:gd name="T3" fmla="*/ 1095 h 1095"/>
                <a:gd name="T4" fmla="*/ 0 w 19"/>
                <a:gd name="T5" fmla="*/ 1084 h 1095"/>
                <a:gd name="T6" fmla="*/ 0 w 19"/>
                <a:gd name="T7" fmla="*/ 0 h 1095"/>
                <a:gd name="T8" fmla="*/ 19 w 19"/>
                <a:gd name="T9" fmla="*/ 1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95">
                  <a:moveTo>
                    <a:pt x="19" y="10"/>
                  </a:moveTo>
                  <a:lnTo>
                    <a:pt x="19" y="1095"/>
                  </a:lnTo>
                  <a:lnTo>
                    <a:pt x="0" y="1084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C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3A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BE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0A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99F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auto">
            <a:xfrm>
              <a:off x="7801902" y="1580957"/>
              <a:ext cx="81771" cy="788636"/>
            </a:xfrm>
            <a:custGeom>
              <a:avLst/>
              <a:gdLst>
                <a:gd name="T0" fmla="*/ 45 w 45"/>
                <a:gd name="T1" fmla="*/ 0 h 434"/>
                <a:gd name="T2" fmla="*/ 45 w 45"/>
                <a:gd name="T3" fmla="*/ 408 h 434"/>
                <a:gd name="T4" fmla="*/ 0 w 45"/>
                <a:gd name="T5" fmla="*/ 434 h 434"/>
                <a:gd name="T6" fmla="*/ 0 w 45"/>
                <a:gd name="T7" fmla="*/ 26 h 434"/>
                <a:gd name="T8" fmla="*/ 45 w 45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4">
                  <a:moveTo>
                    <a:pt x="45" y="0"/>
                  </a:moveTo>
                  <a:lnTo>
                    <a:pt x="45" y="408"/>
                  </a:lnTo>
                  <a:lnTo>
                    <a:pt x="0" y="434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67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A2B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449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1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74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75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76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77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9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1"/>
            <p:cNvSpPr>
              <a:spLocks/>
            </p:cNvSpPr>
            <p:nvPr userDrawn="1"/>
          </p:nvSpPr>
          <p:spPr bwMode="auto">
            <a:xfrm>
              <a:off x="6519006" y="439797"/>
              <a:ext cx="2860167" cy="1649957"/>
            </a:xfrm>
            <a:custGeom>
              <a:avLst/>
              <a:gdLst>
                <a:gd name="T0" fmla="*/ 16 w 1574"/>
                <a:gd name="T1" fmla="*/ 0 h 908"/>
                <a:gd name="T2" fmla="*/ 0 w 1574"/>
                <a:gd name="T3" fmla="*/ 9 h 908"/>
                <a:gd name="T4" fmla="*/ 1559 w 1574"/>
                <a:gd name="T5" fmla="*/ 908 h 908"/>
                <a:gd name="T6" fmla="*/ 1574 w 1574"/>
                <a:gd name="T7" fmla="*/ 900 h 908"/>
                <a:gd name="T8" fmla="*/ 16 w 1574"/>
                <a:gd name="T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908">
                  <a:moveTo>
                    <a:pt x="16" y="0"/>
                  </a:moveTo>
                  <a:lnTo>
                    <a:pt x="0" y="9"/>
                  </a:lnTo>
                  <a:lnTo>
                    <a:pt x="1559" y="908"/>
                  </a:lnTo>
                  <a:lnTo>
                    <a:pt x="1574" y="90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2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3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4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5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6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7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8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9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0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1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2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3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4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5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6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7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8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9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0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1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2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3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4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5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6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7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8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9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0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1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2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3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4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5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6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7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8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19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0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1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2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3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4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5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6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7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8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9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0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1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2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3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4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5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6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7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8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9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0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1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2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3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4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5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6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47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48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9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0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1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2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3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4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55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56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57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58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9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0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1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2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63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64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65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66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7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68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69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0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1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2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3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4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75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76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7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8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9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0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1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2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83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84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85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86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87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88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89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0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1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2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3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94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95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96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97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98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99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0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1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02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03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04"/>
            <p:cNvSpPr>
              <a:spLocks/>
            </p:cNvSpPr>
            <p:nvPr userDrawn="1"/>
          </p:nvSpPr>
          <p:spPr bwMode="auto">
            <a:xfrm>
              <a:off x="8016324" y="2800254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06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07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08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09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0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1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12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13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14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15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16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17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18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19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0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1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2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23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24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25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26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27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28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29"/>
            <p:cNvSpPr>
              <a:spLocks/>
            </p:cNvSpPr>
            <p:nvPr userDrawn="1"/>
          </p:nvSpPr>
          <p:spPr bwMode="auto">
            <a:xfrm>
              <a:off x="7209518" y="3076457"/>
              <a:ext cx="1070292" cy="1046669"/>
            </a:xfrm>
            <a:custGeom>
              <a:avLst/>
              <a:gdLst>
                <a:gd name="T0" fmla="*/ 149 w 499"/>
                <a:gd name="T1" fmla="*/ 0 h 488"/>
                <a:gd name="T2" fmla="*/ 150 w 499"/>
                <a:gd name="T3" fmla="*/ 154 h 488"/>
                <a:gd name="T4" fmla="*/ 110 w 499"/>
                <a:gd name="T5" fmla="*/ 224 h 488"/>
                <a:gd name="T6" fmla="*/ 0 w 499"/>
                <a:gd name="T7" fmla="*/ 287 h 488"/>
                <a:gd name="T8" fmla="*/ 349 w 499"/>
                <a:gd name="T9" fmla="*/ 488 h 488"/>
                <a:gd name="T10" fmla="*/ 458 w 499"/>
                <a:gd name="T11" fmla="*/ 425 h 488"/>
                <a:gd name="T12" fmla="*/ 499 w 499"/>
                <a:gd name="T13" fmla="*/ 356 h 488"/>
                <a:gd name="T14" fmla="*/ 499 w 499"/>
                <a:gd name="T15" fmla="*/ 201 h 488"/>
                <a:gd name="T16" fmla="*/ 149 w 499"/>
                <a:gd name="T1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488">
                  <a:moveTo>
                    <a:pt x="149" y="0"/>
                  </a:moveTo>
                  <a:cubicBezTo>
                    <a:pt x="150" y="154"/>
                    <a:pt x="150" y="154"/>
                    <a:pt x="150" y="154"/>
                  </a:cubicBezTo>
                  <a:cubicBezTo>
                    <a:pt x="150" y="183"/>
                    <a:pt x="134" y="210"/>
                    <a:pt x="110" y="22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349" y="488"/>
                    <a:pt x="349" y="488"/>
                    <a:pt x="349" y="488"/>
                  </a:cubicBezTo>
                  <a:cubicBezTo>
                    <a:pt x="458" y="425"/>
                    <a:pt x="458" y="425"/>
                    <a:pt x="458" y="425"/>
                  </a:cubicBezTo>
                  <a:cubicBezTo>
                    <a:pt x="483" y="411"/>
                    <a:pt x="499" y="385"/>
                    <a:pt x="499" y="356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0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1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32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solidFill>
              <a:srgbClr val="E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33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34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close/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35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426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427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428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429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430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431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432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433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434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435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436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437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438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439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440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441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442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443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444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445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446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447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448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449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50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51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52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453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454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455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56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57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58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59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60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61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62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463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64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65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66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67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68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69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70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71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72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473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474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75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76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77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78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79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480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481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82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483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84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485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486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487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488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489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490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491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492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493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494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495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496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497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498"/>
            <p:cNvSpPr>
              <a:spLocks/>
            </p:cNvSpPr>
            <p:nvPr userDrawn="1"/>
          </p:nvSpPr>
          <p:spPr bwMode="auto">
            <a:xfrm>
              <a:off x="7338533" y="2852949"/>
              <a:ext cx="332535" cy="1319239"/>
            </a:xfrm>
            <a:custGeom>
              <a:avLst/>
              <a:gdLst>
                <a:gd name="T0" fmla="*/ 124 w 183"/>
                <a:gd name="T1" fmla="*/ 17 h 726"/>
                <a:gd name="T2" fmla="*/ 153 w 183"/>
                <a:gd name="T3" fmla="*/ 0 h 726"/>
                <a:gd name="T4" fmla="*/ 183 w 183"/>
                <a:gd name="T5" fmla="*/ 17 h 726"/>
                <a:gd name="T6" fmla="*/ 29 w 183"/>
                <a:gd name="T7" fmla="*/ 709 h 726"/>
                <a:gd name="T8" fmla="*/ 0 w 183"/>
                <a:gd name="T9" fmla="*/ 726 h 726"/>
                <a:gd name="T10" fmla="*/ 153 w 183"/>
                <a:gd name="T11" fmla="*/ 34 h 726"/>
                <a:gd name="T12" fmla="*/ 124 w 183"/>
                <a:gd name="T13" fmla="*/ 1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6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6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499"/>
            <p:cNvSpPr>
              <a:spLocks/>
            </p:cNvSpPr>
            <p:nvPr userDrawn="1"/>
          </p:nvSpPr>
          <p:spPr bwMode="auto">
            <a:xfrm>
              <a:off x="6964202" y="2587649"/>
              <a:ext cx="365243" cy="1401009"/>
            </a:xfrm>
            <a:custGeom>
              <a:avLst/>
              <a:gdLst>
                <a:gd name="T0" fmla="*/ 0 w 201"/>
                <a:gd name="T1" fmla="*/ 753 h 771"/>
                <a:gd name="T2" fmla="*/ 30 w 201"/>
                <a:gd name="T3" fmla="*/ 771 h 771"/>
                <a:gd name="T4" fmla="*/ 201 w 201"/>
                <a:gd name="T5" fmla="*/ 0 h 771"/>
                <a:gd name="T6" fmla="*/ 154 w 201"/>
                <a:gd name="T7" fmla="*/ 61 h 771"/>
                <a:gd name="T8" fmla="*/ 0 w 201"/>
                <a:gd name="T9" fmla="*/ 753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71">
                  <a:moveTo>
                    <a:pt x="0" y="753"/>
                  </a:moveTo>
                  <a:lnTo>
                    <a:pt x="30" y="771"/>
                  </a:lnTo>
                  <a:lnTo>
                    <a:pt x="201" y="0"/>
                  </a:lnTo>
                  <a:lnTo>
                    <a:pt x="154" y="61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500"/>
            <p:cNvSpPr>
              <a:spLocks/>
            </p:cNvSpPr>
            <p:nvPr userDrawn="1"/>
          </p:nvSpPr>
          <p:spPr bwMode="auto">
            <a:xfrm>
              <a:off x="7276749" y="2656700"/>
              <a:ext cx="323450" cy="247130"/>
            </a:xfrm>
            <a:custGeom>
              <a:avLst/>
              <a:gdLst>
                <a:gd name="T0" fmla="*/ 0 w 178"/>
                <a:gd name="T1" fmla="*/ 0 h 136"/>
                <a:gd name="T2" fmla="*/ 0 w 178"/>
                <a:gd name="T3" fmla="*/ 34 h 136"/>
                <a:gd name="T4" fmla="*/ 178 w 178"/>
                <a:gd name="T5" fmla="*/ 136 h 136"/>
                <a:gd name="T6" fmla="*/ 176 w 178"/>
                <a:gd name="T7" fmla="*/ 102 h 136"/>
                <a:gd name="T8" fmla="*/ 0 w 17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36">
                  <a:moveTo>
                    <a:pt x="0" y="0"/>
                  </a:moveTo>
                  <a:lnTo>
                    <a:pt x="0" y="34"/>
                  </a:lnTo>
                  <a:lnTo>
                    <a:pt x="178" y="136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501"/>
            <p:cNvSpPr>
              <a:spLocks/>
            </p:cNvSpPr>
            <p:nvPr userDrawn="1"/>
          </p:nvSpPr>
          <p:spPr bwMode="auto">
            <a:xfrm>
              <a:off x="7284016" y="2694859"/>
              <a:ext cx="381598" cy="1477329"/>
            </a:xfrm>
            <a:custGeom>
              <a:avLst/>
              <a:gdLst>
                <a:gd name="T0" fmla="*/ 0 w 210"/>
                <a:gd name="T1" fmla="*/ 796 h 813"/>
                <a:gd name="T2" fmla="*/ 30 w 210"/>
                <a:gd name="T3" fmla="*/ 813 h 813"/>
                <a:gd name="T4" fmla="*/ 210 w 210"/>
                <a:gd name="T5" fmla="*/ 0 h 813"/>
                <a:gd name="T6" fmla="*/ 154 w 210"/>
                <a:gd name="T7" fmla="*/ 104 h 813"/>
                <a:gd name="T8" fmla="*/ 0 w 210"/>
                <a:gd name="T9" fmla="*/ 79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13">
                  <a:moveTo>
                    <a:pt x="0" y="796"/>
                  </a:moveTo>
                  <a:lnTo>
                    <a:pt x="30" y="813"/>
                  </a:lnTo>
                  <a:lnTo>
                    <a:pt x="210" y="0"/>
                  </a:lnTo>
                  <a:lnTo>
                    <a:pt x="154" y="104"/>
                  </a:lnTo>
                  <a:lnTo>
                    <a:pt x="0" y="79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502"/>
            <p:cNvSpPr>
              <a:spLocks/>
            </p:cNvSpPr>
            <p:nvPr userDrawn="1"/>
          </p:nvSpPr>
          <p:spPr bwMode="auto">
            <a:xfrm>
              <a:off x="7271300" y="2836596"/>
              <a:ext cx="45428" cy="32708"/>
            </a:xfrm>
            <a:custGeom>
              <a:avLst/>
              <a:gdLst>
                <a:gd name="T0" fmla="*/ 16 w 25"/>
                <a:gd name="T1" fmla="*/ 18 h 18"/>
                <a:gd name="T2" fmla="*/ 24 w 25"/>
                <a:gd name="T3" fmla="*/ 15 h 18"/>
                <a:gd name="T4" fmla="*/ 25 w 25"/>
                <a:gd name="T5" fmla="*/ 9 h 18"/>
                <a:gd name="T6" fmla="*/ 1 w 25"/>
                <a:gd name="T7" fmla="*/ 0 h 18"/>
                <a:gd name="T8" fmla="*/ 0 w 25"/>
                <a:gd name="T9" fmla="*/ 7 h 18"/>
                <a:gd name="T10" fmla="*/ 16 w 2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6" y="18"/>
                  </a:moveTo>
                  <a:lnTo>
                    <a:pt x="24" y="15"/>
                  </a:lnTo>
                  <a:lnTo>
                    <a:pt x="25" y="9"/>
                  </a:lnTo>
                  <a:lnTo>
                    <a:pt x="1" y="0"/>
                  </a:lnTo>
                  <a:lnTo>
                    <a:pt x="0" y="7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503"/>
            <p:cNvSpPr>
              <a:spLocks/>
            </p:cNvSpPr>
            <p:nvPr userDrawn="1"/>
          </p:nvSpPr>
          <p:spPr bwMode="auto">
            <a:xfrm>
              <a:off x="7503892" y="2449546"/>
              <a:ext cx="210787" cy="739573"/>
            </a:xfrm>
            <a:custGeom>
              <a:avLst/>
              <a:gdLst>
                <a:gd name="T0" fmla="*/ 0 w 116"/>
                <a:gd name="T1" fmla="*/ 391 h 407"/>
                <a:gd name="T2" fmla="*/ 29 w 116"/>
                <a:gd name="T3" fmla="*/ 407 h 407"/>
                <a:gd name="T4" fmla="*/ 116 w 116"/>
                <a:gd name="T5" fmla="*/ 16 h 407"/>
                <a:gd name="T6" fmla="*/ 87 w 116"/>
                <a:gd name="T7" fmla="*/ 0 h 407"/>
                <a:gd name="T8" fmla="*/ 0 w 116"/>
                <a:gd name="T9" fmla="*/ 39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0" y="391"/>
                  </a:moveTo>
                  <a:lnTo>
                    <a:pt x="29" y="407"/>
                  </a:lnTo>
                  <a:lnTo>
                    <a:pt x="116" y="16"/>
                  </a:lnTo>
                  <a:lnTo>
                    <a:pt x="8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504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505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506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close/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507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508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509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510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511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512"/>
            <p:cNvSpPr>
              <a:spLocks/>
            </p:cNvSpPr>
            <p:nvPr userDrawn="1"/>
          </p:nvSpPr>
          <p:spPr bwMode="auto">
            <a:xfrm>
              <a:off x="7418487" y="2387763"/>
              <a:ext cx="85406" cy="419757"/>
            </a:xfrm>
            <a:custGeom>
              <a:avLst/>
              <a:gdLst>
                <a:gd name="T0" fmla="*/ 47 w 47"/>
                <a:gd name="T1" fmla="*/ 26 h 231"/>
                <a:gd name="T2" fmla="*/ 47 w 47"/>
                <a:gd name="T3" fmla="*/ 231 h 231"/>
                <a:gd name="T4" fmla="*/ 0 w 47"/>
                <a:gd name="T5" fmla="*/ 205 h 231"/>
                <a:gd name="T6" fmla="*/ 0 w 47"/>
                <a:gd name="T7" fmla="*/ 0 h 231"/>
                <a:gd name="T8" fmla="*/ 47 w 47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1">
                  <a:moveTo>
                    <a:pt x="47" y="26"/>
                  </a:moveTo>
                  <a:lnTo>
                    <a:pt x="47" y="231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513"/>
            <p:cNvSpPr>
              <a:spLocks/>
            </p:cNvSpPr>
            <p:nvPr userDrawn="1"/>
          </p:nvSpPr>
          <p:spPr bwMode="auto">
            <a:xfrm>
              <a:off x="7342166" y="2344153"/>
              <a:ext cx="76320" cy="416123"/>
            </a:xfrm>
            <a:custGeom>
              <a:avLst/>
              <a:gdLst>
                <a:gd name="T0" fmla="*/ 42 w 42"/>
                <a:gd name="T1" fmla="*/ 24 h 229"/>
                <a:gd name="T2" fmla="*/ 42 w 42"/>
                <a:gd name="T3" fmla="*/ 229 h 229"/>
                <a:gd name="T4" fmla="*/ 0 w 42"/>
                <a:gd name="T5" fmla="*/ 203 h 229"/>
                <a:gd name="T6" fmla="*/ 0 w 42"/>
                <a:gd name="T7" fmla="*/ 0 h 229"/>
                <a:gd name="T8" fmla="*/ 42 w 42"/>
                <a:gd name="T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29">
                  <a:moveTo>
                    <a:pt x="42" y="24"/>
                  </a:moveTo>
                  <a:lnTo>
                    <a:pt x="42" y="229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514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515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516"/>
            <p:cNvSpPr>
              <a:spLocks/>
            </p:cNvSpPr>
            <p:nvPr userDrawn="1"/>
          </p:nvSpPr>
          <p:spPr bwMode="auto">
            <a:xfrm>
              <a:off x="7503892" y="2375044"/>
              <a:ext cx="52696" cy="5996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0 h 33"/>
                <a:gd name="T4" fmla="*/ 29 w 29"/>
                <a:gd name="T5" fmla="*/ 17 h 33"/>
                <a:gd name="T6" fmla="*/ 0 w 29"/>
                <a:gd name="T7" fmla="*/ 33 h 33"/>
                <a:gd name="T8" fmla="*/ 0 w 2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517"/>
            <p:cNvSpPr>
              <a:spLocks/>
            </p:cNvSpPr>
            <p:nvPr userDrawn="1"/>
          </p:nvSpPr>
          <p:spPr bwMode="auto">
            <a:xfrm>
              <a:off x="7405768" y="2380495"/>
              <a:ext cx="29074" cy="388867"/>
            </a:xfrm>
            <a:custGeom>
              <a:avLst/>
              <a:gdLst>
                <a:gd name="T0" fmla="*/ 0 w 16"/>
                <a:gd name="T1" fmla="*/ 204 h 214"/>
                <a:gd name="T2" fmla="*/ 16 w 16"/>
                <a:gd name="T3" fmla="*/ 214 h 214"/>
                <a:gd name="T4" fmla="*/ 16 w 16"/>
                <a:gd name="T5" fmla="*/ 9 h 214"/>
                <a:gd name="T6" fmla="*/ 0 w 16"/>
                <a:gd name="T7" fmla="*/ 0 h 214"/>
                <a:gd name="T8" fmla="*/ 0 w 16"/>
                <a:gd name="T9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4">
                  <a:moveTo>
                    <a:pt x="0" y="204"/>
                  </a:moveTo>
                  <a:lnTo>
                    <a:pt x="16" y="214"/>
                  </a:lnTo>
                  <a:lnTo>
                    <a:pt x="16" y="9"/>
                  </a:lnTo>
                  <a:lnTo>
                    <a:pt x="0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518"/>
            <p:cNvSpPr>
              <a:spLocks/>
            </p:cNvSpPr>
            <p:nvPr userDrawn="1"/>
          </p:nvSpPr>
          <p:spPr bwMode="auto">
            <a:xfrm>
              <a:off x="7503892" y="2066132"/>
              <a:ext cx="210787" cy="119931"/>
            </a:xfrm>
            <a:custGeom>
              <a:avLst/>
              <a:gdLst>
                <a:gd name="T0" fmla="*/ 0 w 99"/>
                <a:gd name="T1" fmla="*/ 0 h 56"/>
                <a:gd name="T2" fmla="*/ 45 w 99"/>
                <a:gd name="T3" fmla="*/ 37 h 56"/>
                <a:gd name="T4" fmla="*/ 54 w 99"/>
                <a:gd name="T5" fmla="*/ 37 h 56"/>
                <a:gd name="T6" fmla="*/ 99 w 99"/>
                <a:gd name="T7" fmla="*/ 11 h 56"/>
                <a:gd name="T8" fmla="*/ 99 w 99"/>
                <a:gd name="T9" fmla="*/ 28 h 56"/>
                <a:gd name="T10" fmla="*/ 54 w 99"/>
                <a:gd name="T11" fmla="*/ 54 h 56"/>
                <a:gd name="T12" fmla="*/ 45 w 99"/>
                <a:gd name="T13" fmla="*/ 53 h 56"/>
                <a:gd name="T14" fmla="*/ 0 w 99"/>
                <a:gd name="T15" fmla="*/ 17 h 56"/>
                <a:gd name="T16" fmla="*/ 0 w 9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0" y="0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39"/>
                    <a:pt x="51" y="39"/>
                    <a:pt x="54" y="3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1" y="56"/>
                    <a:pt x="48" y="55"/>
                    <a:pt x="45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51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520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521"/>
            <p:cNvSpPr>
              <a:spLocks/>
            </p:cNvSpPr>
            <p:nvPr userDrawn="1"/>
          </p:nvSpPr>
          <p:spPr bwMode="auto">
            <a:xfrm>
              <a:off x="7503892" y="2033423"/>
              <a:ext cx="210787" cy="116297"/>
            </a:xfrm>
            <a:custGeom>
              <a:avLst/>
              <a:gdLst>
                <a:gd name="T0" fmla="*/ 74 w 99"/>
                <a:gd name="T1" fmla="*/ 12 h 54"/>
                <a:gd name="T2" fmla="*/ 99 w 99"/>
                <a:gd name="T3" fmla="*/ 26 h 54"/>
                <a:gd name="T4" fmla="*/ 54 w 99"/>
                <a:gd name="T5" fmla="*/ 52 h 54"/>
                <a:gd name="T6" fmla="*/ 45 w 99"/>
                <a:gd name="T7" fmla="*/ 52 h 54"/>
                <a:gd name="T8" fmla="*/ 0 w 99"/>
                <a:gd name="T9" fmla="*/ 15 h 54"/>
                <a:gd name="T10" fmla="*/ 25 w 99"/>
                <a:gd name="T11" fmla="*/ 0 h 54"/>
                <a:gd name="T12" fmla="*/ 45 w 99"/>
                <a:gd name="T13" fmla="*/ 22 h 54"/>
                <a:gd name="T14" fmla="*/ 55 w 99"/>
                <a:gd name="T15" fmla="*/ 23 h 54"/>
                <a:gd name="T16" fmla="*/ 74 w 99"/>
                <a:gd name="T17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4">
                  <a:moveTo>
                    <a:pt x="74" y="12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1" y="54"/>
                    <a:pt x="48" y="54"/>
                    <a:pt x="45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4"/>
                    <a:pt x="52" y="25"/>
                    <a:pt x="55" y="23"/>
                  </a:cubicBezTo>
                  <a:cubicBezTo>
                    <a:pt x="74" y="12"/>
                    <a:pt x="74" y="12"/>
                    <a:pt x="74" y="12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522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523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524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C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525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526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527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528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52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530"/>
            <p:cNvSpPr>
              <a:spLocks/>
            </p:cNvSpPr>
            <p:nvPr userDrawn="1"/>
          </p:nvSpPr>
          <p:spPr bwMode="auto">
            <a:xfrm>
              <a:off x="7503892" y="2033423"/>
              <a:ext cx="210787" cy="114479"/>
            </a:xfrm>
            <a:custGeom>
              <a:avLst/>
              <a:gdLst>
                <a:gd name="T0" fmla="*/ 25 w 99"/>
                <a:gd name="T1" fmla="*/ 0 h 53"/>
                <a:gd name="T2" fmla="*/ 25 w 99"/>
                <a:gd name="T3" fmla="*/ 0 h 53"/>
                <a:gd name="T4" fmla="*/ 0 w 99"/>
                <a:gd name="T5" fmla="*/ 15 h 53"/>
                <a:gd name="T6" fmla="*/ 45 w 99"/>
                <a:gd name="T7" fmla="*/ 52 h 53"/>
                <a:gd name="T8" fmla="*/ 50 w 99"/>
                <a:gd name="T9" fmla="*/ 53 h 53"/>
                <a:gd name="T10" fmla="*/ 54 w 99"/>
                <a:gd name="T11" fmla="*/ 52 h 53"/>
                <a:gd name="T12" fmla="*/ 99 w 99"/>
                <a:gd name="T13" fmla="*/ 26 h 53"/>
                <a:gd name="T14" fmla="*/ 74 w 99"/>
                <a:gd name="T15" fmla="*/ 12 h 53"/>
                <a:gd name="T16" fmla="*/ 55 w 99"/>
                <a:gd name="T17" fmla="*/ 23 h 53"/>
                <a:gd name="T18" fmla="*/ 51 w 99"/>
                <a:gd name="T19" fmla="*/ 24 h 53"/>
                <a:gd name="T20" fmla="*/ 45 w 99"/>
                <a:gd name="T21" fmla="*/ 22 h 53"/>
                <a:gd name="T22" fmla="*/ 25 w 99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3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3"/>
                    <a:pt x="48" y="53"/>
                    <a:pt x="50" y="53"/>
                  </a:cubicBezTo>
                  <a:cubicBezTo>
                    <a:pt x="52" y="53"/>
                    <a:pt x="53" y="53"/>
                    <a:pt x="54" y="52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4"/>
                    <a:pt x="52" y="24"/>
                    <a:pt x="51" y="24"/>
                  </a:cubicBezTo>
                  <a:cubicBezTo>
                    <a:pt x="49" y="24"/>
                    <a:pt x="47" y="23"/>
                    <a:pt x="45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531"/>
            <p:cNvSpPr>
              <a:spLocks/>
            </p:cNvSpPr>
            <p:nvPr userDrawn="1"/>
          </p:nvSpPr>
          <p:spPr bwMode="auto">
            <a:xfrm>
              <a:off x="7661983" y="2044326"/>
              <a:ext cx="81770" cy="45428"/>
            </a:xfrm>
            <a:custGeom>
              <a:avLst/>
              <a:gdLst>
                <a:gd name="T0" fmla="*/ 15 w 45"/>
                <a:gd name="T1" fmla="*/ 0 h 25"/>
                <a:gd name="T2" fmla="*/ 0 w 45"/>
                <a:gd name="T3" fmla="*/ 9 h 25"/>
                <a:gd name="T4" fmla="*/ 29 w 45"/>
                <a:gd name="T5" fmla="*/ 25 h 25"/>
                <a:gd name="T6" fmla="*/ 45 w 45"/>
                <a:gd name="T7" fmla="*/ 17 h 25"/>
                <a:gd name="T8" fmla="*/ 15 w 4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">
                  <a:moveTo>
                    <a:pt x="15" y="0"/>
                  </a:moveTo>
                  <a:lnTo>
                    <a:pt x="0" y="9"/>
                  </a:lnTo>
                  <a:lnTo>
                    <a:pt x="29" y="25"/>
                  </a:lnTo>
                  <a:lnTo>
                    <a:pt x="45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532"/>
            <p:cNvSpPr>
              <a:spLocks/>
            </p:cNvSpPr>
            <p:nvPr userDrawn="1"/>
          </p:nvSpPr>
          <p:spPr bwMode="auto">
            <a:xfrm>
              <a:off x="7714680" y="2075216"/>
              <a:ext cx="29074" cy="50880"/>
            </a:xfrm>
            <a:custGeom>
              <a:avLst/>
              <a:gdLst>
                <a:gd name="T0" fmla="*/ 0 w 16"/>
                <a:gd name="T1" fmla="*/ 8 h 28"/>
                <a:gd name="T2" fmla="*/ 16 w 16"/>
                <a:gd name="T3" fmla="*/ 0 h 28"/>
                <a:gd name="T4" fmla="*/ 16 w 16"/>
                <a:gd name="T5" fmla="*/ 20 h 28"/>
                <a:gd name="T6" fmla="*/ 0 w 16"/>
                <a:gd name="T7" fmla="*/ 28 h 28"/>
                <a:gd name="T8" fmla="*/ 0 w 16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lnTo>
                    <a:pt x="16" y="0"/>
                  </a:lnTo>
                  <a:lnTo>
                    <a:pt x="16" y="20"/>
                  </a:lnTo>
                  <a:lnTo>
                    <a:pt x="0" y="2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533"/>
            <p:cNvSpPr>
              <a:spLocks/>
            </p:cNvSpPr>
            <p:nvPr userDrawn="1"/>
          </p:nvSpPr>
          <p:spPr bwMode="auto">
            <a:xfrm>
              <a:off x="7314908" y="2300541"/>
              <a:ext cx="27256" cy="43611"/>
            </a:xfrm>
            <a:custGeom>
              <a:avLst/>
              <a:gdLst>
                <a:gd name="T0" fmla="*/ 15 w 15"/>
                <a:gd name="T1" fmla="*/ 24 h 24"/>
                <a:gd name="T2" fmla="*/ 0 w 15"/>
                <a:gd name="T3" fmla="*/ 15 h 24"/>
                <a:gd name="T4" fmla="*/ 0 w 15"/>
                <a:gd name="T5" fmla="*/ 0 h 24"/>
                <a:gd name="T6" fmla="*/ 15 w 15"/>
                <a:gd name="T7" fmla="*/ 8 h 24"/>
                <a:gd name="T8" fmla="*/ 15 w 1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5" y="24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534"/>
            <p:cNvSpPr>
              <a:spLocks/>
            </p:cNvSpPr>
            <p:nvPr userDrawn="1"/>
          </p:nvSpPr>
          <p:spPr bwMode="auto">
            <a:xfrm>
              <a:off x="7542049" y="2676689"/>
              <a:ext cx="52696" cy="61783"/>
            </a:xfrm>
            <a:custGeom>
              <a:avLst/>
              <a:gdLst>
                <a:gd name="T0" fmla="*/ 0 w 29"/>
                <a:gd name="T1" fmla="*/ 34 h 34"/>
                <a:gd name="T2" fmla="*/ 29 w 29"/>
                <a:gd name="T3" fmla="*/ 16 h 34"/>
                <a:gd name="T4" fmla="*/ 0 w 29"/>
                <a:gd name="T5" fmla="*/ 0 h 34"/>
                <a:gd name="T6" fmla="*/ 0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34"/>
                  </a:moveTo>
                  <a:lnTo>
                    <a:pt x="29" y="16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535"/>
            <p:cNvSpPr>
              <a:spLocks/>
            </p:cNvSpPr>
            <p:nvPr userDrawn="1"/>
          </p:nvSpPr>
          <p:spPr bwMode="auto">
            <a:xfrm>
              <a:off x="7503890" y="2694859"/>
              <a:ext cx="107210" cy="112662"/>
            </a:xfrm>
            <a:custGeom>
              <a:avLst/>
              <a:gdLst>
                <a:gd name="T0" fmla="*/ 30 w 50"/>
                <a:gd name="T1" fmla="*/ 5 h 52"/>
                <a:gd name="T2" fmla="*/ 0 w 50"/>
                <a:gd name="T3" fmla="*/ 23 h 52"/>
                <a:gd name="T4" fmla="*/ 0 w 50"/>
                <a:gd name="T5" fmla="*/ 52 h 52"/>
                <a:gd name="T6" fmla="*/ 50 w 50"/>
                <a:gd name="T7" fmla="*/ 23 h 52"/>
                <a:gd name="T8" fmla="*/ 50 w 50"/>
                <a:gd name="T9" fmla="*/ 17 h 52"/>
                <a:gd name="T10" fmla="*/ 30 w 5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2">
                  <a:moveTo>
                    <a:pt x="30" y="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7"/>
                    <a:pt x="39" y="0"/>
                    <a:pt x="30" y="5"/>
                  </a:cubicBez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536"/>
            <p:cNvSpPr>
              <a:spLocks/>
            </p:cNvSpPr>
            <p:nvPr userDrawn="1"/>
          </p:nvSpPr>
          <p:spPr bwMode="auto">
            <a:xfrm>
              <a:off x="7503890" y="2405935"/>
              <a:ext cx="52696" cy="401586"/>
            </a:xfrm>
            <a:custGeom>
              <a:avLst/>
              <a:gdLst>
                <a:gd name="T0" fmla="*/ 29 w 29"/>
                <a:gd name="T1" fmla="*/ 0 h 221"/>
                <a:gd name="T2" fmla="*/ 29 w 29"/>
                <a:gd name="T3" fmla="*/ 203 h 221"/>
                <a:gd name="T4" fmla="*/ 0 w 29"/>
                <a:gd name="T5" fmla="*/ 221 h 221"/>
                <a:gd name="T6" fmla="*/ 0 w 29"/>
                <a:gd name="T7" fmla="*/ 16 h 221"/>
                <a:gd name="T8" fmla="*/ 29 w 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1">
                  <a:moveTo>
                    <a:pt x="29" y="0"/>
                  </a:moveTo>
                  <a:lnTo>
                    <a:pt x="29" y="203"/>
                  </a:lnTo>
                  <a:lnTo>
                    <a:pt x="0" y="221"/>
                  </a:lnTo>
                  <a:lnTo>
                    <a:pt x="0" y="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537"/>
            <p:cNvSpPr>
              <a:spLocks/>
            </p:cNvSpPr>
            <p:nvPr userDrawn="1"/>
          </p:nvSpPr>
          <p:spPr bwMode="auto">
            <a:xfrm>
              <a:off x="7376690" y="1824452"/>
              <a:ext cx="168993" cy="218056"/>
            </a:xfrm>
            <a:custGeom>
              <a:avLst/>
              <a:gdLst>
                <a:gd name="T0" fmla="*/ 79 w 79"/>
                <a:gd name="T1" fmla="*/ 23 h 102"/>
                <a:gd name="T2" fmla="*/ 39 w 79"/>
                <a:gd name="T3" fmla="*/ 0 h 102"/>
                <a:gd name="T4" fmla="*/ 8 w 79"/>
                <a:gd name="T5" fmla="*/ 17 h 102"/>
                <a:gd name="T6" fmla="*/ 0 w 79"/>
                <a:gd name="T7" fmla="*/ 31 h 102"/>
                <a:gd name="T8" fmla="*/ 0 w 79"/>
                <a:gd name="T9" fmla="*/ 79 h 102"/>
                <a:gd name="T10" fmla="*/ 41 w 79"/>
                <a:gd name="T11" fmla="*/ 102 h 102"/>
                <a:gd name="T12" fmla="*/ 65 w 79"/>
                <a:gd name="T13" fmla="*/ 89 h 102"/>
                <a:gd name="T14" fmla="*/ 79 w 79"/>
                <a:gd name="T15" fmla="*/ 65 h 102"/>
                <a:gd name="T16" fmla="*/ 79 w 79"/>
                <a:gd name="T17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79" y="23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20"/>
                    <a:pt x="0" y="25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3" y="84"/>
                    <a:pt x="79" y="75"/>
                    <a:pt x="79" y="65"/>
                  </a:cubicBezTo>
                  <a:lnTo>
                    <a:pt x="79" y="23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538"/>
            <p:cNvSpPr>
              <a:spLocks/>
            </p:cNvSpPr>
            <p:nvPr userDrawn="1"/>
          </p:nvSpPr>
          <p:spPr bwMode="auto">
            <a:xfrm>
              <a:off x="7483901" y="1895321"/>
              <a:ext cx="61783" cy="138102"/>
            </a:xfrm>
            <a:custGeom>
              <a:avLst/>
              <a:gdLst>
                <a:gd name="T0" fmla="*/ 29 w 29"/>
                <a:gd name="T1" fmla="*/ 0 h 65"/>
                <a:gd name="T2" fmla="*/ 8 w 29"/>
                <a:gd name="T3" fmla="*/ 12 h 65"/>
                <a:gd name="T4" fmla="*/ 0 w 29"/>
                <a:gd name="T5" fmla="*/ 26 h 65"/>
                <a:gd name="T6" fmla="*/ 0 w 29"/>
                <a:gd name="T7" fmla="*/ 65 h 65"/>
                <a:gd name="T8" fmla="*/ 15 w 29"/>
                <a:gd name="T9" fmla="*/ 56 h 65"/>
                <a:gd name="T10" fmla="*/ 29 w 29"/>
                <a:gd name="T11" fmla="*/ 32 h 65"/>
                <a:gd name="T12" fmla="*/ 29 w 2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5">
                  <a:moveTo>
                    <a:pt x="29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3" y="15"/>
                    <a:pt x="0" y="20"/>
                    <a:pt x="0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23" y="51"/>
                    <a:pt x="29" y="42"/>
                    <a:pt x="2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539"/>
            <p:cNvSpPr>
              <a:spLocks/>
            </p:cNvSpPr>
            <p:nvPr userDrawn="1"/>
          </p:nvSpPr>
          <p:spPr bwMode="auto">
            <a:xfrm>
              <a:off x="7460279" y="1815367"/>
              <a:ext cx="99943" cy="79954"/>
            </a:xfrm>
            <a:custGeom>
              <a:avLst/>
              <a:gdLst>
                <a:gd name="T0" fmla="*/ 8 w 47"/>
                <a:gd name="T1" fmla="*/ 0 h 37"/>
                <a:gd name="T2" fmla="*/ 47 w 47"/>
                <a:gd name="T3" fmla="*/ 23 h 37"/>
                <a:gd name="T4" fmla="*/ 47 w 47"/>
                <a:gd name="T5" fmla="*/ 23 h 37"/>
                <a:gd name="T6" fmla="*/ 40 w 47"/>
                <a:gd name="T7" fmla="*/ 37 h 37"/>
                <a:gd name="T8" fmla="*/ 40 w 47"/>
                <a:gd name="T9" fmla="*/ 27 h 37"/>
                <a:gd name="T10" fmla="*/ 0 w 47"/>
                <a:gd name="T11" fmla="*/ 4 h 37"/>
                <a:gd name="T12" fmla="*/ 8 w 4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7">
                  <a:moveTo>
                    <a:pt x="8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9"/>
                    <a:pt x="44" y="34"/>
                    <a:pt x="40" y="3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540"/>
            <p:cNvSpPr>
              <a:spLocks/>
            </p:cNvSpPr>
            <p:nvPr userDrawn="1"/>
          </p:nvSpPr>
          <p:spPr bwMode="auto">
            <a:xfrm>
              <a:off x="7314911" y="1966188"/>
              <a:ext cx="27256" cy="350706"/>
            </a:xfrm>
            <a:custGeom>
              <a:avLst/>
              <a:gdLst>
                <a:gd name="T0" fmla="*/ 0 w 13"/>
                <a:gd name="T1" fmla="*/ 156 h 164"/>
                <a:gd name="T2" fmla="*/ 13 w 13"/>
                <a:gd name="T3" fmla="*/ 164 h 164"/>
                <a:gd name="T4" fmla="*/ 13 w 13"/>
                <a:gd name="T5" fmla="*/ 4 h 164"/>
                <a:gd name="T6" fmla="*/ 13 w 13"/>
                <a:gd name="T7" fmla="*/ 3 h 164"/>
                <a:gd name="T8" fmla="*/ 0 w 13"/>
                <a:gd name="T9" fmla="*/ 10 h 164"/>
                <a:gd name="T10" fmla="*/ 0 w 13"/>
                <a:gd name="T11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4">
                  <a:moveTo>
                    <a:pt x="0" y="156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7" y="0"/>
                    <a:pt x="0" y="4"/>
                    <a:pt x="0" y="10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603"/>
            <p:cNvSpPr>
              <a:spLocks/>
            </p:cNvSpPr>
            <p:nvPr userDrawn="1"/>
          </p:nvSpPr>
          <p:spPr bwMode="auto">
            <a:xfrm>
              <a:off x="7503856" y="2449548"/>
              <a:ext cx="210787" cy="739573"/>
            </a:xfrm>
            <a:custGeom>
              <a:avLst/>
              <a:gdLst>
                <a:gd name="T0" fmla="*/ 29 w 116"/>
                <a:gd name="T1" fmla="*/ 407 h 407"/>
                <a:gd name="T2" fmla="*/ 0 w 116"/>
                <a:gd name="T3" fmla="*/ 391 h 407"/>
                <a:gd name="T4" fmla="*/ 87 w 116"/>
                <a:gd name="T5" fmla="*/ 0 h 407"/>
                <a:gd name="T6" fmla="*/ 116 w 116"/>
                <a:gd name="T7" fmla="*/ 16 h 407"/>
                <a:gd name="T8" fmla="*/ 29 w 116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29" y="407"/>
                  </a:moveTo>
                  <a:lnTo>
                    <a:pt x="0" y="391"/>
                  </a:lnTo>
                  <a:lnTo>
                    <a:pt x="87" y="0"/>
                  </a:lnTo>
                  <a:lnTo>
                    <a:pt x="116" y="16"/>
                  </a:lnTo>
                  <a:lnTo>
                    <a:pt x="29" y="407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7232669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076779" y="3429000"/>
            <a:ext cx="3684135" cy="248371"/>
          </a:xfrm>
        </p:spPr>
        <p:txBody>
          <a:bodyPr/>
          <a:lstStyle/>
          <a:p>
            <a:r>
              <a:rPr lang="en-US" altLang="zh-CN" dirty="0"/>
              <a:t>171860624 </a:t>
            </a:r>
            <a:r>
              <a:rPr lang="zh-CN" altLang="en-US" dirty="0"/>
              <a:t>毕秋宇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76779" y="1523232"/>
            <a:ext cx="6499678" cy="1315222"/>
          </a:xfrm>
        </p:spPr>
        <p:txBody>
          <a:bodyPr>
            <a:normAutofit/>
          </a:bodyPr>
          <a:lstStyle/>
          <a:p>
            <a:r>
              <a:rPr lang="en-US" altLang="zh-CN" dirty="0"/>
              <a:t>Monty Hall Problem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725F6-7FE0-4BB3-895B-B778A2311C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779" y="4019546"/>
            <a:ext cx="3684135" cy="248371"/>
          </a:xfrm>
        </p:spPr>
        <p:txBody>
          <a:bodyPr/>
          <a:lstStyle/>
          <a:p>
            <a:r>
              <a:rPr lang="en-US" altLang="zh-CN" dirty="0"/>
              <a:t>2018-4-28</a:t>
            </a:r>
          </a:p>
        </p:txBody>
      </p:sp>
    </p:spTree>
    <p:extLst>
      <p:ext uri="{BB962C8B-B14F-4D97-AF65-F5344CB8AC3E}">
        <p14:creationId xmlns:p14="http://schemas.microsoft.com/office/powerpoint/2010/main" val="144729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Introduction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4CC1-EA50-449C-AE9E-E1C18BC5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96AC0-C82C-4275-A299-79E947E0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0951F3-3AAB-4335-95B8-AF19746C6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32871"/>
            <a:ext cx="11064240" cy="5107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15E70B-4491-4BD0-A1E3-25701C348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32871"/>
            <a:ext cx="11064240" cy="5107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B85039-01CD-49D1-88AD-318294D45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32871"/>
            <a:ext cx="11064240" cy="51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7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180E6-4141-4259-A6D4-C7BD80B1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1: An easier condition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69F7F-4BBA-4554-8839-A72E6C6A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1CF27C-EDB9-4D57-8CA5-28F566EE4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04" y="1078396"/>
            <a:ext cx="8656956" cy="47012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9742CE-8B2F-43E6-9DAA-F30A06ED1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04" y="1078396"/>
            <a:ext cx="8656956" cy="47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8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BED06-C599-47C9-82D7-92C5170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2: Probability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6D5B21-918A-435B-B13B-B523B281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525547-4044-48AF-889D-0C6677F1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6" y="1420289"/>
            <a:ext cx="9971648" cy="45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A543E-26D2-4CA7-8A11-EC7F0C3E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3: Focus on the first choice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AEE48-4BA1-459F-AAD3-5658313C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C79712-746C-417F-85F0-EDEB417CE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8329" y="165655"/>
            <a:ext cx="5178269" cy="69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9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468D-DE52-4AA2-8669-9A7E213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video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C5F14-749C-465E-8793-88E821D5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784FFD67-B99C-4B6D-BABC-905EAF2F03D2}"/>
              </a:ext>
            </a:extLst>
          </p:cNvPr>
          <p:cNvSpPr txBox="1"/>
          <p:nvPr/>
        </p:nvSpPr>
        <p:spPr>
          <a:xfrm>
            <a:off x="798023" y="1512916"/>
            <a:ext cx="336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没想到你是这样的主持人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25756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917902" y="3879472"/>
            <a:ext cx="6149898" cy="545789"/>
          </a:xfrm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92e8b961-1121-404c-bda0-7576dd29f3e3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CE3061"/>
      </a:accent1>
      <a:accent2>
        <a:srgbClr val="621B66"/>
      </a:accent2>
      <a:accent3>
        <a:srgbClr val="F3C624"/>
      </a:accent3>
      <a:accent4>
        <a:srgbClr val="F88B47"/>
      </a:accent4>
      <a:accent5>
        <a:srgbClr val="4B3666"/>
      </a:accent5>
      <a:accent6>
        <a:srgbClr val="F6701E"/>
      </a:accent6>
      <a:hlink>
        <a:srgbClr val="B12A29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6E4E4"/>
    </a:lt2>
    <a:accent1>
      <a:srgbClr val="CE3061"/>
    </a:accent1>
    <a:accent2>
      <a:srgbClr val="621B66"/>
    </a:accent2>
    <a:accent3>
      <a:srgbClr val="F3C624"/>
    </a:accent3>
    <a:accent4>
      <a:srgbClr val="F88B47"/>
    </a:accent4>
    <a:accent5>
      <a:srgbClr val="4B3666"/>
    </a:accent5>
    <a:accent6>
      <a:srgbClr val="F6701E"/>
    </a:accent6>
    <a:hlink>
      <a:srgbClr val="B12A29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6E4E4"/>
    </a:lt2>
    <a:accent1>
      <a:srgbClr val="CE3061"/>
    </a:accent1>
    <a:accent2>
      <a:srgbClr val="621B66"/>
    </a:accent2>
    <a:accent3>
      <a:srgbClr val="F3C624"/>
    </a:accent3>
    <a:accent4>
      <a:srgbClr val="F88B47"/>
    </a:accent4>
    <a:accent5>
      <a:srgbClr val="4B3666"/>
    </a:accent5>
    <a:accent6>
      <a:srgbClr val="F6701E"/>
    </a:accent6>
    <a:hlink>
      <a:srgbClr val="B12A29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6E4E4"/>
    </a:lt2>
    <a:accent1>
      <a:srgbClr val="CE3061"/>
    </a:accent1>
    <a:accent2>
      <a:srgbClr val="621B66"/>
    </a:accent2>
    <a:accent3>
      <a:srgbClr val="F3C624"/>
    </a:accent3>
    <a:accent4>
      <a:srgbClr val="F88B47"/>
    </a:accent4>
    <a:accent5>
      <a:srgbClr val="4B3666"/>
    </a:accent5>
    <a:accent6>
      <a:srgbClr val="F6701E"/>
    </a:accent6>
    <a:hlink>
      <a:srgbClr val="B12A29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</TotalTime>
  <Words>45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Impact</vt:lpstr>
      <vt:lpstr>主题5</vt:lpstr>
      <vt:lpstr>Monty Hall Problem</vt:lpstr>
      <vt:lpstr>Introduction</vt:lpstr>
      <vt:lpstr>Introduction</vt:lpstr>
      <vt:lpstr>Solution 1: An easier condition</vt:lpstr>
      <vt:lpstr>Solution 2: Probability tree</vt:lpstr>
      <vt:lpstr>Solution 3: Focus on the first choice</vt:lpstr>
      <vt:lpstr>A video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毕秋宇</cp:lastModifiedBy>
  <cp:revision>6</cp:revision>
  <cp:lastPrinted>2017-12-25T16:00:00Z</cp:lastPrinted>
  <dcterms:created xsi:type="dcterms:W3CDTF">2017-12-25T16:00:00Z</dcterms:created>
  <dcterms:modified xsi:type="dcterms:W3CDTF">2018-04-28T05:40:58Z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