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7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Lexicographical order </a:t>
            </a:r>
            <a:br>
              <a:rPr lang="en-US" altLang="zh-CN" dirty="0" smtClean="0"/>
            </a:br>
            <a:r>
              <a:rPr lang="en-US" altLang="zh-CN" dirty="0" smtClean="0"/>
              <a:t>VS canonical order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凌弘</a:t>
            </a:r>
            <a:r>
              <a:rPr lang="zh-CN" altLang="en-US" dirty="0" smtClean="0"/>
              <a:t>毅 </a:t>
            </a:r>
            <a:r>
              <a:rPr lang="en-US" altLang="zh-CN" dirty="0" smtClean="0"/>
              <a:t>151220060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116632"/>
            <a:ext cx="9144000" cy="1325563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这个序和字典序的区别在哪里？</a:t>
            </a:r>
            <a:endParaRPr kumimoji="0" lang="zh-CN" alt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内容占位符 3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700808"/>
            <a:ext cx="8731404" cy="2385478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39552" y="4869160"/>
            <a:ext cx="8173948" cy="110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问题：如何利用这个形式体系来定义字典序？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Lexicographical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Consider a finite set 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often </a:t>
            </a:r>
            <a:r>
              <a:rPr lang="en-US" altLang="zh-CN" dirty="0" smtClean="0"/>
              <a:t>called alphabet</a:t>
            </a:r>
            <a:r>
              <a:rPr lang="en-US" altLang="zh-CN" dirty="0" smtClean="0"/>
              <a:t>, which is totally ordered</a:t>
            </a:r>
            <a:r>
              <a:rPr lang="en-US" altLang="zh-CN" dirty="0" smtClean="0"/>
              <a:t>.</a:t>
            </a:r>
            <a:r>
              <a:rPr lang="en-US" altLang="zh-CN" dirty="0" smtClean="0"/>
              <a:t> The lexicographic order is a total order on the sequences of elements of 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often called words on 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which is defined as follows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Given two different sequences of the same length, 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...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 and 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...</a:t>
            </a:r>
            <a:r>
              <a:rPr lang="en-US" altLang="zh-CN" i="1" dirty="0" err="1" smtClean="0"/>
              <a:t>b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the first one is smaller than the second one for the lexicographical order, if 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 (for the order of 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), for the first 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 where 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 and 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 differ.</a:t>
            </a:r>
          </a:p>
          <a:p>
            <a:r>
              <a:rPr lang="en-US" altLang="zh-CN" dirty="0" smtClean="0"/>
              <a:t>To compare sequences of different lengths, the shorter sequence is usually padded at the end with enough "blanks"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当两个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的长度相同的时候</a:t>
            </a:r>
            <a:r>
              <a:rPr lang="en-US" altLang="zh-CN" dirty="0" smtClean="0"/>
              <a:t>, </a:t>
            </a:r>
            <a:r>
              <a:rPr lang="en-US" altLang="zh-CN" dirty="0" smtClean="0"/>
              <a:t>Lexicographical order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canonical order </a:t>
            </a:r>
            <a:r>
              <a:rPr lang="zh-CN" altLang="en-US" dirty="0" smtClean="0"/>
              <a:t>是一样的。</a:t>
            </a:r>
            <a:endParaRPr lang="en-US" altLang="zh-CN" dirty="0" smtClean="0"/>
          </a:p>
          <a:p>
            <a:r>
              <a:rPr lang="zh-CN" altLang="en-US" dirty="0" smtClean="0"/>
              <a:t>当两个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长度不同的时候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判断方式不一样。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Apple , zoo</a:t>
            </a:r>
          </a:p>
          <a:p>
            <a:r>
              <a:rPr lang="en-US" altLang="zh-CN" dirty="0" smtClean="0"/>
              <a:t>Lexicographical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apple &lt; zoo</a:t>
            </a:r>
          </a:p>
          <a:p>
            <a:r>
              <a:rPr lang="en-US" altLang="zh-CN" dirty="0" smtClean="0"/>
              <a:t>canonical </a:t>
            </a:r>
            <a:r>
              <a:rPr lang="en-US" altLang="zh-CN" dirty="0" smtClean="0"/>
              <a:t>order : zoo &lt; apple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Definition for Lexicographical </a:t>
            </a:r>
            <a:r>
              <a:rPr lang="en-US" altLang="zh-CN" sz="3200" dirty="0" smtClean="0"/>
              <a:t>order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399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2780928"/>
            <a:ext cx="629531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zh-CN" alt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83</Words>
  <Application>Microsoft Office PowerPoint</Application>
  <PresentationFormat>全屏显示(4:3)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活力</vt:lpstr>
      <vt:lpstr> Lexicographical order  VS canonical order</vt:lpstr>
      <vt:lpstr>幻灯片 2</vt:lpstr>
      <vt:lpstr>Lexicographical order</vt:lpstr>
      <vt:lpstr>Difference</vt:lpstr>
      <vt:lpstr>example</vt:lpstr>
      <vt:lpstr>Definition for Lexicographical order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Lexicographical order  VS canonical order</dc:title>
  <dc:creator>hongyi ling</dc:creator>
  <cp:lastModifiedBy>ling</cp:lastModifiedBy>
  <cp:revision>1</cp:revision>
  <dcterms:created xsi:type="dcterms:W3CDTF">2017-04-19T09:28:00Z</dcterms:created>
  <dcterms:modified xsi:type="dcterms:W3CDTF">2017-04-19T11:01:18Z</dcterms:modified>
</cp:coreProperties>
</file>