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dirty="0"/>
                        <m:t>Δ</m:t>
                      </m:r>
                      <m:r>
                        <m:rPr>
                          <m:nor/>
                        </m:rPr>
                        <a:rPr lang="en-US" altLang="zh-CN" dirty="0"/>
                        <m:t>-</m:t>
                      </m:r>
                      <m:r>
                        <m:rPr>
                          <m:nor/>
                        </m:rPr>
                        <a:rPr lang="en-US" altLang="zh-CN" dirty="0"/>
                        <m:t>TSP</m:t>
                      </m:r>
                      <m:r>
                        <m:rPr>
                          <m:nor/>
                        </m:rPr>
                        <a:rPr lang="zh-CN" altLang="en-US" dirty="0"/>
                        <m:t>问题的近似解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张天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r>
              <a:rPr lang="en-US" altLang="zh-CN" dirty="0" smtClean="0"/>
              <a:t>151140083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52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304648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95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14" y="188640"/>
            <a:ext cx="53244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7014"/>
            <a:ext cx="4464496" cy="421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2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3969"/>
            <a:ext cx="540060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52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70052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8257"/>
            <a:ext cx="8950015" cy="43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027" y="4653136"/>
            <a:ext cx="9205351" cy="119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2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1033829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29836" cy="522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82062" y="2636912"/>
            <a:ext cx="705678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We can also prove that 3/2 is tight.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604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6" y="1772816"/>
            <a:ext cx="884098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54024"/>
            <a:ext cx="8767495" cy="219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79"/>
            <a:ext cx="8623478" cy="424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80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现在，假定我们用近似算法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来解决旅行商问题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G’,c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。因为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能保证其返回旅行路线的代价不超过一个最优旅行路线代价的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𝜌</m:t>
                    </m:r>
                  </m:oMath>
                </a14:m>
                <a:r>
                  <a:rPr lang="zh-CN" altLang="en-US" dirty="0" smtClean="0"/>
                  <a:t>倍，如果</a:t>
                </a:r>
                <a:r>
                  <a:rPr lang="en-US" altLang="zh-CN" dirty="0" smtClean="0"/>
                  <a:t>G</a:t>
                </a:r>
                <a:r>
                  <a:rPr lang="zh-CN" altLang="en-US" dirty="0" smtClean="0"/>
                  <a:t>包含一条哈密顿回路，则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必定会返回代价为</a:t>
                </a:r>
                <a:r>
                  <a:rPr lang="en-US" altLang="zh-CN" dirty="0" smtClean="0"/>
                  <a:t>|V|</a:t>
                </a:r>
                <a:r>
                  <a:rPr lang="zh-CN" altLang="en-US" dirty="0" smtClean="0"/>
                  <a:t>的路线，否则必定返回代价大于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𝜌</m:t>
                    </m:r>
                  </m:oMath>
                </a14:m>
                <a:r>
                  <a:rPr lang="en-US" altLang="zh-CN" dirty="0"/>
                  <a:t>|V</a:t>
                </a:r>
                <a:r>
                  <a:rPr lang="en-US" altLang="zh-CN" dirty="0" smtClean="0"/>
                  <a:t>|</a:t>
                </a:r>
                <a:r>
                  <a:rPr lang="zh-CN" altLang="en-US" dirty="0" smtClean="0"/>
                  <a:t>的路线，因此用算法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可以在多项式时间内解决哈密顿回路问题。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426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8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1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" y="1628800"/>
            <a:ext cx="906221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621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371" y="836712"/>
            <a:ext cx="576262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05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285959" cy="641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0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Time cost: O(n^2)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276872"/>
            <a:ext cx="4676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0" y="3212976"/>
            <a:ext cx="88106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352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28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77438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50" y="3140968"/>
            <a:ext cx="46386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9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868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2" y="2146598"/>
            <a:ext cx="879157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95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6524625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60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37488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6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118</Words>
  <Application>Microsoft Office PowerPoint</Application>
  <PresentationFormat>全屏显示(4:3)</PresentationFormat>
  <Paragraphs>11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"Δ-TSP问题的近似解"</vt:lpstr>
      <vt:lpstr>Algorithm 1</vt:lpstr>
      <vt:lpstr>PowerPoint 演示文稿</vt:lpstr>
      <vt:lpstr>PowerPoint 演示文稿</vt:lpstr>
      <vt:lpstr>Analysis</vt:lpstr>
      <vt:lpstr>Analysis</vt:lpstr>
      <vt:lpstr>PowerPoint 演示文稿</vt:lpstr>
      <vt:lpstr>PowerPoint 演示文稿</vt:lpstr>
      <vt:lpstr>Strategy</vt:lpstr>
      <vt:lpstr>Algorithm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"Δ-TSP问题的近似解"</dc:title>
  <dc:creator>Mr.Chang</dc:creator>
  <cp:lastModifiedBy>Mr.Chang</cp:lastModifiedBy>
  <cp:revision>5</cp:revision>
  <dcterms:created xsi:type="dcterms:W3CDTF">2017-05-10T04:16:57Z</dcterms:created>
  <dcterms:modified xsi:type="dcterms:W3CDTF">2017-05-10T13:56:57Z</dcterms:modified>
</cp:coreProperties>
</file>