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Brooks’ theorem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171870691 </a:t>
            </a:r>
            <a:r>
              <a:rPr lang="zh-CN" altLang="en-US" dirty="0" smtClean="0"/>
              <a:t>张廷昊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5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74" y="551492"/>
                <a:ext cx="10364451" cy="81599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74" y="551492"/>
                <a:ext cx="10364451" cy="815990"/>
              </a:xfr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449860"/>
                <a:ext cx="10363826" cy="4341340"/>
              </a:xfrm>
            </p:spPr>
            <p:txBody>
              <a:bodyPr/>
              <a:lstStyle/>
              <a:p>
                <a:r>
                  <a:rPr lang="en-US" altLang="zh-CN" dirty="0" smtClean="0"/>
                  <a:t>Case 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connected for every pair of non-adjacent vertices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449860"/>
                <a:ext cx="10363826" cy="4341340"/>
              </a:xfrm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2452309"/>
            <a:ext cx="5672138" cy="37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PETERSON GRAPH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13875" y="2186184"/>
            <a:ext cx="4518822" cy="3396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700036" y="3019145"/>
                <a:ext cx="308690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)≤3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36" y="3019145"/>
                <a:ext cx="30869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5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361327" y="2744431"/>
                <a:ext cx="10660388" cy="2798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)≤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 smtClean="0"/>
                  <a:t>for any graph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361327" y="2744431"/>
                <a:ext cx="10660388" cy="2798032"/>
              </a:xfrm>
              <a:blipFill>
                <a:blip r:embed="rId2"/>
                <a:stretch>
                  <a:fillRect t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4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0" y="1977082"/>
            <a:ext cx="11106398" cy="25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98141"/>
            <a:ext cx="11147387" cy="3878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/>
                <a:r>
                  <a:rPr lang="en-US" altLang="zh-CN" dirty="0" smtClean="0"/>
                  <a:t>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:r>
                  <a:rPr lang="en-US" altLang="zh-CN" i="1" dirty="0" smtClean="0">
                    <a:latin typeface="Cambria Math" panose="02040503050406030204" pitchFamily="18" charset="0"/>
                  </a:rPr>
                  <a:t>Method</a:t>
                </a:r>
              </a:p>
              <a:p>
                <a:pPr marL="0" indent="0" algn="ctr">
                  <a:buNone/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Induction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4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10962"/>
                <a:ext cx="10363826" cy="4580237"/>
              </a:xfrm>
            </p:spPr>
            <p:txBody>
              <a:bodyPr/>
              <a:lstStyle/>
              <a:p>
                <a:pPr/>
                <a:r>
                  <a:rPr lang="en-US" altLang="zh-CN" dirty="0" smtClean="0"/>
                  <a:t>Induction ON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, Induction on N </a:t>
                </a:r>
              </a:p>
              <a:p>
                <a:r>
                  <a:rPr lang="en-US" altLang="zh-CN" dirty="0" smtClean="0"/>
                  <a:t>Inductive hypothesis</a:t>
                </a:r>
              </a:p>
              <a:p>
                <a:pPr lvl="1"/>
                <a:r>
                  <a:rPr lang="en-US" altLang="zh-CN" dirty="0" smtClean="0"/>
                  <a:t>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en-US" altLang="zh-CN" dirty="0" smtClean="0"/>
                  <a:t> , theorem holds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10962"/>
                <a:ext cx="10363826" cy="4580237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626076"/>
                <a:ext cx="10363826" cy="51651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Induction on N</a:t>
                </a:r>
              </a:p>
              <a:p>
                <a:pPr lvl="1"/>
                <a:r>
                  <a:rPr lang="en-US" altLang="zh-CN" sz="2400" dirty="0" smtClean="0"/>
                  <a:t>Basic step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 smtClean="0"/>
              </a:p>
              <a:p>
                <a:pPr lvl="2"/>
                <a:r>
                  <a:rPr lang="en-US" altLang="zh-CN" sz="2400" dirty="0" smtClean="0"/>
                  <a:t>Same color for two NON-ADJACNED vertices</a:t>
                </a:r>
              </a:p>
              <a:p>
                <a:pPr lvl="1"/>
                <a:endParaRPr lang="en-US" altLang="zh-CN" sz="2600" dirty="0" smtClean="0"/>
              </a:p>
              <a:p>
                <a:pPr lvl="3"/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	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626076"/>
                <a:ext cx="10363826" cy="5165123"/>
              </a:xfrm>
              <a:blipFill>
                <a:blip r:embed="rId2"/>
                <a:stretch>
                  <a:fillRect l="-824" t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41" y="2541157"/>
            <a:ext cx="7930859" cy="32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74" y="551492"/>
                <a:ext cx="10364451" cy="81599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74" y="551492"/>
                <a:ext cx="10364451" cy="815990"/>
              </a:xfr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449860"/>
                <a:ext cx="10363826" cy="43413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Case 1</a:t>
                </a:r>
              </a:p>
              <a:p>
                <a:pPr lvl="1"/>
                <a:r>
                  <a:rPr lang="en-US" altLang="zh-CN" sz="2400" dirty="0" smtClean="0"/>
                  <a:t>There is a vertex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that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is disconnected.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449860"/>
                <a:ext cx="10363826" cy="4341340"/>
              </a:xfrm>
              <a:blipFill>
                <a:blip r:embed="rId3"/>
                <a:stretch>
                  <a:fillRect l="-824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886" y="2723495"/>
            <a:ext cx="5501440" cy="29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74" y="551492"/>
                <a:ext cx="10364451" cy="81599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74" y="551492"/>
                <a:ext cx="10364451" cy="815990"/>
              </a:xfr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449860"/>
                <a:ext cx="10363826" cy="4341340"/>
              </a:xfrm>
            </p:spPr>
            <p:txBody>
              <a:bodyPr/>
              <a:lstStyle/>
              <a:p>
                <a:r>
                  <a:rPr lang="en-US" altLang="zh-CN" dirty="0" smtClean="0"/>
                  <a:t>Case 2</a:t>
                </a:r>
              </a:p>
              <a:p>
                <a:pPr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dirty="0"/>
                  <a:t>is connected for all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but there are two non-adjacent vertices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such that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dirty="0"/>
                  <a:t>is disconnected.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449860"/>
                <a:ext cx="10363826" cy="4341340"/>
              </a:xfrm>
              <a:blipFill>
                <a:blip r:embed="rId3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3127797"/>
            <a:ext cx="4995109" cy="31416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486" y="3098056"/>
            <a:ext cx="2370025" cy="2651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345" y="3127797"/>
            <a:ext cx="2613987" cy="26068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5486" y="5322408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214832" y="532240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5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Special condition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6618875" cy="38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82</TotalTime>
  <Words>160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Cambria Math</vt:lpstr>
      <vt:lpstr>Tw Cen MT</vt:lpstr>
      <vt:lpstr>水滴</vt:lpstr>
      <vt:lpstr>Brooks’ theorem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 n≥Δ+2</vt:lpstr>
      <vt:lpstr>For n≥Δ+2</vt:lpstr>
      <vt:lpstr>Special condition</vt:lpstr>
      <vt:lpstr>For n≥Δ+2</vt:lpstr>
      <vt:lpstr>PETERSON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Brooks’ theorem</dc:title>
  <dc:creator>张 廷昊</dc:creator>
  <cp:lastModifiedBy>张 廷昊</cp:lastModifiedBy>
  <cp:revision>9</cp:revision>
  <dcterms:created xsi:type="dcterms:W3CDTF">2018-12-16T15:27:20Z</dcterms:created>
  <dcterms:modified xsi:type="dcterms:W3CDTF">2018-12-16T16:49:20Z</dcterms:modified>
</cp:coreProperties>
</file>