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3" r:id="rId5"/>
    <p:sldId id="260" r:id="rId6"/>
    <p:sldId id="267" r:id="rId7"/>
    <p:sldId id="266" r:id="rId8"/>
    <p:sldId id="287" r:id="rId9"/>
    <p:sldId id="261" r:id="rId10"/>
    <p:sldId id="288" r:id="rId11"/>
    <p:sldId id="262" r:id="rId12"/>
    <p:sldId id="279" r:id="rId13"/>
    <p:sldId id="25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566D"/>
    <a:srgbClr val="6E8CA3"/>
    <a:srgbClr val="8AA3BD"/>
    <a:srgbClr val="E6E6E6"/>
    <a:srgbClr val="86D5DB"/>
    <a:srgbClr val="82B3F9"/>
    <a:srgbClr val="5B9BD5"/>
    <a:srgbClr val="FCFDFE"/>
    <a:srgbClr val="031624"/>
    <a:srgbClr val="173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0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51019-4DB4-4C58-A5D7-2A933B947437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FAC49-6030-440C-9762-636404141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85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FAC49-6030-440C-9762-63640414170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04379" cy="6864367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925" y="1572120"/>
            <a:ext cx="9665988" cy="4360206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2016857" y="2044904"/>
            <a:ext cx="55548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方正兰亭超细黑简体" pitchFamily="2" charset="-122"/>
                <a:cs typeface="Times New Roman" panose="02020603050405020304" pitchFamily="18" charset="0"/>
              </a:rPr>
              <a:t>Generation Function</a:t>
            </a:r>
            <a:endParaRPr lang="zh-CN" altLang="en-US" sz="6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7916464" y="4303936"/>
            <a:ext cx="272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张灵毓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171240524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4379" cy="6864367"/>
          </a:xfrm>
          <a:prstGeom prst="rect">
            <a:avLst/>
          </a:prstGeom>
          <a:solidFill>
            <a:srgbClr val="D95181"/>
          </a:solidFill>
        </p:spPr>
      </p:pic>
      <p:sp>
        <p:nvSpPr>
          <p:cNvPr id="6" name="Freeform 72"/>
          <p:cNvSpPr>
            <a:spLocks noEditPoints="1"/>
          </p:cNvSpPr>
          <p:nvPr/>
        </p:nvSpPr>
        <p:spPr bwMode="auto">
          <a:xfrm>
            <a:off x="5511065" y="2464833"/>
            <a:ext cx="1144012" cy="1071144"/>
          </a:xfrm>
          <a:custGeom>
            <a:avLst/>
            <a:gdLst>
              <a:gd name="T0" fmla="*/ 73 w 73"/>
              <a:gd name="T1" fmla="*/ 14 h 68"/>
              <a:gd name="T2" fmla="*/ 73 w 73"/>
              <a:gd name="T3" fmla="*/ 19 h 68"/>
              <a:gd name="T4" fmla="*/ 68 w 73"/>
              <a:gd name="T5" fmla="*/ 19 h 68"/>
              <a:gd name="T6" fmla="*/ 65 w 73"/>
              <a:gd name="T7" fmla="*/ 22 h 68"/>
              <a:gd name="T8" fmla="*/ 7 w 73"/>
              <a:gd name="T9" fmla="*/ 22 h 68"/>
              <a:gd name="T10" fmla="*/ 5 w 73"/>
              <a:gd name="T11" fmla="*/ 19 h 68"/>
              <a:gd name="T12" fmla="*/ 0 w 73"/>
              <a:gd name="T13" fmla="*/ 19 h 68"/>
              <a:gd name="T14" fmla="*/ 0 w 73"/>
              <a:gd name="T15" fmla="*/ 14 h 68"/>
              <a:gd name="T16" fmla="*/ 36 w 73"/>
              <a:gd name="T17" fmla="*/ 0 h 68"/>
              <a:gd name="T18" fmla="*/ 73 w 73"/>
              <a:gd name="T19" fmla="*/ 14 h 68"/>
              <a:gd name="T20" fmla="*/ 73 w 73"/>
              <a:gd name="T21" fmla="*/ 63 h 68"/>
              <a:gd name="T22" fmla="*/ 73 w 73"/>
              <a:gd name="T23" fmla="*/ 68 h 68"/>
              <a:gd name="T24" fmla="*/ 0 w 73"/>
              <a:gd name="T25" fmla="*/ 68 h 68"/>
              <a:gd name="T26" fmla="*/ 0 w 73"/>
              <a:gd name="T27" fmla="*/ 63 h 68"/>
              <a:gd name="T28" fmla="*/ 2 w 73"/>
              <a:gd name="T29" fmla="*/ 60 h 68"/>
              <a:gd name="T30" fmla="*/ 70 w 73"/>
              <a:gd name="T31" fmla="*/ 60 h 68"/>
              <a:gd name="T32" fmla="*/ 73 w 73"/>
              <a:gd name="T33" fmla="*/ 63 h 68"/>
              <a:gd name="T34" fmla="*/ 19 w 73"/>
              <a:gd name="T35" fmla="*/ 24 h 68"/>
              <a:gd name="T36" fmla="*/ 19 w 73"/>
              <a:gd name="T37" fmla="*/ 53 h 68"/>
              <a:gd name="T38" fmla="*/ 24 w 73"/>
              <a:gd name="T39" fmla="*/ 53 h 68"/>
              <a:gd name="T40" fmla="*/ 24 w 73"/>
              <a:gd name="T41" fmla="*/ 24 h 68"/>
              <a:gd name="T42" fmla="*/ 34 w 73"/>
              <a:gd name="T43" fmla="*/ 24 h 68"/>
              <a:gd name="T44" fmla="*/ 34 w 73"/>
              <a:gd name="T45" fmla="*/ 53 h 68"/>
              <a:gd name="T46" fmla="*/ 39 w 73"/>
              <a:gd name="T47" fmla="*/ 53 h 68"/>
              <a:gd name="T48" fmla="*/ 39 w 73"/>
              <a:gd name="T49" fmla="*/ 24 h 68"/>
              <a:gd name="T50" fmla="*/ 48 w 73"/>
              <a:gd name="T51" fmla="*/ 24 h 68"/>
              <a:gd name="T52" fmla="*/ 48 w 73"/>
              <a:gd name="T53" fmla="*/ 53 h 68"/>
              <a:gd name="T54" fmla="*/ 53 w 73"/>
              <a:gd name="T55" fmla="*/ 53 h 68"/>
              <a:gd name="T56" fmla="*/ 53 w 73"/>
              <a:gd name="T57" fmla="*/ 24 h 68"/>
              <a:gd name="T58" fmla="*/ 63 w 73"/>
              <a:gd name="T59" fmla="*/ 24 h 68"/>
              <a:gd name="T60" fmla="*/ 63 w 73"/>
              <a:gd name="T61" fmla="*/ 53 h 68"/>
              <a:gd name="T62" fmla="*/ 65 w 73"/>
              <a:gd name="T63" fmla="*/ 53 h 68"/>
              <a:gd name="T64" fmla="*/ 68 w 73"/>
              <a:gd name="T65" fmla="*/ 56 h 68"/>
              <a:gd name="T66" fmla="*/ 68 w 73"/>
              <a:gd name="T67" fmla="*/ 58 h 68"/>
              <a:gd name="T68" fmla="*/ 5 w 73"/>
              <a:gd name="T69" fmla="*/ 58 h 68"/>
              <a:gd name="T70" fmla="*/ 5 w 73"/>
              <a:gd name="T71" fmla="*/ 56 h 68"/>
              <a:gd name="T72" fmla="*/ 7 w 73"/>
              <a:gd name="T73" fmla="*/ 53 h 68"/>
              <a:gd name="T74" fmla="*/ 9 w 73"/>
              <a:gd name="T75" fmla="*/ 53 h 68"/>
              <a:gd name="T76" fmla="*/ 9 w 73"/>
              <a:gd name="T77" fmla="*/ 24 h 68"/>
              <a:gd name="T78" fmla="*/ 19 w 73"/>
              <a:gd name="T79" fmla="*/ 24 h 68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73" h="68">
                <a:moveTo>
                  <a:pt x="73" y="14"/>
                </a:moveTo>
                <a:cubicBezTo>
                  <a:pt x="73" y="19"/>
                  <a:pt x="73" y="19"/>
                  <a:pt x="73" y="19"/>
                </a:cubicBezTo>
                <a:cubicBezTo>
                  <a:pt x="68" y="19"/>
                  <a:pt x="68" y="19"/>
                  <a:pt x="68" y="19"/>
                </a:cubicBezTo>
                <a:cubicBezTo>
                  <a:pt x="68" y="20"/>
                  <a:pt x="67" y="22"/>
                  <a:pt x="65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6" y="22"/>
                  <a:pt x="5" y="20"/>
                  <a:pt x="5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4"/>
                  <a:pt x="0" y="14"/>
                  <a:pt x="0" y="14"/>
                </a:cubicBezTo>
                <a:cubicBezTo>
                  <a:pt x="36" y="0"/>
                  <a:pt x="36" y="0"/>
                  <a:pt x="36" y="0"/>
                </a:cubicBezTo>
                <a:lnTo>
                  <a:pt x="73" y="14"/>
                </a:lnTo>
                <a:close/>
                <a:moveTo>
                  <a:pt x="73" y="63"/>
                </a:moveTo>
                <a:cubicBezTo>
                  <a:pt x="73" y="68"/>
                  <a:pt x="73" y="68"/>
                  <a:pt x="73" y="68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2"/>
                  <a:pt x="1" y="60"/>
                  <a:pt x="2" y="60"/>
                </a:cubicBezTo>
                <a:cubicBezTo>
                  <a:pt x="70" y="60"/>
                  <a:pt x="70" y="60"/>
                  <a:pt x="70" y="60"/>
                </a:cubicBezTo>
                <a:cubicBezTo>
                  <a:pt x="71" y="60"/>
                  <a:pt x="73" y="62"/>
                  <a:pt x="73" y="63"/>
                </a:cubicBezTo>
                <a:close/>
                <a:moveTo>
                  <a:pt x="19" y="24"/>
                </a:moveTo>
                <a:cubicBezTo>
                  <a:pt x="19" y="53"/>
                  <a:pt x="19" y="53"/>
                  <a:pt x="19" y="53"/>
                </a:cubicBezTo>
                <a:cubicBezTo>
                  <a:pt x="24" y="53"/>
                  <a:pt x="24" y="53"/>
                  <a:pt x="24" y="53"/>
                </a:cubicBezTo>
                <a:cubicBezTo>
                  <a:pt x="24" y="24"/>
                  <a:pt x="24" y="24"/>
                  <a:pt x="24" y="24"/>
                </a:cubicBezTo>
                <a:cubicBezTo>
                  <a:pt x="34" y="24"/>
                  <a:pt x="34" y="24"/>
                  <a:pt x="34" y="24"/>
                </a:cubicBezTo>
                <a:cubicBezTo>
                  <a:pt x="34" y="53"/>
                  <a:pt x="34" y="53"/>
                  <a:pt x="34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9" y="24"/>
                  <a:pt x="39" y="24"/>
                  <a:pt x="39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53"/>
                  <a:pt x="48" y="53"/>
                  <a:pt x="48" y="53"/>
                </a:cubicBezTo>
                <a:cubicBezTo>
                  <a:pt x="53" y="53"/>
                  <a:pt x="53" y="53"/>
                  <a:pt x="53" y="53"/>
                </a:cubicBezTo>
                <a:cubicBezTo>
                  <a:pt x="53" y="24"/>
                  <a:pt x="53" y="24"/>
                  <a:pt x="5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3" y="53"/>
                  <a:pt x="63" y="53"/>
                  <a:pt x="63" y="53"/>
                </a:cubicBezTo>
                <a:cubicBezTo>
                  <a:pt x="65" y="53"/>
                  <a:pt x="65" y="53"/>
                  <a:pt x="65" y="53"/>
                </a:cubicBezTo>
                <a:cubicBezTo>
                  <a:pt x="67" y="53"/>
                  <a:pt x="68" y="54"/>
                  <a:pt x="68" y="56"/>
                </a:cubicBezTo>
                <a:cubicBezTo>
                  <a:pt x="68" y="58"/>
                  <a:pt x="68" y="58"/>
                  <a:pt x="68" y="58"/>
                </a:cubicBezTo>
                <a:cubicBezTo>
                  <a:pt x="5" y="58"/>
                  <a:pt x="5" y="58"/>
                  <a:pt x="5" y="58"/>
                </a:cubicBezTo>
                <a:cubicBezTo>
                  <a:pt x="5" y="56"/>
                  <a:pt x="5" y="56"/>
                  <a:pt x="5" y="56"/>
                </a:cubicBezTo>
                <a:cubicBezTo>
                  <a:pt x="5" y="54"/>
                  <a:pt x="6" y="53"/>
                  <a:pt x="7" y="53"/>
                </a:cubicBezTo>
                <a:cubicBezTo>
                  <a:pt x="9" y="53"/>
                  <a:pt x="9" y="53"/>
                  <a:pt x="9" y="53"/>
                </a:cubicBezTo>
                <a:cubicBezTo>
                  <a:pt x="9" y="24"/>
                  <a:pt x="9" y="24"/>
                  <a:pt x="9" y="24"/>
                </a:cubicBezTo>
                <a:lnTo>
                  <a:pt x="19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 sz="9600" dirty="0">
              <a:latin typeface="Sinkin Sans 300 Light" charset="0"/>
            </a:endParaRPr>
          </a:p>
        </p:txBody>
      </p:sp>
      <p:sp>
        <p:nvSpPr>
          <p:cNvPr id="8" name="Freeform 226"/>
          <p:cNvSpPr>
            <a:spLocks noEditPoints="1"/>
          </p:cNvSpPr>
          <p:nvPr/>
        </p:nvSpPr>
        <p:spPr bwMode="auto">
          <a:xfrm>
            <a:off x="8707943" y="2825437"/>
            <a:ext cx="850598" cy="570082"/>
          </a:xfrm>
          <a:custGeom>
            <a:avLst/>
            <a:gdLst>
              <a:gd name="T0" fmla="*/ 86 w 87"/>
              <a:gd name="T1" fmla="*/ 15 h 58"/>
              <a:gd name="T2" fmla="*/ 44 w 87"/>
              <a:gd name="T3" fmla="*/ 29 h 58"/>
              <a:gd name="T4" fmla="*/ 43 w 87"/>
              <a:gd name="T5" fmla="*/ 29 h 58"/>
              <a:gd name="T6" fmla="*/ 43 w 87"/>
              <a:gd name="T7" fmla="*/ 29 h 58"/>
              <a:gd name="T8" fmla="*/ 18 w 87"/>
              <a:gd name="T9" fmla="*/ 21 h 58"/>
              <a:gd name="T10" fmla="*/ 14 w 87"/>
              <a:gd name="T11" fmla="*/ 32 h 58"/>
              <a:gd name="T12" fmla="*/ 17 w 87"/>
              <a:gd name="T13" fmla="*/ 36 h 58"/>
              <a:gd name="T14" fmla="*/ 15 w 87"/>
              <a:gd name="T15" fmla="*/ 40 h 58"/>
              <a:gd name="T16" fmla="*/ 17 w 87"/>
              <a:gd name="T17" fmla="*/ 56 h 58"/>
              <a:gd name="T18" fmla="*/ 16 w 87"/>
              <a:gd name="T19" fmla="*/ 57 h 58"/>
              <a:gd name="T20" fmla="*/ 16 w 87"/>
              <a:gd name="T21" fmla="*/ 58 h 58"/>
              <a:gd name="T22" fmla="*/ 8 w 87"/>
              <a:gd name="T23" fmla="*/ 58 h 58"/>
              <a:gd name="T24" fmla="*/ 7 w 87"/>
              <a:gd name="T25" fmla="*/ 57 h 58"/>
              <a:gd name="T26" fmla="*/ 7 w 87"/>
              <a:gd name="T27" fmla="*/ 56 h 58"/>
              <a:gd name="T28" fmla="*/ 9 w 87"/>
              <a:gd name="T29" fmla="*/ 40 h 58"/>
              <a:gd name="T30" fmla="*/ 7 w 87"/>
              <a:gd name="T31" fmla="*/ 36 h 58"/>
              <a:gd name="T32" fmla="*/ 10 w 87"/>
              <a:gd name="T33" fmla="*/ 32 h 58"/>
              <a:gd name="T34" fmla="*/ 13 w 87"/>
              <a:gd name="T35" fmla="*/ 19 h 58"/>
              <a:gd name="T36" fmla="*/ 1 w 87"/>
              <a:gd name="T37" fmla="*/ 15 h 58"/>
              <a:gd name="T38" fmla="*/ 0 w 87"/>
              <a:gd name="T39" fmla="*/ 14 h 58"/>
              <a:gd name="T40" fmla="*/ 1 w 87"/>
              <a:gd name="T41" fmla="*/ 13 h 58"/>
              <a:gd name="T42" fmla="*/ 43 w 87"/>
              <a:gd name="T43" fmla="*/ 0 h 58"/>
              <a:gd name="T44" fmla="*/ 43 w 87"/>
              <a:gd name="T45" fmla="*/ 0 h 58"/>
              <a:gd name="T46" fmla="*/ 44 w 87"/>
              <a:gd name="T47" fmla="*/ 0 h 58"/>
              <a:gd name="T48" fmla="*/ 86 w 87"/>
              <a:gd name="T49" fmla="*/ 13 h 58"/>
              <a:gd name="T50" fmla="*/ 87 w 87"/>
              <a:gd name="T51" fmla="*/ 14 h 58"/>
              <a:gd name="T52" fmla="*/ 86 w 87"/>
              <a:gd name="T53" fmla="*/ 15 h 58"/>
              <a:gd name="T54" fmla="*/ 68 w 87"/>
              <a:gd name="T55" fmla="*/ 38 h 58"/>
              <a:gd name="T56" fmla="*/ 43 w 87"/>
              <a:gd name="T57" fmla="*/ 48 h 58"/>
              <a:gd name="T58" fmla="*/ 19 w 87"/>
              <a:gd name="T59" fmla="*/ 38 h 58"/>
              <a:gd name="T60" fmla="*/ 20 w 87"/>
              <a:gd name="T61" fmla="*/ 26 h 58"/>
              <a:gd name="T62" fmla="*/ 42 w 87"/>
              <a:gd name="T63" fmla="*/ 33 h 58"/>
              <a:gd name="T64" fmla="*/ 43 w 87"/>
              <a:gd name="T65" fmla="*/ 34 h 58"/>
              <a:gd name="T66" fmla="*/ 45 w 87"/>
              <a:gd name="T67" fmla="*/ 33 h 58"/>
              <a:gd name="T68" fmla="*/ 67 w 87"/>
              <a:gd name="T69" fmla="*/ 26 h 58"/>
              <a:gd name="T70" fmla="*/ 68 w 87"/>
              <a:gd name="T71" fmla="*/ 38 h 5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7" h="58">
                <a:moveTo>
                  <a:pt x="86" y="15"/>
                </a:moveTo>
                <a:cubicBezTo>
                  <a:pt x="44" y="29"/>
                  <a:pt x="44" y="29"/>
                  <a:pt x="44" y="29"/>
                </a:cubicBezTo>
                <a:cubicBezTo>
                  <a:pt x="44" y="29"/>
                  <a:pt x="44" y="29"/>
                  <a:pt x="43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18" y="21"/>
                  <a:pt x="18" y="21"/>
                  <a:pt x="18" y="21"/>
                </a:cubicBezTo>
                <a:cubicBezTo>
                  <a:pt x="16" y="23"/>
                  <a:pt x="15" y="27"/>
                  <a:pt x="14" y="32"/>
                </a:cubicBezTo>
                <a:cubicBezTo>
                  <a:pt x="16" y="33"/>
                  <a:pt x="17" y="34"/>
                  <a:pt x="17" y="36"/>
                </a:cubicBezTo>
                <a:cubicBezTo>
                  <a:pt x="17" y="38"/>
                  <a:pt x="16" y="39"/>
                  <a:pt x="15" y="40"/>
                </a:cubicBezTo>
                <a:cubicBezTo>
                  <a:pt x="17" y="56"/>
                  <a:pt x="17" y="56"/>
                  <a:pt x="17" y="56"/>
                </a:cubicBezTo>
                <a:cubicBezTo>
                  <a:pt x="17" y="57"/>
                  <a:pt x="17" y="57"/>
                  <a:pt x="16" y="57"/>
                </a:cubicBezTo>
                <a:cubicBezTo>
                  <a:pt x="16" y="58"/>
                  <a:pt x="16" y="58"/>
                  <a:pt x="16" y="58"/>
                </a:cubicBez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8" y="58"/>
                  <a:pt x="7" y="57"/>
                </a:cubicBezTo>
                <a:cubicBezTo>
                  <a:pt x="7" y="57"/>
                  <a:pt x="7" y="57"/>
                  <a:pt x="7" y="56"/>
                </a:cubicBezTo>
                <a:cubicBezTo>
                  <a:pt x="9" y="40"/>
                  <a:pt x="9" y="40"/>
                  <a:pt x="9" y="40"/>
                </a:cubicBezTo>
                <a:cubicBezTo>
                  <a:pt x="8" y="39"/>
                  <a:pt x="7" y="38"/>
                  <a:pt x="7" y="36"/>
                </a:cubicBezTo>
                <a:cubicBezTo>
                  <a:pt x="7" y="34"/>
                  <a:pt x="8" y="33"/>
                  <a:pt x="10" y="32"/>
                </a:cubicBezTo>
                <a:cubicBezTo>
                  <a:pt x="10" y="27"/>
                  <a:pt x="11" y="23"/>
                  <a:pt x="13" y="19"/>
                </a:cubicBezTo>
                <a:cubicBezTo>
                  <a:pt x="1" y="15"/>
                  <a:pt x="1" y="15"/>
                  <a:pt x="1" y="15"/>
                </a:cubicBezTo>
                <a:cubicBezTo>
                  <a:pt x="0" y="15"/>
                  <a:pt x="0" y="15"/>
                  <a:pt x="0" y="14"/>
                </a:cubicBezTo>
                <a:cubicBezTo>
                  <a:pt x="0" y="14"/>
                  <a:pt x="0" y="13"/>
                  <a:pt x="1" y="13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86" y="13"/>
                  <a:pt x="86" y="13"/>
                  <a:pt x="86" y="13"/>
                </a:cubicBezTo>
                <a:cubicBezTo>
                  <a:pt x="87" y="13"/>
                  <a:pt x="87" y="14"/>
                  <a:pt x="87" y="14"/>
                </a:cubicBezTo>
                <a:cubicBezTo>
                  <a:pt x="87" y="15"/>
                  <a:pt x="87" y="15"/>
                  <a:pt x="86" y="15"/>
                </a:cubicBezTo>
                <a:close/>
                <a:moveTo>
                  <a:pt x="68" y="38"/>
                </a:moveTo>
                <a:cubicBezTo>
                  <a:pt x="68" y="44"/>
                  <a:pt x="57" y="48"/>
                  <a:pt x="43" y="48"/>
                </a:cubicBezTo>
                <a:cubicBezTo>
                  <a:pt x="30" y="48"/>
                  <a:pt x="19" y="44"/>
                  <a:pt x="19" y="38"/>
                </a:cubicBezTo>
                <a:cubicBezTo>
                  <a:pt x="20" y="26"/>
                  <a:pt x="20" y="26"/>
                  <a:pt x="20" y="26"/>
                </a:cubicBezTo>
                <a:cubicBezTo>
                  <a:pt x="42" y="33"/>
                  <a:pt x="42" y="33"/>
                  <a:pt x="42" y="33"/>
                </a:cubicBezTo>
                <a:cubicBezTo>
                  <a:pt x="42" y="33"/>
                  <a:pt x="43" y="34"/>
                  <a:pt x="43" y="34"/>
                </a:cubicBezTo>
                <a:cubicBezTo>
                  <a:pt x="44" y="34"/>
                  <a:pt x="45" y="33"/>
                  <a:pt x="45" y="33"/>
                </a:cubicBezTo>
                <a:cubicBezTo>
                  <a:pt x="67" y="26"/>
                  <a:pt x="67" y="26"/>
                  <a:pt x="67" y="26"/>
                </a:cubicBezTo>
                <a:lnTo>
                  <a:pt x="68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 sz="9600" dirty="0">
              <a:latin typeface="Sinkin Sans 300 Light" charset="0"/>
            </a:endParaRPr>
          </a:p>
        </p:txBody>
      </p:sp>
      <p:sp>
        <p:nvSpPr>
          <p:cNvPr id="13" name="TextBox 5"/>
          <p:cNvSpPr txBox="1"/>
          <p:nvPr/>
        </p:nvSpPr>
        <p:spPr>
          <a:xfrm>
            <a:off x="8272323" y="4416328"/>
            <a:ext cx="1835071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zh-CN" altLang="en-US" sz="1600" b="1" dirty="0"/>
          </a:p>
        </p:txBody>
      </p:sp>
      <p:grpSp>
        <p:nvGrpSpPr>
          <p:cNvPr id="19" name="组合 18"/>
          <p:cNvGrpSpPr/>
          <p:nvPr/>
        </p:nvGrpSpPr>
        <p:grpSpPr>
          <a:xfrm>
            <a:off x="396025" y="355348"/>
            <a:ext cx="6259052" cy="860584"/>
            <a:chOff x="339352" y="289054"/>
            <a:chExt cx="6259052" cy="860584"/>
          </a:xfrm>
        </p:grpSpPr>
        <p:sp>
          <p:nvSpPr>
            <p:cNvPr id="20" name="矩形 19"/>
            <p:cNvSpPr/>
            <p:nvPr/>
          </p:nvSpPr>
          <p:spPr>
            <a:xfrm flipH="1">
              <a:off x="506258" y="305633"/>
              <a:ext cx="5945342" cy="487680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000000">
                    <a:alpha val="4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 flipH="1">
              <a:off x="339352" y="289054"/>
              <a:ext cx="113347" cy="4876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43903" y="318641"/>
              <a:ext cx="60545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Enumerating arithmetic progressions of sequences</a:t>
              </a:r>
            </a:p>
            <a:p>
              <a:endParaRPr lang="zh-CN" altLang="en-US" sz="2800" b="1" spc="3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150C5BF-F519-43EB-8007-7F324DA34C67}"/>
                  </a:ext>
                </a:extLst>
              </p:cNvPr>
              <p:cNvSpPr txBox="1"/>
              <p:nvPr/>
            </p:nvSpPr>
            <p:spPr>
              <a:xfrm>
                <a:off x="600576" y="1366092"/>
                <a:ext cx="8433255" cy="3099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/>
                  <a:t>assume</a:t>
                </a:r>
                <a:r>
                  <a:rPr lang="zh-CN" altLang="en-US" b="0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Thus, we can get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≥0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≥0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And there are two more general formula:</a:t>
                </a:r>
              </a:p>
              <a:p>
                <a:endParaRPr lang="en-US" altLang="zh-CN" dirty="0"/>
              </a:p>
              <a:p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150C5BF-F519-43EB-8007-7F324DA34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76" y="1366092"/>
                <a:ext cx="8433255" cy="3099182"/>
              </a:xfrm>
              <a:prstGeom prst="rect">
                <a:avLst/>
              </a:prstGeom>
              <a:blipFill>
                <a:blip r:embed="rId3"/>
                <a:stretch>
                  <a:fillRect l="-651" t="-14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8553BF9B-D496-4B88-9E2A-68185A5F12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004" y="3992977"/>
            <a:ext cx="4085714" cy="76190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3BFD11E-53CB-4F68-90A4-232CE69B07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260" y="5135443"/>
            <a:ext cx="6628571" cy="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29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5215"/>
            <a:ext cx="12204379" cy="6864367"/>
          </a:xfrm>
          <a:prstGeom prst="rect">
            <a:avLst/>
          </a:prstGeom>
          <a:solidFill>
            <a:srgbClr val="D95181"/>
          </a:solidFill>
        </p:spPr>
      </p:pic>
      <p:grpSp>
        <p:nvGrpSpPr>
          <p:cNvPr id="21" name="Group 1"/>
          <p:cNvGrpSpPr/>
          <p:nvPr/>
        </p:nvGrpSpPr>
        <p:grpSpPr>
          <a:xfrm>
            <a:off x="1274901" y="1731245"/>
            <a:ext cx="3728664" cy="2520851"/>
            <a:chOff x="6127570" y="4273028"/>
            <a:chExt cx="11017371" cy="7448550"/>
          </a:xfrm>
        </p:grpSpPr>
        <p:grpSp>
          <p:nvGrpSpPr>
            <p:cNvPr id="22" name="Group 242"/>
            <p:cNvGrpSpPr/>
            <p:nvPr/>
          </p:nvGrpSpPr>
          <p:grpSpPr>
            <a:xfrm>
              <a:off x="6127570" y="6596806"/>
              <a:ext cx="2781541" cy="1309694"/>
              <a:chOff x="8670925" y="2651125"/>
              <a:chExt cx="1416050" cy="666750"/>
            </a:xfrm>
          </p:grpSpPr>
          <p:sp>
            <p:nvSpPr>
              <p:cNvPr id="151" name="Freeform 266"/>
              <p:cNvSpPr/>
              <p:nvPr/>
            </p:nvSpPr>
            <p:spPr bwMode="auto">
              <a:xfrm>
                <a:off x="8670925" y="2651125"/>
                <a:ext cx="1108075" cy="666750"/>
              </a:xfrm>
              <a:custGeom>
                <a:avLst/>
                <a:gdLst>
                  <a:gd name="T0" fmla="*/ 698 w 698"/>
                  <a:gd name="T1" fmla="*/ 276 h 420"/>
                  <a:gd name="T2" fmla="*/ 694 w 698"/>
                  <a:gd name="T3" fmla="*/ 246 h 420"/>
                  <a:gd name="T4" fmla="*/ 686 w 698"/>
                  <a:gd name="T5" fmla="*/ 220 h 420"/>
                  <a:gd name="T6" fmla="*/ 674 w 698"/>
                  <a:gd name="T7" fmla="*/ 196 h 420"/>
                  <a:gd name="T8" fmla="*/ 656 w 698"/>
                  <a:gd name="T9" fmla="*/ 174 h 420"/>
                  <a:gd name="T10" fmla="*/ 634 w 698"/>
                  <a:gd name="T11" fmla="*/ 156 h 420"/>
                  <a:gd name="T12" fmla="*/ 610 w 698"/>
                  <a:gd name="T13" fmla="*/ 144 h 420"/>
                  <a:gd name="T14" fmla="*/ 582 w 698"/>
                  <a:gd name="T15" fmla="*/ 134 h 420"/>
                  <a:gd name="T16" fmla="*/ 554 w 698"/>
                  <a:gd name="T17" fmla="*/ 132 h 420"/>
                  <a:gd name="T18" fmla="*/ 530 w 698"/>
                  <a:gd name="T19" fmla="*/ 134 h 420"/>
                  <a:gd name="T20" fmla="*/ 508 w 698"/>
                  <a:gd name="T21" fmla="*/ 140 h 420"/>
                  <a:gd name="T22" fmla="*/ 500 w 698"/>
                  <a:gd name="T23" fmla="*/ 110 h 420"/>
                  <a:gd name="T24" fmla="*/ 488 w 698"/>
                  <a:gd name="T25" fmla="*/ 84 h 420"/>
                  <a:gd name="T26" fmla="*/ 470 w 698"/>
                  <a:gd name="T27" fmla="*/ 60 h 420"/>
                  <a:gd name="T28" fmla="*/ 448 w 698"/>
                  <a:gd name="T29" fmla="*/ 40 h 420"/>
                  <a:gd name="T30" fmla="*/ 424 w 698"/>
                  <a:gd name="T31" fmla="*/ 22 h 420"/>
                  <a:gd name="T32" fmla="*/ 398 w 698"/>
                  <a:gd name="T33" fmla="*/ 10 h 420"/>
                  <a:gd name="T34" fmla="*/ 368 w 698"/>
                  <a:gd name="T35" fmla="*/ 2 h 420"/>
                  <a:gd name="T36" fmla="*/ 338 w 698"/>
                  <a:gd name="T37" fmla="*/ 0 h 420"/>
                  <a:gd name="T38" fmla="*/ 320 w 698"/>
                  <a:gd name="T39" fmla="*/ 0 h 420"/>
                  <a:gd name="T40" fmla="*/ 286 w 698"/>
                  <a:gd name="T41" fmla="*/ 8 h 420"/>
                  <a:gd name="T42" fmla="*/ 254 w 698"/>
                  <a:gd name="T43" fmla="*/ 20 h 420"/>
                  <a:gd name="T44" fmla="*/ 226 w 698"/>
                  <a:gd name="T45" fmla="*/ 40 h 420"/>
                  <a:gd name="T46" fmla="*/ 202 w 698"/>
                  <a:gd name="T47" fmla="*/ 64 h 420"/>
                  <a:gd name="T48" fmla="*/ 184 w 698"/>
                  <a:gd name="T49" fmla="*/ 90 h 420"/>
                  <a:gd name="T50" fmla="*/ 170 w 698"/>
                  <a:gd name="T51" fmla="*/ 122 h 420"/>
                  <a:gd name="T52" fmla="*/ 164 w 698"/>
                  <a:gd name="T53" fmla="*/ 156 h 420"/>
                  <a:gd name="T54" fmla="*/ 162 w 698"/>
                  <a:gd name="T55" fmla="*/ 174 h 420"/>
                  <a:gd name="T56" fmla="*/ 162 w 698"/>
                  <a:gd name="T57" fmla="*/ 180 h 420"/>
                  <a:gd name="T58" fmla="*/ 124 w 698"/>
                  <a:gd name="T59" fmla="*/ 172 h 420"/>
                  <a:gd name="T60" fmla="*/ 112 w 698"/>
                  <a:gd name="T61" fmla="*/ 174 h 420"/>
                  <a:gd name="T62" fmla="*/ 88 w 698"/>
                  <a:gd name="T63" fmla="*/ 178 h 420"/>
                  <a:gd name="T64" fmla="*/ 54 w 698"/>
                  <a:gd name="T65" fmla="*/ 194 h 420"/>
                  <a:gd name="T66" fmla="*/ 22 w 698"/>
                  <a:gd name="T67" fmla="*/ 228 h 420"/>
                  <a:gd name="T68" fmla="*/ 6 w 698"/>
                  <a:gd name="T69" fmla="*/ 260 h 420"/>
                  <a:gd name="T70" fmla="*/ 2 w 698"/>
                  <a:gd name="T71" fmla="*/ 284 h 420"/>
                  <a:gd name="T72" fmla="*/ 0 w 698"/>
                  <a:gd name="T73" fmla="*/ 296 h 420"/>
                  <a:gd name="T74" fmla="*/ 2 w 698"/>
                  <a:gd name="T75" fmla="*/ 322 h 420"/>
                  <a:gd name="T76" fmla="*/ 10 w 698"/>
                  <a:gd name="T77" fmla="*/ 344 h 420"/>
                  <a:gd name="T78" fmla="*/ 36 w 698"/>
                  <a:gd name="T79" fmla="*/ 384 h 420"/>
                  <a:gd name="T80" fmla="*/ 76 w 698"/>
                  <a:gd name="T81" fmla="*/ 410 h 420"/>
                  <a:gd name="T82" fmla="*/ 98 w 698"/>
                  <a:gd name="T83" fmla="*/ 418 h 420"/>
                  <a:gd name="T84" fmla="*/ 124 w 698"/>
                  <a:gd name="T85" fmla="*/ 420 h 420"/>
                  <a:gd name="T86" fmla="*/ 574 w 698"/>
                  <a:gd name="T87" fmla="*/ 418 h 420"/>
                  <a:gd name="T88" fmla="*/ 600 w 698"/>
                  <a:gd name="T89" fmla="*/ 412 h 420"/>
                  <a:gd name="T90" fmla="*/ 644 w 698"/>
                  <a:gd name="T91" fmla="*/ 388 h 420"/>
                  <a:gd name="T92" fmla="*/ 678 w 698"/>
                  <a:gd name="T93" fmla="*/ 350 h 420"/>
                  <a:gd name="T94" fmla="*/ 696 w 698"/>
                  <a:gd name="T95" fmla="*/ 302 h 420"/>
                  <a:gd name="T96" fmla="*/ 698 w 698"/>
                  <a:gd name="T97" fmla="*/ 276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98" h="420">
                    <a:moveTo>
                      <a:pt x="698" y="276"/>
                    </a:moveTo>
                    <a:lnTo>
                      <a:pt x="698" y="276"/>
                    </a:lnTo>
                    <a:lnTo>
                      <a:pt x="698" y="262"/>
                    </a:lnTo>
                    <a:lnTo>
                      <a:pt x="694" y="246"/>
                    </a:lnTo>
                    <a:lnTo>
                      <a:pt x="692" y="232"/>
                    </a:lnTo>
                    <a:lnTo>
                      <a:pt x="686" y="220"/>
                    </a:lnTo>
                    <a:lnTo>
                      <a:pt x="680" y="208"/>
                    </a:lnTo>
                    <a:lnTo>
                      <a:pt x="674" y="196"/>
                    </a:lnTo>
                    <a:lnTo>
                      <a:pt x="664" y="184"/>
                    </a:lnTo>
                    <a:lnTo>
                      <a:pt x="656" y="174"/>
                    </a:lnTo>
                    <a:lnTo>
                      <a:pt x="646" y="164"/>
                    </a:lnTo>
                    <a:lnTo>
                      <a:pt x="634" y="156"/>
                    </a:lnTo>
                    <a:lnTo>
                      <a:pt x="622" y="150"/>
                    </a:lnTo>
                    <a:lnTo>
                      <a:pt x="610" y="144"/>
                    </a:lnTo>
                    <a:lnTo>
                      <a:pt x="596" y="138"/>
                    </a:lnTo>
                    <a:lnTo>
                      <a:pt x="582" y="134"/>
                    </a:lnTo>
                    <a:lnTo>
                      <a:pt x="568" y="132"/>
                    </a:lnTo>
                    <a:lnTo>
                      <a:pt x="554" y="132"/>
                    </a:lnTo>
                    <a:lnTo>
                      <a:pt x="554" y="132"/>
                    </a:lnTo>
                    <a:lnTo>
                      <a:pt x="530" y="134"/>
                    </a:lnTo>
                    <a:lnTo>
                      <a:pt x="508" y="140"/>
                    </a:lnTo>
                    <a:lnTo>
                      <a:pt x="508" y="140"/>
                    </a:lnTo>
                    <a:lnTo>
                      <a:pt x="506" y="124"/>
                    </a:lnTo>
                    <a:lnTo>
                      <a:pt x="500" y="110"/>
                    </a:lnTo>
                    <a:lnTo>
                      <a:pt x="494" y="96"/>
                    </a:lnTo>
                    <a:lnTo>
                      <a:pt x="488" y="84"/>
                    </a:lnTo>
                    <a:lnTo>
                      <a:pt x="478" y="72"/>
                    </a:lnTo>
                    <a:lnTo>
                      <a:pt x="470" y="60"/>
                    </a:lnTo>
                    <a:lnTo>
                      <a:pt x="460" y="50"/>
                    </a:lnTo>
                    <a:lnTo>
                      <a:pt x="448" y="40"/>
                    </a:lnTo>
                    <a:lnTo>
                      <a:pt x="436" y="30"/>
                    </a:lnTo>
                    <a:lnTo>
                      <a:pt x="424" y="22"/>
                    </a:lnTo>
                    <a:lnTo>
                      <a:pt x="412" y="16"/>
                    </a:lnTo>
                    <a:lnTo>
                      <a:pt x="398" y="10"/>
                    </a:lnTo>
                    <a:lnTo>
                      <a:pt x="384" y="6"/>
                    </a:lnTo>
                    <a:lnTo>
                      <a:pt x="368" y="2"/>
                    </a:lnTo>
                    <a:lnTo>
                      <a:pt x="352" y="0"/>
                    </a:lnTo>
                    <a:lnTo>
                      <a:pt x="338" y="0"/>
                    </a:lnTo>
                    <a:lnTo>
                      <a:pt x="338" y="0"/>
                    </a:lnTo>
                    <a:lnTo>
                      <a:pt x="320" y="0"/>
                    </a:lnTo>
                    <a:lnTo>
                      <a:pt x="302" y="2"/>
                    </a:lnTo>
                    <a:lnTo>
                      <a:pt x="286" y="8"/>
                    </a:lnTo>
                    <a:lnTo>
                      <a:pt x="270" y="14"/>
                    </a:lnTo>
                    <a:lnTo>
                      <a:pt x="254" y="20"/>
                    </a:lnTo>
                    <a:lnTo>
                      <a:pt x="240" y="30"/>
                    </a:lnTo>
                    <a:lnTo>
                      <a:pt x="226" y="40"/>
                    </a:lnTo>
                    <a:lnTo>
                      <a:pt x="214" y="50"/>
                    </a:lnTo>
                    <a:lnTo>
                      <a:pt x="202" y="64"/>
                    </a:lnTo>
                    <a:lnTo>
                      <a:pt x="192" y="76"/>
                    </a:lnTo>
                    <a:lnTo>
                      <a:pt x="184" y="90"/>
                    </a:lnTo>
                    <a:lnTo>
                      <a:pt x="176" y="106"/>
                    </a:lnTo>
                    <a:lnTo>
                      <a:pt x="170" y="122"/>
                    </a:lnTo>
                    <a:lnTo>
                      <a:pt x="166" y="140"/>
                    </a:lnTo>
                    <a:lnTo>
                      <a:pt x="164" y="156"/>
                    </a:lnTo>
                    <a:lnTo>
                      <a:pt x="162" y="174"/>
                    </a:lnTo>
                    <a:lnTo>
                      <a:pt x="162" y="174"/>
                    </a:lnTo>
                    <a:lnTo>
                      <a:pt x="162" y="180"/>
                    </a:lnTo>
                    <a:lnTo>
                      <a:pt x="162" y="180"/>
                    </a:lnTo>
                    <a:lnTo>
                      <a:pt x="144" y="174"/>
                    </a:lnTo>
                    <a:lnTo>
                      <a:pt x="124" y="172"/>
                    </a:lnTo>
                    <a:lnTo>
                      <a:pt x="124" y="172"/>
                    </a:lnTo>
                    <a:lnTo>
                      <a:pt x="112" y="174"/>
                    </a:lnTo>
                    <a:lnTo>
                      <a:pt x="98" y="176"/>
                    </a:lnTo>
                    <a:lnTo>
                      <a:pt x="88" y="178"/>
                    </a:lnTo>
                    <a:lnTo>
                      <a:pt x="76" y="182"/>
                    </a:lnTo>
                    <a:lnTo>
                      <a:pt x="54" y="194"/>
                    </a:lnTo>
                    <a:lnTo>
                      <a:pt x="36" y="208"/>
                    </a:lnTo>
                    <a:lnTo>
                      <a:pt x="22" y="228"/>
                    </a:lnTo>
                    <a:lnTo>
                      <a:pt x="10" y="248"/>
                    </a:lnTo>
                    <a:lnTo>
                      <a:pt x="6" y="260"/>
                    </a:lnTo>
                    <a:lnTo>
                      <a:pt x="2" y="272"/>
                    </a:lnTo>
                    <a:lnTo>
                      <a:pt x="2" y="284"/>
                    </a:lnTo>
                    <a:lnTo>
                      <a:pt x="0" y="296"/>
                    </a:lnTo>
                    <a:lnTo>
                      <a:pt x="0" y="296"/>
                    </a:lnTo>
                    <a:lnTo>
                      <a:pt x="2" y="308"/>
                    </a:lnTo>
                    <a:lnTo>
                      <a:pt x="2" y="322"/>
                    </a:lnTo>
                    <a:lnTo>
                      <a:pt x="6" y="332"/>
                    </a:lnTo>
                    <a:lnTo>
                      <a:pt x="10" y="344"/>
                    </a:lnTo>
                    <a:lnTo>
                      <a:pt x="22" y="366"/>
                    </a:lnTo>
                    <a:lnTo>
                      <a:pt x="36" y="384"/>
                    </a:lnTo>
                    <a:lnTo>
                      <a:pt x="54" y="398"/>
                    </a:lnTo>
                    <a:lnTo>
                      <a:pt x="76" y="410"/>
                    </a:lnTo>
                    <a:lnTo>
                      <a:pt x="88" y="414"/>
                    </a:lnTo>
                    <a:lnTo>
                      <a:pt x="98" y="418"/>
                    </a:lnTo>
                    <a:lnTo>
                      <a:pt x="112" y="420"/>
                    </a:lnTo>
                    <a:lnTo>
                      <a:pt x="124" y="420"/>
                    </a:lnTo>
                    <a:lnTo>
                      <a:pt x="574" y="420"/>
                    </a:lnTo>
                    <a:lnTo>
                      <a:pt x="574" y="418"/>
                    </a:lnTo>
                    <a:lnTo>
                      <a:pt x="574" y="418"/>
                    </a:lnTo>
                    <a:lnTo>
                      <a:pt x="600" y="412"/>
                    </a:lnTo>
                    <a:lnTo>
                      <a:pt x="624" y="402"/>
                    </a:lnTo>
                    <a:lnTo>
                      <a:pt x="644" y="388"/>
                    </a:lnTo>
                    <a:lnTo>
                      <a:pt x="662" y="370"/>
                    </a:lnTo>
                    <a:lnTo>
                      <a:pt x="678" y="350"/>
                    </a:lnTo>
                    <a:lnTo>
                      <a:pt x="688" y="328"/>
                    </a:lnTo>
                    <a:lnTo>
                      <a:pt x="696" y="302"/>
                    </a:lnTo>
                    <a:lnTo>
                      <a:pt x="698" y="290"/>
                    </a:lnTo>
                    <a:lnTo>
                      <a:pt x="698" y="276"/>
                    </a:lnTo>
                    <a:close/>
                  </a:path>
                </a:pathLst>
              </a:cu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152" name="Freeform 269"/>
              <p:cNvSpPr/>
              <p:nvPr/>
            </p:nvSpPr>
            <p:spPr bwMode="auto">
              <a:xfrm>
                <a:off x="9293225" y="2692400"/>
                <a:ext cx="793750" cy="476250"/>
              </a:xfrm>
              <a:custGeom>
                <a:avLst/>
                <a:gdLst>
                  <a:gd name="T0" fmla="*/ 500 w 500"/>
                  <a:gd name="T1" fmla="*/ 196 h 300"/>
                  <a:gd name="T2" fmla="*/ 492 w 500"/>
                  <a:gd name="T3" fmla="*/ 156 h 300"/>
                  <a:gd name="T4" fmla="*/ 470 w 500"/>
                  <a:gd name="T5" fmla="*/ 124 h 300"/>
                  <a:gd name="T6" fmla="*/ 436 w 500"/>
                  <a:gd name="T7" fmla="*/ 102 h 300"/>
                  <a:gd name="T8" fmla="*/ 396 w 500"/>
                  <a:gd name="T9" fmla="*/ 94 h 300"/>
                  <a:gd name="T10" fmla="*/ 380 w 500"/>
                  <a:gd name="T11" fmla="*/ 96 h 300"/>
                  <a:gd name="T12" fmla="*/ 364 w 500"/>
                  <a:gd name="T13" fmla="*/ 100 h 300"/>
                  <a:gd name="T14" fmla="*/ 348 w 500"/>
                  <a:gd name="T15" fmla="*/ 60 h 300"/>
                  <a:gd name="T16" fmla="*/ 322 w 500"/>
                  <a:gd name="T17" fmla="*/ 28 h 300"/>
                  <a:gd name="T18" fmla="*/ 284 w 500"/>
                  <a:gd name="T19" fmla="*/ 6 h 300"/>
                  <a:gd name="T20" fmla="*/ 242 w 500"/>
                  <a:gd name="T21" fmla="*/ 0 h 300"/>
                  <a:gd name="T22" fmla="*/ 228 w 500"/>
                  <a:gd name="T23" fmla="*/ 0 h 300"/>
                  <a:gd name="T24" fmla="*/ 204 w 500"/>
                  <a:gd name="T25" fmla="*/ 6 h 300"/>
                  <a:gd name="T26" fmla="*/ 172 w 500"/>
                  <a:gd name="T27" fmla="*/ 20 h 300"/>
                  <a:gd name="T28" fmla="*/ 138 w 500"/>
                  <a:gd name="T29" fmla="*/ 54 h 300"/>
                  <a:gd name="T30" fmla="*/ 122 w 500"/>
                  <a:gd name="T31" fmla="*/ 88 h 300"/>
                  <a:gd name="T32" fmla="*/ 118 w 500"/>
                  <a:gd name="T33" fmla="*/ 112 h 300"/>
                  <a:gd name="T34" fmla="*/ 116 w 500"/>
                  <a:gd name="T35" fmla="*/ 124 h 300"/>
                  <a:gd name="T36" fmla="*/ 116 w 500"/>
                  <a:gd name="T37" fmla="*/ 128 h 300"/>
                  <a:gd name="T38" fmla="*/ 90 w 500"/>
                  <a:gd name="T39" fmla="*/ 124 h 300"/>
                  <a:gd name="T40" fmla="*/ 72 w 500"/>
                  <a:gd name="T41" fmla="*/ 126 h 300"/>
                  <a:gd name="T42" fmla="*/ 40 w 500"/>
                  <a:gd name="T43" fmla="*/ 138 h 300"/>
                  <a:gd name="T44" fmla="*/ 16 w 500"/>
                  <a:gd name="T45" fmla="*/ 162 h 300"/>
                  <a:gd name="T46" fmla="*/ 2 w 500"/>
                  <a:gd name="T47" fmla="*/ 194 h 300"/>
                  <a:gd name="T48" fmla="*/ 0 w 500"/>
                  <a:gd name="T49" fmla="*/ 212 h 300"/>
                  <a:gd name="T50" fmla="*/ 8 w 500"/>
                  <a:gd name="T51" fmla="*/ 246 h 300"/>
                  <a:gd name="T52" fmla="*/ 26 w 500"/>
                  <a:gd name="T53" fmla="*/ 274 h 300"/>
                  <a:gd name="T54" fmla="*/ 54 w 500"/>
                  <a:gd name="T55" fmla="*/ 292 h 300"/>
                  <a:gd name="T56" fmla="*/ 90 w 500"/>
                  <a:gd name="T57" fmla="*/ 300 h 300"/>
                  <a:gd name="T58" fmla="*/ 412 w 500"/>
                  <a:gd name="T59" fmla="*/ 298 h 300"/>
                  <a:gd name="T60" fmla="*/ 430 w 500"/>
                  <a:gd name="T61" fmla="*/ 294 h 300"/>
                  <a:gd name="T62" fmla="*/ 460 w 500"/>
                  <a:gd name="T63" fmla="*/ 276 h 300"/>
                  <a:gd name="T64" fmla="*/ 484 w 500"/>
                  <a:gd name="T65" fmla="*/ 250 h 300"/>
                  <a:gd name="T66" fmla="*/ 498 w 500"/>
                  <a:gd name="T67" fmla="*/ 21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00" h="300">
                    <a:moveTo>
                      <a:pt x="500" y="196"/>
                    </a:moveTo>
                    <a:lnTo>
                      <a:pt x="500" y="196"/>
                    </a:lnTo>
                    <a:lnTo>
                      <a:pt x="498" y="176"/>
                    </a:lnTo>
                    <a:lnTo>
                      <a:pt x="492" y="156"/>
                    </a:lnTo>
                    <a:lnTo>
                      <a:pt x="482" y="140"/>
                    </a:lnTo>
                    <a:lnTo>
                      <a:pt x="470" y="124"/>
                    </a:lnTo>
                    <a:lnTo>
                      <a:pt x="454" y="112"/>
                    </a:lnTo>
                    <a:lnTo>
                      <a:pt x="436" y="102"/>
                    </a:lnTo>
                    <a:lnTo>
                      <a:pt x="418" y="96"/>
                    </a:lnTo>
                    <a:lnTo>
                      <a:pt x="396" y="94"/>
                    </a:lnTo>
                    <a:lnTo>
                      <a:pt x="396" y="94"/>
                    </a:lnTo>
                    <a:lnTo>
                      <a:pt x="380" y="96"/>
                    </a:lnTo>
                    <a:lnTo>
                      <a:pt x="364" y="100"/>
                    </a:lnTo>
                    <a:lnTo>
                      <a:pt x="364" y="100"/>
                    </a:lnTo>
                    <a:lnTo>
                      <a:pt x="358" y="78"/>
                    </a:lnTo>
                    <a:lnTo>
                      <a:pt x="348" y="60"/>
                    </a:lnTo>
                    <a:lnTo>
                      <a:pt x="336" y="42"/>
                    </a:lnTo>
                    <a:lnTo>
                      <a:pt x="322" y="28"/>
                    </a:lnTo>
                    <a:lnTo>
                      <a:pt x="304" y="16"/>
                    </a:lnTo>
                    <a:lnTo>
                      <a:pt x="284" y="6"/>
                    </a:lnTo>
                    <a:lnTo>
                      <a:pt x="264" y="2"/>
                    </a:lnTo>
                    <a:lnTo>
                      <a:pt x="242" y="0"/>
                    </a:lnTo>
                    <a:lnTo>
                      <a:pt x="242" y="0"/>
                    </a:lnTo>
                    <a:lnTo>
                      <a:pt x="228" y="0"/>
                    </a:lnTo>
                    <a:lnTo>
                      <a:pt x="216" y="2"/>
                    </a:lnTo>
                    <a:lnTo>
                      <a:pt x="204" y="6"/>
                    </a:lnTo>
                    <a:lnTo>
                      <a:pt x="192" y="10"/>
                    </a:lnTo>
                    <a:lnTo>
                      <a:pt x="172" y="20"/>
                    </a:lnTo>
                    <a:lnTo>
                      <a:pt x="154" y="36"/>
                    </a:lnTo>
                    <a:lnTo>
                      <a:pt x="138" y="54"/>
                    </a:lnTo>
                    <a:lnTo>
                      <a:pt x="126" y="76"/>
                    </a:lnTo>
                    <a:lnTo>
                      <a:pt x="122" y="88"/>
                    </a:lnTo>
                    <a:lnTo>
                      <a:pt x="118" y="100"/>
                    </a:lnTo>
                    <a:lnTo>
                      <a:pt x="118" y="112"/>
                    </a:lnTo>
                    <a:lnTo>
                      <a:pt x="116" y="124"/>
                    </a:lnTo>
                    <a:lnTo>
                      <a:pt x="116" y="124"/>
                    </a:lnTo>
                    <a:lnTo>
                      <a:pt x="116" y="128"/>
                    </a:lnTo>
                    <a:lnTo>
                      <a:pt x="116" y="128"/>
                    </a:lnTo>
                    <a:lnTo>
                      <a:pt x="104" y="124"/>
                    </a:lnTo>
                    <a:lnTo>
                      <a:pt x="90" y="124"/>
                    </a:lnTo>
                    <a:lnTo>
                      <a:pt x="90" y="124"/>
                    </a:lnTo>
                    <a:lnTo>
                      <a:pt x="72" y="126"/>
                    </a:lnTo>
                    <a:lnTo>
                      <a:pt x="54" y="130"/>
                    </a:lnTo>
                    <a:lnTo>
                      <a:pt x="40" y="138"/>
                    </a:lnTo>
                    <a:lnTo>
                      <a:pt x="26" y="150"/>
                    </a:lnTo>
                    <a:lnTo>
                      <a:pt x="16" y="162"/>
                    </a:lnTo>
                    <a:lnTo>
                      <a:pt x="8" y="178"/>
                    </a:lnTo>
                    <a:lnTo>
                      <a:pt x="2" y="194"/>
                    </a:lnTo>
                    <a:lnTo>
                      <a:pt x="0" y="212"/>
                    </a:lnTo>
                    <a:lnTo>
                      <a:pt x="0" y="212"/>
                    </a:lnTo>
                    <a:lnTo>
                      <a:pt x="2" y="230"/>
                    </a:lnTo>
                    <a:lnTo>
                      <a:pt x="8" y="246"/>
                    </a:lnTo>
                    <a:lnTo>
                      <a:pt x="16" y="260"/>
                    </a:lnTo>
                    <a:lnTo>
                      <a:pt x="26" y="274"/>
                    </a:lnTo>
                    <a:lnTo>
                      <a:pt x="40" y="284"/>
                    </a:lnTo>
                    <a:lnTo>
                      <a:pt x="54" y="292"/>
                    </a:lnTo>
                    <a:lnTo>
                      <a:pt x="72" y="298"/>
                    </a:lnTo>
                    <a:lnTo>
                      <a:pt x="90" y="300"/>
                    </a:lnTo>
                    <a:lnTo>
                      <a:pt x="412" y="300"/>
                    </a:lnTo>
                    <a:lnTo>
                      <a:pt x="412" y="298"/>
                    </a:lnTo>
                    <a:lnTo>
                      <a:pt x="412" y="298"/>
                    </a:lnTo>
                    <a:lnTo>
                      <a:pt x="430" y="294"/>
                    </a:lnTo>
                    <a:lnTo>
                      <a:pt x="446" y="286"/>
                    </a:lnTo>
                    <a:lnTo>
                      <a:pt x="460" y="276"/>
                    </a:lnTo>
                    <a:lnTo>
                      <a:pt x="474" y="264"/>
                    </a:lnTo>
                    <a:lnTo>
                      <a:pt x="484" y="250"/>
                    </a:lnTo>
                    <a:lnTo>
                      <a:pt x="492" y="234"/>
                    </a:lnTo>
                    <a:lnTo>
                      <a:pt x="498" y="216"/>
                    </a:lnTo>
                    <a:lnTo>
                      <a:pt x="500" y="196"/>
                    </a:lnTo>
                    <a:close/>
                  </a:path>
                </a:pathLst>
              </a:custGeom>
              <a:solidFill>
                <a:srgbClr val="FAAF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</p:grpSp>
        <p:grpSp>
          <p:nvGrpSpPr>
            <p:cNvPr id="23" name="Group 140"/>
            <p:cNvGrpSpPr/>
            <p:nvPr/>
          </p:nvGrpSpPr>
          <p:grpSpPr>
            <a:xfrm>
              <a:off x="9726785" y="5813539"/>
              <a:ext cx="5225703" cy="4341353"/>
              <a:chOff x="5435662" y="3797350"/>
              <a:chExt cx="4344885" cy="3609597"/>
            </a:xfrm>
          </p:grpSpPr>
          <p:sp>
            <p:nvSpPr>
              <p:cNvPr id="125" name="Freeform 589"/>
              <p:cNvSpPr/>
              <p:nvPr/>
            </p:nvSpPr>
            <p:spPr bwMode="auto">
              <a:xfrm>
                <a:off x="6973083" y="6751872"/>
                <a:ext cx="1270043" cy="561493"/>
              </a:xfrm>
              <a:custGeom>
                <a:avLst/>
                <a:gdLst>
                  <a:gd name="T0" fmla="*/ 20 w 190"/>
                  <a:gd name="T1" fmla="*/ 0 h 84"/>
                  <a:gd name="T2" fmla="*/ 20 w 190"/>
                  <a:gd name="T3" fmla="*/ 0 h 84"/>
                  <a:gd name="T4" fmla="*/ 0 w 190"/>
                  <a:gd name="T5" fmla="*/ 84 h 84"/>
                  <a:gd name="T6" fmla="*/ 0 w 190"/>
                  <a:gd name="T7" fmla="*/ 84 h 84"/>
                  <a:gd name="T8" fmla="*/ 190 w 190"/>
                  <a:gd name="T9" fmla="*/ 84 h 84"/>
                  <a:gd name="T10" fmla="*/ 190 w 190"/>
                  <a:gd name="T11" fmla="*/ 84 h 84"/>
                  <a:gd name="T12" fmla="*/ 170 w 190"/>
                  <a:gd name="T13" fmla="*/ 0 h 84"/>
                  <a:gd name="T14" fmla="*/ 170 w 190"/>
                  <a:gd name="T15" fmla="*/ 0 h 84"/>
                  <a:gd name="T16" fmla="*/ 20 w 190"/>
                  <a:gd name="T17" fmla="*/ 0 h 84"/>
                  <a:gd name="T18" fmla="*/ 20 w 190"/>
                  <a:gd name="T1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0" h="84">
                    <a:moveTo>
                      <a:pt x="20" y="0"/>
                    </a:moveTo>
                    <a:lnTo>
                      <a:pt x="20" y="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190" y="84"/>
                    </a:lnTo>
                    <a:lnTo>
                      <a:pt x="190" y="84"/>
                    </a:lnTo>
                    <a:lnTo>
                      <a:pt x="170" y="0"/>
                    </a:lnTo>
                    <a:lnTo>
                      <a:pt x="170" y="0"/>
                    </a:lnTo>
                    <a:lnTo>
                      <a:pt x="2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939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126" name="Freeform 590"/>
              <p:cNvSpPr/>
              <p:nvPr/>
            </p:nvSpPr>
            <p:spPr bwMode="auto">
              <a:xfrm>
                <a:off x="7601421" y="6751871"/>
                <a:ext cx="641706" cy="561494"/>
              </a:xfrm>
              <a:custGeom>
                <a:avLst/>
                <a:gdLst>
                  <a:gd name="T0" fmla="*/ 0 w 96"/>
                  <a:gd name="T1" fmla="*/ 84 h 84"/>
                  <a:gd name="T2" fmla="*/ 0 w 96"/>
                  <a:gd name="T3" fmla="*/ 84 h 84"/>
                  <a:gd name="T4" fmla="*/ 96 w 96"/>
                  <a:gd name="T5" fmla="*/ 84 h 84"/>
                  <a:gd name="T6" fmla="*/ 96 w 96"/>
                  <a:gd name="T7" fmla="*/ 84 h 84"/>
                  <a:gd name="T8" fmla="*/ 76 w 96"/>
                  <a:gd name="T9" fmla="*/ 0 h 84"/>
                  <a:gd name="T10" fmla="*/ 76 w 96"/>
                  <a:gd name="T11" fmla="*/ 0 h 84"/>
                  <a:gd name="T12" fmla="*/ 0 w 96"/>
                  <a:gd name="T13" fmla="*/ 0 h 84"/>
                  <a:gd name="T14" fmla="*/ 0 w 96"/>
                  <a:gd name="T15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6" h="84">
                    <a:moveTo>
                      <a:pt x="0" y="84"/>
                    </a:moveTo>
                    <a:lnTo>
                      <a:pt x="0" y="84"/>
                    </a:lnTo>
                    <a:lnTo>
                      <a:pt x="96" y="84"/>
                    </a:lnTo>
                    <a:lnTo>
                      <a:pt x="96" y="84"/>
                    </a:lnTo>
                    <a:lnTo>
                      <a:pt x="76" y="0"/>
                    </a:lnTo>
                    <a:lnTo>
                      <a:pt x="76" y="0"/>
                    </a:lnTo>
                    <a:lnTo>
                      <a:pt x="0" y="0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969A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127" name="Freeform 591"/>
              <p:cNvSpPr/>
              <p:nvPr/>
            </p:nvSpPr>
            <p:spPr bwMode="auto">
              <a:xfrm>
                <a:off x="6826025" y="7299996"/>
                <a:ext cx="1564159" cy="106951"/>
              </a:xfrm>
              <a:custGeom>
                <a:avLst/>
                <a:gdLst>
                  <a:gd name="T0" fmla="*/ 224 w 234"/>
                  <a:gd name="T1" fmla="*/ 0 h 16"/>
                  <a:gd name="T2" fmla="*/ 10 w 234"/>
                  <a:gd name="T3" fmla="*/ 0 h 16"/>
                  <a:gd name="T4" fmla="*/ 10 w 234"/>
                  <a:gd name="T5" fmla="*/ 0 h 16"/>
                  <a:gd name="T6" fmla="*/ 6 w 234"/>
                  <a:gd name="T7" fmla="*/ 0 h 16"/>
                  <a:gd name="T8" fmla="*/ 2 w 234"/>
                  <a:gd name="T9" fmla="*/ 4 h 16"/>
                  <a:gd name="T10" fmla="*/ 0 w 234"/>
                  <a:gd name="T11" fmla="*/ 8 h 16"/>
                  <a:gd name="T12" fmla="*/ 0 w 234"/>
                  <a:gd name="T13" fmla="*/ 12 h 16"/>
                  <a:gd name="T14" fmla="*/ 0 w 234"/>
                  <a:gd name="T15" fmla="*/ 16 h 16"/>
                  <a:gd name="T16" fmla="*/ 234 w 234"/>
                  <a:gd name="T17" fmla="*/ 16 h 16"/>
                  <a:gd name="T18" fmla="*/ 234 w 234"/>
                  <a:gd name="T19" fmla="*/ 12 h 16"/>
                  <a:gd name="T20" fmla="*/ 234 w 234"/>
                  <a:gd name="T21" fmla="*/ 12 h 16"/>
                  <a:gd name="T22" fmla="*/ 234 w 234"/>
                  <a:gd name="T23" fmla="*/ 8 h 16"/>
                  <a:gd name="T24" fmla="*/ 232 w 234"/>
                  <a:gd name="T25" fmla="*/ 4 h 16"/>
                  <a:gd name="T26" fmla="*/ 228 w 234"/>
                  <a:gd name="T27" fmla="*/ 0 h 16"/>
                  <a:gd name="T28" fmla="*/ 224 w 234"/>
                  <a:gd name="T29" fmla="*/ 0 h 16"/>
                  <a:gd name="T30" fmla="*/ 224 w 234"/>
                  <a:gd name="T3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4" h="16">
                    <a:moveTo>
                      <a:pt x="224" y="0"/>
                    </a:move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234" y="16"/>
                    </a:lnTo>
                    <a:lnTo>
                      <a:pt x="234" y="12"/>
                    </a:lnTo>
                    <a:lnTo>
                      <a:pt x="234" y="12"/>
                    </a:lnTo>
                    <a:lnTo>
                      <a:pt x="234" y="8"/>
                    </a:lnTo>
                    <a:lnTo>
                      <a:pt x="232" y="4"/>
                    </a:lnTo>
                    <a:lnTo>
                      <a:pt x="228" y="0"/>
                    </a:lnTo>
                    <a:lnTo>
                      <a:pt x="224" y="0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129" name="Freeform 593"/>
              <p:cNvSpPr/>
              <p:nvPr/>
            </p:nvSpPr>
            <p:spPr bwMode="auto">
              <a:xfrm>
                <a:off x="5435662" y="3797350"/>
                <a:ext cx="4344885" cy="2727251"/>
              </a:xfrm>
              <a:custGeom>
                <a:avLst/>
                <a:gdLst>
                  <a:gd name="T0" fmla="*/ 650 w 650"/>
                  <a:gd name="T1" fmla="*/ 408 h 408"/>
                  <a:gd name="T2" fmla="*/ 650 w 650"/>
                  <a:gd name="T3" fmla="*/ 16 h 408"/>
                  <a:gd name="T4" fmla="*/ 650 w 650"/>
                  <a:gd name="T5" fmla="*/ 16 h 408"/>
                  <a:gd name="T6" fmla="*/ 648 w 650"/>
                  <a:gd name="T7" fmla="*/ 10 h 408"/>
                  <a:gd name="T8" fmla="*/ 644 w 650"/>
                  <a:gd name="T9" fmla="*/ 6 h 408"/>
                  <a:gd name="T10" fmla="*/ 640 w 650"/>
                  <a:gd name="T11" fmla="*/ 2 h 408"/>
                  <a:gd name="T12" fmla="*/ 634 w 650"/>
                  <a:gd name="T13" fmla="*/ 0 h 408"/>
                  <a:gd name="T14" fmla="*/ 16 w 650"/>
                  <a:gd name="T15" fmla="*/ 0 h 408"/>
                  <a:gd name="T16" fmla="*/ 16 w 650"/>
                  <a:gd name="T17" fmla="*/ 0 h 408"/>
                  <a:gd name="T18" fmla="*/ 10 w 650"/>
                  <a:gd name="T19" fmla="*/ 2 h 408"/>
                  <a:gd name="T20" fmla="*/ 6 w 650"/>
                  <a:gd name="T21" fmla="*/ 6 h 408"/>
                  <a:gd name="T22" fmla="*/ 2 w 650"/>
                  <a:gd name="T23" fmla="*/ 10 h 408"/>
                  <a:gd name="T24" fmla="*/ 0 w 650"/>
                  <a:gd name="T25" fmla="*/ 16 h 408"/>
                  <a:gd name="T26" fmla="*/ 0 w 650"/>
                  <a:gd name="T27" fmla="*/ 408 h 408"/>
                  <a:gd name="T28" fmla="*/ 650 w 650"/>
                  <a:gd name="T29" fmla="*/ 408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0" h="408">
                    <a:moveTo>
                      <a:pt x="650" y="408"/>
                    </a:moveTo>
                    <a:lnTo>
                      <a:pt x="650" y="16"/>
                    </a:lnTo>
                    <a:lnTo>
                      <a:pt x="650" y="16"/>
                    </a:lnTo>
                    <a:lnTo>
                      <a:pt x="648" y="10"/>
                    </a:lnTo>
                    <a:lnTo>
                      <a:pt x="644" y="6"/>
                    </a:lnTo>
                    <a:lnTo>
                      <a:pt x="640" y="2"/>
                    </a:lnTo>
                    <a:lnTo>
                      <a:pt x="634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408"/>
                    </a:lnTo>
                    <a:lnTo>
                      <a:pt x="650" y="408"/>
                    </a:ln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130" name="Rectangle 594"/>
              <p:cNvSpPr>
                <a:spLocks noChangeArrowheads="1"/>
              </p:cNvSpPr>
              <p:nvPr/>
            </p:nvSpPr>
            <p:spPr bwMode="auto">
              <a:xfrm>
                <a:off x="5622826" y="3971145"/>
                <a:ext cx="3970556" cy="23796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131" name="Rectangle 595"/>
              <p:cNvSpPr>
                <a:spLocks noChangeArrowheads="1"/>
              </p:cNvSpPr>
              <p:nvPr/>
            </p:nvSpPr>
            <p:spPr bwMode="auto">
              <a:xfrm>
                <a:off x="6023893" y="4385581"/>
                <a:ext cx="775395" cy="66844"/>
              </a:xfrm>
              <a:prstGeom prst="rect">
                <a:avLst/>
              </a:prstGeom>
              <a:solidFill>
                <a:srgbClr val="A7D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132" name="Rectangle 596"/>
              <p:cNvSpPr>
                <a:spLocks noChangeArrowheads="1"/>
              </p:cNvSpPr>
              <p:nvPr/>
            </p:nvSpPr>
            <p:spPr bwMode="auto">
              <a:xfrm>
                <a:off x="8630823" y="4385581"/>
                <a:ext cx="494648" cy="66844"/>
              </a:xfrm>
              <a:prstGeom prst="rect">
                <a:avLst/>
              </a:prstGeom>
              <a:solidFill>
                <a:srgbClr val="A7D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133" name="Rectangle 597"/>
              <p:cNvSpPr>
                <a:spLocks noChangeArrowheads="1"/>
              </p:cNvSpPr>
              <p:nvPr/>
            </p:nvSpPr>
            <p:spPr bwMode="auto">
              <a:xfrm>
                <a:off x="8015855" y="4385581"/>
                <a:ext cx="494648" cy="66844"/>
              </a:xfrm>
              <a:prstGeom prst="rect">
                <a:avLst/>
              </a:prstGeom>
              <a:solidFill>
                <a:srgbClr val="A7D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134" name="Rectangle 598"/>
              <p:cNvSpPr>
                <a:spLocks noChangeArrowheads="1"/>
              </p:cNvSpPr>
              <p:nvPr/>
            </p:nvSpPr>
            <p:spPr bwMode="auto">
              <a:xfrm>
                <a:off x="7400887" y="4385581"/>
                <a:ext cx="481280" cy="66844"/>
              </a:xfrm>
              <a:prstGeom prst="rect">
                <a:avLst/>
              </a:prstGeom>
              <a:solidFill>
                <a:srgbClr val="A7D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135" name="Rectangle 599"/>
              <p:cNvSpPr>
                <a:spLocks noChangeArrowheads="1"/>
              </p:cNvSpPr>
              <p:nvPr/>
            </p:nvSpPr>
            <p:spPr bwMode="auto">
              <a:xfrm>
                <a:off x="6023893" y="4693065"/>
                <a:ext cx="1390363" cy="1376994"/>
              </a:xfrm>
              <a:prstGeom prst="rect">
                <a:avLst/>
              </a:prstGeom>
              <a:solidFill>
                <a:srgbClr val="A7D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136" name="Freeform 600"/>
              <p:cNvSpPr>
                <a:spLocks noEditPoints="1"/>
              </p:cNvSpPr>
              <p:nvPr/>
            </p:nvSpPr>
            <p:spPr bwMode="auto">
              <a:xfrm>
                <a:off x="5997155" y="4679696"/>
                <a:ext cx="1443839" cy="1417101"/>
              </a:xfrm>
              <a:custGeom>
                <a:avLst/>
                <a:gdLst>
                  <a:gd name="T0" fmla="*/ 216 w 216"/>
                  <a:gd name="T1" fmla="*/ 212 h 212"/>
                  <a:gd name="T2" fmla="*/ 0 w 216"/>
                  <a:gd name="T3" fmla="*/ 212 h 212"/>
                  <a:gd name="T4" fmla="*/ 0 w 216"/>
                  <a:gd name="T5" fmla="*/ 0 h 212"/>
                  <a:gd name="T6" fmla="*/ 216 w 216"/>
                  <a:gd name="T7" fmla="*/ 0 h 212"/>
                  <a:gd name="T8" fmla="*/ 216 w 216"/>
                  <a:gd name="T9" fmla="*/ 212 h 212"/>
                  <a:gd name="T10" fmla="*/ 216 w 216"/>
                  <a:gd name="T11" fmla="*/ 212 h 212"/>
                  <a:gd name="T12" fmla="*/ 6 w 216"/>
                  <a:gd name="T13" fmla="*/ 206 h 212"/>
                  <a:gd name="T14" fmla="*/ 210 w 216"/>
                  <a:gd name="T15" fmla="*/ 206 h 212"/>
                  <a:gd name="T16" fmla="*/ 210 w 216"/>
                  <a:gd name="T17" fmla="*/ 4 h 212"/>
                  <a:gd name="T18" fmla="*/ 6 w 216"/>
                  <a:gd name="T19" fmla="*/ 4 h 212"/>
                  <a:gd name="T20" fmla="*/ 6 w 216"/>
                  <a:gd name="T21" fmla="*/ 206 h 212"/>
                  <a:gd name="T22" fmla="*/ 6 w 216"/>
                  <a:gd name="T23" fmla="*/ 206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6" h="212">
                    <a:moveTo>
                      <a:pt x="216" y="212"/>
                    </a:moveTo>
                    <a:lnTo>
                      <a:pt x="0" y="212"/>
                    </a:lnTo>
                    <a:lnTo>
                      <a:pt x="0" y="0"/>
                    </a:lnTo>
                    <a:lnTo>
                      <a:pt x="216" y="0"/>
                    </a:lnTo>
                    <a:lnTo>
                      <a:pt x="216" y="212"/>
                    </a:lnTo>
                    <a:lnTo>
                      <a:pt x="216" y="212"/>
                    </a:lnTo>
                    <a:close/>
                    <a:moveTo>
                      <a:pt x="6" y="206"/>
                    </a:moveTo>
                    <a:lnTo>
                      <a:pt x="210" y="206"/>
                    </a:lnTo>
                    <a:lnTo>
                      <a:pt x="210" y="4"/>
                    </a:lnTo>
                    <a:lnTo>
                      <a:pt x="6" y="4"/>
                    </a:lnTo>
                    <a:lnTo>
                      <a:pt x="6" y="206"/>
                    </a:lnTo>
                    <a:lnTo>
                      <a:pt x="6" y="206"/>
                    </a:lnTo>
                    <a:close/>
                  </a:path>
                </a:pathLst>
              </a:custGeom>
              <a:solidFill>
                <a:srgbClr val="A7D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137" name="Freeform 601"/>
              <p:cNvSpPr>
                <a:spLocks noEditPoints="1"/>
              </p:cNvSpPr>
              <p:nvPr/>
            </p:nvSpPr>
            <p:spPr bwMode="auto">
              <a:xfrm>
                <a:off x="5997155" y="4679696"/>
                <a:ext cx="1443839" cy="1417101"/>
              </a:xfrm>
              <a:custGeom>
                <a:avLst/>
                <a:gdLst>
                  <a:gd name="T0" fmla="*/ 212 w 216"/>
                  <a:gd name="T1" fmla="*/ 212 h 212"/>
                  <a:gd name="T2" fmla="*/ 4 w 216"/>
                  <a:gd name="T3" fmla="*/ 212 h 212"/>
                  <a:gd name="T4" fmla="*/ 4 w 216"/>
                  <a:gd name="T5" fmla="*/ 212 h 212"/>
                  <a:gd name="T6" fmla="*/ 0 w 216"/>
                  <a:gd name="T7" fmla="*/ 210 h 212"/>
                  <a:gd name="T8" fmla="*/ 0 w 216"/>
                  <a:gd name="T9" fmla="*/ 210 h 212"/>
                  <a:gd name="T10" fmla="*/ 2 w 216"/>
                  <a:gd name="T11" fmla="*/ 208 h 212"/>
                  <a:gd name="T12" fmla="*/ 210 w 216"/>
                  <a:gd name="T13" fmla="*/ 0 h 212"/>
                  <a:gd name="T14" fmla="*/ 210 w 216"/>
                  <a:gd name="T15" fmla="*/ 0 h 212"/>
                  <a:gd name="T16" fmla="*/ 214 w 216"/>
                  <a:gd name="T17" fmla="*/ 0 h 212"/>
                  <a:gd name="T18" fmla="*/ 214 w 216"/>
                  <a:gd name="T19" fmla="*/ 0 h 212"/>
                  <a:gd name="T20" fmla="*/ 216 w 216"/>
                  <a:gd name="T21" fmla="*/ 2 h 212"/>
                  <a:gd name="T22" fmla="*/ 216 w 216"/>
                  <a:gd name="T23" fmla="*/ 208 h 212"/>
                  <a:gd name="T24" fmla="*/ 216 w 216"/>
                  <a:gd name="T25" fmla="*/ 208 h 212"/>
                  <a:gd name="T26" fmla="*/ 214 w 216"/>
                  <a:gd name="T27" fmla="*/ 210 h 212"/>
                  <a:gd name="T28" fmla="*/ 212 w 216"/>
                  <a:gd name="T29" fmla="*/ 212 h 212"/>
                  <a:gd name="T30" fmla="*/ 212 w 216"/>
                  <a:gd name="T31" fmla="*/ 212 h 212"/>
                  <a:gd name="T32" fmla="*/ 10 w 216"/>
                  <a:gd name="T33" fmla="*/ 206 h 212"/>
                  <a:gd name="T34" fmla="*/ 210 w 216"/>
                  <a:gd name="T35" fmla="*/ 206 h 212"/>
                  <a:gd name="T36" fmla="*/ 210 w 216"/>
                  <a:gd name="T37" fmla="*/ 8 h 212"/>
                  <a:gd name="T38" fmla="*/ 10 w 216"/>
                  <a:gd name="T39" fmla="*/ 206 h 212"/>
                  <a:gd name="T40" fmla="*/ 10 w 216"/>
                  <a:gd name="T41" fmla="*/ 206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12">
                    <a:moveTo>
                      <a:pt x="212" y="212"/>
                    </a:moveTo>
                    <a:lnTo>
                      <a:pt x="4" y="212"/>
                    </a:lnTo>
                    <a:lnTo>
                      <a:pt x="4" y="212"/>
                    </a:lnTo>
                    <a:lnTo>
                      <a:pt x="0" y="210"/>
                    </a:lnTo>
                    <a:lnTo>
                      <a:pt x="0" y="210"/>
                    </a:lnTo>
                    <a:lnTo>
                      <a:pt x="2" y="208"/>
                    </a:lnTo>
                    <a:lnTo>
                      <a:pt x="210" y="0"/>
                    </a:lnTo>
                    <a:lnTo>
                      <a:pt x="210" y="0"/>
                    </a:lnTo>
                    <a:lnTo>
                      <a:pt x="214" y="0"/>
                    </a:lnTo>
                    <a:lnTo>
                      <a:pt x="214" y="0"/>
                    </a:lnTo>
                    <a:lnTo>
                      <a:pt x="216" y="2"/>
                    </a:lnTo>
                    <a:lnTo>
                      <a:pt x="216" y="208"/>
                    </a:lnTo>
                    <a:lnTo>
                      <a:pt x="216" y="208"/>
                    </a:lnTo>
                    <a:lnTo>
                      <a:pt x="214" y="210"/>
                    </a:lnTo>
                    <a:lnTo>
                      <a:pt x="212" y="212"/>
                    </a:lnTo>
                    <a:lnTo>
                      <a:pt x="212" y="212"/>
                    </a:lnTo>
                    <a:close/>
                    <a:moveTo>
                      <a:pt x="10" y="206"/>
                    </a:moveTo>
                    <a:lnTo>
                      <a:pt x="210" y="206"/>
                    </a:lnTo>
                    <a:lnTo>
                      <a:pt x="210" y="8"/>
                    </a:lnTo>
                    <a:lnTo>
                      <a:pt x="10" y="206"/>
                    </a:lnTo>
                    <a:lnTo>
                      <a:pt x="10" y="206"/>
                    </a:lnTo>
                    <a:close/>
                  </a:path>
                </a:pathLst>
              </a:custGeom>
              <a:solidFill>
                <a:srgbClr val="A7D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138" name="Freeform 602"/>
              <p:cNvSpPr>
                <a:spLocks noEditPoints="1"/>
              </p:cNvSpPr>
              <p:nvPr/>
            </p:nvSpPr>
            <p:spPr bwMode="auto">
              <a:xfrm>
                <a:off x="5997155" y="4679696"/>
                <a:ext cx="1443839" cy="1417101"/>
              </a:xfrm>
              <a:custGeom>
                <a:avLst/>
                <a:gdLst>
                  <a:gd name="T0" fmla="*/ 212 w 216"/>
                  <a:gd name="T1" fmla="*/ 212 h 212"/>
                  <a:gd name="T2" fmla="*/ 4 w 216"/>
                  <a:gd name="T3" fmla="*/ 212 h 212"/>
                  <a:gd name="T4" fmla="*/ 4 w 216"/>
                  <a:gd name="T5" fmla="*/ 212 h 212"/>
                  <a:gd name="T6" fmla="*/ 2 w 216"/>
                  <a:gd name="T7" fmla="*/ 210 h 212"/>
                  <a:gd name="T8" fmla="*/ 0 w 216"/>
                  <a:gd name="T9" fmla="*/ 208 h 212"/>
                  <a:gd name="T10" fmla="*/ 0 w 216"/>
                  <a:gd name="T11" fmla="*/ 2 h 212"/>
                  <a:gd name="T12" fmla="*/ 0 w 216"/>
                  <a:gd name="T13" fmla="*/ 2 h 212"/>
                  <a:gd name="T14" fmla="*/ 2 w 216"/>
                  <a:gd name="T15" fmla="*/ 0 h 212"/>
                  <a:gd name="T16" fmla="*/ 2 w 216"/>
                  <a:gd name="T17" fmla="*/ 0 h 212"/>
                  <a:gd name="T18" fmla="*/ 6 w 216"/>
                  <a:gd name="T19" fmla="*/ 0 h 212"/>
                  <a:gd name="T20" fmla="*/ 214 w 216"/>
                  <a:gd name="T21" fmla="*/ 208 h 212"/>
                  <a:gd name="T22" fmla="*/ 214 w 216"/>
                  <a:gd name="T23" fmla="*/ 208 h 212"/>
                  <a:gd name="T24" fmla="*/ 216 w 216"/>
                  <a:gd name="T25" fmla="*/ 210 h 212"/>
                  <a:gd name="T26" fmla="*/ 216 w 216"/>
                  <a:gd name="T27" fmla="*/ 210 h 212"/>
                  <a:gd name="T28" fmla="*/ 212 w 216"/>
                  <a:gd name="T29" fmla="*/ 212 h 212"/>
                  <a:gd name="T30" fmla="*/ 212 w 216"/>
                  <a:gd name="T31" fmla="*/ 212 h 212"/>
                  <a:gd name="T32" fmla="*/ 6 w 216"/>
                  <a:gd name="T33" fmla="*/ 206 h 212"/>
                  <a:gd name="T34" fmla="*/ 206 w 216"/>
                  <a:gd name="T35" fmla="*/ 206 h 212"/>
                  <a:gd name="T36" fmla="*/ 6 w 216"/>
                  <a:gd name="T37" fmla="*/ 8 h 212"/>
                  <a:gd name="T38" fmla="*/ 6 w 216"/>
                  <a:gd name="T39" fmla="*/ 206 h 212"/>
                  <a:gd name="T40" fmla="*/ 6 w 216"/>
                  <a:gd name="T41" fmla="*/ 206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12">
                    <a:moveTo>
                      <a:pt x="212" y="212"/>
                    </a:moveTo>
                    <a:lnTo>
                      <a:pt x="4" y="212"/>
                    </a:lnTo>
                    <a:lnTo>
                      <a:pt x="4" y="212"/>
                    </a:lnTo>
                    <a:lnTo>
                      <a:pt x="2" y="210"/>
                    </a:lnTo>
                    <a:lnTo>
                      <a:pt x="0" y="208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214" y="208"/>
                    </a:lnTo>
                    <a:lnTo>
                      <a:pt x="214" y="208"/>
                    </a:lnTo>
                    <a:lnTo>
                      <a:pt x="216" y="210"/>
                    </a:lnTo>
                    <a:lnTo>
                      <a:pt x="216" y="210"/>
                    </a:lnTo>
                    <a:lnTo>
                      <a:pt x="212" y="212"/>
                    </a:lnTo>
                    <a:lnTo>
                      <a:pt x="212" y="212"/>
                    </a:lnTo>
                    <a:close/>
                    <a:moveTo>
                      <a:pt x="6" y="206"/>
                    </a:moveTo>
                    <a:lnTo>
                      <a:pt x="206" y="206"/>
                    </a:lnTo>
                    <a:lnTo>
                      <a:pt x="6" y="8"/>
                    </a:lnTo>
                    <a:lnTo>
                      <a:pt x="6" y="206"/>
                    </a:lnTo>
                    <a:lnTo>
                      <a:pt x="6" y="206"/>
                    </a:lnTo>
                    <a:close/>
                  </a:path>
                </a:pathLst>
              </a:custGeom>
              <a:solidFill>
                <a:srgbClr val="A7D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139" name="Rectangle 603"/>
              <p:cNvSpPr>
                <a:spLocks noChangeArrowheads="1"/>
              </p:cNvSpPr>
              <p:nvPr/>
            </p:nvSpPr>
            <p:spPr bwMode="auto">
              <a:xfrm>
                <a:off x="7628158" y="4719803"/>
                <a:ext cx="828870" cy="93582"/>
              </a:xfrm>
              <a:prstGeom prst="rect">
                <a:avLst/>
              </a:prstGeom>
              <a:solidFill>
                <a:srgbClr val="F26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140" name="Rectangle 604"/>
              <p:cNvSpPr>
                <a:spLocks noChangeArrowheads="1"/>
              </p:cNvSpPr>
              <p:nvPr/>
            </p:nvSpPr>
            <p:spPr bwMode="auto">
              <a:xfrm>
                <a:off x="7628158" y="4973811"/>
                <a:ext cx="1497314" cy="66844"/>
              </a:xfrm>
              <a:prstGeom prst="rect">
                <a:avLst/>
              </a:prstGeom>
              <a:solidFill>
                <a:srgbClr val="A7D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141" name="Rectangle 605"/>
              <p:cNvSpPr>
                <a:spLocks noChangeArrowheads="1"/>
              </p:cNvSpPr>
              <p:nvPr/>
            </p:nvSpPr>
            <p:spPr bwMode="auto">
              <a:xfrm>
                <a:off x="7628158" y="5174344"/>
                <a:ext cx="1270043" cy="53476"/>
              </a:xfrm>
              <a:prstGeom prst="rect">
                <a:avLst/>
              </a:prstGeom>
              <a:solidFill>
                <a:srgbClr val="A7D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142" name="Rectangle 606"/>
              <p:cNvSpPr>
                <a:spLocks noChangeArrowheads="1"/>
              </p:cNvSpPr>
              <p:nvPr/>
            </p:nvSpPr>
            <p:spPr bwMode="auto">
              <a:xfrm>
                <a:off x="7628158" y="5361509"/>
                <a:ext cx="1403732" cy="66844"/>
              </a:xfrm>
              <a:prstGeom prst="rect">
                <a:avLst/>
              </a:prstGeom>
              <a:solidFill>
                <a:srgbClr val="A7D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143" name="Rectangle 608"/>
              <p:cNvSpPr>
                <a:spLocks noChangeArrowheads="1"/>
              </p:cNvSpPr>
              <p:nvPr/>
            </p:nvSpPr>
            <p:spPr bwMode="auto">
              <a:xfrm>
                <a:off x="7628158" y="5548673"/>
                <a:ext cx="1096248" cy="66844"/>
              </a:xfrm>
              <a:prstGeom prst="rect">
                <a:avLst/>
              </a:prstGeom>
              <a:solidFill>
                <a:srgbClr val="A7D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144" name="Rectangle 609"/>
              <p:cNvSpPr>
                <a:spLocks noChangeArrowheads="1"/>
              </p:cNvSpPr>
              <p:nvPr/>
            </p:nvSpPr>
            <p:spPr bwMode="auto">
              <a:xfrm>
                <a:off x="7628158" y="5802682"/>
                <a:ext cx="481280" cy="173795"/>
              </a:xfrm>
              <a:prstGeom prst="rect">
                <a:avLst/>
              </a:prstGeom>
              <a:solidFill>
                <a:srgbClr val="F26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145" name="Rectangle 610"/>
              <p:cNvSpPr>
                <a:spLocks noChangeArrowheads="1"/>
              </p:cNvSpPr>
              <p:nvPr/>
            </p:nvSpPr>
            <p:spPr bwMode="auto">
              <a:xfrm>
                <a:off x="7708371" y="5856157"/>
                <a:ext cx="320853" cy="668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146" name="Freeform 611"/>
              <p:cNvSpPr/>
              <p:nvPr/>
            </p:nvSpPr>
            <p:spPr bwMode="auto">
              <a:xfrm>
                <a:off x="5823359" y="3997883"/>
                <a:ext cx="3569490" cy="254009"/>
              </a:xfrm>
              <a:custGeom>
                <a:avLst/>
                <a:gdLst>
                  <a:gd name="T0" fmla="*/ 518 w 534"/>
                  <a:gd name="T1" fmla="*/ 0 h 38"/>
                  <a:gd name="T2" fmla="*/ 16 w 534"/>
                  <a:gd name="T3" fmla="*/ 0 h 38"/>
                  <a:gd name="T4" fmla="*/ 16 w 534"/>
                  <a:gd name="T5" fmla="*/ 0 h 38"/>
                  <a:gd name="T6" fmla="*/ 10 w 534"/>
                  <a:gd name="T7" fmla="*/ 0 h 38"/>
                  <a:gd name="T8" fmla="*/ 6 w 534"/>
                  <a:gd name="T9" fmla="*/ 4 h 38"/>
                  <a:gd name="T10" fmla="*/ 2 w 534"/>
                  <a:gd name="T11" fmla="*/ 8 h 38"/>
                  <a:gd name="T12" fmla="*/ 0 w 534"/>
                  <a:gd name="T13" fmla="*/ 12 h 38"/>
                  <a:gd name="T14" fmla="*/ 0 w 534"/>
                  <a:gd name="T15" fmla="*/ 38 h 38"/>
                  <a:gd name="T16" fmla="*/ 534 w 534"/>
                  <a:gd name="T17" fmla="*/ 38 h 38"/>
                  <a:gd name="T18" fmla="*/ 534 w 534"/>
                  <a:gd name="T19" fmla="*/ 12 h 38"/>
                  <a:gd name="T20" fmla="*/ 534 w 534"/>
                  <a:gd name="T21" fmla="*/ 12 h 38"/>
                  <a:gd name="T22" fmla="*/ 532 w 534"/>
                  <a:gd name="T23" fmla="*/ 8 h 38"/>
                  <a:gd name="T24" fmla="*/ 528 w 534"/>
                  <a:gd name="T25" fmla="*/ 4 h 38"/>
                  <a:gd name="T26" fmla="*/ 524 w 534"/>
                  <a:gd name="T27" fmla="*/ 0 h 38"/>
                  <a:gd name="T28" fmla="*/ 518 w 534"/>
                  <a:gd name="T29" fmla="*/ 0 h 38"/>
                  <a:gd name="T30" fmla="*/ 518 w 534"/>
                  <a:gd name="T3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34" h="38">
                    <a:moveTo>
                      <a:pt x="51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38"/>
                    </a:lnTo>
                    <a:lnTo>
                      <a:pt x="534" y="38"/>
                    </a:lnTo>
                    <a:lnTo>
                      <a:pt x="534" y="12"/>
                    </a:lnTo>
                    <a:lnTo>
                      <a:pt x="534" y="12"/>
                    </a:lnTo>
                    <a:lnTo>
                      <a:pt x="532" y="8"/>
                    </a:lnTo>
                    <a:lnTo>
                      <a:pt x="528" y="4"/>
                    </a:lnTo>
                    <a:lnTo>
                      <a:pt x="524" y="0"/>
                    </a:lnTo>
                    <a:lnTo>
                      <a:pt x="518" y="0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rgbClr val="A7D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147" name="Freeform 612"/>
              <p:cNvSpPr/>
              <p:nvPr/>
            </p:nvSpPr>
            <p:spPr bwMode="auto">
              <a:xfrm>
                <a:off x="5916942" y="4078096"/>
                <a:ext cx="120320" cy="93582"/>
              </a:xfrm>
              <a:custGeom>
                <a:avLst/>
                <a:gdLst>
                  <a:gd name="T0" fmla="*/ 18 w 18"/>
                  <a:gd name="T1" fmla="*/ 8 h 14"/>
                  <a:gd name="T2" fmla="*/ 18 w 18"/>
                  <a:gd name="T3" fmla="*/ 8 h 14"/>
                  <a:gd name="T4" fmla="*/ 18 w 18"/>
                  <a:gd name="T5" fmla="*/ 10 h 14"/>
                  <a:gd name="T6" fmla="*/ 16 w 18"/>
                  <a:gd name="T7" fmla="*/ 12 h 14"/>
                  <a:gd name="T8" fmla="*/ 12 w 18"/>
                  <a:gd name="T9" fmla="*/ 14 h 14"/>
                  <a:gd name="T10" fmla="*/ 10 w 18"/>
                  <a:gd name="T11" fmla="*/ 14 h 14"/>
                  <a:gd name="T12" fmla="*/ 10 w 18"/>
                  <a:gd name="T13" fmla="*/ 14 h 14"/>
                  <a:gd name="T14" fmla="*/ 6 w 18"/>
                  <a:gd name="T15" fmla="*/ 14 h 14"/>
                  <a:gd name="T16" fmla="*/ 4 w 18"/>
                  <a:gd name="T17" fmla="*/ 12 h 14"/>
                  <a:gd name="T18" fmla="*/ 2 w 18"/>
                  <a:gd name="T19" fmla="*/ 10 h 14"/>
                  <a:gd name="T20" fmla="*/ 0 w 18"/>
                  <a:gd name="T21" fmla="*/ 8 h 14"/>
                  <a:gd name="T22" fmla="*/ 0 w 18"/>
                  <a:gd name="T23" fmla="*/ 8 h 14"/>
                  <a:gd name="T24" fmla="*/ 2 w 18"/>
                  <a:gd name="T25" fmla="*/ 4 h 14"/>
                  <a:gd name="T26" fmla="*/ 4 w 18"/>
                  <a:gd name="T27" fmla="*/ 2 h 14"/>
                  <a:gd name="T28" fmla="*/ 6 w 18"/>
                  <a:gd name="T29" fmla="*/ 0 h 14"/>
                  <a:gd name="T30" fmla="*/ 10 w 18"/>
                  <a:gd name="T31" fmla="*/ 0 h 14"/>
                  <a:gd name="T32" fmla="*/ 10 w 18"/>
                  <a:gd name="T33" fmla="*/ 0 h 14"/>
                  <a:gd name="T34" fmla="*/ 12 w 18"/>
                  <a:gd name="T35" fmla="*/ 0 h 14"/>
                  <a:gd name="T36" fmla="*/ 16 w 18"/>
                  <a:gd name="T37" fmla="*/ 2 h 14"/>
                  <a:gd name="T38" fmla="*/ 18 w 18"/>
                  <a:gd name="T39" fmla="*/ 4 h 14"/>
                  <a:gd name="T40" fmla="*/ 18 w 18"/>
                  <a:gd name="T41" fmla="*/ 8 h 14"/>
                  <a:gd name="T42" fmla="*/ 18 w 18"/>
                  <a:gd name="T43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14">
                    <a:moveTo>
                      <a:pt x="18" y="8"/>
                    </a:moveTo>
                    <a:lnTo>
                      <a:pt x="18" y="8"/>
                    </a:lnTo>
                    <a:lnTo>
                      <a:pt x="18" y="10"/>
                    </a:lnTo>
                    <a:lnTo>
                      <a:pt x="16" y="12"/>
                    </a:lnTo>
                    <a:lnTo>
                      <a:pt x="12" y="14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6" y="14"/>
                    </a:lnTo>
                    <a:lnTo>
                      <a:pt x="4" y="12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6" y="2"/>
                    </a:lnTo>
                    <a:lnTo>
                      <a:pt x="18" y="4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148" name="Freeform 613"/>
              <p:cNvSpPr/>
              <p:nvPr/>
            </p:nvSpPr>
            <p:spPr bwMode="auto">
              <a:xfrm>
                <a:off x="6077368" y="4078096"/>
                <a:ext cx="120320" cy="93582"/>
              </a:xfrm>
              <a:custGeom>
                <a:avLst/>
                <a:gdLst>
                  <a:gd name="T0" fmla="*/ 18 w 18"/>
                  <a:gd name="T1" fmla="*/ 8 h 14"/>
                  <a:gd name="T2" fmla="*/ 18 w 18"/>
                  <a:gd name="T3" fmla="*/ 8 h 14"/>
                  <a:gd name="T4" fmla="*/ 16 w 18"/>
                  <a:gd name="T5" fmla="*/ 10 h 14"/>
                  <a:gd name="T6" fmla="*/ 16 w 18"/>
                  <a:gd name="T7" fmla="*/ 12 h 14"/>
                  <a:gd name="T8" fmla="*/ 12 w 18"/>
                  <a:gd name="T9" fmla="*/ 14 h 14"/>
                  <a:gd name="T10" fmla="*/ 10 w 18"/>
                  <a:gd name="T11" fmla="*/ 14 h 14"/>
                  <a:gd name="T12" fmla="*/ 10 w 18"/>
                  <a:gd name="T13" fmla="*/ 14 h 14"/>
                  <a:gd name="T14" fmla="*/ 6 w 18"/>
                  <a:gd name="T15" fmla="*/ 14 h 14"/>
                  <a:gd name="T16" fmla="*/ 4 w 18"/>
                  <a:gd name="T17" fmla="*/ 12 h 14"/>
                  <a:gd name="T18" fmla="*/ 2 w 18"/>
                  <a:gd name="T19" fmla="*/ 10 h 14"/>
                  <a:gd name="T20" fmla="*/ 0 w 18"/>
                  <a:gd name="T21" fmla="*/ 8 h 14"/>
                  <a:gd name="T22" fmla="*/ 0 w 18"/>
                  <a:gd name="T23" fmla="*/ 8 h 14"/>
                  <a:gd name="T24" fmla="*/ 2 w 18"/>
                  <a:gd name="T25" fmla="*/ 4 h 14"/>
                  <a:gd name="T26" fmla="*/ 4 w 18"/>
                  <a:gd name="T27" fmla="*/ 2 h 14"/>
                  <a:gd name="T28" fmla="*/ 6 w 18"/>
                  <a:gd name="T29" fmla="*/ 0 h 14"/>
                  <a:gd name="T30" fmla="*/ 10 w 18"/>
                  <a:gd name="T31" fmla="*/ 0 h 14"/>
                  <a:gd name="T32" fmla="*/ 10 w 18"/>
                  <a:gd name="T33" fmla="*/ 0 h 14"/>
                  <a:gd name="T34" fmla="*/ 12 w 18"/>
                  <a:gd name="T35" fmla="*/ 0 h 14"/>
                  <a:gd name="T36" fmla="*/ 16 w 18"/>
                  <a:gd name="T37" fmla="*/ 2 h 14"/>
                  <a:gd name="T38" fmla="*/ 16 w 18"/>
                  <a:gd name="T39" fmla="*/ 4 h 14"/>
                  <a:gd name="T40" fmla="*/ 18 w 18"/>
                  <a:gd name="T41" fmla="*/ 8 h 14"/>
                  <a:gd name="T42" fmla="*/ 18 w 18"/>
                  <a:gd name="T43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14">
                    <a:moveTo>
                      <a:pt x="18" y="8"/>
                    </a:moveTo>
                    <a:lnTo>
                      <a:pt x="18" y="8"/>
                    </a:lnTo>
                    <a:lnTo>
                      <a:pt x="16" y="10"/>
                    </a:lnTo>
                    <a:lnTo>
                      <a:pt x="16" y="12"/>
                    </a:lnTo>
                    <a:lnTo>
                      <a:pt x="12" y="14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6" y="14"/>
                    </a:lnTo>
                    <a:lnTo>
                      <a:pt x="4" y="12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6" y="2"/>
                    </a:lnTo>
                    <a:lnTo>
                      <a:pt x="16" y="4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149" name="Freeform 614"/>
              <p:cNvSpPr/>
              <p:nvPr/>
            </p:nvSpPr>
            <p:spPr bwMode="auto">
              <a:xfrm>
                <a:off x="6237795" y="4078096"/>
                <a:ext cx="120320" cy="93582"/>
              </a:xfrm>
              <a:custGeom>
                <a:avLst/>
                <a:gdLst>
                  <a:gd name="T0" fmla="*/ 18 w 18"/>
                  <a:gd name="T1" fmla="*/ 8 h 14"/>
                  <a:gd name="T2" fmla="*/ 18 w 18"/>
                  <a:gd name="T3" fmla="*/ 8 h 14"/>
                  <a:gd name="T4" fmla="*/ 16 w 18"/>
                  <a:gd name="T5" fmla="*/ 10 h 14"/>
                  <a:gd name="T6" fmla="*/ 14 w 18"/>
                  <a:gd name="T7" fmla="*/ 12 h 14"/>
                  <a:gd name="T8" fmla="*/ 12 w 18"/>
                  <a:gd name="T9" fmla="*/ 14 h 14"/>
                  <a:gd name="T10" fmla="*/ 8 w 18"/>
                  <a:gd name="T11" fmla="*/ 14 h 14"/>
                  <a:gd name="T12" fmla="*/ 8 w 18"/>
                  <a:gd name="T13" fmla="*/ 14 h 14"/>
                  <a:gd name="T14" fmla="*/ 6 w 18"/>
                  <a:gd name="T15" fmla="*/ 14 h 14"/>
                  <a:gd name="T16" fmla="*/ 2 w 18"/>
                  <a:gd name="T17" fmla="*/ 12 h 14"/>
                  <a:gd name="T18" fmla="*/ 0 w 18"/>
                  <a:gd name="T19" fmla="*/ 10 h 14"/>
                  <a:gd name="T20" fmla="*/ 0 w 18"/>
                  <a:gd name="T21" fmla="*/ 8 h 14"/>
                  <a:gd name="T22" fmla="*/ 0 w 18"/>
                  <a:gd name="T23" fmla="*/ 8 h 14"/>
                  <a:gd name="T24" fmla="*/ 0 w 18"/>
                  <a:gd name="T25" fmla="*/ 4 h 14"/>
                  <a:gd name="T26" fmla="*/ 2 w 18"/>
                  <a:gd name="T27" fmla="*/ 2 h 14"/>
                  <a:gd name="T28" fmla="*/ 6 w 18"/>
                  <a:gd name="T29" fmla="*/ 0 h 14"/>
                  <a:gd name="T30" fmla="*/ 8 w 18"/>
                  <a:gd name="T31" fmla="*/ 0 h 14"/>
                  <a:gd name="T32" fmla="*/ 8 w 18"/>
                  <a:gd name="T33" fmla="*/ 0 h 14"/>
                  <a:gd name="T34" fmla="*/ 12 w 18"/>
                  <a:gd name="T35" fmla="*/ 0 h 14"/>
                  <a:gd name="T36" fmla="*/ 14 w 18"/>
                  <a:gd name="T37" fmla="*/ 2 h 14"/>
                  <a:gd name="T38" fmla="*/ 16 w 18"/>
                  <a:gd name="T39" fmla="*/ 4 h 14"/>
                  <a:gd name="T40" fmla="*/ 18 w 18"/>
                  <a:gd name="T41" fmla="*/ 8 h 14"/>
                  <a:gd name="T42" fmla="*/ 18 w 18"/>
                  <a:gd name="T43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14">
                    <a:moveTo>
                      <a:pt x="18" y="8"/>
                    </a:moveTo>
                    <a:lnTo>
                      <a:pt x="18" y="8"/>
                    </a:lnTo>
                    <a:lnTo>
                      <a:pt x="16" y="10"/>
                    </a:lnTo>
                    <a:lnTo>
                      <a:pt x="14" y="12"/>
                    </a:lnTo>
                    <a:lnTo>
                      <a:pt x="12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6" y="14"/>
                    </a:lnTo>
                    <a:lnTo>
                      <a:pt x="2" y="12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4" y="2"/>
                    </a:lnTo>
                    <a:lnTo>
                      <a:pt x="16" y="4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150" name="Rectangle 615"/>
              <p:cNvSpPr>
                <a:spLocks noChangeArrowheads="1"/>
              </p:cNvSpPr>
              <p:nvPr/>
            </p:nvSpPr>
            <p:spPr bwMode="auto">
              <a:xfrm>
                <a:off x="6505172" y="4078096"/>
                <a:ext cx="2740620" cy="9358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</p:grpSp>
        <p:grpSp>
          <p:nvGrpSpPr>
            <p:cNvPr id="24" name="Group 237"/>
            <p:cNvGrpSpPr/>
            <p:nvPr/>
          </p:nvGrpSpPr>
          <p:grpSpPr>
            <a:xfrm>
              <a:off x="7775516" y="6263753"/>
              <a:ext cx="9369425" cy="5457825"/>
              <a:chOff x="7648575" y="4943475"/>
              <a:chExt cx="9369425" cy="5457825"/>
            </a:xfrm>
          </p:grpSpPr>
          <p:sp>
            <p:nvSpPr>
              <p:cNvPr id="121" name="Freeform 44"/>
              <p:cNvSpPr/>
              <p:nvPr/>
            </p:nvSpPr>
            <p:spPr bwMode="auto">
              <a:xfrm>
                <a:off x="7648575" y="4943475"/>
                <a:ext cx="9369425" cy="5457825"/>
              </a:xfrm>
              <a:custGeom>
                <a:avLst/>
                <a:gdLst>
                  <a:gd name="T0" fmla="*/ 136 w 5902"/>
                  <a:gd name="T1" fmla="*/ 578 h 3438"/>
                  <a:gd name="T2" fmla="*/ 272 w 5902"/>
                  <a:gd name="T3" fmla="*/ 1394 h 3438"/>
                  <a:gd name="T4" fmla="*/ 580 w 5902"/>
                  <a:gd name="T5" fmla="*/ 1856 h 3438"/>
                  <a:gd name="T6" fmla="*/ 1082 w 5902"/>
                  <a:gd name="T7" fmla="*/ 2016 h 3438"/>
                  <a:gd name="T8" fmla="*/ 1264 w 5902"/>
                  <a:gd name="T9" fmla="*/ 2000 h 3438"/>
                  <a:gd name="T10" fmla="*/ 1508 w 5902"/>
                  <a:gd name="T11" fmla="*/ 1894 h 3438"/>
                  <a:gd name="T12" fmla="*/ 1686 w 5902"/>
                  <a:gd name="T13" fmla="*/ 1572 h 3438"/>
                  <a:gd name="T14" fmla="*/ 1752 w 5902"/>
                  <a:gd name="T15" fmla="*/ 754 h 3438"/>
                  <a:gd name="T16" fmla="*/ 1864 w 5902"/>
                  <a:gd name="T17" fmla="*/ 506 h 3438"/>
                  <a:gd name="T18" fmla="*/ 2004 w 5902"/>
                  <a:gd name="T19" fmla="*/ 424 h 3438"/>
                  <a:gd name="T20" fmla="*/ 2148 w 5902"/>
                  <a:gd name="T21" fmla="*/ 406 h 3438"/>
                  <a:gd name="T22" fmla="*/ 2284 w 5902"/>
                  <a:gd name="T23" fmla="*/ 438 h 3438"/>
                  <a:gd name="T24" fmla="*/ 2434 w 5902"/>
                  <a:gd name="T25" fmla="*/ 574 h 3438"/>
                  <a:gd name="T26" fmla="*/ 2584 w 5902"/>
                  <a:gd name="T27" fmla="*/ 1146 h 3438"/>
                  <a:gd name="T28" fmla="*/ 2686 w 5902"/>
                  <a:gd name="T29" fmla="*/ 2146 h 3438"/>
                  <a:gd name="T30" fmla="*/ 2874 w 5902"/>
                  <a:gd name="T31" fmla="*/ 2594 h 3438"/>
                  <a:gd name="T32" fmla="*/ 3188 w 5902"/>
                  <a:gd name="T33" fmla="*/ 2760 h 3438"/>
                  <a:gd name="T34" fmla="*/ 3408 w 5902"/>
                  <a:gd name="T35" fmla="*/ 2752 h 3438"/>
                  <a:gd name="T36" fmla="*/ 3682 w 5902"/>
                  <a:gd name="T37" fmla="*/ 2592 h 3438"/>
                  <a:gd name="T38" fmla="*/ 3818 w 5902"/>
                  <a:gd name="T39" fmla="*/ 2180 h 3438"/>
                  <a:gd name="T40" fmla="*/ 3888 w 5902"/>
                  <a:gd name="T41" fmla="*/ 1342 h 3438"/>
                  <a:gd name="T42" fmla="*/ 4082 w 5902"/>
                  <a:gd name="T43" fmla="*/ 1042 h 3438"/>
                  <a:gd name="T44" fmla="*/ 4306 w 5902"/>
                  <a:gd name="T45" fmla="*/ 988 h 3438"/>
                  <a:gd name="T46" fmla="*/ 4492 w 5902"/>
                  <a:gd name="T47" fmla="*/ 1028 h 3438"/>
                  <a:gd name="T48" fmla="*/ 4718 w 5902"/>
                  <a:gd name="T49" fmla="*/ 1312 h 3438"/>
                  <a:gd name="T50" fmla="*/ 4894 w 5902"/>
                  <a:gd name="T51" fmla="*/ 2250 h 3438"/>
                  <a:gd name="T52" fmla="*/ 5094 w 5902"/>
                  <a:gd name="T53" fmla="*/ 2956 h 3438"/>
                  <a:gd name="T54" fmla="*/ 5362 w 5902"/>
                  <a:gd name="T55" fmla="*/ 3282 h 3438"/>
                  <a:gd name="T56" fmla="*/ 5628 w 5902"/>
                  <a:gd name="T57" fmla="*/ 3404 h 3438"/>
                  <a:gd name="T58" fmla="*/ 5864 w 5902"/>
                  <a:gd name="T59" fmla="*/ 3436 h 3438"/>
                  <a:gd name="T60" fmla="*/ 5672 w 5902"/>
                  <a:gd name="T61" fmla="*/ 3416 h 3438"/>
                  <a:gd name="T62" fmla="*/ 5470 w 5902"/>
                  <a:gd name="T63" fmla="*/ 3352 h 3438"/>
                  <a:gd name="T64" fmla="*/ 5172 w 5902"/>
                  <a:gd name="T65" fmla="*/ 3104 h 3438"/>
                  <a:gd name="T66" fmla="*/ 4966 w 5902"/>
                  <a:gd name="T67" fmla="*/ 2658 h 3438"/>
                  <a:gd name="T68" fmla="*/ 4762 w 5902"/>
                  <a:gd name="T69" fmla="*/ 1562 h 3438"/>
                  <a:gd name="T70" fmla="*/ 4578 w 5902"/>
                  <a:gd name="T71" fmla="*/ 1132 h 3438"/>
                  <a:gd name="T72" fmla="*/ 4356 w 5902"/>
                  <a:gd name="T73" fmla="*/ 1024 h 3438"/>
                  <a:gd name="T74" fmla="*/ 4208 w 5902"/>
                  <a:gd name="T75" fmla="*/ 1032 h 3438"/>
                  <a:gd name="T76" fmla="*/ 3972 w 5902"/>
                  <a:gd name="T77" fmla="*/ 1222 h 3438"/>
                  <a:gd name="T78" fmla="*/ 3888 w 5902"/>
                  <a:gd name="T79" fmla="*/ 1742 h 3438"/>
                  <a:gd name="T80" fmla="*/ 3800 w 5902"/>
                  <a:gd name="T81" fmla="*/ 2486 h 3438"/>
                  <a:gd name="T82" fmla="*/ 3498 w 5902"/>
                  <a:gd name="T83" fmla="*/ 2788 h 3438"/>
                  <a:gd name="T84" fmla="*/ 3260 w 5902"/>
                  <a:gd name="T85" fmla="*/ 2824 h 3438"/>
                  <a:gd name="T86" fmla="*/ 2950 w 5902"/>
                  <a:gd name="T87" fmla="*/ 2742 h 3438"/>
                  <a:gd name="T88" fmla="*/ 2686 w 5902"/>
                  <a:gd name="T89" fmla="*/ 2390 h 3438"/>
                  <a:gd name="T90" fmla="*/ 2560 w 5902"/>
                  <a:gd name="T91" fmla="*/ 1772 h 3438"/>
                  <a:gd name="T92" fmla="*/ 2422 w 5902"/>
                  <a:gd name="T93" fmla="*/ 748 h 3438"/>
                  <a:gd name="T94" fmla="*/ 2224 w 5902"/>
                  <a:gd name="T95" fmla="*/ 510 h 3438"/>
                  <a:gd name="T96" fmla="*/ 2128 w 5902"/>
                  <a:gd name="T97" fmla="*/ 496 h 3438"/>
                  <a:gd name="T98" fmla="*/ 1986 w 5902"/>
                  <a:gd name="T99" fmla="*/ 528 h 3438"/>
                  <a:gd name="T100" fmla="*/ 1898 w 5902"/>
                  <a:gd name="T101" fmla="*/ 614 h 3438"/>
                  <a:gd name="T102" fmla="*/ 1824 w 5902"/>
                  <a:gd name="T103" fmla="*/ 1162 h 3438"/>
                  <a:gd name="T104" fmla="*/ 1716 w 5902"/>
                  <a:gd name="T105" fmla="*/ 1802 h 3438"/>
                  <a:gd name="T106" fmla="*/ 1452 w 5902"/>
                  <a:gd name="T107" fmla="*/ 2056 h 3438"/>
                  <a:gd name="T108" fmla="*/ 1184 w 5902"/>
                  <a:gd name="T109" fmla="*/ 2124 h 3438"/>
                  <a:gd name="T110" fmla="*/ 790 w 5902"/>
                  <a:gd name="T111" fmla="*/ 2094 h 3438"/>
                  <a:gd name="T112" fmla="*/ 338 w 5902"/>
                  <a:gd name="T113" fmla="*/ 1778 h 3438"/>
                  <a:gd name="T114" fmla="*/ 94 w 5902"/>
                  <a:gd name="T115" fmla="*/ 1244 h 3438"/>
                  <a:gd name="T116" fmla="*/ 0 w 5902"/>
                  <a:gd name="T117" fmla="*/ 334 h 3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902" h="3438">
                    <a:moveTo>
                      <a:pt x="160" y="16"/>
                    </a:moveTo>
                    <a:lnTo>
                      <a:pt x="160" y="16"/>
                    </a:lnTo>
                    <a:lnTo>
                      <a:pt x="158" y="26"/>
                    </a:lnTo>
                    <a:lnTo>
                      <a:pt x="158" y="26"/>
                    </a:lnTo>
                    <a:lnTo>
                      <a:pt x="156" y="54"/>
                    </a:lnTo>
                    <a:lnTo>
                      <a:pt x="156" y="54"/>
                    </a:lnTo>
                    <a:lnTo>
                      <a:pt x="146" y="162"/>
                    </a:lnTo>
                    <a:lnTo>
                      <a:pt x="146" y="162"/>
                    </a:lnTo>
                    <a:lnTo>
                      <a:pt x="140" y="242"/>
                    </a:lnTo>
                    <a:lnTo>
                      <a:pt x="136" y="338"/>
                    </a:lnTo>
                    <a:lnTo>
                      <a:pt x="134" y="450"/>
                    </a:lnTo>
                    <a:lnTo>
                      <a:pt x="136" y="578"/>
                    </a:lnTo>
                    <a:lnTo>
                      <a:pt x="136" y="578"/>
                    </a:lnTo>
                    <a:lnTo>
                      <a:pt x="138" y="646"/>
                    </a:lnTo>
                    <a:lnTo>
                      <a:pt x="142" y="718"/>
                    </a:lnTo>
                    <a:lnTo>
                      <a:pt x="148" y="794"/>
                    </a:lnTo>
                    <a:lnTo>
                      <a:pt x="156" y="872"/>
                    </a:lnTo>
                    <a:lnTo>
                      <a:pt x="156" y="872"/>
                    </a:lnTo>
                    <a:lnTo>
                      <a:pt x="166" y="954"/>
                    </a:lnTo>
                    <a:lnTo>
                      <a:pt x="180" y="1038"/>
                    </a:lnTo>
                    <a:lnTo>
                      <a:pt x="196" y="1124"/>
                    </a:lnTo>
                    <a:lnTo>
                      <a:pt x="216" y="1212"/>
                    </a:lnTo>
                    <a:lnTo>
                      <a:pt x="216" y="1212"/>
                    </a:lnTo>
                    <a:lnTo>
                      <a:pt x="242" y="1302"/>
                    </a:lnTo>
                    <a:lnTo>
                      <a:pt x="256" y="1348"/>
                    </a:lnTo>
                    <a:lnTo>
                      <a:pt x="272" y="1394"/>
                    </a:lnTo>
                    <a:lnTo>
                      <a:pt x="290" y="1440"/>
                    </a:lnTo>
                    <a:lnTo>
                      <a:pt x="308" y="1486"/>
                    </a:lnTo>
                    <a:lnTo>
                      <a:pt x="330" y="1530"/>
                    </a:lnTo>
                    <a:lnTo>
                      <a:pt x="352" y="1576"/>
                    </a:lnTo>
                    <a:lnTo>
                      <a:pt x="352" y="1576"/>
                    </a:lnTo>
                    <a:lnTo>
                      <a:pt x="378" y="1620"/>
                    </a:lnTo>
                    <a:lnTo>
                      <a:pt x="406" y="1662"/>
                    </a:lnTo>
                    <a:lnTo>
                      <a:pt x="434" y="1704"/>
                    </a:lnTo>
                    <a:lnTo>
                      <a:pt x="468" y="1746"/>
                    </a:lnTo>
                    <a:lnTo>
                      <a:pt x="468" y="1746"/>
                    </a:lnTo>
                    <a:lnTo>
                      <a:pt x="502" y="1784"/>
                    </a:lnTo>
                    <a:lnTo>
                      <a:pt x="540" y="1822"/>
                    </a:lnTo>
                    <a:lnTo>
                      <a:pt x="580" y="1856"/>
                    </a:lnTo>
                    <a:lnTo>
                      <a:pt x="624" y="1888"/>
                    </a:lnTo>
                    <a:lnTo>
                      <a:pt x="624" y="1888"/>
                    </a:lnTo>
                    <a:lnTo>
                      <a:pt x="670" y="1916"/>
                    </a:lnTo>
                    <a:lnTo>
                      <a:pt x="718" y="1942"/>
                    </a:lnTo>
                    <a:lnTo>
                      <a:pt x="770" y="1964"/>
                    </a:lnTo>
                    <a:lnTo>
                      <a:pt x="822" y="1982"/>
                    </a:lnTo>
                    <a:lnTo>
                      <a:pt x="822" y="1982"/>
                    </a:lnTo>
                    <a:lnTo>
                      <a:pt x="878" y="1996"/>
                    </a:lnTo>
                    <a:lnTo>
                      <a:pt x="934" y="2006"/>
                    </a:lnTo>
                    <a:lnTo>
                      <a:pt x="992" y="2012"/>
                    </a:lnTo>
                    <a:lnTo>
                      <a:pt x="1052" y="2016"/>
                    </a:lnTo>
                    <a:lnTo>
                      <a:pt x="1066" y="2016"/>
                    </a:lnTo>
                    <a:lnTo>
                      <a:pt x="1082" y="2016"/>
                    </a:lnTo>
                    <a:lnTo>
                      <a:pt x="1082" y="2016"/>
                    </a:lnTo>
                    <a:lnTo>
                      <a:pt x="1114" y="2016"/>
                    </a:lnTo>
                    <a:lnTo>
                      <a:pt x="1122" y="2016"/>
                    </a:lnTo>
                    <a:lnTo>
                      <a:pt x="1128" y="2014"/>
                    </a:lnTo>
                    <a:lnTo>
                      <a:pt x="1144" y="2014"/>
                    </a:lnTo>
                    <a:lnTo>
                      <a:pt x="1144" y="2014"/>
                    </a:lnTo>
                    <a:lnTo>
                      <a:pt x="1174" y="2012"/>
                    </a:lnTo>
                    <a:lnTo>
                      <a:pt x="1174" y="2012"/>
                    </a:lnTo>
                    <a:lnTo>
                      <a:pt x="1204" y="2008"/>
                    </a:lnTo>
                    <a:lnTo>
                      <a:pt x="1218" y="2008"/>
                    </a:lnTo>
                    <a:lnTo>
                      <a:pt x="1234" y="2004"/>
                    </a:lnTo>
                    <a:lnTo>
                      <a:pt x="1234" y="2004"/>
                    </a:lnTo>
                    <a:lnTo>
                      <a:pt x="1264" y="2000"/>
                    </a:lnTo>
                    <a:lnTo>
                      <a:pt x="1264" y="2000"/>
                    </a:lnTo>
                    <a:lnTo>
                      <a:pt x="1292" y="1994"/>
                    </a:lnTo>
                    <a:lnTo>
                      <a:pt x="1292" y="1994"/>
                    </a:lnTo>
                    <a:lnTo>
                      <a:pt x="1322" y="1986"/>
                    </a:lnTo>
                    <a:lnTo>
                      <a:pt x="1350" y="1978"/>
                    </a:lnTo>
                    <a:lnTo>
                      <a:pt x="1380" y="1968"/>
                    </a:lnTo>
                    <a:lnTo>
                      <a:pt x="1406" y="1956"/>
                    </a:lnTo>
                    <a:lnTo>
                      <a:pt x="1406" y="1956"/>
                    </a:lnTo>
                    <a:lnTo>
                      <a:pt x="1434" y="1942"/>
                    </a:lnTo>
                    <a:lnTo>
                      <a:pt x="1460" y="1928"/>
                    </a:lnTo>
                    <a:lnTo>
                      <a:pt x="1484" y="1912"/>
                    </a:lnTo>
                    <a:lnTo>
                      <a:pt x="1508" y="1894"/>
                    </a:lnTo>
                    <a:lnTo>
                      <a:pt x="1508" y="1894"/>
                    </a:lnTo>
                    <a:lnTo>
                      <a:pt x="1530" y="1874"/>
                    </a:lnTo>
                    <a:lnTo>
                      <a:pt x="1552" y="1854"/>
                    </a:lnTo>
                    <a:lnTo>
                      <a:pt x="1572" y="1830"/>
                    </a:lnTo>
                    <a:lnTo>
                      <a:pt x="1590" y="1806"/>
                    </a:lnTo>
                    <a:lnTo>
                      <a:pt x="1606" y="1780"/>
                    </a:lnTo>
                    <a:lnTo>
                      <a:pt x="1622" y="1754"/>
                    </a:lnTo>
                    <a:lnTo>
                      <a:pt x="1636" y="1726"/>
                    </a:lnTo>
                    <a:lnTo>
                      <a:pt x="1648" y="1696"/>
                    </a:lnTo>
                    <a:lnTo>
                      <a:pt x="1648" y="1696"/>
                    </a:lnTo>
                    <a:lnTo>
                      <a:pt x="1660" y="1666"/>
                    </a:lnTo>
                    <a:lnTo>
                      <a:pt x="1670" y="1636"/>
                    </a:lnTo>
                    <a:lnTo>
                      <a:pt x="1678" y="1604"/>
                    </a:lnTo>
                    <a:lnTo>
                      <a:pt x="1686" y="1572"/>
                    </a:lnTo>
                    <a:lnTo>
                      <a:pt x="1698" y="1508"/>
                    </a:lnTo>
                    <a:lnTo>
                      <a:pt x="1708" y="1440"/>
                    </a:lnTo>
                    <a:lnTo>
                      <a:pt x="1708" y="1440"/>
                    </a:lnTo>
                    <a:lnTo>
                      <a:pt x="1714" y="1372"/>
                    </a:lnTo>
                    <a:lnTo>
                      <a:pt x="1720" y="1302"/>
                    </a:lnTo>
                    <a:lnTo>
                      <a:pt x="1724" y="1160"/>
                    </a:lnTo>
                    <a:lnTo>
                      <a:pt x="1724" y="1160"/>
                    </a:lnTo>
                    <a:lnTo>
                      <a:pt x="1728" y="1016"/>
                    </a:lnTo>
                    <a:lnTo>
                      <a:pt x="1732" y="942"/>
                    </a:lnTo>
                    <a:lnTo>
                      <a:pt x="1738" y="868"/>
                    </a:lnTo>
                    <a:lnTo>
                      <a:pt x="1738" y="868"/>
                    </a:lnTo>
                    <a:lnTo>
                      <a:pt x="1746" y="792"/>
                    </a:lnTo>
                    <a:lnTo>
                      <a:pt x="1752" y="754"/>
                    </a:lnTo>
                    <a:lnTo>
                      <a:pt x="1760" y="716"/>
                    </a:lnTo>
                    <a:lnTo>
                      <a:pt x="1760" y="716"/>
                    </a:lnTo>
                    <a:lnTo>
                      <a:pt x="1770" y="678"/>
                    </a:lnTo>
                    <a:lnTo>
                      <a:pt x="1784" y="640"/>
                    </a:lnTo>
                    <a:lnTo>
                      <a:pt x="1798" y="602"/>
                    </a:lnTo>
                    <a:lnTo>
                      <a:pt x="1818" y="566"/>
                    </a:lnTo>
                    <a:lnTo>
                      <a:pt x="1818" y="566"/>
                    </a:lnTo>
                    <a:lnTo>
                      <a:pt x="1830" y="548"/>
                    </a:lnTo>
                    <a:lnTo>
                      <a:pt x="1842" y="530"/>
                    </a:lnTo>
                    <a:lnTo>
                      <a:pt x="1842" y="530"/>
                    </a:lnTo>
                    <a:lnTo>
                      <a:pt x="1856" y="514"/>
                    </a:lnTo>
                    <a:lnTo>
                      <a:pt x="1856" y="514"/>
                    </a:lnTo>
                    <a:lnTo>
                      <a:pt x="1864" y="506"/>
                    </a:lnTo>
                    <a:lnTo>
                      <a:pt x="1872" y="498"/>
                    </a:lnTo>
                    <a:lnTo>
                      <a:pt x="1872" y="498"/>
                    </a:lnTo>
                    <a:lnTo>
                      <a:pt x="1888" y="484"/>
                    </a:lnTo>
                    <a:lnTo>
                      <a:pt x="1906" y="470"/>
                    </a:lnTo>
                    <a:lnTo>
                      <a:pt x="1906" y="470"/>
                    </a:lnTo>
                    <a:lnTo>
                      <a:pt x="1924" y="458"/>
                    </a:lnTo>
                    <a:lnTo>
                      <a:pt x="1934" y="452"/>
                    </a:lnTo>
                    <a:lnTo>
                      <a:pt x="1934" y="452"/>
                    </a:lnTo>
                    <a:lnTo>
                      <a:pt x="1944" y="446"/>
                    </a:lnTo>
                    <a:lnTo>
                      <a:pt x="1962" y="438"/>
                    </a:lnTo>
                    <a:lnTo>
                      <a:pt x="1984" y="430"/>
                    </a:lnTo>
                    <a:lnTo>
                      <a:pt x="1994" y="426"/>
                    </a:lnTo>
                    <a:lnTo>
                      <a:pt x="2004" y="424"/>
                    </a:lnTo>
                    <a:lnTo>
                      <a:pt x="2024" y="418"/>
                    </a:lnTo>
                    <a:lnTo>
                      <a:pt x="2024" y="418"/>
                    </a:lnTo>
                    <a:lnTo>
                      <a:pt x="2044" y="414"/>
                    </a:lnTo>
                    <a:lnTo>
                      <a:pt x="2044" y="414"/>
                    </a:lnTo>
                    <a:lnTo>
                      <a:pt x="2066" y="410"/>
                    </a:lnTo>
                    <a:lnTo>
                      <a:pt x="2086" y="408"/>
                    </a:lnTo>
                    <a:lnTo>
                      <a:pt x="2096" y="408"/>
                    </a:lnTo>
                    <a:lnTo>
                      <a:pt x="2106" y="406"/>
                    </a:lnTo>
                    <a:lnTo>
                      <a:pt x="2128" y="406"/>
                    </a:lnTo>
                    <a:lnTo>
                      <a:pt x="2132" y="406"/>
                    </a:lnTo>
                    <a:lnTo>
                      <a:pt x="2132" y="406"/>
                    </a:lnTo>
                    <a:lnTo>
                      <a:pt x="2140" y="406"/>
                    </a:lnTo>
                    <a:lnTo>
                      <a:pt x="2148" y="406"/>
                    </a:lnTo>
                    <a:lnTo>
                      <a:pt x="2168" y="408"/>
                    </a:lnTo>
                    <a:lnTo>
                      <a:pt x="2172" y="408"/>
                    </a:lnTo>
                    <a:lnTo>
                      <a:pt x="2178" y="408"/>
                    </a:lnTo>
                    <a:lnTo>
                      <a:pt x="2190" y="410"/>
                    </a:lnTo>
                    <a:lnTo>
                      <a:pt x="2212" y="414"/>
                    </a:lnTo>
                    <a:lnTo>
                      <a:pt x="2212" y="414"/>
                    </a:lnTo>
                    <a:lnTo>
                      <a:pt x="2232" y="420"/>
                    </a:lnTo>
                    <a:lnTo>
                      <a:pt x="2244" y="422"/>
                    </a:lnTo>
                    <a:lnTo>
                      <a:pt x="2248" y="424"/>
                    </a:lnTo>
                    <a:lnTo>
                      <a:pt x="2254" y="426"/>
                    </a:lnTo>
                    <a:lnTo>
                      <a:pt x="2274" y="434"/>
                    </a:lnTo>
                    <a:lnTo>
                      <a:pt x="2274" y="434"/>
                    </a:lnTo>
                    <a:lnTo>
                      <a:pt x="2284" y="438"/>
                    </a:lnTo>
                    <a:lnTo>
                      <a:pt x="2294" y="444"/>
                    </a:lnTo>
                    <a:lnTo>
                      <a:pt x="2314" y="454"/>
                    </a:lnTo>
                    <a:lnTo>
                      <a:pt x="2314" y="454"/>
                    </a:lnTo>
                    <a:lnTo>
                      <a:pt x="2332" y="466"/>
                    </a:lnTo>
                    <a:lnTo>
                      <a:pt x="2332" y="466"/>
                    </a:lnTo>
                    <a:lnTo>
                      <a:pt x="2348" y="478"/>
                    </a:lnTo>
                    <a:lnTo>
                      <a:pt x="2348" y="478"/>
                    </a:lnTo>
                    <a:lnTo>
                      <a:pt x="2366" y="492"/>
                    </a:lnTo>
                    <a:lnTo>
                      <a:pt x="2380" y="508"/>
                    </a:lnTo>
                    <a:lnTo>
                      <a:pt x="2396" y="524"/>
                    </a:lnTo>
                    <a:lnTo>
                      <a:pt x="2408" y="540"/>
                    </a:lnTo>
                    <a:lnTo>
                      <a:pt x="2408" y="540"/>
                    </a:lnTo>
                    <a:lnTo>
                      <a:pt x="2434" y="574"/>
                    </a:lnTo>
                    <a:lnTo>
                      <a:pt x="2454" y="610"/>
                    </a:lnTo>
                    <a:lnTo>
                      <a:pt x="2472" y="646"/>
                    </a:lnTo>
                    <a:lnTo>
                      <a:pt x="2488" y="684"/>
                    </a:lnTo>
                    <a:lnTo>
                      <a:pt x="2488" y="684"/>
                    </a:lnTo>
                    <a:lnTo>
                      <a:pt x="2502" y="722"/>
                    </a:lnTo>
                    <a:lnTo>
                      <a:pt x="2514" y="760"/>
                    </a:lnTo>
                    <a:lnTo>
                      <a:pt x="2526" y="798"/>
                    </a:lnTo>
                    <a:lnTo>
                      <a:pt x="2534" y="836"/>
                    </a:lnTo>
                    <a:lnTo>
                      <a:pt x="2534" y="836"/>
                    </a:lnTo>
                    <a:lnTo>
                      <a:pt x="2550" y="912"/>
                    </a:lnTo>
                    <a:lnTo>
                      <a:pt x="2564" y="990"/>
                    </a:lnTo>
                    <a:lnTo>
                      <a:pt x="2574" y="1068"/>
                    </a:lnTo>
                    <a:lnTo>
                      <a:pt x="2584" y="1146"/>
                    </a:lnTo>
                    <a:lnTo>
                      <a:pt x="2584" y="1146"/>
                    </a:lnTo>
                    <a:lnTo>
                      <a:pt x="2598" y="1300"/>
                    </a:lnTo>
                    <a:lnTo>
                      <a:pt x="2608" y="1456"/>
                    </a:lnTo>
                    <a:lnTo>
                      <a:pt x="2608" y="1456"/>
                    </a:lnTo>
                    <a:lnTo>
                      <a:pt x="2620" y="1610"/>
                    </a:lnTo>
                    <a:lnTo>
                      <a:pt x="2632" y="1764"/>
                    </a:lnTo>
                    <a:lnTo>
                      <a:pt x="2640" y="1842"/>
                    </a:lnTo>
                    <a:lnTo>
                      <a:pt x="2650" y="1918"/>
                    </a:lnTo>
                    <a:lnTo>
                      <a:pt x="2660" y="1994"/>
                    </a:lnTo>
                    <a:lnTo>
                      <a:pt x="2672" y="2070"/>
                    </a:lnTo>
                    <a:lnTo>
                      <a:pt x="2672" y="2070"/>
                    </a:lnTo>
                    <a:lnTo>
                      <a:pt x="2686" y="2146"/>
                    </a:lnTo>
                    <a:lnTo>
                      <a:pt x="2686" y="2146"/>
                    </a:lnTo>
                    <a:lnTo>
                      <a:pt x="2704" y="2220"/>
                    </a:lnTo>
                    <a:lnTo>
                      <a:pt x="2704" y="2220"/>
                    </a:lnTo>
                    <a:lnTo>
                      <a:pt x="2724" y="2294"/>
                    </a:lnTo>
                    <a:lnTo>
                      <a:pt x="2736" y="2330"/>
                    </a:lnTo>
                    <a:lnTo>
                      <a:pt x="2748" y="2366"/>
                    </a:lnTo>
                    <a:lnTo>
                      <a:pt x="2748" y="2366"/>
                    </a:lnTo>
                    <a:lnTo>
                      <a:pt x="2762" y="2402"/>
                    </a:lnTo>
                    <a:lnTo>
                      <a:pt x="2776" y="2436"/>
                    </a:lnTo>
                    <a:lnTo>
                      <a:pt x="2794" y="2470"/>
                    </a:lnTo>
                    <a:lnTo>
                      <a:pt x="2810" y="2502"/>
                    </a:lnTo>
                    <a:lnTo>
                      <a:pt x="2830" y="2534"/>
                    </a:lnTo>
                    <a:lnTo>
                      <a:pt x="2852" y="2564"/>
                    </a:lnTo>
                    <a:lnTo>
                      <a:pt x="2874" y="2594"/>
                    </a:lnTo>
                    <a:lnTo>
                      <a:pt x="2898" y="2620"/>
                    </a:lnTo>
                    <a:lnTo>
                      <a:pt x="2898" y="2620"/>
                    </a:lnTo>
                    <a:lnTo>
                      <a:pt x="2924" y="2646"/>
                    </a:lnTo>
                    <a:lnTo>
                      <a:pt x="2952" y="2670"/>
                    </a:lnTo>
                    <a:lnTo>
                      <a:pt x="2982" y="2690"/>
                    </a:lnTo>
                    <a:lnTo>
                      <a:pt x="3014" y="2708"/>
                    </a:lnTo>
                    <a:lnTo>
                      <a:pt x="3014" y="2708"/>
                    </a:lnTo>
                    <a:lnTo>
                      <a:pt x="3046" y="2724"/>
                    </a:lnTo>
                    <a:lnTo>
                      <a:pt x="3080" y="2736"/>
                    </a:lnTo>
                    <a:lnTo>
                      <a:pt x="3116" y="2746"/>
                    </a:lnTo>
                    <a:lnTo>
                      <a:pt x="3152" y="2754"/>
                    </a:lnTo>
                    <a:lnTo>
                      <a:pt x="3170" y="2758"/>
                    </a:lnTo>
                    <a:lnTo>
                      <a:pt x="3188" y="2760"/>
                    </a:lnTo>
                    <a:lnTo>
                      <a:pt x="3206" y="2762"/>
                    </a:lnTo>
                    <a:lnTo>
                      <a:pt x="3214" y="2762"/>
                    </a:lnTo>
                    <a:lnTo>
                      <a:pt x="3224" y="2764"/>
                    </a:lnTo>
                    <a:lnTo>
                      <a:pt x="3260" y="2764"/>
                    </a:lnTo>
                    <a:lnTo>
                      <a:pt x="3298" y="2764"/>
                    </a:lnTo>
                    <a:lnTo>
                      <a:pt x="3298" y="2764"/>
                    </a:lnTo>
                    <a:lnTo>
                      <a:pt x="3318" y="2764"/>
                    </a:lnTo>
                    <a:lnTo>
                      <a:pt x="3336" y="2762"/>
                    </a:lnTo>
                    <a:lnTo>
                      <a:pt x="3354" y="2760"/>
                    </a:lnTo>
                    <a:lnTo>
                      <a:pt x="3372" y="2758"/>
                    </a:lnTo>
                    <a:lnTo>
                      <a:pt x="3372" y="2758"/>
                    </a:lnTo>
                    <a:lnTo>
                      <a:pt x="3390" y="2756"/>
                    </a:lnTo>
                    <a:lnTo>
                      <a:pt x="3408" y="2752"/>
                    </a:lnTo>
                    <a:lnTo>
                      <a:pt x="3426" y="2748"/>
                    </a:lnTo>
                    <a:lnTo>
                      <a:pt x="3426" y="2748"/>
                    </a:lnTo>
                    <a:lnTo>
                      <a:pt x="3444" y="2744"/>
                    </a:lnTo>
                    <a:lnTo>
                      <a:pt x="3444" y="2744"/>
                    </a:lnTo>
                    <a:lnTo>
                      <a:pt x="3480" y="2734"/>
                    </a:lnTo>
                    <a:lnTo>
                      <a:pt x="3512" y="2722"/>
                    </a:lnTo>
                    <a:lnTo>
                      <a:pt x="3546" y="2706"/>
                    </a:lnTo>
                    <a:lnTo>
                      <a:pt x="3576" y="2688"/>
                    </a:lnTo>
                    <a:lnTo>
                      <a:pt x="3576" y="2688"/>
                    </a:lnTo>
                    <a:lnTo>
                      <a:pt x="3606" y="2668"/>
                    </a:lnTo>
                    <a:lnTo>
                      <a:pt x="3632" y="2644"/>
                    </a:lnTo>
                    <a:lnTo>
                      <a:pt x="3658" y="2620"/>
                    </a:lnTo>
                    <a:lnTo>
                      <a:pt x="3682" y="2592"/>
                    </a:lnTo>
                    <a:lnTo>
                      <a:pt x="3682" y="2592"/>
                    </a:lnTo>
                    <a:lnTo>
                      <a:pt x="3702" y="2562"/>
                    </a:lnTo>
                    <a:lnTo>
                      <a:pt x="3720" y="2532"/>
                    </a:lnTo>
                    <a:lnTo>
                      <a:pt x="3738" y="2500"/>
                    </a:lnTo>
                    <a:lnTo>
                      <a:pt x="3752" y="2466"/>
                    </a:lnTo>
                    <a:lnTo>
                      <a:pt x="3752" y="2466"/>
                    </a:lnTo>
                    <a:lnTo>
                      <a:pt x="3764" y="2432"/>
                    </a:lnTo>
                    <a:lnTo>
                      <a:pt x="3776" y="2398"/>
                    </a:lnTo>
                    <a:lnTo>
                      <a:pt x="3786" y="2362"/>
                    </a:lnTo>
                    <a:lnTo>
                      <a:pt x="3794" y="2326"/>
                    </a:lnTo>
                    <a:lnTo>
                      <a:pt x="3794" y="2326"/>
                    </a:lnTo>
                    <a:lnTo>
                      <a:pt x="3808" y="2254"/>
                    </a:lnTo>
                    <a:lnTo>
                      <a:pt x="3818" y="2180"/>
                    </a:lnTo>
                    <a:lnTo>
                      <a:pt x="3826" y="2108"/>
                    </a:lnTo>
                    <a:lnTo>
                      <a:pt x="3830" y="2034"/>
                    </a:lnTo>
                    <a:lnTo>
                      <a:pt x="3830" y="2034"/>
                    </a:lnTo>
                    <a:lnTo>
                      <a:pt x="3838" y="1886"/>
                    </a:lnTo>
                    <a:lnTo>
                      <a:pt x="3844" y="1740"/>
                    </a:lnTo>
                    <a:lnTo>
                      <a:pt x="3844" y="1740"/>
                    </a:lnTo>
                    <a:lnTo>
                      <a:pt x="3846" y="1666"/>
                    </a:lnTo>
                    <a:lnTo>
                      <a:pt x="3852" y="1594"/>
                    </a:lnTo>
                    <a:lnTo>
                      <a:pt x="3858" y="1522"/>
                    </a:lnTo>
                    <a:lnTo>
                      <a:pt x="3866" y="1448"/>
                    </a:lnTo>
                    <a:lnTo>
                      <a:pt x="3866" y="1448"/>
                    </a:lnTo>
                    <a:lnTo>
                      <a:pt x="3880" y="1378"/>
                    </a:lnTo>
                    <a:lnTo>
                      <a:pt x="3888" y="1342"/>
                    </a:lnTo>
                    <a:lnTo>
                      <a:pt x="3898" y="1306"/>
                    </a:lnTo>
                    <a:lnTo>
                      <a:pt x="3898" y="1306"/>
                    </a:lnTo>
                    <a:lnTo>
                      <a:pt x="3908" y="1272"/>
                    </a:lnTo>
                    <a:lnTo>
                      <a:pt x="3922" y="1238"/>
                    </a:lnTo>
                    <a:lnTo>
                      <a:pt x="3936" y="1204"/>
                    </a:lnTo>
                    <a:lnTo>
                      <a:pt x="3954" y="1172"/>
                    </a:lnTo>
                    <a:lnTo>
                      <a:pt x="3954" y="1172"/>
                    </a:lnTo>
                    <a:lnTo>
                      <a:pt x="3974" y="1142"/>
                    </a:lnTo>
                    <a:lnTo>
                      <a:pt x="3998" y="1112"/>
                    </a:lnTo>
                    <a:lnTo>
                      <a:pt x="4022" y="1086"/>
                    </a:lnTo>
                    <a:lnTo>
                      <a:pt x="4052" y="1062"/>
                    </a:lnTo>
                    <a:lnTo>
                      <a:pt x="4052" y="1062"/>
                    </a:lnTo>
                    <a:lnTo>
                      <a:pt x="4082" y="1042"/>
                    </a:lnTo>
                    <a:lnTo>
                      <a:pt x="4114" y="1026"/>
                    </a:lnTo>
                    <a:lnTo>
                      <a:pt x="4148" y="1012"/>
                    </a:lnTo>
                    <a:lnTo>
                      <a:pt x="4182" y="1002"/>
                    </a:lnTo>
                    <a:lnTo>
                      <a:pt x="4182" y="1002"/>
                    </a:lnTo>
                    <a:lnTo>
                      <a:pt x="4200" y="998"/>
                    </a:lnTo>
                    <a:lnTo>
                      <a:pt x="4218" y="996"/>
                    </a:lnTo>
                    <a:lnTo>
                      <a:pt x="4218" y="996"/>
                    </a:lnTo>
                    <a:lnTo>
                      <a:pt x="4234" y="992"/>
                    </a:lnTo>
                    <a:lnTo>
                      <a:pt x="4252" y="990"/>
                    </a:lnTo>
                    <a:lnTo>
                      <a:pt x="4270" y="988"/>
                    </a:lnTo>
                    <a:lnTo>
                      <a:pt x="4270" y="988"/>
                    </a:lnTo>
                    <a:lnTo>
                      <a:pt x="4288" y="988"/>
                    </a:lnTo>
                    <a:lnTo>
                      <a:pt x="4306" y="988"/>
                    </a:lnTo>
                    <a:lnTo>
                      <a:pt x="4314" y="988"/>
                    </a:lnTo>
                    <a:lnTo>
                      <a:pt x="4322" y="988"/>
                    </a:lnTo>
                    <a:lnTo>
                      <a:pt x="4322" y="988"/>
                    </a:lnTo>
                    <a:lnTo>
                      <a:pt x="4356" y="990"/>
                    </a:lnTo>
                    <a:lnTo>
                      <a:pt x="4356" y="990"/>
                    </a:lnTo>
                    <a:lnTo>
                      <a:pt x="4392" y="994"/>
                    </a:lnTo>
                    <a:lnTo>
                      <a:pt x="4392" y="994"/>
                    </a:lnTo>
                    <a:lnTo>
                      <a:pt x="4426" y="1002"/>
                    </a:lnTo>
                    <a:lnTo>
                      <a:pt x="4426" y="1002"/>
                    </a:lnTo>
                    <a:lnTo>
                      <a:pt x="4444" y="1008"/>
                    </a:lnTo>
                    <a:lnTo>
                      <a:pt x="4460" y="1014"/>
                    </a:lnTo>
                    <a:lnTo>
                      <a:pt x="4460" y="1014"/>
                    </a:lnTo>
                    <a:lnTo>
                      <a:pt x="4492" y="1028"/>
                    </a:lnTo>
                    <a:lnTo>
                      <a:pt x="4522" y="1044"/>
                    </a:lnTo>
                    <a:lnTo>
                      <a:pt x="4550" y="1064"/>
                    </a:lnTo>
                    <a:lnTo>
                      <a:pt x="4578" y="1088"/>
                    </a:lnTo>
                    <a:lnTo>
                      <a:pt x="4578" y="1088"/>
                    </a:lnTo>
                    <a:lnTo>
                      <a:pt x="4602" y="1112"/>
                    </a:lnTo>
                    <a:lnTo>
                      <a:pt x="4622" y="1138"/>
                    </a:lnTo>
                    <a:lnTo>
                      <a:pt x="4642" y="1164"/>
                    </a:lnTo>
                    <a:lnTo>
                      <a:pt x="4660" y="1194"/>
                    </a:lnTo>
                    <a:lnTo>
                      <a:pt x="4660" y="1194"/>
                    </a:lnTo>
                    <a:lnTo>
                      <a:pt x="4678" y="1222"/>
                    </a:lnTo>
                    <a:lnTo>
                      <a:pt x="4692" y="1252"/>
                    </a:lnTo>
                    <a:lnTo>
                      <a:pt x="4718" y="1312"/>
                    </a:lnTo>
                    <a:lnTo>
                      <a:pt x="4718" y="1312"/>
                    </a:lnTo>
                    <a:lnTo>
                      <a:pt x="4740" y="1372"/>
                    </a:lnTo>
                    <a:lnTo>
                      <a:pt x="4758" y="1434"/>
                    </a:lnTo>
                    <a:lnTo>
                      <a:pt x="4758" y="1434"/>
                    </a:lnTo>
                    <a:lnTo>
                      <a:pt x="4774" y="1494"/>
                    </a:lnTo>
                    <a:lnTo>
                      <a:pt x="4786" y="1556"/>
                    </a:lnTo>
                    <a:lnTo>
                      <a:pt x="4800" y="1616"/>
                    </a:lnTo>
                    <a:lnTo>
                      <a:pt x="4810" y="1678"/>
                    </a:lnTo>
                    <a:lnTo>
                      <a:pt x="4810" y="1678"/>
                    </a:lnTo>
                    <a:lnTo>
                      <a:pt x="4830" y="1796"/>
                    </a:lnTo>
                    <a:lnTo>
                      <a:pt x="4846" y="1914"/>
                    </a:lnTo>
                    <a:lnTo>
                      <a:pt x="4846" y="1914"/>
                    </a:lnTo>
                    <a:lnTo>
                      <a:pt x="4878" y="2140"/>
                    </a:lnTo>
                    <a:lnTo>
                      <a:pt x="4894" y="2250"/>
                    </a:lnTo>
                    <a:lnTo>
                      <a:pt x="4912" y="2356"/>
                    </a:lnTo>
                    <a:lnTo>
                      <a:pt x="4912" y="2356"/>
                    </a:lnTo>
                    <a:lnTo>
                      <a:pt x="4932" y="2458"/>
                    </a:lnTo>
                    <a:lnTo>
                      <a:pt x="4954" y="2558"/>
                    </a:lnTo>
                    <a:lnTo>
                      <a:pt x="4978" y="2654"/>
                    </a:lnTo>
                    <a:lnTo>
                      <a:pt x="5008" y="2746"/>
                    </a:lnTo>
                    <a:lnTo>
                      <a:pt x="5008" y="2746"/>
                    </a:lnTo>
                    <a:lnTo>
                      <a:pt x="5022" y="2790"/>
                    </a:lnTo>
                    <a:lnTo>
                      <a:pt x="5038" y="2834"/>
                    </a:lnTo>
                    <a:lnTo>
                      <a:pt x="5056" y="2876"/>
                    </a:lnTo>
                    <a:lnTo>
                      <a:pt x="5074" y="2916"/>
                    </a:lnTo>
                    <a:lnTo>
                      <a:pt x="5074" y="2916"/>
                    </a:lnTo>
                    <a:lnTo>
                      <a:pt x="5094" y="2956"/>
                    </a:lnTo>
                    <a:lnTo>
                      <a:pt x="5114" y="2994"/>
                    </a:lnTo>
                    <a:lnTo>
                      <a:pt x="5134" y="3030"/>
                    </a:lnTo>
                    <a:lnTo>
                      <a:pt x="5158" y="3066"/>
                    </a:lnTo>
                    <a:lnTo>
                      <a:pt x="5158" y="3066"/>
                    </a:lnTo>
                    <a:lnTo>
                      <a:pt x="5180" y="3098"/>
                    </a:lnTo>
                    <a:lnTo>
                      <a:pt x="5204" y="3130"/>
                    </a:lnTo>
                    <a:lnTo>
                      <a:pt x="5230" y="3160"/>
                    </a:lnTo>
                    <a:lnTo>
                      <a:pt x="5254" y="3188"/>
                    </a:lnTo>
                    <a:lnTo>
                      <a:pt x="5254" y="3188"/>
                    </a:lnTo>
                    <a:lnTo>
                      <a:pt x="5280" y="3214"/>
                    </a:lnTo>
                    <a:lnTo>
                      <a:pt x="5308" y="3238"/>
                    </a:lnTo>
                    <a:lnTo>
                      <a:pt x="5336" y="3260"/>
                    </a:lnTo>
                    <a:lnTo>
                      <a:pt x="5362" y="3282"/>
                    </a:lnTo>
                    <a:lnTo>
                      <a:pt x="5362" y="3282"/>
                    </a:lnTo>
                    <a:lnTo>
                      <a:pt x="5390" y="3300"/>
                    </a:lnTo>
                    <a:lnTo>
                      <a:pt x="5418" y="3318"/>
                    </a:lnTo>
                    <a:lnTo>
                      <a:pt x="5446" y="3332"/>
                    </a:lnTo>
                    <a:lnTo>
                      <a:pt x="5472" y="3346"/>
                    </a:lnTo>
                    <a:lnTo>
                      <a:pt x="5526" y="3370"/>
                    </a:lnTo>
                    <a:lnTo>
                      <a:pt x="5578" y="3390"/>
                    </a:lnTo>
                    <a:lnTo>
                      <a:pt x="5578" y="3390"/>
                    </a:lnTo>
                    <a:lnTo>
                      <a:pt x="5590" y="3394"/>
                    </a:lnTo>
                    <a:lnTo>
                      <a:pt x="5590" y="3394"/>
                    </a:lnTo>
                    <a:lnTo>
                      <a:pt x="5604" y="3396"/>
                    </a:lnTo>
                    <a:lnTo>
                      <a:pt x="5604" y="3396"/>
                    </a:lnTo>
                    <a:lnTo>
                      <a:pt x="5628" y="3404"/>
                    </a:lnTo>
                    <a:lnTo>
                      <a:pt x="5628" y="3404"/>
                    </a:lnTo>
                    <a:lnTo>
                      <a:pt x="5650" y="3410"/>
                    </a:lnTo>
                    <a:lnTo>
                      <a:pt x="5650" y="3410"/>
                    </a:lnTo>
                    <a:lnTo>
                      <a:pt x="5672" y="3414"/>
                    </a:lnTo>
                    <a:lnTo>
                      <a:pt x="5672" y="3414"/>
                    </a:lnTo>
                    <a:lnTo>
                      <a:pt x="5694" y="3418"/>
                    </a:lnTo>
                    <a:lnTo>
                      <a:pt x="5694" y="3418"/>
                    </a:lnTo>
                    <a:lnTo>
                      <a:pt x="5714" y="3422"/>
                    </a:lnTo>
                    <a:lnTo>
                      <a:pt x="5714" y="3422"/>
                    </a:lnTo>
                    <a:lnTo>
                      <a:pt x="5754" y="3428"/>
                    </a:lnTo>
                    <a:lnTo>
                      <a:pt x="5754" y="3428"/>
                    </a:lnTo>
                    <a:lnTo>
                      <a:pt x="5818" y="3434"/>
                    </a:lnTo>
                    <a:lnTo>
                      <a:pt x="5864" y="3436"/>
                    </a:lnTo>
                    <a:lnTo>
                      <a:pt x="5864" y="3436"/>
                    </a:lnTo>
                    <a:lnTo>
                      <a:pt x="5902" y="3438"/>
                    </a:lnTo>
                    <a:lnTo>
                      <a:pt x="5902" y="3438"/>
                    </a:lnTo>
                    <a:lnTo>
                      <a:pt x="5864" y="3436"/>
                    </a:lnTo>
                    <a:lnTo>
                      <a:pt x="5864" y="3436"/>
                    </a:lnTo>
                    <a:lnTo>
                      <a:pt x="5818" y="3434"/>
                    </a:lnTo>
                    <a:lnTo>
                      <a:pt x="5752" y="3428"/>
                    </a:lnTo>
                    <a:lnTo>
                      <a:pt x="5752" y="3428"/>
                    </a:lnTo>
                    <a:lnTo>
                      <a:pt x="5714" y="3424"/>
                    </a:lnTo>
                    <a:lnTo>
                      <a:pt x="5714" y="3424"/>
                    </a:lnTo>
                    <a:lnTo>
                      <a:pt x="5694" y="3420"/>
                    </a:lnTo>
                    <a:lnTo>
                      <a:pt x="5694" y="3420"/>
                    </a:lnTo>
                    <a:lnTo>
                      <a:pt x="5672" y="3416"/>
                    </a:lnTo>
                    <a:lnTo>
                      <a:pt x="5672" y="3416"/>
                    </a:lnTo>
                    <a:lnTo>
                      <a:pt x="5650" y="3412"/>
                    </a:lnTo>
                    <a:lnTo>
                      <a:pt x="5650" y="3412"/>
                    </a:lnTo>
                    <a:lnTo>
                      <a:pt x="5626" y="3406"/>
                    </a:lnTo>
                    <a:lnTo>
                      <a:pt x="5626" y="3406"/>
                    </a:lnTo>
                    <a:lnTo>
                      <a:pt x="5602" y="3400"/>
                    </a:lnTo>
                    <a:lnTo>
                      <a:pt x="5602" y="3400"/>
                    </a:lnTo>
                    <a:lnTo>
                      <a:pt x="5590" y="3396"/>
                    </a:lnTo>
                    <a:lnTo>
                      <a:pt x="5590" y="3396"/>
                    </a:lnTo>
                    <a:lnTo>
                      <a:pt x="5578" y="3392"/>
                    </a:lnTo>
                    <a:lnTo>
                      <a:pt x="5578" y="3392"/>
                    </a:lnTo>
                    <a:lnTo>
                      <a:pt x="5526" y="3374"/>
                    </a:lnTo>
                    <a:lnTo>
                      <a:pt x="5470" y="3352"/>
                    </a:lnTo>
                    <a:lnTo>
                      <a:pt x="5444" y="3338"/>
                    </a:lnTo>
                    <a:lnTo>
                      <a:pt x="5416" y="3322"/>
                    </a:lnTo>
                    <a:lnTo>
                      <a:pt x="5388" y="3304"/>
                    </a:lnTo>
                    <a:lnTo>
                      <a:pt x="5360" y="3286"/>
                    </a:lnTo>
                    <a:lnTo>
                      <a:pt x="5360" y="3286"/>
                    </a:lnTo>
                    <a:lnTo>
                      <a:pt x="5332" y="3266"/>
                    </a:lnTo>
                    <a:lnTo>
                      <a:pt x="5304" y="3244"/>
                    </a:lnTo>
                    <a:lnTo>
                      <a:pt x="5276" y="3220"/>
                    </a:lnTo>
                    <a:lnTo>
                      <a:pt x="5250" y="3192"/>
                    </a:lnTo>
                    <a:lnTo>
                      <a:pt x="5250" y="3192"/>
                    </a:lnTo>
                    <a:lnTo>
                      <a:pt x="5224" y="3166"/>
                    </a:lnTo>
                    <a:lnTo>
                      <a:pt x="5198" y="3136"/>
                    </a:lnTo>
                    <a:lnTo>
                      <a:pt x="5172" y="3104"/>
                    </a:lnTo>
                    <a:lnTo>
                      <a:pt x="5150" y="3070"/>
                    </a:lnTo>
                    <a:lnTo>
                      <a:pt x="5150" y="3070"/>
                    </a:lnTo>
                    <a:lnTo>
                      <a:pt x="5126" y="3036"/>
                    </a:lnTo>
                    <a:lnTo>
                      <a:pt x="5104" y="2998"/>
                    </a:lnTo>
                    <a:lnTo>
                      <a:pt x="5084" y="2960"/>
                    </a:lnTo>
                    <a:lnTo>
                      <a:pt x="5064" y="2922"/>
                    </a:lnTo>
                    <a:lnTo>
                      <a:pt x="5064" y="2922"/>
                    </a:lnTo>
                    <a:lnTo>
                      <a:pt x="5046" y="2880"/>
                    </a:lnTo>
                    <a:lnTo>
                      <a:pt x="5028" y="2838"/>
                    </a:lnTo>
                    <a:lnTo>
                      <a:pt x="5010" y="2796"/>
                    </a:lnTo>
                    <a:lnTo>
                      <a:pt x="4994" y="2750"/>
                    </a:lnTo>
                    <a:lnTo>
                      <a:pt x="4994" y="2750"/>
                    </a:lnTo>
                    <a:lnTo>
                      <a:pt x="4966" y="2658"/>
                    </a:lnTo>
                    <a:lnTo>
                      <a:pt x="4940" y="2562"/>
                    </a:lnTo>
                    <a:lnTo>
                      <a:pt x="4916" y="2462"/>
                    </a:lnTo>
                    <a:lnTo>
                      <a:pt x="4896" y="2358"/>
                    </a:lnTo>
                    <a:lnTo>
                      <a:pt x="4896" y="2358"/>
                    </a:lnTo>
                    <a:lnTo>
                      <a:pt x="4876" y="2252"/>
                    </a:lnTo>
                    <a:lnTo>
                      <a:pt x="4858" y="2142"/>
                    </a:lnTo>
                    <a:lnTo>
                      <a:pt x="4824" y="1916"/>
                    </a:lnTo>
                    <a:lnTo>
                      <a:pt x="4824" y="1916"/>
                    </a:lnTo>
                    <a:lnTo>
                      <a:pt x="4806" y="1800"/>
                    </a:lnTo>
                    <a:lnTo>
                      <a:pt x="4786" y="1682"/>
                    </a:lnTo>
                    <a:lnTo>
                      <a:pt x="4786" y="1682"/>
                    </a:lnTo>
                    <a:lnTo>
                      <a:pt x="4774" y="1622"/>
                    </a:lnTo>
                    <a:lnTo>
                      <a:pt x="4762" y="1562"/>
                    </a:lnTo>
                    <a:lnTo>
                      <a:pt x="4748" y="1502"/>
                    </a:lnTo>
                    <a:lnTo>
                      <a:pt x="4732" y="1442"/>
                    </a:lnTo>
                    <a:lnTo>
                      <a:pt x="4732" y="1442"/>
                    </a:lnTo>
                    <a:lnTo>
                      <a:pt x="4712" y="1382"/>
                    </a:lnTo>
                    <a:lnTo>
                      <a:pt x="4692" y="1322"/>
                    </a:lnTo>
                    <a:lnTo>
                      <a:pt x="4692" y="1322"/>
                    </a:lnTo>
                    <a:lnTo>
                      <a:pt x="4666" y="1264"/>
                    </a:lnTo>
                    <a:lnTo>
                      <a:pt x="4652" y="1236"/>
                    </a:lnTo>
                    <a:lnTo>
                      <a:pt x="4636" y="1208"/>
                    </a:lnTo>
                    <a:lnTo>
                      <a:pt x="4636" y="1208"/>
                    </a:lnTo>
                    <a:lnTo>
                      <a:pt x="4618" y="1182"/>
                    </a:lnTo>
                    <a:lnTo>
                      <a:pt x="4600" y="1156"/>
                    </a:lnTo>
                    <a:lnTo>
                      <a:pt x="4578" y="1132"/>
                    </a:lnTo>
                    <a:lnTo>
                      <a:pt x="4556" y="1110"/>
                    </a:lnTo>
                    <a:lnTo>
                      <a:pt x="4556" y="1110"/>
                    </a:lnTo>
                    <a:lnTo>
                      <a:pt x="4532" y="1090"/>
                    </a:lnTo>
                    <a:lnTo>
                      <a:pt x="4506" y="1072"/>
                    </a:lnTo>
                    <a:lnTo>
                      <a:pt x="4478" y="1056"/>
                    </a:lnTo>
                    <a:lnTo>
                      <a:pt x="4448" y="1044"/>
                    </a:lnTo>
                    <a:lnTo>
                      <a:pt x="4434" y="1038"/>
                    </a:lnTo>
                    <a:lnTo>
                      <a:pt x="4434" y="1038"/>
                    </a:lnTo>
                    <a:lnTo>
                      <a:pt x="4418" y="1034"/>
                    </a:lnTo>
                    <a:lnTo>
                      <a:pt x="4418" y="1034"/>
                    </a:lnTo>
                    <a:lnTo>
                      <a:pt x="4386" y="1028"/>
                    </a:lnTo>
                    <a:lnTo>
                      <a:pt x="4386" y="1028"/>
                    </a:lnTo>
                    <a:lnTo>
                      <a:pt x="4356" y="1024"/>
                    </a:lnTo>
                    <a:lnTo>
                      <a:pt x="4356" y="1024"/>
                    </a:lnTo>
                    <a:lnTo>
                      <a:pt x="4322" y="1022"/>
                    </a:lnTo>
                    <a:lnTo>
                      <a:pt x="4314" y="1022"/>
                    </a:lnTo>
                    <a:lnTo>
                      <a:pt x="4306" y="1022"/>
                    </a:lnTo>
                    <a:lnTo>
                      <a:pt x="4288" y="1022"/>
                    </a:lnTo>
                    <a:lnTo>
                      <a:pt x="4288" y="1022"/>
                    </a:lnTo>
                    <a:lnTo>
                      <a:pt x="4272" y="1024"/>
                    </a:lnTo>
                    <a:lnTo>
                      <a:pt x="4256" y="1026"/>
                    </a:lnTo>
                    <a:lnTo>
                      <a:pt x="4240" y="1026"/>
                    </a:lnTo>
                    <a:lnTo>
                      <a:pt x="4240" y="1026"/>
                    </a:lnTo>
                    <a:lnTo>
                      <a:pt x="4224" y="1030"/>
                    </a:lnTo>
                    <a:lnTo>
                      <a:pt x="4208" y="1032"/>
                    </a:lnTo>
                    <a:lnTo>
                      <a:pt x="4208" y="1032"/>
                    </a:lnTo>
                    <a:lnTo>
                      <a:pt x="4192" y="1036"/>
                    </a:lnTo>
                    <a:lnTo>
                      <a:pt x="4192" y="1036"/>
                    </a:lnTo>
                    <a:lnTo>
                      <a:pt x="4160" y="1046"/>
                    </a:lnTo>
                    <a:lnTo>
                      <a:pt x="4130" y="1058"/>
                    </a:lnTo>
                    <a:lnTo>
                      <a:pt x="4100" y="1074"/>
                    </a:lnTo>
                    <a:lnTo>
                      <a:pt x="4074" y="1092"/>
                    </a:lnTo>
                    <a:lnTo>
                      <a:pt x="4074" y="1092"/>
                    </a:lnTo>
                    <a:lnTo>
                      <a:pt x="4048" y="1114"/>
                    </a:lnTo>
                    <a:lnTo>
                      <a:pt x="4026" y="1138"/>
                    </a:lnTo>
                    <a:lnTo>
                      <a:pt x="4006" y="1164"/>
                    </a:lnTo>
                    <a:lnTo>
                      <a:pt x="3988" y="1192"/>
                    </a:lnTo>
                    <a:lnTo>
                      <a:pt x="3988" y="1192"/>
                    </a:lnTo>
                    <a:lnTo>
                      <a:pt x="3972" y="1222"/>
                    </a:lnTo>
                    <a:lnTo>
                      <a:pt x="3958" y="1252"/>
                    </a:lnTo>
                    <a:lnTo>
                      <a:pt x="3946" y="1284"/>
                    </a:lnTo>
                    <a:lnTo>
                      <a:pt x="3936" y="1318"/>
                    </a:lnTo>
                    <a:lnTo>
                      <a:pt x="3936" y="1318"/>
                    </a:lnTo>
                    <a:lnTo>
                      <a:pt x="3926" y="1352"/>
                    </a:lnTo>
                    <a:lnTo>
                      <a:pt x="3920" y="1386"/>
                    </a:lnTo>
                    <a:lnTo>
                      <a:pt x="3908" y="1454"/>
                    </a:lnTo>
                    <a:lnTo>
                      <a:pt x="3908" y="1454"/>
                    </a:lnTo>
                    <a:lnTo>
                      <a:pt x="3900" y="1526"/>
                    </a:lnTo>
                    <a:lnTo>
                      <a:pt x="3894" y="1596"/>
                    </a:lnTo>
                    <a:lnTo>
                      <a:pt x="3890" y="1668"/>
                    </a:lnTo>
                    <a:lnTo>
                      <a:pt x="3888" y="1742"/>
                    </a:lnTo>
                    <a:lnTo>
                      <a:pt x="3888" y="1742"/>
                    </a:lnTo>
                    <a:lnTo>
                      <a:pt x="3884" y="1888"/>
                    </a:lnTo>
                    <a:lnTo>
                      <a:pt x="3878" y="2036"/>
                    </a:lnTo>
                    <a:lnTo>
                      <a:pt x="3878" y="2036"/>
                    </a:lnTo>
                    <a:lnTo>
                      <a:pt x="3874" y="2112"/>
                    </a:lnTo>
                    <a:lnTo>
                      <a:pt x="3866" y="2186"/>
                    </a:lnTo>
                    <a:lnTo>
                      <a:pt x="3856" y="2262"/>
                    </a:lnTo>
                    <a:lnTo>
                      <a:pt x="3844" y="2338"/>
                    </a:lnTo>
                    <a:lnTo>
                      <a:pt x="3844" y="2338"/>
                    </a:lnTo>
                    <a:lnTo>
                      <a:pt x="3834" y="2374"/>
                    </a:lnTo>
                    <a:lnTo>
                      <a:pt x="3826" y="2412"/>
                    </a:lnTo>
                    <a:lnTo>
                      <a:pt x="3814" y="2450"/>
                    </a:lnTo>
                    <a:lnTo>
                      <a:pt x="3800" y="2486"/>
                    </a:lnTo>
                    <a:lnTo>
                      <a:pt x="3800" y="2486"/>
                    </a:lnTo>
                    <a:lnTo>
                      <a:pt x="3784" y="2522"/>
                    </a:lnTo>
                    <a:lnTo>
                      <a:pt x="3768" y="2558"/>
                    </a:lnTo>
                    <a:lnTo>
                      <a:pt x="3746" y="2592"/>
                    </a:lnTo>
                    <a:lnTo>
                      <a:pt x="3724" y="2624"/>
                    </a:lnTo>
                    <a:lnTo>
                      <a:pt x="3724" y="2624"/>
                    </a:lnTo>
                    <a:lnTo>
                      <a:pt x="3698" y="2656"/>
                    </a:lnTo>
                    <a:lnTo>
                      <a:pt x="3670" y="2684"/>
                    </a:lnTo>
                    <a:lnTo>
                      <a:pt x="3640" y="2712"/>
                    </a:lnTo>
                    <a:lnTo>
                      <a:pt x="3606" y="2736"/>
                    </a:lnTo>
                    <a:lnTo>
                      <a:pt x="3606" y="2736"/>
                    </a:lnTo>
                    <a:lnTo>
                      <a:pt x="3572" y="2756"/>
                    </a:lnTo>
                    <a:lnTo>
                      <a:pt x="3534" y="2774"/>
                    </a:lnTo>
                    <a:lnTo>
                      <a:pt x="3498" y="2788"/>
                    </a:lnTo>
                    <a:lnTo>
                      <a:pt x="3458" y="2800"/>
                    </a:lnTo>
                    <a:lnTo>
                      <a:pt x="3458" y="2800"/>
                    </a:lnTo>
                    <a:lnTo>
                      <a:pt x="3440" y="2804"/>
                    </a:lnTo>
                    <a:lnTo>
                      <a:pt x="3420" y="2808"/>
                    </a:lnTo>
                    <a:lnTo>
                      <a:pt x="3420" y="2808"/>
                    </a:lnTo>
                    <a:lnTo>
                      <a:pt x="3400" y="2812"/>
                    </a:lnTo>
                    <a:lnTo>
                      <a:pt x="3380" y="2816"/>
                    </a:lnTo>
                    <a:lnTo>
                      <a:pt x="3360" y="2818"/>
                    </a:lnTo>
                    <a:lnTo>
                      <a:pt x="3340" y="2820"/>
                    </a:lnTo>
                    <a:lnTo>
                      <a:pt x="3340" y="2820"/>
                    </a:lnTo>
                    <a:lnTo>
                      <a:pt x="3320" y="2822"/>
                    </a:lnTo>
                    <a:lnTo>
                      <a:pt x="3300" y="2822"/>
                    </a:lnTo>
                    <a:lnTo>
                      <a:pt x="3260" y="2824"/>
                    </a:lnTo>
                    <a:lnTo>
                      <a:pt x="3220" y="2822"/>
                    </a:lnTo>
                    <a:lnTo>
                      <a:pt x="3210" y="2822"/>
                    </a:lnTo>
                    <a:lnTo>
                      <a:pt x="3200" y="2822"/>
                    </a:lnTo>
                    <a:lnTo>
                      <a:pt x="3180" y="2820"/>
                    </a:lnTo>
                    <a:lnTo>
                      <a:pt x="3160" y="2818"/>
                    </a:lnTo>
                    <a:lnTo>
                      <a:pt x="3140" y="2814"/>
                    </a:lnTo>
                    <a:lnTo>
                      <a:pt x="3140" y="2814"/>
                    </a:lnTo>
                    <a:lnTo>
                      <a:pt x="3100" y="2806"/>
                    </a:lnTo>
                    <a:lnTo>
                      <a:pt x="3062" y="2794"/>
                    </a:lnTo>
                    <a:lnTo>
                      <a:pt x="3022" y="2780"/>
                    </a:lnTo>
                    <a:lnTo>
                      <a:pt x="2986" y="2762"/>
                    </a:lnTo>
                    <a:lnTo>
                      <a:pt x="2986" y="2762"/>
                    </a:lnTo>
                    <a:lnTo>
                      <a:pt x="2950" y="2742"/>
                    </a:lnTo>
                    <a:lnTo>
                      <a:pt x="2916" y="2720"/>
                    </a:lnTo>
                    <a:lnTo>
                      <a:pt x="2882" y="2694"/>
                    </a:lnTo>
                    <a:lnTo>
                      <a:pt x="2852" y="2666"/>
                    </a:lnTo>
                    <a:lnTo>
                      <a:pt x="2852" y="2666"/>
                    </a:lnTo>
                    <a:lnTo>
                      <a:pt x="2826" y="2636"/>
                    </a:lnTo>
                    <a:lnTo>
                      <a:pt x="2800" y="2604"/>
                    </a:lnTo>
                    <a:lnTo>
                      <a:pt x="2776" y="2570"/>
                    </a:lnTo>
                    <a:lnTo>
                      <a:pt x="2754" y="2536"/>
                    </a:lnTo>
                    <a:lnTo>
                      <a:pt x="2754" y="2536"/>
                    </a:lnTo>
                    <a:lnTo>
                      <a:pt x="2734" y="2500"/>
                    </a:lnTo>
                    <a:lnTo>
                      <a:pt x="2716" y="2464"/>
                    </a:lnTo>
                    <a:lnTo>
                      <a:pt x="2700" y="2428"/>
                    </a:lnTo>
                    <a:lnTo>
                      <a:pt x="2686" y="2390"/>
                    </a:lnTo>
                    <a:lnTo>
                      <a:pt x="2686" y="2390"/>
                    </a:lnTo>
                    <a:lnTo>
                      <a:pt x="2672" y="2352"/>
                    </a:lnTo>
                    <a:lnTo>
                      <a:pt x="2660" y="2314"/>
                    </a:lnTo>
                    <a:lnTo>
                      <a:pt x="2638" y="2238"/>
                    </a:lnTo>
                    <a:lnTo>
                      <a:pt x="2638" y="2238"/>
                    </a:lnTo>
                    <a:lnTo>
                      <a:pt x="2618" y="2160"/>
                    </a:lnTo>
                    <a:lnTo>
                      <a:pt x="2618" y="2160"/>
                    </a:lnTo>
                    <a:lnTo>
                      <a:pt x="2602" y="2084"/>
                    </a:lnTo>
                    <a:lnTo>
                      <a:pt x="2602" y="2084"/>
                    </a:lnTo>
                    <a:lnTo>
                      <a:pt x="2590" y="2006"/>
                    </a:lnTo>
                    <a:lnTo>
                      <a:pt x="2578" y="1928"/>
                    </a:lnTo>
                    <a:lnTo>
                      <a:pt x="2568" y="1850"/>
                    </a:lnTo>
                    <a:lnTo>
                      <a:pt x="2560" y="1772"/>
                    </a:lnTo>
                    <a:lnTo>
                      <a:pt x="2546" y="1616"/>
                    </a:lnTo>
                    <a:lnTo>
                      <a:pt x="2532" y="1462"/>
                    </a:lnTo>
                    <a:lnTo>
                      <a:pt x="2532" y="1462"/>
                    </a:lnTo>
                    <a:lnTo>
                      <a:pt x="2518" y="1306"/>
                    </a:lnTo>
                    <a:lnTo>
                      <a:pt x="2504" y="1154"/>
                    </a:lnTo>
                    <a:lnTo>
                      <a:pt x="2504" y="1154"/>
                    </a:lnTo>
                    <a:lnTo>
                      <a:pt x="2494" y="1078"/>
                    </a:lnTo>
                    <a:lnTo>
                      <a:pt x="2482" y="1002"/>
                    </a:lnTo>
                    <a:lnTo>
                      <a:pt x="2470" y="928"/>
                    </a:lnTo>
                    <a:lnTo>
                      <a:pt x="2454" y="856"/>
                    </a:lnTo>
                    <a:lnTo>
                      <a:pt x="2454" y="856"/>
                    </a:lnTo>
                    <a:lnTo>
                      <a:pt x="2434" y="784"/>
                    </a:lnTo>
                    <a:lnTo>
                      <a:pt x="2422" y="748"/>
                    </a:lnTo>
                    <a:lnTo>
                      <a:pt x="2410" y="716"/>
                    </a:lnTo>
                    <a:lnTo>
                      <a:pt x="2410" y="716"/>
                    </a:lnTo>
                    <a:lnTo>
                      <a:pt x="2396" y="682"/>
                    </a:lnTo>
                    <a:lnTo>
                      <a:pt x="2380" y="650"/>
                    </a:lnTo>
                    <a:lnTo>
                      <a:pt x="2362" y="622"/>
                    </a:lnTo>
                    <a:lnTo>
                      <a:pt x="2342" y="594"/>
                    </a:lnTo>
                    <a:lnTo>
                      <a:pt x="2342" y="594"/>
                    </a:lnTo>
                    <a:lnTo>
                      <a:pt x="2318" y="568"/>
                    </a:lnTo>
                    <a:lnTo>
                      <a:pt x="2294" y="548"/>
                    </a:lnTo>
                    <a:lnTo>
                      <a:pt x="2268" y="528"/>
                    </a:lnTo>
                    <a:lnTo>
                      <a:pt x="2254" y="522"/>
                    </a:lnTo>
                    <a:lnTo>
                      <a:pt x="2240" y="516"/>
                    </a:lnTo>
                    <a:lnTo>
                      <a:pt x="2224" y="510"/>
                    </a:lnTo>
                    <a:lnTo>
                      <a:pt x="2222" y="508"/>
                    </a:lnTo>
                    <a:lnTo>
                      <a:pt x="2218" y="506"/>
                    </a:lnTo>
                    <a:lnTo>
                      <a:pt x="2210" y="506"/>
                    </a:lnTo>
                    <a:lnTo>
                      <a:pt x="2194" y="502"/>
                    </a:lnTo>
                    <a:lnTo>
                      <a:pt x="2180" y="498"/>
                    </a:lnTo>
                    <a:lnTo>
                      <a:pt x="2172" y="498"/>
                    </a:lnTo>
                    <a:lnTo>
                      <a:pt x="2168" y="498"/>
                    </a:lnTo>
                    <a:lnTo>
                      <a:pt x="2164" y="496"/>
                    </a:lnTo>
                    <a:lnTo>
                      <a:pt x="2144" y="496"/>
                    </a:lnTo>
                    <a:lnTo>
                      <a:pt x="2134" y="496"/>
                    </a:lnTo>
                    <a:lnTo>
                      <a:pt x="2134" y="496"/>
                    </a:lnTo>
                    <a:lnTo>
                      <a:pt x="2132" y="496"/>
                    </a:lnTo>
                    <a:lnTo>
                      <a:pt x="2128" y="496"/>
                    </a:lnTo>
                    <a:lnTo>
                      <a:pt x="2112" y="496"/>
                    </a:lnTo>
                    <a:lnTo>
                      <a:pt x="2102" y="496"/>
                    </a:lnTo>
                    <a:lnTo>
                      <a:pt x="2094" y="498"/>
                    </a:lnTo>
                    <a:lnTo>
                      <a:pt x="2078" y="500"/>
                    </a:lnTo>
                    <a:lnTo>
                      <a:pt x="2078" y="500"/>
                    </a:lnTo>
                    <a:lnTo>
                      <a:pt x="2062" y="502"/>
                    </a:lnTo>
                    <a:lnTo>
                      <a:pt x="2062" y="502"/>
                    </a:lnTo>
                    <a:lnTo>
                      <a:pt x="2044" y="506"/>
                    </a:lnTo>
                    <a:lnTo>
                      <a:pt x="2030" y="510"/>
                    </a:lnTo>
                    <a:lnTo>
                      <a:pt x="2022" y="512"/>
                    </a:lnTo>
                    <a:lnTo>
                      <a:pt x="2014" y="516"/>
                    </a:lnTo>
                    <a:lnTo>
                      <a:pt x="2000" y="520"/>
                    </a:lnTo>
                    <a:lnTo>
                      <a:pt x="1986" y="528"/>
                    </a:lnTo>
                    <a:lnTo>
                      <a:pt x="1986" y="528"/>
                    </a:lnTo>
                    <a:lnTo>
                      <a:pt x="1960" y="544"/>
                    </a:lnTo>
                    <a:lnTo>
                      <a:pt x="1948" y="554"/>
                    </a:lnTo>
                    <a:lnTo>
                      <a:pt x="1936" y="564"/>
                    </a:lnTo>
                    <a:lnTo>
                      <a:pt x="1930" y="570"/>
                    </a:lnTo>
                    <a:lnTo>
                      <a:pt x="1930" y="570"/>
                    </a:lnTo>
                    <a:lnTo>
                      <a:pt x="1926" y="576"/>
                    </a:lnTo>
                    <a:lnTo>
                      <a:pt x="1926" y="576"/>
                    </a:lnTo>
                    <a:lnTo>
                      <a:pt x="1916" y="586"/>
                    </a:lnTo>
                    <a:lnTo>
                      <a:pt x="1916" y="586"/>
                    </a:lnTo>
                    <a:lnTo>
                      <a:pt x="1906" y="600"/>
                    </a:lnTo>
                    <a:lnTo>
                      <a:pt x="1898" y="614"/>
                    </a:lnTo>
                    <a:lnTo>
                      <a:pt x="1898" y="614"/>
                    </a:lnTo>
                    <a:lnTo>
                      <a:pt x="1884" y="642"/>
                    </a:lnTo>
                    <a:lnTo>
                      <a:pt x="1872" y="672"/>
                    </a:lnTo>
                    <a:lnTo>
                      <a:pt x="1860" y="704"/>
                    </a:lnTo>
                    <a:lnTo>
                      <a:pt x="1852" y="738"/>
                    </a:lnTo>
                    <a:lnTo>
                      <a:pt x="1852" y="738"/>
                    </a:lnTo>
                    <a:lnTo>
                      <a:pt x="1846" y="772"/>
                    </a:lnTo>
                    <a:lnTo>
                      <a:pt x="1840" y="806"/>
                    </a:lnTo>
                    <a:lnTo>
                      <a:pt x="1834" y="876"/>
                    </a:lnTo>
                    <a:lnTo>
                      <a:pt x="1834" y="876"/>
                    </a:lnTo>
                    <a:lnTo>
                      <a:pt x="1828" y="948"/>
                    </a:lnTo>
                    <a:lnTo>
                      <a:pt x="1826" y="1020"/>
                    </a:lnTo>
                    <a:lnTo>
                      <a:pt x="1824" y="1162"/>
                    </a:lnTo>
                    <a:lnTo>
                      <a:pt x="1824" y="1162"/>
                    </a:lnTo>
                    <a:lnTo>
                      <a:pt x="1820" y="1306"/>
                    </a:lnTo>
                    <a:lnTo>
                      <a:pt x="1816" y="1380"/>
                    </a:lnTo>
                    <a:lnTo>
                      <a:pt x="1810" y="1452"/>
                    </a:lnTo>
                    <a:lnTo>
                      <a:pt x="1810" y="1452"/>
                    </a:lnTo>
                    <a:lnTo>
                      <a:pt x="1800" y="1524"/>
                    </a:lnTo>
                    <a:lnTo>
                      <a:pt x="1788" y="1594"/>
                    </a:lnTo>
                    <a:lnTo>
                      <a:pt x="1780" y="1630"/>
                    </a:lnTo>
                    <a:lnTo>
                      <a:pt x="1770" y="1666"/>
                    </a:lnTo>
                    <a:lnTo>
                      <a:pt x="1758" y="1700"/>
                    </a:lnTo>
                    <a:lnTo>
                      <a:pt x="1746" y="1736"/>
                    </a:lnTo>
                    <a:lnTo>
                      <a:pt x="1746" y="1736"/>
                    </a:lnTo>
                    <a:lnTo>
                      <a:pt x="1732" y="1770"/>
                    </a:lnTo>
                    <a:lnTo>
                      <a:pt x="1716" y="1802"/>
                    </a:lnTo>
                    <a:lnTo>
                      <a:pt x="1698" y="1836"/>
                    </a:lnTo>
                    <a:lnTo>
                      <a:pt x="1678" y="1866"/>
                    </a:lnTo>
                    <a:lnTo>
                      <a:pt x="1678" y="1866"/>
                    </a:lnTo>
                    <a:lnTo>
                      <a:pt x="1654" y="1898"/>
                    </a:lnTo>
                    <a:lnTo>
                      <a:pt x="1630" y="1926"/>
                    </a:lnTo>
                    <a:lnTo>
                      <a:pt x="1604" y="1952"/>
                    </a:lnTo>
                    <a:lnTo>
                      <a:pt x="1576" y="1978"/>
                    </a:lnTo>
                    <a:lnTo>
                      <a:pt x="1576" y="1978"/>
                    </a:lnTo>
                    <a:lnTo>
                      <a:pt x="1548" y="2000"/>
                    </a:lnTo>
                    <a:lnTo>
                      <a:pt x="1516" y="2020"/>
                    </a:lnTo>
                    <a:lnTo>
                      <a:pt x="1484" y="2038"/>
                    </a:lnTo>
                    <a:lnTo>
                      <a:pt x="1452" y="2056"/>
                    </a:lnTo>
                    <a:lnTo>
                      <a:pt x="1452" y="2056"/>
                    </a:lnTo>
                    <a:lnTo>
                      <a:pt x="1420" y="2070"/>
                    </a:lnTo>
                    <a:lnTo>
                      <a:pt x="1386" y="2082"/>
                    </a:lnTo>
                    <a:lnTo>
                      <a:pt x="1352" y="2092"/>
                    </a:lnTo>
                    <a:lnTo>
                      <a:pt x="1318" y="2102"/>
                    </a:lnTo>
                    <a:lnTo>
                      <a:pt x="1318" y="2102"/>
                    </a:lnTo>
                    <a:lnTo>
                      <a:pt x="1284" y="2108"/>
                    </a:lnTo>
                    <a:lnTo>
                      <a:pt x="1284" y="2108"/>
                    </a:lnTo>
                    <a:lnTo>
                      <a:pt x="1250" y="2114"/>
                    </a:lnTo>
                    <a:lnTo>
                      <a:pt x="1234" y="2118"/>
                    </a:lnTo>
                    <a:lnTo>
                      <a:pt x="1216" y="2120"/>
                    </a:lnTo>
                    <a:lnTo>
                      <a:pt x="1216" y="2120"/>
                    </a:lnTo>
                    <a:lnTo>
                      <a:pt x="1184" y="2124"/>
                    </a:lnTo>
                    <a:lnTo>
                      <a:pt x="1184" y="2124"/>
                    </a:lnTo>
                    <a:lnTo>
                      <a:pt x="1150" y="2126"/>
                    </a:lnTo>
                    <a:lnTo>
                      <a:pt x="1150" y="2126"/>
                    </a:lnTo>
                    <a:lnTo>
                      <a:pt x="1116" y="2128"/>
                    </a:lnTo>
                    <a:lnTo>
                      <a:pt x="1116" y="2128"/>
                    </a:lnTo>
                    <a:lnTo>
                      <a:pt x="1084" y="2128"/>
                    </a:lnTo>
                    <a:lnTo>
                      <a:pt x="1068" y="2130"/>
                    </a:lnTo>
                    <a:lnTo>
                      <a:pt x="1050" y="2128"/>
                    </a:lnTo>
                    <a:lnTo>
                      <a:pt x="1050" y="2128"/>
                    </a:lnTo>
                    <a:lnTo>
                      <a:pt x="984" y="2126"/>
                    </a:lnTo>
                    <a:lnTo>
                      <a:pt x="918" y="2120"/>
                    </a:lnTo>
                    <a:lnTo>
                      <a:pt x="854" y="2108"/>
                    </a:lnTo>
                    <a:lnTo>
                      <a:pt x="790" y="2094"/>
                    </a:lnTo>
                    <a:lnTo>
                      <a:pt x="790" y="2094"/>
                    </a:lnTo>
                    <a:lnTo>
                      <a:pt x="760" y="2084"/>
                    </a:lnTo>
                    <a:lnTo>
                      <a:pt x="728" y="2074"/>
                    </a:lnTo>
                    <a:lnTo>
                      <a:pt x="698" y="2062"/>
                    </a:lnTo>
                    <a:lnTo>
                      <a:pt x="670" y="2048"/>
                    </a:lnTo>
                    <a:lnTo>
                      <a:pt x="612" y="2020"/>
                    </a:lnTo>
                    <a:lnTo>
                      <a:pt x="558" y="1986"/>
                    </a:lnTo>
                    <a:lnTo>
                      <a:pt x="558" y="1986"/>
                    </a:lnTo>
                    <a:lnTo>
                      <a:pt x="508" y="1950"/>
                    </a:lnTo>
                    <a:lnTo>
                      <a:pt x="460" y="1910"/>
                    </a:lnTo>
                    <a:lnTo>
                      <a:pt x="416" y="1868"/>
                    </a:lnTo>
                    <a:lnTo>
                      <a:pt x="374" y="1824"/>
                    </a:lnTo>
                    <a:lnTo>
                      <a:pt x="374" y="1824"/>
                    </a:lnTo>
                    <a:lnTo>
                      <a:pt x="338" y="1778"/>
                    </a:lnTo>
                    <a:lnTo>
                      <a:pt x="304" y="1732"/>
                    </a:lnTo>
                    <a:lnTo>
                      <a:pt x="272" y="1682"/>
                    </a:lnTo>
                    <a:lnTo>
                      <a:pt x="244" y="1634"/>
                    </a:lnTo>
                    <a:lnTo>
                      <a:pt x="244" y="1634"/>
                    </a:lnTo>
                    <a:lnTo>
                      <a:pt x="218" y="1586"/>
                    </a:lnTo>
                    <a:lnTo>
                      <a:pt x="194" y="1536"/>
                    </a:lnTo>
                    <a:lnTo>
                      <a:pt x="174" y="1486"/>
                    </a:lnTo>
                    <a:lnTo>
                      <a:pt x="154" y="1438"/>
                    </a:lnTo>
                    <a:lnTo>
                      <a:pt x="154" y="1438"/>
                    </a:lnTo>
                    <a:lnTo>
                      <a:pt x="136" y="1388"/>
                    </a:lnTo>
                    <a:lnTo>
                      <a:pt x="120" y="1340"/>
                    </a:lnTo>
                    <a:lnTo>
                      <a:pt x="106" y="1292"/>
                    </a:lnTo>
                    <a:lnTo>
                      <a:pt x="94" y="1244"/>
                    </a:lnTo>
                    <a:lnTo>
                      <a:pt x="94" y="1244"/>
                    </a:lnTo>
                    <a:lnTo>
                      <a:pt x="70" y="1152"/>
                    </a:lnTo>
                    <a:lnTo>
                      <a:pt x="52" y="1060"/>
                    </a:lnTo>
                    <a:lnTo>
                      <a:pt x="38" y="972"/>
                    </a:lnTo>
                    <a:lnTo>
                      <a:pt x="26" y="888"/>
                    </a:lnTo>
                    <a:lnTo>
                      <a:pt x="26" y="888"/>
                    </a:lnTo>
                    <a:lnTo>
                      <a:pt x="18" y="806"/>
                    </a:lnTo>
                    <a:lnTo>
                      <a:pt x="10" y="728"/>
                    </a:lnTo>
                    <a:lnTo>
                      <a:pt x="6" y="652"/>
                    </a:lnTo>
                    <a:lnTo>
                      <a:pt x="2" y="582"/>
                    </a:lnTo>
                    <a:lnTo>
                      <a:pt x="2" y="582"/>
                    </a:lnTo>
                    <a:lnTo>
                      <a:pt x="0" y="450"/>
                    </a:lnTo>
                    <a:lnTo>
                      <a:pt x="0" y="334"/>
                    </a:lnTo>
                    <a:lnTo>
                      <a:pt x="2" y="236"/>
                    </a:lnTo>
                    <a:lnTo>
                      <a:pt x="6" y="152"/>
                    </a:lnTo>
                    <a:lnTo>
                      <a:pt x="6" y="152"/>
                    </a:lnTo>
                    <a:lnTo>
                      <a:pt x="16" y="40"/>
                    </a:lnTo>
                    <a:lnTo>
                      <a:pt x="16" y="40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20" y="0"/>
                    </a:lnTo>
                    <a:lnTo>
                      <a:pt x="160" y="16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122" name="Freeform 46"/>
              <p:cNvSpPr/>
              <p:nvPr/>
            </p:nvSpPr>
            <p:spPr bwMode="auto">
              <a:xfrm>
                <a:off x="7696200" y="4949825"/>
                <a:ext cx="9321800" cy="5451475"/>
              </a:xfrm>
              <a:custGeom>
                <a:avLst/>
                <a:gdLst>
                  <a:gd name="T0" fmla="*/ 76 w 5872"/>
                  <a:gd name="T1" fmla="*/ 574 h 3434"/>
                  <a:gd name="T2" fmla="*/ 184 w 5872"/>
                  <a:gd name="T3" fmla="*/ 1308 h 3434"/>
                  <a:gd name="T4" fmla="*/ 416 w 5872"/>
                  <a:gd name="T5" fmla="*/ 1760 h 3434"/>
                  <a:gd name="T6" fmla="*/ 900 w 5872"/>
                  <a:gd name="T7" fmla="*/ 2028 h 3434"/>
                  <a:gd name="T8" fmla="*/ 1176 w 5872"/>
                  <a:gd name="T9" fmla="*/ 2030 h 3434"/>
                  <a:gd name="T10" fmla="*/ 1388 w 5872"/>
                  <a:gd name="T11" fmla="*/ 1974 h 3434"/>
                  <a:gd name="T12" fmla="*/ 1614 w 5872"/>
                  <a:gd name="T13" fmla="*/ 1762 h 3434"/>
                  <a:gd name="T14" fmla="*/ 1712 w 5872"/>
                  <a:gd name="T15" fmla="*/ 1300 h 3434"/>
                  <a:gd name="T16" fmla="*/ 1774 w 5872"/>
                  <a:gd name="T17" fmla="*/ 644 h 3434"/>
                  <a:gd name="T18" fmla="*/ 1872 w 5872"/>
                  <a:gd name="T19" fmla="*/ 496 h 3434"/>
                  <a:gd name="T20" fmla="*/ 2000 w 5872"/>
                  <a:gd name="T21" fmla="*/ 434 h 3434"/>
                  <a:gd name="T22" fmla="*/ 2136 w 5872"/>
                  <a:gd name="T23" fmla="*/ 424 h 3434"/>
                  <a:gd name="T24" fmla="*/ 2254 w 5872"/>
                  <a:gd name="T25" fmla="*/ 458 h 3434"/>
                  <a:gd name="T26" fmla="*/ 2440 w 5872"/>
                  <a:gd name="T27" fmla="*/ 686 h 3434"/>
                  <a:gd name="T28" fmla="*/ 2560 w 5872"/>
                  <a:gd name="T29" fmla="*/ 1452 h 3434"/>
                  <a:gd name="T30" fmla="*/ 2658 w 5872"/>
                  <a:gd name="T31" fmla="*/ 2220 h 3434"/>
                  <a:gd name="T32" fmla="*/ 2858 w 5872"/>
                  <a:gd name="T33" fmla="*/ 2628 h 3434"/>
                  <a:gd name="T34" fmla="*/ 3156 w 5872"/>
                  <a:gd name="T35" fmla="*/ 2770 h 3434"/>
                  <a:gd name="T36" fmla="*/ 3362 w 5872"/>
                  <a:gd name="T37" fmla="*/ 2764 h 3434"/>
                  <a:gd name="T38" fmla="*/ 3612 w 5872"/>
                  <a:gd name="T39" fmla="*/ 2650 h 3434"/>
                  <a:gd name="T40" fmla="*/ 3776 w 5872"/>
                  <a:gd name="T41" fmla="*/ 2324 h 3434"/>
                  <a:gd name="T42" fmla="*/ 3838 w 5872"/>
                  <a:gd name="T43" fmla="*/ 1518 h 3434"/>
                  <a:gd name="T44" fmla="*/ 3952 w 5872"/>
                  <a:gd name="T45" fmla="*/ 1142 h 3434"/>
                  <a:gd name="T46" fmla="*/ 4258 w 5872"/>
                  <a:gd name="T47" fmla="*/ 992 h 3434"/>
                  <a:gd name="T48" fmla="*/ 4458 w 5872"/>
                  <a:gd name="T49" fmla="*/ 1030 h 3434"/>
                  <a:gd name="T50" fmla="*/ 4682 w 5872"/>
                  <a:gd name="T51" fmla="*/ 1310 h 3434"/>
                  <a:gd name="T52" fmla="*/ 4810 w 5872"/>
                  <a:gd name="T53" fmla="*/ 1910 h 3434"/>
                  <a:gd name="T54" fmla="*/ 5024 w 5872"/>
                  <a:gd name="T55" fmla="*/ 2874 h 3434"/>
                  <a:gd name="T56" fmla="*/ 5224 w 5872"/>
                  <a:gd name="T57" fmla="*/ 3184 h 3434"/>
                  <a:gd name="T58" fmla="*/ 5548 w 5872"/>
                  <a:gd name="T59" fmla="*/ 3386 h 3434"/>
                  <a:gd name="T60" fmla="*/ 5664 w 5872"/>
                  <a:gd name="T61" fmla="*/ 3414 h 3434"/>
                  <a:gd name="T62" fmla="*/ 5788 w 5872"/>
                  <a:gd name="T63" fmla="*/ 3430 h 3434"/>
                  <a:gd name="T64" fmla="*/ 5596 w 5872"/>
                  <a:gd name="T65" fmla="*/ 3402 h 3434"/>
                  <a:gd name="T66" fmla="*/ 5330 w 5872"/>
                  <a:gd name="T67" fmla="*/ 3282 h 3434"/>
                  <a:gd name="T68" fmla="*/ 5098 w 5872"/>
                  <a:gd name="T69" fmla="*/ 3030 h 3434"/>
                  <a:gd name="T70" fmla="*/ 4890 w 5872"/>
                  <a:gd name="T71" fmla="*/ 2458 h 3434"/>
                  <a:gd name="T72" fmla="*/ 4724 w 5872"/>
                  <a:gd name="T73" fmla="*/ 1496 h 3434"/>
                  <a:gd name="T74" fmla="*/ 4554 w 5872"/>
                  <a:gd name="T75" fmla="*/ 1124 h 3434"/>
                  <a:gd name="T76" fmla="*/ 4358 w 5872"/>
                  <a:gd name="T77" fmla="*/ 1016 h 3434"/>
                  <a:gd name="T78" fmla="*/ 4066 w 5872"/>
                  <a:gd name="T79" fmla="*/ 1062 h 3434"/>
                  <a:gd name="T80" fmla="*/ 3896 w 5872"/>
                  <a:gd name="T81" fmla="*/ 1312 h 3434"/>
                  <a:gd name="T82" fmla="*/ 3836 w 5872"/>
                  <a:gd name="T83" fmla="*/ 2032 h 3434"/>
                  <a:gd name="T84" fmla="*/ 3726 w 5872"/>
                  <a:gd name="T85" fmla="*/ 2548 h 3434"/>
                  <a:gd name="T86" fmla="*/ 3426 w 5872"/>
                  <a:gd name="T87" fmla="*/ 2782 h 3434"/>
                  <a:gd name="T88" fmla="*/ 3112 w 5872"/>
                  <a:gd name="T89" fmla="*/ 2796 h 3434"/>
                  <a:gd name="T90" fmla="*/ 2806 w 5872"/>
                  <a:gd name="T91" fmla="*/ 2622 h 3434"/>
                  <a:gd name="T92" fmla="*/ 2622 w 5872"/>
                  <a:gd name="T93" fmla="*/ 2230 h 3434"/>
                  <a:gd name="T94" fmla="*/ 2520 w 5872"/>
                  <a:gd name="T95" fmla="*/ 1456 h 3434"/>
                  <a:gd name="T96" fmla="*/ 2398 w 5872"/>
                  <a:gd name="T97" fmla="*/ 704 h 3434"/>
                  <a:gd name="T98" fmla="*/ 2218 w 5872"/>
                  <a:gd name="T99" fmla="*/ 492 h 3434"/>
                  <a:gd name="T100" fmla="*/ 2106 w 5872"/>
                  <a:gd name="T101" fmla="*/ 470 h 3434"/>
                  <a:gd name="T102" fmla="*/ 1994 w 5872"/>
                  <a:gd name="T103" fmla="*/ 486 h 3434"/>
                  <a:gd name="T104" fmla="*/ 1880 w 5872"/>
                  <a:gd name="T105" fmla="*/ 556 h 3434"/>
                  <a:gd name="T106" fmla="*/ 1788 w 5872"/>
                  <a:gd name="T107" fmla="*/ 798 h 3434"/>
                  <a:gd name="T108" fmla="*/ 1734 w 5872"/>
                  <a:gd name="T109" fmla="*/ 1586 h 3434"/>
                  <a:gd name="T110" fmla="*/ 1582 w 5872"/>
                  <a:gd name="T111" fmla="*/ 1904 h 3434"/>
                  <a:gd name="T112" fmla="*/ 1282 w 5872"/>
                  <a:gd name="T113" fmla="*/ 2072 h 3434"/>
                  <a:gd name="T114" fmla="*/ 1086 w 5872"/>
                  <a:gd name="T115" fmla="*/ 2098 h 3434"/>
                  <a:gd name="T116" fmla="*/ 708 w 5872"/>
                  <a:gd name="T117" fmla="*/ 2044 h 3434"/>
                  <a:gd name="T118" fmla="*/ 268 w 5872"/>
                  <a:gd name="T119" fmla="*/ 1664 h 3434"/>
                  <a:gd name="T120" fmla="*/ 92 w 5872"/>
                  <a:gd name="T121" fmla="*/ 1234 h 3434"/>
                  <a:gd name="T122" fmla="*/ 2 w 5872"/>
                  <a:gd name="T123" fmla="*/ 332 h 3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872" h="3434">
                    <a:moveTo>
                      <a:pt x="96" y="8"/>
                    </a:moveTo>
                    <a:lnTo>
                      <a:pt x="96" y="8"/>
                    </a:lnTo>
                    <a:lnTo>
                      <a:pt x="96" y="18"/>
                    </a:lnTo>
                    <a:lnTo>
                      <a:pt x="96" y="18"/>
                    </a:lnTo>
                    <a:lnTo>
                      <a:pt x="92" y="46"/>
                    </a:lnTo>
                    <a:lnTo>
                      <a:pt x="92" y="46"/>
                    </a:lnTo>
                    <a:lnTo>
                      <a:pt x="84" y="156"/>
                    </a:lnTo>
                    <a:lnTo>
                      <a:pt x="84" y="156"/>
                    </a:lnTo>
                    <a:lnTo>
                      <a:pt x="78" y="236"/>
                    </a:lnTo>
                    <a:lnTo>
                      <a:pt x="74" y="334"/>
                    </a:lnTo>
                    <a:lnTo>
                      <a:pt x="74" y="446"/>
                    </a:lnTo>
                    <a:lnTo>
                      <a:pt x="76" y="574"/>
                    </a:lnTo>
                    <a:lnTo>
                      <a:pt x="76" y="574"/>
                    </a:lnTo>
                    <a:lnTo>
                      <a:pt x="78" y="644"/>
                    </a:lnTo>
                    <a:lnTo>
                      <a:pt x="82" y="716"/>
                    </a:lnTo>
                    <a:lnTo>
                      <a:pt x="88" y="792"/>
                    </a:lnTo>
                    <a:lnTo>
                      <a:pt x="96" y="872"/>
                    </a:lnTo>
                    <a:lnTo>
                      <a:pt x="96" y="872"/>
                    </a:lnTo>
                    <a:lnTo>
                      <a:pt x="106" y="954"/>
                    </a:lnTo>
                    <a:lnTo>
                      <a:pt x="120" y="1038"/>
                    </a:lnTo>
                    <a:lnTo>
                      <a:pt x="136" y="1126"/>
                    </a:lnTo>
                    <a:lnTo>
                      <a:pt x="158" y="1216"/>
                    </a:lnTo>
                    <a:lnTo>
                      <a:pt x="158" y="1216"/>
                    </a:lnTo>
                    <a:lnTo>
                      <a:pt x="184" y="1308"/>
                    </a:lnTo>
                    <a:lnTo>
                      <a:pt x="198" y="1354"/>
                    </a:lnTo>
                    <a:lnTo>
                      <a:pt x="214" y="1400"/>
                    </a:lnTo>
                    <a:lnTo>
                      <a:pt x="232" y="1446"/>
                    </a:lnTo>
                    <a:lnTo>
                      <a:pt x="252" y="1492"/>
                    </a:lnTo>
                    <a:lnTo>
                      <a:pt x="274" y="1540"/>
                    </a:lnTo>
                    <a:lnTo>
                      <a:pt x="298" y="1584"/>
                    </a:lnTo>
                    <a:lnTo>
                      <a:pt x="298" y="1584"/>
                    </a:lnTo>
                    <a:lnTo>
                      <a:pt x="324" y="1630"/>
                    </a:lnTo>
                    <a:lnTo>
                      <a:pt x="352" y="1674"/>
                    </a:lnTo>
                    <a:lnTo>
                      <a:pt x="382" y="1718"/>
                    </a:lnTo>
                    <a:lnTo>
                      <a:pt x="416" y="1760"/>
                    </a:lnTo>
                    <a:lnTo>
                      <a:pt x="416" y="1760"/>
                    </a:lnTo>
                    <a:lnTo>
                      <a:pt x="452" y="1800"/>
                    </a:lnTo>
                    <a:lnTo>
                      <a:pt x="492" y="1838"/>
                    </a:lnTo>
                    <a:lnTo>
                      <a:pt x="534" y="1874"/>
                    </a:lnTo>
                    <a:lnTo>
                      <a:pt x="578" y="1908"/>
                    </a:lnTo>
                    <a:lnTo>
                      <a:pt x="578" y="1908"/>
                    </a:lnTo>
                    <a:lnTo>
                      <a:pt x="626" y="1936"/>
                    </a:lnTo>
                    <a:lnTo>
                      <a:pt x="678" y="1962"/>
                    </a:lnTo>
                    <a:lnTo>
                      <a:pt x="730" y="1986"/>
                    </a:lnTo>
                    <a:lnTo>
                      <a:pt x="786" y="2004"/>
                    </a:lnTo>
                    <a:lnTo>
                      <a:pt x="786" y="2004"/>
                    </a:lnTo>
                    <a:lnTo>
                      <a:pt x="842" y="2018"/>
                    </a:lnTo>
                    <a:lnTo>
                      <a:pt x="900" y="2028"/>
                    </a:lnTo>
                    <a:lnTo>
                      <a:pt x="960" y="2036"/>
                    </a:lnTo>
                    <a:lnTo>
                      <a:pt x="1022" y="2038"/>
                    </a:lnTo>
                    <a:lnTo>
                      <a:pt x="1036" y="2038"/>
                    </a:lnTo>
                    <a:lnTo>
                      <a:pt x="1052" y="2038"/>
                    </a:lnTo>
                    <a:lnTo>
                      <a:pt x="1052" y="2038"/>
                    </a:lnTo>
                    <a:lnTo>
                      <a:pt x="1084" y="2038"/>
                    </a:lnTo>
                    <a:lnTo>
                      <a:pt x="1084" y="2038"/>
                    </a:lnTo>
                    <a:lnTo>
                      <a:pt x="1114" y="2036"/>
                    </a:lnTo>
                    <a:lnTo>
                      <a:pt x="1114" y="2036"/>
                    </a:lnTo>
                    <a:lnTo>
                      <a:pt x="1146" y="2034"/>
                    </a:lnTo>
                    <a:lnTo>
                      <a:pt x="1146" y="2034"/>
                    </a:lnTo>
                    <a:lnTo>
                      <a:pt x="1176" y="2030"/>
                    </a:lnTo>
                    <a:lnTo>
                      <a:pt x="1192" y="2028"/>
                    </a:lnTo>
                    <a:lnTo>
                      <a:pt x="1208" y="2026"/>
                    </a:lnTo>
                    <a:lnTo>
                      <a:pt x="1208" y="2026"/>
                    </a:lnTo>
                    <a:lnTo>
                      <a:pt x="1238" y="2022"/>
                    </a:lnTo>
                    <a:lnTo>
                      <a:pt x="1238" y="2022"/>
                    </a:lnTo>
                    <a:lnTo>
                      <a:pt x="1268" y="2014"/>
                    </a:lnTo>
                    <a:lnTo>
                      <a:pt x="1268" y="2014"/>
                    </a:lnTo>
                    <a:lnTo>
                      <a:pt x="1300" y="2006"/>
                    </a:lnTo>
                    <a:lnTo>
                      <a:pt x="1330" y="1998"/>
                    </a:lnTo>
                    <a:lnTo>
                      <a:pt x="1358" y="1988"/>
                    </a:lnTo>
                    <a:lnTo>
                      <a:pt x="1388" y="1974"/>
                    </a:lnTo>
                    <a:lnTo>
                      <a:pt x="1388" y="1974"/>
                    </a:lnTo>
                    <a:lnTo>
                      <a:pt x="1416" y="1962"/>
                    </a:lnTo>
                    <a:lnTo>
                      <a:pt x="1442" y="1946"/>
                    </a:lnTo>
                    <a:lnTo>
                      <a:pt x="1468" y="1928"/>
                    </a:lnTo>
                    <a:lnTo>
                      <a:pt x="1494" y="1910"/>
                    </a:lnTo>
                    <a:lnTo>
                      <a:pt x="1494" y="1910"/>
                    </a:lnTo>
                    <a:lnTo>
                      <a:pt x="1518" y="1888"/>
                    </a:lnTo>
                    <a:lnTo>
                      <a:pt x="1540" y="1866"/>
                    </a:lnTo>
                    <a:lnTo>
                      <a:pt x="1560" y="1842"/>
                    </a:lnTo>
                    <a:lnTo>
                      <a:pt x="1580" y="1816"/>
                    </a:lnTo>
                    <a:lnTo>
                      <a:pt x="1580" y="1816"/>
                    </a:lnTo>
                    <a:lnTo>
                      <a:pt x="1598" y="1790"/>
                    </a:lnTo>
                    <a:lnTo>
                      <a:pt x="1614" y="1762"/>
                    </a:lnTo>
                    <a:lnTo>
                      <a:pt x="1628" y="1732"/>
                    </a:lnTo>
                    <a:lnTo>
                      <a:pt x="1642" y="1702"/>
                    </a:lnTo>
                    <a:lnTo>
                      <a:pt x="1642" y="1702"/>
                    </a:lnTo>
                    <a:lnTo>
                      <a:pt x="1652" y="1670"/>
                    </a:lnTo>
                    <a:lnTo>
                      <a:pt x="1662" y="1638"/>
                    </a:lnTo>
                    <a:lnTo>
                      <a:pt x="1672" y="1606"/>
                    </a:lnTo>
                    <a:lnTo>
                      <a:pt x="1680" y="1574"/>
                    </a:lnTo>
                    <a:lnTo>
                      <a:pt x="1692" y="1506"/>
                    </a:lnTo>
                    <a:lnTo>
                      <a:pt x="1702" y="1438"/>
                    </a:lnTo>
                    <a:lnTo>
                      <a:pt x="1702" y="1438"/>
                    </a:lnTo>
                    <a:lnTo>
                      <a:pt x="1708" y="1370"/>
                    </a:lnTo>
                    <a:lnTo>
                      <a:pt x="1712" y="1300"/>
                    </a:lnTo>
                    <a:lnTo>
                      <a:pt x="1718" y="1158"/>
                    </a:lnTo>
                    <a:lnTo>
                      <a:pt x="1718" y="1158"/>
                    </a:lnTo>
                    <a:lnTo>
                      <a:pt x="1722" y="1012"/>
                    </a:lnTo>
                    <a:lnTo>
                      <a:pt x="1724" y="940"/>
                    </a:lnTo>
                    <a:lnTo>
                      <a:pt x="1730" y="866"/>
                    </a:lnTo>
                    <a:lnTo>
                      <a:pt x="1730" y="866"/>
                    </a:lnTo>
                    <a:lnTo>
                      <a:pt x="1738" y="792"/>
                    </a:lnTo>
                    <a:lnTo>
                      <a:pt x="1744" y="754"/>
                    </a:lnTo>
                    <a:lnTo>
                      <a:pt x="1752" y="718"/>
                    </a:lnTo>
                    <a:lnTo>
                      <a:pt x="1752" y="718"/>
                    </a:lnTo>
                    <a:lnTo>
                      <a:pt x="1762" y="680"/>
                    </a:lnTo>
                    <a:lnTo>
                      <a:pt x="1774" y="644"/>
                    </a:lnTo>
                    <a:lnTo>
                      <a:pt x="1788" y="608"/>
                    </a:lnTo>
                    <a:lnTo>
                      <a:pt x="1808" y="572"/>
                    </a:lnTo>
                    <a:lnTo>
                      <a:pt x="1808" y="572"/>
                    </a:lnTo>
                    <a:lnTo>
                      <a:pt x="1818" y="556"/>
                    </a:lnTo>
                    <a:lnTo>
                      <a:pt x="1830" y="540"/>
                    </a:lnTo>
                    <a:lnTo>
                      <a:pt x="1830" y="540"/>
                    </a:lnTo>
                    <a:lnTo>
                      <a:pt x="1844" y="524"/>
                    </a:lnTo>
                    <a:lnTo>
                      <a:pt x="1844" y="524"/>
                    </a:lnTo>
                    <a:lnTo>
                      <a:pt x="1850" y="516"/>
                    </a:lnTo>
                    <a:lnTo>
                      <a:pt x="1858" y="510"/>
                    </a:lnTo>
                    <a:lnTo>
                      <a:pt x="1858" y="510"/>
                    </a:lnTo>
                    <a:lnTo>
                      <a:pt x="1872" y="496"/>
                    </a:lnTo>
                    <a:lnTo>
                      <a:pt x="1888" y="484"/>
                    </a:lnTo>
                    <a:lnTo>
                      <a:pt x="1888" y="484"/>
                    </a:lnTo>
                    <a:lnTo>
                      <a:pt x="1906" y="472"/>
                    </a:lnTo>
                    <a:lnTo>
                      <a:pt x="1914" y="466"/>
                    </a:lnTo>
                    <a:lnTo>
                      <a:pt x="1914" y="466"/>
                    </a:lnTo>
                    <a:lnTo>
                      <a:pt x="1924" y="462"/>
                    </a:lnTo>
                    <a:lnTo>
                      <a:pt x="1942" y="452"/>
                    </a:lnTo>
                    <a:lnTo>
                      <a:pt x="1960" y="446"/>
                    </a:lnTo>
                    <a:lnTo>
                      <a:pt x="1970" y="442"/>
                    </a:lnTo>
                    <a:lnTo>
                      <a:pt x="1980" y="440"/>
                    </a:lnTo>
                    <a:lnTo>
                      <a:pt x="2000" y="434"/>
                    </a:lnTo>
                    <a:lnTo>
                      <a:pt x="2000" y="434"/>
                    </a:lnTo>
                    <a:lnTo>
                      <a:pt x="2018" y="430"/>
                    </a:lnTo>
                    <a:lnTo>
                      <a:pt x="2018" y="430"/>
                    </a:lnTo>
                    <a:lnTo>
                      <a:pt x="2038" y="428"/>
                    </a:lnTo>
                    <a:lnTo>
                      <a:pt x="2058" y="426"/>
                    </a:lnTo>
                    <a:lnTo>
                      <a:pt x="2068" y="424"/>
                    </a:lnTo>
                    <a:lnTo>
                      <a:pt x="2078" y="424"/>
                    </a:lnTo>
                    <a:lnTo>
                      <a:pt x="2098" y="424"/>
                    </a:lnTo>
                    <a:lnTo>
                      <a:pt x="2102" y="424"/>
                    </a:lnTo>
                    <a:lnTo>
                      <a:pt x="2102" y="424"/>
                    </a:lnTo>
                    <a:lnTo>
                      <a:pt x="2108" y="424"/>
                    </a:lnTo>
                    <a:lnTo>
                      <a:pt x="2118" y="424"/>
                    </a:lnTo>
                    <a:lnTo>
                      <a:pt x="2136" y="424"/>
                    </a:lnTo>
                    <a:lnTo>
                      <a:pt x="2142" y="424"/>
                    </a:lnTo>
                    <a:lnTo>
                      <a:pt x="2146" y="426"/>
                    </a:lnTo>
                    <a:lnTo>
                      <a:pt x="2156" y="428"/>
                    </a:lnTo>
                    <a:lnTo>
                      <a:pt x="2178" y="430"/>
                    </a:lnTo>
                    <a:lnTo>
                      <a:pt x="2178" y="430"/>
                    </a:lnTo>
                    <a:lnTo>
                      <a:pt x="2198" y="436"/>
                    </a:lnTo>
                    <a:lnTo>
                      <a:pt x="2208" y="438"/>
                    </a:lnTo>
                    <a:lnTo>
                      <a:pt x="2212" y="440"/>
                    </a:lnTo>
                    <a:lnTo>
                      <a:pt x="2216" y="442"/>
                    </a:lnTo>
                    <a:lnTo>
                      <a:pt x="2236" y="448"/>
                    </a:lnTo>
                    <a:lnTo>
                      <a:pt x="2236" y="448"/>
                    </a:lnTo>
                    <a:lnTo>
                      <a:pt x="2254" y="458"/>
                    </a:lnTo>
                    <a:lnTo>
                      <a:pt x="2272" y="468"/>
                    </a:lnTo>
                    <a:lnTo>
                      <a:pt x="2290" y="478"/>
                    </a:lnTo>
                    <a:lnTo>
                      <a:pt x="2306" y="490"/>
                    </a:lnTo>
                    <a:lnTo>
                      <a:pt x="2322" y="504"/>
                    </a:lnTo>
                    <a:lnTo>
                      <a:pt x="2336" y="518"/>
                    </a:lnTo>
                    <a:lnTo>
                      <a:pt x="2362" y="548"/>
                    </a:lnTo>
                    <a:lnTo>
                      <a:pt x="2362" y="548"/>
                    </a:lnTo>
                    <a:lnTo>
                      <a:pt x="2386" y="580"/>
                    </a:lnTo>
                    <a:lnTo>
                      <a:pt x="2406" y="616"/>
                    </a:lnTo>
                    <a:lnTo>
                      <a:pt x="2424" y="650"/>
                    </a:lnTo>
                    <a:lnTo>
                      <a:pt x="2440" y="686"/>
                    </a:lnTo>
                    <a:lnTo>
                      <a:pt x="2440" y="686"/>
                    </a:lnTo>
                    <a:lnTo>
                      <a:pt x="2454" y="724"/>
                    </a:lnTo>
                    <a:lnTo>
                      <a:pt x="2466" y="760"/>
                    </a:lnTo>
                    <a:lnTo>
                      <a:pt x="2476" y="798"/>
                    </a:lnTo>
                    <a:lnTo>
                      <a:pt x="2486" y="836"/>
                    </a:lnTo>
                    <a:lnTo>
                      <a:pt x="2486" y="836"/>
                    </a:lnTo>
                    <a:lnTo>
                      <a:pt x="2502" y="912"/>
                    </a:lnTo>
                    <a:lnTo>
                      <a:pt x="2514" y="990"/>
                    </a:lnTo>
                    <a:lnTo>
                      <a:pt x="2526" y="1066"/>
                    </a:lnTo>
                    <a:lnTo>
                      <a:pt x="2534" y="1144"/>
                    </a:lnTo>
                    <a:lnTo>
                      <a:pt x="2534" y="1144"/>
                    </a:lnTo>
                    <a:lnTo>
                      <a:pt x="2548" y="1298"/>
                    </a:lnTo>
                    <a:lnTo>
                      <a:pt x="2560" y="1452"/>
                    </a:lnTo>
                    <a:lnTo>
                      <a:pt x="2560" y="1452"/>
                    </a:lnTo>
                    <a:lnTo>
                      <a:pt x="2572" y="1608"/>
                    </a:lnTo>
                    <a:lnTo>
                      <a:pt x="2586" y="1762"/>
                    </a:lnTo>
                    <a:lnTo>
                      <a:pt x="2594" y="1840"/>
                    </a:lnTo>
                    <a:lnTo>
                      <a:pt x="2602" y="1916"/>
                    </a:lnTo>
                    <a:lnTo>
                      <a:pt x="2614" y="1994"/>
                    </a:lnTo>
                    <a:lnTo>
                      <a:pt x="2626" y="2070"/>
                    </a:lnTo>
                    <a:lnTo>
                      <a:pt x="2626" y="2070"/>
                    </a:lnTo>
                    <a:lnTo>
                      <a:pt x="2640" y="2146"/>
                    </a:lnTo>
                    <a:lnTo>
                      <a:pt x="2640" y="2146"/>
                    </a:lnTo>
                    <a:lnTo>
                      <a:pt x="2658" y="2220"/>
                    </a:lnTo>
                    <a:lnTo>
                      <a:pt x="2658" y="2220"/>
                    </a:lnTo>
                    <a:lnTo>
                      <a:pt x="2678" y="2296"/>
                    </a:lnTo>
                    <a:lnTo>
                      <a:pt x="2690" y="2332"/>
                    </a:lnTo>
                    <a:lnTo>
                      <a:pt x="2704" y="2368"/>
                    </a:lnTo>
                    <a:lnTo>
                      <a:pt x="2704" y="2368"/>
                    </a:lnTo>
                    <a:lnTo>
                      <a:pt x="2718" y="2404"/>
                    </a:lnTo>
                    <a:lnTo>
                      <a:pt x="2732" y="2438"/>
                    </a:lnTo>
                    <a:lnTo>
                      <a:pt x="2750" y="2472"/>
                    </a:lnTo>
                    <a:lnTo>
                      <a:pt x="2768" y="2506"/>
                    </a:lnTo>
                    <a:lnTo>
                      <a:pt x="2788" y="2538"/>
                    </a:lnTo>
                    <a:lnTo>
                      <a:pt x="2810" y="2570"/>
                    </a:lnTo>
                    <a:lnTo>
                      <a:pt x="2832" y="2600"/>
                    </a:lnTo>
                    <a:lnTo>
                      <a:pt x="2858" y="2628"/>
                    </a:lnTo>
                    <a:lnTo>
                      <a:pt x="2858" y="2628"/>
                    </a:lnTo>
                    <a:lnTo>
                      <a:pt x="2884" y="2654"/>
                    </a:lnTo>
                    <a:lnTo>
                      <a:pt x="2914" y="2676"/>
                    </a:lnTo>
                    <a:lnTo>
                      <a:pt x="2944" y="2698"/>
                    </a:lnTo>
                    <a:lnTo>
                      <a:pt x="2978" y="2716"/>
                    </a:lnTo>
                    <a:lnTo>
                      <a:pt x="2978" y="2716"/>
                    </a:lnTo>
                    <a:lnTo>
                      <a:pt x="3010" y="2732"/>
                    </a:lnTo>
                    <a:lnTo>
                      <a:pt x="3046" y="2746"/>
                    </a:lnTo>
                    <a:lnTo>
                      <a:pt x="3082" y="2756"/>
                    </a:lnTo>
                    <a:lnTo>
                      <a:pt x="3118" y="2764"/>
                    </a:lnTo>
                    <a:lnTo>
                      <a:pt x="3138" y="2768"/>
                    </a:lnTo>
                    <a:lnTo>
                      <a:pt x="3156" y="2770"/>
                    </a:lnTo>
                    <a:lnTo>
                      <a:pt x="3174" y="2772"/>
                    </a:lnTo>
                    <a:lnTo>
                      <a:pt x="3184" y="2772"/>
                    </a:lnTo>
                    <a:lnTo>
                      <a:pt x="3194" y="2774"/>
                    </a:lnTo>
                    <a:lnTo>
                      <a:pt x="3230" y="2774"/>
                    </a:lnTo>
                    <a:lnTo>
                      <a:pt x="3270" y="2774"/>
                    </a:lnTo>
                    <a:lnTo>
                      <a:pt x="3270" y="2774"/>
                    </a:lnTo>
                    <a:lnTo>
                      <a:pt x="3288" y="2772"/>
                    </a:lnTo>
                    <a:lnTo>
                      <a:pt x="3306" y="2772"/>
                    </a:lnTo>
                    <a:lnTo>
                      <a:pt x="3326" y="2770"/>
                    </a:lnTo>
                    <a:lnTo>
                      <a:pt x="3344" y="2768"/>
                    </a:lnTo>
                    <a:lnTo>
                      <a:pt x="3344" y="2768"/>
                    </a:lnTo>
                    <a:lnTo>
                      <a:pt x="3362" y="2764"/>
                    </a:lnTo>
                    <a:lnTo>
                      <a:pt x="3380" y="2762"/>
                    </a:lnTo>
                    <a:lnTo>
                      <a:pt x="3400" y="2758"/>
                    </a:lnTo>
                    <a:lnTo>
                      <a:pt x="3400" y="2758"/>
                    </a:lnTo>
                    <a:lnTo>
                      <a:pt x="3418" y="2754"/>
                    </a:lnTo>
                    <a:lnTo>
                      <a:pt x="3418" y="2754"/>
                    </a:lnTo>
                    <a:lnTo>
                      <a:pt x="3454" y="2742"/>
                    </a:lnTo>
                    <a:lnTo>
                      <a:pt x="3488" y="2730"/>
                    </a:lnTo>
                    <a:lnTo>
                      <a:pt x="3522" y="2714"/>
                    </a:lnTo>
                    <a:lnTo>
                      <a:pt x="3554" y="2696"/>
                    </a:lnTo>
                    <a:lnTo>
                      <a:pt x="3554" y="2696"/>
                    </a:lnTo>
                    <a:lnTo>
                      <a:pt x="3584" y="2674"/>
                    </a:lnTo>
                    <a:lnTo>
                      <a:pt x="3612" y="2650"/>
                    </a:lnTo>
                    <a:lnTo>
                      <a:pt x="3638" y="2624"/>
                    </a:lnTo>
                    <a:lnTo>
                      <a:pt x="3662" y="2596"/>
                    </a:lnTo>
                    <a:lnTo>
                      <a:pt x="3662" y="2596"/>
                    </a:lnTo>
                    <a:lnTo>
                      <a:pt x="3682" y="2566"/>
                    </a:lnTo>
                    <a:lnTo>
                      <a:pt x="3702" y="2534"/>
                    </a:lnTo>
                    <a:lnTo>
                      <a:pt x="3718" y="2502"/>
                    </a:lnTo>
                    <a:lnTo>
                      <a:pt x="3732" y="2468"/>
                    </a:lnTo>
                    <a:lnTo>
                      <a:pt x="3732" y="2468"/>
                    </a:lnTo>
                    <a:lnTo>
                      <a:pt x="3746" y="2432"/>
                    </a:lnTo>
                    <a:lnTo>
                      <a:pt x="3758" y="2396"/>
                    </a:lnTo>
                    <a:lnTo>
                      <a:pt x="3766" y="2362"/>
                    </a:lnTo>
                    <a:lnTo>
                      <a:pt x="3776" y="2324"/>
                    </a:lnTo>
                    <a:lnTo>
                      <a:pt x="3776" y="2324"/>
                    </a:lnTo>
                    <a:lnTo>
                      <a:pt x="3790" y="2252"/>
                    </a:lnTo>
                    <a:lnTo>
                      <a:pt x="3800" y="2178"/>
                    </a:lnTo>
                    <a:lnTo>
                      <a:pt x="3806" y="2104"/>
                    </a:lnTo>
                    <a:lnTo>
                      <a:pt x="3812" y="2030"/>
                    </a:lnTo>
                    <a:lnTo>
                      <a:pt x="3812" y="2030"/>
                    </a:lnTo>
                    <a:lnTo>
                      <a:pt x="3818" y="1884"/>
                    </a:lnTo>
                    <a:lnTo>
                      <a:pt x="3824" y="1736"/>
                    </a:lnTo>
                    <a:lnTo>
                      <a:pt x="3824" y="1736"/>
                    </a:lnTo>
                    <a:lnTo>
                      <a:pt x="3826" y="1664"/>
                    </a:lnTo>
                    <a:lnTo>
                      <a:pt x="3832" y="1590"/>
                    </a:lnTo>
                    <a:lnTo>
                      <a:pt x="3838" y="1518"/>
                    </a:lnTo>
                    <a:lnTo>
                      <a:pt x="3846" y="1446"/>
                    </a:lnTo>
                    <a:lnTo>
                      <a:pt x="3846" y="1446"/>
                    </a:lnTo>
                    <a:lnTo>
                      <a:pt x="3858" y="1376"/>
                    </a:lnTo>
                    <a:lnTo>
                      <a:pt x="3866" y="1340"/>
                    </a:lnTo>
                    <a:lnTo>
                      <a:pt x="3876" y="1306"/>
                    </a:lnTo>
                    <a:lnTo>
                      <a:pt x="3876" y="1306"/>
                    </a:lnTo>
                    <a:lnTo>
                      <a:pt x="3888" y="1270"/>
                    </a:lnTo>
                    <a:lnTo>
                      <a:pt x="3900" y="1238"/>
                    </a:lnTo>
                    <a:lnTo>
                      <a:pt x="3914" y="1204"/>
                    </a:lnTo>
                    <a:lnTo>
                      <a:pt x="3932" y="1172"/>
                    </a:lnTo>
                    <a:lnTo>
                      <a:pt x="3932" y="1172"/>
                    </a:lnTo>
                    <a:lnTo>
                      <a:pt x="3952" y="1142"/>
                    </a:lnTo>
                    <a:lnTo>
                      <a:pt x="3974" y="1114"/>
                    </a:lnTo>
                    <a:lnTo>
                      <a:pt x="3998" y="1088"/>
                    </a:lnTo>
                    <a:lnTo>
                      <a:pt x="4026" y="1066"/>
                    </a:lnTo>
                    <a:lnTo>
                      <a:pt x="4026" y="1066"/>
                    </a:lnTo>
                    <a:lnTo>
                      <a:pt x="4056" y="1046"/>
                    </a:lnTo>
                    <a:lnTo>
                      <a:pt x="4088" y="1030"/>
                    </a:lnTo>
                    <a:lnTo>
                      <a:pt x="4120" y="1016"/>
                    </a:lnTo>
                    <a:lnTo>
                      <a:pt x="4154" y="1006"/>
                    </a:lnTo>
                    <a:lnTo>
                      <a:pt x="4154" y="1006"/>
                    </a:lnTo>
                    <a:lnTo>
                      <a:pt x="4188" y="1000"/>
                    </a:lnTo>
                    <a:lnTo>
                      <a:pt x="4224" y="994"/>
                    </a:lnTo>
                    <a:lnTo>
                      <a:pt x="4258" y="992"/>
                    </a:lnTo>
                    <a:lnTo>
                      <a:pt x="4292" y="992"/>
                    </a:lnTo>
                    <a:lnTo>
                      <a:pt x="4292" y="992"/>
                    </a:lnTo>
                    <a:lnTo>
                      <a:pt x="4326" y="994"/>
                    </a:lnTo>
                    <a:lnTo>
                      <a:pt x="4326" y="994"/>
                    </a:lnTo>
                    <a:lnTo>
                      <a:pt x="4362" y="998"/>
                    </a:lnTo>
                    <a:lnTo>
                      <a:pt x="4362" y="998"/>
                    </a:lnTo>
                    <a:lnTo>
                      <a:pt x="4394" y="1006"/>
                    </a:lnTo>
                    <a:lnTo>
                      <a:pt x="4394" y="1006"/>
                    </a:lnTo>
                    <a:lnTo>
                      <a:pt x="4412" y="1012"/>
                    </a:lnTo>
                    <a:lnTo>
                      <a:pt x="4428" y="1016"/>
                    </a:lnTo>
                    <a:lnTo>
                      <a:pt x="4428" y="1016"/>
                    </a:lnTo>
                    <a:lnTo>
                      <a:pt x="4458" y="1030"/>
                    </a:lnTo>
                    <a:lnTo>
                      <a:pt x="4488" y="1048"/>
                    </a:lnTo>
                    <a:lnTo>
                      <a:pt x="4516" y="1066"/>
                    </a:lnTo>
                    <a:lnTo>
                      <a:pt x="4542" y="1088"/>
                    </a:lnTo>
                    <a:lnTo>
                      <a:pt x="4542" y="1088"/>
                    </a:lnTo>
                    <a:lnTo>
                      <a:pt x="4566" y="1112"/>
                    </a:lnTo>
                    <a:lnTo>
                      <a:pt x="4588" y="1138"/>
                    </a:lnTo>
                    <a:lnTo>
                      <a:pt x="4608" y="1164"/>
                    </a:lnTo>
                    <a:lnTo>
                      <a:pt x="4624" y="1192"/>
                    </a:lnTo>
                    <a:lnTo>
                      <a:pt x="4624" y="1192"/>
                    </a:lnTo>
                    <a:lnTo>
                      <a:pt x="4642" y="1222"/>
                    </a:lnTo>
                    <a:lnTo>
                      <a:pt x="4656" y="1250"/>
                    </a:lnTo>
                    <a:lnTo>
                      <a:pt x="4682" y="1310"/>
                    </a:lnTo>
                    <a:lnTo>
                      <a:pt x="4682" y="1310"/>
                    </a:lnTo>
                    <a:lnTo>
                      <a:pt x="4704" y="1370"/>
                    </a:lnTo>
                    <a:lnTo>
                      <a:pt x="4722" y="1432"/>
                    </a:lnTo>
                    <a:lnTo>
                      <a:pt x="4722" y="1432"/>
                    </a:lnTo>
                    <a:lnTo>
                      <a:pt x="4738" y="1492"/>
                    </a:lnTo>
                    <a:lnTo>
                      <a:pt x="4752" y="1554"/>
                    </a:lnTo>
                    <a:lnTo>
                      <a:pt x="4764" y="1614"/>
                    </a:lnTo>
                    <a:lnTo>
                      <a:pt x="4774" y="1674"/>
                    </a:lnTo>
                    <a:lnTo>
                      <a:pt x="4774" y="1674"/>
                    </a:lnTo>
                    <a:lnTo>
                      <a:pt x="4794" y="1794"/>
                    </a:lnTo>
                    <a:lnTo>
                      <a:pt x="4810" y="1910"/>
                    </a:lnTo>
                    <a:lnTo>
                      <a:pt x="4810" y="1910"/>
                    </a:lnTo>
                    <a:lnTo>
                      <a:pt x="4844" y="2136"/>
                    </a:lnTo>
                    <a:lnTo>
                      <a:pt x="4860" y="2246"/>
                    </a:lnTo>
                    <a:lnTo>
                      <a:pt x="4878" y="2352"/>
                    </a:lnTo>
                    <a:lnTo>
                      <a:pt x="4878" y="2352"/>
                    </a:lnTo>
                    <a:lnTo>
                      <a:pt x="4898" y="2456"/>
                    </a:lnTo>
                    <a:lnTo>
                      <a:pt x="4920" y="2556"/>
                    </a:lnTo>
                    <a:lnTo>
                      <a:pt x="4946" y="2652"/>
                    </a:lnTo>
                    <a:lnTo>
                      <a:pt x="4974" y="2744"/>
                    </a:lnTo>
                    <a:lnTo>
                      <a:pt x="4974" y="2744"/>
                    </a:lnTo>
                    <a:lnTo>
                      <a:pt x="4990" y="2788"/>
                    </a:lnTo>
                    <a:lnTo>
                      <a:pt x="5006" y="2832"/>
                    </a:lnTo>
                    <a:lnTo>
                      <a:pt x="5024" y="2874"/>
                    </a:lnTo>
                    <a:lnTo>
                      <a:pt x="5042" y="2914"/>
                    </a:lnTo>
                    <a:lnTo>
                      <a:pt x="5042" y="2914"/>
                    </a:lnTo>
                    <a:lnTo>
                      <a:pt x="5062" y="2954"/>
                    </a:lnTo>
                    <a:lnTo>
                      <a:pt x="5082" y="2992"/>
                    </a:lnTo>
                    <a:lnTo>
                      <a:pt x="5102" y="3028"/>
                    </a:lnTo>
                    <a:lnTo>
                      <a:pt x="5126" y="3062"/>
                    </a:lnTo>
                    <a:lnTo>
                      <a:pt x="5126" y="3062"/>
                    </a:lnTo>
                    <a:lnTo>
                      <a:pt x="5148" y="3096"/>
                    </a:lnTo>
                    <a:lnTo>
                      <a:pt x="5172" y="3128"/>
                    </a:lnTo>
                    <a:lnTo>
                      <a:pt x="5198" y="3156"/>
                    </a:lnTo>
                    <a:lnTo>
                      <a:pt x="5224" y="3184"/>
                    </a:lnTo>
                    <a:lnTo>
                      <a:pt x="5224" y="3184"/>
                    </a:lnTo>
                    <a:lnTo>
                      <a:pt x="5250" y="3212"/>
                    </a:lnTo>
                    <a:lnTo>
                      <a:pt x="5276" y="3236"/>
                    </a:lnTo>
                    <a:lnTo>
                      <a:pt x="5304" y="3258"/>
                    </a:lnTo>
                    <a:lnTo>
                      <a:pt x="5332" y="3278"/>
                    </a:lnTo>
                    <a:lnTo>
                      <a:pt x="5332" y="3278"/>
                    </a:lnTo>
                    <a:lnTo>
                      <a:pt x="5360" y="3298"/>
                    </a:lnTo>
                    <a:lnTo>
                      <a:pt x="5388" y="3314"/>
                    </a:lnTo>
                    <a:lnTo>
                      <a:pt x="5416" y="3330"/>
                    </a:lnTo>
                    <a:lnTo>
                      <a:pt x="5442" y="3344"/>
                    </a:lnTo>
                    <a:lnTo>
                      <a:pt x="5496" y="3368"/>
                    </a:lnTo>
                    <a:lnTo>
                      <a:pt x="5548" y="3386"/>
                    </a:lnTo>
                    <a:lnTo>
                      <a:pt x="5548" y="3386"/>
                    </a:lnTo>
                    <a:lnTo>
                      <a:pt x="5560" y="3390"/>
                    </a:lnTo>
                    <a:lnTo>
                      <a:pt x="5560" y="3390"/>
                    </a:lnTo>
                    <a:lnTo>
                      <a:pt x="5572" y="3394"/>
                    </a:lnTo>
                    <a:lnTo>
                      <a:pt x="5572" y="3394"/>
                    </a:lnTo>
                    <a:lnTo>
                      <a:pt x="5596" y="3400"/>
                    </a:lnTo>
                    <a:lnTo>
                      <a:pt x="5596" y="3400"/>
                    </a:lnTo>
                    <a:lnTo>
                      <a:pt x="5620" y="3406"/>
                    </a:lnTo>
                    <a:lnTo>
                      <a:pt x="5620" y="3406"/>
                    </a:lnTo>
                    <a:lnTo>
                      <a:pt x="5642" y="3410"/>
                    </a:lnTo>
                    <a:lnTo>
                      <a:pt x="5642" y="3410"/>
                    </a:lnTo>
                    <a:lnTo>
                      <a:pt x="5664" y="3414"/>
                    </a:lnTo>
                    <a:lnTo>
                      <a:pt x="5664" y="3414"/>
                    </a:lnTo>
                    <a:lnTo>
                      <a:pt x="5684" y="3418"/>
                    </a:lnTo>
                    <a:lnTo>
                      <a:pt x="5684" y="3418"/>
                    </a:lnTo>
                    <a:lnTo>
                      <a:pt x="5722" y="3424"/>
                    </a:lnTo>
                    <a:lnTo>
                      <a:pt x="5722" y="3424"/>
                    </a:lnTo>
                    <a:lnTo>
                      <a:pt x="5788" y="3430"/>
                    </a:lnTo>
                    <a:lnTo>
                      <a:pt x="5834" y="3432"/>
                    </a:lnTo>
                    <a:lnTo>
                      <a:pt x="5834" y="3432"/>
                    </a:lnTo>
                    <a:lnTo>
                      <a:pt x="5872" y="3434"/>
                    </a:lnTo>
                    <a:lnTo>
                      <a:pt x="5872" y="3434"/>
                    </a:lnTo>
                    <a:lnTo>
                      <a:pt x="5834" y="3432"/>
                    </a:lnTo>
                    <a:lnTo>
                      <a:pt x="5834" y="3432"/>
                    </a:lnTo>
                    <a:lnTo>
                      <a:pt x="5788" y="3430"/>
                    </a:lnTo>
                    <a:lnTo>
                      <a:pt x="5722" y="3424"/>
                    </a:lnTo>
                    <a:lnTo>
                      <a:pt x="5722" y="3424"/>
                    </a:lnTo>
                    <a:lnTo>
                      <a:pt x="5684" y="3420"/>
                    </a:lnTo>
                    <a:lnTo>
                      <a:pt x="5684" y="3420"/>
                    </a:lnTo>
                    <a:lnTo>
                      <a:pt x="5664" y="3416"/>
                    </a:lnTo>
                    <a:lnTo>
                      <a:pt x="5664" y="3416"/>
                    </a:lnTo>
                    <a:lnTo>
                      <a:pt x="5642" y="3412"/>
                    </a:lnTo>
                    <a:lnTo>
                      <a:pt x="5642" y="3412"/>
                    </a:lnTo>
                    <a:lnTo>
                      <a:pt x="5620" y="3408"/>
                    </a:lnTo>
                    <a:lnTo>
                      <a:pt x="5620" y="3408"/>
                    </a:lnTo>
                    <a:lnTo>
                      <a:pt x="5596" y="3402"/>
                    </a:lnTo>
                    <a:lnTo>
                      <a:pt x="5596" y="3402"/>
                    </a:lnTo>
                    <a:lnTo>
                      <a:pt x="5572" y="3396"/>
                    </a:lnTo>
                    <a:lnTo>
                      <a:pt x="5572" y="3396"/>
                    </a:lnTo>
                    <a:lnTo>
                      <a:pt x="5560" y="3392"/>
                    </a:lnTo>
                    <a:lnTo>
                      <a:pt x="5560" y="3392"/>
                    </a:lnTo>
                    <a:lnTo>
                      <a:pt x="5548" y="3388"/>
                    </a:lnTo>
                    <a:lnTo>
                      <a:pt x="5548" y="3388"/>
                    </a:lnTo>
                    <a:lnTo>
                      <a:pt x="5496" y="3370"/>
                    </a:lnTo>
                    <a:lnTo>
                      <a:pt x="5442" y="3346"/>
                    </a:lnTo>
                    <a:lnTo>
                      <a:pt x="5414" y="3332"/>
                    </a:lnTo>
                    <a:lnTo>
                      <a:pt x="5386" y="3316"/>
                    </a:lnTo>
                    <a:lnTo>
                      <a:pt x="5358" y="3300"/>
                    </a:lnTo>
                    <a:lnTo>
                      <a:pt x="5330" y="3282"/>
                    </a:lnTo>
                    <a:lnTo>
                      <a:pt x="5330" y="3282"/>
                    </a:lnTo>
                    <a:lnTo>
                      <a:pt x="5302" y="3260"/>
                    </a:lnTo>
                    <a:lnTo>
                      <a:pt x="5274" y="3238"/>
                    </a:lnTo>
                    <a:lnTo>
                      <a:pt x="5248" y="3214"/>
                    </a:lnTo>
                    <a:lnTo>
                      <a:pt x="5220" y="3188"/>
                    </a:lnTo>
                    <a:lnTo>
                      <a:pt x="5220" y="3188"/>
                    </a:lnTo>
                    <a:lnTo>
                      <a:pt x="5194" y="3160"/>
                    </a:lnTo>
                    <a:lnTo>
                      <a:pt x="5170" y="3130"/>
                    </a:lnTo>
                    <a:lnTo>
                      <a:pt x="5144" y="3098"/>
                    </a:lnTo>
                    <a:lnTo>
                      <a:pt x="5122" y="3066"/>
                    </a:lnTo>
                    <a:lnTo>
                      <a:pt x="5122" y="3066"/>
                    </a:lnTo>
                    <a:lnTo>
                      <a:pt x="5098" y="3030"/>
                    </a:lnTo>
                    <a:lnTo>
                      <a:pt x="5076" y="2994"/>
                    </a:lnTo>
                    <a:lnTo>
                      <a:pt x="5056" y="2956"/>
                    </a:lnTo>
                    <a:lnTo>
                      <a:pt x="5036" y="2916"/>
                    </a:lnTo>
                    <a:lnTo>
                      <a:pt x="5036" y="2916"/>
                    </a:lnTo>
                    <a:lnTo>
                      <a:pt x="5018" y="2876"/>
                    </a:lnTo>
                    <a:lnTo>
                      <a:pt x="5000" y="2834"/>
                    </a:lnTo>
                    <a:lnTo>
                      <a:pt x="4984" y="2790"/>
                    </a:lnTo>
                    <a:lnTo>
                      <a:pt x="4968" y="2746"/>
                    </a:lnTo>
                    <a:lnTo>
                      <a:pt x="4968" y="2746"/>
                    </a:lnTo>
                    <a:lnTo>
                      <a:pt x="4938" y="2654"/>
                    </a:lnTo>
                    <a:lnTo>
                      <a:pt x="4912" y="2558"/>
                    </a:lnTo>
                    <a:lnTo>
                      <a:pt x="4890" y="2458"/>
                    </a:lnTo>
                    <a:lnTo>
                      <a:pt x="4870" y="2354"/>
                    </a:lnTo>
                    <a:lnTo>
                      <a:pt x="4870" y="2354"/>
                    </a:lnTo>
                    <a:lnTo>
                      <a:pt x="4850" y="2248"/>
                    </a:lnTo>
                    <a:lnTo>
                      <a:pt x="4832" y="2138"/>
                    </a:lnTo>
                    <a:lnTo>
                      <a:pt x="4800" y="1912"/>
                    </a:lnTo>
                    <a:lnTo>
                      <a:pt x="4800" y="1912"/>
                    </a:lnTo>
                    <a:lnTo>
                      <a:pt x="4782" y="1796"/>
                    </a:lnTo>
                    <a:lnTo>
                      <a:pt x="4762" y="1676"/>
                    </a:lnTo>
                    <a:lnTo>
                      <a:pt x="4762" y="1676"/>
                    </a:lnTo>
                    <a:lnTo>
                      <a:pt x="4750" y="1616"/>
                    </a:lnTo>
                    <a:lnTo>
                      <a:pt x="4738" y="1556"/>
                    </a:lnTo>
                    <a:lnTo>
                      <a:pt x="4724" y="1496"/>
                    </a:lnTo>
                    <a:lnTo>
                      <a:pt x="4708" y="1436"/>
                    </a:lnTo>
                    <a:lnTo>
                      <a:pt x="4708" y="1436"/>
                    </a:lnTo>
                    <a:lnTo>
                      <a:pt x="4690" y="1376"/>
                    </a:lnTo>
                    <a:lnTo>
                      <a:pt x="4668" y="1316"/>
                    </a:lnTo>
                    <a:lnTo>
                      <a:pt x="4668" y="1316"/>
                    </a:lnTo>
                    <a:lnTo>
                      <a:pt x="4642" y="1258"/>
                    </a:lnTo>
                    <a:lnTo>
                      <a:pt x="4628" y="1228"/>
                    </a:lnTo>
                    <a:lnTo>
                      <a:pt x="4612" y="1200"/>
                    </a:lnTo>
                    <a:lnTo>
                      <a:pt x="4612" y="1200"/>
                    </a:lnTo>
                    <a:lnTo>
                      <a:pt x="4594" y="1174"/>
                    </a:lnTo>
                    <a:lnTo>
                      <a:pt x="4574" y="1148"/>
                    </a:lnTo>
                    <a:lnTo>
                      <a:pt x="4554" y="1124"/>
                    </a:lnTo>
                    <a:lnTo>
                      <a:pt x="4530" y="1100"/>
                    </a:lnTo>
                    <a:lnTo>
                      <a:pt x="4530" y="1100"/>
                    </a:lnTo>
                    <a:lnTo>
                      <a:pt x="4506" y="1080"/>
                    </a:lnTo>
                    <a:lnTo>
                      <a:pt x="4480" y="1062"/>
                    </a:lnTo>
                    <a:lnTo>
                      <a:pt x="4452" y="1046"/>
                    </a:lnTo>
                    <a:lnTo>
                      <a:pt x="4422" y="1034"/>
                    </a:lnTo>
                    <a:lnTo>
                      <a:pt x="4406" y="1028"/>
                    </a:lnTo>
                    <a:lnTo>
                      <a:pt x="4406" y="1028"/>
                    </a:lnTo>
                    <a:lnTo>
                      <a:pt x="4390" y="1024"/>
                    </a:lnTo>
                    <a:lnTo>
                      <a:pt x="4390" y="1024"/>
                    </a:lnTo>
                    <a:lnTo>
                      <a:pt x="4358" y="1016"/>
                    </a:lnTo>
                    <a:lnTo>
                      <a:pt x="4358" y="1016"/>
                    </a:lnTo>
                    <a:lnTo>
                      <a:pt x="4326" y="1012"/>
                    </a:lnTo>
                    <a:lnTo>
                      <a:pt x="4326" y="1012"/>
                    </a:lnTo>
                    <a:lnTo>
                      <a:pt x="4292" y="1010"/>
                    </a:lnTo>
                    <a:lnTo>
                      <a:pt x="4292" y="1010"/>
                    </a:lnTo>
                    <a:lnTo>
                      <a:pt x="4258" y="1010"/>
                    </a:lnTo>
                    <a:lnTo>
                      <a:pt x="4226" y="1014"/>
                    </a:lnTo>
                    <a:lnTo>
                      <a:pt x="4192" y="1018"/>
                    </a:lnTo>
                    <a:lnTo>
                      <a:pt x="4160" y="1024"/>
                    </a:lnTo>
                    <a:lnTo>
                      <a:pt x="4160" y="1024"/>
                    </a:lnTo>
                    <a:lnTo>
                      <a:pt x="4126" y="1034"/>
                    </a:lnTo>
                    <a:lnTo>
                      <a:pt x="4096" y="1046"/>
                    </a:lnTo>
                    <a:lnTo>
                      <a:pt x="4066" y="1062"/>
                    </a:lnTo>
                    <a:lnTo>
                      <a:pt x="4038" y="1082"/>
                    </a:lnTo>
                    <a:lnTo>
                      <a:pt x="4038" y="1082"/>
                    </a:lnTo>
                    <a:lnTo>
                      <a:pt x="4012" y="1102"/>
                    </a:lnTo>
                    <a:lnTo>
                      <a:pt x="3988" y="1128"/>
                    </a:lnTo>
                    <a:lnTo>
                      <a:pt x="3968" y="1154"/>
                    </a:lnTo>
                    <a:lnTo>
                      <a:pt x="3950" y="1184"/>
                    </a:lnTo>
                    <a:lnTo>
                      <a:pt x="3950" y="1184"/>
                    </a:lnTo>
                    <a:lnTo>
                      <a:pt x="3934" y="1214"/>
                    </a:lnTo>
                    <a:lnTo>
                      <a:pt x="3920" y="1246"/>
                    </a:lnTo>
                    <a:lnTo>
                      <a:pt x="3908" y="1278"/>
                    </a:lnTo>
                    <a:lnTo>
                      <a:pt x="3896" y="1312"/>
                    </a:lnTo>
                    <a:lnTo>
                      <a:pt x="3896" y="1312"/>
                    </a:lnTo>
                    <a:lnTo>
                      <a:pt x="3888" y="1346"/>
                    </a:lnTo>
                    <a:lnTo>
                      <a:pt x="3880" y="1380"/>
                    </a:lnTo>
                    <a:lnTo>
                      <a:pt x="3868" y="1450"/>
                    </a:lnTo>
                    <a:lnTo>
                      <a:pt x="3868" y="1450"/>
                    </a:lnTo>
                    <a:lnTo>
                      <a:pt x="3860" y="1520"/>
                    </a:lnTo>
                    <a:lnTo>
                      <a:pt x="3854" y="1592"/>
                    </a:lnTo>
                    <a:lnTo>
                      <a:pt x="3850" y="1664"/>
                    </a:lnTo>
                    <a:lnTo>
                      <a:pt x="3848" y="1738"/>
                    </a:lnTo>
                    <a:lnTo>
                      <a:pt x="3848" y="1738"/>
                    </a:lnTo>
                    <a:lnTo>
                      <a:pt x="3842" y="1884"/>
                    </a:lnTo>
                    <a:lnTo>
                      <a:pt x="3836" y="2032"/>
                    </a:lnTo>
                    <a:lnTo>
                      <a:pt x="3836" y="2032"/>
                    </a:lnTo>
                    <a:lnTo>
                      <a:pt x="3832" y="2106"/>
                    </a:lnTo>
                    <a:lnTo>
                      <a:pt x="3826" y="2182"/>
                    </a:lnTo>
                    <a:lnTo>
                      <a:pt x="3816" y="2256"/>
                    </a:lnTo>
                    <a:lnTo>
                      <a:pt x="3802" y="2330"/>
                    </a:lnTo>
                    <a:lnTo>
                      <a:pt x="3802" y="2330"/>
                    </a:lnTo>
                    <a:lnTo>
                      <a:pt x="3794" y="2368"/>
                    </a:lnTo>
                    <a:lnTo>
                      <a:pt x="3784" y="2404"/>
                    </a:lnTo>
                    <a:lnTo>
                      <a:pt x="3772" y="2442"/>
                    </a:lnTo>
                    <a:lnTo>
                      <a:pt x="3758" y="2478"/>
                    </a:lnTo>
                    <a:lnTo>
                      <a:pt x="3758" y="2478"/>
                    </a:lnTo>
                    <a:lnTo>
                      <a:pt x="3744" y="2512"/>
                    </a:lnTo>
                    <a:lnTo>
                      <a:pt x="3726" y="2548"/>
                    </a:lnTo>
                    <a:lnTo>
                      <a:pt x="3706" y="2582"/>
                    </a:lnTo>
                    <a:lnTo>
                      <a:pt x="3684" y="2614"/>
                    </a:lnTo>
                    <a:lnTo>
                      <a:pt x="3684" y="2614"/>
                    </a:lnTo>
                    <a:lnTo>
                      <a:pt x="3660" y="2644"/>
                    </a:lnTo>
                    <a:lnTo>
                      <a:pt x="3632" y="2672"/>
                    </a:lnTo>
                    <a:lnTo>
                      <a:pt x="3602" y="2698"/>
                    </a:lnTo>
                    <a:lnTo>
                      <a:pt x="3570" y="2720"/>
                    </a:lnTo>
                    <a:lnTo>
                      <a:pt x="3570" y="2720"/>
                    </a:lnTo>
                    <a:lnTo>
                      <a:pt x="3536" y="2740"/>
                    </a:lnTo>
                    <a:lnTo>
                      <a:pt x="3500" y="2758"/>
                    </a:lnTo>
                    <a:lnTo>
                      <a:pt x="3462" y="2772"/>
                    </a:lnTo>
                    <a:lnTo>
                      <a:pt x="3426" y="2782"/>
                    </a:lnTo>
                    <a:lnTo>
                      <a:pt x="3426" y="2782"/>
                    </a:lnTo>
                    <a:lnTo>
                      <a:pt x="3386" y="2792"/>
                    </a:lnTo>
                    <a:lnTo>
                      <a:pt x="3348" y="2798"/>
                    </a:lnTo>
                    <a:lnTo>
                      <a:pt x="3310" y="2802"/>
                    </a:lnTo>
                    <a:lnTo>
                      <a:pt x="3270" y="2806"/>
                    </a:lnTo>
                    <a:lnTo>
                      <a:pt x="3230" y="2806"/>
                    </a:lnTo>
                    <a:lnTo>
                      <a:pt x="3192" y="2804"/>
                    </a:lnTo>
                    <a:lnTo>
                      <a:pt x="3182" y="2804"/>
                    </a:lnTo>
                    <a:lnTo>
                      <a:pt x="3172" y="2804"/>
                    </a:lnTo>
                    <a:lnTo>
                      <a:pt x="3152" y="2802"/>
                    </a:lnTo>
                    <a:lnTo>
                      <a:pt x="3132" y="2800"/>
                    </a:lnTo>
                    <a:lnTo>
                      <a:pt x="3112" y="2796"/>
                    </a:lnTo>
                    <a:lnTo>
                      <a:pt x="3112" y="2796"/>
                    </a:lnTo>
                    <a:lnTo>
                      <a:pt x="3074" y="2788"/>
                    </a:lnTo>
                    <a:lnTo>
                      <a:pt x="3036" y="2776"/>
                    </a:lnTo>
                    <a:lnTo>
                      <a:pt x="2998" y="2762"/>
                    </a:lnTo>
                    <a:lnTo>
                      <a:pt x="2962" y="2746"/>
                    </a:lnTo>
                    <a:lnTo>
                      <a:pt x="2962" y="2746"/>
                    </a:lnTo>
                    <a:lnTo>
                      <a:pt x="2926" y="2726"/>
                    </a:lnTo>
                    <a:lnTo>
                      <a:pt x="2894" y="2704"/>
                    </a:lnTo>
                    <a:lnTo>
                      <a:pt x="2862" y="2678"/>
                    </a:lnTo>
                    <a:lnTo>
                      <a:pt x="2834" y="2650"/>
                    </a:lnTo>
                    <a:lnTo>
                      <a:pt x="2834" y="2650"/>
                    </a:lnTo>
                    <a:lnTo>
                      <a:pt x="2806" y="2622"/>
                    </a:lnTo>
                    <a:lnTo>
                      <a:pt x="2782" y="2590"/>
                    </a:lnTo>
                    <a:lnTo>
                      <a:pt x="2758" y="2558"/>
                    </a:lnTo>
                    <a:lnTo>
                      <a:pt x="2738" y="2524"/>
                    </a:lnTo>
                    <a:lnTo>
                      <a:pt x="2738" y="2524"/>
                    </a:lnTo>
                    <a:lnTo>
                      <a:pt x="2718" y="2488"/>
                    </a:lnTo>
                    <a:lnTo>
                      <a:pt x="2700" y="2454"/>
                    </a:lnTo>
                    <a:lnTo>
                      <a:pt x="2684" y="2418"/>
                    </a:lnTo>
                    <a:lnTo>
                      <a:pt x="2670" y="2380"/>
                    </a:lnTo>
                    <a:lnTo>
                      <a:pt x="2670" y="2380"/>
                    </a:lnTo>
                    <a:lnTo>
                      <a:pt x="2656" y="2344"/>
                    </a:lnTo>
                    <a:lnTo>
                      <a:pt x="2644" y="2306"/>
                    </a:lnTo>
                    <a:lnTo>
                      <a:pt x="2622" y="2230"/>
                    </a:lnTo>
                    <a:lnTo>
                      <a:pt x="2622" y="2230"/>
                    </a:lnTo>
                    <a:lnTo>
                      <a:pt x="2604" y="2154"/>
                    </a:lnTo>
                    <a:lnTo>
                      <a:pt x="2604" y="2154"/>
                    </a:lnTo>
                    <a:lnTo>
                      <a:pt x="2590" y="2076"/>
                    </a:lnTo>
                    <a:lnTo>
                      <a:pt x="2590" y="2076"/>
                    </a:lnTo>
                    <a:lnTo>
                      <a:pt x="2576" y="2000"/>
                    </a:lnTo>
                    <a:lnTo>
                      <a:pt x="2564" y="1922"/>
                    </a:lnTo>
                    <a:lnTo>
                      <a:pt x="2556" y="1844"/>
                    </a:lnTo>
                    <a:lnTo>
                      <a:pt x="2546" y="1766"/>
                    </a:lnTo>
                    <a:lnTo>
                      <a:pt x="2532" y="1610"/>
                    </a:lnTo>
                    <a:lnTo>
                      <a:pt x="2520" y="1456"/>
                    </a:lnTo>
                    <a:lnTo>
                      <a:pt x="2520" y="1456"/>
                    </a:lnTo>
                    <a:lnTo>
                      <a:pt x="2508" y="1302"/>
                    </a:lnTo>
                    <a:lnTo>
                      <a:pt x="2492" y="1148"/>
                    </a:lnTo>
                    <a:lnTo>
                      <a:pt x="2492" y="1148"/>
                    </a:lnTo>
                    <a:lnTo>
                      <a:pt x="2482" y="1072"/>
                    </a:lnTo>
                    <a:lnTo>
                      <a:pt x="2472" y="996"/>
                    </a:lnTo>
                    <a:lnTo>
                      <a:pt x="2458" y="920"/>
                    </a:lnTo>
                    <a:lnTo>
                      <a:pt x="2442" y="846"/>
                    </a:lnTo>
                    <a:lnTo>
                      <a:pt x="2442" y="846"/>
                    </a:lnTo>
                    <a:lnTo>
                      <a:pt x="2434" y="810"/>
                    </a:lnTo>
                    <a:lnTo>
                      <a:pt x="2422" y="774"/>
                    </a:lnTo>
                    <a:lnTo>
                      <a:pt x="2412" y="738"/>
                    </a:lnTo>
                    <a:lnTo>
                      <a:pt x="2398" y="704"/>
                    </a:lnTo>
                    <a:lnTo>
                      <a:pt x="2398" y="704"/>
                    </a:lnTo>
                    <a:lnTo>
                      <a:pt x="2384" y="670"/>
                    </a:lnTo>
                    <a:lnTo>
                      <a:pt x="2366" y="638"/>
                    </a:lnTo>
                    <a:lnTo>
                      <a:pt x="2348" y="606"/>
                    </a:lnTo>
                    <a:lnTo>
                      <a:pt x="2326" y="578"/>
                    </a:lnTo>
                    <a:lnTo>
                      <a:pt x="2326" y="578"/>
                    </a:lnTo>
                    <a:lnTo>
                      <a:pt x="2304" y="550"/>
                    </a:lnTo>
                    <a:lnTo>
                      <a:pt x="2278" y="528"/>
                    </a:lnTo>
                    <a:lnTo>
                      <a:pt x="2264" y="516"/>
                    </a:lnTo>
                    <a:lnTo>
                      <a:pt x="2248" y="508"/>
                    </a:lnTo>
                    <a:lnTo>
                      <a:pt x="2234" y="500"/>
                    </a:lnTo>
                    <a:lnTo>
                      <a:pt x="2218" y="492"/>
                    </a:lnTo>
                    <a:lnTo>
                      <a:pt x="2202" y="486"/>
                    </a:lnTo>
                    <a:lnTo>
                      <a:pt x="2198" y="484"/>
                    </a:lnTo>
                    <a:lnTo>
                      <a:pt x="2194" y="484"/>
                    </a:lnTo>
                    <a:lnTo>
                      <a:pt x="2184" y="482"/>
                    </a:lnTo>
                    <a:lnTo>
                      <a:pt x="2184" y="482"/>
                    </a:lnTo>
                    <a:lnTo>
                      <a:pt x="2168" y="476"/>
                    </a:lnTo>
                    <a:lnTo>
                      <a:pt x="2152" y="474"/>
                    </a:lnTo>
                    <a:lnTo>
                      <a:pt x="2144" y="474"/>
                    </a:lnTo>
                    <a:lnTo>
                      <a:pt x="2138" y="472"/>
                    </a:lnTo>
                    <a:lnTo>
                      <a:pt x="2134" y="472"/>
                    </a:lnTo>
                    <a:lnTo>
                      <a:pt x="2116" y="472"/>
                    </a:lnTo>
                    <a:lnTo>
                      <a:pt x="2106" y="470"/>
                    </a:lnTo>
                    <a:lnTo>
                      <a:pt x="2106" y="470"/>
                    </a:lnTo>
                    <a:lnTo>
                      <a:pt x="2102" y="470"/>
                    </a:lnTo>
                    <a:lnTo>
                      <a:pt x="2098" y="472"/>
                    </a:lnTo>
                    <a:lnTo>
                      <a:pt x="2080" y="472"/>
                    </a:lnTo>
                    <a:lnTo>
                      <a:pt x="2072" y="472"/>
                    </a:lnTo>
                    <a:lnTo>
                      <a:pt x="2062" y="472"/>
                    </a:lnTo>
                    <a:lnTo>
                      <a:pt x="2044" y="474"/>
                    </a:lnTo>
                    <a:lnTo>
                      <a:pt x="2044" y="474"/>
                    </a:lnTo>
                    <a:lnTo>
                      <a:pt x="2028" y="478"/>
                    </a:lnTo>
                    <a:lnTo>
                      <a:pt x="2028" y="478"/>
                    </a:lnTo>
                    <a:lnTo>
                      <a:pt x="2010" y="482"/>
                    </a:lnTo>
                    <a:lnTo>
                      <a:pt x="1994" y="486"/>
                    </a:lnTo>
                    <a:lnTo>
                      <a:pt x="1986" y="488"/>
                    </a:lnTo>
                    <a:lnTo>
                      <a:pt x="1978" y="492"/>
                    </a:lnTo>
                    <a:lnTo>
                      <a:pt x="1960" y="498"/>
                    </a:lnTo>
                    <a:lnTo>
                      <a:pt x="1946" y="506"/>
                    </a:lnTo>
                    <a:lnTo>
                      <a:pt x="1946" y="506"/>
                    </a:lnTo>
                    <a:lnTo>
                      <a:pt x="1918" y="522"/>
                    </a:lnTo>
                    <a:lnTo>
                      <a:pt x="1904" y="534"/>
                    </a:lnTo>
                    <a:lnTo>
                      <a:pt x="1892" y="544"/>
                    </a:lnTo>
                    <a:lnTo>
                      <a:pt x="1886" y="550"/>
                    </a:lnTo>
                    <a:lnTo>
                      <a:pt x="1886" y="550"/>
                    </a:lnTo>
                    <a:lnTo>
                      <a:pt x="1880" y="556"/>
                    </a:lnTo>
                    <a:lnTo>
                      <a:pt x="1880" y="556"/>
                    </a:lnTo>
                    <a:lnTo>
                      <a:pt x="1868" y="570"/>
                    </a:lnTo>
                    <a:lnTo>
                      <a:pt x="1868" y="570"/>
                    </a:lnTo>
                    <a:lnTo>
                      <a:pt x="1858" y="584"/>
                    </a:lnTo>
                    <a:lnTo>
                      <a:pt x="1850" y="598"/>
                    </a:lnTo>
                    <a:lnTo>
                      <a:pt x="1850" y="598"/>
                    </a:lnTo>
                    <a:lnTo>
                      <a:pt x="1834" y="628"/>
                    </a:lnTo>
                    <a:lnTo>
                      <a:pt x="1820" y="660"/>
                    </a:lnTo>
                    <a:lnTo>
                      <a:pt x="1810" y="694"/>
                    </a:lnTo>
                    <a:lnTo>
                      <a:pt x="1802" y="728"/>
                    </a:lnTo>
                    <a:lnTo>
                      <a:pt x="1802" y="728"/>
                    </a:lnTo>
                    <a:lnTo>
                      <a:pt x="1794" y="764"/>
                    </a:lnTo>
                    <a:lnTo>
                      <a:pt x="1788" y="798"/>
                    </a:lnTo>
                    <a:lnTo>
                      <a:pt x="1780" y="870"/>
                    </a:lnTo>
                    <a:lnTo>
                      <a:pt x="1780" y="870"/>
                    </a:lnTo>
                    <a:lnTo>
                      <a:pt x="1776" y="942"/>
                    </a:lnTo>
                    <a:lnTo>
                      <a:pt x="1774" y="1014"/>
                    </a:lnTo>
                    <a:lnTo>
                      <a:pt x="1770" y="1158"/>
                    </a:lnTo>
                    <a:lnTo>
                      <a:pt x="1770" y="1158"/>
                    </a:lnTo>
                    <a:lnTo>
                      <a:pt x="1766" y="1302"/>
                    </a:lnTo>
                    <a:lnTo>
                      <a:pt x="1762" y="1374"/>
                    </a:lnTo>
                    <a:lnTo>
                      <a:pt x="1756" y="1444"/>
                    </a:lnTo>
                    <a:lnTo>
                      <a:pt x="1756" y="1444"/>
                    </a:lnTo>
                    <a:lnTo>
                      <a:pt x="1746" y="1516"/>
                    </a:lnTo>
                    <a:lnTo>
                      <a:pt x="1734" y="1586"/>
                    </a:lnTo>
                    <a:lnTo>
                      <a:pt x="1726" y="1620"/>
                    </a:lnTo>
                    <a:lnTo>
                      <a:pt x="1716" y="1654"/>
                    </a:lnTo>
                    <a:lnTo>
                      <a:pt x="1706" y="1688"/>
                    </a:lnTo>
                    <a:lnTo>
                      <a:pt x="1694" y="1722"/>
                    </a:lnTo>
                    <a:lnTo>
                      <a:pt x="1694" y="1722"/>
                    </a:lnTo>
                    <a:lnTo>
                      <a:pt x="1680" y="1756"/>
                    </a:lnTo>
                    <a:lnTo>
                      <a:pt x="1664" y="1788"/>
                    </a:lnTo>
                    <a:lnTo>
                      <a:pt x="1646" y="1818"/>
                    </a:lnTo>
                    <a:lnTo>
                      <a:pt x="1626" y="1848"/>
                    </a:lnTo>
                    <a:lnTo>
                      <a:pt x="1626" y="1848"/>
                    </a:lnTo>
                    <a:lnTo>
                      <a:pt x="1606" y="1878"/>
                    </a:lnTo>
                    <a:lnTo>
                      <a:pt x="1582" y="1904"/>
                    </a:lnTo>
                    <a:lnTo>
                      <a:pt x="1558" y="1930"/>
                    </a:lnTo>
                    <a:lnTo>
                      <a:pt x="1530" y="1954"/>
                    </a:lnTo>
                    <a:lnTo>
                      <a:pt x="1530" y="1954"/>
                    </a:lnTo>
                    <a:lnTo>
                      <a:pt x="1502" y="1976"/>
                    </a:lnTo>
                    <a:lnTo>
                      <a:pt x="1474" y="1994"/>
                    </a:lnTo>
                    <a:lnTo>
                      <a:pt x="1442" y="2012"/>
                    </a:lnTo>
                    <a:lnTo>
                      <a:pt x="1412" y="2028"/>
                    </a:lnTo>
                    <a:lnTo>
                      <a:pt x="1412" y="2028"/>
                    </a:lnTo>
                    <a:lnTo>
                      <a:pt x="1380" y="2042"/>
                    </a:lnTo>
                    <a:lnTo>
                      <a:pt x="1348" y="2054"/>
                    </a:lnTo>
                    <a:lnTo>
                      <a:pt x="1316" y="2064"/>
                    </a:lnTo>
                    <a:lnTo>
                      <a:pt x="1282" y="2072"/>
                    </a:lnTo>
                    <a:lnTo>
                      <a:pt x="1282" y="2072"/>
                    </a:lnTo>
                    <a:lnTo>
                      <a:pt x="1250" y="2080"/>
                    </a:lnTo>
                    <a:lnTo>
                      <a:pt x="1250" y="2080"/>
                    </a:lnTo>
                    <a:lnTo>
                      <a:pt x="1216" y="2086"/>
                    </a:lnTo>
                    <a:lnTo>
                      <a:pt x="1200" y="2088"/>
                    </a:lnTo>
                    <a:lnTo>
                      <a:pt x="1184" y="2090"/>
                    </a:lnTo>
                    <a:lnTo>
                      <a:pt x="1184" y="2090"/>
                    </a:lnTo>
                    <a:lnTo>
                      <a:pt x="1150" y="2094"/>
                    </a:lnTo>
                    <a:lnTo>
                      <a:pt x="1150" y="2094"/>
                    </a:lnTo>
                    <a:lnTo>
                      <a:pt x="1118" y="2096"/>
                    </a:lnTo>
                    <a:lnTo>
                      <a:pt x="1118" y="2096"/>
                    </a:lnTo>
                    <a:lnTo>
                      <a:pt x="1086" y="2098"/>
                    </a:lnTo>
                    <a:lnTo>
                      <a:pt x="1086" y="2098"/>
                    </a:lnTo>
                    <a:lnTo>
                      <a:pt x="1054" y="2098"/>
                    </a:lnTo>
                    <a:lnTo>
                      <a:pt x="1038" y="2098"/>
                    </a:lnTo>
                    <a:lnTo>
                      <a:pt x="1020" y="2098"/>
                    </a:lnTo>
                    <a:lnTo>
                      <a:pt x="1020" y="2098"/>
                    </a:lnTo>
                    <a:lnTo>
                      <a:pt x="956" y="2096"/>
                    </a:lnTo>
                    <a:lnTo>
                      <a:pt x="892" y="2090"/>
                    </a:lnTo>
                    <a:lnTo>
                      <a:pt x="830" y="2078"/>
                    </a:lnTo>
                    <a:lnTo>
                      <a:pt x="768" y="2064"/>
                    </a:lnTo>
                    <a:lnTo>
                      <a:pt x="768" y="2064"/>
                    </a:lnTo>
                    <a:lnTo>
                      <a:pt x="738" y="2054"/>
                    </a:lnTo>
                    <a:lnTo>
                      <a:pt x="708" y="2044"/>
                    </a:lnTo>
                    <a:lnTo>
                      <a:pt x="650" y="2020"/>
                    </a:lnTo>
                    <a:lnTo>
                      <a:pt x="596" y="1992"/>
                    </a:lnTo>
                    <a:lnTo>
                      <a:pt x="544" y="1960"/>
                    </a:lnTo>
                    <a:lnTo>
                      <a:pt x="544" y="1960"/>
                    </a:lnTo>
                    <a:lnTo>
                      <a:pt x="494" y="1924"/>
                    </a:lnTo>
                    <a:lnTo>
                      <a:pt x="448" y="1886"/>
                    </a:lnTo>
                    <a:lnTo>
                      <a:pt x="406" y="1844"/>
                    </a:lnTo>
                    <a:lnTo>
                      <a:pt x="366" y="1802"/>
                    </a:lnTo>
                    <a:lnTo>
                      <a:pt x="366" y="1802"/>
                    </a:lnTo>
                    <a:lnTo>
                      <a:pt x="330" y="1758"/>
                    </a:lnTo>
                    <a:lnTo>
                      <a:pt x="298" y="1712"/>
                    </a:lnTo>
                    <a:lnTo>
                      <a:pt x="268" y="1664"/>
                    </a:lnTo>
                    <a:lnTo>
                      <a:pt x="240" y="1616"/>
                    </a:lnTo>
                    <a:lnTo>
                      <a:pt x="240" y="1616"/>
                    </a:lnTo>
                    <a:lnTo>
                      <a:pt x="214" y="1568"/>
                    </a:lnTo>
                    <a:lnTo>
                      <a:pt x="192" y="1520"/>
                    </a:lnTo>
                    <a:lnTo>
                      <a:pt x="170" y="1472"/>
                    </a:lnTo>
                    <a:lnTo>
                      <a:pt x="152" y="1424"/>
                    </a:lnTo>
                    <a:lnTo>
                      <a:pt x="152" y="1424"/>
                    </a:lnTo>
                    <a:lnTo>
                      <a:pt x="134" y="1376"/>
                    </a:lnTo>
                    <a:lnTo>
                      <a:pt x="118" y="1328"/>
                    </a:lnTo>
                    <a:lnTo>
                      <a:pt x="104" y="1280"/>
                    </a:lnTo>
                    <a:lnTo>
                      <a:pt x="92" y="1234"/>
                    </a:lnTo>
                    <a:lnTo>
                      <a:pt x="92" y="1234"/>
                    </a:lnTo>
                    <a:lnTo>
                      <a:pt x="70" y="1140"/>
                    </a:lnTo>
                    <a:lnTo>
                      <a:pt x="52" y="1050"/>
                    </a:lnTo>
                    <a:lnTo>
                      <a:pt x="38" y="964"/>
                    </a:lnTo>
                    <a:lnTo>
                      <a:pt x="26" y="880"/>
                    </a:lnTo>
                    <a:lnTo>
                      <a:pt x="26" y="880"/>
                    </a:lnTo>
                    <a:lnTo>
                      <a:pt x="18" y="798"/>
                    </a:lnTo>
                    <a:lnTo>
                      <a:pt x="12" y="722"/>
                    </a:lnTo>
                    <a:lnTo>
                      <a:pt x="6" y="648"/>
                    </a:lnTo>
                    <a:lnTo>
                      <a:pt x="4" y="576"/>
                    </a:lnTo>
                    <a:lnTo>
                      <a:pt x="4" y="576"/>
                    </a:lnTo>
                    <a:lnTo>
                      <a:pt x="0" y="446"/>
                    </a:lnTo>
                    <a:lnTo>
                      <a:pt x="2" y="332"/>
                    </a:lnTo>
                    <a:lnTo>
                      <a:pt x="4" y="232"/>
                    </a:lnTo>
                    <a:lnTo>
                      <a:pt x="10" y="150"/>
                    </a:lnTo>
                    <a:lnTo>
                      <a:pt x="10" y="150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22" y="10"/>
                    </a:lnTo>
                    <a:lnTo>
                      <a:pt x="22" y="10"/>
                    </a:lnTo>
                    <a:lnTo>
                      <a:pt x="22" y="0"/>
                    </a:lnTo>
                    <a:lnTo>
                      <a:pt x="96" y="8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</p:grpSp>
        <p:grpSp>
          <p:nvGrpSpPr>
            <p:cNvPr id="25" name="Group 143"/>
            <p:cNvGrpSpPr/>
            <p:nvPr/>
          </p:nvGrpSpPr>
          <p:grpSpPr>
            <a:xfrm>
              <a:off x="7486591" y="4273028"/>
              <a:ext cx="873125" cy="2292350"/>
              <a:chOff x="7359650" y="2952750"/>
              <a:chExt cx="873125" cy="2292350"/>
            </a:xfrm>
          </p:grpSpPr>
          <p:sp>
            <p:nvSpPr>
              <p:cNvPr id="30" name="Freeform 50"/>
              <p:cNvSpPr/>
              <p:nvPr/>
            </p:nvSpPr>
            <p:spPr bwMode="auto">
              <a:xfrm>
                <a:off x="7667625" y="2968625"/>
                <a:ext cx="358775" cy="485775"/>
              </a:xfrm>
              <a:custGeom>
                <a:avLst/>
                <a:gdLst>
                  <a:gd name="T0" fmla="*/ 226 w 226"/>
                  <a:gd name="T1" fmla="*/ 306 h 306"/>
                  <a:gd name="T2" fmla="*/ 126 w 226"/>
                  <a:gd name="T3" fmla="*/ 0 h 306"/>
                  <a:gd name="T4" fmla="*/ 0 w 226"/>
                  <a:gd name="T5" fmla="*/ 296 h 306"/>
                  <a:gd name="T6" fmla="*/ 226 w 226"/>
                  <a:gd name="T7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6" h="306">
                    <a:moveTo>
                      <a:pt x="226" y="306"/>
                    </a:moveTo>
                    <a:lnTo>
                      <a:pt x="126" y="0"/>
                    </a:lnTo>
                    <a:lnTo>
                      <a:pt x="0" y="296"/>
                    </a:lnTo>
                    <a:lnTo>
                      <a:pt x="226" y="306"/>
                    </a:lnTo>
                    <a:close/>
                  </a:path>
                </a:pathLst>
              </a:custGeom>
              <a:solidFill>
                <a:srgbClr val="F15B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31" name="Freeform 51"/>
              <p:cNvSpPr/>
              <p:nvPr/>
            </p:nvSpPr>
            <p:spPr bwMode="auto">
              <a:xfrm>
                <a:off x="7546975" y="3454400"/>
                <a:ext cx="552450" cy="1282700"/>
              </a:xfrm>
              <a:custGeom>
                <a:avLst/>
                <a:gdLst>
                  <a:gd name="T0" fmla="*/ 94 w 348"/>
                  <a:gd name="T1" fmla="*/ 0 h 808"/>
                  <a:gd name="T2" fmla="*/ 188 w 348"/>
                  <a:gd name="T3" fmla="*/ 4 h 808"/>
                  <a:gd name="T4" fmla="*/ 284 w 348"/>
                  <a:gd name="T5" fmla="*/ 8 h 808"/>
                  <a:gd name="T6" fmla="*/ 284 w 348"/>
                  <a:gd name="T7" fmla="*/ 8 h 808"/>
                  <a:gd name="T8" fmla="*/ 286 w 348"/>
                  <a:gd name="T9" fmla="*/ 12 h 808"/>
                  <a:gd name="T10" fmla="*/ 294 w 348"/>
                  <a:gd name="T11" fmla="*/ 24 h 808"/>
                  <a:gd name="T12" fmla="*/ 306 w 348"/>
                  <a:gd name="T13" fmla="*/ 46 h 808"/>
                  <a:gd name="T14" fmla="*/ 320 w 348"/>
                  <a:gd name="T15" fmla="*/ 76 h 808"/>
                  <a:gd name="T16" fmla="*/ 326 w 348"/>
                  <a:gd name="T17" fmla="*/ 96 h 808"/>
                  <a:gd name="T18" fmla="*/ 332 w 348"/>
                  <a:gd name="T19" fmla="*/ 120 h 808"/>
                  <a:gd name="T20" fmla="*/ 338 w 348"/>
                  <a:gd name="T21" fmla="*/ 146 h 808"/>
                  <a:gd name="T22" fmla="*/ 342 w 348"/>
                  <a:gd name="T23" fmla="*/ 176 h 808"/>
                  <a:gd name="T24" fmla="*/ 346 w 348"/>
                  <a:gd name="T25" fmla="*/ 208 h 808"/>
                  <a:gd name="T26" fmla="*/ 348 w 348"/>
                  <a:gd name="T27" fmla="*/ 244 h 808"/>
                  <a:gd name="T28" fmla="*/ 348 w 348"/>
                  <a:gd name="T29" fmla="*/ 286 h 808"/>
                  <a:gd name="T30" fmla="*/ 348 w 348"/>
                  <a:gd name="T31" fmla="*/ 328 h 808"/>
                  <a:gd name="T32" fmla="*/ 348 w 348"/>
                  <a:gd name="T33" fmla="*/ 328 h 808"/>
                  <a:gd name="T34" fmla="*/ 346 w 348"/>
                  <a:gd name="T35" fmla="*/ 374 h 808"/>
                  <a:gd name="T36" fmla="*/ 340 w 348"/>
                  <a:gd name="T37" fmla="*/ 420 h 808"/>
                  <a:gd name="T38" fmla="*/ 330 w 348"/>
                  <a:gd name="T39" fmla="*/ 506 h 808"/>
                  <a:gd name="T40" fmla="*/ 316 w 348"/>
                  <a:gd name="T41" fmla="*/ 588 h 808"/>
                  <a:gd name="T42" fmla="*/ 300 w 348"/>
                  <a:gd name="T43" fmla="*/ 660 h 808"/>
                  <a:gd name="T44" fmla="*/ 286 w 348"/>
                  <a:gd name="T45" fmla="*/ 722 h 808"/>
                  <a:gd name="T46" fmla="*/ 272 w 348"/>
                  <a:gd name="T47" fmla="*/ 768 h 808"/>
                  <a:gd name="T48" fmla="*/ 260 w 348"/>
                  <a:gd name="T49" fmla="*/ 808 h 808"/>
                  <a:gd name="T50" fmla="*/ 154 w 348"/>
                  <a:gd name="T51" fmla="*/ 804 h 808"/>
                  <a:gd name="T52" fmla="*/ 46 w 348"/>
                  <a:gd name="T53" fmla="*/ 798 h 808"/>
                  <a:gd name="T54" fmla="*/ 46 w 348"/>
                  <a:gd name="T55" fmla="*/ 798 h 808"/>
                  <a:gd name="T56" fmla="*/ 38 w 348"/>
                  <a:gd name="T57" fmla="*/ 758 h 808"/>
                  <a:gd name="T58" fmla="*/ 28 w 348"/>
                  <a:gd name="T59" fmla="*/ 710 h 808"/>
                  <a:gd name="T60" fmla="*/ 20 w 348"/>
                  <a:gd name="T61" fmla="*/ 648 h 808"/>
                  <a:gd name="T62" fmla="*/ 10 w 348"/>
                  <a:gd name="T63" fmla="*/ 574 h 808"/>
                  <a:gd name="T64" fmla="*/ 4 w 348"/>
                  <a:gd name="T65" fmla="*/ 492 h 808"/>
                  <a:gd name="T66" fmla="*/ 0 w 348"/>
                  <a:gd name="T67" fmla="*/ 404 h 808"/>
                  <a:gd name="T68" fmla="*/ 0 w 348"/>
                  <a:gd name="T69" fmla="*/ 360 h 808"/>
                  <a:gd name="T70" fmla="*/ 2 w 348"/>
                  <a:gd name="T71" fmla="*/ 314 h 808"/>
                  <a:gd name="T72" fmla="*/ 2 w 348"/>
                  <a:gd name="T73" fmla="*/ 314 h 808"/>
                  <a:gd name="T74" fmla="*/ 4 w 348"/>
                  <a:gd name="T75" fmla="*/ 270 h 808"/>
                  <a:gd name="T76" fmla="*/ 8 w 348"/>
                  <a:gd name="T77" fmla="*/ 230 h 808"/>
                  <a:gd name="T78" fmla="*/ 14 w 348"/>
                  <a:gd name="T79" fmla="*/ 194 h 808"/>
                  <a:gd name="T80" fmla="*/ 20 w 348"/>
                  <a:gd name="T81" fmla="*/ 162 h 808"/>
                  <a:gd name="T82" fmla="*/ 28 w 348"/>
                  <a:gd name="T83" fmla="*/ 132 h 808"/>
                  <a:gd name="T84" fmla="*/ 36 w 348"/>
                  <a:gd name="T85" fmla="*/ 106 h 808"/>
                  <a:gd name="T86" fmla="*/ 44 w 348"/>
                  <a:gd name="T87" fmla="*/ 84 h 808"/>
                  <a:gd name="T88" fmla="*/ 52 w 348"/>
                  <a:gd name="T89" fmla="*/ 64 h 808"/>
                  <a:gd name="T90" fmla="*/ 68 w 348"/>
                  <a:gd name="T91" fmla="*/ 34 h 808"/>
                  <a:gd name="T92" fmla="*/ 82 w 348"/>
                  <a:gd name="T93" fmla="*/ 14 h 808"/>
                  <a:gd name="T94" fmla="*/ 92 w 348"/>
                  <a:gd name="T95" fmla="*/ 4 h 808"/>
                  <a:gd name="T96" fmla="*/ 94 w 348"/>
                  <a:gd name="T97" fmla="*/ 0 h 8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48" h="808">
                    <a:moveTo>
                      <a:pt x="94" y="0"/>
                    </a:moveTo>
                    <a:lnTo>
                      <a:pt x="188" y="4"/>
                    </a:lnTo>
                    <a:lnTo>
                      <a:pt x="284" y="8"/>
                    </a:lnTo>
                    <a:lnTo>
                      <a:pt x="284" y="8"/>
                    </a:lnTo>
                    <a:lnTo>
                      <a:pt x="286" y="12"/>
                    </a:lnTo>
                    <a:lnTo>
                      <a:pt x="294" y="24"/>
                    </a:lnTo>
                    <a:lnTo>
                      <a:pt x="306" y="46"/>
                    </a:lnTo>
                    <a:lnTo>
                      <a:pt x="320" y="76"/>
                    </a:lnTo>
                    <a:lnTo>
                      <a:pt x="326" y="96"/>
                    </a:lnTo>
                    <a:lnTo>
                      <a:pt x="332" y="120"/>
                    </a:lnTo>
                    <a:lnTo>
                      <a:pt x="338" y="146"/>
                    </a:lnTo>
                    <a:lnTo>
                      <a:pt x="342" y="176"/>
                    </a:lnTo>
                    <a:lnTo>
                      <a:pt x="346" y="208"/>
                    </a:lnTo>
                    <a:lnTo>
                      <a:pt x="348" y="244"/>
                    </a:lnTo>
                    <a:lnTo>
                      <a:pt x="348" y="286"/>
                    </a:lnTo>
                    <a:lnTo>
                      <a:pt x="348" y="328"/>
                    </a:lnTo>
                    <a:lnTo>
                      <a:pt x="348" y="328"/>
                    </a:lnTo>
                    <a:lnTo>
                      <a:pt x="346" y="374"/>
                    </a:lnTo>
                    <a:lnTo>
                      <a:pt x="340" y="420"/>
                    </a:lnTo>
                    <a:lnTo>
                      <a:pt x="330" y="506"/>
                    </a:lnTo>
                    <a:lnTo>
                      <a:pt x="316" y="588"/>
                    </a:lnTo>
                    <a:lnTo>
                      <a:pt x="300" y="660"/>
                    </a:lnTo>
                    <a:lnTo>
                      <a:pt x="286" y="722"/>
                    </a:lnTo>
                    <a:lnTo>
                      <a:pt x="272" y="768"/>
                    </a:lnTo>
                    <a:lnTo>
                      <a:pt x="260" y="808"/>
                    </a:lnTo>
                    <a:lnTo>
                      <a:pt x="154" y="804"/>
                    </a:lnTo>
                    <a:lnTo>
                      <a:pt x="46" y="798"/>
                    </a:lnTo>
                    <a:lnTo>
                      <a:pt x="46" y="798"/>
                    </a:lnTo>
                    <a:lnTo>
                      <a:pt x="38" y="758"/>
                    </a:lnTo>
                    <a:lnTo>
                      <a:pt x="28" y="710"/>
                    </a:lnTo>
                    <a:lnTo>
                      <a:pt x="20" y="648"/>
                    </a:lnTo>
                    <a:lnTo>
                      <a:pt x="10" y="574"/>
                    </a:lnTo>
                    <a:lnTo>
                      <a:pt x="4" y="492"/>
                    </a:lnTo>
                    <a:lnTo>
                      <a:pt x="0" y="404"/>
                    </a:lnTo>
                    <a:lnTo>
                      <a:pt x="0" y="360"/>
                    </a:lnTo>
                    <a:lnTo>
                      <a:pt x="2" y="314"/>
                    </a:lnTo>
                    <a:lnTo>
                      <a:pt x="2" y="314"/>
                    </a:lnTo>
                    <a:lnTo>
                      <a:pt x="4" y="270"/>
                    </a:lnTo>
                    <a:lnTo>
                      <a:pt x="8" y="230"/>
                    </a:lnTo>
                    <a:lnTo>
                      <a:pt x="14" y="194"/>
                    </a:lnTo>
                    <a:lnTo>
                      <a:pt x="20" y="162"/>
                    </a:lnTo>
                    <a:lnTo>
                      <a:pt x="28" y="132"/>
                    </a:lnTo>
                    <a:lnTo>
                      <a:pt x="36" y="106"/>
                    </a:lnTo>
                    <a:lnTo>
                      <a:pt x="44" y="84"/>
                    </a:lnTo>
                    <a:lnTo>
                      <a:pt x="52" y="64"/>
                    </a:lnTo>
                    <a:lnTo>
                      <a:pt x="68" y="34"/>
                    </a:lnTo>
                    <a:lnTo>
                      <a:pt x="82" y="14"/>
                    </a:lnTo>
                    <a:lnTo>
                      <a:pt x="92" y="4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32" name="Freeform 52"/>
              <p:cNvSpPr/>
              <p:nvPr/>
            </p:nvSpPr>
            <p:spPr bwMode="auto">
              <a:xfrm>
                <a:off x="7546975" y="3454400"/>
                <a:ext cx="552450" cy="1282700"/>
              </a:xfrm>
              <a:custGeom>
                <a:avLst/>
                <a:gdLst>
                  <a:gd name="T0" fmla="*/ 94 w 348"/>
                  <a:gd name="T1" fmla="*/ 0 h 808"/>
                  <a:gd name="T2" fmla="*/ 188 w 348"/>
                  <a:gd name="T3" fmla="*/ 4 h 808"/>
                  <a:gd name="T4" fmla="*/ 284 w 348"/>
                  <a:gd name="T5" fmla="*/ 8 h 808"/>
                  <a:gd name="T6" fmla="*/ 284 w 348"/>
                  <a:gd name="T7" fmla="*/ 8 h 808"/>
                  <a:gd name="T8" fmla="*/ 286 w 348"/>
                  <a:gd name="T9" fmla="*/ 12 h 808"/>
                  <a:gd name="T10" fmla="*/ 294 w 348"/>
                  <a:gd name="T11" fmla="*/ 24 h 808"/>
                  <a:gd name="T12" fmla="*/ 306 w 348"/>
                  <a:gd name="T13" fmla="*/ 46 h 808"/>
                  <a:gd name="T14" fmla="*/ 320 w 348"/>
                  <a:gd name="T15" fmla="*/ 76 h 808"/>
                  <a:gd name="T16" fmla="*/ 326 w 348"/>
                  <a:gd name="T17" fmla="*/ 96 h 808"/>
                  <a:gd name="T18" fmla="*/ 332 w 348"/>
                  <a:gd name="T19" fmla="*/ 120 h 808"/>
                  <a:gd name="T20" fmla="*/ 338 w 348"/>
                  <a:gd name="T21" fmla="*/ 146 h 808"/>
                  <a:gd name="T22" fmla="*/ 342 w 348"/>
                  <a:gd name="T23" fmla="*/ 176 h 808"/>
                  <a:gd name="T24" fmla="*/ 346 w 348"/>
                  <a:gd name="T25" fmla="*/ 208 h 808"/>
                  <a:gd name="T26" fmla="*/ 348 w 348"/>
                  <a:gd name="T27" fmla="*/ 244 h 808"/>
                  <a:gd name="T28" fmla="*/ 348 w 348"/>
                  <a:gd name="T29" fmla="*/ 286 h 808"/>
                  <a:gd name="T30" fmla="*/ 348 w 348"/>
                  <a:gd name="T31" fmla="*/ 328 h 808"/>
                  <a:gd name="T32" fmla="*/ 348 w 348"/>
                  <a:gd name="T33" fmla="*/ 328 h 808"/>
                  <a:gd name="T34" fmla="*/ 346 w 348"/>
                  <a:gd name="T35" fmla="*/ 374 h 808"/>
                  <a:gd name="T36" fmla="*/ 340 w 348"/>
                  <a:gd name="T37" fmla="*/ 420 h 808"/>
                  <a:gd name="T38" fmla="*/ 330 w 348"/>
                  <a:gd name="T39" fmla="*/ 506 h 808"/>
                  <a:gd name="T40" fmla="*/ 316 w 348"/>
                  <a:gd name="T41" fmla="*/ 588 h 808"/>
                  <a:gd name="T42" fmla="*/ 300 w 348"/>
                  <a:gd name="T43" fmla="*/ 660 h 808"/>
                  <a:gd name="T44" fmla="*/ 286 w 348"/>
                  <a:gd name="T45" fmla="*/ 722 h 808"/>
                  <a:gd name="T46" fmla="*/ 272 w 348"/>
                  <a:gd name="T47" fmla="*/ 768 h 808"/>
                  <a:gd name="T48" fmla="*/ 260 w 348"/>
                  <a:gd name="T49" fmla="*/ 808 h 808"/>
                  <a:gd name="T50" fmla="*/ 154 w 348"/>
                  <a:gd name="T51" fmla="*/ 804 h 808"/>
                  <a:gd name="T52" fmla="*/ 46 w 348"/>
                  <a:gd name="T53" fmla="*/ 798 h 808"/>
                  <a:gd name="T54" fmla="*/ 46 w 348"/>
                  <a:gd name="T55" fmla="*/ 798 h 808"/>
                  <a:gd name="T56" fmla="*/ 38 w 348"/>
                  <a:gd name="T57" fmla="*/ 758 h 808"/>
                  <a:gd name="T58" fmla="*/ 28 w 348"/>
                  <a:gd name="T59" fmla="*/ 710 h 808"/>
                  <a:gd name="T60" fmla="*/ 20 w 348"/>
                  <a:gd name="T61" fmla="*/ 648 h 808"/>
                  <a:gd name="T62" fmla="*/ 10 w 348"/>
                  <a:gd name="T63" fmla="*/ 574 h 808"/>
                  <a:gd name="T64" fmla="*/ 4 w 348"/>
                  <a:gd name="T65" fmla="*/ 492 h 808"/>
                  <a:gd name="T66" fmla="*/ 0 w 348"/>
                  <a:gd name="T67" fmla="*/ 404 h 808"/>
                  <a:gd name="T68" fmla="*/ 0 w 348"/>
                  <a:gd name="T69" fmla="*/ 360 h 808"/>
                  <a:gd name="T70" fmla="*/ 2 w 348"/>
                  <a:gd name="T71" fmla="*/ 314 h 808"/>
                  <a:gd name="T72" fmla="*/ 2 w 348"/>
                  <a:gd name="T73" fmla="*/ 314 h 808"/>
                  <a:gd name="T74" fmla="*/ 4 w 348"/>
                  <a:gd name="T75" fmla="*/ 270 h 808"/>
                  <a:gd name="T76" fmla="*/ 8 w 348"/>
                  <a:gd name="T77" fmla="*/ 230 h 808"/>
                  <a:gd name="T78" fmla="*/ 14 w 348"/>
                  <a:gd name="T79" fmla="*/ 194 h 808"/>
                  <a:gd name="T80" fmla="*/ 20 w 348"/>
                  <a:gd name="T81" fmla="*/ 162 h 808"/>
                  <a:gd name="T82" fmla="*/ 28 w 348"/>
                  <a:gd name="T83" fmla="*/ 132 h 808"/>
                  <a:gd name="T84" fmla="*/ 36 w 348"/>
                  <a:gd name="T85" fmla="*/ 106 h 808"/>
                  <a:gd name="T86" fmla="*/ 44 w 348"/>
                  <a:gd name="T87" fmla="*/ 84 h 808"/>
                  <a:gd name="T88" fmla="*/ 52 w 348"/>
                  <a:gd name="T89" fmla="*/ 64 h 808"/>
                  <a:gd name="T90" fmla="*/ 68 w 348"/>
                  <a:gd name="T91" fmla="*/ 34 h 808"/>
                  <a:gd name="T92" fmla="*/ 82 w 348"/>
                  <a:gd name="T93" fmla="*/ 14 h 808"/>
                  <a:gd name="T94" fmla="*/ 92 w 348"/>
                  <a:gd name="T95" fmla="*/ 4 h 808"/>
                  <a:gd name="T96" fmla="*/ 94 w 348"/>
                  <a:gd name="T97" fmla="*/ 0 h 8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48" h="808">
                    <a:moveTo>
                      <a:pt x="94" y="0"/>
                    </a:moveTo>
                    <a:lnTo>
                      <a:pt x="188" y="4"/>
                    </a:lnTo>
                    <a:lnTo>
                      <a:pt x="284" y="8"/>
                    </a:lnTo>
                    <a:lnTo>
                      <a:pt x="284" y="8"/>
                    </a:lnTo>
                    <a:lnTo>
                      <a:pt x="286" y="12"/>
                    </a:lnTo>
                    <a:lnTo>
                      <a:pt x="294" y="24"/>
                    </a:lnTo>
                    <a:lnTo>
                      <a:pt x="306" y="46"/>
                    </a:lnTo>
                    <a:lnTo>
                      <a:pt x="320" y="76"/>
                    </a:lnTo>
                    <a:lnTo>
                      <a:pt x="326" y="96"/>
                    </a:lnTo>
                    <a:lnTo>
                      <a:pt x="332" y="120"/>
                    </a:lnTo>
                    <a:lnTo>
                      <a:pt x="338" y="146"/>
                    </a:lnTo>
                    <a:lnTo>
                      <a:pt x="342" y="176"/>
                    </a:lnTo>
                    <a:lnTo>
                      <a:pt x="346" y="208"/>
                    </a:lnTo>
                    <a:lnTo>
                      <a:pt x="348" y="244"/>
                    </a:lnTo>
                    <a:lnTo>
                      <a:pt x="348" y="286"/>
                    </a:lnTo>
                    <a:lnTo>
                      <a:pt x="348" y="328"/>
                    </a:lnTo>
                    <a:lnTo>
                      <a:pt x="348" y="328"/>
                    </a:lnTo>
                    <a:lnTo>
                      <a:pt x="346" y="374"/>
                    </a:lnTo>
                    <a:lnTo>
                      <a:pt x="340" y="420"/>
                    </a:lnTo>
                    <a:lnTo>
                      <a:pt x="330" y="506"/>
                    </a:lnTo>
                    <a:lnTo>
                      <a:pt x="316" y="588"/>
                    </a:lnTo>
                    <a:lnTo>
                      <a:pt x="300" y="660"/>
                    </a:lnTo>
                    <a:lnTo>
                      <a:pt x="286" y="722"/>
                    </a:lnTo>
                    <a:lnTo>
                      <a:pt x="272" y="768"/>
                    </a:lnTo>
                    <a:lnTo>
                      <a:pt x="260" y="808"/>
                    </a:lnTo>
                    <a:lnTo>
                      <a:pt x="154" y="804"/>
                    </a:lnTo>
                    <a:lnTo>
                      <a:pt x="46" y="798"/>
                    </a:lnTo>
                    <a:lnTo>
                      <a:pt x="46" y="798"/>
                    </a:lnTo>
                    <a:lnTo>
                      <a:pt x="38" y="758"/>
                    </a:lnTo>
                    <a:lnTo>
                      <a:pt x="28" y="710"/>
                    </a:lnTo>
                    <a:lnTo>
                      <a:pt x="20" y="648"/>
                    </a:lnTo>
                    <a:lnTo>
                      <a:pt x="10" y="574"/>
                    </a:lnTo>
                    <a:lnTo>
                      <a:pt x="4" y="492"/>
                    </a:lnTo>
                    <a:lnTo>
                      <a:pt x="0" y="404"/>
                    </a:lnTo>
                    <a:lnTo>
                      <a:pt x="0" y="360"/>
                    </a:lnTo>
                    <a:lnTo>
                      <a:pt x="2" y="314"/>
                    </a:lnTo>
                    <a:lnTo>
                      <a:pt x="2" y="314"/>
                    </a:lnTo>
                    <a:lnTo>
                      <a:pt x="4" y="270"/>
                    </a:lnTo>
                    <a:lnTo>
                      <a:pt x="8" y="230"/>
                    </a:lnTo>
                    <a:lnTo>
                      <a:pt x="14" y="194"/>
                    </a:lnTo>
                    <a:lnTo>
                      <a:pt x="20" y="162"/>
                    </a:lnTo>
                    <a:lnTo>
                      <a:pt x="28" y="132"/>
                    </a:lnTo>
                    <a:lnTo>
                      <a:pt x="36" y="106"/>
                    </a:lnTo>
                    <a:lnTo>
                      <a:pt x="44" y="84"/>
                    </a:lnTo>
                    <a:lnTo>
                      <a:pt x="52" y="64"/>
                    </a:lnTo>
                    <a:lnTo>
                      <a:pt x="68" y="34"/>
                    </a:lnTo>
                    <a:lnTo>
                      <a:pt x="82" y="14"/>
                    </a:lnTo>
                    <a:lnTo>
                      <a:pt x="92" y="4"/>
                    </a:lnTo>
                    <a:lnTo>
                      <a:pt x="9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33" name="Freeform 53"/>
              <p:cNvSpPr/>
              <p:nvPr/>
            </p:nvSpPr>
            <p:spPr bwMode="auto">
              <a:xfrm>
                <a:off x="7651750" y="3438525"/>
                <a:ext cx="390525" cy="44450"/>
              </a:xfrm>
              <a:custGeom>
                <a:avLst/>
                <a:gdLst>
                  <a:gd name="T0" fmla="*/ 0 w 246"/>
                  <a:gd name="T1" fmla="*/ 8 h 28"/>
                  <a:gd name="T2" fmla="*/ 0 w 246"/>
                  <a:gd name="T3" fmla="*/ 8 h 28"/>
                  <a:gd name="T4" fmla="*/ 2 w 246"/>
                  <a:gd name="T5" fmla="*/ 12 h 28"/>
                  <a:gd name="T6" fmla="*/ 4 w 246"/>
                  <a:gd name="T7" fmla="*/ 16 h 28"/>
                  <a:gd name="T8" fmla="*/ 6 w 246"/>
                  <a:gd name="T9" fmla="*/ 18 h 28"/>
                  <a:gd name="T10" fmla="*/ 10 w 246"/>
                  <a:gd name="T11" fmla="*/ 18 h 28"/>
                  <a:gd name="T12" fmla="*/ 236 w 246"/>
                  <a:gd name="T13" fmla="*/ 28 h 28"/>
                  <a:gd name="T14" fmla="*/ 236 w 246"/>
                  <a:gd name="T15" fmla="*/ 28 h 28"/>
                  <a:gd name="T16" fmla="*/ 240 w 246"/>
                  <a:gd name="T17" fmla="*/ 28 h 28"/>
                  <a:gd name="T18" fmla="*/ 242 w 246"/>
                  <a:gd name="T19" fmla="*/ 26 h 28"/>
                  <a:gd name="T20" fmla="*/ 244 w 246"/>
                  <a:gd name="T21" fmla="*/ 24 h 28"/>
                  <a:gd name="T22" fmla="*/ 246 w 246"/>
                  <a:gd name="T23" fmla="*/ 20 h 28"/>
                  <a:gd name="T24" fmla="*/ 246 w 246"/>
                  <a:gd name="T25" fmla="*/ 20 h 28"/>
                  <a:gd name="T26" fmla="*/ 244 w 246"/>
                  <a:gd name="T27" fmla="*/ 16 h 28"/>
                  <a:gd name="T28" fmla="*/ 242 w 246"/>
                  <a:gd name="T29" fmla="*/ 14 h 28"/>
                  <a:gd name="T30" fmla="*/ 240 w 246"/>
                  <a:gd name="T31" fmla="*/ 10 h 28"/>
                  <a:gd name="T32" fmla="*/ 236 w 246"/>
                  <a:gd name="T33" fmla="*/ 10 h 28"/>
                  <a:gd name="T34" fmla="*/ 10 w 246"/>
                  <a:gd name="T35" fmla="*/ 0 h 28"/>
                  <a:gd name="T36" fmla="*/ 10 w 246"/>
                  <a:gd name="T37" fmla="*/ 0 h 28"/>
                  <a:gd name="T38" fmla="*/ 6 w 246"/>
                  <a:gd name="T39" fmla="*/ 0 h 28"/>
                  <a:gd name="T40" fmla="*/ 4 w 246"/>
                  <a:gd name="T41" fmla="*/ 2 h 28"/>
                  <a:gd name="T42" fmla="*/ 2 w 246"/>
                  <a:gd name="T43" fmla="*/ 6 h 28"/>
                  <a:gd name="T44" fmla="*/ 0 w 246"/>
                  <a:gd name="T45" fmla="*/ 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28">
                    <a:moveTo>
                      <a:pt x="0" y="8"/>
                    </a:moveTo>
                    <a:lnTo>
                      <a:pt x="0" y="8"/>
                    </a:lnTo>
                    <a:lnTo>
                      <a:pt x="2" y="12"/>
                    </a:lnTo>
                    <a:lnTo>
                      <a:pt x="4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236" y="28"/>
                    </a:lnTo>
                    <a:lnTo>
                      <a:pt x="236" y="28"/>
                    </a:lnTo>
                    <a:lnTo>
                      <a:pt x="240" y="28"/>
                    </a:lnTo>
                    <a:lnTo>
                      <a:pt x="242" y="26"/>
                    </a:lnTo>
                    <a:lnTo>
                      <a:pt x="244" y="24"/>
                    </a:lnTo>
                    <a:lnTo>
                      <a:pt x="246" y="20"/>
                    </a:lnTo>
                    <a:lnTo>
                      <a:pt x="246" y="20"/>
                    </a:lnTo>
                    <a:lnTo>
                      <a:pt x="244" y="16"/>
                    </a:lnTo>
                    <a:lnTo>
                      <a:pt x="242" y="14"/>
                    </a:lnTo>
                    <a:lnTo>
                      <a:pt x="240" y="10"/>
                    </a:lnTo>
                    <a:lnTo>
                      <a:pt x="236" y="1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1BD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34" name="Freeform 54"/>
              <p:cNvSpPr/>
              <p:nvPr/>
            </p:nvSpPr>
            <p:spPr bwMode="auto">
              <a:xfrm>
                <a:off x="7651750" y="3438525"/>
                <a:ext cx="390525" cy="44450"/>
              </a:xfrm>
              <a:custGeom>
                <a:avLst/>
                <a:gdLst>
                  <a:gd name="T0" fmla="*/ 0 w 246"/>
                  <a:gd name="T1" fmla="*/ 8 h 28"/>
                  <a:gd name="T2" fmla="*/ 0 w 246"/>
                  <a:gd name="T3" fmla="*/ 8 h 28"/>
                  <a:gd name="T4" fmla="*/ 2 w 246"/>
                  <a:gd name="T5" fmla="*/ 12 h 28"/>
                  <a:gd name="T6" fmla="*/ 4 w 246"/>
                  <a:gd name="T7" fmla="*/ 16 h 28"/>
                  <a:gd name="T8" fmla="*/ 6 w 246"/>
                  <a:gd name="T9" fmla="*/ 18 h 28"/>
                  <a:gd name="T10" fmla="*/ 10 w 246"/>
                  <a:gd name="T11" fmla="*/ 18 h 28"/>
                  <a:gd name="T12" fmla="*/ 236 w 246"/>
                  <a:gd name="T13" fmla="*/ 28 h 28"/>
                  <a:gd name="T14" fmla="*/ 236 w 246"/>
                  <a:gd name="T15" fmla="*/ 28 h 28"/>
                  <a:gd name="T16" fmla="*/ 240 w 246"/>
                  <a:gd name="T17" fmla="*/ 28 h 28"/>
                  <a:gd name="T18" fmla="*/ 242 w 246"/>
                  <a:gd name="T19" fmla="*/ 26 h 28"/>
                  <a:gd name="T20" fmla="*/ 244 w 246"/>
                  <a:gd name="T21" fmla="*/ 24 h 28"/>
                  <a:gd name="T22" fmla="*/ 246 w 246"/>
                  <a:gd name="T23" fmla="*/ 20 h 28"/>
                  <a:gd name="T24" fmla="*/ 246 w 246"/>
                  <a:gd name="T25" fmla="*/ 20 h 28"/>
                  <a:gd name="T26" fmla="*/ 244 w 246"/>
                  <a:gd name="T27" fmla="*/ 16 h 28"/>
                  <a:gd name="T28" fmla="*/ 242 w 246"/>
                  <a:gd name="T29" fmla="*/ 14 h 28"/>
                  <a:gd name="T30" fmla="*/ 240 w 246"/>
                  <a:gd name="T31" fmla="*/ 10 h 28"/>
                  <a:gd name="T32" fmla="*/ 236 w 246"/>
                  <a:gd name="T33" fmla="*/ 10 h 28"/>
                  <a:gd name="T34" fmla="*/ 10 w 246"/>
                  <a:gd name="T35" fmla="*/ 0 h 28"/>
                  <a:gd name="T36" fmla="*/ 10 w 246"/>
                  <a:gd name="T37" fmla="*/ 0 h 28"/>
                  <a:gd name="T38" fmla="*/ 6 w 246"/>
                  <a:gd name="T39" fmla="*/ 0 h 28"/>
                  <a:gd name="T40" fmla="*/ 4 w 246"/>
                  <a:gd name="T41" fmla="*/ 2 h 28"/>
                  <a:gd name="T42" fmla="*/ 2 w 246"/>
                  <a:gd name="T43" fmla="*/ 6 h 28"/>
                  <a:gd name="T44" fmla="*/ 0 w 246"/>
                  <a:gd name="T45" fmla="*/ 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28">
                    <a:moveTo>
                      <a:pt x="0" y="8"/>
                    </a:moveTo>
                    <a:lnTo>
                      <a:pt x="0" y="8"/>
                    </a:lnTo>
                    <a:lnTo>
                      <a:pt x="2" y="12"/>
                    </a:lnTo>
                    <a:lnTo>
                      <a:pt x="4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236" y="28"/>
                    </a:lnTo>
                    <a:lnTo>
                      <a:pt x="236" y="28"/>
                    </a:lnTo>
                    <a:lnTo>
                      <a:pt x="240" y="28"/>
                    </a:lnTo>
                    <a:lnTo>
                      <a:pt x="242" y="26"/>
                    </a:lnTo>
                    <a:lnTo>
                      <a:pt x="244" y="24"/>
                    </a:lnTo>
                    <a:lnTo>
                      <a:pt x="246" y="20"/>
                    </a:lnTo>
                    <a:lnTo>
                      <a:pt x="246" y="20"/>
                    </a:lnTo>
                    <a:lnTo>
                      <a:pt x="244" y="16"/>
                    </a:lnTo>
                    <a:lnTo>
                      <a:pt x="242" y="14"/>
                    </a:lnTo>
                    <a:lnTo>
                      <a:pt x="240" y="10"/>
                    </a:lnTo>
                    <a:lnTo>
                      <a:pt x="236" y="1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35" name="Freeform 55"/>
              <p:cNvSpPr/>
              <p:nvPr/>
            </p:nvSpPr>
            <p:spPr bwMode="auto">
              <a:xfrm>
                <a:off x="7854950" y="2952750"/>
                <a:ext cx="28575" cy="31750"/>
              </a:xfrm>
              <a:custGeom>
                <a:avLst/>
                <a:gdLst>
                  <a:gd name="T0" fmla="*/ 0 w 18"/>
                  <a:gd name="T1" fmla="*/ 10 h 20"/>
                  <a:gd name="T2" fmla="*/ 0 w 18"/>
                  <a:gd name="T3" fmla="*/ 10 h 20"/>
                  <a:gd name="T4" fmla="*/ 0 w 18"/>
                  <a:gd name="T5" fmla="*/ 14 h 20"/>
                  <a:gd name="T6" fmla="*/ 2 w 18"/>
                  <a:gd name="T7" fmla="*/ 16 h 20"/>
                  <a:gd name="T8" fmla="*/ 4 w 18"/>
                  <a:gd name="T9" fmla="*/ 18 h 20"/>
                  <a:gd name="T10" fmla="*/ 8 w 18"/>
                  <a:gd name="T11" fmla="*/ 20 h 20"/>
                  <a:gd name="T12" fmla="*/ 8 w 18"/>
                  <a:gd name="T13" fmla="*/ 20 h 20"/>
                  <a:gd name="T14" fmla="*/ 12 w 18"/>
                  <a:gd name="T15" fmla="*/ 18 h 20"/>
                  <a:gd name="T16" fmla="*/ 16 w 18"/>
                  <a:gd name="T17" fmla="*/ 16 h 20"/>
                  <a:gd name="T18" fmla="*/ 18 w 18"/>
                  <a:gd name="T19" fmla="*/ 14 h 20"/>
                  <a:gd name="T20" fmla="*/ 18 w 18"/>
                  <a:gd name="T21" fmla="*/ 10 h 20"/>
                  <a:gd name="T22" fmla="*/ 18 w 18"/>
                  <a:gd name="T23" fmla="*/ 10 h 20"/>
                  <a:gd name="T24" fmla="*/ 18 w 18"/>
                  <a:gd name="T25" fmla="*/ 6 h 20"/>
                  <a:gd name="T26" fmla="*/ 16 w 18"/>
                  <a:gd name="T27" fmla="*/ 4 h 20"/>
                  <a:gd name="T28" fmla="*/ 14 w 18"/>
                  <a:gd name="T29" fmla="*/ 2 h 20"/>
                  <a:gd name="T30" fmla="*/ 10 w 18"/>
                  <a:gd name="T31" fmla="*/ 0 h 20"/>
                  <a:gd name="T32" fmla="*/ 10 w 18"/>
                  <a:gd name="T33" fmla="*/ 0 h 20"/>
                  <a:gd name="T34" fmla="*/ 6 w 18"/>
                  <a:gd name="T35" fmla="*/ 0 h 20"/>
                  <a:gd name="T36" fmla="*/ 2 w 18"/>
                  <a:gd name="T37" fmla="*/ 2 h 20"/>
                  <a:gd name="T38" fmla="*/ 0 w 18"/>
                  <a:gd name="T39" fmla="*/ 6 h 20"/>
                  <a:gd name="T40" fmla="*/ 0 w 18"/>
                  <a:gd name="T41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" h="20">
                    <a:moveTo>
                      <a:pt x="0" y="10"/>
                    </a:moveTo>
                    <a:lnTo>
                      <a:pt x="0" y="10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2" y="18"/>
                    </a:lnTo>
                    <a:lnTo>
                      <a:pt x="16" y="16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1BD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36" name="Freeform 56"/>
              <p:cNvSpPr/>
              <p:nvPr/>
            </p:nvSpPr>
            <p:spPr bwMode="auto">
              <a:xfrm>
                <a:off x="7854950" y="2952750"/>
                <a:ext cx="28575" cy="31750"/>
              </a:xfrm>
              <a:custGeom>
                <a:avLst/>
                <a:gdLst>
                  <a:gd name="T0" fmla="*/ 0 w 18"/>
                  <a:gd name="T1" fmla="*/ 10 h 20"/>
                  <a:gd name="T2" fmla="*/ 0 w 18"/>
                  <a:gd name="T3" fmla="*/ 10 h 20"/>
                  <a:gd name="T4" fmla="*/ 0 w 18"/>
                  <a:gd name="T5" fmla="*/ 14 h 20"/>
                  <a:gd name="T6" fmla="*/ 2 w 18"/>
                  <a:gd name="T7" fmla="*/ 16 h 20"/>
                  <a:gd name="T8" fmla="*/ 4 w 18"/>
                  <a:gd name="T9" fmla="*/ 18 h 20"/>
                  <a:gd name="T10" fmla="*/ 8 w 18"/>
                  <a:gd name="T11" fmla="*/ 20 h 20"/>
                  <a:gd name="T12" fmla="*/ 8 w 18"/>
                  <a:gd name="T13" fmla="*/ 20 h 20"/>
                  <a:gd name="T14" fmla="*/ 12 w 18"/>
                  <a:gd name="T15" fmla="*/ 18 h 20"/>
                  <a:gd name="T16" fmla="*/ 16 w 18"/>
                  <a:gd name="T17" fmla="*/ 16 h 20"/>
                  <a:gd name="T18" fmla="*/ 18 w 18"/>
                  <a:gd name="T19" fmla="*/ 14 h 20"/>
                  <a:gd name="T20" fmla="*/ 18 w 18"/>
                  <a:gd name="T21" fmla="*/ 10 h 20"/>
                  <a:gd name="T22" fmla="*/ 18 w 18"/>
                  <a:gd name="T23" fmla="*/ 10 h 20"/>
                  <a:gd name="T24" fmla="*/ 18 w 18"/>
                  <a:gd name="T25" fmla="*/ 6 h 20"/>
                  <a:gd name="T26" fmla="*/ 16 w 18"/>
                  <a:gd name="T27" fmla="*/ 4 h 20"/>
                  <a:gd name="T28" fmla="*/ 14 w 18"/>
                  <a:gd name="T29" fmla="*/ 2 h 20"/>
                  <a:gd name="T30" fmla="*/ 10 w 18"/>
                  <a:gd name="T31" fmla="*/ 0 h 20"/>
                  <a:gd name="T32" fmla="*/ 10 w 18"/>
                  <a:gd name="T33" fmla="*/ 0 h 20"/>
                  <a:gd name="T34" fmla="*/ 6 w 18"/>
                  <a:gd name="T35" fmla="*/ 0 h 20"/>
                  <a:gd name="T36" fmla="*/ 2 w 18"/>
                  <a:gd name="T37" fmla="*/ 2 h 20"/>
                  <a:gd name="T38" fmla="*/ 0 w 18"/>
                  <a:gd name="T39" fmla="*/ 6 h 20"/>
                  <a:gd name="T40" fmla="*/ 0 w 18"/>
                  <a:gd name="T41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" h="20">
                    <a:moveTo>
                      <a:pt x="0" y="10"/>
                    </a:moveTo>
                    <a:lnTo>
                      <a:pt x="0" y="10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2" y="18"/>
                    </a:lnTo>
                    <a:lnTo>
                      <a:pt x="16" y="16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37" name="Freeform 57"/>
              <p:cNvSpPr/>
              <p:nvPr/>
            </p:nvSpPr>
            <p:spPr bwMode="auto">
              <a:xfrm>
                <a:off x="7908925" y="4737100"/>
                <a:ext cx="28575" cy="111125"/>
              </a:xfrm>
              <a:custGeom>
                <a:avLst/>
                <a:gdLst>
                  <a:gd name="T0" fmla="*/ 0 w 18"/>
                  <a:gd name="T1" fmla="*/ 70 h 70"/>
                  <a:gd name="T2" fmla="*/ 16 w 18"/>
                  <a:gd name="T3" fmla="*/ 70 h 70"/>
                  <a:gd name="T4" fmla="*/ 18 w 18"/>
                  <a:gd name="T5" fmla="*/ 0 h 70"/>
                  <a:gd name="T6" fmla="*/ 4 w 18"/>
                  <a:gd name="T7" fmla="*/ 0 h 70"/>
                  <a:gd name="T8" fmla="*/ 0 w 18"/>
                  <a:gd name="T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70">
                    <a:moveTo>
                      <a:pt x="0" y="70"/>
                    </a:moveTo>
                    <a:lnTo>
                      <a:pt x="16" y="70"/>
                    </a:lnTo>
                    <a:lnTo>
                      <a:pt x="18" y="0"/>
                    </a:lnTo>
                    <a:lnTo>
                      <a:pt x="4" y="0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38" name="Freeform 58"/>
              <p:cNvSpPr/>
              <p:nvPr/>
            </p:nvSpPr>
            <p:spPr bwMode="auto">
              <a:xfrm>
                <a:off x="7886700" y="4733925"/>
                <a:ext cx="28575" cy="114300"/>
              </a:xfrm>
              <a:custGeom>
                <a:avLst/>
                <a:gdLst>
                  <a:gd name="T0" fmla="*/ 0 w 18"/>
                  <a:gd name="T1" fmla="*/ 72 h 72"/>
                  <a:gd name="T2" fmla="*/ 14 w 18"/>
                  <a:gd name="T3" fmla="*/ 72 h 72"/>
                  <a:gd name="T4" fmla="*/ 18 w 18"/>
                  <a:gd name="T5" fmla="*/ 2 h 72"/>
                  <a:gd name="T6" fmla="*/ 4 w 18"/>
                  <a:gd name="T7" fmla="*/ 0 h 72"/>
                  <a:gd name="T8" fmla="*/ 0 w 18"/>
                  <a:gd name="T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72">
                    <a:moveTo>
                      <a:pt x="0" y="72"/>
                    </a:moveTo>
                    <a:lnTo>
                      <a:pt x="14" y="72"/>
                    </a:lnTo>
                    <a:lnTo>
                      <a:pt x="18" y="2"/>
                    </a:lnTo>
                    <a:lnTo>
                      <a:pt x="4" y="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39" name="Freeform 59"/>
              <p:cNvSpPr/>
              <p:nvPr/>
            </p:nvSpPr>
            <p:spPr bwMode="auto">
              <a:xfrm>
                <a:off x="7864475" y="4733925"/>
                <a:ext cx="28575" cy="114300"/>
              </a:xfrm>
              <a:custGeom>
                <a:avLst/>
                <a:gdLst>
                  <a:gd name="T0" fmla="*/ 0 w 18"/>
                  <a:gd name="T1" fmla="*/ 70 h 72"/>
                  <a:gd name="T2" fmla="*/ 14 w 18"/>
                  <a:gd name="T3" fmla="*/ 72 h 72"/>
                  <a:gd name="T4" fmla="*/ 18 w 18"/>
                  <a:gd name="T5" fmla="*/ 0 h 72"/>
                  <a:gd name="T6" fmla="*/ 4 w 18"/>
                  <a:gd name="T7" fmla="*/ 0 h 72"/>
                  <a:gd name="T8" fmla="*/ 0 w 18"/>
                  <a:gd name="T9" fmla="*/ 7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72">
                    <a:moveTo>
                      <a:pt x="0" y="70"/>
                    </a:moveTo>
                    <a:lnTo>
                      <a:pt x="14" y="72"/>
                    </a:lnTo>
                    <a:lnTo>
                      <a:pt x="18" y="0"/>
                    </a:lnTo>
                    <a:lnTo>
                      <a:pt x="4" y="0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40" name="Freeform 60"/>
              <p:cNvSpPr/>
              <p:nvPr/>
            </p:nvSpPr>
            <p:spPr bwMode="auto">
              <a:xfrm>
                <a:off x="7842250" y="4733925"/>
                <a:ext cx="28575" cy="111125"/>
              </a:xfrm>
              <a:custGeom>
                <a:avLst/>
                <a:gdLst>
                  <a:gd name="T0" fmla="*/ 0 w 18"/>
                  <a:gd name="T1" fmla="*/ 70 h 70"/>
                  <a:gd name="T2" fmla="*/ 14 w 18"/>
                  <a:gd name="T3" fmla="*/ 70 h 70"/>
                  <a:gd name="T4" fmla="*/ 18 w 18"/>
                  <a:gd name="T5" fmla="*/ 0 h 70"/>
                  <a:gd name="T6" fmla="*/ 4 w 18"/>
                  <a:gd name="T7" fmla="*/ 0 h 70"/>
                  <a:gd name="T8" fmla="*/ 0 w 18"/>
                  <a:gd name="T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70">
                    <a:moveTo>
                      <a:pt x="0" y="70"/>
                    </a:moveTo>
                    <a:lnTo>
                      <a:pt x="14" y="70"/>
                    </a:lnTo>
                    <a:lnTo>
                      <a:pt x="18" y="0"/>
                    </a:lnTo>
                    <a:lnTo>
                      <a:pt x="4" y="0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41" name="Freeform 61"/>
              <p:cNvSpPr/>
              <p:nvPr/>
            </p:nvSpPr>
            <p:spPr bwMode="auto">
              <a:xfrm>
                <a:off x="7820025" y="4730750"/>
                <a:ext cx="28575" cy="114300"/>
              </a:xfrm>
              <a:custGeom>
                <a:avLst/>
                <a:gdLst>
                  <a:gd name="T0" fmla="*/ 0 w 18"/>
                  <a:gd name="T1" fmla="*/ 72 h 72"/>
                  <a:gd name="T2" fmla="*/ 14 w 18"/>
                  <a:gd name="T3" fmla="*/ 72 h 72"/>
                  <a:gd name="T4" fmla="*/ 18 w 18"/>
                  <a:gd name="T5" fmla="*/ 2 h 72"/>
                  <a:gd name="T6" fmla="*/ 2 w 18"/>
                  <a:gd name="T7" fmla="*/ 0 h 72"/>
                  <a:gd name="T8" fmla="*/ 0 w 18"/>
                  <a:gd name="T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72">
                    <a:moveTo>
                      <a:pt x="0" y="72"/>
                    </a:moveTo>
                    <a:lnTo>
                      <a:pt x="14" y="72"/>
                    </a:lnTo>
                    <a:lnTo>
                      <a:pt x="18" y="2"/>
                    </a:lnTo>
                    <a:lnTo>
                      <a:pt x="2" y="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42" name="Freeform 62"/>
              <p:cNvSpPr/>
              <p:nvPr/>
            </p:nvSpPr>
            <p:spPr bwMode="auto">
              <a:xfrm>
                <a:off x="7797800" y="4730750"/>
                <a:ext cx="25400" cy="114300"/>
              </a:xfrm>
              <a:custGeom>
                <a:avLst/>
                <a:gdLst>
                  <a:gd name="T0" fmla="*/ 0 w 16"/>
                  <a:gd name="T1" fmla="*/ 72 h 72"/>
                  <a:gd name="T2" fmla="*/ 14 w 16"/>
                  <a:gd name="T3" fmla="*/ 72 h 72"/>
                  <a:gd name="T4" fmla="*/ 16 w 16"/>
                  <a:gd name="T5" fmla="*/ 0 h 72"/>
                  <a:gd name="T6" fmla="*/ 2 w 16"/>
                  <a:gd name="T7" fmla="*/ 0 h 72"/>
                  <a:gd name="T8" fmla="*/ 0 w 16"/>
                  <a:gd name="T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72">
                    <a:moveTo>
                      <a:pt x="0" y="72"/>
                    </a:moveTo>
                    <a:lnTo>
                      <a:pt x="14" y="72"/>
                    </a:lnTo>
                    <a:lnTo>
                      <a:pt x="16" y="0"/>
                    </a:lnTo>
                    <a:lnTo>
                      <a:pt x="2" y="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43" name="Freeform 63"/>
              <p:cNvSpPr/>
              <p:nvPr/>
            </p:nvSpPr>
            <p:spPr bwMode="auto">
              <a:xfrm>
                <a:off x="7772400" y="4730750"/>
                <a:ext cx="28575" cy="114300"/>
              </a:xfrm>
              <a:custGeom>
                <a:avLst/>
                <a:gdLst>
                  <a:gd name="T0" fmla="*/ 0 w 18"/>
                  <a:gd name="T1" fmla="*/ 70 h 72"/>
                  <a:gd name="T2" fmla="*/ 16 w 18"/>
                  <a:gd name="T3" fmla="*/ 72 h 72"/>
                  <a:gd name="T4" fmla="*/ 18 w 18"/>
                  <a:gd name="T5" fmla="*/ 0 h 72"/>
                  <a:gd name="T6" fmla="*/ 4 w 18"/>
                  <a:gd name="T7" fmla="*/ 0 h 72"/>
                  <a:gd name="T8" fmla="*/ 0 w 18"/>
                  <a:gd name="T9" fmla="*/ 7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72">
                    <a:moveTo>
                      <a:pt x="0" y="70"/>
                    </a:moveTo>
                    <a:lnTo>
                      <a:pt x="16" y="72"/>
                    </a:lnTo>
                    <a:lnTo>
                      <a:pt x="18" y="0"/>
                    </a:lnTo>
                    <a:lnTo>
                      <a:pt x="4" y="0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44" name="Freeform 64"/>
              <p:cNvSpPr/>
              <p:nvPr/>
            </p:nvSpPr>
            <p:spPr bwMode="auto">
              <a:xfrm>
                <a:off x="7750175" y="4727575"/>
                <a:ext cx="28575" cy="114300"/>
              </a:xfrm>
              <a:custGeom>
                <a:avLst/>
                <a:gdLst>
                  <a:gd name="T0" fmla="*/ 0 w 18"/>
                  <a:gd name="T1" fmla="*/ 72 h 72"/>
                  <a:gd name="T2" fmla="*/ 14 w 18"/>
                  <a:gd name="T3" fmla="*/ 72 h 72"/>
                  <a:gd name="T4" fmla="*/ 18 w 18"/>
                  <a:gd name="T5" fmla="*/ 2 h 72"/>
                  <a:gd name="T6" fmla="*/ 4 w 18"/>
                  <a:gd name="T7" fmla="*/ 0 h 72"/>
                  <a:gd name="T8" fmla="*/ 0 w 18"/>
                  <a:gd name="T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72">
                    <a:moveTo>
                      <a:pt x="0" y="72"/>
                    </a:moveTo>
                    <a:lnTo>
                      <a:pt x="14" y="72"/>
                    </a:lnTo>
                    <a:lnTo>
                      <a:pt x="18" y="2"/>
                    </a:lnTo>
                    <a:lnTo>
                      <a:pt x="4" y="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45" name="Freeform 65"/>
              <p:cNvSpPr/>
              <p:nvPr/>
            </p:nvSpPr>
            <p:spPr bwMode="auto">
              <a:xfrm>
                <a:off x="7727950" y="4727575"/>
                <a:ext cx="28575" cy="114300"/>
              </a:xfrm>
              <a:custGeom>
                <a:avLst/>
                <a:gdLst>
                  <a:gd name="T0" fmla="*/ 0 w 18"/>
                  <a:gd name="T1" fmla="*/ 72 h 72"/>
                  <a:gd name="T2" fmla="*/ 14 w 18"/>
                  <a:gd name="T3" fmla="*/ 72 h 72"/>
                  <a:gd name="T4" fmla="*/ 18 w 18"/>
                  <a:gd name="T5" fmla="*/ 0 h 72"/>
                  <a:gd name="T6" fmla="*/ 4 w 18"/>
                  <a:gd name="T7" fmla="*/ 0 h 72"/>
                  <a:gd name="T8" fmla="*/ 0 w 18"/>
                  <a:gd name="T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72">
                    <a:moveTo>
                      <a:pt x="0" y="72"/>
                    </a:moveTo>
                    <a:lnTo>
                      <a:pt x="14" y="72"/>
                    </a:lnTo>
                    <a:lnTo>
                      <a:pt x="18" y="0"/>
                    </a:lnTo>
                    <a:lnTo>
                      <a:pt x="4" y="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46" name="Freeform 66"/>
              <p:cNvSpPr/>
              <p:nvPr/>
            </p:nvSpPr>
            <p:spPr bwMode="auto">
              <a:xfrm>
                <a:off x="7705725" y="4727575"/>
                <a:ext cx="28575" cy="114300"/>
              </a:xfrm>
              <a:custGeom>
                <a:avLst/>
                <a:gdLst>
                  <a:gd name="T0" fmla="*/ 0 w 18"/>
                  <a:gd name="T1" fmla="*/ 70 h 72"/>
                  <a:gd name="T2" fmla="*/ 14 w 18"/>
                  <a:gd name="T3" fmla="*/ 72 h 72"/>
                  <a:gd name="T4" fmla="*/ 18 w 18"/>
                  <a:gd name="T5" fmla="*/ 0 h 72"/>
                  <a:gd name="T6" fmla="*/ 2 w 18"/>
                  <a:gd name="T7" fmla="*/ 0 h 72"/>
                  <a:gd name="T8" fmla="*/ 0 w 18"/>
                  <a:gd name="T9" fmla="*/ 7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72">
                    <a:moveTo>
                      <a:pt x="0" y="70"/>
                    </a:moveTo>
                    <a:lnTo>
                      <a:pt x="14" y="72"/>
                    </a:lnTo>
                    <a:lnTo>
                      <a:pt x="18" y="0"/>
                    </a:lnTo>
                    <a:lnTo>
                      <a:pt x="2" y="0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47" name="Freeform 67"/>
              <p:cNvSpPr/>
              <p:nvPr/>
            </p:nvSpPr>
            <p:spPr bwMode="auto">
              <a:xfrm>
                <a:off x="7683500" y="4724400"/>
                <a:ext cx="25400" cy="114300"/>
              </a:xfrm>
              <a:custGeom>
                <a:avLst/>
                <a:gdLst>
                  <a:gd name="T0" fmla="*/ 0 w 16"/>
                  <a:gd name="T1" fmla="*/ 72 h 72"/>
                  <a:gd name="T2" fmla="*/ 14 w 16"/>
                  <a:gd name="T3" fmla="*/ 72 h 72"/>
                  <a:gd name="T4" fmla="*/ 16 w 16"/>
                  <a:gd name="T5" fmla="*/ 2 h 72"/>
                  <a:gd name="T6" fmla="*/ 2 w 16"/>
                  <a:gd name="T7" fmla="*/ 0 h 72"/>
                  <a:gd name="T8" fmla="*/ 0 w 16"/>
                  <a:gd name="T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72">
                    <a:moveTo>
                      <a:pt x="0" y="72"/>
                    </a:moveTo>
                    <a:lnTo>
                      <a:pt x="14" y="72"/>
                    </a:lnTo>
                    <a:lnTo>
                      <a:pt x="16" y="2"/>
                    </a:lnTo>
                    <a:lnTo>
                      <a:pt x="2" y="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48" name="Freeform 68"/>
              <p:cNvSpPr/>
              <p:nvPr/>
            </p:nvSpPr>
            <p:spPr bwMode="auto">
              <a:xfrm>
                <a:off x="7658100" y="4724400"/>
                <a:ext cx="28575" cy="114300"/>
              </a:xfrm>
              <a:custGeom>
                <a:avLst/>
                <a:gdLst>
                  <a:gd name="T0" fmla="*/ 0 w 18"/>
                  <a:gd name="T1" fmla="*/ 72 h 72"/>
                  <a:gd name="T2" fmla="*/ 16 w 18"/>
                  <a:gd name="T3" fmla="*/ 72 h 72"/>
                  <a:gd name="T4" fmla="*/ 18 w 18"/>
                  <a:gd name="T5" fmla="*/ 0 h 72"/>
                  <a:gd name="T6" fmla="*/ 4 w 18"/>
                  <a:gd name="T7" fmla="*/ 0 h 72"/>
                  <a:gd name="T8" fmla="*/ 0 w 18"/>
                  <a:gd name="T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72">
                    <a:moveTo>
                      <a:pt x="0" y="72"/>
                    </a:moveTo>
                    <a:lnTo>
                      <a:pt x="16" y="72"/>
                    </a:lnTo>
                    <a:lnTo>
                      <a:pt x="18" y="0"/>
                    </a:lnTo>
                    <a:lnTo>
                      <a:pt x="4" y="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49" name="Freeform 69"/>
              <p:cNvSpPr/>
              <p:nvPr/>
            </p:nvSpPr>
            <p:spPr bwMode="auto">
              <a:xfrm>
                <a:off x="7635875" y="4724400"/>
                <a:ext cx="28575" cy="114300"/>
              </a:xfrm>
              <a:custGeom>
                <a:avLst/>
                <a:gdLst>
                  <a:gd name="T0" fmla="*/ 0 w 18"/>
                  <a:gd name="T1" fmla="*/ 70 h 72"/>
                  <a:gd name="T2" fmla="*/ 14 w 18"/>
                  <a:gd name="T3" fmla="*/ 72 h 72"/>
                  <a:gd name="T4" fmla="*/ 18 w 18"/>
                  <a:gd name="T5" fmla="*/ 0 h 72"/>
                  <a:gd name="T6" fmla="*/ 4 w 18"/>
                  <a:gd name="T7" fmla="*/ 0 h 72"/>
                  <a:gd name="T8" fmla="*/ 0 w 18"/>
                  <a:gd name="T9" fmla="*/ 7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72">
                    <a:moveTo>
                      <a:pt x="0" y="70"/>
                    </a:moveTo>
                    <a:lnTo>
                      <a:pt x="14" y="72"/>
                    </a:lnTo>
                    <a:lnTo>
                      <a:pt x="18" y="0"/>
                    </a:lnTo>
                    <a:lnTo>
                      <a:pt x="4" y="0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50" name="Freeform 70"/>
              <p:cNvSpPr/>
              <p:nvPr/>
            </p:nvSpPr>
            <p:spPr bwMode="auto">
              <a:xfrm>
                <a:off x="7775575" y="3651250"/>
                <a:ext cx="120650" cy="123825"/>
              </a:xfrm>
              <a:custGeom>
                <a:avLst/>
                <a:gdLst>
                  <a:gd name="T0" fmla="*/ 36 w 76"/>
                  <a:gd name="T1" fmla="*/ 78 h 78"/>
                  <a:gd name="T2" fmla="*/ 36 w 76"/>
                  <a:gd name="T3" fmla="*/ 78 h 78"/>
                  <a:gd name="T4" fmla="*/ 28 w 76"/>
                  <a:gd name="T5" fmla="*/ 78 h 78"/>
                  <a:gd name="T6" fmla="*/ 22 w 76"/>
                  <a:gd name="T7" fmla="*/ 74 h 78"/>
                  <a:gd name="T8" fmla="*/ 14 w 76"/>
                  <a:gd name="T9" fmla="*/ 70 h 78"/>
                  <a:gd name="T10" fmla="*/ 10 w 76"/>
                  <a:gd name="T11" fmla="*/ 66 h 78"/>
                  <a:gd name="T12" fmla="*/ 4 w 76"/>
                  <a:gd name="T13" fmla="*/ 60 h 78"/>
                  <a:gd name="T14" fmla="*/ 2 w 76"/>
                  <a:gd name="T15" fmla="*/ 54 h 78"/>
                  <a:gd name="T16" fmla="*/ 0 w 76"/>
                  <a:gd name="T17" fmla="*/ 46 h 78"/>
                  <a:gd name="T18" fmla="*/ 0 w 76"/>
                  <a:gd name="T19" fmla="*/ 38 h 78"/>
                  <a:gd name="T20" fmla="*/ 0 w 76"/>
                  <a:gd name="T21" fmla="*/ 38 h 78"/>
                  <a:gd name="T22" fmla="*/ 0 w 76"/>
                  <a:gd name="T23" fmla="*/ 30 h 78"/>
                  <a:gd name="T24" fmla="*/ 2 w 76"/>
                  <a:gd name="T25" fmla="*/ 24 h 78"/>
                  <a:gd name="T26" fmla="*/ 6 w 76"/>
                  <a:gd name="T27" fmla="*/ 16 h 78"/>
                  <a:gd name="T28" fmla="*/ 12 w 76"/>
                  <a:gd name="T29" fmla="*/ 12 h 78"/>
                  <a:gd name="T30" fmla="*/ 18 w 76"/>
                  <a:gd name="T31" fmla="*/ 6 h 78"/>
                  <a:gd name="T32" fmla="*/ 24 w 76"/>
                  <a:gd name="T33" fmla="*/ 4 h 78"/>
                  <a:gd name="T34" fmla="*/ 32 w 76"/>
                  <a:gd name="T35" fmla="*/ 2 h 78"/>
                  <a:gd name="T36" fmla="*/ 40 w 76"/>
                  <a:gd name="T37" fmla="*/ 0 h 78"/>
                  <a:gd name="T38" fmla="*/ 40 w 76"/>
                  <a:gd name="T39" fmla="*/ 0 h 78"/>
                  <a:gd name="T40" fmla="*/ 48 w 76"/>
                  <a:gd name="T41" fmla="*/ 2 h 78"/>
                  <a:gd name="T42" fmla="*/ 54 w 76"/>
                  <a:gd name="T43" fmla="*/ 4 h 78"/>
                  <a:gd name="T44" fmla="*/ 60 w 76"/>
                  <a:gd name="T45" fmla="*/ 8 h 78"/>
                  <a:gd name="T46" fmla="*/ 66 w 76"/>
                  <a:gd name="T47" fmla="*/ 14 h 78"/>
                  <a:gd name="T48" fmla="*/ 70 w 76"/>
                  <a:gd name="T49" fmla="*/ 20 h 78"/>
                  <a:gd name="T50" fmla="*/ 74 w 76"/>
                  <a:gd name="T51" fmla="*/ 26 h 78"/>
                  <a:gd name="T52" fmla="*/ 76 w 76"/>
                  <a:gd name="T53" fmla="*/ 34 h 78"/>
                  <a:gd name="T54" fmla="*/ 76 w 76"/>
                  <a:gd name="T55" fmla="*/ 42 h 78"/>
                  <a:gd name="T56" fmla="*/ 76 w 76"/>
                  <a:gd name="T57" fmla="*/ 42 h 78"/>
                  <a:gd name="T58" fmla="*/ 76 w 76"/>
                  <a:gd name="T59" fmla="*/ 50 h 78"/>
                  <a:gd name="T60" fmla="*/ 72 w 76"/>
                  <a:gd name="T61" fmla="*/ 56 h 78"/>
                  <a:gd name="T62" fmla="*/ 70 w 76"/>
                  <a:gd name="T63" fmla="*/ 62 h 78"/>
                  <a:gd name="T64" fmla="*/ 64 w 76"/>
                  <a:gd name="T65" fmla="*/ 68 h 78"/>
                  <a:gd name="T66" fmla="*/ 58 w 76"/>
                  <a:gd name="T67" fmla="*/ 72 h 78"/>
                  <a:gd name="T68" fmla="*/ 52 w 76"/>
                  <a:gd name="T69" fmla="*/ 76 h 78"/>
                  <a:gd name="T70" fmla="*/ 44 w 76"/>
                  <a:gd name="T71" fmla="*/ 78 h 78"/>
                  <a:gd name="T72" fmla="*/ 36 w 76"/>
                  <a:gd name="T7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6" h="78">
                    <a:moveTo>
                      <a:pt x="36" y="78"/>
                    </a:moveTo>
                    <a:lnTo>
                      <a:pt x="36" y="78"/>
                    </a:lnTo>
                    <a:lnTo>
                      <a:pt x="28" y="78"/>
                    </a:lnTo>
                    <a:lnTo>
                      <a:pt x="22" y="74"/>
                    </a:lnTo>
                    <a:lnTo>
                      <a:pt x="14" y="70"/>
                    </a:lnTo>
                    <a:lnTo>
                      <a:pt x="10" y="66"/>
                    </a:lnTo>
                    <a:lnTo>
                      <a:pt x="4" y="60"/>
                    </a:lnTo>
                    <a:lnTo>
                      <a:pt x="2" y="54"/>
                    </a:lnTo>
                    <a:lnTo>
                      <a:pt x="0" y="46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0"/>
                    </a:lnTo>
                    <a:lnTo>
                      <a:pt x="2" y="24"/>
                    </a:lnTo>
                    <a:lnTo>
                      <a:pt x="6" y="16"/>
                    </a:lnTo>
                    <a:lnTo>
                      <a:pt x="12" y="12"/>
                    </a:lnTo>
                    <a:lnTo>
                      <a:pt x="18" y="6"/>
                    </a:lnTo>
                    <a:lnTo>
                      <a:pt x="24" y="4"/>
                    </a:lnTo>
                    <a:lnTo>
                      <a:pt x="32" y="2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48" y="2"/>
                    </a:lnTo>
                    <a:lnTo>
                      <a:pt x="54" y="4"/>
                    </a:lnTo>
                    <a:lnTo>
                      <a:pt x="60" y="8"/>
                    </a:lnTo>
                    <a:lnTo>
                      <a:pt x="66" y="14"/>
                    </a:lnTo>
                    <a:lnTo>
                      <a:pt x="70" y="20"/>
                    </a:lnTo>
                    <a:lnTo>
                      <a:pt x="74" y="26"/>
                    </a:lnTo>
                    <a:lnTo>
                      <a:pt x="76" y="34"/>
                    </a:lnTo>
                    <a:lnTo>
                      <a:pt x="76" y="42"/>
                    </a:lnTo>
                    <a:lnTo>
                      <a:pt x="76" y="42"/>
                    </a:lnTo>
                    <a:lnTo>
                      <a:pt x="76" y="50"/>
                    </a:lnTo>
                    <a:lnTo>
                      <a:pt x="72" y="56"/>
                    </a:lnTo>
                    <a:lnTo>
                      <a:pt x="70" y="62"/>
                    </a:lnTo>
                    <a:lnTo>
                      <a:pt x="64" y="68"/>
                    </a:lnTo>
                    <a:lnTo>
                      <a:pt x="58" y="72"/>
                    </a:lnTo>
                    <a:lnTo>
                      <a:pt x="52" y="76"/>
                    </a:lnTo>
                    <a:lnTo>
                      <a:pt x="44" y="78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51" name="Freeform 71"/>
              <p:cNvSpPr/>
              <p:nvPr/>
            </p:nvSpPr>
            <p:spPr bwMode="auto">
              <a:xfrm>
                <a:off x="7775575" y="3651250"/>
                <a:ext cx="120650" cy="123825"/>
              </a:xfrm>
              <a:custGeom>
                <a:avLst/>
                <a:gdLst>
                  <a:gd name="T0" fmla="*/ 36 w 76"/>
                  <a:gd name="T1" fmla="*/ 78 h 78"/>
                  <a:gd name="T2" fmla="*/ 36 w 76"/>
                  <a:gd name="T3" fmla="*/ 78 h 78"/>
                  <a:gd name="T4" fmla="*/ 28 w 76"/>
                  <a:gd name="T5" fmla="*/ 78 h 78"/>
                  <a:gd name="T6" fmla="*/ 22 w 76"/>
                  <a:gd name="T7" fmla="*/ 74 h 78"/>
                  <a:gd name="T8" fmla="*/ 14 w 76"/>
                  <a:gd name="T9" fmla="*/ 70 h 78"/>
                  <a:gd name="T10" fmla="*/ 10 w 76"/>
                  <a:gd name="T11" fmla="*/ 66 h 78"/>
                  <a:gd name="T12" fmla="*/ 4 w 76"/>
                  <a:gd name="T13" fmla="*/ 60 h 78"/>
                  <a:gd name="T14" fmla="*/ 2 w 76"/>
                  <a:gd name="T15" fmla="*/ 54 h 78"/>
                  <a:gd name="T16" fmla="*/ 0 w 76"/>
                  <a:gd name="T17" fmla="*/ 46 h 78"/>
                  <a:gd name="T18" fmla="*/ 0 w 76"/>
                  <a:gd name="T19" fmla="*/ 38 h 78"/>
                  <a:gd name="T20" fmla="*/ 0 w 76"/>
                  <a:gd name="T21" fmla="*/ 38 h 78"/>
                  <a:gd name="T22" fmla="*/ 0 w 76"/>
                  <a:gd name="T23" fmla="*/ 30 h 78"/>
                  <a:gd name="T24" fmla="*/ 2 w 76"/>
                  <a:gd name="T25" fmla="*/ 24 h 78"/>
                  <a:gd name="T26" fmla="*/ 6 w 76"/>
                  <a:gd name="T27" fmla="*/ 16 h 78"/>
                  <a:gd name="T28" fmla="*/ 12 w 76"/>
                  <a:gd name="T29" fmla="*/ 12 h 78"/>
                  <a:gd name="T30" fmla="*/ 18 w 76"/>
                  <a:gd name="T31" fmla="*/ 6 h 78"/>
                  <a:gd name="T32" fmla="*/ 24 w 76"/>
                  <a:gd name="T33" fmla="*/ 4 h 78"/>
                  <a:gd name="T34" fmla="*/ 32 w 76"/>
                  <a:gd name="T35" fmla="*/ 2 h 78"/>
                  <a:gd name="T36" fmla="*/ 40 w 76"/>
                  <a:gd name="T37" fmla="*/ 0 h 78"/>
                  <a:gd name="T38" fmla="*/ 40 w 76"/>
                  <a:gd name="T39" fmla="*/ 0 h 78"/>
                  <a:gd name="T40" fmla="*/ 48 w 76"/>
                  <a:gd name="T41" fmla="*/ 2 h 78"/>
                  <a:gd name="T42" fmla="*/ 54 w 76"/>
                  <a:gd name="T43" fmla="*/ 4 h 78"/>
                  <a:gd name="T44" fmla="*/ 60 w 76"/>
                  <a:gd name="T45" fmla="*/ 8 h 78"/>
                  <a:gd name="T46" fmla="*/ 66 w 76"/>
                  <a:gd name="T47" fmla="*/ 14 h 78"/>
                  <a:gd name="T48" fmla="*/ 70 w 76"/>
                  <a:gd name="T49" fmla="*/ 20 h 78"/>
                  <a:gd name="T50" fmla="*/ 74 w 76"/>
                  <a:gd name="T51" fmla="*/ 26 h 78"/>
                  <a:gd name="T52" fmla="*/ 76 w 76"/>
                  <a:gd name="T53" fmla="*/ 34 h 78"/>
                  <a:gd name="T54" fmla="*/ 76 w 76"/>
                  <a:gd name="T55" fmla="*/ 42 h 78"/>
                  <a:gd name="T56" fmla="*/ 76 w 76"/>
                  <a:gd name="T57" fmla="*/ 42 h 78"/>
                  <a:gd name="T58" fmla="*/ 76 w 76"/>
                  <a:gd name="T59" fmla="*/ 50 h 78"/>
                  <a:gd name="T60" fmla="*/ 72 w 76"/>
                  <a:gd name="T61" fmla="*/ 56 h 78"/>
                  <a:gd name="T62" fmla="*/ 70 w 76"/>
                  <a:gd name="T63" fmla="*/ 62 h 78"/>
                  <a:gd name="T64" fmla="*/ 64 w 76"/>
                  <a:gd name="T65" fmla="*/ 68 h 78"/>
                  <a:gd name="T66" fmla="*/ 58 w 76"/>
                  <a:gd name="T67" fmla="*/ 72 h 78"/>
                  <a:gd name="T68" fmla="*/ 52 w 76"/>
                  <a:gd name="T69" fmla="*/ 76 h 78"/>
                  <a:gd name="T70" fmla="*/ 44 w 76"/>
                  <a:gd name="T71" fmla="*/ 78 h 78"/>
                  <a:gd name="T72" fmla="*/ 36 w 76"/>
                  <a:gd name="T7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6" h="78">
                    <a:moveTo>
                      <a:pt x="36" y="78"/>
                    </a:moveTo>
                    <a:lnTo>
                      <a:pt x="36" y="78"/>
                    </a:lnTo>
                    <a:lnTo>
                      <a:pt x="28" y="78"/>
                    </a:lnTo>
                    <a:lnTo>
                      <a:pt x="22" y="74"/>
                    </a:lnTo>
                    <a:lnTo>
                      <a:pt x="14" y="70"/>
                    </a:lnTo>
                    <a:lnTo>
                      <a:pt x="10" y="66"/>
                    </a:lnTo>
                    <a:lnTo>
                      <a:pt x="4" y="60"/>
                    </a:lnTo>
                    <a:lnTo>
                      <a:pt x="2" y="54"/>
                    </a:lnTo>
                    <a:lnTo>
                      <a:pt x="0" y="46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0"/>
                    </a:lnTo>
                    <a:lnTo>
                      <a:pt x="2" y="24"/>
                    </a:lnTo>
                    <a:lnTo>
                      <a:pt x="6" y="16"/>
                    </a:lnTo>
                    <a:lnTo>
                      <a:pt x="12" y="12"/>
                    </a:lnTo>
                    <a:lnTo>
                      <a:pt x="18" y="6"/>
                    </a:lnTo>
                    <a:lnTo>
                      <a:pt x="24" y="4"/>
                    </a:lnTo>
                    <a:lnTo>
                      <a:pt x="32" y="2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48" y="2"/>
                    </a:lnTo>
                    <a:lnTo>
                      <a:pt x="54" y="4"/>
                    </a:lnTo>
                    <a:lnTo>
                      <a:pt x="60" y="8"/>
                    </a:lnTo>
                    <a:lnTo>
                      <a:pt x="66" y="14"/>
                    </a:lnTo>
                    <a:lnTo>
                      <a:pt x="70" y="20"/>
                    </a:lnTo>
                    <a:lnTo>
                      <a:pt x="74" y="26"/>
                    </a:lnTo>
                    <a:lnTo>
                      <a:pt x="76" y="34"/>
                    </a:lnTo>
                    <a:lnTo>
                      <a:pt x="76" y="42"/>
                    </a:lnTo>
                    <a:lnTo>
                      <a:pt x="76" y="42"/>
                    </a:lnTo>
                    <a:lnTo>
                      <a:pt x="76" y="50"/>
                    </a:lnTo>
                    <a:lnTo>
                      <a:pt x="72" y="56"/>
                    </a:lnTo>
                    <a:lnTo>
                      <a:pt x="70" y="62"/>
                    </a:lnTo>
                    <a:lnTo>
                      <a:pt x="64" y="68"/>
                    </a:lnTo>
                    <a:lnTo>
                      <a:pt x="58" y="72"/>
                    </a:lnTo>
                    <a:lnTo>
                      <a:pt x="52" y="76"/>
                    </a:lnTo>
                    <a:lnTo>
                      <a:pt x="44" y="78"/>
                    </a:lnTo>
                    <a:lnTo>
                      <a:pt x="36" y="7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52" name="Freeform 72"/>
              <p:cNvSpPr>
                <a:spLocks noEditPoints="1"/>
              </p:cNvSpPr>
              <p:nvPr/>
            </p:nvSpPr>
            <p:spPr bwMode="auto">
              <a:xfrm>
                <a:off x="7747000" y="3625850"/>
                <a:ext cx="177800" cy="177800"/>
              </a:xfrm>
              <a:custGeom>
                <a:avLst/>
                <a:gdLst>
                  <a:gd name="T0" fmla="*/ 112 w 112"/>
                  <a:gd name="T1" fmla="*/ 58 h 112"/>
                  <a:gd name="T2" fmla="*/ 108 w 112"/>
                  <a:gd name="T3" fmla="*/ 36 h 112"/>
                  <a:gd name="T4" fmla="*/ 98 w 112"/>
                  <a:gd name="T5" fmla="*/ 18 h 112"/>
                  <a:gd name="T6" fmla="*/ 80 w 112"/>
                  <a:gd name="T7" fmla="*/ 6 h 112"/>
                  <a:gd name="T8" fmla="*/ 58 w 112"/>
                  <a:gd name="T9" fmla="*/ 0 h 112"/>
                  <a:gd name="T10" fmla="*/ 48 w 112"/>
                  <a:gd name="T11" fmla="*/ 0 h 112"/>
                  <a:gd name="T12" fmla="*/ 26 w 112"/>
                  <a:gd name="T13" fmla="*/ 8 h 112"/>
                  <a:gd name="T14" fmla="*/ 10 w 112"/>
                  <a:gd name="T15" fmla="*/ 22 h 112"/>
                  <a:gd name="T16" fmla="*/ 2 w 112"/>
                  <a:gd name="T17" fmla="*/ 42 h 112"/>
                  <a:gd name="T18" fmla="*/ 0 w 112"/>
                  <a:gd name="T19" fmla="*/ 54 h 112"/>
                  <a:gd name="T20" fmla="*/ 4 w 112"/>
                  <a:gd name="T21" fmla="*/ 76 h 112"/>
                  <a:gd name="T22" fmla="*/ 14 w 112"/>
                  <a:gd name="T23" fmla="*/ 94 h 112"/>
                  <a:gd name="T24" fmla="*/ 32 w 112"/>
                  <a:gd name="T25" fmla="*/ 106 h 112"/>
                  <a:gd name="T26" fmla="*/ 54 w 112"/>
                  <a:gd name="T27" fmla="*/ 112 h 112"/>
                  <a:gd name="T28" fmla="*/ 64 w 112"/>
                  <a:gd name="T29" fmla="*/ 112 h 112"/>
                  <a:gd name="T30" fmla="*/ 86 w 112"/>
                  <a:gd name="T31" fmla="*/ 104 h 112"/>
                  <a:gd name="T32" fmla="*/ 100 w 112"/>
                  <a:gd name="T33" fmla="*/ 90 h 112"/>
                  <a:gd name="T34" fmla="*/ 110 w 112"/>
                  <a:gd name="T35" fmla="*/ 70 h 112"/>
                  <a:gd name="T36" fmla="*/ 94 w 112"/>
                  <a:gd name="T37" fmla="*/ 58 h 112"/>
                  <a:gd name="T38" fmla="*/ 94 w 112"/>
                  <a:gd name="T39" fmla="*/ 66 h 112"/>
                  <a:gd name="T40" fmla="*/ 88 w 112"/>
                  <a:gd name="T41" fmla="*/ 78 h 112"/>
                  <a:gd name="T42" fmla="*/ 76 w 112"/>
                  <a:gd name="T43" fmla="*/ 88 h 112"/>
                  <a:gd name="T44" fmla="*/ 62 w 112"/>
                  <a:gd name="T45" fmla="*/ 94 h 112"/>
                  <a:gd name="T46" fmla="*/ 54 w 112"/>
                  <a:gd name="T47" fmla="*/ 94 h 112"/>
                  <a:gd name="T48" fmla="*/ 40 w 112"/>
                  <a:gd name="T49" fmla="*/ 90 h 112"/>
                  <a:gd name="T50" fmla="*/ 28 w 112"/>
                  <a:gd name="T51" fmla="*/ 82 h 112"/>
                  <a:gd name="T52" fmla="*/ 20 w 112"/>
                  <a:gd name="T53" fmla="*/ 70 h 112"/>
                  <a:gd name="T54" fmla="*/ 18 w 112"/>
                  <a:gd name="T55" fmla="*/ 54 h 112"/>
                  <a:gd name="T56" fmla="*/ 18 w 112"/>
                  <a:gd name="T57" fmla="*/ 46 h 112"/>
                  <a:gd name="T58" fmla="*/ 24 w 112"/>
                  <a:gd name="T59" fmla="*/ 32 h 112"/>
                  <a:gd name="T60" fmla="*/ 36 w 112"/>
                  <a:gd name="T61" fmla="*/ 22 h 112"/>
                  <a:gd name="T62" fmla="*/ 50 w 112"/>
                  <a:gd name="T63" fmla="*/ 18 h 112"/>
                  <a:gd name="T64" fmla="*/ 58 w 112"/>
                  <a:gd name="T65" fmla="*/ 16 h 112"/>
                  <a:gd name="T66" fmla="*/ 72 w 112"/>
                  <a:gd name="T67" fmla="*/ 20 h 112"/>
                  <a:gd name="T68" fmla="*/ 84 w 112"/>
                  <a:gd name="T69" fmla="*/ 30 h 112"/>
                  <a:gd name="T70" fmla="*/ 92 w 112"/>
                  <a:gd name="T71" fmla="*/ 42 h 112"/>
                  <a:gd name="T72" fmla="*/ 94 w 112"/>
                  <a:gd name="T73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2" h="112">
                    <a:moveTo>
                      <a:pt x="112" y="58"/>
                    </a:moveTo>
                    <a:lnTo>
                      <a:pt x="112" y="58"/>
                    </a:lnTo>
                    <a:lnTo>
                      <a:pt x="112" y="46"/>
                    </a:lnTo>
                    <a:lnTo>
                      <a:pt x="108" y="36"/>
                    </a:lnTo>
                    <a:lnTo>
                      <a:pt x="104" y="26"/>
                    </a:lnTo>
                    <a:lnTo>
                      <a:pt x="98" y="18"/>
                    </a:lnTo>
                    <a:lnTo>
                      <a:pt x="90" y="10"/>
                    </a:lnTo>
                    <a:lnTo>
                      <a:pt x="80" y="6"/>
                    </a:lnTo>
                    <a:lnTo>
                      <a:pt x="70" y="2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48" y="0"/>
                    </a:lnTo>
                    <a:lnTo>
                      <a:pt x="36" y="4"/>
                    </a:lnTo>
                    <a:lnTo>
                      <a:pt x="26" y="8"/>
                    </a:lnTo>
                    <a:lnTo>
                      <a:pt x="18" y="14"/>
                    </a:lnTo>
                    <a:lnTo>
                      <a:pt x="10" y="22"/>
                    </a:lnTo>
                    <a:lnTo>
                      <a:pt x="6" y="32"/>
                    </a:lnTo>
                    <a:lnTo>
                      <a:pt x="2" y="42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4"/>
                    </a:lnTo>
                    <a:lnTo>
                      <a:pt x="4" y="76"/>
                    </a:lnTo>
                    <a:lnTo>
                      <a:pt x="8" y="84"/>
                    </a:lnTo>
                    <a:lnTo>
                      <a:pt x="14" y="94"/>
                    </a:lnTo>
                    <a:lnTo>
                      <a:pt x="22" y="100"/>
                    </a:lnTo>
                    <a:lnTo>
                      <a:pt x="32" y="106"/>
                    </a:lnTo>
                    <a:lnTo>
                      <a:pt x="42" y="110"/>
                    </a:lnTo>
                    <a:lnTo>
                      <a:pt x="54" y="112"/>
                    </a:lnTo>
                    <a:lnTo>
                      <a:pt x="54" y="112"/>
                    </a:lnTo>
                    <a:lnTo>
                      <a:pt x="64" y="112"/>
                    </a:lnTo>
                    <a:lnTo>
                      <a:pt x="76" y="108"/>
                    </a:lnTo>
                    <a:lnTo>
                      <a:pt x="86" y="104"/>
                    </a:lnTo>
                    <a:lnTo>
                      <a:pt x="94" y="98"/>
                    </a:lnTo>
                    <a:lnTo>
                      <a:pt x="100" y="90"/>
                    </a:lnTo>
                    <a:lnTo>
                      <a:pt x="106" y="80"/>
                    </a:lnTo>
                    <a:lnTo>
                      <a:pt x="110" y="70"/>
                    </a:lnTo>
                    <a:lnTo>
                      <a:pt x="112" y="58"/>
                    </a:lnTo>
                    <a:close/>
                    <a:moveTo>
                      <a:pt x="94" y="58"/>
                    </a:moveTo>
                    <a:lnTo>
                      <a:pt x="94" y="58"/>
                    </a:lnTo>
                    <a:lnTo>
                      <a:pt x="94" y="66"/>
                    </a:lnTo>
                    <a:lnTo>
                      <a:pt x="90" y="72"/>
                    </a:lnTo>
                    <a:lnTo>
                      <a:pt x="88" y="78"/>
                    </a:lnTo>
                    <a:lnTo>
                      <a:pt x="82" y="84"/>
                    </a:lnTo>
                    <a:lnTo>
                      <a:pt x="76" y="88"/>
                    </a:lnTo>
                    <a:lnTo>
                      <a:pt x="70" y="92"/>
                    </a:lnTo>
                    <a:lnTo>
                      <a:pt x="62" y="94"/>
                    </a:lnTo>
                    <a:lnTo>
                      <a:pt x="54" y="94"/>
                    </a:lnTo>
                    <a:lnTo>
                      <a:pt x="54" y="94"/>
                    </a:lnTo>
                    <a:lnTo>
                      <a:pt x="46" y="94"/>
                    </a:lnTo>
                    <a:lnTo>
                      <a:pt x="40" y="90"/>
                    </a:lnTo>
                    <a:lnTo>
                      <a:pt x="32" y="86"/>
                    </a:lnTo>
                    <a:lnTo>
                      <a:pt x="28" y="82"/>
                    </a:lnTo>
                    <a:lnTo>
                      <a:pt x="22" y="76"/>
                    </a:lnTo>
                    <a:lnTo>
                      <a:pt x="20" y="70"/>
                    </a:lnTo>
                    <a:lnTo>
                      <a:pt x="18" y="62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46"/>
                    </a:lnTo>
                    <a:lnTo>
                      <a:pt x="20" y="40"/>
                    </a:lnTo>
                    <a:lnTo>
                      <a:pt x="24" y="32"/>
                    </a:lnTo>
                    <a:lnTo>
                      <a:pt x="30" y="28"/>
                    </a:lnTo>
                    <a:lnTo>
                      <a:pt x="36" y="22"/>
                    </a:lnTo>
                    <a:lnTo>
                      <a:pt x="42" y="20"/>
                    </a:lnTo>
                    <a:lnTo>
                      <a:pt x="50" y="18"/>
                    </a:lnTo>
                    <a:lnTo>
                      <a:pt x="58" y="16"/>
                    </a:lnTo>
                    <a:lnTo>
                      <a:pt x="58" y="16"/>
                    </a:lnTo>
                    <a:lnTo>
                      <a:pt x="66" y="18"/>
                    </a:lnTo>
                    <a:lnTo>
                      <a:pt x="72" y="20"/>
                    </a:lnTo>
                    <a:lnTo>
                      <a:pt x="78" y="24"/>
                    </a:lnTo>
                    <a:lnTo>
                      <a:pt x="84" y="30"/>
                    </a:lnTo>
                    <a:lnTo>
                      <a:pt x="88" y="36"/>
                    </a:lnTo>
                    <a:lnTo>
                      <a:pt x="92" y="42"/>
                    </a:lnTo>
                    <a:lnTo>
                      <a:pt x="94" y="50"/>
                    </a:lnTo>
                    <a:lnTo>
                      <a:pt x="94" y="58"/>
                    </a:lnTo>
                    <a:close/>
                  </a:path>
                </a:pathLst>
              </a:custGeom>
              <a:solidFill>
                <a:srgbClr val="F15B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53" name="Freeform 73"/>
              <p:cNvSpPr/>
              <p:nvPr/>
            </p:nvSpPr>
            <p:spPr bwMode="auto">
              <a:xfrm>
                <a:off x="7747000" y="3625850"/>
                <a:ext cx="177800" cy="177800"/>
              </a:xfrm>
              <a:custGeom>
                <a:avLst/>
                <a:gdLst>
                  <a:gd name="T0" fmla="*/ 112 w 112"/>
                  <a:gd name="T1" fmla="*/ 58 h 112"/>
                  <a:gd name="T2" fmla="*/ 112 w 112"/>
                  <a:gd name="T3" fmla="*/ 58 h 112"/>
                  <a:gd name="T4" fmla="*/ 112 w 112"/>
                  <a:gd name="T5" fmla="*/ 46 h 112"/>
                  <a:gd name="T6" fmla="*/ 108 w 112"/>
                  <a:gd name="T7" fmla="*/ 36 h 112"/>
                  <a:gd name="T8" fmla="*/ 104 w 112"/>
                  <a:gd name="T9" fmla="*/ 26 h 112"/>
                  <a:gd name="T10" fmla="*/ 98 w 112"/>
                  <a:gd name="T11" fmla="*/ 18 h 112"/>
                  <a:gd name="T12" fmla="*/ 90 w 112"/>
                  <a:gd name="T13" fmla="*/ 10 h 112"/>
                  <a:gd name="T14" fmla="*/ 80 w 112"/>
                  <a:gd name="T15" fmla="*/ 6 h 112"/>
                  <a:gd name="T16" fmla="*/ 70 w 112"/>
                  <a:gd name="T17" fmla="*/ 2 h 112"/>
                  <a:gd name="T18" fmla="*/ 58 w 112"/>
                  <a:gd name="T19" fmla="*/ 0 h 112"/>
                  <a:gd name="T20" fmla="*/ 58 w 112"/>
                  <a:gd name="T21" fmla="*/ 0 h 112"/>
                  <a:gd name="T22" fmla="*/ 48 w 112"/>
                  <a:gd name="T23" fmla="*/ 0 h 112"/>
                  <a:gd name="T24" fmla="*/ 36 w 112"/>
                  <a:gd name="T25" fmla="*/ 4 h 112"/>
                  <a:gd name="T26" fmla="*/ 26 w 112"/>
                  <a:gd name="T27" fmla="*/ 8 h 112"/>
                  <a:gd name="T28" fmla="*/ 18 w 112"/>
                  <a:gd name="T29" fmla="*/ 14 h 112"/>
                  <a:gd name="T30" fmla="*/ 10 w 112"/>
                  <a:gd name="T31" fmla="*/ 22 h 112"/>
                  <a:gd name="T32" fmla="*/ 6 w 112"/>
                  <a:gd name="T33" fmla="*/ 32 h 112"/>
                  <a:gd name="T34" fmla="*/ 2 w 112"/>
                  <a:gd name="T35" fmla="*/ 42 h 112"/>
                  <a:gd name="T36" fmla="*/ 0 w 112"/>
                  <a:gd name="T37" fmla="*/ 54 h 112"/>
                  <a:gd name="T38" fmla="*/ 0 w 112"/>
                  <a:gd name="T39" fmla="*/ 54 h 112"/>
                  <a:gd name="T40" fmla="*/ 0 w 112"/>
                  <a:gd name="T41" fmla="*/ 64 h 112"/>
                  <a:gd name="T42" fmla="*/ 4 w 112"/>
                  <a:gd name="T43" fmla="*/ 76 h 112"/>
                  <a:gd name="T44" fmla="*/ 8 w 112"/>
                  <a:gd name="T45" fmla="*/ 84 h 112"/>
                  <a:gd name="T46" fmla="*/ 14 w 112"/>
                  <a:gd name="T47" fmla="*/ 94 h 112"/>
                  <a:gd name="T48" fmla="*/ 22 w 112"/>
                  <a:gd name="T49" fmla="*/ 100 h 112"/>
                  <a:gd name="T50" fmla="*/ 32 w 112"/>
                  <a:gd name="T51" fmla="*/ 106 h 112"/>
                  <a:gd name="T52" fmla="*/ 42 w 112"/>
                  <a:gd name="T53" fmla="*/ 110 h 112"/>
                  <a:gd name="T54" fmla="*/ 54 w 112"/>
                  <a:gd name="T55" fmla="*/ 112 h 112"/>
                  <a:gd name="T56" fmla="*/ 54 w 112"/>
                  <a:gd name="T57" fmla="*/ 112 h 112"/>
                  <a:gd name="T58" fmla="*/ 64 w 112"/>
                  <a:gd name="T59" fmla="*/ 112 h 112"/>
                  <a:gd name="T60" fmla="*/ 76 w 112"/>
                  <a:gd name="T61" fmla="*/ 108 h 112"/>
                  <a:gd name="T62" fmla="*/ 86 w 112"/>
                  <a:gd name="T63" fmla="*/ 104 h 112"/>
                  <a:gd name="T64" fmla="*/ 94 w 112"/>
                  <a:gd name="T65" fmla="*/ 98 h 112"/>
                  <a:gd name="T66" fmla="*/ 100 w 112"/>
                  <a:gd name="T67" fmla="*/ 90 h 112"/>
                  <a:gd name="T68" fmla="*/ 106 w 112"/>
                  <a:gd name="T69" fmla="*/ 80 h 112"/>
                  <a:gd name="T70" fmla="*/ 110 w 112"/>
                  <a:gd name="T71" fmla="*/ 70 h 112"/>
                  <a:gd name="T72" fmla="*/ 112 w 112"/>
                  <a:gd name="T73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2" h="112">
                    <a:moveTo>
                      <a:pt x="112" y="58"/>
                    </a:moveTo>
                    <a:lnTo>
                      <a:pt x="112" y="58"/>
                    </a:lnTo>
                    <a:lnTo>
                      <a:pt x="112" y="46"/>
                    </a:lnTo>
                    <a:lnTo>
                      <a:pt x="108" y="36"/>
                    </a:lnTo>
                    <a:lnTo>
                      <a:pt x="104" y="26"/>
                    </a:lnTo>
                    <a:lnTo>
                      <a:pt x="98" y="18"/>
                    </a:lnTo>
                    <a:lnTo>
                      <a:pt x="90" y="10"/>
                    </a:lnTo>
                    <a:lnTo>
                      <a:pt x="80" y="6"/>
                    </a:lnTo>
                    <a:lnTo>
                      <a:pt x="70" y="2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48" y="0"/>
                    </a:lnTo>
                    <a:lnTo>
                      <a:pt x="36" y="4"/>
                    </a:lnTo>
                    <a:lnTo>
                      <a:pt x="26" y="8"/>
                    </a:lnTo>
                    <a:lnTo>
                      <a:pt x="18" y="14"/>
                    </a:lnTo>
                    <a:lnTo>
                      <a:pt x="10" y="22"/>
                    </a:lnTo>
                    <a:lnTo>
                      <a:pt x="6" y="32"/>
                    </a:lnTo>
                    <a:lnTo>
                      <a:pt x="2" y="42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4"/>
                    </a:lnTo>
                    <a:lnTo>
                      <a:pt x="4" y="76"/>
                    </a:lnTo>
                    <a:lnTo>
                      <a:pt x="8" y="84"/>
                    </a:lnTo>
                    <a:lnTo>
                      <a:pt x="14" y="94"/>
                    </a:lnTo>
                    <a:lnTo>
                      <a:pt x="22" y="100"/>
                    </a:lnTo>
                    <a:lnTo>
                      <a:pt x="32" y="106"/>
                    </a:lnTo>
                    <a:lnTo>
                      <a:pt x="42" y="110"/>
                    </a:lnTo>
                    <a:lnTo>
                      <a:pt x="54" y="112"/>
                    </a:lnTo>
                    <a:lnTo>
                      <a:pt x="54" y="112"/>
                    </a:lnTo>
                    <a:lnTo>
                      <a:pt x="64" y="112"/>
                    </a:lnTo>
                    <a:lnTo>
                      <a:pt x="76" y="108"/>
                    </a:lnTo>
                    <a:lnTo>
                      <a:pt x="86" y="104"/>
                    </a:lnTo>
                    <a:lnTo>
                      <a:pt x="94" y="98"/>
                    </a:lnTo>
                    <a:lnTo>
                      <a:pt x="100" y="90"/>
                    </a:lnTo>
                    <a:lnTo>
                      <a:pt x="106" y="80"/>
                    </a:lnTo>
                    <a:lnTo>
                      <a:pt x="110" y="70"/>
                    </a:lnTo>
                    <a:lnTo>
                      <a:pt x="112" y="5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54" name="Freeform 74"/>
              <p:cNvSpPr/>
              <p:nvPr/>
            </p:nvSpPr>
            <p:spPr bwMode="auto">
              <a:xfrm>
                <a:off x="7775575" y="3651250"/>
                <a:ext cx="120650" cy="123825"/>
              </a:xfrm>
              <a:custGeom>
                <a:avLst/>
                <a:gdLst>
                  <a:gd name="T0" fmla="*/ 76 w 76"/>
                  <a:gd name="T1" fmla="*/ 42 h 78"/>
                  <a:gd name="T2" fmla="*/ 76 w 76"/>
                  <a:gd name="T3" fmla="*/ 42 h 78"/>
                  <a:gd name="T4" fmla="*/ 76 w 76"/>
                  <a:gd name="T5" fmla="*/ 50 h 78"/>
                  <a:gd name="T6" fmla="*/ 72 w 76"/>
                  <a:gd name="T7" fmla="*/ 56 h 78"/>
                  <a:gd name="T8" fmla="*/ 70 w 76"/>
                  <a:gd name="T9" fmla="*/ 62 h 78"/>
                  <a:gd name="T10" fmla="*/ 64 w 76"/>
                  <a:gd name="T11" fmla="*/ 68 h 78"/>
                  <a:gd name="T12" fmla="*/ 58 w 76"/>
                  <a:gd name="T13" fmla="*/ 72 h 78"/>
                  <a:gd name="T14" fmla="*/ 52 w 76"/>
                  <a:gd name="T15" fmla="*/ 76 h 78"/>
                  <a:gd name="T16" fmla="*/ 44 w 76"/>
                  <a:gd name="T17" fmla="*/ 78 h 78"/>
                  <a:gd name="T18" fmla="*/ 36 w 76"/>
                  <a:gd name="T19" fmla="*/ 78 h 78"/>
                  <a:gd name="T20" fmla="*/ 36 w 76"/>
                  <a:gd name="T21" fmla="*/ 78 h 78"/>
                  <a:gd name="T22" fmla="*/ 28 w 76"/>
                  <a:gd name="T23" fmla="*/ 78 h 78"/>
                  <a:gd name="T24" fmla="*/ 22 w 76"/>
                  <a:gd name="T25" fmla="*/ 74 h 78"/>
                  <a:gd name="T26" fmla="*/ 14 w 76"/>
                  <a:gd name="T27" fmla="*/ 70 h 78"/>
                  <a:gd name="T28" fmla="*/ 10 w 76"/>
                  <a:gd name="T29" fmla="*/ 66 h 78"/>
                  <a:gd name="T30" fmla="*/ 4 w 76"/>
                  <a:gd name="T31" fmla="*/ 60 h 78"/>
                  <a:gd name="T32" fmla="*/ 2 w 76"/>
                  <a:gd name="T33" fmla="*/ 54 h 78"/>
                  <a:gd name="T34" fmla="*/ 0 w 76"/>
                  <a:gd name="T35" fmla="*/ 46 h 78"/>
                  <a:gd name="T36" fmla="*/ 0 w 76"/>
                  <a:gd name="T37" fmla="*/ 38 h 78"/>
                  <a:gd name="T38" fmla="*/ 0 w 76"/>
                  <a:gd name="T39" fmla="*/ 38 h 78"/>
                  <a:gd name="T40" fmla="*/ 0 w 76"/>
                  <a:gd name="T41" fmla="*/ 30 h 78"/>
                  <a:gd name="T42" fmla="*/ 2 w 76"/>
                  <a:gd name="T43" fmla="*/ 24 h 78"/>
                  <a:gd name="T44" fmla="*/ 6 w 76"/>
                  <a:gd name="T45" fmla="*/ 16 h 78"/>
                  <a:gd name="T46" fmla="*/ 12 w 76"/>
                  <a:gd name="T47" fmla="*/ 12 h 78"/>
                  <a:gd name="T48" fmla="*/ 18 w 76"/>
                  <a:gd name="T49" fmla="*/ 6 h 78"/>
                  <a:gd name="T50" fmla="*/ 24 w 76"/>
                  <a:gd name="T51" fmla="*/ 4 h 78"/>
                  <a:gd name="T52" fmla="*/ 32 w 76"/>
                  <a:gd name="T53" fmla="*/ 2 h 78"/>
                  <a:gd name="T54" fmla="*/ 40 w 76"/>
                  <a:gd name="T55" fmla="*/ 0 h 78"/>
                  <a:gd name="T56" fmla="*/ 40 w 76"/>
                  <a:gd name="T57" fmla="*/ 0 h 78"/>
                  <a:gd name="T58" fmla="*/ 48 w 76"/>
                  <a:gd name="T59" fmla="*/ 2 h 78"/>
                  <a:gd name="T60" fmla="*/ 54 w 76"/>
                  <a:gd name="T61" fmla="*/ 4 h 78"/>
                  <a:gd name="T62" fmla="*/ 60 w 76"/>
                  <a:gd name="T63" fmla="*/ 8 h 78"/>
                  <a:gd name="T64" fmla="*/ 66 w 76"/>
                  <a:gd name="T65" fmla="*/ 14 h 78"/>
                  <a:gd name="T66" fmla="*/ 70 w 76"/>
                  <a:gd name="T67" fmla="*/ 20 h 78"/>
                  <a:gd name="T68" fmla="*/ 74 w 76"/>
                  <a:gd name="T69" fmla="*/ 26 h 78"/>
                  <a:gd name="T70" fmla="*/ 76 w 76"/>
                  <a:gd name="T71" fmla="*/ 34 h 78"/>
                  <a:gd name="T72" fmla="*/ 76 w 76"/>
                  <a:gd name="T73" fmla="*/ 4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6" h="78">
                    <a:moveTo>
                      <a:pt x="76" y="42"/>
                    </a:moveTo>
                    <a:lnTo>
                      <a:pt x="76" y="42"/>
                    </a:lnTo>
                    <a:lnTo>
                      <a:pt x="76" y="50"/>
                    </a:lnTo>
                    <a:lnTo>
                      <a:pt x="72" y="56"/>
                    </a:lnTo>
                    <a:lnTo>
                      <a:pt x="70" y="62"/>
                    </a:lnTo>
                    <a:lnTo>
                      <a:pt x="64" y="68"/>
                    </a:lnTo>
                    <a:lnTo>
                      <a:pt x="58" y="72"/>
                    </a:lnTo>
                    <a:lnTo>
                      <a:pt x="52" y="76"/>
                    </a:lnTo>
                    <a:lnTo>
                      <a:pt x="44" y="78"/>
                    </a:lnTo>
                    <a:lnTo>
                      <a:pt x="36" y="78"/>
                    </a:lnTo>
                    <a:lnTo>
                      <a:pt x="36" y="78"/>
                    </a:lnTo>
                    <a:lnTo>
                      <a:pt x="28" y="78"/>
                    </a:lnTo>
                    <a:lnTo>
                      <a:pt x="22" y="74"/>
                    </a:lnTo>
                    <a:lnTo>
                      <a:pt x="14" y="70"/>
                    </a:lnTo>
                    <a:lnTo>
                      <a:pt x="10" y="66"/>
                    </a:lnTo>
                    <a:lnTo>
                      <a:pt x="4" y="60"/>
                    </a:lnTo>
                    <a:lnTo>
                      <a:pt x="2" y="54"/>
                    </a:lnTo>
                    <a:lnTo>
                      <a:pt x="0" y="46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0"/>
                    </a:lnTo>
                    <a:lnTo>
                      <a:pt x="2" y="24"/>
                    </a:lnTo>
                    <a:lnTo>
                      <a:pt x="6" y="16"/>
                    </a:lnTo>
                    <a:lnTo>
                      <a:pt x="12" y="12"/>
                    </a:lnTo>
                    <a:lnTo>
                      <a:pt x="18" y="6"/>
                    </a:lnTo>
                    <a:lnTo>
                      <a:pt x="24" y="4"/>
                    </a:lnTo>
                    <a:lnTo>
                      <a:pt x="32" y="2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48" y="2"/>
                    </a:lnTo>
                    <a:lnTo>
                      <a:pt x="54" y="4"/>
                    </a:lnTo>
                    <a:lnTo>
                      <a:pt x="60" y="8"/>
                    </a:lnTo>
                    <a:lnTo>
                      <a:pt x="66" y="14"/>
                    </a:lnTo>
                    <a:lnTo>
                      <a:pt x="70" y="20"/>
                    </a:lnTo>
                    <a:lnTo>
                      <a:pt x="74" y="26"/>
                    </a:lnTo>
                    <a:lnTo>
                      <a:pt x="76" y="34"/>
                    </a:lnTo>
                    <a:lnTo>
                      <a:pt x="76" y="4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55" name="Freeform 75"/>
              <p:cNvSpPr/>
              <p:nvPr/>
            </p:nvSpPr>
            <p:spPr bwMode="auto">
              <a:xfrm>
                <a:off x="7759700" y="3968750"/>
                <a:ext cx="123825" cy="123825"/>
              </a:xfrm>
              <a:custGeom>
                <a:avLst/>
                <a:gdLst>
                  <a:gd name="T0" fmla="*/ 40 w 78"/>
                  <a:gd name="T1" fmla="*/ 0 h 78"/>
                  <a:gd name="T2" fmla="*/ 40 w 78"/>
                  <a:gd name="T3" fmla="*/ 0 h 78"/>
                  <a:gd name="T4" fmla="*/ 48 w 78"/>
                  <a:gd name="T5" fmla="*/ 2 h 78"/>
                  <a:gd name="T6" fmla="*/ 56 w 78"/>
                  <a:gd name="T7" fmla="*/ 4 h 78"/>
                  <a:gd name="T8" fmla="*/ 62 w 78"/>
                  <a:gd name="T9" fmla="*/ 8 h 78"/>
                  <a:gd name="T10" fmla="*/ 68 w 78"/>
                  <a:gd name="T11" fmla="*/ 14 h 78"/>
                  <a:gd name="T12" fmla="*/ 72 w 78"/>
                  <a:gd name="T13" fmla="*/ 20 h 78"/>
                  <a:gd name="T14" fmla="*/ 76 w 78"/>
                  <a:gd name="T15" fmla="*/ 26 h 78"/>
                  <a:gd name="T16" fmla="*/ 78 w 78"/>
                  <a:gd name="T17" fmla="*/ 34 h 78"/>
                  <a:gd name="T18" fmla="*/ 78 w 78"/>
                  <a:gd name="T19" fmla="*/ 42 h 78"/>
                  <a:gd name="T20" fmla="*/ 78 w 78"/>
                  <a:gd name="T21" fmla="*/ 42 h 78"/>
                  <a:gd name="T22" fmla="*/ 76 w 78"/>
                  <a:gd name="T23" fmla="*/ 48 h 78"/>
                  <a:gd name="T24" fmla="*/ 74 w 78"/>
                  <a:gd name="T25" fmla="*/ 56 h 78"/>
                  <a:gd name="T26" fmla="*/ 70 w 78"/>
                  <a:gd name="T27" fmla="*/ 62 h 78"/>
                  <a:gd name="T28" fmla="*/ 66 w 78"/>
                  <a:gd name="T29" fmla="*/ 68 h 78"/>
                  <a:gd name="T30" fmla="*/ 60 w 78"/>
                  <a:gd name="T31" fmla="*/ 72 h 78"/>
                  <a:gd name="T32" fmla="*/ 52 w 78"/>
                  <a:gd name="T33" fmla="*/ 76 h 78"/>
                  <a:gd name="T34" fmla="*/ 44 w 78"/>
                  <a:gd name="T35" fmla="*/ 78 h 78"/>
                  <a:gd name="T36" fmla="*/ 38 w 78"/>
                  <a:gd name="T37" fmla="*/ 78 h 78"/>
                  <a:gd name="T38" fmla="*/ 38 w 78"/>
                  <a:gd name="T39" fmla="*/ 78 h 78"/>
                  <a:gd name="T40" fmla="*/ 30 w 78"/>
                  <a:gd name="T41" fmla="*/ 78 h 78"/>
                  <a:gd name="T42" fmla="*/ 22 w 78"/>
                  <a:gd name="T43" fmla="*/ 74 h 78"/>
                  <a:gd name="T44" fmla="*/ 16 w 78"/>
                  <a:gd name="T45" fmla="*/ 70 h 78"/>
                  <a:gd name="T46" fmla="*/ 10 w 78"/>
                  <a:gd name="T47" fmla="*/ 66 h 78"/>
                  <a:gd name="T48" fmla="*/ 6 w 78"/>
                  <a:gd name="T49" fmla="*/ 60 h 78"/>
                  <a:gd name="T50" fmla="*/ 2 w 78"/>
                  <a:gd name="T51" fmla="*/ 52 h 78"/>
                  <a:gd name="T52" fmla="*/ 0 w 78"/>
                  <a:gd name="T53" fmla="*/ 46 h 78"/>
                  <a:gd name="T54" fmla="*/ 0 w 78"/>
                  <a:gd name="T55" fmla="*/ 38 h 78"/>
                  <a:gd name="T56" fmla="*/ 0 w 78"/>
                  <a:gd name="T57" fmla="*/ 38 h 78"/>
                  <a:gd name="T58" fmla="*/ 2 w 78"/>
                  <a:gd name="T59" fmla="*/ 30 h 78"/>
                  <a:gd name="T60" fmla="*/ 4 w 78"/>
                  <a:gd name="T61" fmla="*/ 22 h 78"/>
                  <a:gd name="T62" fmla="*/ 8 w 78"/>
                  <a:gd name="T63" fmla="*/ 16 h 78"/>
                  <a:gd name="T64" fmla="*/ 12 w 78"/>
                  <a:gd name="T65" fmla="*/ 10 h 78"/>
                  <a:gd name="T66" fmla="*/ 18 w 78"/>
                  <a:gd name="T67" fmla="*/ 6 h 78"/>
                  <a:gd name="T68" fmla="*/ 26 w 78"/>
                  <a:gd name="T69" fmla="*/ 4 h 78"/>
                  <a:gd name="T70" fmla="*/ 32 w 78"/>
                  <a:gd name="T71" fmla="*/ 2 h 78"/>
                  <a:gd name="T72" fmla="*/ 40 w 78"/>
                  <a:gd name="T7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8" h="78">
                    <a:moveTo>
                      <a:pt x="40" y="0"/>
                    </a:moveTo>
                    <a:lnTo>
                      <a:pt x="40" y="0"/>
                    </a:lnTo>
                    <a:lnTo>
                      <a:pt x="48" y="2"/>
                    </a:lnTo>
                    <a:lnTo>
                      <a:pt x="56" y="4"/>
                    </a:lnTo>
                    <a:lnTo>
                      <a:pt x="62" y="8"/>
                    </a:lnTo>
                    <a:lnTo>
                      <a:pt x="68" y="14"/>
                    </a:lnTo>
                    <a:lnTo>
                      <a:pt x="72" y="20"/>
                    </a:lnTo>
                    <a:lnTo>
                      <a:pt x="76" y="26"/>
                    </a:lnTo>
                    <a:lnTo>
                      <a:pt x="78" y="34"/>
                    </a:lnTo>
                    <a:lnTo>
                      <a:pt x="78" y="42"/>
                    </a:lnTo>
                    <a:lnTo>
                      <a:pt x="78" y="42"/>
                    </a:lnTo>
                    <a:lnTo>
                      <a:pt x="76" y="48"/>
                    </a:lnTo>
                    <a:lnTo>
                      <a:pt x="74" y="56"/>
                    </a:lnTo>
                    <a:lnTo>
                      <a:pt x="70" y="62"/>
                    </a:lnTo>
                    <a:lnTo>
                      <a:pt x="66" y="68"/>
                    </a:lnTo>
                    <a:lnTo>
                      <a:pt x="60" y="72"/>
                    </a:lnTo>
                    <a:lnTo>
                      <a:pt x="52" y="76"/>
                    </a:lnTo>
                    <a:lnTo>
                      <a:pt x="44" y="78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30" y="78"/>
                    </a:lnTo>
                    <a:lnTo>
                      <a:pt x="22" y="74"/>
                    </a:lnTo>
                    <a:lnTo>
                      <a:pt x="16" y="70"/>
                    </a:lnTo>
                    <a:lnTo>
                      <a:pt x="10" y="66"/>
                    </a:lnTo>
                    <a:lnTo>
                      <a:pt x="6" y="60"/>
                    </a:lnTo>
                    <a:lnTo>
                      <a:pt x="2" y="52"/>
                    </a:lnTo>
                    <a:lnTo>
                      <a:pt x="0" y="46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2" y="30"/>
                    </a:lnTo>
                    <a:lnTo>
                      <a:pt x="4" y="22"/>
                    </a:lnTo>
                    <a:lnTo>
                      <a:pt x="8" y="16"/>
                    </a:lnTo>
                    <a:lnTo>
                      <a:pt x="12" y="10"/>
                    </a:lnTo>
                    <a:lnTo>
                      <a:pt x="18" y="6"/>
                    </a:lnTo>
                    <a:lnTo>
                      <a:pt x="26" y="4"/>
                    </a:lnTo>
                    <a:lnTo>
                      <a:pt x="32" y="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56" name="Freeform 76"/>
              <p:cNvSpPr/>
              <p:nvPr/>
            </p:nvSpPr>
            <p:spPr bwMode="auto">
              <a:xfrm>
                <a:off x="7759700" y="3968750"/>
                <a:ext cx="123825" cy="123825"/>
              </a:xfrm>
              <a:custGeom>
                <a:avLst/>
                <a:gdLst>
                  <a:gd name="T0" fmla="*/ 40 w 78"/>
                  <a:gd name="T1" fmla="*/ 0 h 78"/>
                  <a:gd name="T2" fmla="*/ 40 w 78"/>
                  <a:gd name="T3" fmla="*/ 0 h 78"/>
                  <a:gd name="T4" fmla="*/ 48 w 78"/>
                  <a:gd name="T5" fmla="*/ 2 h 78"/>
                  <a:gd name="T6" fmla="*/ 56 w 78"/>
                  <a:gd name="T7" fmla="*/ 4 h 78"/>
                  <a:gd name="T8" fmla="*/ 62 w 78"/>
                  <a:gd name="T9" fmla="*/ 8 h 78"/>
                  <a:gd name="T10" fmla="*/ 68 w 78"/>
                  <a:gd name="T11" fmla="*/ 14 h 78"/>
                  <a:gd name="T12" fmla="*/ 72 w 78"/>
                  <a:gd name="T13" fmla="*/ 20 h 78"/>
                  <a:gd name="T14" fmla="*/ 76 w 78"/>
                  <a:gd name="T15" fmla="*/ 26 h 78"/>
                  <a:gd name="T16" fmla="*/ 78 w 78"/>
                  <a:gd name="T17" fmla="*/ 34 h 78"/>
                  <a:gd name="T18" fmla="*/ 78 w 78"/>
                  <a:gd name="T19" fmla="*/ 42 h 78"/>
                  <a:gd name="T20" fmla="*/ 78 w 78"/>
                  <a:gd name="T21" fmla="*/ 42 h 78"/>
                  <a:gd name="T22" fmla="*/ 76 w 78"/>
                  <a:gd name="T23" fmla="*/ 48 h 78"/>
                  <a:gd name="T24" fmla="*/ 74 w 78"/>
                  <a:gd name="T25" fmla="*/ 56 h 78"/>
                  <a:gd name="T26" fmla="*/ 70 w 78"/>
                  <a:gd name="T27" fmla="*/ 62 h 78"/>
                  <a:gd name="T28" fmla="*/ 66 w 78"/>
                  <a:gd name="T29" fmla="*/ 68 h 78"/>
                  <a:gd name="T30" fmla="*/ 60 w 78"/>
                  <a:gd name="T31" fmla="*/ 72 h 78"/>
                  <a:gd name="T32" fmla="*/ 52 w 78"/>
                  <a:gd name="T33" fmla="*/ 76 h 78"/>
                  <a:gd name="T34" fmla="*/ 44 w 78"/>
                  <a:gd name="T35" fmla="*/ 78 h 78"/>
                  <a:gd name="T36" fmla="*/ 38 w 78"/>
                  <a:gd name="T37" fmla="*/ 78 h 78"/>
                  <a:gd name="T38" fmla="*/ 38 w 78"/>
                  <a:gd name="T39" fmla="*/ 78 h 78"/>
                  <a:gd name="T40" fmla="*/ 30 w 78"/>
                  <a:gd name="T41" fmla="*/ 78 h 78"/>
                  <a:gd name="T42" fmla="*/ 22 w 78"/>
                  <a:gd name="T43" fmla="*/ 74 h 78"/>
                  <a:gd name="T44" fmla="*/ 16 w 78"/>
                  <a:gd name="T45" fmla="*/ 70 h 78"/>
                  <a:gd name="T46" fmla="*/ 10 w 78"/>
                  <a:gd name="T47" fmla="*/ 66 h 78"/>
                  <a:gd name="T48" fmla="*/ 6 w 78"/>
                  <a:gd name="T49" fmla="*/ 60 h 78"/>
                  <a:gd name="T50" fmla="*/ 2 w 78"/>
                  <a:gd name="T51" fmla="*/ 52 h 78"/>
                  <a:gd name="T52" fmla="*/ 0 w 78"/>
                  <a:gd name="T53" fmla="*/ 46 h 78"/>
                  <a:gd name="T54" fmla="*/ 0 w 78"/>
                  <a:gd name="T55" fmla="*/ 38 h 78"/>
                  <a:gd name="T56" fmla="*/ 0 w 78"/>
                  <a:gd name="T57" fmla="*/ 38 h 78"/>
                  <a:gd name="T58" fmla="*/ 2 w 78"/>
                  <a:gd name="T59" fmla="*/ 30 h 78"/>
                  <a:gd name="T60" fmla="*/ 4 w 78"/>
                  <a:gd name="T61" fmla="*/ 22 h 78"/>
                  <a:gd name="T62" fmla="*/ 8 w 78"/>
                  <a:gd name="T63" fmla="*/ 16 h 78"/>
                  <a:gd name="T64" fmla="*/ 12 w 78"/>
                  <a:gd name="T65" fmla="*/ 10 h 78"/>
                  <a:gd name="T66" fmla="*/ 18 w 78"/>
                  <a:gd name="T67" fmla="*/ 6 h 78"/>
                  <a:gd name="T68" fmla="*/ 26 w 78"/>
                  <a:gd name="T69" fmla="*/ 4 h 78"/>
                  <a:gd name="T70" fmla="*/ 32 w 78"/>
                  <a:gd name="T71" fmla="*/ 2 h 78"/>
                  <a:gd name="T72" fmla="*/ 40 w 78"/>
                  <a:gd name="T7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8" h="78">
                    <a:moveTo>
                      <a:pt x="40" y="0"/>
                    </a:moveTo>
                    <a:lnTo>
                      <a:pt x="40" y="0"/>
                    </a:lnTo>
                    <a:lnTo>
                      <a:pt x="48" y="2"/>
                    </a:lnTo>
                    <a:lnTo>
                      <a:pt x="56" y="4"/>
                    </a:lnTo>
                    <a:lnTo>
                      <a:pt x="62" y="8"/>
                    </a:lnTo>
                    <a:lnTo>
                      <a:pt x="68" y="14"/>
                    </a:lnTo>
                    <a:lnTo>
                      <a:pt x="72" y="20"/>
                    </a:lnTo>
                    <a:lnTo>
                      <a:pt x="76" y="26"/>
                    </a:lnTo>
                    <a:lnTo>
                      <a:pt x="78" y="34"/>
                    </a:lnTo>
                    <a:lnTo>
                      <a:pt x="78" y="42"/>
                    </a:lnTo>
                    <a:lnTo>
                      <a:pt x="78" y="42"/>
                    </a:lnTo>
                    <a:lnTo>
                      <a:pt x="76" y="48"/>
                    </a:lnTo>
                    <a:lnTo>
                      <a:pt x="74" y="56"/>
                    </a:lnTo>
                    <a:lnTo>
                      <a:pt x="70" y="62"/>
                    </a:lnTo>
                    <a:lnTo>
                      <a:pt x="66" y="68"/>
                    </a:lnTo>
                    <a:lnTo>
                      <a:pt x="60" y="72"/>
                    </a:lnTo>
                    <a:lnTo>
                      <a:pt x="52" y="76"/>
                    </a:lnTo>
                    <a:lnTo>
                      <a:pt x="44" y="78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30" y="78"/>
                    </a:lnTo>
                    <a:lnTo>
                      <a:pt x="22" y="74"/>
                    </a:lnTo>
                    <a:lnTo>
                      <a:pt x="16" y="70"/>
                    </a:lnTo>
                    <a:lnTo>
                      <a:pt x="10" y="66"/>
                    </a:lnTo>
                    <a:lnTo>
                      <a:pt x="6" y="60"/>
                    </a:lnTo>
                    <a:lnTo>
                      <a:pt x="2" y="52"/>
                    </a:lnTo>
                    <a:lnTo>
                      <a:pt x="0" y="46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2" y="30"/>
                    </a:lnTo>
                    <a:lnTo>
                      <a:pt x="4" y="22"/>
                    </a:lnTo>
                    <a:lnTo>
                      <a:pt x="8" y="16"/>
                    </a:lnTo>
                    <a:lnTo>
                      <a:pt x="12" y="10"/>
                    </a:lnTo>
                    <a:lnTo>
                      <a:pt x="18" y="6"/>
                    </a:lnTo>
                    <a:lnTo>
                      <a:pt x="26" y="4"/>
                    </a:lnTo>
                    <a:lnTo>
                      <a:pt x="32" y="2"/>
                    </a:lnTo>
                    <a:lnTo>
                      <a:pt x="4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57" name="Freeform 77"/>
              <p:cNvSpPr>
                <a:spLocks noEditPoints="1"/>
              </p:cNvSpPr>
              <p:nvPr/>
            </p:nvSpPr>
            <p:spPr bwMode="auto">
              <a:xfrm>
                <a:off x="7731125" y="3943350"/>
                <a:ext cx="177800" cy="177800"/>
              </a:xfrm>
              <a:custGeom>
                <a:avLst/>
                <a:gdLst>
                  <a:gd name="T0" fmla="*/ 0 w 112"/>
                  <a:gd name="T1" fmla="*/ 52 h 112"/>
                  <a:gd name="T2" fmla="*/ 4 w 112"/>
                  <a:gd name="T3" fmla="*/ 74 h 112"/>
                  <a:gd name="T4" fmla="*/ 16 w 112"/>
                  <a:gd name="T5" fmla="*/ 94 h 112"/>
                  <a:gd name="T6" fmla="*/ 32 w 112"/>
                  <a:gd name="T7" fmla="*/ 106 h 112"/>
                  <a:gd name="T8" fmla="*/ 54 w 112"/>
                  <a:gd name="T9" fmla="*/ 112 h 112"/>
                  <a:gd name="T10" fmla="*/ 66 w 112"/>
                  <a:gd name="T11" fmla="*/ 110 h 112"/>
                  <a:gd name="T12" fmla="*/ 86 w 112"/>
                  <a:gd name="T13" fmla="*/ 104 h 112"/>
                  <a:gd name="T14" fmla="*/ 102 w 112"/>
                  <a:gd name="T15" fmla="*/ 88 h 112"/>
                  <a:gd name="T16" fmla="*/ 112 w 112"/>
                  <a:gd name="T17" fmla="*/ 70 h 112"/>
                  <a:gd name="T18" fmla="*/ 112 w 112"/>
                  <a:gd name="T19" fmla="*/ 58 h 112"/>
                  <a:gd name="T20" fmla="*/ 110 w 112"/>
                  <a:gd name="T21" fmla="*/ 36 h 112"/>
                  <a:gd name="T22" fmla="*/ 98 w 112"/>
                  <a:gd name="T23" fmla="*/ 18 h 112"/>
                  <a:gd name="T24" fmla="*/ 82 w 112"/>
                  <a:gd name="T25" fmla="*/ 4 h 112"/>
                  <a:gd name="T26" fmla="*/ 60 w 112"/>
                  <a:gd name="T27" fmla="*/ 0 h 112"/>
                  <a:gd name="T28" fmla="*/ 48 w 112"/>
                  <a:gd name="T29" fmla="*/ 0 h 112"/>
                  <a:gd name="T30" fmla="*/ 28 w 112"/>
                  <a:gd name="T31" fmla="*/ 8 h 112"/>
                  <a:gd name="T32" fmla="*/ 12 w 112"/>
                  <a:gd name="T33" fmla="*/ 22 h 112"/>
                  <a:gd name="T34" fmla="*/ 2 w 112"/>
                  <a:gd name="T35" fmla="*/ 42 h 112"/>
                  <a:gd name="T36" fmla="*/ 18 w 112"/>
                  <a:gd name="T37" fmla="*/ 54 h 112"/>
                  <a:gd name="T38" fmla="*/ 20 w 112"/>
                  <a:gd name="T39" fmla="*/ 46 h 112"/>
                  <a:gd name="T40" fmla="*/ 26 w 112"/>
                  <a:gd name="T41" fmla="*/ 32 h 112"/>
                  <a:gd name="T42" fmla="*/ 36 w 112"/>
                  <a:gd name="T43" fmla="*/ 22 h 112"/>
                  <a:gd name="T44" fmla="*/ 50 w 112"/>
                  <a:gd name="T45" fmla="*/ 18 h 112"/>
                  <a:gd name="T46" fmla="*/ 58 w 112"/>
                  <a:gd name="T47" fmla="*/ 16 h 112"/>
                  <a:gd name="T48" fmla="*/ 74 w 112"/>
                  <a:gd name="T49" fmla="*/ 20 h 112"/>
                  <a:gd name="T50" fmla="*/ 86 w 112"/>
                  <a:gd name="T51" fmla="*/ 30 h 112"/>
                  <a:gd name="T52" fmla="*/ 94 w 112"/>
                  <a:gd name="T53" fmla="*/ 42 h 112"/>
                  <a:gd name="T54" fmla="*/ 96 w 112"/>
                  <a:gd name="T55" fmla="*/ 58 h 112"/>
                  <a:gd name="T56" fmla="*/ 94 w 112"/>
                  <a:gd name="T57" fmla="*/ 64 h 112"/>
                  <a:gd name="T58" fmla="*/ 88 w 112"/>
                  <a:gd name="T59" fmla="*/ 78 h 112"/>
                  <a:gd name="T60" fmla="*/ 78 w 112"/>
                  <a:gd name="T61" fmla="*/ 88 h 112"/>
                  <a:gd name="T62" fmla="*/ 64 w 112"/>
                  <a:gd name="T63" fmla="*/ 94 h 112"/>
                  <a:gd name="T64" fmla="*/ 56 w 112"/>
                  <a:gd name="T65" fmla="*/ 94 h 112"/>
                  <a:gd name="T66" fmla="*/ 40 w 112"/>
                  <a:gd name="T67" fmla="*/ 90 h 112"/>
                  <a:gd name="T68" fmla="*/ 28 w 112"/>
                  <a:gd name="T69" fmla="*/ 82 h 112"/>
                  <a:gd name="T70" fmla="*/ 20 w 112"/>
                  <a:gd name="T71" fmla="*/ 68 h 112"/>
                  <a:gd name="T72" fmla="*/ 18 w 112"/>
                  <a:gd name="T73" fmla="*/ 54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2" h="112">
                    <a:moveTo>
                      <a:pt x="0" y="52"/>
                    </a:moveTo>
                    <a:lnTo>
                      <a:pt x="0" y="52"/>
                    </a:lnTo>
                    <a:lnTo>
                      <a:pt x="2" y="64"/>
                    </a:lnTo>
                    <a:lnTo>
                      <a:pt x="4" y="74"/>
                    </a:lnTo>
                    <a:lnTo>
                      <a:pt x="10" y="84"/>
                    </a:lnTo>
                    <a:lnTo>
                      <a:pt x="16" y="94"/>
                    </a:lnTo>
                    <a:lnTo>
                      <a:pt x="24" y="100"/>
                    </a:lnTo>
                    <a:lnTo>
                      <a:pt x="32" y="106"/>
                    </a:lnTo>
                    <a:lnTo>
                      <a:pt x="44" y="110"/>
                    </a:lnTo>
                    <a:lnTo>
                      <a:pt x="54" y="112"/>
                    </a:lnTo>
                    <a:lnTo>
                      <a:pt x="54" y="112"/>
                    </a:lnTo>
                    <a:lnTo>
                      <a:pt x="66" y="110"/>
                    </a:lnTo>
                    <a:lnTo>
                      <a:pt x="76" y="108"/>
                    </a:lnTo>
                    <a:lnTo>
                      <a:pt x="86" y="104"/>
                    </a:lnTo>
                    <a:lnTo>
                      <a:pt x="94" y="96"/>
                    </a:lnTo>
                    <a:lnTo>
                      <a:pt x="102" y="88"/>
                    </a:lnTo>
                    <a:lnTo>
                      <a:pt x="108" y="80"/>
                    </a:lnTo>
                    <a:lnTo>
                      <a:pt x="112" y="70"/>
                    </a:lnTo>
                    <a:lnTo>
                      <a:pt x="112" y="58"/>
                    </a:lnTo>
                    <a:lnTo>
                      <a:pt x="112" y="58"/>
                    </a:lnTo>
                    <a:lnTo>
                      <a:pt x="112" y="46"/>
                    </a:lnTo>
                    <a:lnTo>
                      <a:pt x="110" y="36"/>
                    </a:lnTo>
                    <a:lnTo>
                      <a:pt x="104" y="26"/>
                    </a:lnTo>
                    <a:lnTo>
                      <a:pt x="98" y="18"/>
                    </a:lnTo>
                    <a:lnTo>
                      <a:pt x="90" y="10"/>
                    </a:lnTo>
                    <a:lnTo>
                      <a:pt x="82" y="4"/>
                    </a:lnTo>
                    <a:lnTo>
                      <a:pt x="70" y="2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48" y="0"/>
                    </a:lnTo>
                    <a:lnTo>
                      <a:pt x="38" y="2"/>
                    </a:lnTo>
                    <a:lnTo>
                      <a:pt x="28" y="8"/>
                    </a:lnTo>
                    <a:lnTo>
                      <a:pt x="20" y="14"/>
                    </a:lnTo>
                    <a:lnTo>
                      <a:pt x="12" y="22"/>
                    </a:lnTo>
                    <a:lnTo>
                      <a:pt x="6" y="32"/>
                    </a:lnTo>
                    <a:lnTo>
                      <a:pt x="2" y="42"/>
                    </a:lnTo>
                    <a:lnTo>
                      <a:pt x="0" y="52"/>
                    </a:lnTo>
                    <a:close/>
                    <a:moveTo>
                      <a:pt x="18" y="54"/>
                    </a:moveTo>
                    <a:lnTo>
                      <a:pt x="18" y="54"/>
                    </a:lnTo>
                    <a:lnTo>
                      <a:pt x="20" y="46"/>
                    </a:lnTo>
                    <a:lnTo>
                      <a:pt x="22" y="38"/>
                    </a:lnTo>
                    <a:lnTo>
                      <a:pt x="26" y="32"/>
                    </a:lnTo>
                    <a:lnTo>
                      <a:pt x="30" y="26"/>
                    </a:lnTo>
                    <a:lnTo>
                      <a:pt x="36" y="22"/>
                    </a:lnTo>
                    <a:lnTo>
                      <a:pt x="44" y="20"/>
                    </a:lnTo>
                    <a:lnTo>
                      <a:pt x="50" y="18"/>
                    </a:lnTo>
                    <a:lnTo>
                      <a:pt x="58" y="16"/>
                    </a:lnTo>
                    <a:lnTo>
                      <a:pt x="58" y="16"/>
                    </a:lnTo>
                    <a:lnTo>
                      <a:pt x="66" y="18"/>
                    </a:lnTo>
                    <a:lnTo>
                      <a:pt x="74" y="20"/>
                    </a:lnTo>
                    <a:lnTo>
                      <a:pt x="80" y="24"/>
                    </a:lnTo>
                    <a:lnTo>
                      <a:pt x="86" y="30"/>
                    </a:lnTo>
                    <a:lnTo>
                      <a:pt x="90" y="36"/>
                    </a:lnTo>
                    <a:lnTo>
                      <a:pt x="94" y="42"/>
                    </a:lnTo>
                    <a:lnTo>
                      <a:pt x="96" y="50"/>
                    </a:lnTo>
                    <a:lnTo>
                      <a:pt x="96" y="58"/>
                    </a:lnTo>
                    <a:lnTo>
                      <a:pt x="96" y="58"/>
                    </a:lnTo>
                    <a:lnTo>
                      <a:pt x="94" y="64"/>
                    </a:lnTo>
                    <a:lnTo>
                      <a:pt x="92" y="72"/>
                    </a:lnTo>
                    <a:lnTo>
                      <a:pt x="88" y="78"/>
                    </a:lnTo>
                    <a:lnTo>
                      <a:pt x="84" y="84"/>
                    </a:lnTo>
                    <a:lnTo>
                      <a:pt x="78" y="88"/>
                    </a:lnTo>
                    <a:lnTo>
                      <a:pt x="70" y="92"/>
                    </a:lnTo>
                    <a:lnTo>
                      <a:pt x="64" y="94"/>
                    </a:lnTo>
                    <a:lnTo>
                      <a:pt x="56" y="94"/>
                    </a:lnTo>
                    <a:lnTo>
                      <a:pt x="56" y="94"/>
                    </a:lnTo>
                    <a:lnTo>
                      <a:pt x="48" y="94"/>
                    </a:lnTo>
                    <a:lnTo>
                      <a:pt x="40" y="90"/>
                    </a:lnTo>
                    <a:lnTo>
                      <a:pt x="34" y="86"/>
                    </a:lnTo>
                    <a:lnTo>
                      <a:pt x="28" y="82"/>
                    </a:lnTo>
                    <a:lnTo>
                      <a:pt x="24" y="76"/>
                    </a:lnTo>
                    <a:lnTo>
                      <a:pt x="20" y="68"/>
                    </a:lnTo>
                    <a:lnTo>
                      <a:pt x="18" y="62"/>
                    </a:lnTo>
                    <a:lnTo>
                      <a:pt x="18" y="54"/>
                    </a:lnTo>
                    <a:close/>
                  </a:path>
                </a:pathLst>
              </a:custGeom>
              <a:solidFill>
                <a:srgbClr val="F15B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58" name="Freeform 78"/>
              <p:cNvSpPr/>
              <p:nvPr/>
            </p:nvSpPr>
            <p:spPr bwMode="auto">
              <a:xfrm>
                <a:off x="7731125" y="3943350"/>
                <a:ext cx="177800" cy="177800"/>
              </a:xfrm>
              <a:custGeom>
                <a:avLst/>
                <a:gdLst>
                  <a:gd name="T0" fmla="*/ 0 w 112"/>
                  <a:gd name="T1" fmla="*/ 52 h 112"/>
                  <a:gd name="T2" fmla="*/ 0 w 112"/>
                  <a:gd name="T3" fmla="*/ 52 h 112"/>
                  <a:gd name="T4" fmla="*/ 2 w 112"/>
                  <a:gd name="T5" fmla="*/ 64 h 112"/>
                  <a:gd name="T6" fmla="*/ 4 w 112"/>
                  <a:gd name="T7" fmla="*/ 74 h 112"/>
                  <a:gd name="T8" fmla="*/ 10 w 112"/>
                  <a:gd name="T9" fmla="*/ 84 h 112"/>
                  <a:gd name="T10" fmla="*/ 16 w 112"/>
                  <a:gd name="T11" fmla="*/ 94 h 112"/>
                  <a:gd name="T12" fmla="*/ 24 w 112"/>
                  <a:gd name="T13" fmla="*/ 100 h 112"/>
                  <a:gd name="T14" fmla="*/ 32 w 112"/>
                  <a:gd name="T15" fmla="*/ 106 h 112"/>
                  <a:gd name="T16" fmla="*/ 44 w 112"/>
                  <a:gd name="T17" fmla="*/ 110 h 112"/>
                  <a:gd name="T18" fmla="*/ 54 w 112"/>
                  <a:gd name="T19" fmla="*/ 112 h 112"/>
                  <a:gd name="T20" fmla="*/ 54 w 112"/>
                  <a:gd name="T21" fmla="*/ 112 h 112"/>
                  <a:gd name="T22" fmla="*/ 66 w 112"/>
                  <a:gd name="T23" fmla="*/ 110 h 112"/>
                  <a:gd name="T24" fmla="*/ 76 w 112"/>
                  <a:gd name="T25" fmla="*/ 108 h 112"/>
                  <a:gd name="T26" fmla="*/ 86 w 112"/>
                  <a:gd name="T27" fmla="*/ 104 h 112"/>
                  <a:gd name="T28" fmla="*/ 94 w 112"/>
                  <a:gd name="T29" fmla="*/ 96 h 112"/>
                  <a:gd name="T30" fmla="*/ 102 w 112"/>
                  <a:gd name="T31" fmla="*/ 88 h 112"/>
                  <a:gd name="T32" fmla="*/ 108 w 112"/>
                  <a:gd name="T33" fmla="*/ 80 h 112"/>
                  <a:gd name="T34" fmla="*/ 112 w 112"/>
                  <a:gd name="T35" fmla="*/ 70 h 112"/>
                  <a:gd name="T36" fmla="*/ 112 w 112"/>
                  <a:gd name="T37" fmla="*/ 58 h 112"/>
                  <a:gd name="T38" fmla="*/ 112 w 112"/>
                  <a:gd name="T39" fmla="*/ 58 h 112"/>
                  <a:gd name="T40" fmla="*/ 112 w 112"/>
                  <a:gd name="T41" fmla="*/ 46 h 112"/>
                  <a:gd name="T42" fmla="*/ 110 w 112"/>
                  <a:gd name="T43" fmla="*/ 36 h 112"/>
                  <a:gd name="T44" fmla="*/ 104 w 112"/>
                  <a:gd name="T45" fmla="*/ 26 h 112"/>
                  <a:gd name="T46" fmla="*/ 98 w 112"/>
                  <a:gd name="T47" fmla="*/ 18 h 112"/>
                  <a:gd name="T48" fmla="*/ 90 w 112"/>
                  <a:gd name="T49" fmla="*/ 10 h 112"/>
                  <a:gd name="T50" fmla="*/ 82 w 112"/>
                  <a:gd name="T51" fmla="*/ 4 h 112"/>
                  <a:gd name="T52" fmla="*/ 70 w 112"/>
                  <a:gd name="T53" fmla="*/ 2 h 112"/>
                  <a:gd name="T54" fmla="*/ 60 w 112"/>
                  <a:gd name="T55" fmla="*/ 0 h 112"/>
                  <a:gd name="T56" fmla="*/ 60 w 112"/>
                  <a:gd name="T57" fmla="*/ 0 h 112"/>
                  <a:gd name="T58" fmla="*/ 48 w 112"/>
                  <a:gd name="T59" fmla="*/ 0 h 112"/>
                  <a:gd name="T60" fmla="*/ 38 w 112"/>
                  <a:gd name="T61" fmla="*/ 2 h 112"/>
                  <a:gd name="T62" fmla="*/ 28 w 112"/>
                  <a:gd name="T63" fmla="*/ 8 h 112"/>
                  <a:gd name="T64" fmla="*/ 20 w 112"/>
                  <a:gd name="T65" fmla="*/ 14 h 112"/>
                  <a:gd name="T66" fmla="*/ 12 w 112"/>
                  <a:gd name="T67" fmla="*/ 22 h 112"/>
                  <a:gd name="T68" fmla="*/ 6 w 112"/>
                  <a:gd name="T69" fmla="*/ 32 h 112"/>
                  <a:gd name="T70" fmla="*/ 2 w 112"/>
                  <a:gd name="T71" fmla="*/ 42 h 112"/>
                  <a:gd name="T72" fmla="*/ 0 w 112"/>
                  <a:gd name="T73" fmla="*/ 5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2" h="112">
                    <a:moveTo>
                      <a:pt x="0" y="52"/>
                    </a:moveTo>
                    <a:lnTo>
                      <a:pt x="0" y="52"/>
                    </a:lnTo>
                    <a:lnTo>
                      <a:pt x="2" y="64"/>
                    </a:lnTo>
                    <a:lnTo>
                      <a:pt x="4" y="74"/>
                    </a:lnTo>
                    <a:lnTo>
                      <a:pt x="10" y="84"/>
                    </a:lnTo>
                    <a:lnTo>
                      <a:pt x="16" y="94"/>
                    </a:lnTo>
                    <a:lnTo>
                      <a:pt x="24" y="100"/>
                    </a:lnTo>
                    <a:lnTo>
                      <a:pt x="32" y="106"/>
                    </a:lnTo>
                    <a:lnTo>
                      <a:pt x="44" y="110"/>
                    </a:lnTo>
                    <a:lnTo>
                      <a:pt x="54" y="112"/>
                    </a:lnTo>
                    <a:lnTo>
                      <a:pt x="54" y="112"/>
                    </a:lnTo>
                    <a:lnTo>
                      <a:pt x="66" y="110"/>
                    </a:lnTo>
                    <a:lnTo>
                      <a:pt x="76" y="108"/>
                    </a:lnTo>
                    <a:lnTo>
                      <a:pt x="86" y="104"/>
                    </a:lnTo>
                    <a:lnTo>
                      <a:pt x="94" y="96"/>
                    </a:lnTo>
                    <a:lnTo>
                      <a:pt x="102" y="88"/>
                    </a:lnTo>
                    <a:lnTo>
                      <a:pt x="108" y="80"/>
                    </a:lnTo>
                    <a:lnTo>
                      <a:pt x="112" y="70"/>
                    </a:lnTo>
                    <a:lnTo>
                      <a:pt x="112" y="58"/>
                    </a:lnTo>
                    <a:lnTo>
                      <a:pt x="112" y="58"/>
                    </a:lnTo>
                    <a:lnTo>
                      <a:pt x="112" y="46"/>
                    </a:lnTo>
                    <a:lnTo>
                      <a:pt x="110" y="36"/>
                    </a:lnTo>
                    <a:lnTo>
                      <a:pt x="104" y="26"/>
                    </a:lnTo>
                    <a:lnTo>
                      <a:pt x="98" y="18"/>
                    </a:lnTo>
                    <a:lnTo>
                      <a:pt x="90" y="10"/>
                    </a:lnTo>
                    <a:lnTo>
                      <a:pt x="82" y="4"/>
                    </a:lnTo>
                    <a:lnTo>
                      <a:pt x="70" y="2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48" y="0"/>
                    </a:lnTo>
                    <a:lnTo>
                      <a:pt x="38" y="2"/>
                    </a:lnTo>
                    <a:lnTo>
                      <a:pt x="28" y="8"/>
                    </a:lnTo>
                    <a:lnTo>
                      <a:pt x="20" y="14"/>
                    </a:lnTo>
                    <a:lnTo>
                      <a:pt x="12" y="22"/>
                    </a:lnTo>
                    <a:lnTo>
                      <a:pt x="6" y="32"/>
                    </a:lnTo>
                    <a:lnTo>
                      <a:pt x="2" y="42"/>
                    </a:lnTo>
                    <a:lnTo>
                      <a:pt x="0" y="5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59" name="Freeform 79"/>
              <p:cNvSpPr/>
              <p:nvPr/>
            </p:nvSpPr>
            <p:spPr bwMode="auto">
              <a:xfrm>
                <a:off x="7759700" y="3968750"/>
                <a:ext cx="123825" cy="123825"/>
              </a:xfrm>
              <a:custGeom>
                <a:avLst/>
                <a:gdLst>
                  <a:gd name="T0" fmla="*/ 0 w 78"/>
                  <a:gd name="T1" fmla="*/ 38 h 78"/>
                  <a:gd name="T2" fmla="*/ 0 w 78"/>
                  <a:gd name="T3" fmla="*/ 38 h 78"/>
                  <a:gd name="T4" fmla="*/ 2 w 78"/>
                  <a:gd name="T5" fmla="*/ 30 h 78"/>
                  <a:gd name="T6" fmla="*/ 4 w 78"/>
                  <a:gd name="T7" fmla="*/ 22 h 78"/>
                  <a:gd name="T8" fmla="*/ 8 w 78"/>
                  <a:gd name="T9" fmla="*/ 16 h 78"/>
                  <a:gd name="T10" fmla="*/ 12 w 78"/>
                  <a:gd name="T11" fmla="*/ 10 h 78"/>
                  <a:gd name="T12" fmla="*/ 18 w 78"/>
                  <a:gd name="T13" fmla="*/ 6 h 78"/>
                  <a:gd name="T14" fmla="*/ 26 w 78"/>
                  <a:gd name="T15" fmla="*/ 4 h 78"/>
                  <a:gd name="T16" fmla="*/ 32 w 78"/>
                  <a:gd name="T17" fmla="*/ 2 h 78"/>
                  <a:gd name="T18" fmla="*/ 40 w 78"/>
                  <a:gd name="T19" fmla="*/ 0 h 78"/>
                  <a:gd name="T20" fmla="*/ 40 w 78"/>
                  <a:gd name="T21" fmla="*/ 0 h 78"/>
                  <a:gd name="T22" fmla="*/ 48 w 78"/>
                  <a:gd name="T23" fmla="*/ 2 h 78"/>
                  <a:gd name="T24" fmla="*/ 56 w 78"/>
                  <a:gd name="T25" fmla="*/ 4 h 78"/>
                  <a:gd name="T26" fmla="*/ 62 w 78"/>
                  <a:gd name="T27" fmla="*/ 8 h 78"/>
                  <a:gd name="T28" fmla="*/ 68 w 78"/>
                  <a:gd name="T29" fmla="*/ 14 h 78"/>
                  <a:gd name="T30" fmla="*/ 72 w 78"/>
                  <a:gd name="T31" fmla="*/ 20 h 78"/>
                  <a:gd name="T32" fmla="*/ 76 w 78"/>
                  <a:gd name="T33" fmla="*/ 26 h 78"/>
                  <a:gd name="T34" fmla="*/ 78 w 78"/>
                  <a:gd name="T35" fmla="*/ 34 h 78"/>
                  <a:gd name="T36" fmla="*/ 78 w 78"/>
                  <a:gd name="T37" fmla="*/ 42 h 78"/>
                  <a:gd name="T38" fmla="*/ 78 w 78"/>
                  <a:gd name="T39" fmla="*/ 42 h 78"/>
                  <a:gd name="T40" fmla="*/ 76 w 78"/>
                  <a:gd name="T41" fmla="*/ 48 h 78"/>
                  <a:gd name="T42" fmla="*/ 74 w 78"/>
                  <a:gd name="T43" fmla="*/ 56 h 78"/>
                  <a:gd name="T44" fmla="*/ 70 w 78"/>
                  <a:gd name="T45" fmla="*/ 62 h 78"/>
                  <a:gd name="T46" fmla="*/ 66 w 78"/>
                  <a:gd name="T47" fmla="*/ 68 h 78"/>
                  <a:gd name="T48" fmla="*/ 60 w 78"/>
                  <a:gd name="T49" fmla="*/ 72 h 78"/>
                  <a:gd name="T50" fmla="*/ 52 w 78"/>
                  <a:gd name="T51" fmla="*/ 76 h 78"/>
                  <a:gd name="T52" fmla="*/ 46 w 78"/>
                  <a:gd name="T53" fmla="*/ 78 h 78"/>
                  <a:gd name="T54" fmla="*/ 38 w 78"/>
                  <a:gd name="T55" fmla="*/ 78 h 78"/>
                  <a:gd name="T56" fmla="*/ 38 w 78"/>
                  <a:gd name="T57" fmla="*/ 78 h 78"/>
                  <a:gd name="T58" fmla="*/ 30 w 78"/>
                  <a:gd name="T59" fmla="*/ 78 h 78"/>
                  <a:gd name="T60" fmla="*/ 22 w 78"/>
                  <a:gd name="T61" fmla="*/ 74 h 78"/>
                  <a:gd name="T62" fmla="*/ 16 w 78"/>
                  <a:gd name="T63" fmla="*/ 70 h 78"/>
                  <a:gd name="T64" fmla="*/ 10 w 78"/>
                  <a:gd name="T65" fmla="*/ 66 h 78"/>
                  <a:gd name="T66" fmla="*/ 6 w 78"/>
                  <a:gd name="T67" fmla="*/ 60 h 78"/>
                  <a:gd name="T68" fmla="*/ 2 w 78"/>
                  <a:gd name="T69" fmla="*/ 52 h 78"/>
                  <a:gd name="T70" fmla="*/ 0 w 78"/>
                  <a:gd name="T71" fmla="*/ 46 h 78"/>
                  <a:gd name="T72" fmla="*/ 0 w 78"/>
                  <a:gd name="T73" fmla="*/ 3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8" h="78">
                    <a:moveTo>
                      <a:pt x="0" y="38"/>
                    </a:moveTo>
                    <a:lnTo>
                      <a:pt x="0" y="38"/>
                    </a:lnTo>
                    <a:lnTo>
                      <a:pt x="2" y="30"/>
                    </a:lnTo>
                    <a:lnTo>
                      <a:pt x="4" y="22"/>
                    </a:lnTo>
                    <a:lnTo>
                      <a:pt x="8" y="16"/>
                    </a:lnTo>
                    <a:lnTo>
                      <a:pt x="12" y="10"/>
                    </a:lnTo>
                    <a:lnTo>
                      <a:pt x="18" y="6"/>
                    </a:lnTo>
                    <a:lnTo>
                      <a:pt x="26" y="4"/>
                    </a:lnTo>
                    <a:lnTo>
                      <a:pt x="32" y="2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48" y="2"/>
                    </a:lnTo>
                    <a:lnTo>
                      <a:pt x="56" y="4"/>
                    </a:lnTo>
                    <a:lnTo>
                      <a:pt x="62" y="8"/>
                    </a:lnTo>
                    <a:lnTo>
                      <a:pt x="68" y="14"/>
                    </a:lnTo>
                    <a:lnTo>
                      <a:pt x="72" y="20"/>
                    </a:lnTo>
                    <a:lnTo>
                      <a:pt x="76" y="26"/>
                    </a:lnTo>
                    <a:lnTo>
                      <a:pt x="78" y="34"/>
                    </a:lnTo>
                    <a:lnTo>
                      <a:pt x="78" y="42"/>
                    </a:lnTo>
                    <a:lnTo>
                      <a:pt x="78" y="42"/>
                    </a:lnTo>
                    <a:lnTo>
                      <a:pt x="76" y="48"/>
                    </a:lnTo>
                    <a:lnTo>
                      <a:pt x="74" y="56"/>
                    </a:lnTo>
                    <a:lnTo>
                      <a:pt x="70" y="62"/>
                    </a:lnTo>
                    <a:lnTo>
                      <a:pt x="66" y="68"/>
                    </a:lnTo>
                    <a:lnTo>
                      <a:pt x="60" y="72"/>
                    </a:lnTo>
                    <a:lnTo>
                      <a:pt x="52" y="76"/>
                    </a:lnTo>
                    <a:lnTo>
                      <a:pt x="46" y="78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30" y="78"/>
                    </a:lnTo>
                    <a:lnTo>
                      <a:pt x="22" y="74"/>
                    </a:lnTo>
                    <a:lnTo>
                      <a:pt x="16" y="70"/>
                    </a:lnTo>
                    <a:lnTo>
                      <a:pt x="10" y="66"/>
                    </a:lnTo>
                    <a:lnTo>
                      <a:pt x="6" y="60"/>
                    </a:lnTo>
                    <a:lnTo>
                      <a:pt x="2" y="52"/>
                    </a:lnTo>
                    <a:lnTo>
                      <a:pt x="0" y="46"/>
                    </a:lnTo>
                    <a:lnTo>
                      <a:pt x="0" y="3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60" name="Freeform 80"/>
              <p:cNvSpPr/>
              <p:nvPr/>
            </p:nvSpPr>
            <p:spPr bwMode="auto">
              <a:xfrm>
                <a:off x="7747000" y="4286250"/>
                <a:ext cx="120650" cy="123825"/>
              </a:xfrm>
              <a:custGeom>
                <a:avLst/>
                <a:gdLst>
                  <a:gd name="T0" fmla="*/ 40 w 76"/>
                  <a:gd name="T1" fmla="*/ 0 h 78"/>
                  <a:gd name="T2" fmla="*/ 40 w 76"/>
                  <a:gd name="T3" fmla="*/ 0 h 78"/>
                  <a:gd name="T4" fmla="*/ 48 w 76"/>
                  <a:gd name="T5" fmla="*/ 2 h 78"/>
                  <a:gd name="T6" fmla="*/ 54 w 76"/>
                  <a:gd name="T7" fmla="*/ 4 h 78"/>
                  <a:gd name="T8" fmla="*/ 62 w 76"/>
                  <a:gd name="T9" fmla="*/ 8 h 78"/>
                  <a:gd name="T10" fmla="*/ 66 w 76"/>
                  <a:gd name="T11" fmla="*/ 12 h 78"/>
                  <a:gd name="T12" fmla="*/ 72 w 76"/>
                  <a:gd name="T13" fmla="*/ 18 h 78"/>
                  <a:gd name="T14" fmla="*/ 74 w 76"/>
                  <a:gd name="T15" fmla="*/ 26 h 78"/>
                  <a:gd name="T16" fmla="*/ 76 w 76"/>
                  <a:gd name="T17" fmla="*/ 32 h 78"/>
                  <a:gd name="T18" fmla="*/ 76 w 76"/>
                  <a:gd name="T19" fmla="*/ 40 h 78"/>
                  <a:gd name="T20" fmla="*/ 76 w 76"/>
                  <a:gd name="T21" fmla="*/ 40 h 78"/>
                  <a:gd name="T22" fmla="*/ 76 w 76"/>
                  <a:gd name="T23" fmla="*/ 48 h 78"/>
                  <a:gd name="T24" fmla="*/ 72 w 76"/>
                  <a:gd name="T25" fmla="*/ 56 h 78"/>
                  <a:gd name="T26" fmla="*/ 70 w 76"/>
                  <a:gd name="T27" fmla="*/ 62 h 78"/>
                  <a:gd name="T28" fmla="*/ 64 w 76"/>
                  <a:gd name="T29" fmla="*/ 68 h 78"/>
                  <a:gd name="T30" fmla="*/ 58 w 76"/>
                  <a:gd name="T31" fmla="*/ 72 h 78"/>
                  <a:gd name="T32" fmla="*/ 52 w 76"/>
                  <a:gd name="T33" fmla="*/ 76 h 78"/>
                  <a:gd name="T34" fmla="*/ 44 w 76"/>
                  <a:gd name="T35" fmla="*/ 78 h 78"/>
                  <a:gd name="T36" fmla="*/ 36 w 76"/>
                  <a:gd name="T37" fmla="*/ 78 h 78"/>
                  <a:gd name="T38" fmla="*/ 36 w 76"/>
                  <a:gd name="T39" fmla="*/ 78 h 78"/>
                  <a:gd name="T40" fmla="*/ 28 w 76"/>
                  <a:gd name="T41" fmla="*/ 76 h 78"/>
                  <a:gd name="T42" fmla="*/ 22 w 76"/>
                  <a:gd name="T43" fmla="*/ 74 h 78"/>
                  <a:gd name="T44" fmla="*/ 14 w 76"/>
                  <a:gd name="T45" fmla="*/ 70 h 78"/>
                  <a:gd name="T46" fmla="*/ 10 w 76"/>
                  <a:gd name="T47" fmla="*/ 66 h 78"/>
                  <a:gd name="T48" fmla="*/ 4 w 76"/>
                  <a:gd name="T49" fmla="*/ 60 h 78"/>
                  <a:gd name="T50" fmla="*/ 2 w 76"/>
                  <a:gd name="T51" fmla="*/ 52 h 78"/>
                  <a:gd name="T52" fmla="*/ 0 w 76"/>
                  <a:gd name="T53" fmla="*/ 46 h 78"/>
                  <a:gd name="T54" fmla="*/ 0 w 76"/>
                  <a:gd name="T55" fmla="*/ 38 h 78"/>
                  <a:gd name="T56" fmla="*/ 0 w 76"/>
                  <a:gd name="T57" fmla="*/ 38 h 78"/>
                  <a:gd name="T58" fmla="*/ 0 w 76"/>
                  <a:gd name="T59" fmla="*/ 30 h 78"/>
                  <a:gd name="T60" fmla="*/ 2 w 76"/>
                  <a:gd name="T61" fmla="*/ 22 h 78"/>
                  <a:gd name="T62" fmla="*/ 6 w 76"/>
                  <a:gd name="T63" fmla="*/ 16 h 78"/>
                  <a:gd name="T64" fmla="*/ 12 w 76"/>
                  <a:gd name="T65" fmla="*/ 10 h 78"/>
                  <a:gd name="T66" fmla="*/ 18 w 76"/>
                  <a:gd name="T67" fmla="*/ 6 h 78"/>
                  <a:gd name="T68" fmla="*/ 24 w 76"/>
                  <a:gd name="T69" fmla="*/ 2 h 78"/>
                  <a:gd name="T70" fmla="*/ 32 w 76"/>
                  <a:gd name="T71" fmla="*/ 0 h 78"/>
                  <a:gd name="T72" fmla="*/ 40 w 76"/>
                  <a:gd name="T7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6" h="78">
                    <a:moveTo>
                      <a:pt x="40" y="0"/>
                    </a:moveTo>
                    <a:lnTo>
                      <a:pt x="40" y="0"/>
                    </a:lnTo>
                    <a:lnTo>
                      <a:pt x="48" y="2"/>
                    </a:lnTo>
                    <a:lnTo>
                      <a:pt x="54" y="4"/>
                    </a:lnTo>
                    <a:lnTo>
                      <a:pt x="62" y="8"/>
                    </a:lnTo>
                    <a:lnTo>
                      <a:pt x="66" y="12"/>
                    </a:lnTo>
                    <a:lnTo>
                      <a:pt x="72" y="18"/>
                    </a:lnTo>
                    <a:lnTo>
                      <a:pt x="74" y="26"/>
                    </a:lnTo>
                    <a:lnTo>
                      <a:pt x="76" y="32"/>
                    </a:lnTo>
                    <a:lnTo>
                      <a:pt x="76" y="40"/>
                    </a:lnTo>
                    <a:lnTo>
                      <a:pt x="76" y="40"/>
                    </a:lnTo>
                    <a:lnTo>
                      <a:pt x="76" y="48"/>
                    </a:lnTo>
                    <a:lnTo>
                      <a:pt x="72" y="56"/>
                    </a:lnTo>
                    <a:lnTo>
                      <a:pt x="70" y="62"/>
                    </a:lnTo>
                    <a:lnTo>
                      <a:pt x="64" y="68"/>
                    </a:lnTo>
                    <a:lnTo>
                      <a:pt x="58" y="72"/>
                    </a:lnTo>
                    <a:lnTo>
                      <a:pt x="52" y="76"/>
                    </a:lnTo>
                    <a:lnTo>
                      <a:pt x="44" y="78"/>
                    </a:lnTo>
                    <a:lnTo>
                      <a:pt x="36" y="78"/>
                    </a:lnTo>
                    <a:lnTo>
                      <a:pt x="36" y="78"/>
                    </a:lnTo>
                    <a:lnTo>
                      <a:pt x="28" y="76"/>
                    </a:lnTo>
                    <a:lnTo>
                      <a:pt x="22" y="74"/>
                    </a:lnTo>
                    <a:lnTo>
                      <a:pt x="14" y="70"/>
                    </a:lnTo>
                    <a:lnTo>
                      <a:pt x="10" y="66"/>
                    </a:lnTo>
                    <a:lnTo>
                      <a:pt x="4" y="60"/>
                    </a:lnTo>
                    <a:lnTo>
                      <a:pt x="2" y="52"/>
                    </a:lnTo>
                    <a:lnTo>
                      <a:pt x="0" y="46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0"/>
                    </a:lnTo>
                    <a:lnTo>
                      <a:pt x="2" y="22"/>
                    </a:lnTo>
                    <a:lnTo>
                      <a:pt x="6" y="16"/>
                    </a:lnTo>
                    <a:lnTo>
                      <a:pt x="12" y="10"/>
                    </a:lnTo>
                    <a:lnTo>
                      <a:pt x="18" y="6"/>
                    </a:lnTo>
                    <a:lnTo>
                      <a:pt x="24" y="2"/>
                    </a:lnTo>
                    <a:lnTo>
                      <a:pt x="32" y="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61" name="Freeform 81"/>
              <p:cNvSpPr/>
              <p:nvPr/>
            </p:nvSpPr>
            <p:spPr bwMode="auto">
              <a:xfrm>
                <a:off x="7747000" y="4286250"/>
                <a:ext cx="120650" cy="123825"/>
              </a:xfrm>
              <a:custGeom>
                <a:avLst/>
                <a:gdLst>
                  <a:gd name="T0" fmla="*/ 40 w 76"/>
                  <a:gd name="T1" fmla="*/ 0 h 78"/>
                  <a:gd name="T2" fmla="*/ 40 w 76"/>
                  <a:gd name="T3" fmla="*/ 0 h 78"/>
                  <a:gd name="T4" fmla="*/ 48 w 76"/>
                  <a:gd name="T5" fmla="*/ 2 h 78"/>
                  <a:gd name="T6" fmla="*/ 54 w 76"/>
                  <a:gd name="T7" fmla="*/ 4 h 78"/>
                  <a:gd name="T8" fmla="*/ 62 w 76"/>
                  <a:gd name="T9" fmla="*/ 8 h 78"/>
                  <a:gd name="T10" fmla="*/ 66 w 76"/>
                  <a:gd name="T11" fmla="*/ 12 h 78"/>
                  <a:gd name="T12" fmla="*/ 72 w 76"/>
                  <a:gd name="T13" fmla="*/ 18 h 78"/>
                  <a:gd name="T14" fmla="*/ 74 w 76"/>
                  <a:gd name="T15" fmla="*/ 26 h 78"/>
                  <a:gd name="T16" fmla="*/ 76 w 76"/>
                  <a:gd name="T17" fmla="*/ 32 h 78"/>
                  <a:gd name="T18" fmla="*/ 76 w 76"/>
                  <a:gd name="T19" fmla="*/ 40 h 78"/>
                  <a:gd name="T20" fmla="*/ 76 w 76"/>
                  <a:gd name="T21" fmla="*/ 40 h 78"/>
                  <a:gd name="T22" fmla="*/ 76 w 76"/>
                  <a:gd name="T23" fmla="*/ 48 h 78"/>
                  <a:gd name="T24" fmla="*/ 72 w 76"/>
                  <a:gd name="T25" fmla="*/ 56 h 78"/>
                  <a:gd name="T26" fmla="*/ 70 w 76"/>
                  <a:gd name="T27" fmla="*/ 62 h 78"/>
                  <a:gd name="T28" fmla="*/ 64 w 76"/>
                  <a:gd name="T29" fmla="*/ 68 h 78"/>
                  <a:gd name="T30" fmla="*/ 58 w 76"/>
                  <a:gd name="T31" fmla="*/ 72 h 78"/>
                  <a:gd name="T32" fmla="*/ 52 w 76"/>
                  <a:gd name="T33" fmla="*/ 76 h 78"/>
                  <a:gd name="T34" fmla="*/ 44 w 76"/>
                  <a:gd name="T35" fmla="*/ 78 h 78"/>
                  <a:gd name="T36" fmla="*/ 36 w 76"/>
                  <a:gd name="T37" fmla="*/ 78 h 78"/>
                  <a:gd name="T38" fmla="*/ 36 w 76"/>
                  <a:gd name="T39" fmla="*/ 78 h 78"/>
                  <a:gd name="T40" fmla="*/ 28 w 76"/>
                  <a:gd name="T41" fmla="*/ 76 h 78"/>
                  <a:gd name="T42" fmla="*/ 22 w 76"/>
                  <a:gd name="T43" fmla="*/ 74 h 78"/>
                  <a:gd name="T44" fmla="*/ 14 w 76"/>
                  <a:gd name="T45" fmla="*/ 70 h 78"/>
                  <a:gd name="T46" fmla="*/ 10 w 76"/>
                  <a:gd name="T47" fmla="*/ 66 h 78"/>
                  <a:gd name="T48" fmla="*/ 4 w 76"/>
                  <a:gd name="T49" fmla="*/ 60 h 78"/>
                  <a:gd name="T50" fmla="*/ 2 w 76"/>
                  <a:gd name="T51" fmla="*/ 52 h 78"/>
                  <a:gd name="T52" fmla="*/ 0 w 76"/>
                  <a:gd name="T53" fmla="*/ 46 h 78"/>
                  <a:gd name="T54" fmla="*/ 0 w 76"/>
                  <a:gd name="T55" fmla="*/ 38 h 78"/>
                  <a:gd name="T56" fmla="*/ 0 w 76"/>
                  <a:gd name="T57" fmla="*/ 38 h 78"/>
                  <a:gd name="T58" fmla="*/ 0 w 76"/>
                  <a:gd name="T59" fmla="*/ 30 h 78"/>
                  <a:gd name="T60" fmla="*/ 2 w 76"/>
                  <a:gd name="T61" fmla="*/ 22 h 78"/>
                  <a:gd name="T62" fmla="*/ 6 w 76"/>
                  <a:gd name="T63" fmla="*/ 16 h 78"/>
                  <a:gd name="T64" fmla="*/ 12 w 76"/>
                  <a:gd name="T65" fmla="*/ 10 h 78"/>
                  <a:gd name="T66" fmla="*/ 18 w 76"/>
                  <a:gd name="T67" fmla="*/ 6 h 78"/>
                  <a:gd name="T68" fmla="*/ 24 w 76"/>
                  <a:gd name="T69" fmla="*/ 2 h 78"/>
                  <a:gd name="T70" fmla="*/ 32 w 76"/>
                  <a:gd name="T71" fmla="*/ 0 h 78"/>
                  <a:gd name="T72" fmla="*/ 40 w 76"/>
                  <a:gd name="T7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6" h="78">
                    <a:moveTo>
                      <a:pt x="40" y="0"/>
                    </a:moveTo>
                    <a:lnTo>
                      <a:pt x="40" y="0"/>
                    </a:lnTo>
                    <a:lnTo>
                      <a:pt x="48" y="2"/>
                    </a:lnTo>
                    <a:lnTo>
                      <a:pt x="54" y="4"/>
                    </a:lnTo>
                    <a:lnTo>
                      <a:pt x="62" y="8"/>
                    </a:lnTo>
                    <a:lnTo>
                      <a:pt x="66" y="12"/>
                    </a:lnTo>
                    <a:lnTo>
                      <a:pt x="72" y="18"/>
                    </a:lnTo>
                    <a:lnTo>
                      <a:pt x="74" y="26"/>
                    </a:lnTo>
                    <a:lnTo>
                      <a:pt x="76" y="32"/>
                    </a:lnTo>
                    <a:lnTo>
                      <a:pt x="76" y="40"/>
                    </a:lnTo>
                    <a:lnTo>
                      <a:pt x="76" y="40"/>
                    </a:lnTo>
                    <a:lnTo>
                      <a:pt x="76" y="48"/>
                    </a:lnTo>
                    <a:lnTo>
                      <a:pt x="72" y="56"/>
                    </a:lnTo>
                    <a:lnTo>
                      <a:pt x="70" y="62"/>
                    </a:lnTo>
                    <a:lnTo>
                      <a:pt x="64" y="68"/>
                    </a:lnTo>
                    <a:lnTo>
                      <a:pt x="58" y="72"/>
                    </a:lnTo>
                    <a:lnTo>
                      <a:pt x="52" y="76"/>
                    </a:lnTo>
                    <a:lnTo>
                      <a:pt x="44" y="78"/>
                    </a:lnTo>
                    <a:lnTo>
                      <a:pt x="36" y="78"/>
                    </a:lnTo>
                    <a:lnTo>
                      <a:pt x="36" y="78"/>
                    </a:lnTo>
                    <a:lnTo>
                      <a:pt x="28" y="76"/>
                    </a:lnTo>
                    <a:lnTo>
                      <a:pt x="22" y="74"/>
                    </a:lnTo>
                    <a:lnTo>
                      <a:pt x="14" y="70"/>
                    </a:lnTo>
                    <a:lnTo>
                      <a:pt x="10" y="66"/>
                    </a:lnTo>
                    <a:lnTo>
                      <a:pt x="4" y="60"/>
                    </a:lnTo>
                    <a:lnTo>
                      <a:pt x="2" y="52"/>
                    </a:lnTo>
                    <a:lnTo>
                      <a:pt x="0" y="46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0"/>
                    </a:lnTo>
                    <a:lnTo>
                      <a:pt x="2" y="22"/>
                    </a:lnTo>
                    <a:lnTo>
                      <a:pt x="6" y="16"/>
                    </a:lnTo>
                    <a:lnTo>
                      <a:pt x="12" y="10"/>
                    </a:lnTo>
                    <a:lnTo>
                      <a:pt x="18" y="6"/>
                    </a:lnTo>
                    <a:lnTo>
                      <a:pt x="24" y="2"/>
                    </a:lnTo>
                    <a:lnTo>
                      <a:pt x="32" y="0"/>
                    </a:lnTo>
                    <a:lnTo>
                      <a:pt x="4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62" name="Freeform 82"/>
              <p:cNvSpPr>
                <a:spLocks noEditPoints="1"/>
              </p:cNvSpPr>
              <p:nvPr/>
            </p:nvSpPr>
            <p:spPr bwMode="auto">
              <a:xfrm>
                <a:off x="7718425" y="4260850"/>
                <a:ext cx="177800" cy="177800"/>
              </a:xfrm>
              <a:custGeom>
                <a:avLst/>
                <a:gdLst>
                  <a:gd name="T0" fmla="*/ 0 w 112"/>
                  <a:gd name="T1" fmla="*/ 52 h 112"/>
                  <a:gd name="T2" fmla="*/ 4 w 112"/>
                  <a:gd name="T3" fmla="*/ 74 h 112"/>
                  <a:gd name="T4" fmla="*/ 14 w 112"/>
                  <a:gd name="T5" fmla="*/ 92 h 112"/>
                  <a:gd name="T6" fmla="*/ 32 w 112"/>
                  <a:gd name="T7" fmla="*/ 106 h 112"/>
                  <a:gd name="T8" fmla="*/ 54 w 112"/>
                  <a:gd name="T9" fmla="*/ 112 h 112"/>
                  <a:gd name="T10" fmla="*/ 64 w 112"/>
                  <a:gd name="T11" fmla="*/ 110 h 112"/>
                  <a:gd name="T12" fmla="*/ 86 w 112"/>
                  <a:gd name="T13" fmla="*/ 102 h 112"/>
                  <a:gd name="T14" fmla="*/ 100 w 112"/>
                  <a:gd name="T15" fmla="*/ 88 h 112"/>
                  <a:gd name="T16" fmla="*/ 110 w 112"/>
                  <a:gd name="T17" fmla="*/ 68 h 112"/>
                  <a:gd name="T18" fmla="*/ 112 w 112"/>
                  <a:gd name="T19" fmla="*/ 58 h 112"/>
                  <a:gd name="T20" fmla="*/ 108 w 112"/>
                  <a:gd name="T21" fmla="*/ 36 h 112"/>
                  <a:gd name="T22" fmla="*/ 98 w 112"/>
                  <a:gd name="T23" fmla="*/ 18 h 112"/>
                  <a:gd name="T24" fmla="*/ 80 w 112"/>
                  <a:gd name="T25" fmla="*/ 4 h 112"/>
                  <a:gd name="T26" fmla="*/ 58 w 112"/>
                  <a:gd name="T27" fmla="*/ 0 h 112"/>
                  <a:gd name="T28" fmla="*/ 48 w 112"/>
                  <a:gd name="T29" fmla="*/ 0 h 112"/>
                  <a:gd name="T30" fmla="*/ 26 w 112"/>
                  <a:gd name="T31" fmla="*/ 8 h 112"/>
                  <a:gd name="T32" fmla="*/ 10 w 112"/>
                  <a:gd name="T33" fmla="*/ 22 h 112"/>
                  <a:gd name="T34" fmla="*/ 2 w 112"/>
                  <a:gd name="T35" fmla="*/ 42 h 112"/>
                  <a:gd name="T36" fmla="*/ 18 w 112"/>
                  <a:gd name="T37" fmla="*/ 54 h 112"/>
                  <a:gd name="T38" fmla="*/ 18 w 112"/>
                  <a:gd name="T39" fmla="*/ 46 h 112"/>
                  <a:gd name="T40" fmla="*/ 24 w 112"/>
                  <a:gd name="T41" fmla="*/ 32 h 112"/>
                  <a:gd name="T42" fmla="*/ 36 w 112"/>
                  <a:gd name="T43" fmla="*/ 22 h 112"/>
                  <a:gd name="T44" fmla="*/ 50 w 112"/>
                  <a:gd name="T45" fmla="*/ 16 h 112"/>
                  <a:gd name="T46" fmla="*/ 58 w 112"/>
                  <a:gd name="T47" fmla="*/ 16 h 112"/>
                  <a:gd name="T48" fmla="*/ 72 w 112"/>
                  <a:gd name="T49" fmla="*/ 20 h 112"/>
                  <a:gd name="T50" fmla="*/ 84 w 112"/>
                  <a:gd name="T51" fmla="*/ 28 h 112"/>
                  <a:gd name="T52" fmla="*/ 92 w 112"/>
                  <a:gd name="T53" fmla="*/ 42 h 112"/>
                  <a:gd name="T54" fmla="*/ 94 w 112"/>
                  <a:gd name="T55" fmla="*/ 56 h 112"/>
                  <a:gd name="T56" fmla="*/ 94 w 112"/>
                  <a:gd name="T57" fmla="*/ 64 h 112"/>
                  <a:gd name="T58" fmla="*/ 88 w 112"/>
                  <a:gd name="T59" fmla="*/ 78 h 112"/>
                  <a:gd name="T60" fmla="*/ 76 w 112"/>
                  <a:gd name="T61" fmla="*/ 88 h 112"/>
                  <a:gd name="T62" fmla="*/ 62 w 112"/>
                  <a:gd name="T63" fmla="*/ 94 h 112"/>
                  <a:gd name="T64" fmla="*/ 54 w 112"/>
                  <a:gd name="T65" fmla="*/ 94 h 112"/>
                  <a:gd name="T66" fmla="*/ 40 w 112"/>
                  <a:gd name="T67" fmla="*/ 90 h 112"/>
                  <a:gd name="T68" fmla="*/ 28 w 112"/>
                  <a:gd name="T69" fmla="*/ 82 h 112"/>
                  <a:gd name="T70" fmla="*/ 20 w 112"/>
                  <a:gd name="T71" fmla="*/ 68 h 112"/>
                  <a:gd name="T72" fmla="*/ 18 w 112"/>
                  <a:gd name="T73" fmla="*/ 54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2" h="112">
                    <a:moveTo>
                      <a:pt x="0" y="52"/>
                    </a:moveTo>
                    <a:lnTo>
                      <a:pt x="0" y="52"/>
                    </a:lnTo>
                    <a:lnTo>
                      <a:pt x="0" y="64"/>
                    </a:lnTo>
                    <a:lnTo>
                      <a:pt x="4" y="74"/>
                    </a:lnTo>
                    <a:lnTo>
                      <a:pt x="8" y="84"/>
                    </a:lnTo>
                    <a:lnTo>
                      <a:pt x="14" y="92"/>
                    </a:lnTo>
                    <a:lnTo>
                      <a:pt x="22" y="100"/>
                    </a:lnTo>
                    <a:lnTo>
                      <a:pt x="32" y="106"/>
                    </a:lnTo>
                    <a:lnTo>
                      <a:pt x="42" y="110"/>
                    </a:lnTo>
                    <a:lnTo>
                      <a:pt x="54" y="112"/>
                    </a:lnTo>
                    <a:lnTo>
                      <a:pt x="54" y="112"/>
                    </a:lnTo>
                    <a:lnTo>
                      <a:pt x="64" y="110"/>
                    </a:lnTo>
                    <a:lnTo>
                      <a:pt x="76" y="108"/>
                    </a:lnTo>
                    <a:lnTo>
                      <a:pt x="86" y="102"/>
                    </a:lnTo>
                    <a:lnTo>
                      <a:pt x="94" y="96"/>
                    </a:lnTo>
                    <a:lnTo>
                      <a:pt x="100" y="88"/>
                    </a:lnTo>
                    <a:lnTo>
                      <a:pt x="106" y="80"/>
                    </a:lnTo>
                    <a:lnTo>
                      <a:pt x="110" y="68"/>
                    </a:lnTo>
                    <a:lnTo>
                      <a:pt x="112" y="58"/>
                    </a:lnTo>
                    <a:lnTo>
                      <a:pt x="112" y="58"/>
                    </a:lnTo>
                    <a:lnTo>
                      <a:pt x="112" y="46"/>
                    </a:lnTo>
                    <a:lnTo>
                      <a:pt x="108" y="36"/>
                    </a:lnTo>
                    <a:lnTo>
                      <a:pt x="104" y="26"/>
                    </a:lnTo>
                    <a:lnTo>
                      <a:pt x="98" y="18"/>
                    </a:lnTo>
                    <a:lnTo>
                      <a:pt x="90" y="10"/>
                    </a:lnTo>
                    <a:lnTo>
                      <a:pt x="80" y="4"/>
                    </a:lnTo>
                    <a:lnTo>
                      <a:pt x="70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48" y="0"/>
                    </a:lnTo>
                    <a:lnTo>
                      <a:pt x="36" y="2"/>
                    </a:lnTo>
                    <a:lnTo>
                      <a:pt x="26" y="8"/>
                    </a:lnTo>
                    <a:lnTo>
                      <a:pt x="18" y="14"/>
                    </a:lnTo>
                    <a:lnTo>
                      <a:pt x="10" y="22"/>
                    </a:lnTo>
                    <a:lnTo>
                      <a:pt x="6" y="30"/>
                    </a:lnTo>
                    <a:lnTo>
                      <a:pt x="2" y="42"/>
                    </a:lnTo>
                    <a:lnTo>
                      <a:pt x="0" y="52"/>
                    </a:lnTo>
                    <a:close/>
                    <a:moveTo>
                      <a:pt x="18" y="54"/>
                    </a:moveTo>
                    <a:lnTo>
                      <a:pt x="18" y="54"/>
                    </a:lnTo>
                    <a:lnTo>
                      <a:pt x="18" y="46"/>
                    </a:lnTo>
                    <a:lnTo>
                      <a:pt x="20" y="38"/>
                    </a:lnTo>
                    <a:lnTo>
                      <a:pt x="24" y="32"/>
                    </a:lnTo>
                    <a:lnTo>
                      <a:pt x="30" y="26"/>
                    </a:lnTo>
                    <a:lnTo>
                      <a:pt x="36" y="22"/>
                    </a:lnTo>
                    <a:lnTo>
                      <a:pt x="42" y="18"/>
                    </a:lnTo>
                    <a:lnTo>
                      <a:pt x="50" y="16"/>
                    </a:lnTo>
                    <a:lnTo>
                      <a:pt x="58" y="16"/>
                    </a:lnTo>
                    <a:lnTo>
                      <a:pt x="58" y="16"/>
                    </a:lnTo>
                    <a:lnTo>
                      <a:pt x="66" y="18"/>
                    </a:lnTo>
                    <a:lnTo>
                      <a:pt x="72" y="20"/>
                    </a:lnTo>
                    <a:lnTo>
                      <a:pt x="80" y="24"/>
                    </a:lnTo>
                    <a:lnTo>
                      <a:pt x="84" y="28"/>
                    </a:lnTo>
                    <a:lnTo>
                      <a:pt x="90" y="34"/>
                    </a:lnTo>
                    <a:lnTo>
                      <a:pt x="92" y="42"/>
                    </a:lnTo>
                    <a:lnTo>
                      <a:pt x="94" y="48"/>
                    </a:lnTo>
                    <a:lnTo>
                      <a:pt x="94" y="56"/>
                    </a:lnTo>
                    <a:lnTo>
                      <a:pt x="94" y="56"/>
                    </a:lnTo>
                    <a:lnTo>
                      <a:pt x="94" y="64"/>
                    </a:lnTo>
                    <a:lnTo>
                      <a:pt x="90" y="72"/>
                    </a:lnTo>
                    <a:lnTo>
                      <a:pt x="88" y="78"/>
                    </a:lnTo>
                    <a:lnTo>
                      <a:pt x="82" y="84"/>
                    </a:lnTo>
                    <a:lnTo>
                      <a:pt x="76" y="88"/>
                    </a:lnTo>
                    <a:lnTo>
                      <a:pt x="70" y="92"/>
                    </a:lnTo>
                    <a:lnTo>
                      <a:pt x="62" y="94"/>
                    </a:lnTo>
                    <a:lnTo>
                      <a:pt x="54" y="94"/>
                    </a:lnTo>
                    <a:lnTo>
                      <a:pt x="54" y="94"/>
                    </a:lnTo>
                    <a:lnTo>
                      <a:pt x="46" y="92"/>
                    </a:lnTo>
                    <a:lnTo>
                      <a:pt x="40" y="90"/>
                    </a:lnTo>
                    <a:lnTo>
                      <a:pt x="32" y="86"/>
                    </a:lnTo>
                    <a:lnTo>
                      <a:pt x="28" y="82"/>
                    </a:lnTo>
                    <a:lnTo>
                      <a:pt x="22" y="76"/>
                    </a:lnTo>
                    <a:lnTo>
                      <a:pt x="20" y="68"/>
                    </a:lnTo>
                    <a:lnTo>
                      <a:pt x="18" y="62"/>
                    </a:lnTo>
                    <a:lnTo>
                      <a:pt x="18" y="54"/>
                    </a:lnTo>
                    <a:close/>
                  </a:path>
                </a:pathLst>
              </a:custGeom>
              <a:solidFill>
                <a:srgbClr val="F15B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63" name="Freeform 83"/>
              <p:cNvSpPr/>
              <p:nvPr/>
            </p:nvSpPr>
            <p:spPr bwMode="auto">
              <a:xfrm>
                <a:off x="7718425" y="4260850"/>
                <a:ext cx="177800" cy="177800"/>
              </a:xfrm>
              <a:custGeom>
                <a:avLst/>
                <a:gdLst>
                  <a:gd name="T0" fmla="*/ 0 w 112"/>
                  <a:gd name="T1" fmla="*/ 52 h 112"/>
                  <a:gd name="T2" fmla="*/ 0 w 112"/>
                  <a:gd name="T3" fmla="*/ 52 h 112"/>
                  <a:gd name="T4" fmla="*/ 0 w 112"/>
                  <a:gd name="T5" fmla="*/ 64 h 112"/>
                  <a:gd name="T6" fmla="*/ 4 w 112"/>
                  <a:gd name="T7" fmla="*/ 74 h 112"/>
                  <a:gd name="T8" fmla="*/ 8 w 112"/>
                  <a:gd name="T9" fmla="*/ 84 h 112"/>
                  <a:gd name="T10" fmla="*/ 14 w 112"/>
                  <a:gd name="T11" fmla="*/ 92 h 112"/>
                  <a:gd name="T12" fmla="*/ 22 w 112"/>
                  <a:gd name="T13" fmla="*/ 100 h 112"/>
                  <a:gd name="T14" fmla="*/ 32 w 112"/>
                  <a:gd name="T15" fmla="*/ 106 h 112"/>
                  <a:gd name="T16" fmla="*/ 42 w 112"/>
                  <a:gd name="T17" fmla="*/ 110 h 112"/>
                  <a:gd name="T18" fmla="*/ 54 w 112"/>
                  <a:gd name="T19" fmla="*/ 112 h 112"/>
                  <a:gd name="T20" fmla="*/ 54 w 112"/>
                  <a:gd name="T21" fmla="*/ 112 h 112"/>
                  <a:gd name="T22" fmla="*/ 64 w 112"/>
                  <a:gd name="T23" fmla="*/ 110 h 112"/>
                  <a:gd name="T24" fmla="*/ 76 w 112"/>
                  <a:gd name="T25" fmla="*/ 108 h 112"/>
                  <a:gd name="T26" fmla="*/ 86 w 112"/>
                  <a:gd name="T27" fmla="*/ 102 h 112"/>
                  <a:gd name="T28" fmla="*/ 94 w 112"/>
                  <a:gd name="T29" fmla="*/ 96 h 112"/>
                  <a:gd name="T30" fmla="*/ 100 w 112"/>
                  <a:gd name="T31" fmla="*/ 88 h 112"/>
                  <a:gd name="T32" fmla="*/ 106 w 112"/>
                  <a:gd name="T33" fmla="*/ 80 h 112"/>
                  <a:gd name="T34" fmla="*/ 110 w 112"/>
                  <a:gd name="T35" fmla="*/ 68 h 112"/>
                  <a:gd name="T36" fmla="*/ 112 w 112"/>
                  <a:gd name="T37" fmla="*/ 58 h 112"/>
                  <a:gd name="T38" fmla="*/ 112 w 112"/>
                  <a:gd name="T39" fmla="*/ 58 h 112"/>
                  <a:gd name="T40" fmla="*/ 112 w 112"/>
                  <a:gd name="T41" fmla="*/ 46 h 112"/>
                  <a:gd name="T42" fmla="*/ 108 w 112"/>
                  <a:gd name="T43" fmla="*/ 36 h 112"/>
                  <a:gd name="T44" fmla="*/ 104 w 112"/>
                  <a:gd name="T45" fmla="*/ 26 h 112"/>
                  <a:gd name="T46" fmla="*/ 98 w 112"/>
                  <a:gd name="T47" fmla="*/ 18 h 112"/>
                  <a:gd name="T48" fmla="*/ 90 w 112"/>
                  <a:gd name="T49" fmla="*/ 10 h 112"/>
                  <a:gd name="T50" fmla="*/ 80 w 112"/>
                  <a:gd name="T51" fmla="*/ 4 h 112"/>
                  <a:gd name="T52" fmla="*/ 70 w 112"/>
                  <a:gd name="T53" fmla="*/ 0 h 112"/>
                  <a:gd name="T54" fmla="*/ 58 w 112"/>
                  <a:gd name="T55" fmla="*/ 0 h 112"/>
                  <a:gd name="T56" fmla="*/ 58 w 112"/>
                  <a:gd name="T57" fmla="*/ 0 h 112"/>
                  <a:gd name="T58" fmla="*/ 48 w 112"/>
                  <a:gd name="T59" fmla="*/ 0 h 112"/>
                  <a:gd name="T60" fmla="*/ 36 w 112"/>
                  <a:gd name="T61" fmla="*/ 2 h 112"/>
                  <a:gd name="T62" fmla="*/ 26 w 112"/>
                  <a:gd name="T63" fmla="*/ 8 h 112"/>
                  <a:gd name="T64" fmla="*/ 18 w 112"/>
                  <a:gd name="T65" fmla="*/ 14 h 112"/>
                  <a:gd name="T66" fmla="*/ 10 w 112"/>
                  <a:gd name="T67" fmla="*/ 22 h 112"/>
                  <a:gd name="T68" fmla="*/ 6 w 112"/>
                  <a:gd name="T69" fmla="*/ 30 h 112"/>
                  <a:gd name="T70" fmla="*/ 2 w 112"/>
                  <a:gd name="T71" fmla="*/ 42 h 112"/>
                  <a:gd name="T72" fmla="*/ 0 w 112"/>
                  <a:gd name="T73" fmla="*/ 5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2" h="112">
                    <a:moveTo>
                      <a:pt x="0" y="52"/>
                    </a:moveTo>
                    <a:lnTo>
                      <a:pt x="0" y="52"/>
                    </a:lnTo>
                    <a:lnTo>
                      <a:pt x="0" y="64"/>
                    </a:lnTo>
                    <a:lnTo>
                      <a:pt x="4" y="74"/>
                    </a:lnTo>
                    <a:lnTo>
                      <a:pt x="8" y="84"/>
                    </a:lnTo>
                    <a:lnTo>
                      <a:pt x="14" y="92"/>
                    </a:lnTo>
                    <a:lnTo>
                      <a:pt x="22" y="100"/>
                    </a:lnTo>
                    <a:lnTo>
                      <a:pt x="32" y="106"/>
                    </a:lnTo>
                    <a:lnTo>
                      <a:pt x="42" y="110"/>
                    </a:lnTo>
                    <a:lnTo>
                      <a:pt x="54" y="112"/>
                    </a:lnTo>
                    <a:lnTo>
                      <a:pt x="54" y="112"/>
                    </a:lnTo>
                    <a:lnTo>
                      <a:pt x="64" y="110"/>
                    </a:lnTo>
                    <a:lnTo>
                      <a:pt x="76" y="108"/>
                    </a:lnTo>
                    <a:lnTo>
                      <a:pt x="86" y="102"/>
                    </a:lnTo>
                    <a:lnTo>
                      <a:pt x="94" y="96"/>
                    </a:lnTo>
                    <a:lnTo>
                      <a:pt x="100" y="88"/>
                    </a:lnTo>
                    <a:lnTo>
                      <a:pt x="106" y="80"/>
                    </a:lnTo>
                    <a:lnTo>
                      <a:pt x="110" y="68"/>
                    </a:lnTo>
                    <a:lnTo>
                      <a:pt x="112" y="58"/>
                    </a:lnTo>
                    <a:lnTo>
                      <a:pt x="112" y="58"/>
                    </a:lnTo>
                    <a:lnTo>
                      <a:pt x="112" y="46"/>
                    </a:lnTo>
                    <a:lnTo>
                      <a:pt x="108" y="36"/>
                    </a:lnTo>
                    <a:lnTo>
                      <a:pt x="104" y="26"/>
                    </a:lnTo>
                    <a:lnTo>
                      <a:pt x="98" y="18"/>
                    </a:lnTo>
                    <a:lnTo>
                      <a:pt x="90" y="10"/>
                    </a:lnTo>
                    <a:lnTo>
                      <a:pt x="80" y="4"/>
                    </a:lnTo>
                    <a:lnTo>
                      <a:pt x="70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48" y="0"/>
                    </a:lnTo>
                    <a:lnTo>
                      <a:pt x="36" y="2"/>
                    </a:lnTo>
                    <a:lnTo>
                      <a:pt x="26" y="8"/>
                    </a:lnTo>
                    <a:lnTo>
                      <a:pt x="18" y="14"/>
                    </a:lnTo>
                    <a:lnTo>
                      <a:pt x="10" y="22"/>
                    </a:lnTo>
                    <a:lnTo>
                      <a:pt x="6" y="30"/>
                    </a:lnTo>
                    <a:lnTo>
                      <a:pt x="2" y="42"/>
                    </a:lnTo>
                    <a:lnTo>
                      <a:pt x="0" y="5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64" name="Freeform 84"/>
              <p:cNvSpPr/>
              <p:nvPr/>
            </p:nvSpPr>
            <p:spPr bwMode="auto">
              <a:xfrm>
                <a:off x="7747000" y="4286250"/>
                <a:ext cx="120650" cy="123825"/>
              </a:xfrm>
              <a:custGeom>
                <a:avLst/>
                <a:gdLst>
                  <a:gd name="T0" fmla="*/ 0 w 76"/>
                  <a:gd name="T1" fmla="*/ 38 h 78"/>
                  <a:gd name="T2" fmla="*/ 0 w 76"/>
                  <a:gd name="T3" fmla="*/ 38 h 78"/>
                  <a:gd name="T4" fmla="*/ 0 w 76"/>
                  <a:gd name="T5" fmla="*/ 30 h 78"/>
                  <a:gd name="T6" fmla="*/ 2 w 76"/>
                  <a:gd name="T7" fmla="*/ 22 h 78"/>
                  <a:gd name="T8" fmla="*/ 6 w 76"/>
                  <a:gd name="T9" fmla="*/ 16 h 78"/>
                  <a:gd name="T10" fmla="*/ 12 w 76"/>
                  <a:gd name="T11" fmla="*/ 10 h 78"/>
                  <a:gd name="T12" fmla="*/ 18 w 76"/>
                  <a:gd name="T13" fmla="*/ 6 h 78"/>
                  <a:gd name="T14" fmla="*/ 24 w 76"/>
                  <a:gd name="T15" fmla="*/ 2 h 78"/>
                  <a:gd name="T16" fmla="*/ 32 w 76"/>
                  <a:gd name="T17" fmla="*/ 0 h 78"/>
                  <a:gd name="T18" fmla="*/ 40 w 76"/>
                  <a:gd name="T19" fmla="*/ 0 h 78"/>
                  <a:gd name="T20" fmla="*/ 40 w 76"/>
                  <a:gd name="T21" fmla="*/ 0 h 78"/>
                  <a:gd name="T22" fmla="*/ 48 w 76"/>
                  <a:gd name="T23" fmla="*/ 2 h 78"/>
                  <a:gd name="T24" fmla="*/ 54 w 76"/>
                  <a:gd name="T25" fmla="*/ 4 h 78"/>
                  <a:gd name="T26" fmla="*/ 62 w 76"/>
                  <a:gd name="T27" fmla="*/ 8 h 78"/>
                  <a:gd name="T28" fmla="*/ 66 w 76"/>
                  <a:gd name="T29" fmla="*/ 12 h 78"/>
                  <a:gd name="T30" fmla="*/ 72 w 76"/>
                  <a:gd name="T31" fmla="*/ 18 h 78"/>
                  <a:gd name="T32" fmla="*/ 74 w 76"/>
                  <a:gd name="T33" fmla="*/ 26 h 78"/>
                  <a:gd name="T34" fmla="*/ 76 w 76"/>
                  <a:gd name="T35" fmla="*/ 32 h 78"/>
                  <a:gd name="T36" fmla="*/ 76 w 76"/>
                  <a:gd name="T37" fmla="*/ 40 h 78"/>
                  <a:gd name="T38" fmla="*/ 76 w 76"/>
                  <a:gd name="T39" fmla="*/ 40 h 78"/>
                  <a:gd name="T40" fmla="*/ 76 w 76"/>
                  <a:gd name="T41" fmla="*/ 48 h 78"/>
                  <a:gd name="T42" fmla="*/ 72 w 76"/>
                  <a:gd name="T43" fmla="*/ 56 h 78"/>
                  <a:gd name="T44" fmla="*/ 70 w 76"/>
                  <a:gd name="T45" fmla="*/ 62 h 78"/>
                  <a:gd name="T46" fmla="*/ 64 w 76"/>
                  <a:gd name="T47" fmla="*/ 68 h 78"/>
                  <a:gd name="T48" fmla="*/ 58 w 76"/>
                  <a:gd name="T49" fmla="*/ 72 h 78"/>
                  <a:gd name="T50" fmla="*/ 52 w 76"/>
                  <a:gd name="T51" fmla="*/ 76 h 78"/>
                  <a:gd name="T52" fmla="*/ 44 w 76"/>
                  <a:gd name="T53" fmla="*/ 78 h 78"/>
                  <a:gd name="T54" fmla="*/ 36 w 76"/>
                  <a:gd name="T55" fmla="*/ 78 h 78"/>
                  <a:gd name="T56" fmla="*/ 36 w 76"/>
                  <a:gd name="T57" fmla="*/ 78 h 78"/>
                  <a:gd name="T58" fmla="*/ 28 w 76"/>
                  <a:gd name="T59" fmla="*/ 76 h 78"/>
                  <a:gd name="T60" fmla="*/ 22 w 76"/>
                  <a:gd name="T61" fmla="*/ 74 h 78"/>
                  <a:gd name="T62" fmla="*/ 14 w 76"/>
                  <a:gd name="T63" fmla="*/ 70 h 78"/>
                  <a:gd name="T64" fmla="*/ 10 w 76"/>
                  <a:gd name="T65" fmla="*/ 66 h 78"/>
                  <a:gd name="T66" fmla="*/ 4 w 76"/>
                  <a:gd name="T67" fmla="*/ 60 h 78"/>
                  <a:gd name="T68" fmla="*/ 2 w 76"/>
                  <a:gd name="T69" fmla="*/ 52 h 78"/>
                  <a:gd name="T70" fmla="*/ 0 w 76"/>
                  <a:gd name="T71" fmla="*/ 46 h 78"/>
                  <a:gd name="T72" fmla="*/ 0 w 76"/>
                  <a:gd name="T73" fmla="*/ 3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6" h="78">
                    <a:moveTo>
                      <a:pt x="0" y="38"/>
                    </a:moveTo>
                    <a:lnTo>
                      <a:pt x="0" y="38"/>
                    </a:lnTo>
                    <a:lnTo>
                      <a:pt x="0" y="30"/>
                    </a:lnTo>
                    <a:lnTo>
                      <a:pt x="2" y="22"/>
                    </a:lnTo>
                    <a:lnTo>
                      <a:pt x="6" y="16"/>
                    </a:lnTo>
                    <a:lnTo>
                      <a:pt x="12" y="10"/>
                    </a:lnTo>
                    <a:lnTo>
                      <a:pt x="18" y="6"/>
                    </a:lnTo>
                    <a:lnTo>
                      <a:pt x="24" y="2"/>
                    </a:lnTo>
                    <a:lnTo>
                      <a:pt x="32" y="0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48" y="2"/>
                    </a:lnTo>
                    <a:lnTo>
                      <a:pt x="54" y="4"/>
                    </a:lnTo>
                    <a:lnTo>
                      <a:pt x="62" y="8"/>
                    </a:lnTo>
                    <a:lnTo>
                      <a:pt x="66" y="12"/>
                    </a:lnTo>
                    <a:lnTo>
                      <a:pt x="72" y="18"/>
                    </a:lnTo>
                    <a:lnTo>
                      <a:pt x="74" y="26"/>
                    </a:lnTo>
                    <a:lnTo>
                      <a:pt x="76" y="32"/>
                    </a:lnTo>
                    <a:lnTo>
                      <a:pt x="76" y="40"/>
                    </a:lnTo>
                    <a:lnTo>
                      <a:pt x="76" y="40"/>
                    </a:lnTo>
                    <a:lnTo>
                      <a:pt x="76" y="48"/>
                    </a:lnTo>
                    <a:lnTo>
                      <a:pt x="72" y="56"/>
                    </a:lnTo>
                    <a:lnTo>
                      <a:pt x="70" y="62"/>
                    </a:lnTo>
                    <a:lnTo>
                      <a:pt x="64" y="68"/>
                    </a:lnTo>
                    <a:lnTo>
                      <a:pt x="58" y="72"/>
                    </a:lnTo>
                    <a:lnTo>
                      <a:pt x="52" y="76"/>
                    </a:lnTo>
                    <a:lnTo>
                      <a:pt x="44" y="78"/>
                    </a:lnTo>
                    <a:lnTo>
                      <a:pt x="36" y="78"/>
                    </a:lnTo>
                    <a:lnTo>
                      <a:pt x="36" y="78"/>
                    </a:lnTo>
                    <a:lnTo>
                      <a:pt x="28" y="76"/>
                    </a:lnTo>
                    <a:lnTo>
                      <a:pt x="22" y="74"/>
                    </a:lnTo>
                    <a:lnTo>
                      <a:pt x="14" y="70"/>
                    </a:lnTo>
                    <a:lnTo>
                      <a:pt x="10" y="66"/>
                    </a:lnTo>
                    <a:lnTo>
                      <a:pt x="4" y="60"/>
                    </a:lnTo>
                    <a:lnTo>
                      <a:pt x="2" y="52"/>
                    </a:lnTo>
                    <a:lnTo>
                      <a:pt x="0" y="46"/>
                    </a:lnTo>
                    <a:lnTo>
                      <a:pt x="0" y="3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65" name="Freeform 85"/>
              <p:cNvSpPr/>
              <p:nvPr/>
            </p:nvSpPr>
            <p:spPr bwMode="auto">
              <a:xfrm>
                <a:off x="7620000" y="4835525"/>
                <a:ext cx="323850" cy="409575"/>
              </a:xfrm>
              <a:custGeom>
                <a:avLst/>
                <a:gdLst>
                  <a:gd name="T0" fmla="*/ 10 w 204"/>
                  <a:gd name="T1" fmla="*/ 0 h 258"/>
                  <a:gd name="T2" fmla="*/ 104 w 204"/>
                  <a:gd name="T3" fmla="*/ 4 h 258"/>
                  <a:gd name="T4" fmla="*/ 198 w 204"/>
                  <a:gd name="T5" fmla="*/ 8 h 258"/>
                  <a:gd name="T6" fmla="*/ 198 w 204"/>
                  <a:gd name="T7" fmla="*/ 8 h 258"/>
                  <a:gd name="T8" fmla="*/ 200 w 204"/>
                  <a:gd name="T9" fmla="*/ 20 h 258"/>
                  <a:gd name="T10" fmla="*/ 202 w 204"/>
                  <a:gd name="T11" fmla="*/ 32 h 258"/>
                  <a:gd name="T12" fmla="*/ 204 w 204"/>
                  <a:gd name="T13" fmla="*/ 48 h 258"/>
                  <a:gd name="T14" fmla="*/ 204 w 204"/>
                  <a:gd name="T15" fmla="*/ 68 h 258"/>
                  <a:gd name="T16" fmla="*/ 200 w 204"/>
                  <a:gd name="T17" fmla="*/ 90 h 258"/>
                  <a:gd name="T18" fmla="*/ 194 w 204"/>
                  <a:gd name="T19" fmla="*/ 112 h 258"/>
                  <a:gd name="T20" fmla="*/ 184 w 204"/>
                  <a:gd name="T21" fmla="*/ 136 h 258"/>
                  <a:gd name="T22" fmla="*/ 184 w 204"/>
                  <a:gd name="T23" fmla="*/ 136 h 258"/>
                  <a:gd name="T24" fmla="*/ 186 w 204"/>
                  <a:gd name="T25" fmla="*/ 126 h 258"/>
                  <a:gd name="T26" fmla="*/ 184 w 204"/>
                  <a:gd name="T27" fmla="*/ 116 h 258"/>
                  <a:gd name="T28" fmla="*/ 182 w 204"/>
                  <a:gd name="T29" fmla="*/ 112 h 258"/>
                  <a:gd name="T30" fmla="*/ 178 w 204"/>
                  <a:gd name="T31" fmla="*/ 108 h 258"/>
                  <a:gd name="T32" fmla="*/ 178 w 204"/>
                  <a:gd name="T33" fmla="*/ 108 h 258"/>
                  <a:gd name="T34" fmla="*/ 172 w 204"/>
                  <a:gd name="T35" fmla="*/ 104 h 258"/>
                  <a:gd name="T36" fmla="*/ 172 w 204"/>
                  <a:gd name="T37" fmla="*/ 104 h 258"/>
                  <a:gd name="T38" fmla="*/ 168 w 204"/>
                  <a:gd name="T39" fmla="*/ 104 h 258"/>
                  <a:gd name="T40" fmla="*/ 166 w 204"/>
                  <a:gd name="T41" fmla="*/ 106 h 258"/>
                  <a:gd name="T42" fmla="*/ 162 w 204"/>
                  <a:gd name="T43" fmla="*/ 114 h 258"/>
                  <a:gd name="T44" fmla="*/ 154 w 204"/>
                  <a:gd name="T45" fmla="*/ 150 h 258"/>
                  <a:gd name="T46" fmla="*/ 146 w 204"/>
                  <a:gd name="T47" fmla="*/ 174 h 258"/>
                  <a:gd name="T48" fmla="*/ 134 w 204"/>
                  <a:gd name="T49" fmla="*/ 202 h 258"/>
                  <a:gd name="T50" fmla="*/ 126 w 204"/>
                  <a:gd name="T51" fmla="*/ 216 h 258"/>
                  <a:gd name="T52" fmla="*/ 118 w 204"/>
                  <a:gd name="T53" fmla="*/ 230 h 258"/>
                  <a:gd name="T54" fmla="*/ 106 w 204"/>
                  <a:gd name="T55" fmla="*/ 244 h 258"/>
                  <a:gd name="T56" fmla="*/ 92 w 204"/>
                  <a:gd name="T57" fmla="*/ 258 h 258"/>
                  <a:gd name="T58" fmla="*/ 92 w 204"/>
                  <a:gd name="T59" fmla="*/ 258 h 258"/>
                  <a:gd name="T60" fmla="*/ 80 w 204"/>
                  <a:gd name="T61" fmla="*/ 244 h 258"/>
                  <a:gd name="T62" fmla="*/ 70 w 204"/>
                  <a:gd name="T63" fmla="*/ 228 h 258"/>
                  <a:gd name="T64" fmla="*/ 62 w 204"/>
                  <a:gd name="T65" fmla="*/ 212 h 258"/>
                  <a:gd name="T66" fmla="*/ 56 w 204"/>
                  <a:gd name="T67" fmla="*/ 198 h 258"/>
                  <a:gd name="T68" fmla="*/ 46 w 204"/>
                  <a:gd name="T69" fmla="*/ 170 h 258"/>
                  <a:gd name="T70" fmla="*/ 42 w 204"/>
                  <a:gd name="T71" fmla="*/ 146 h 258"/>
                  <a:gd name="T72" fmla="*/ 36 w 204"/>
                  <a:gd name="T73" fmla="*/ 110 h 258"/>
                  <a:gd name="T74" fmla="*/ 34 w 204"/>
                  <a:gd name="T75" fmla="*/ 100 h 258"/>
                  <a:gd name="T76" fmla="*/ 32 w 204"/>
                  <a:gd name="T77" fmla="*/ 98 h 258"/>
                  <a:gd name="T78" fmla="*/ 28 w 204"/>
                  <a:gd name="T79" fmla="*/ 98 h 258"/>
                  <a:gd name="T80" fmla="*/ 28 w 204"/>
                  <a:gd name="T81" fmla="*/ 98 h 258"/>
                  <a:gd name="T82" fmla="*/ 20 w 204"/>
                  <a:gd name="T83" fmla="*/ 100 h 258"/>
                  <a:gd name="T84" fmla="*/ 20 w 204"/>
                  <a:gd name="T85" fmla="*/ 100 h 258"/>
                  <a:gd name="T86" fmla="*/ 16 w 204"/>
                  <a:gd name="T87" fmla="*/ 104 h 258"/>
                  <a:gd name="T88" fmla="*/ 14 w 204"/>
                  <a:gd name="T89" fmla="*/ 108 h 258"/>
                  <a:gd name="T90" fmla="*/ 12 w 204"/>
                  <a:gd name="T91" fmla="*/ 118 h 258"/>
                  <a:gd name="T92" fmla="*/ 12 w 204"/>
                  <a:gd name="T93" fmla="*/ 128 h 258"/>
                  <a:gd name="T94" fmla="*/ 12 w 204"/>
                  <a:gd name="T95" fmla="*/ 128 h 258"/>
                  <a:gd name="T96" fmla="*/ 4 w 204"/>
                  <a:gd name="T97" fmla="*/ 104 h 258"/>
                  <a:gd name="T98" fmla="*/ 0 w 204"/>
                  <a:gd name="T99" fmla="*/ 80 h 258"/>
                  <a:gd name="T100" fmla="*/ 0 w 204"/>
                  <a:gd name="T101" fmla="*/ 60 h 258"/>
                  <a:gd name="T102" fmla="*/ 2 w 204"/>
                  <a:gd name="T103" fmla="*/ 40 h 258"/>
                  <a:gd name="T104" fmla="*/ 4 w 204"/>
                  <a:gd name="T105" fmla="*/ 24 h 258"/>
                  <a:gd name="T106" fmla="*/ 6 w 204"/>
                  <a:gd name="T107" fmla="*/ 12 h 258"/>
                  <a:gd name="T108" fmla="*/ 10 w 204"/>
                  <a:gd name="T10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04" h="258">
                    <a:moveTo>
                      <a:pt x="10" y="0"/>
                    </a:moveTo>
                    <a:lnTo>
                      <a:pt x="104" y="4"/>
                    </a:lnTo>
                    <a:lnTo>
                      <a:pt x="198" y="8"/>
                    </a:lnTo>
                    <a:lnTo>
                      <a:pt x="198" y="8"/>
                    </a:lnTo>
                    <a:lnTo>
                      <a:pt x="200" y="20"/>
                    </a:lnTo>
                    <a:lnTo>
                      <a:pt x="202" y="32"/>
                    </a:lnTo>
                    <a:lnTo>
                      <a:pt x="204" y="48"/>
                    </a:lnTo>
                    <a:lnTo>
                      <a:pt x="204" y="68"/>
                    </a:lnTo>
                    <a:lnTo>
                      <a:pt x="200" y="90"/>
                    </a:lnTo>
                    <a:lnTo>
                      <a:pt x="194" y="112"/>
                    </a:lnTo>
                    <a:lnTo>
                      <a:pt x="184" y="136"/>
                    </a:lnTo>
                    <a:lnTo>
                      <a:pt x="184" y="136"/>
                    </a:lnTo>
                    <a:lnTo>
                      <a:pt x="186" y="126"/>
                    </a:lnTo>
                    <a:lnTo>
                      <a:pt x="184" y="116"/>
                    </a:lnTo>
                    <a:lnTo>
                      <a:pt x="182" y="112"/>
                    </a:lnTo>
                    <a:lnTo>
                      <a:pt x="178" y="108"/>
                    </a:lnTo>
                    <a:lnTo>
                      <a:pt x="178" y="108"/>
                    </a:lnTo>
                    <a:lnTo>
                      <a:pt x="172" y="104"/>
                    </a:lnTo>
                    <a:lnTo>
                      <a:pt x="172" y="104"/>
                    </a:lnTo>
                    <a:lnTo>
                      <a:pt x="168" y="104"/>
                    </a:lnTo>
                    <a:lnTo>
                      <a:pt x="166" y="106"/>
                    </a:lnTo>
                    <a:lnTo>
                      <a:pt x="162" y="114"/>
                    </a:lnTo>
                    <a:lnTo>
                      <a:pt x="154" y="150"/>
                    </a:lnTo>
                    <a:lnTo>
                      <a:pt x="146" y="174"/>
                    </a:lnTo>
                    <a:lnTo>
                      <a:pt x="134" y="202"/>
                    </a:lnTo>
                    <a:lnTo>
                      <a:pt x="126" y="216"/>
                    </a:lnTo>
                    <a:lnTo>
                      <a:pt x="118" y="230"/>
                    </a:lnTo>
                    <a:lnTo>
                      <a:pt x="106" y="244"/>
                    </a:lnTo>
                    <a:lnTo>
                      <a:pt x="92" y="258"/>
                    </a:lnTo>
                    <a:lnTo>
                      <a:pt x="92" y="258"/>
                    </a:lnTo>
                    <a:lnTo>
                      <a:pt x="80" y="244"/>
                    </a:lnTo>
                    <a:lnTo>
                      <a:pt x="70" y="228"/>
                    </a:lnTo>
                    <a:lnTo>
                      <a:pt x="62" y="212"/>
                    </a:lnTo>
                    <a:lnTo>
                      <a:pt x="56" y="198"/>
                    </a:lnTo>
                    <a:lnTo>
                      <a:pt x="46" y="170"/>
                    </a:lnTo>
                    <a:lnTo>
                      <a:pt x="42" y="146"/>
                    </a:lnTo>
                    <a:lnTo>
                      <a:pt x="36" y="110"/>
                    </a:lnTo>
                    <a:lnTo>
                      <a:pt x="34" y="100"/>
                    </a:lnTo>
                    <a:lnTo>
                      <a:pt x="32" y="98"/>
                    </a:lnTo>
                    <a:lnTo>
                      <a:pt x="28" y="98"/>
                    </a:lnTo>
                    <a:lnTo>
                      <a:pt x="28" y="98"/>
                    </a:lnTo>
                    <a:lnTo>
                      <a:pt x="20" y="100"/>
                    </a:lnTo>
                    <a:lnTo>
                      <a:pt x="20" y="100"/>
                    </a:lnTo>
                    <a:lnTo>
                      <a:pt x="16" y="104"/>
                    </a:lnTo>
                    <a:lnTo>
                      <a:pt x="14" y="108"/>
                    </a:lnTo>
                    <a:lnTo>
                      <a:pt x="12" y="118"/>
                    </a:lnTo>
                    <a:lnTo>
                      <a:pt x="12" y="128"/>
                    </a:lnTo>
                    <a:lnTo>
                      <a:pt x="12" y="128"/>
                    </a:lnTo>
                    <a:lnTo>
                      <a:pt x="4" y="104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2" y="40"/>
                    </a:lnTo>
                    <a:lnTo>
                      <a:pt x="4" y="24"/>
                    </a:lnTo>
                    <a:lnTo>
                      <a:pt x="6" y="1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C02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66" name="Freeform 86"/>
              <p:cNvSpPr/>
              <p:nvPr/>
            </p:nvSpPr>
            <p:spPr bwMode="auto">
              <a:xfrm>
                <a:off x="7620000" y="4835525"/>
                <a:ext cx="323850" cy="409575"/>
              </a:xfrm>
              <a:custGeom>
                <a:avLst/>
                <a:gdLst>
                  <a:gd name="T0" fmla="*/ 10 w 204"/>
                  <a:gd name="T1" fmla="*/ 0 h 258"/>
                  <a:gd name="T2" fmla="*/ 104 w 204"/>
                  <a:gd name="T3" fmla="*/ 4 h 258"/>
                  <a:gd name="T4" fmla="*/ 198 w 204"/>
                  <a:gd name="T5" fmla="*/ 8 h 258"/>
                  <a:gd name="T6" fmla="*/ 198 w 204"/>
                  <a:gd name="T7" fmla="*/ 8 h 258"/>
                  <a:gd name="T8" fmla="*/ 200 w 204"/>
                  <a:gd name="T9" fmla="*/ 20 h 258"/>
                  <a:gd name="T10" fmla="*/ 202 w 204"/>
                  <a:gd name="T11" fmla="*/ 32 h 258"/>
                  <a:gd name="T12" fmla="*/ 204 w 204"/>
                  <a:gd name="T13" fmla="*/ 48 h 258"/>
                  <a:gd name="T14" fmla="*/ 204 w 204"/>
                  <a:gd name="T15" fmla="*/ 68 h 258"/>
                  <a:gd name="T16" fmla="*/ 200 w 204"/>
                  <a:gd name="T17" fmla="*/ 90 h 258"/>
                  <a:gd name="T18" fmla="*/ 194 w 204"/>
                  <a:gd name="T19" fmla="*/ 112 h 258"/>
                  <a:gd name="T20" fmla="*/ 184 w 204"/>
                  <a:gd name="T21" fmla="*/ 136 h 258"/>
                  <a:gd name="T22" fmla="*/ 184 w 204"/>
                  <a:gd name="T23" fmla="*/ 136 h 258"/>
                  <a:gd name="T24" fmla="*/ 186 w 204"/>
                  <a:gd name="T25" fmla="*/ 126 h 258"/>
                  <a:gd name="T26" fmla="*/ 184 w 204"/>
                  <a:gd name="T27" fmla="*/ 116 h 258"/>
                  <a:gd name="T28" fmla="*/ 182 w 204"/>
                  <a:gd name="T29" fmla="*/ 112 h 258"/>
                  <a:gd name="T30" fmla="*/ 178 w 204"/>
                  <a:gd name="T31" fmla="*/ 108 h 258"/>
                  <a:gd name="T32" fmla="*/ 178 w 204"/>
                  <a:gd name="T33" fmla="*/ 108 h 258"/>
                  <a:gd name="T34" fmla="*/ 172 w 204"/>
                  <a:gd name="T35" fmla="*/ 104 h 258"/>
                  <a:gd name="T36" fmla="*/ 172 w 204"/>
                  <a:gd name="T37" fmla="*/ 104 h 258"/>
                  <a:gd name="T38" fmla="*/ 168 w 204"/>
                  <a:gd name="T39" fmla="*/ 104 h 258"/>
                  <a:gd name="T40" fmla="*/ 166 w 204"/>
                  <a:gd name="T41" fmla="*/ 106 h 258"/>
                  <a:gd name="T42" fmla="*/ 162 w 204"/>
                  <a:gd name="T43" fmla="*/ 114 h 258"/>
                  <a:gd name="T44" fmla="*/ 154 w 204"/>
                  <a:gd name="T45" fmla="*/ 150 h 258"/>
                  <a:gd name="T46" fmla="*/ 146 w 204"/>
                  <a:gd name="T47" fmla="*/ 174 h 258"/>
                  <a:gd name="T48" fmla="*/ 134 w 204"/>
                  <a:gd name="T49" fmla="*/ 202 h 258"/>
                  <a:gd name="T50" fmla="*/ 126 w 204"/>
                  <a:gd name="T51" fmla="*/ 216 h 258"/>
                  <a:gd name="T52" fmla="*/ 118 w 204"/>
                  <a:gd name="T53" fmla="*/ 230 h 258"/>
                  <a:gd name="T54" fmla="*/ 106 w 204"/>
                  <a:gd name="T55" fmla="*/ 244 h 258"/>
                  <a:gd name="T56" fmla="*/ 92 w 204"/>
                  <a:gd name="T57" fmla="*/ 258 h 258"/>
                  <a:gd name="T58" fmla="*/ 92 w 204"/>
                  <a:gd name="T59" fmla="*/ 258 h 258"/>
                  <a:gd name="T60" fmla="*/ 80 w 204"/>
                  <a:gd name="T61" fmla="*/ 244 h 258"/>
                  <a:gd name="T62" fmla="*/ 70 w 204"/>
                  <a:gd name="T63" fmla="*/ 228 h 258"/>
                  <a:gd name="T64" fmla="*/ 62 w 204"/>
                  <a:gd name="T65" fmla="*/ 212 h 258"/>
                  <a:gd name="T66" fmla="*/ 56 w 204"/>
                  <a:gd name="T67" fmla="*/ 198 h 258"/>
                  <a:gd name="T68" fmla="*/ 46 w 204"/>
                  <a:gd name="T69" fmla="*/ 170 h 258"/>
                  <a:gd name="T70" fmla="*/ 42 w 204"/>
                  <a:gd name="T71" fmla="*/ 146 h 258"/>
                  <a:gd name="T72" fmla="*/ 36 w 204"/>
                  <a:gd name="T73" fmla="*/ 110 h 258"/>
                  <a:gd name="T74" fmla="*/ 34 w 204"/>
                  <a:gd name="T75" fmla="*/ 100 h 258"/>
                  <a:gd name="T76" fmla="*/ 32 w 204"/>
                  <a:gd name="T77" fmla="*/ 98 h 258"/>
                  <a:gd name="T78" fmla="*/ 28 w 204"/>
                  <a:gd name="T79" fmla="*/ 98 h 258"/>
                  <a:gd name="T80" fmla="*/ 28 w 204"/>
                  <a:gd name="T81" fmla="*/ 98 h 258"/>
                  <a:gd name="T82" fmla="*/ 20 w 204"/>
                  <a:gd name="T83" fmla="*/ 100 h 258"/>
                  <a:gd name="T84" fmla="*/ 20 w 204"/>
                  <a:gd name="T85" fmla="*/ 100 h 258"/>
                  <a:gd name="T86" fmla="*/ 16 w 204"/>
                  <a:gd name="T87" fmla="*/ 104 h 258"/>
                  <a:gd name="T88" fmla="*/ 14 w 204"/>
                  <a:gd name="T89" fmla="*/ 108 h 258"/>
                  <a:gd name="T90" fmla="*/ 12 w 204"/>
                  <a:gd name="T91" fmla="*/ 118 h 258"/>
                  <a:gd name="T92" fmla="*/ 12 w 204"/>
                  <a:gd name="T93" fmla="*/ 128 h 258"/>
                  <a:gd name="T94" fmla="*/ 12 w 204"/>
                  <a:gd name="T95" fmla="*/ 128 h 258"/>
                  <a:gd name="T96" fmla="*/ 4 w 204"/>
                  <a:gd name="T97" fmla="*/ 104 h 258"/>
                  <a:gd name="T98" fmla="*/ 0 w 204"/>
                  <a:gd name="T99" fmla="*/ 80 h 258"/>
                  <a:gd name="T100" fmla="*/ 0 w 204"/>
                  <a:gd name="T101" fmla="*/ 60 h 258"/>
                  <a:gd name="T102" fmla="*/ 2 w 204"/>
                  <a:gd name="T103" fmla="*/ 40 h 258"/>
                  <a:gd name="T104" fmla="*/ 4 w 204"/>
                  <a:gd name="T105" fmla="*/ 24 h 258"/>
                  <a:gd name="T106" fmla="*/ 6 w 204"/>
                  <a:gd name="T107" fmla="*/ 12 h 258"/>
                  <a:gd name="T108" fmla="*/ 10 w 204"/>
                  <a:gd name="T10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04" h="258">
                    <a:moveTo>
                      <a:pt x="10" y="0"/>
                    </a:moveTo>
                    <a:lnTo>
                      <a:pt x="104" y="4"/>
                    </a:lnTo>
                    <a:lnTo>
                      <a:pt x="198" y="8"/>
                    </a:lnTo>
                    <a:lnTo>
                      <a:pt x="198" y="8"/>
                    </a:lnTo>
                    <a:lnTo>
                      <a:pt x="200" y="20"/>
                    </a:lnTo>
                    <a:lnTo>
                      <a:pt x="202" y="32"/>
                    </a:lnTo>
                    <a:lnTo>
                      <a:pt x="204" y="48"/>
                    </a:lnTo>
                    <a:lnTo>
                      <a:pt x="204" y="68"/>
                    </a:lnTo>
                    <a:lnTo>
                      <a:pt x="200" y="90"/>
                    </a:lnTo>
                    <a:lnTo>
                      <a:pt x="194" y="112"/>
                    </a:lnTo>
                    <a:lnTo>
                      <a:pt x="184" y="136"/>
                    </a:lnTo>
                    <a:lnTo>
                      <a:pt x="184" y="136"/>
                    </a:lnTo>
                    <a:lnTo>
                      <a:pt x="186" y="126"/>
                    </a:lnTo>
                    <a:lnTo>
                      <a:pt x="184" y="116"/>
                    </a:lnTo>
                    <a:lnTo>
                      <a:pt x="182" y="112"/>
                    </a:lnTo>
                    <a:lnTo>
                      <a:pt x="178" y="108"/>
                    </a:lnTo>
                    <a:lnTo>
                      <a:pt x="178" y="108"/>
                    </a:lnTo>
                    <a:lnTo>
                      <a:pt x="172" y="104"/>
                    </a:lnTo>
                    <a:lnTo>
                      <a:pt x="172" y="104"/>
                    </a:lnTo>
                    <a:lnTo>
                      <a:pt x="168" y="104"/>
                    </a:lnTo>
                    <a:lnTo>
                      <a:pt x="166" y="106"/>
                    </a:lnTo>
                    <a:lnTo>
                      <a:pt x="162" y="114"/>
                    </a:lnTo>
                    <a:lnTo>
                      <a:pt x="154" y="150"/>
                    </a:lnTo>
                    <a:lnTo>
                      <a:pt x="146" y="174"/>
                    </a:lnTo>
                    <a:lnTo>
                      <a:pt x="134" y="202"/>
                    </a:lnTo>
                    <a:lnTo>
                      <a:pt x="126" y="216"/>
                    </a:lnTo>
                    <a:lnTo>
                      <a:pt x="118" y="230"/>
                    </a:lnTo>
                    <a:lnTo>
                      <a:pt x="106" y="244"/>
                    </a:lnTo>
                    <a:lnTo>
                      <a:pt x="92" y="258"/>
                    </a:lnTo>
                    <a:lnTo>
                      <a:pt x="92" y="258"/>
                    </a:lnTo>
                    <a:lnTo>
                      <a:pt x="80" y="244"/>
                    </a:lnTo>
                    <a:lnTo>
                      <a:pt x="70" y="228"/>
                    </a:lnTo>
                    <a:lnTo>
                      <a:pt x="62" y="212"/>
                    </a:lnTo>
                    <a:lnTo>
                      <a:pt x="56" y="198"/>
                    </a:lnTo>
                    <a:lnTo>
                      <a:pt x="46" y="170"/>
                    </a:lnTo>
                    <a:lnTo>
                      <a:pt x="42" y="146"/>
                    </a:lnTo>
                    <a:lnTo>
                      <a:pt x="36" y="110"/>
                    </a:lnTo>
                    <a:lnTo>
                      <a:pt x="34" y="100"/>
                    </a:lnTo>
                    <a:lnTo>
                      <a:pt x="32" y="98"/>
                    </a:lnTo>
                    <a:lnTo>
                      <a:pt x="28" y="98"/>
                    </a:lnTo>
                    <a:lnTo>
                      <a:pt x="28" y="98"/>
                    </a:lnTo>
                    <a:lnTo>
                      <a:pt x="20" y="100"/>
                    </a:lnTo>
                    <a:lnTo>
                      <a:pt x="20" y="100"/>
                    </a:lnTo>
                    <a:lnTo>
                      <a:pt x="16" y="104"/>
                    </a:lnTo>
                    <a:lnTo>
                      <a:pt x="14" y="108"/>
                    </a:lnTo>
                    <a:lnTo>
                      <a:pt x="12" y="118"/>
                    </a:lnTo>
                    <a:lnTo>
                      <a:pt x="12" y="128"/>
                    </a:lnTo>
                    <a:lnTo>
                      <a:pt x="12" y="128"/>
                    </a:lnTo>
                    <a:lnTo>
                      <a:pt x="4" y="104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2" y="40"/>
                    </a:lnTo>
                    <a:lnTo>
                      <a:pt x="4" y="24"/>
                    </a:lnTo>
                    <a:lnTo>
                      <a:pt x="6" y="12"/>
                    </a:lnTo>
                    <a:lnTo>
                      <a:pt x="1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67" name="Freeform 87"/>
              <p:cNvSpPr/>
              <p:nvPr/>
            </p:nvSpPr>
            <p:spPr bwMode="auto">
              <a:xfrm>
                <a:off x="7673975" y="4838700"/>
                <a:ext cx="215900" cy="276225"/>
              </a:xfrm>
              <a:custGeom>
                <a:avLst/>
                <a:gdLst>
                  <a:gd name="T0" fmla="*/ 8 w 136"/>
                  <a:gd name="T1" fmla="*/ 0 h 174"/>
                  <a:gd name="T2" fmla="*/ 70 w 136"/>
                  <a:gd name="T3" fmla="*/ 2 h 174"/>
                  <a:gd name="T4" fmla="*/ 132 w 136"/>
                  <a:gd name="T5" fmla="*/ 6 h 174"/>
                  <a:gd name="T6" fmla="*/ 132 w 136"/>
                  <a:gd name="T7" fmla="*/ 6 h 174"/>
                  <a:gd name="T8" fmla="*/ 134 w 136"/>
                  <a:gd name="T9" fmla="*/ 14 h 174"/>
                  <a:gd name="T10" fmla="*/ 136 w 136"/>
                  <a:gd name="T11" fmla="*/ 32 h 174"/>
                  <a:gd name="T12" fmla="*/ 136 w 136"/>
                  <a:gd name="T13" fmla="*/ 46 h 174"/>
                  <a:gd name="T14" fmla="*/ 136 w 136"/>
                  <a:gd name="T15" fmla="*/ 60 h 174"/>
                  <a:gd name="T16" fmla="*/ 132 w 136"/>
                  <a:gd name="T17" fmla="*/ 76 h 174"/>
                  <a:gd name="T18" fmla="*/ 124 w 136"/>
                  <a:gd name="T19" fmla="*/ 90 h 174"/>
                  <a:gd name="T20" fmla="*/ 124 w 136"/>
                  <a:gd name="T21" fmla="*/ 90 h 174"/>
                  <a:gd name="T22" fmla="*/ 124 w 136"/>
                  <a:gd name="T23" fmla="*/ 84 h 174"/>
                  <a:gd name="T24" fmla="*/ 124 w 136"/>
                  <a:gd name="T25" fmla="*/ 78 h 174"/>
                  <a:gd name="T26" fmla="*/ 120 w 136"/>
                  <a:gd name="T27" fmla="*/ 72 h 174"/>
                  <a:gd name="T28" fmla="*/ 120 w 136"/>
                  <a:gd name="T29" fmla="*/ 72 h 174"/>
                  <a:gd name="T30" fmla="*/ 116 w 136"/>
                  <a:gd name="T31" fmla="*/ 70 h 174"/>
                  <a:gd name="T32" fmla="*/ 116 w 136"/>
                  <a:gd name="T33" fmla="*/ 70 h 174"/>
                  <a:gd name="T34" fmla="*/ 114 w 136"/>
                  <a:gd name="T35" fmla="*/ 70 h 174"/>
                  <a:gd name="T36" fmla="*/ 112 w 136"/>
                  <a:gd name="T37" fmla="*/ 70 h 174"/>
                  <a:gd name="T38" fmla="*/ 108 w 136"/>
                  <a:gd name="T39" fmla="*/ 76 h 174"/>
                  <a:gd name="T40" fmla="*/ 104 w 136"/>
                  <a:gd name="T41" fmla="*/ 102 h 174"/>
                  <a:gd name="T42" fmla="*/ 98 w 136"/>
                  <a:gd name="T43" fmla="*/ 118 h 174"/>
                  <a:gd name="T44" fmla="*/ 90 w 136"/>
                  <a:gd name="T45" fmla="*/ 136 h 174"/>
                  <a:gd name="T46" fmla="*/ 78 w 136"/>
                  <a:gd name="T47" fmla="*/ 154 h 174"/>
                  <a:gd name="T48" fmla="*/ 62 w 136"/>
                  <a:gd name="T49" fmla="*/ 174 h 174"/>
                  <a:gd name="T50" fmla="*/ 62 w 136"/>
                  <a:gd name="T51" fmla="*/ 174 h 174"/>
                  <a:gd name="T52" fmla="*/ 48 w 136"/>
                  <a:gd name="T53" fmla="*/ 154 h 174"/>
                  <a:gd name="T54" fmla="*/ 38 w 136"/>
                  <a:gd name="T55" fmla="*/ 134 h 174"/>
                  <a:gd name="T56" fmla="*/ 32 w 136"/>
                  <a:gd name="T57" fmla="*/ 114 h 174"/>
                  <a:gd name="T58" fmla="*/ 28 w 136"/>
                  <a:gd name="T59" fmla="*/ 98 h 174"/>
                  <a:gd name="T60" fmla="*/ 24 w 136"/>
                  <a:gd name="T61" fmla="*/ 74 h 174"/>
                  <a:gd name="T62" fmla="*/ 22 w 136"/>
                  <a:gd name="T63" fmla="*/ 66 h 174"/>
                  <a:gd name="T64" fmla="*/ 20 w 136"/>
                  <a:gd name="T65" fmla="*/ 66 h 174"/>
                  <a:gd name="T66" fmla="*/ 18 w 136"/>
                  <a:gd name="T67" fmla="*/ 66 h 174"/>
                  <a:gd name="T68" fmla="*/ 18 w 136"/>
                  <a:gd name="T69" fmla="*/ 66 h 174"/>
                  <a:gd name="T70" fmla="*/ 14 w 136"/>
                  <a:gd name="T71" fmla="*/ 68 h 174"/>
                  <a:gd name="T72" fmla="*/ 14 w 136"/>
                  <a:gd name="T73" fmla="*/ 68 h 174"/>
                  <a:gd name="T74" fmla="*/ 10 w 136"/>
                  <a:gd name="T75" fmla="*/ 72 h 174"/>
                  <a:gd name="T76" fmla="*/ 8 w 136"/>
                  <a:gd name="T77" fmla="*/ 78 h 174"/>
                  <a:gd name="T78" fmla="*/ 8 w 136"/>
                  <a:gd name="T79" fmla="*/ 86 h 174"/>
                  <a:gd name="T80" fmla="*/ 8 w 136"/>
                  <a:gd name="T81" fmla="*/ 86 h 174"/>
                  <a:gd name="T82" fmla="*/ 2 w 136"/>
                  <a:gd name="T83" fmla="*/ 70 h 174"/>
                  <a:gd name="T84" fmla="*/ 0 w 136"/>
                  <a:gd name="T85" fmla="*/ 54 h 174"/>
                  <a:gd name="T86" fmla="*/ 0 w 136"/>
                  <a:gd name="T87" fmla="*/ 40 h 174"/>
                  <a:gd name="T88" fmla="*/ 0 w 136"/>
                  <a:gd name="T89" fmla="*/ 26 h 174"/>
                  <a:gd name="T90" fmla="*/ 4 w 136"/>
                  <a:gd name="T91" fmla="*/ 8 h 174"/>
                  <a:gd name="T92" fmla="*/ 8 w 136"/>
                  <a:gd name="T93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6" h="174">
                    <a:moveTo>
                      <a:pt x="8" y="0"/>
                    </a:moveTo>
                    <a:lnTo>
                      <a:pt x="70" y="2"/>
                    </a:lnTo>
                    <a:lnTo>
                      <a:pt x="132" y="6"/>
                    </a:lnTo>
                    <a:lnTo>
                      <a:pt x="132" y="6"/>
                    </a:lnTo>
                    <a:lnTo>
                      <a:pt x="134" y="14"/>
                    </a:lnTo>
                    <a:lnTo>
                      <a:pt x="136" y="32"/>
                    </a:lnTo>
                    <a:lnTo>
                      <a:pt x="136" y="46"/>
                    </a:lnTo>
                    <a:lnTo>
                      <a:pt x="136" y="60"/>
                    </a:lnTo>
                    <a:lnTo>
                      <a:pt x="132" y="76"/>
                    </a:lnTo>
                    <a:lnTo>
                      <a:pt x="124" y="90"/>
                    </a:lnTo>
                    <a:lnTo>
                      <a:pt x="124" y="90"/>
                    </a:lnTo>
                    <a:lnTo>
                      <a:pt x="124" y="84"/>
                    </a:lnTo>
                    <a:lnTo>
                      <a:pt x="124" y="78"/>
                    </a:lnTo>
                    <a:lnTo>
                      <a:pt x="120" y="72"/>
                    </a:lnTo>
                    <a:lnTo>
                      <a:pt x="120" y="72"/>
                    </a:lnTo>
                    <a:lnTo>
                      <a:pt x="116" y="70"/>
                    </a:lnTo>
                    <a:lnTo>
                      <a:pt x="116" y="70"/>
                    </a:lnTo>
                    <a:lnTo>
                      <a:pt x="114" y="70"/>
                    </a:lnTo>
                    <a:lnTo>
                      <a:pt x="112" y="70"/>
                    </a:lnTo>
                    <a:lnTo>
                      <a:pt x="108" y="76"/>
                    </a:lnTo>
                    <a:lnTo>
                      <a:pt x="104" y="102"/>
                    </a:lnTo>
                    <a:lnTo>
                      <a:pt x="98" y="118"/>
                    </a:lnTo>
                    <a:lnTo>
                      <a:pt x="90" y="136"/>
                    </a:lnTo>
                    <a:lnTo>
                      <a:pt x="78" y="154"/>
                    </a:lnTo>
                    <a:lnTo>
                      <a:pt x="62" y="174"/>
                    </a:lnTo>
                    <a:lnTo>
                      <a:pt x="62" y="174"/>
                    </a:lnTo>
                    <a:lnTo>
                      <a:pt x="48" y="154"/>
                    </a:lnTo>
                    <a:lnTo>
                      <a:pt x="38" y="134"/>
                    </a:lnTo>
                    <a:lnTo>
                      <a:pt x="32" y="114"/>
                    </a:lnTo>
                    <a:lnTo>
                      <a:pt x="28" y="98"/>
                    </a:lnTo>
                    <a:lnTo>
                      <a:pt x="24" y="74"/>
                    </a:lnTo>
                    <a:lnTo>
                      <a:pt x="22" y="66"/>
                    </a:lnTo>
                    <a:lnTo>
                      <a:pt x="20" y="66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4" y="68"/>
                    </a:lnTo>
                    <a:lnTo>
                      <a:pt x="14" y="68"/>
                    </a:lnTo>
                    <a:lnTo>
                      <a:pt x="10" y="72"/>
                    </a:lnTo>
                    <a:lnTo>
                      <a:pt x="8" y="78"/>
                    </a:lnTo>
                    <a:lnTo>
                      <a:pt x="8" y="86"/>
                    </a:lnTo>
                    <a:lnTo>
                      <a:pt x="8" y="86"/>
                    </a:lnTo>
                    <a:lnTo>
                      <a:pt x="2" y="70"/>
                    </a:lnTo>
                    <a:lnTo>
                      <a:pt x="0" y="54"/>
                    </a:lnTo>
                    <a:lnTo>
                      <a:pt x="0" y="40"/>
                    </a:lnTo>
                    <a:lnTo>
                      <a:pt x="0" y="26"/>
                    </a:lnTo>
                    <a:lnTo>
                      <a:pt x="4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69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68" name="Freeform 88"/>
              <p:cNvSpPr/>
              <p:nvPr/>
            </p:nvSpPr>
            <p:spPr bwMode="auto">
              <a:xfrm>
                <a:off x="7673975" y="4838700"/>
                <a:ext cx="215900" cy="276225"/>
              </a:xfrm>
              <a:custGeom>
                <a:avLst/>
                <a:gdLst>
                  <a:gd name="T0" fmla="*/ 8 w 136"/>
                  <a:gd name="T1" fmla="*/ 0 h 174"/>
                  <a:gd name="T2" fmla="*/ 70 w 136"/>
                  <a:gd name="T3" fmla="*/ 2 h 174"/>
                  <a:gd name="T4" fmla="*/ 132 w 136"/>
                  <a:gd name="T5" fmla="*/ 6 h 174"/>
                  <a:gd name="T6" fmla="*/ 132 w 136"/>
                  <a:gd name="T7" fmla="*/ 6 h 174"/>
                  <a:gd name="T8" fmla="*/ 134 w 136"/>
                  <a:gd name="T9" fmla="*/ 14 h 174"/>
                  <a:gd name="T10" fmla="*/ 136 w 136"/>
                  <a:gd name="T11" fmla="*/ 32 h 174"/>
                  <a:gd name="T12" fmla="*/ 136 w 136"/>
                  <a:gd name="T13" fmla="*/ 46 h 174"/>
                  <a:gd name="T14" fmla="*/ 136 w 136"/>
                  <a:gd name="T15" fmla="*/ 60 h 174"/>
                  <a:gd name="T16" fmla="*/ 132 w 136"/>
                  <a:gd name="T17" fmla="*/ 76 h 174"/>
                  <a:gd name="T18" fmla="*/ 124 w 136"/>
                  <a:gd name="T19" fmla="*/ 90 h 174"/>
                  <a:gd name="T20" fmla="*/ 124 w 136"/>
                  <a:gd name="T21" fmla="*/ 90 h 174"/>
                  <a:gd name="T22" fmla="*/ 124 w 136"/>
                  <a:gd name="T23" fmla="*/ 84 h 174"/>
                  <a:gd name="T24" fmla="*/ 124 w 136"/>
                  <a:gd name="T25" fmla="*/ 78 h 174"/>
                  <a:gd name="T26" fmla="*/ 120 w 136"/>
                  <a:gd name="T27" fmla="*/ 72 h 174"/>
                  <a:gd name="T28" fmla="*/ 120 w 136"/>
                  <a:gd name="T29" fmla="*/ 72 h 174"/>
                  <a:gd name="T30" fmla="*/ 116 w 136"/>
                  <a:gd name="T31" fmla="*/ 70 h 174"/>
                  <a:gd name="T32" fmla="*/ 116 w 136"/>
                  <a:gd name="T33" fmla="*/ 70 h 174"/>
                  <a:gd name="T34" fmla="*/ 114 w 136"/>
                  <a:gd name="T35" fmla="*/ 70 h 174"/>
                  <a:gd name="T36" fmla="*/ 112 w 136"/>
                  <a:gd name="T37" fmla="*/ 70 h 174"/>
                  <a:gd name="T38" fmla="*/ 108 w 136"/>
                  <a:gd name="T39" fmla="*/ 76 h 174"/>
                  <a:gd name="T40" fmla="*/ 104 w 136"/>
                  <a:gd name="T41" fmla="*/ 102 h 174"/>
                  <a:gd name="T42" fmla="*/ 98 w 136"/>
                  <a:gd name="T43" fmla="*/ 118 h 174"/>
                  <a:gd name="T44" fmla="*/ 90 w 136"/>
                  <a:gd name="T45" fmla="*/ 136 h 174"/>
                  <a:gd name="T46" fmla="*/ 78 w 136"/>
                  <a:gd name="T47" fmla="*/ 154 h 174"/>
                  <a:gd name="T48" fmla="*/ 62 w 136"/>
                  <a:gd name="T49" fmla="*/ 174 h 174"/>
                  <a:gd name="T50" fmla="*/ 62 w 136"/>
                  <a:gd name="T51" fmla="*/ 174 h 174"/>
                  <a:gd name="T52" fmla="*/ 48 w 136"/>
                  <a:gd name="T53" fmla="*/ 154 h 174"/>
                  <a:gd name="T54" fmla="*/ 38 w 136"/>
                  <a:gd name="T55" fmla="*/ 134 h 174"/>
                  <a:gd name="T56" fmla="*/ 32 w 136"/>
                  <a:gd name="T57" fmla="*/ 114 h 174"/>
                  <a:gd name="T58" fmla="*/ 28 w 136"/>
                  <a:gd name="T59" fmla="*/ 98 h 174"/>
                  <a:gd name="T60" fmla="*/ 24 w 136"/>
                  <a:gd name="T61" fmla="*/ 74 h 174"/>
                  <a:gd name="T62" fmla="*/ 22 w 136"/>
                  <a:gd name="T63" fmla="*/ 66 h 174"/>
                  <a:gd name="T64" fmla="*/ 20 w 136"/>
                  <a:gd name="T65" fmla="*/ 66 h 174"/>
                  <a:gd name="T66" fmla="*/ 18 w 136"/>
                  <a:gd name="T67" fmla="*/ 66 h 174"/>
                  <a:gd name="T68" fmla="*/ 18 w 136"/>
                  <a:gd name="T69" fmla="*/ 66 h 174"/>
                  <a:gd name="T70" fmla="*/ 14 w 136"/>
                  <a:gd name="T71" fmla="*/ 68 h 174"/>
                  <a:gd name="T72" fmla="*/ 14 w 136"/>
                  <a:gd name="T73" fmla="*/ 68 h 174"/>
                  <a:gd name="T74" fmla="*/ 10 w 136"/>
                  <a:gd name="T75" fmla="*/ 72 h 174"/>
                  <a:gd name="T76" fmla="*/ 8 w 136"/>
                  <a:gd name="T77" fmla="*/ 78 h 174"/>
                  <a:gd name="T78" fmla="*/ 8 w 136"/>
                  <a:gd name="T79" fmla="*/ 86 h 174"/>
                  <a:gd name="T80" fmla="*/ 8 w 136"/>
                  <a:gd name="T81" fmla="*/ 86 h 174"/>
                  <a:gd name="T82" fmla="*/ 2 w 136"/>
                  <a:gd name="T83" fmla="*/ 70 h 174"/>
                  <a:gd name="T84" fmla="*/ 0 w 136"/>
                  <a:gd name="T85" fmla="*/ 54 h 174"/>
                  <a:gd name="T86" fmla="*/ 0 w 136"/>
                  <a:gd name="T87" fmla="*/ 40 h 174"/>
                  <a:gd name="T88" fmla="*/ 0 w 136"/>
                  <a:gd name="T89" fmla="*/ 26 h 174"/>
                  <a:gd name="T90" fmla="*/ 4 w 136"/>
                  <a:gd name="T91" fmla="*/ 8 h 174"/>
                  <a:gd name="T92" fmla="*/ 8 w 136"/>
                  <a:gd name="T93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6" h="174">
                    <a:moveTo>
                      <a:pt x="8" y="0"/>
                    </a:moveTo>
                    <a:lnTo>
                      <a:pt x="70" y="2"/>
                    </a:lnTo>
                    <a:lnTo>
                      <a:pt x="132" y="6"/>
                    </a:lnTo>
                    <a:lnTo>
                      <a:pt x="132" y="6"/>
                    </a:lnTo>
                    <a:lnTo>
                      <a:pt x="134" y="14"/>
                    </a:lnTo>
                    <a:lnTo>
                      <a:pt x="136" y="32"/>
                    </a:lnTo>
                    <a:lnTo>
                      <a:pt x="136" y="46"/>
                    </a:lnTo>
                    <a:lnTo>
                      <a:pt x="136" y="60"/>
                    </a:lnTo>
                    <a:lnTo>
                      <a:pt x="132" y="76"/>
                    </a:lnTo>
                    <a:lnTo>
                      <a:pt x="124" y="90"/>
                    </a:lnTo>
                    <a:lnTo>
                      <a:pt x="124" y="90"/>
                    </a:lnTo>
                    <a:lnTo>
                      <a:pt x="124" y="84"/>
                    </a:lnTo>
                    <a:lnTo>
                      <a:pt x="124" y="78"/>
                    </a:lnTo>
                    <a:lnTo>
                      <a:pt x="120" y="72"/>
                    </a:lnTo>
                    <a:lnTo>
                      <a:pt x="120" y="72"/>
                    </a:lnTo>
                    <a:lnTo>
                      <a:pt x="116" y="70"/>
                    </a:lnTo>
                    <a:lnTo>
                      <a:pt x="116" y="70"/>
                    </a:lnTo>
                    <a:lnTo>
                      <a:pt x="114" y="70"/>
                    </a:lnTo>
                    <a:lnTo>
                      <a:pt x="112" y="70"/>
                    </a:lnTo>
                    <a:lnTo>
                      <a:pt x="108" y="76"/>
                    </a:lnTo>
                    <a:lnTo>
                      <a:pt x="104" y="102"/>
                    </a:lnTo>
                    <a:lnTo>
                      <a:pt x="98" y="118"/>
                    </a:lnTo>
                    <a:lnTo>
                      <a:pt x="90" y="136"/>
                    </a:lnTo>
                    <a:lnTo>
                      <a:pt x="78" y="154"/>
                    </a:lnTo>
                    <a:lnTo>
                      <a:pt x="62" y="174"/>
                    </a:lnTo>
                    <a:lnTo>
                      <a:pt x="62" y="174"/>
                    </a:lnTo>
                    <a:lnTo>
                      <a:pt x="48" y="154"/>
                    </a:lnTo>
                    <a:lnTo>
                      <a:pt x="38" y="134"/>
                    </a:lnTo>
                    <a:lnTo>
                      <a:pt x="32" y="114"/>
                    </a:lnTo>
                    <a:lnTo>
                      <a:pt x="28" y="98"/>
                    </a:lnTo>
                    <a:lnTo>
                      <a:pt x="24" y="74"/>
                    </a:lnTo>
                    <a:lnTo>
                      <a:pt x="22" y="66"/>
                    </a:lnTo>
                    <a:lnTo>
                      <a:pt x="20" y="66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4" y="68"/>
                    </a:lnTo>
                    <a:lnTo>
                      <a:pt x="14" y="68"/>
                    </a:lnTo>
                    <a:lnTo>
                      <a:pt x="10" y="72"/>
                    </a:lnTo>
                    <a:lnTo>
                      <a:pt x="8" y="78"/>
                    </a:lnTo>
                    <a:lnTo>
                      <a:pt x="8" y="86"/>
                    </a:lnTo>
                    <a:lnTo>
                      <a:pt x="8" y="86"/>
                    </a:lnTo>
                    <a:lnTo>
                      <a:pt x="2" y="70"/>
                    </a:lnTo>
                    <a:lnTo>
                      <a:pt x="0" y="54"/>
                    </a:lnTo>
                    <a:lnTo>
                      <a:pt x="0" y="40"/>
                    </a:lnTo>
                    <a:lnTo>
                      <a:pt x="0" y="26"/>
                    </a:lnTo>
                    <a:lnTo>
                      <a:pt x="4" y="8"/>
                    </a:lnTo>
                    <a:lnTo>
                      <a:pt x="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69" name="Freeform 89"/>
              <p:cNvSpPr/>
              <p:nvPr/>
            </p:nvSpPr>
            <p:spPr bwMode="auto">
              <a:xfrm>
                <a:off x="7731125" y="4841875"/>
                <a:ext cx="107950" cy="136525"/>
              </a:xfrm>
              <a:custGeom>
                <a:avLst/>
                <a:gdLst>
                  <a:gd name="T0" fmla="*/ 2 w 68"/>
                  <a:gd name="T1" fmla="*/ 0 h 86"/>
                  <a:gd name="T2" fmla="*/ 34 w 68"/>
                  <a:gd name="T3" fmla="*/ 0 h 86"/>
                  <a:gd name="T4" fmla="*/ 66 w 68"/>
                  <a:gd name="T5" fmla="*/ 2 h 86"/>
                  <a:gd name="T6" fmla="*/ 66 w 68"/>
                  <a:gd name="T7" fmla="*/ 2 h 86"/>
                  <a:gd name="T8" fmla="*/ 66 w 68"/>
                  <a:gd name="T9" fmla="*/ 6 h 86"/>
                  <a:gd name="T10" fmla="*/ 68 w 68"/>
                  <a:gd name="T11" fmla="*/ 16 h 86"/>
                  <a:gd name="T12" fmla="*/ 66 w 68"/>
                  <a:gd name="T13" fmla="*/ 30 h 86"/>
                  <a:gd name="T14" fmla="*/ 64 w 68"/>
                  <a:gd name="T15" fmla="*/ 38 h 86"/>
                  <a:gd name="T16" fmla="*/ 62 w 68"/>
                  <a:gd name="T17" fmla="*/ 44 h 86"/>
                  <a:gd name="T18" fmla="*/ 62 w 68"/>
                  <a:gd name="T19" fmla="*/ 44 h 86"/>
                  <a:gd name="T20" fmla="*/ 62 w 68"/>
                  <a:gd name="T21" fmla="*/ 42 h 86"/>
                  <a:gd name="T22" fmla="*/ 60 w 68"/>
                  <a:gd name="T23" fmla="*/ 38 h 86"/>
                  <a:gd name="T24" fmla="*/ 60 w 68"/>
                  <a:gd name="T25" fmla="*/ 36 h 86"/>
                  <a:gd name="T26" fmla="*/ 60 w 68"/>
                  <a:gd name="T27" fmla="*/ 36 h 86"/>
                  <a:gd name="T28" fmla="*/ 56 w 68"/>
                  <a:gd name="T29" fmla="*/ 34 h 86"/>
                  <a:gd name="T30" fmla="*/ 56 w 68"/>
                  <a:gd name="T31" fmla="*/ 34 h 86"/>
                  <a:gd name="T32" fmla="*/ 54 w 68"/>
                  <a:gd name="T33" fmla="*/ 34 h 86"/>
                  <a:gd name="T34" fmla="*/ 54 w 68"/>
                  <a:gd name="T35" fmla="*/ 38 h 86"/>
                  <a:gd name="T36" fmla="*/ 50 w 68"/>
                  <a:gd name="T37" fmla="*/ 50 h 86"/>
                  <a:gd name="T38" fmla="*/ 48 w 68"/>
                  <a:gd name="T39" fmla="*/ 58 h 86"/>
                  <a:gd name="T40" fmla="*/ 44 w 68"/>
                  <a:gd name="T41" fmla="*/ 68 h 86"/>
                  <a:gd name="T42" fmla="*/ 38 w 68"/>
                  <a:gd name="T43" fmla="*/ 76 h 86"/>
                  <a:gd name="T44" fmla="*/ 30 w 68"/>
                  <a:gd name="T45" fmla="*/ 86 h 86"/>
                  <a:gd name="T46" fmla="*/ 30 w 68"/>
                  <a:gd name="T47" fmla="*/ 86 h 86"/>
                  <a:gd name="T48" fmla="*/ 22 w 68"/>
                  <a:gd name="T49" fmla="*/ 76 h 86"/>
                  <a:gd name="T50" fmla="*/ 18 w 68"/>
                  <a:gd name="T51" fmla="*/ 66 h 86"/>
                  <a:gd name="T52" fmla="*/ 14 w 68"/>
                  <a:gd name="T53" fmla="*/ 56 h 86"/>
                  <a:gd name="T54" fmla="*/ 12 w 68"/>
                  <a:gd name="T55" fmla="*/ 48 h 86"/>
                  <a:gd name="T56" fmla="*/ 12 w 68"/>
                  <a:gd name="T57" fmla="*/ 36 h 86"/>
                  <a:gd name="T58" fmla="*/ 10 w 68"/>
                  <a:gd name="T59" fmla="*/ 32 h 86"/>
                  <a:gd name="T60" fmla="*/ 8 w 68"/>
                  <a:gd name="T61" fmla="*/ 32 h 86"/>
                  <a:gd name="T62" fmla="*/ 8 w 68"/>
                  <a:gd name="T63" fmla="*/ 32 h 86"/>
                  <a:gd name="T64" fmla="*/ 6 w 68"/>
                  <a:gd name="T65" fmla="*/ 34 h 86"/>
                  <a:gd name="T66" fmla="*/ 6 w 68"/>
                  <a:gd name="T67" fmla="*/ 34 h 86"/>
                  <a:gd name="T68" fmla="*/ 4 w 68"/>
                  <a:gd name="T69" fmla="*/ 36 h 86"/>
                  <a:gd name="T70" fmla="*/ 2 w 68"/>
                  <a:gd name="T71" fmla="*/ 38 h 86"/>
                  <a:gd name="T72" fmla="*/ 4 w 68"/>
                  <a:gd name="T73" fmla="*/ 42 h 86"/>
                  <a:gd name="T74" fmla="*/ 4 w 68"/>
                  <a:gd name="T75" fmla="*/ 42 h 86"/>
                  <a:gd name="T76" fmla="*/ 0 w 68"/>
                  <a:gd name="T77" fmla="*/ 34 h 86"/>
                  <a:gd name="T78" fmla="*/ 0 w 68"/>
                  <a:gd name="T79" fmla="*/ 26 h 86"/>
                  <a:gd name="T80" fmla="*/ 0 w 68"/>
                  <a:gd name="T81" fmla="*/ 12 h 86"/>
                  <a:gd name="T82" fmla="*/ 2 w 68"/>
                  <a:gd name="T83" fmla="*/ 2 h 86"/>
                  <a:gd name="T84" fmla="*/ 2 w 68"/>
                  <a:gd name="T85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8" h="86">
                    <a:moveTo>
                      <a:pt x="2" y="0"/>
                    </a:moveTo>
                    <a:lnTo>
                      <a:pt x="34" y="0"/>
                    </a:lnTo>
                    <a:lnTo>
                      <a:pt x="66" y="2"/>
                    </a:lnTo>
                    <a:lnTo>
                      <a:pt x="66" y="2"/>
                    </a:lnTo>
                    <a:lnTo>
                      <a:pt x="66" y="6"/>
                    </a:lnTo>
                    <a:lnTo>
                      <a:pt x="68" y="16"/>
                    </a:lnTo>
                    <a:lnTo>
                      <a:pt x="66" y="30"/>
                    </a:lnTo>
                    <a:lnTo>
                      <a:pt x="64" y="38"/>
                    </a:lnTo>
                    <a:lnTo>
                      <a:pt x="62" y="44"/>
                    </a:lnTo>
                    <a:lnTo>
                      <a:pt x="62" y="44"/>
                    </a:lnTo>
                    <a:lnTo>
                      <a:pt x="62" y="42"/>
                    </a:lnTo>
                    <a:lnTo>
                      <a:pt x="60" y="38"/>
                    </a:lnTo>
                    <a:lnTo>
                      <a:pt x="60" y="36"/>
                    </a:lnTo>
                    <a:lnTo>
                      <a:pt x="60" y="36"/>
                    </a:lnTo>
                    <a:lnTo>
                      <a:pt x="56" y="34"/>
                    </a:lnTo>
                    <a:lnTo>
                      <a:pt x="56" y="34"/>
                    </a:lnTo>
                    <a:lnTo>
                      <a:pt x="54" y="34"/>
                    </a:lnTo>
                    <a:lnTo>
                      <a:pt x="54" y="38"/>
                    </a:lnTo>
                    <a:lnTo>
                      <a:pt x="50" y="50"/>
                    </a:lnTo>
                    <a:lnTo>
                      <a:pt x="48" y="58"/>
                    </a:lnTo>
                    <a:lnTo>
                      <a:pt x="44" y="68"/>
                    </a:lnTo>
                    <a:lnTo>
                      <a:pt x="38" y="76"/>
                    </a:lnTo>
                    <a:lnTo>
                      <a:pt x="30" y="86"/>
                    </a:lnTo>
                    <a:lnTo>
                      <a:pt x="30" y="86"/>
                    </a:lnTo>
                    <a:lnTo>
                      <a:pt x="22" y="76"/>
                    </a:lnTo>
                    <a:lnTo>
                      <a:pt x="18" y="66"/>
                    </a:lnTo>
                    <a:lnTo>
                      <a:pt x="14" y="56"/>
                    </a:lnTo>
                    <a:lnTo>
                      <a:pt x="12" y="48"/>
                    </a:lnTo>
                    <a:lnTo>
                      <a:pt x="12" y="36"/>
                    </a:lnTo>
                    <a:lnTo>
                      <a:pt x="10" y="32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6" y="34"/>
                    </a:lnTo>
                    <a:lnTo>
                      <a:pt x="6" y="34"/>
                    </a:lnTo>
                    <a:lnTo>
                      <a:pt x="4" y="36"/>
                    </a:lnTo>
                    <a:lnTo>
                      <a:pt x="2" y="38"/>
                    </a:lnTo>
                    <a:lnTo>
                      <a:pt x="4" y="42"/>
                    </a:lnTo>
                    <a:lnTo>
                      <a:pt x="4" y="42"/>
                    </a:lnTo>
                    <a:lnTo>
                      <a:pt x="0" y="34"/>
                    </a:lnTo>
                    <a:lnTo>
                      <a:pt x="0" y="26"/>
                    </a:lnTo>
                    <a:lnTo>
                      <a:pt x="0" y="12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AED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70" name="Freeform 90"/>
              <p:cNvSpPr/>
              <p:nvPr/>
            </p:nvSpPr>
            <p:spPr bwMode="auto">
              <a:xfrm>
                <a:off x="7731125" y="4841875"/>
                <a:ext cx="107950" cy="136525"/>
              </a:xfrm>
              <a:custGeom>
                <a:avLst/>
                <a:gdLst>
                  <a:gd name="T0" fmla="*/ 2 w 68"/>
                  <a:gd name="T1" fmla="*/ 0 h 86"/>
                  <a:gd name="T2" fmla="*/ 34 w 68"/>
                  <a:gd name="T3" fmla="*/ 0 h 86"/>
                  <a:gd name="T4" fmla="*/ 66 w 68"/>
                  <a:gd name="T5" fmla="*/ 2 h 86"/>
                  <a:gd name="T6" fmla="*/ 66 w 68"/>
                  <a:gd name="T7" fmla="*/ 2 h 86"/>
                  <a:gd name="T8" fmla="*/ 66 w 68"/>
                  <a:gd name="T9" fmla="*/ 6 h 86"/>
                  <a:gd name="T10" fmla="*/ 68 w 68"/>
                  <a:gd name="T11" fmla="*/ 16 h 86"/>
                  <a:gd name="T12" fmla="*/ 66 w 68"/>
                  <a:gd name="T13" fmla="*/ 30 h 86"/>
                  <a:gd name="T14" fmla="*/ 64 w 68"/>
                  <a:gd name="T15" fmla="*/ 38 h 86"/>
                  <a:gd name="T16" fmla="*/ 62 w 68"/>
                  <a:gd name="T17" fmla="*/ 44 h 86"/>
                  <a:gd name="T18" fmla="*/ 62 w 68"/>
                  <a:gd name="T19" fmla="*/ 44 h 86"/>
                  <a:gd name="T20" fmla="*/ 62 w 68"/>
                  <a:gd name="T21" fmla="*/ 42 h 86"/>
                  <a:gd name="T22" fmla="*/ 60 w 68"/>
                  <a:gd name="T23" fmla="*/ 38 h 86"/>
                  <a:gd name="T24" fmla="*/ 60 w 68"/>
                  <a:gd name="T25" fmla="*/ 36 h 86"/>
                  <a:gd name="T26" fmla="*/ 60 w 68"/>
                  <a:gd name="T27" fmla="*/ 36 h 86"/>
                  <a:gd name="T28" fmla="*/ 56 w 68"/>
                  <a:gd name="T29" fmla="*/ 34 h 86"/>
                  <a:gd name="T30" fmla="*/ 56 w 68"/>
                  <a:gd name="T31" fmla="*/ 34 h 86"/>
                  <a:gd name="T32" fmla="*/ 54 w 68"/>
                  <a:gd name="T33" fmla="*/ 34 h 86"/>
                  <a:gd name="T34" fmla="*/ 54 w 68"/>
                  <a:gd name="T35" fmla="*/ 38 h 86"/>
                  <a:gd name="T36" fmla="*/ 50 w 68"/>
                  <a:gd name="T37" fmla="*/ 50 h 86"/>
                  <a:gd name="T38" fmla="*/ 48 w 68"/>
                  <a:gd name="T39" fmla="*/ 58 h 86"/>
                  <a:gd name="T40" fmla="*/ 44 w 68"/>
                  <a:gd name="T41" fmla="*/ 68 h 86"/>
                  <a:gd name="T42" fmla="*/ 38 w 68"/>
                  <a:gd name="T43" fmla="*/ 76 h 86"/>
                  <a:gd name="T44" fmla="*/ 30 w 68"/>
                  <a:gd name="T45" fmla="*/ 86 h 86"/>
                  <a:gd name="T46" fmla="*/ 30 w 68"/>
                  <a:gd name="T47" fmla="*/ 86 h 86"/>
                  <a:gd name="T48" fmla="*/ 22 w 68"/>
                  <a:gd name="T49" fmla="*/ 76 h 86"/>
                  <a:gd name="T50" fmla="*/ 18 w 68"/>
                  <a:gd name="T51" fmla="*/ 66 h 86"/>
                  <a:gd name="T52" fmla="*/ 14 w 68"/>
                  <a:gd name="T53" fmla="*/ 56 h 86"/>
                  <a:gd name="T54" fmla="*/ 12 w 68"/>
                  <a:gd name="T55" fmla="*/ 48 h 86"/>
                  <a:gd name="T56" fmla="*/ 12 w 68"/>
                  <a:gd name="T57" fmla="*/ 36 h 86"/>
                  <a:gd name="T58" fmla="*/ 10 w 68"/>
                  <a:gd name="T59" fmla="*/ 32 h 86"/>
                  <a:gd name="T60" fmla="*/ 8 w 68"/>
                  <a:gd name="T61" fmla="*/ 32 h 86"/>
                  <a:gd name="T62" fmla="*/ 8 w 68"/>
                  <a:gd name="T63" fmla="*/ 32 h 86"/>
                  <a:gd name="T64" fmla="*/ 6 w 68"/>
                  <a:gd name="T65" fmla="*/ 34 h 86"/>
                  <a:gd name="T66" fmla="*/ 6 w 68"/>
                  <a:gd name="T67" fmla="*/ 34 h 86"/>
                  <a:gd name="T68" fmla="*/ 4 w 68"/>
                  <a:gd name="T69" fmla="*/ 36 h 86"/>
                  <a:gd name="T70" fmla="*/ 2 w 68"/>
                  <a:gd name="T71" fmla="*/ 38 h 86"/>
                  <a:gd name="T72" fmla="*/ 4 w 68"/>
                  <a:gd name="T73" fmla="*/ 42 h 86"/>
                  <a:gd name="T74" fmla="*/ 4 w 68"/>
                  <a:gd name="T75" fmla="*/ 42 h 86"/>
                  <a:gd name="T76" fmla="*/ 0 w 68"/>
                  <a:gd name="T77" fmla="*/ 34 h 86"/>
                  <a:gd name="T78" fmla="*/ 0 w 68"/>
                  <a:gd name="T79" fmla="*/ 26 h 86"/>
                  <a:gd name="T80" fmla="*/ 0 w 68"/>
                  <a:gd name="T81" fmla="*/ 12 h 86"/>
                  <a:gd name="T82" fmla="*/ 2 w 68"/>
                  <a:gd name="T83" fmla="*/ 2 h 86"/>
                  <a:gd name="T84" fmla="*/ 2 w 68"/>
                  <a:gd name="T85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8" h="86">
                    <a:moveTo>
                      <a:pt x="2" y="0"/>
                    </a:moveTo>
                    <a:lnTo>
                      <a:pt x="34" y="0"/>
                    </a:lnTo>
                    <a:lnTo>
                      <a:pt x="66" y="2"/>
                    </a:lnTo>
                    <a:lnTo>
                      <a:pt x="66" y="2"/>
                    </a:lnTo>
                    <a:lnTo>
                      <a:pt x="66" y="6"/>
                    </a:lnTo>
                    <a:lnTo>
                      <a:pt x="68" y="16"/>
                    </a:lnTo>
                    <a:lnTo>
                      <a:pt x="66" y="30"/>
                    </a:lnTo>
                    <a:lnTo>
                      <a:pt x="64" y="38"/>
                    </a:lnTo>
                    <a:lnTo>
                      <a:pt x="62" y="44"/>
                    </a:lnTo>
                    <a:lnTo>
                      <a:pt x="62" y="44"/>
                    </a:lnTo>
                    <a:lnTo>
                      <a:pt x="62" y="42"/>
                    </a:lnTo>
                    <a:lnTo>
                      <a:pt x="60" y="38"/>
                    </a:lnTo>
                    <a:lnTo>
                      <a:pt x="60" y="36"/>
                    </a:lnTo>
                    <a:lnTo>
                      <a:pt x="60" y="36"/>
                    </a:lnTo>
                    <a:lnTo>
                      <a:pt x="56" y="34"/>
                    </a:lnTo>
                    <a:lnTo>
                      <a:pt x="56" y="34"/>
                    </a:lnTo>
                    <a:lnTo>
                      <a:pt x="54" y="34"/>
                    </a:lnTo>
                    <a:lnTo>
                      <a:pt x="54" y="38"/>
                    </a:lnTo>
                    <a:lnTo>
                      <a:pt x="50" y="50"/>
                    </a:lnTo>
                    <a:lnTo>
                      <a:pt x="48" y="58"/>
                    </a:lnTo>
                    <a:lnTo>
                      <a:pt x="44" y="68"/>
                    </a:lnTo>
                    <a:lnTo>
                      <a:pt x="38" y="76"/>
                    </a:lnTo>
                    <a:lnTo>
                      <a:pt x="30" y="86"/>
                    </a:lnTo>
                    <a:lnTo>
                      <a:pt x="30" y="86"/>
                    </a:lnTo>
                    <a:lnTo>
                      <a:pt x="22" y="76"/>
                    </a:lnTo>
                    <a:lnTo>
                      <a:pt x="18" y="66"/>
                    </a:lnTo>
                    <a:lnTo>
                      <a:pt x="14" y="56"/>
                    </a:lnTo>
                    <a:lnTo>
                      <a:pt x="12" y="48"/>
                    </a:lnTo>
                    <a:lnTo>
                      <a:pt x="12" y="36"/>
                    </a:lnTo>
                    <a:lnTo>
                      <a:pt x="10" y="32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6" y="34"/>
                    </a:lnTo>
                    <a:lnTo>
                      <a:pt x="6" y="34"/>
                    </a:lnTo>
                    <a:lnTo>
                      <a:pt x="4" y="36"/>
                    </a:lnTo>
                    <a:lnTo>
                      <a:pt x="2" y="38"/>
                    </a:lnTo>
                    <a:lnTo>
                      <a:pt x="4" y="42"/>
                    </a:lnTo>
                    <a:lnTo>
                      <a:pt x="4" y="42"/>
                    </a:lnTo>
                    <a:lnTo>
                      <a:pt x="0" y="34"/>
                    </a:lnTo>
                    <a:lnTo>
                      <a:pt x="0" y="26"/>
                    </a:lnTo>
                    <a:lnTo>
                      <a:pt x="0" y="12"/>
                    </a:lnTo>
                    <a:lnTo>
                      <a:pt x="2" y="2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71" name="Freeform 91"/>
              <p:cNvSpPr/>
              <p:nvPr/>
            </p:nvSpPr>
            <p:spPr bwMode="auto">
              <a:xfrm>
                <a:off x="8153400" y="4775200"/>
                <a:ext cx="15875" cy="114300"/>
              </a:xfrm>
              <a:custGeom>
                <a:avLst/>
                <a:gdLst>
                  <a:gd name="T0" fmla="*/ 0 w 10"/>
                  <a:gd name="T1" fmla="*/ 72 h 72"/>
                  <a:gd name="T2" fmla="*/ 6 w 10"/>
                  <a:gd name="T3" fmla="*/ 72 h 72"/>
                  <a:gd name="T4" fmla="*/ 10 w 10"/>
                  <a:gd name="T5" fmla="*/ 0 h 72"/>
                  <a:gd name="T6" fmla="*/ 2 w 10"/>
                  <a:gd name="T7" fmla="*/ 0 h 72"/>
                  <a:gd name="T8" fmla="*/ 0 w 10"/>
                  <a:gd name="T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2">
                    <a:moveTo>
                      <a:pt x="0" y="72"/>
                    </a:moveTo>
                    <a:lnTo>
                      <a:pt x="6" y="72"/>
                    </a:lnTo>
                    <a:lnTo>
                      <a:pt x="10" y="0"/>
                    </a:lnTo>
                    <a:lnTo>
                      <a:pt x="2" y="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72" name="Freeform 92"/>
              <p:cNvSpPr/>
              <p:nvPr/>
            </p:nvSpPr>
            <p:spPr bwMode="auto">
              <a:xfrm>
                <a:off x="8140700" y="4775200"/>
                <a:ext cx="15875" cy="114300"/>
              </a:xfrm>
              <a:custGeom>
                <a:avLst/>
                <a:gdLst>
                  <a:gd name="T0" fmla="*/ 0 w 10"/>
                  <a:gd name="T1" fmla="*/ 72 h 72"/>
                  <a:gd name="T2" fmla="*/ 8 w 10"/>
                  <a:gd name="T3" fmla="*/ 72 h 72"/>
                  <a:gd name="T4" fmla="*/ 10 w 10"/>
                  <a:gd name="T5" fmla="*/ 0 h 72"/>
                  <a:gd name="T6" fmla="*/ 4 w 10"/>
                  <a:gd name="T7" fmla="*/ 0 h 72"/>
                  <a:gd name="T8" fmla="*/ 0 w 10"/>
                  <a:gd name="T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2">
                    <a:moveTo>
                      <a:pt x="0" y="72"/>
                    </a:moveTo>
                    <a:lnTo>
                      <a:pt x="8" y="72"/>
                    </a:lnTo>
                    <a:lnTo>
                      <a:pt x="10" y="0"/>
                    </a:lnTo>
                    <a:lnTo>
                      <a:pt x="4" y="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73" name="Freeform 93"/>
              <p:cNvSpPr/>
              <p:nvPr/>
            </p:nvSpPr>
            <p:spPr bwMode="auto">
              <a:xfrm>
                <a:off x="8131175" y="4775200"/>
                <a:ext cx="15875" cy="114300"/>
              </a:xfrm>
              <a:custGeom>
                <a:avLst/>
                <a:gdLst>
                  <a:gd name="T0" fmla="*/ 0 w 10"/>
                  <a:gd name="T1" fmla="*/ 70 h 72"/>
                  <a:gd name="T2" fmla="*/ 6 w 10"/>
                  <a:gd name="T3" fmla="*/ 72 h 72"/>
                  <a:gd name="T4" fmla="*/ 10 w 10"/>
                  <a:gd name="T5" fmla="*/ 0 h 72"/>
                  <a:gd name="T6" fmla="*/ 2 w 10"/>
                  <a:gd name="T7" fmla="*/ 0 h 72"/>
                  <a:gd name="T8" fmla="*/ 0 w 10"/>
                  <a:gd name="T9" fmla="*/ 7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2">
                    <a:moveTo>
                      <a:pt x="0" y="70"/>
                    </a:moveTo>
                    <a:lnTo>
                      <a:pt x="6" y="72"/>
                    </a:lnTo>
                    <a:lnTo>
                      <a:pt x="10" y="0"/>
                    </a:lnTo>
                    <a:lnTo>
                      <a:pt x="2" y="0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74" name="Freeform 94"/>
              <p:cNvSpPr/>
              <p:nvPr/>
            </p:nvSpPr>
            <p:spPr bwMode="auto">
              <a:xfrm>
                <a:off x="8118475" y="4775200"/>
                <a:ext cx="15875" cy="111125"/>
              </a:xfrm>
              <a:custGeom>
                <a:avLst/>
                <a:gdLst>
                  <a:gd name="T0" fmla="*/ 0 w 10"/>
                  <a:gd name="T1" fmla="*/ 70 h 70"/>
                  <a:gd name="T2" fmla="*/ 8 w 10"/>
                  <a:gd name="T3" fmla="*/ 70 h 70"/>
                  <a:gd name="T4" fmla="*/ 10 w 10"/>
                  <a:gd name="T5" fmla="*/ 0 h 70"/>
                  <a:gd name="T6" fmla="*/ 4 w 10"/>
                  <a:gd name="T7" fmla="*/ 0 h 70"/>
                  <a:gd name="T8" fmla="*/ 0 w 10"/>
                  <a:gd name="T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0">
                    <a:moveTo>
                      <a:pt x="0" y="70"/>
                    </a:moveTo>
                    <a:lnTo>
                      <a:pt x="8" y="70"/>
                    </a:lnTo>
                    <a:lnTo>
                      <a:pt x="10" y="0"/>
                    </a:lnTo>
                    <a:lnTo>
                      <a:pt x="4" y="0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75" name="Freeform 95"/>
              <p:cNvSpPr/>
              <p:nvPr/>
            </p:nvSpPr>
            <p:spPr bwMode="auto">
              <a:xfrm>
                <a:off x="8105775" y="4775200"/>
                <a:ext cx="19050" cy="111125"/>
              </a:xfrm>
              <a:custGeom>
                <a:avLst/>
                <a:gdLst>
                  <a:gd name="T0" fmla="*/ 0 w 12"/>
                  <a:gd name="T1" fmla="*/ 70 h 70"/>
                  <a:gd name="T2" fmla="*/ 8 w 12"/>
                  <a:gd name="T3" fmla="*/ 70 h 70"/>
                  <a:gd name="T4" fmla="*/ 12 w 12"/>
                  <a:gd name="T5" fmla="*/ 0 h 70"/>
                  <a:gd name="T6" fmla="*/ 4 w 12"/>
                  <a:gd name="T7" fmla="*/ 0 h 70"/>
                  <a:gd name="T8" fmla="*/ 0 w 12"/>
                  <a:gd name="T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0">
                    <a:moveTo>
                      <a:pt x="0" y="70"/>
                    </a:moveTo>
                    <a:lnTo>
                      <a:pt x="8" y="70"/>
                    </a:lnTo>
                    <a:lnTo>
                      <a:pt x="12" y="0"/>
                    </a:lnTo>
                    <a:lnTo>
                      <a:pt x="4" y="0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76" name="Freeform 96"/>
              <p:cNvSpPr/>
              <p:nvPr/>
            </p:nvSpPr>
            <p:spPr bwMode="auto">
              <a:xfrm>
                <a:off x="8096250" y="4772025"/>
                <a:ext cx="15875" cy="114300"/>
              </a:xfrm>
              <a:custGeom>
                <a:avLst/>
                <a:gdLst>
                  <a:gd name="T0" fmla="*/ 0 w 10"/>
                  <a:gd name="T1" fmla="*/ 72 h 72"/>
                  <a:gd name="T2" fmla="*/ 6 w 10"/>
                  <a:gd name="T3" fmla="*/ 72 h 72"/>
                  <a:gd name="T4" fmla="*/ 10 w 10"/>
                  <a:gd name="T5" fmla="*/ 2 h 72"/>
                  <a:gd name="T6" fmla="*/ 2 w 10"/>
                  <a:gd name="T7" fmla="*/ 0 h 72"/>
                  <a:gd name="T8" fmla="*/ 0 w 10"/>
                  <a:gd name="T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2">
                    <a:moveTo>
                      <a:pt x="0" y="72"/>
                    </a:moveTo>
                    <a:lnTo>
                      <a:pt x="6" y="72"/>
                    </a:lnTo>
                    <a:lnTo>
                      <a:pt x="10" y="2"/>
                    </a:lnTo>
                    <a:lnTo>
                      <a:pt x="2" y="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77" name="Freeform 97"/>
              <p:cNvSpPr/>
              <p:nvPr/>
            </p:nvSpPr>
            <p:spPr bwMode="auto">
              <a:xfrm>
                <a:off x="8083550" y="4772025"/>
                <a:ext cx="15875" cy="114300"/>
              </a:xfrm>
              <a:custGeom>
                <a:avLst/>
                <a:gdLst>
                  <a:gd name="T0" fmla="*/ 0 w 10"/>
                  <a:gd name="T1" fmla="*/ 72 h 72"/>
                  <a:gd name="T2" fmla="*/ 8 w 10"/>
                  <a:gd name="T3" fmla="*/ 72 h 72"/>
                  <a:gd name="T4" fmla="*/ 10 w 10"/>
                  <a:gd name="T5" fmla="*/ 0 h 72"/>
                  <a:gd name="T6" fmla="*/ 4 w 10"/>
                  <a:gd name="T7" fmla="*/ 0 h 72"/>
                  <a:gd name="T8" fmla="*/ 0 w 10"/>
                  <a:gd name="T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2">
                    <a:moveTo>
                      <a:pt x="0" y="72"/>
                    </a:moveTo>
                    <a:lnTo>
                      <a:pt x="8" y="72"/>
                    </a:lnTo>
                    <a:lnTo>
                      <a:pt x="10" y="0"/>
                    </a:lnTo>
                    <a:lnTo>
                      <a:pt x="4" y="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78" name="Freeform 98"/>
              <p:cNvSpPr/>
              <p:nvPr/>
            </p:nvSpPr>
            <p:spPr bwMode="auto">
              <a:xfrm>
                <a:off x="8074025" y="4772025"/>
                <a:ext cx="15875" cy="114300"/>
              </a:xfrm>
              <a:custGeom>
                <a:avLst/>
                <a:gdLst>
                  <a:gd name="T0" fmla="*/ 0 w 10"/>
                  <a:gd name="T1" fmla="*/ 72 h 72"/>
                  <a:gd name="T2" fmla="*/ 6 w 10"/>
                  <a:gd name="T3" fmla="*/ 72 h 72"/>
                  <a:gd name="T4" fmla="*/ 10 w 10"/>
                  <a:gd name="T5" fmla="*/ 0 h 72"/>
                  <a:gd name="T6" fmla="*/ 2 w 10"/>
                  <a:gd name="T7" fmla="*/ 0 h 72"/>
                  <a:gd name="T8" fmla="*/ 0 w 10"/>
                  <a:gd name="T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2">
                    <a:moveTo>
                      <a:pt x="0" y="72"/>
                    </a:moveTo>
                    <a:lnTo>
                      <a:pt x="6" y="72"/>
                    </a:lnTo>
                    <a:lnTo>
                      <a:pt x="10" y="0"/>
                    </a:lnTo>
                    <a:lnTo>
                      <a:pt x="2" y="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79" name="Freeform 99"/>
              <p:cNvSpPr/>
              <p:nvPr/>
            </p:nvSpPr>
            <p:spPr bwMode="auto">
              <a:xfrm>
                <a:off x="8061325" y="4772025"/>
                <a:ext cx="15875" cy="114300"/>
              </a:xfrm>
              <a:custGeom>
                <a:avLst/>
                <a:gdLst>
                  <a:gd name="T0" fmla="*/ 0 w 10"/>
                  <a:gd name="T1" fmla="*/ 70 h 72"/>
                  <a:gd name="T2" fmla="*/ 8 w 10"/>
                  <a:gd name="T3" fmla="*/ 72 h 72"/>
                  <a:gd name="T4" fmla="*/ 10 w 10"/>
                  <a:gd name="T5" fmla="*/ 0 h 72"/>
                  <a:gd name="T6" fmla="*/ 4 w 10"/>
                  <a:gd name="T7" fmla="*/ 0 h 72"/>
                  <a:gd name="T8" fmla="*/ 0 w 10"/>
                  <a:gd name="T9" fmla="*/ 7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2">
                    <a:moveTo>
                      <a:pt x="0" y="70"/>
                    </a:moveTo>
                    <a:lnTo>
                      <a:pt x="8" y="72"/>
                    </a:lnTo>
                    <a:lnTo>
                      <a:pt x="10" y="0"/>
                    </a:lnTo>
                    <a:lnTo>
                      <a:pt x="4" y="0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80" name="Freeform 100"/>
              <p:cNvSpPr/>
              <p:nvPr/>
            </p:nvSpPr>
            <p:spPr bwMode="auto">
              <a:xfrm>
                <a:off x="8051800" y="4772025"/>
                <a:ext cx="15875" cy="111125"/>
              </a:xfrm>
              <a:custGeom>
                <a:avLst/>
                <a:gdLst>
                  <a:gd name="T0" fmla="*/ 0 w 10"/>
                  <a:gd name="T1" fmla="*/ 70 h 70"/>
                  <a:gd name="T2" fmla="*/ 6 w 10"/>
                  <a:gd name="T3" fmla="*/ 70 h 70"/>
                  <a:gd name="T4" fmla="*/ 10 w 10"/>
                  <a:gd name="T5" fmla="*/ 0 h 70"/>
                  <a:gd name="T6" fmla="*/ 2 w 10"/>
                  <a:gd name="T7" fmla="*/ 0 h 70"/>
                  <a:gd name="T8" fmla="*/ 0 w 10"/>
                  <a:gd name="T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0">
                    <a:moveTo>
                      <a:pt x="0" y="70"/>
                    </a:moveTo>
                    <a:lnTo>
                      <a:pt x="6" y="70"/>
                    </a:lnTo>
                    <a:lnTo>
                      <a:pt x="10" y="0"/>
                    </a:lnTo>
                    <a:lnTo>
                      <a:pt x="2" y="0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81" name="Freeform 101"/>
              <p:cNvSpPr/>
              <p:nvPr/>
            </p:nvSpPr>
            <p:spPr bwMode="auto">
              <a:xfrm>
                <a:off x="8039100" y="4772025"/>
                <a:ext cx="15875" cy="111125"/>
              </a:xfrm>
              <a:custGeom>
                <a:avLst/>
                <a:gdLst>
                  <a:gd name="T0" fmla="*/ 0 w 10"/>
                  <a:gd name="T1" fmla="*/ 70 h 70"/>
                  <a:gd name="T2" fmla="*/ 8 w 10"/>
                  <a:gd name="T3" fmla="*/ 70 h 70"/>
                  <a:gd name="T4" fmla="*/ 10 w 10"/>
                  <a:gd name="T5" fmla="*/ 0 h 70"/>
                  <a:gd name="T6" fmla="*/ 4 w 10"/>
                  <a:gd name="T7" fmla="*/ 0 h 70"/>
                  <a:gd name="T8" fmla="*/ 0 w 10"/>
                  <a:gd name="T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0">
                    <a:moveTo>
                      <a:pt x="0" y="70"/>
                    </a:moveTo>
                    <a:lnTo>
                      <a:pt x="8" y="70"/>
                    </a:lnTo>
                    <a:lnTo>
                      <a:pt x="10" y="0"/>
                    </a:lnTo>
                    <a:lnTo>
                      <a:pt x="4" y="0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82" name="Freeform 102"/>
              <p:cNvSpPr/>
              <p:nvPr/>
            </p:nvSpPr>
            <p:spPr bwMode="auto">
              <a:xfrm>
                <a:off x="8026400" y="4768850"/>
                <a:ext cx="19050" cy="114300"/>
              </a:xfrm>
              <a:custGeom>
                <a:avLst/>
                <a:gdLst>
                  <a:gd name="T0" fmla="*/ 0 w 12"/>
                  <a:gd name="T1" fmla="*/ 72 h 72"/>
                  <a:gd name="T2" fmla="*/ 8 w 12"/>
                  <a:gd name="T3" fmla="*/ 72 h 72"/>
                  <a:gd name="T4" fmla="*/ 12 w 12"/>
                  <a:gd name="T5" fmla="*/ 2 h 72"/>
                  <a:gd name="T6" fmla="*/ 4 w 12"/>
                  <a:gd name="T7" fmla="*/ 0 h 72"/>
                  <a:gd name="T8" fmla="*/ 0 w 12"/>
                  <a:gd name="T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2">
                    <a:moveTo>
                      <a:pt x="0" y="72"/>
                    </a:moveTo>
                    <a:lnTo>
                      <a:pt x="8" y="72"/>
                    </a:lnTo>
                    <a:lnTo>
                      <a:pt x="12" y="2"/>
                    </a:lnTo>
                    <a:lnTo>
                      <a:pt x="4" y="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84" name="Freeform 103"/>
              <p:cNvSpPr/>
              <p:nvPr/>
            </p:nvSpPr>
            <p:spPr bwMode="auto">
              <a:xfrm>
                <a:off x="8016875" y="4768850"/>
                <a:ext cx="15875" cy="114300"/>
              </a:xfrm>
              <a:custGeom>
                <a:avLst/>
                <a:gdLst>
                  <a:gd name="T0" fmla="*/ 0 w 10"/>
                  <a:gd name="T1" fmla="*/ 72 h 72"/>
                  <a:gd name="T2" fmla="*/ 6 w 10"/>
                  <a:gd name="T3" fmla="*/ 72 h 72"/>
                  <a:gd name="T4" fmla="*/ 10 w 10"/>
                  <a:gd name="T5" fmla="*/ 0 h 72"/>
                  <a:gd name="T6" fmla="*/ 2 w 10"/>
                  <a:gd name="T7" fmla="*/ 0 h 72"/>
                  <a:gd name="T8" fmla="*/ 0 w 10"/>
                  <a:gd name="T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2">
                    <a:moveTo>
                      <a:pt x="0" y="72"/>
                    </a:moveTo>
                    <a:lnTo>
                      <a:pt x="6" y="72"/>
                    </a:lnTo>
                    <a:lnTo>
                      <a:pt x="10" y="0"/>
                    </a:lnTo>
                    <a:lnTo>
                      <a:pt x="2" y="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85" name="Freeform 104"/>
              <p:cNvSpPr/>
              <p:nvPr/>
            </p:nvSpPr>
            <p:spPr bwMode="auto">
              <a:xfrm>
                <a:off x="7537450" y="4749800"/>
                <a:ext cx="15875" cy="111125"/>
              </a:xfrm>
              <a:custGeom>
                <a:avLst/>
                <a:gdLst>
                  <a:gd name="T0" fmla="*/ 0 w 10"/>
                  <a:gd name="T1" fmla="*/ 70 h 70"/>
                  <a:gd name="T2" fmla="*/ 8 w 10"/>
                  <a:gd name="T3" fmla="*/ 70 h 70"/>
                  <a:gd name="T4" fmla="*/ 10 w 10"/>
                  <a:gd name="T5" fmla="*/ 0 h 70"/>
                  <a:gd name="T6" fmla="*/ 4 w 10"/>
                  <a:gd name="T7" fmla="*/ 0 h 70"/>
                  <a:gd name="T8" fmla="*/ 0 w 10"/>
                  <a:gd name="T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0">
                    <a:moveTo>
                      <a:pt x="0" y="70"/>
                    </a:moveTo>
                    <a:lnTo>
                      <a:pt x="8" y="70"/>
                    </a:lnTo>
                    <a:lnTo>
                      <a:pt x="10" y="0"/>
                    </a:lnTo>
                    <a:lnTo>
                      <a:pt x="4" y="0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86" name="Freeform 105"/>
              <p:cNvSpPr/>
              <p:nvPr/>
            </p:nvSpPr>
            <p:spPr bwMode="auto">
              <a:xfrm>
                <a:off x="7527925" y="4746625"/>
                <a:ext cx="15875" cy="114300"/>
              </a:xfrm>
              <a:custGeom>
                <a:avLst/>
                <a:gdLst>
                  <a:gd name="T0" fmla="*/ 0 w 10"/>
                  <a:gd name="T1" fmla="*/ 72 h 72"/>
                  <a:gd name="T2" fmla="*/ 6 w 10"/>
                  <a:gd name="T3" fmla="*/ 72 h 72"/>
                  <a:gd name="T4" fmla="*/ 10 w 10"/>
                  <a:gd name="T5" fmla="*/ 2 h 72"/>
                  <a:gd name="T6" fmla="*/ 2 w 10"/>
                  <a:gd name="T7" fmla="*/ 0 h 72"/>
                  <a:gd name="T8" fmla="*/ 0 w 10"/>
                  <a:gd name="T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2">
                    <a:moveTo>
                      <a:pt x="0" y="72"/>
                    </a:moveTo>
                    <a:lnTo>
                      <a:pt x="6" y="72"/>
                    </a:lnTo>
                    <a:lnTo>
                      <a:pt x="10" y="2"/>
                    </a:lnTo>
                    <a:lnTo>
                      <a:pt x="2" y="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87" name="Freeform 106"/>
              <p:cNvSpPr/>
              <p:nvPr/>
            </p:nvSpPr>
            <p:spPr bwMode="auto">
              <a:xfrm>
                <a:off x="7515225" y="4746625"/>
                <a:ext cx="15875" cy="114300"/>
              </a:xfrm>
              <a:custGeom>
                <a:avLst/>
                <a:gdLst>
                  <a:gd name="T0" fmla="*/ 0 w 10"/>
                  <a:gd name="T1" fmla="*/ 72 h 72"/>
                  <a:gd name="T2" fmla="*/ 8 w 10"/>
                  <a:gd name="T3" fmla="*/ 72 h 72"/>
                  <a:gd name="T4" fmla="*/ 10 w 10"/>
                  <a:gd name="T5" fmla="*/ 0 h 72"/>
                  <a:gd name="T6" fmla="*/ 4 w 10"/>
                  <a:gd name="T7" fmla="*/ 0 h 72"/>
                  <a:gd name="T8" fmla="*/ 0 w 10"/>
                  <a:gd name="T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2">
                    <a:moveTo>
                      <a:pt x="0" y="72"/>
                    </a:moveTo>
                    <a:lnTo>
                      <a:pt x="8" y="72"/>
                    </a:lnTo>
                    <a:lnTo>
                      <a:pt x="10" y="0"/>
                    </a:lnTo>
                    <a:lnTo>
                      <a:pt x="4" y="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88" name="Freeform 107"/>
              <p:cNvSpPr/>
              <p:nvPr/>
            </p:nvSpPr>
            <p:spPr bwMode="auto">
              <a:xfrm>
                <a:off x="7502525" y="4746625"/>
                <a:ext cx="19050" cy="114300"/>
              </a:xfrm>
              <a:custGeom>
                <a:avLst/>
                <a:gdLst>
                  <a:gd name="T0" fmla="*/ 0 w 12"/>
                  <a:gd name="T1" fmla="*/ 72 h 72"/>
                  <a:gd name="T2" fmla="*/ 8 w 12"/>
                  <a:gd name="T3" fmla="*/ 72 h 72"/>
                  <a:gd name="T4" fmla="*/ 12 w 12"/>
                  <a:gd name="T5" fmla="*/ 0 h 72"/>
                  <a:gd name="T6" fmla="*/ 4 w 12"/>
                  <a:gd name="T7" fmla="*/ 0 h 72"/>
                  <a:gd name="T8" fmla="*/ 0 w 12"/>
                  <a:gd name="T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2">
                    <a:moveTo>
                      <a:pt x="0" y="72"/>
                    </a:moveTo>
                    <a:lnTo>
                      <a:pt x="8" y="72"/>
                    </a:lnTo>
                    <a:lnTo>
                      <a:pt x="12" y="0"/>
                    </a:lnTo>
                    <a:lnTo>
                      <a:pt x="4" y="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89" name="Freeform 108"/>
              <p:cNvSpPr/>
              <p:nvPr/>
            </p:nvSpPr>
            <p:spPr bwMode="auto">
              <a:xfrm>
                <a:off x="7493000" y="4746625"/>
                <a:ext cx="15875" cy="114300"/>
              </a:xfrm>
              <a:custGeom>
                <a:avLst/>
                <a:gdLst>
                  <a:gd name="T0" fmla="*/ 0 w 10"/>
                  <a:gd name="T1" fmla="*/ 70 h 72"/>
                  <a:gd name="T2" fmla="*/ 6 w 10"/>
                  <a:gd name="T3" fmla="*/ 72 h 72"/>
                  <a:gd name="T4" fmla="*/ 10 w 10"/>
                  <a:gd name="T5" fmla="*/ 0 h 72"/>
                  <a:gd name="T6" fmla="*/ 2 w 10"/>
                  <a:gd name="T7" fmla="*/ 0 h 72"/>
                  <a:gd name="T8" fmla="*/ 0 w 10"/>
                  <a:gd name="T9" fmla="*/ 7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2">
                    <a:moveTo>
                      <a:pt x="0" y="70"/>
                    </a:moveTo>
                    <a:lnTo>
                      <a:pt x="6" y="72"/>
                    </a:lnTo>
                    <a:lnTo>
                      <a:pt x="10" y="0"/>
                    </a:lnTo>
                    <a:lnTo>
                      <a:pt x="2" y="0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90" name="Freeform 109"/>
              <p:cNvSpPr/>
              <p:nvPr/>
            </p:nvSpPr>
            <p:spPr bwMode="auto">
              <a:xfrm>
                <a:off x="7480300" y="4746625"/>
                <a:ext cx="15875" cy="111125"/>
              </a:xfrm>
              <a:custGeom>
                <a:avLst/>
                <a:gdLst>
                  <a:gd name="T0" fmla="*/ 0 w 10"/>
                  <a:gd name="T1" fmla="*/ 70 h 70"/>
                  <a:gd name="T2" fmla="*/ 8 w 10"/>
                  <a:gd name="T3" fmla="*/ 70 h 70"/>
                  <a:gd name="T4" fmla="*/ 10 w 10"/>
                  <a:gd name="T5" fmla="*/ 0 h 70"/>
                  <a:gd name="T6" fmla="*/ 4 w 10"/>
                  <a:gd name="T7" fmla="*/ 0 h 70"/>
                  <a:gd name="T8" fmla="*/ 0 w 10"/>
                  <a:gd name="T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0">
                    <a:moveTo>
                      <a:pt x="0" y="70"/>
                    </a:moveTo>
                    <a:lnTo>
                      <a:pt x="8" y="70"/>
                    </a:lnTo>
                    <a:lnTo>
                      <a:pt x="10" y="0"/>
                    </a:lnTo>
                    <a:lnTo>
                      <a:pt x="4" y="0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91" name="Freeform 110"/>
              <p:cNvSpPr/>
              <p:nvPr/>
            </p:nvSpPr>
            <p:spPr bwMode="auto">
              <a:xfrm>
                <a:off x="7470775" y="4746625"/>
                <a:ext cx="15875" cy="111125"/>
              </a:xfrm>
              <a:custGeom>
                <a:avLst/>
                <a:gdLst>
                  <a:gd name="T0" fmla="*/ 0 w 10"/>
                  <a:gd name="T1" fmla="*/ 70 h 70"/>
                  <a:gd name="T2" fmla="*/ 6 w 10"/>
                  <a:gd name="T3" fmla="*/ 70 h 70"/>
                  <a:gd name="T4" fmla="*/ 10 w 10"/>
                  <a:gd name="T5" fmla="*/ 0 h 70"/>
                  <a:gd name="T6" fmla="*/ 2 w 10"/>
                  <a:gd name="T7" fmla="*/ 0 h 70"/>
                  <a:gd name="T8" fmla="*/ 0 w 10"/>
                  <a:gd name="T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0">
                    <a:moveTo>
                      <a:pt x="0" y="70"/>
                    </a:moveTo>
                    <a:lnTo>
                      <a:pt x="6" y="70"/>
                    </a:lnTo>
                    <a:lnTo>
                      <a:pt x="10" y="0"/>
                    </a:lnTo>
                    <a:lnTo>
                      <a:pt x="2" y="0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92" name="Freeform 111"/>
              <p:cNvSpPr/>
              <p:nvPr/>
            </p:nvSpPr>
            <p:spPr bwMode="auto">
              <a:xfrm>
                <a:off x="7458075" y="4743450"/>
                <a:ext cx="15875" cy="114300"/>
              </a:xfrm>
              <a:custGeom>
                <a:avLst/>
                <a:gdLst>
                  <a:gd name="T0" fmla="*/ 0 w 10"/>
                  <a:gd name="T1" fmla="*/ 72 h 72"/>
                  <a:gd name="T2" fmla="*/ 8 w 10"/>
                  <a:gd name="T3" fmla="*/ 72 h 72"/>
                  <a:gd name="T4" fmla="*/ 10 w 10"/>
                  <a:gd name="T5" fmla="*/ 2 h 72"/>
                  <a:gd name="T6" fmla="*/ 4 w 10"/>
                  <a:gd name="T7" fmla="*/ 0 h 72"/>
                  <a:gd name="T8" fmla="*/ 0 w 10"/>
                  <a:gd name="T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2">
                    <a:moveTo>
                      <a:pt x="0" y="72"/>
                    </a:moveTo>
                    <a:lnTo>
                      <a:pt x="8" y="72"/>
                    </a:lnTo>
                    <a:lnTo>
                      <a:pt x="10" y="2"/>
                    </a:lnTo>
                    <a:lnTo>
                      <a:pt x="4" y="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93" name="Freeform 112"/>
              <p:cNvSpPr/>
              <p:nvPr/>
            </p:nvSpPr>
            <p:spPr bwMode="auto">
              <a:xfrm>
                <a:off x="7448550" y="4743450"/>
                <a:ext cx="15875" cy="114300"/>
              </a:xfrm>
              <a:custGeom>
                <a:avLst/>
                <a:gdLst>
                  <a:gd name="T0" fmla="*/ 0 w 10"/>
                  <a:gd name="T1" fmla="*/ 72 h 72"/>
                  <a:gd name="T2" fmla="*/ 6 w 10"/>
                  <a:gd name="T3" fmla="*/ 72 h 72"/>
                  <a:gd name="T4" fmla="*/ 10 w 10"/>
                  <a:gd name="T5" fmla="*/ 0 h 72"/>
                  <a:gd name="T6" fmla="*/ 2 w 10"/>
                  <a:gd name="T7" fmla="*/ 0 h 72"/>
                  <a:gd name="T8" fmla="*/ 0 w 10"/>
                  <a:gd name="T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2">
                    <a:moveTo>
                      <a:pt x="0" y="72"/>
                    </a:moveTo>
                    <a:lnTo>
                      <a:pt x="6" y="72"/>
                    </a:lnTo>
                    <a:lnTo>
                      <a:pt x="10" y="0"/>
                    </a:lnTo>
                    <a:lnTo>
                      <a:pt x="2" y="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94" name="Freeform 113"/>
              <p:cNvSpPr/>
              <p:nvPr/>
            </p:nvSpPr>
            <p:spPr bwMode="auto">
              <a:xfrm>
                <a:off x="7435850" y="4743450"/>
                <a:ext cx="15875" cy="114300"/>
              </a:xfrm>
              <a:custGeom>
                <a:avLst/>
                <a:gdLst>
                  <a:gd name="T0" fmla="*/ 0 w 10"/>
                  <a:gd name="T1" fmla="*/ 72 h 72"/>
                  <a:gd name="T2" fmla="*/ 6 w 10"/>
                  <a:gd name="T3" fmla="*/ 72 h 72"/>
                  <a:gd name="T4" fmla="*/ 10 w 10"/>
                  <a:gd name="T5" fmla="*/ 0 h 72"/>
                  <a:gd name="T6" fmla="*/ 4 w 10"/>
                  <a:gd name="T7" fmla="*/ 0 h 72"/>
                  <a:gd name="T8" fmla="*/ 0 w 10"/>
                  <a:gd name="T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2">
                    <a:moveTo>
                      <a:pt x="0" y="72"/>
                    </a:moveTo>
                    <a:lnTo>
                      <a:pt x="6" y="72"/>
                    </a:lnTo>
                    <a:lnTo>
                      <a:pt x="10" y="0"/>
                    </a:lnTo>
                    <a:lnTo>
                      <a:pt x="4" y="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95" name="Freeform 114"/>
              <p:cNvSpPr/>
              <p:nvPr/>
            </p:nvSpPr>
            <p:spPr bwMode="auto">
              <a:xfrm>
                <a:off x="7423150" y="4743450"/>
                <a:ext cx="19050" cy="114300"/>
              </a:xfrm>
              <a:custGeom>
                <a:avLst/>
                <a:gdLst>
                  <a:gd name="T0" fmla="*/ 0 w 12"/>
                  <a:gd name="T1" fmla="*/ 70 h 72"/>
                  <a:gd name="T2" fmla="*/ 8 w 12"/>
                  <a:gd name="T3" fmla="*/ 72 h 72"/>
                  <a:gd name="T4" fmla="*/ 12 w 12"/>
                  <a:gd name="T5" fmla="*/ 0 h 72"/>
                  <a:gd name="T6" fmla="*/ 4 w 12"/>
                  <a:gd name="T7" fmla="*/ 0 h 72"/>
                  <a:gd name="T8" fmla="*/ 0 w 12"/>
                  <a:gd name="T9" fmla="*/ 7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2">
                    <a:moveTo>
                      <a:pt x="0" y="70"/>
                    </a:moveTo>
                    <a:lnTo>
                      <a:pt x="8" y="72"/>
                    </a:lnTo>
                    <a:lnTo>
                      <a:pt x="12" y="0"/>
                    </a:lnTo>
                    <a:lnTo>
                      <a:pt x="4" y="0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96" name="Freeform 115"/>
              <p:cNvSpPr/>
              <p:nvPr/>
            </p:nvSpPr>
            <p:spPr bwMode="auto">
              <a:xfrm>
                <a:off x="7413625" y="4743450"/>
                <a:ext cx="15875" cy="111125"/>
              </a:xfrm>
              <a:custGeom>
                <a:avLst/>
                <a:gdLst>
                  <a:gd name="T0" fmla="*/ 0 w 10"/>
                  <a:gd name="T1" fmla="*/ 70 h 70"/>
                  <a:gd name="T2" fmla="*/ 6 w 10"/>
                  <a:gd name="T3" fmla="*/ 70 h 70"/>
                  <a:gd name="T4" fmla="*/ 10 w 10"/>
                  <a:gd name="T5" fmla="*/ 0 h 70"/>
                  <a:gd name="T6" fmla="*/ 2 w 10"/>
                  <a:gd name="T7" fmla="*/ 0 h 70"/>
                  <a:gd name="T8" fmla="*/ 0 w 10"/>
                  <a:gd name="T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0">
                    <a:moveTo>
                      <a:pt x="0" y="70"/>
                    </a:moveTo>
                    <a:lnTo>
                      <a:pt x="6" y="70"/>
                    </a:lnTo>
                    <a:lnTo>
                      <a:pt x="10" y="0"/>
                    </a:lnTo>
                    <a:lnTo>
                      <a:pt x="2" y="0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97" name="Freeform 116"/>
              <p:cNvSpPr/>
              <p:nvPr/>
            </p:nvSpPr>
            <p:spPr bwMode="auto">
              <a:xfrm>
                <a:off x="7400925" y="4743450"/>
                <a:ext cx="15875" cy="111125"/>
              </a:xfrm>
              <a:custGeom>
                <a:avLst/>
                <a:gdLst>
                  <a:gd name="T0" fmla="*/ 0 w 10"/>
                  <a:gd name="T1" fmla="*/ 70 h 70"/>
                  <a:gd name="T2" fmla="*/ 8 w 10"/>
                  <a:gd name="T3" fmla="*/ 70 h 70"/>
                  <a:gd name="T4" fmla="*/ 10 w 10"/>
                  <a:gd name="T5" fmla="*/ 0 h 70"/>
                  <a:gd name="T6" fmla="*/ 4 w 10"/>
                  <a:gd name="T7" fmla="*/ 0 h 70"/>
                  <a:gd name="T8" fmla="*/ 0 w 10"/>
                  <a:gd name="T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0">
                    <a:moveTo>
                      <a:pt x="0" y="70"/>
                    </a:moveTo>
                    <a:lnTo>
                      <a:pt x="8" y="70"/>
                    </a:lnTo>
                    <a:lnTo>
                      <a:pt x="10" y="0"/>
                    </a:lnTo>
                    <a:lnTo>
                      <a:pt x="4" y="0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98" name="Freeform 117"/>
              <p:cNvSpPr/>
              <p:nvPr/>
            </p:nvSpPr>
            <p:spPr bwMode="auto">
              <a:xfrm>
                <a:off x="8039100" y="4321175"/>
                <a:ext cx="152400" cy="130175"/>
              </a:xfrm>
              <a:custGeom>
                <a:avLst/>
                <a:gdLst>
                  <a:gd name="T0" fmla="*/ 0 w 96"/>
                  <a:gd name="T1" fmla="*/ 40 h 82"/>
                  <a:gd name="T2" fmla="*/ 0 w 96"/>
                  <a:gd name="T3" fmla="*/ 40 h 82"/>
                  <a:gd name="T4" fmla="*/ 0 w 96"/>
                  <a:gd name="T5" fmla="*/ 48 h 82"/>
                  <a:gd name="T6" fmla="*/ 2 w 96"/>
                  <a:gd name="T7" fmla="*/ 56 h 82"/>
                  <a:gd name="T8" fmla="*/ 6 w 96"/>
                  <a:gd name="T9" fmla="*/ 62 h 82"/>
                  <a:gd name="T10" fmla="*/ 12 w 96"/>
                  <a:gd name="T11" fmla="*/ 68 h 82"/>
                  <a:gd name="T12" fmla="*/ 20 w 96"/>
                  <a:gd name="T13" fmla="*/ 74 h 82"/>
                  <a:gd name="T14" fmla="*/ 28 w 96"/>
                  <a:gd name="T15" fmla="*/ 78 h 82"/>
                  <a:gd name="T16" fmla="*/ 36 w 96"/>
                  <a:gd name="T17" fmla="*/ 80 h 82"/>
                  <a:gd name="T18" fmla="*/ 46 w 96"/>
                  <a:gd name="T19" fmla="*/ 82 h 82"/>
                  <a:gd name="T20" fmla="*/ 46 w 96"/>
                  <a:gd name="T21" fmla="*/ 82 h 82"/>
                  <a:gd name="T22" fmla="*/ 56 w 96"/>
                  <a:gd name="T23" fmla="*/ 82 h 82"/>
                  <a:gd name="T24" fmla="*/ 64 w 96"/>
                  <a:gd name="T25" fmla="*/ 80 h 82"/>
                  <a:gd name="T26" fmla="*/ 72 w 96"/>
                  <a:gd name="T27" fmla="*/ 76 h 82"/>
                  <a:gd name="T28" fmla="*/ 80 w 96"/>
                  <a:gd name="T29" fmla="*/ 72 h 82"/>
                  <a:gd name="T30" fmla="*/ 86 w 96"/>
                  <a:gd name="T31" fmla="*/ 66 h 82"/>
                  <a:gd name="T32" fmla="*/ 90 w 96"/>
                  <a:gd name="T33" fmla="*/ 60 h 82"/>
                  <a:gd name="T34" fmla="*/ 94 w 96"/>
                  <a:gd name="T35" fmla="*/ 52 h 82"/>
                  <a:gd name="T36" fmla="*/ 96 w 96"/>
                  <a:gd name="T37" fmla="*/ 44 h 82"/>
                  <a:gd name="T38" fmla="*/ 96 w 96"/>
                  <a:gd name="T39" fmla="*/ 44 h 82"/>
                  <a:gd name="T40" fmla="*/ 94 w 96"/>
                  <a:gd name="T41" fmla="*/ 36 h 82"/>
                  <a:gd name="T42" fmla="*/ 92 w 96"/>
                  <a:gd name="T43" fmla="*/ 28 h 82"/>
                  <a:gd name="T44" fmla="*/ 88 w 96"/>
                  <a:gd name="T45" fmla="*/ 20 h 82"/>
                  <a:gd name="T46" fmla="*/ 82 w 96"/>
                  <a:gd name="T47" fmla="*/ 14 h 82"/>
                  <a:gd name="T48" fmla="*/ 76 w 96"/>
                  <a:gd name="T49" fmla="*/ 8 h 82"/>
                  <a:gd name="T50" fmla="*/ 68 w 96"/>
                  <a:gd name="T51" fmla="*/ 4 h 82"/>
                  <a:gd name="T52" fmla="*/ 58 w 96"/>
                  <a:gd name="T53" fmla="*/ 2 h 82"/>
                  <a:gd name="T54" fmla="*/ 50 w 96"/>
                  <a:gd name="T55" fmla="*/ 0 h 82"/>
                  <a:gd name="T56" fmla="*/ 50 w 96"/>
                  <a:gd name="T57" fmla="*/ 0 h 82"/>
                  <a:gd name="T58" fmla="*/ 40 w 96"/>
                  <a:gd name="T59" fmla="*/ 2 h 82"/>
                  <a:gd name="T60" fmla="*/ 30 w 96"/>
                  <a:gd name="T61" fmla="*/ 4 h 82"/>
                  <a:gd name="T62" fmla="*/ 22 w 96"/>
                  <a:gd name="T63" fmla="*/ 6 h 82"/>
                  <a:gd name="T64" fmla="*/ 14 w 96"/>
                  <a:gd name="T65" fmla="*/ 12 h 82"/>
                  <a:gd name="T66" fmla="*/ 8 w 96"/>
                  <a:gd name="T67" fmla="*/ 16 h 82"/>
                  <a:gd name="T68" fmla="*/ 4 w 96"/>
                  <a:gd name="T69" fmla="*/ 24 h 82"/>
                  <a:gd name="T70" fmla="*/ 0 w 96"/>
                  <a:gd name="T71" fmla="*/ 32 h 82"/>
                  <a:gd name="T72" fmla="*/ 0 w 96"/>
                  <a:gd name="T73" fmla="*/ 4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6" h="82">
                    <a:moveTo>
                      <a:pt x="0" y="40"/>
                    </a:moveTo>
                    <a:lnTo>
                      <a:pt x="0" y="40"/>
                    </a:lnTo>
                    <a:lnTo>
                      <a:pt x="0" y="48"/>
                    </a:lnTo>
                    <a:lnTo>
                      <a:pt x="2" y="56"/>
                    </a:lnTo>
                    <a:lnTo>
                      <a:pt x="6" y="62"/>
                    </a:lnTo>
                    <a:lnTo>
                      <a:pt x="12" y="68"/>
                    </a:lnTo>
                    <a:lnTo>
                      <a:pt x="20" y="74"/>
                    </a:lnTo>
                    <a:lnTo>
                      <a:pt x="28" y="78"/>
                    </a:lnTo>
                    <a:lnTo>
                      <a:pt x="36" y="80"/>
                    </a:lnTo>
                    <a:lnTo>
                      <a:pt x="46" y="82"/>
                    </a:lnTo>
                    <a:lnTo>
                      <a:pt x="46" y="82"/>
                    </a:lnTo>
                    <a:lnTo>
                      <a:pt x="56" y="82"/>
                    </a:lnTo>
                    <a:lnTo>
                      <a:pt x="64" y="80"/>
                    </a:lnTo>
                    <a:lnTo>
                      <a:pt x="72" y="76"/>
                    </a:lnTo>
                    <a:lnTo>
                      <a:pt x="80" y="72"/>
                    </a:lnTo>
                    <a:lnTo>
                      <a:pt x="86" y="66"/>
                    </a:lnTo>
                    <a:lnTo>
                      <a:pt x="90" y="60"/>
                    </a:lnTo>
                    <a:lnTo>
                      <a:pt x="94" y="52"/>
                    </a:lnTo>
                    <a:lnTo>
                      <a:pt x="96" y="44"/>
                    </a:lnTo>
                    <a:lnTo>
                      <a:pt x="96" y="44"/>
                    </a:lnTo>
                    <a:lnTo>
                      <a:pt x="94" y="36"/>
                    </a:lnTo>
                    <a:lnTo>
                      <a:pt x="92" y="28"/>
                    </a:lnTo>
                    <a:lnTo>
                      <a:pt x="88" y="20"/>
                    </a:lnTo>
                    <a:lnTo>
                      <a:pt x="82" y="14"/>
                    </a:lnTo>
                    <a:lnTo>
                      <a:pt x="76" y="8"/>
                    </a:lnTo>
                    <a:lnTo>
                      <a:pt x="68" y="4"/>
                    </a:lnTo>
                    <a:lnTo>
                      <a:pt x="58" y="2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40" y="2"/>
                    </a:lnTo>
                    <a:lnTo>
                      <a:pt x="30" y="4"/>
                    </a:lnTo>
                    <a:lnTo>
                      <a:pt x="22" y="6"/>
                    </a:lnTo>
                    <a:lnTo>
                      <a:pt x="14" y="12"/>
                    </a:lnTo>
                    <a:lnTo>
                      <a:pt x="8" y="16"/>
                    </a:lnTo>
                    <a:lnTo>
                      <a:pt x="4" y="24"/>
                    </a:lnTo>
                    <a:lnTo>
                      <a:pt x="0" y="32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15B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99" name="Freeform 118"/>
              <p:cNvSpPr/>
              <p:nvPr/>
            </p:nvSpPr>
            <p:spPr bwMode="auto">
              <a:xfrm>
                <a:off x="8039100" y="4321175"/>
                <a:ext cx="152400" cy="130175"/>
              </a:xfrm>
              <a:custGeom>
                <a:avLst/>
                <a:gdLst>
                  <a:gd name="T0" fmla="*/ 0 w 96"/>
                  <a:gd name="T1" fmla="*/ 40 h 82"/>
                  <a:gd name="T2" fmla="*/ 0 w 96"/>
                  <a:gd name="T3" fmla="*/ 40 h 82"/>
                  <a:gd name="T4" fmla="*/ 0 w 96"/>
                  <a:gd name="T5" fmla="*/ 48 h 82"/>
                  <a:gd name="T6" fmla="*/ 2 w 96"/>
                  <a:gd name="T7" fmla="*/ 56 h 82"/>
                  <a:gd name="T8" fmla="*/ 6 w 96"/>
                  <a:gd name="T9" fmla="*/ 62 h 82"/>
                  <a:gd name="T10" fmla="*/ 12 w 96"/>
                  <a:gd name="T11" fmla="*/ 68 h 82"/>
                  <a:gd name="T12" fmla="*/ 20 w 96"/>
                  <a:gd name="T13" fmla="*/ 74 h 82"/>
                  <a:gd name="T14" fmla="*/ 28 w 96"/>
                  <a:gd name="T15" fmla="*/ 78 h 82"/>
                  <a:gd name="T16" fmla="*/ 36 w 96"/>
                  <a:gd name="T17" fmla="*/ 80 h 82"/>
                  <a:gd name="T18" fmla="*/ 46 w 96"/>
                  <a:gd name="T19" fmla="*/ 82 h 82"/>
                  <a:gd name="T20" fmla="*/ 46 w 96"/>
                  <a:gd name="T21" fmla="*/ 82 h 82"/>
                  <a:gd name="T22" fmla="*/ 56 w 96"/>
                  <a:gd name="T23" fmla="*/ 82 h 82"/>
                  <a:gd name="T24" fmla="*/ 64 w 96"/>
                  <a:gd name="T25" fmla="*/ 80 h 82"/>
                  <a:gd name="T26" fmla="*/ 72 w 96"/>
                  <a:gd name="T27" fmla="*/ 76 h 82"/>
                  <a:gd name="T28" fmla="*/ 80 w 96"/>
                  <a:gd name="T29" fmla="*/ 72 h 82"/>
                  <a:gd name="T30" fmla="*/ 86 w 96"/>
                  <a:gd name="T31" fmla="*/ 66 h 82"/>
                  <a:gd name="T32" fmla="*/ 90 w 96"/>
                  <a:gd name="T33" fmla="*/ 60 h 82"/>
                  <a:gd name="T34" fmla="*/ 94 w 96"/>
                  <a:gd name="T35" fmla="*/ 52 h 82"/>
                  <a:gd name="T36" fmla="*/ 96 w 96"/>
                  <a:gd name="T37" fmla="*/ 44 h 82"/>
                  <a:gd name="T38" fmla="*/ 96 w 96"/>
                  <a:gd name="T39" fmla="*/ 44 h 82"/>
                  <a:gd name="T40" fmla="*/ 94 w 96"/>
                  <a:gd name="T41" fmla="*/ 36 h 82"/>
                  <a:gd name="T42" fmla="*/ 92 w 96"/>
                  <a:gd name="T43" fmla="*/ 28 h 82"/>
                  <a:gd name="T44" fmla="*/ 88 w 96"/>
                  <a:gd name="T45" fmla="*/ 20 h 82"/>
                  <a:gd name="T46" fmla="*/ 82 w 96"/>
                  <a:gd name="T47" fmla="*/ 14 h 82"/>
                  <a:gd name="T48" fmla="*/ 76 w 96"/>
                  <a:gd name="T49" fmla="*/ 8 h 82"/>
                  <a:gd name="T50" fmla="*/ 68 w 96"/>
                  <a:gd name="T51" fmla="*/ 4 h 82"/>
                  <a:gd name="T52" fmla="*/ 58 w 96"/>
                  <a:gd name="T53" fmla="*/ 2 h 82"/>
                  <a:gd name="T54" fmla="*/ 50 w 96"/>
                  <a:gd name="T55" fmla="*/ 0 h 82"/>
                  <a:gd name="T56" fmla="*/ 50 w 96"/>
                  <a:gd name="T57" fmla="*/ 0 h 82"/>
                  <a:gd name="T58" fmla="*/ 40 w 96"/>
                  <a:gd name="T59" fmla="*/ 2 h 82"/>
                  <a:gd name="T60" fmla="*/ 30 w 96"/>
                  <a:gd name="T61" fmla="*/ 4 h 82"/>
                  <a:gd name="T62" fmla="*/ 22 w 96"/>
                  <a:gd name="T63" fmla="*/ 6 h 82"/>
                  <a:gd name="T64" fmla="*/ 14 w 96"/>
                  <a:gd name="T65" fmla="*/ 12 h 82"/>
                  <a:gd name="T66" fmla="*/ 8 w 96"/>
                  <a:gd name="T67" fmla="*/ 16 h 82"/>
                  <a:gd name="T68" fmla="*/ 4 w 96"/>
                  <a:gd name="T69" fmla="*/ 24 h 82"/>
                  <a:gd name="T70" fmla="*/ 0 w 96"/>
                  <a:gd name="T71" fmla="*/ 32 h 82"/>
                  <a:gd name="T72" fmla="*/ 0 w 96"/>
                  <a:gd name="T73" fmla="*/ 4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6" h="82">
                    <a:moveTo>
                      <a:pt x="0" y="40"/>
                    </a:moveTo>
                    <a:lnTo>
                      <a:pt x="0" y="40"/>
                    </a:lnTo>
                    <a:lnTo>
                      <a:pt x="0" y="48"/>
                    </a:lnTo>
                    <a:lnTo>
                      <a:pt x="2" y="56"/>
                    </a:lnTo>
                    <a:lnTo>
                      <a:pt x="6" y="62"/>
                    </a:lnTo>
                    <a:lnTo>
                      <a:pt x="12" y="68"/>
                    </a:lnTo>
                    <a:lnTo>
                      <a:pt x="20" y="74"/>
                    </a:lnTo>
                    <a:lnTo>
                      <a:pt x="28" y="78"/>
                    </a:lnTo>
                    <a:lnTo>
                      <a:pt x="36" y="80"/>
                    </a:lnTo>
                    <a:lnTo>
                      <a:pt x="46" y="82"/>
                    </a:lnTo>
                    <a:lnTo>
                      <a:pt x="46" y="82"/>
                    </a:lnTo>
                    <a:lnTo>
                      <a:pt x="56" y="82"/>
                    </a:lnTo>
                    <a:lnTo>
                      <a:pt x="64" y="80"/>
                    </a:lnTo>
                    <a:lnTo>
                      <a:pt x="72" y="76"/>
                    </a:lnTo>
                    <a:lnTo>
                      <a:pt x="80" y="72"/>
                    </a:lnTo>
                    <a:lnTo>
                      <a:pt x="86" y="66"/>
                    </a:lnTo>
                    <a:lnTo>
                      <a:pt x="90" y="60"/>
                    </a:lnTo>
                    <a:lnTo>
                      <a:pt x="94" y="52"/>
                    </a:lnTo>
                    <a:lnTo>
                      <a:pt x="96" y="44"/>
                    </a:lnTo>
                    <a:lnTo>
                      <a:pt x="96" y="44"/>
                    </a:lnTo>
                    <a:lnTo>
                      <a:pt x="94" y="36"/>
                    </a:lnTo>
                    <a:lnTo>
                      <a:pt x="92" y="28"/>
                    </a:lnTo>
                    <a:lnTo>
                      <a:pt x="88" y="20"/>
                    </a:lnTo>
                    <a:lnTo>
                      <a:pt x="82" y="14"/>
                    </a:lnTo>
                    <a:lnTo>
                      <a:pt x="76" y="8"/>
                    </a:lnTo>
                    <a:lnTo>
                      <a:pt x="68" y="4"/>
                    </a:lnTo>
                    <a:lnTo>
                      <a:pt x="58" y="2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40" y="2"/>
                    </a:lnTo>
                    <a:lnTo>
                      <a:pt x="30" y="4"/>
                    </a:lnTo>
                    <a:lnTo>
                      <a:pt x="22" y="6"/>
                    </a:lnTo>
                    <a:lnTo>
                      <a:pt x="14" y="12"/>
                    </a:lnTo>
                    <a:lnTo>
                      <a:pt x="8" y="16"/>
                    </a:lnTo>
                    <a:lnTo>
                      <a:pt x="4" y="24"/>
                    </a:lnTo>
                    <a:lnTo>
                      <a:pt x="0" y="32"/>
                    </a:lnTo>
                    <a:lnTo>
                      <a:pt x="0" y="4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100" name="Freeform 119"/>
              <p:cNvSpPr/>
              <p:nvPr/>
            </p:nvSpPr>
            <p:spPr bwMode="auto">
              <a:xfrm>
                <a:off x="7975600" y="4359275"/>
                <a:ext cx="257175" cy="473075"/>
              </a:xfrm>
              <a:custGeom>
                <a:avLst/>
                <a:gdLst>
                  <a:gd name="T0" fmla="*/ 44 w 162"/>
                  <a:gd name="T1" fmla="*/ 0 h 298"/>
                  <a:gd name="T2" fmla="*/ 88 w 162"/>
                  <a:gd name="T3" fmla="*/ 2 h 298"/>
                  <a:gd name="T4" fmla="*/ 132 w 162"/>
                  <a:gd name="T5" fmla="*/ 4 h 298"/>
                  <a:gd name="T6" fmla="*/ 132 w 162"/>
                  <a:gd name="T7" fmla="*/ 4 h 298"/>
                  <a:gd name="T8" fmla="*/ 138 w 162"/>
                  <a:gd name="T9" fmla="*/ 12 h 298"/>
                  <a:gd name="T10" fmla="*/ 142 w 162"/>
                  <a:gd name="T11" fmla="*/ 22 h 298"/>
                  <a:gd name="T12" fmla="*/ 150 w 162"/>
                  <a:gd name="T13" fmla="*/ 36 h 298"/>
                  <a:gd name="T14" fmla="*/ 154 w 162"/>
                  <a:gd name="T15" fmla="*/ 56 h 298"/>
                  <a:gd name="T16" fmla="*/ 160 w 162"/>
                  <a:gd name="T17" fmla="*/ 82 h 298"/>
                  <a:gd name="T18" fmla="*/ 162 w 162"/>
                  <a:gd name="T19" fmla="*/ 116 h 298"/>
                  <a:gd name="T20" fmla="*/ 162 w 162"/>
                  <a:gd name="T21" fmla="*/ 154 h 298"/>
                  <a:gd name="T22" fmla="*/ 162 w 162"/>
                  <a:gd name="T23" fmla="*/ 154 h 298"/>
                  <a:gd name="T24" fmla="*/ 160 w 162"/>
                  <a:gd name="T25" fmla="*/ 194 h 298"/>
                  <a:gd name="T26" fmla="*/ 154 w 162"/>
                  <a:gd name="T27" fmla="*/ 226 h 298"/>
                  <a:gd name="T28" fmla="*/ 148 w 162"/>
                  <a:gd name="T29" fmla="*/ 250 h 298"/>
                  <a:gd name="T30" fmla="*/ 142 w 162"/>
                  <a:gd name="T31" fmla="*/ 270 h 298"/>
                  <a:gd name="T32" fmla="*/ 136 w 162"/>
                  <a:gd name="T33" fmla="*/ 282 h 298"/>
                  <a:gd name="T34" fmla="*/ 130 w 162"/>
                  <a:gd name="T35" fmla="*/ 292 h 298"/>
                  <a:gd name="T36" fmla="*/ 126 w 162"/>
                  <a:gd name="T37" fmla="*/ 298 h 298"/>
                  <a:gd name="T38" fmla="*/ 74 w 162"/>
                  <a:gd name="T39" fmla="*/ 296 h 298"/>
                  <a:gd name="T40" fmla="*/ 24 w 162"/>
                  <a:gd name="T41" fmla="*/ 294 h 298"/>
                  <a:gd name="T42" fmla="*/ 24 w 162"/>
                  <a:gd name="T43" fmla="*/ 294 h 298"/>
                  <a:gd name="T44" fmla="*/ 20 w 162"/>
                  <a:gd name="T45" fmla="*/ 288 h 298"/>
                  <a:gd name="T46" fmla="*/ 16 w 162"/>
                  <a:gd name="T47" fmla="*/ 278 h 298"/>
                  <a:gd name="T48" fmla="*/ 10 w 162"/>
                  <a:gd name="T49" fmla="*/ 264 h 298"/>
                  <a:gd name="T50" fmla="*/ 6 w 162"/>
                  <a:gd name="T51" fmla="*/ 244 h 298"/>
                  <a:gd name="T52" fmla="*/ 2 w 162"/>
                  <a:gd name="T53" fmla="*/ 218 h 298"/>
                  <a:gd name="T54" fmla="*/ 0 w 162"/>
                  <a:gd name="T55" fmla="*/ 186 h 298"/>
                  <a:gd name="T56" fmla="*/ 0 w 162"/>
                  <a:gd name="T57" fmla="*/ 148 h 298"/>
                  <a:gd name="T58" fmla="*/ 0 w 162"/>
                  <a:gd name="T59" fmla="*/ 148 h 298"/>
                  <a:gd name="T60" fmla="*/ 4 w 162"/>
                  <a:gd name="T61" fmla="*/ 108 h 298"/>
                  <a:gd name="T62" fmla="*/ 10 w 162"/>
                  <a:gd name="T63" fmla="*/ 76 h 298"/>
                  <a:gd name="T64" fmla="*/ 16 w 162"/>
                  <a:gd name="T65" fmla="*/ 50 h 298"/>
                  <a:gd name="T66" fmla="*/ 24 w 162"/>
                  <a:gd name="T67" fmla="*/ 32 h 298"/>
                  <a:gd name="T68" fmla="*/ 32 w 162"/>
                  <a:gd name="T69" fmla="*/ 18 h 298"/>
                  <a:gd name="T70" fmla="*/ 38 w 162"/>
                  <a:gd name="T71" fmla="*/ 8 h 298"/>
                  <a:gd name="T72" fmla="*/ 44 w 162"/>
                  <a:gd name="T73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2" h="298">
                    <a:moveTo>
                      <a:pt x="44" y="0"/>
                    </a:moveTo>
                    <a:lnTo>
                      <a:pt x="88" y="2"/>
                    </a:lnTo>
                    <a:lnTo>
                      <a:pt x="132" y="4"/>
                    </a:lnTo>
                    <a:lnTo>
                      <a:pt x="132" y="4"/>
                    </a:lnTo>
                    <a:lnTo>
                      <a:pt x="138" y="12"/>
                    </a:lnTo>
                    <a:lnTo>
                      <a:pt x="142" y="22"/>
                    </a:lnTo>
                    <a:lnTo>
                      <a:pt x="150" y="36"/>
                    </a:lnTo>
                    <a:lnTo>
                      <a:pt x="154" y="56"/>
                    </a:lnTo>
                    <a:lnTo>
                      <a:pt x="160" y="82"/>
                    </a:lnTo>
                    <a:lnTo>
                      <a:pt x="162" y="116"/>
                    </a:lnTo>
                    <a:lnTo>
                      <a:pt x="162" y="154"/>
                    </a:lnTo>
                    <a:lnTo>
                      <a:pt x="162" y="154"/>
                    </a:lnTo>
                    <a:lnTo>
                      <a:pt x="160" y="194"/>
                    </a:lnTo>
                    <a:lnTo>
                      <a:pt x="154" y="226"/>
                    </a:lnTo>
                    <a:lnTo>
                      <a:pt x="148" y="250"/>
                    </a:lnTo>
                    <a:lnTo>
                      <a:pt x="142" y="270"/>
                    </a:lnTo>
                    <a:lnTo>
                      <a:pt x="136" y="282"/>
                    </a:lnTo>
                    <a:lnTo>
                      <a:pt x="130" y="292"/>
                    </a:lnTo>
                    <a:lnTo>
                      <a:pt x="126" y="298"/>
                    </a:lnTo>
                    <a:lnTo>
                      <a:pt x="74" y="296"/>
                    </a:lnTo>
                    <a:lnTo>
                      <a:pt x="24" y="294"/>
                    </a:lnTo>
                    <a:lnTo>
                      <a:pt x="24" y="294"/>
                    </a:lnTo>
                    <a:lnTo>
                      <a:pt x="20" y="288"/>
                    </a:lnTo>
                    <a:lnTo>
                      <a:pt x="16" y="278"/>
                    </a:lnTo>
                    <a:lnTo>
                      <a:pt x="10" y="264"/>
                    </a:lnTo>
                    <a:lnTo>
                      <a:pt x="6" y="244"/>
                    </a:lnTo>
                    <a:lnTo>
                      <a:pt x="2" y="218"/>
                    </a:lnTo>
                    <a:lnTo>
                      <a:pt x="0" y="18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4" y="108"/>
                    </a:lnTo>
                    <a:lnTo>
                      <a:pt x="10" y="76"/>
                    </a:lnTo>
                    <a:lnTo>
                      <a:pt x="16" y="50"/>
                    </a:lnTo>
                    <a:lnTo>
                      <a:pt x="24" y="32"/>
                    </a:lnTo>
                    <a:lnTo>
                      <a:pt x="32" y="18"/>
                    </a:lnTo>
                    <a:lnTo>
                      <a:pt x="38" y="8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101" name="Freeform 120"/>
              <p:cNvSpPr/>
              <p:nvPr/>
            </p:nvSpPr>
            <p:spPr bwMode="auto">
              <a:xfrm>
                <a:off x="7975600" y="4359275"/>
                <a:ext cx="257175" cy="473075"/>
              </a:xfrm>
              <a:custGeom>
                <a:avLst/>
                <a:gdLst>
                  <a:gd name="T0" fmla="*/ 44 w 162"/>
                  <a:gd name="T1" fmla="*/ 0 h 298"/>
                  <a:gd name="T2" fmla="*/ 88 w 162"/>
                  <a:gd name="T3" fmla="*/ 2 h 298"/>
                  <a:gd name="T4" fmla="*/ 132 w 162"/>
                  <a:gd name="T5" fmla="*/ 4 h 298"/>
                  <a:gd name="T6" fmla="*/ 132 w 162"/>
                  <a:gd name="T7" fmla="*/ 4 h 298"/>
                  <a:gd name="T8" fmla="*/ 138 w 162"/>
                  <a:gd name="T9" fmla="*/ 12 h 298"/>
                  <a:gd name="T10" fmla="*/ 142 w 162"/>
                  <a:gd name="T11" fmla="*/ 22 h 298"/>
                  <a:gd name="T12" fmla="*/ 150 w 162"/>
                  <a:gd name="T13" fmla="*/ 36 h 298"/>
                  <a:gd name="T14" fmla="*/ 154 w 162"/>
                  <a:gd name="T15" fmla="*/ 56 h 298"/>
                  <a:gd name="T16" fmla="*/ 160 w 162"/>
                  <a:gd name="T17" fmla="*/ 82 h 298"/>
                  <a:gd name="T18" fmla="*/ 162 w 162"/>
                  <a:gd name="T19" fmla="*/ 116 h 298"/>
                  <a:gd name="T20" fmla="*/ 162 w 162"/>
                  <a:gd name="T21" fmla="*/ 154 h 298"/>
                  <a:gd name="T22" fmla="*/ 162 w 162"/>
                  <a:gd name="T23" fmla="*/ 154 h 298"/>
                  <a:gd name="T24" fmla="*/ 160 w 162"/>
                  <a:gd name="T25" fmla="*/ 194 h 298"/>
                  <a:gd name="T26" fmla="*/ 154 w 162"/>
                  <a:gd name="T27" fmla="*/ 226 h 298"/>
                  <a:gd name="T28" fmla="*/ 148 w 162"/>
                  <a:gd name="T29" fmla="*/ 250 h 298"/>
                  <a:gd name="T30" fmla="*/ 142 w 162"/>
                  <a:gd name="T31" fmla="*/ 270 h 298"/>
                  <a:gd name="T32" fmla="*/ 136 w 162"/>
                  <a:gd name="T33" fmla="*/ 282 h 298"/>
                  <a:gd name="T34" fmla="*/ 130 w 162"/>
                  <a:gd name="T35" fmla="*/ 292 h 298"/>
                  <a:gd name="T36" fmla="*/ 126 w 162"/>
                  <a:gd name="T37" fmla="*/ 298 h 298"/>
                  <a:gd name="T38" fmla="*/ 74 w 162"/>
                  <a:gd name="T39" fmla="*/ 296 h 298"/>
                  <a:gd name="T40" fmla="*/ 24 w 162"/>
                  <a:gd name="T41" fmla="*/ 294 h 298"/>
                  <a:gd name="T42" fmla="*/ 24 w 162"/>
                  <a:gd name="T43" fmla="*/ 294 h 298"/>
                  <a:gd name="T44" fmla="*/ 20 w 162"/>
                  <a:gd name="T45" fmla="*/ 288 h 298"/>
                  <a:gd name="T46" fmla="*/ 16 w 162"/>
                  <a:gd name="T47" fmla="*/ 278 h 298"/>
                  <a:gd name="T48" fmla="*/ 10 w 162"/>
                  <a:gd name="T49" fmla="*/ 264 h 298"/>
                  <a:gd name="T50" fmla="*/ 6 w 162"/>
                  <a:gd name="T51" fmla="*/ 244 h 298"/>
                  <a:gd name="T52" fmla="*/ 2 w 162"/>
                  <a:gd name="T53" fmla="*/ 218 h 298"/>
                  <a:gd name="T54" fmla="*/ 0 w 162"/>
                  <a:gd name="T55" fmla="*/ 186 h 298"/>
                  <a:gd name="T56" fmla="*/ 0 w 162"/>
                  <a:gd name="T57" fmla="*/ 148 h 298"/>
                  <a:gd name="T58" fmla="*/ 0 w 162"/>
                  <a:gd name="T59" fmla="*/ 148 h 298"/>
                  <a:gd name="T60" fmla="*/ 4 w 162"/>
                  <a:gd name="T61" fmla="*/ 108 h 298"/>
                  <a:gd name="T62" fmla="*/ 10 w 162"/>
                  <a:gd name="T63" fmla="*/ 76 h 298"/>
                  <a:gd name="T64" fmla="*/ 16 w 162"/>
                  <a:gd name="T65" fmla="*/ 50 h 298"/>
                  <a:gd name="T66" fmla="*/ 24 w 162"/>
                  <a:gd name="T67" fmla="*/ 32 h 298"/>
                  <a:gd name="T68" fmla="*/ 32 w 162"/>
                  <a:gd name="T69" fmla="*/ 18 h 298"/>
                  <a:gd name="T70" fmla="*/ 38 w 162"/>
                  <a:gd name="T71" fmla="*/ 8 h 298"/>
                  <a:gd name="T72" fmla="*/ 44 w 162"/>
                  <a:gd name="T73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2" h="298">
                    <a:moveTo>
                      <a:pt x="44" y="0"/>
                    </a:moveTo>
                    <a:lnTo>
                      <a:pt x="88" y="2"/>
                    </a:lnTo>
                    <a:lnTo>
                      <a:pt x="132" y="4"/>
                    </a:lnTo>
                    <a:lnTo>
                      <a:pt x="132" y="4"/>
                    </a:lnTo>
                    <a:lnTo>
                      <a:pt x="138" y="12"/>
                    </a:lnTo>
                    <a:lnTo>
                      <a:pt x="142" y="22"/>
                    </a:lnTo>
                    <a:lnTo>
                      <a:pt x="150" y="36"/>
                    </a:lnTo>
                    <a:lnTo>
                      <a:pt x="154" y="56"/>
                    </a:lnTo>
                    <a:lnTo>
                      <a:pt x="160" y="82"/>
                    </a:lnTo>
                    <a:lnTo>
                      <a:pt x="162" y="116"/>
                    </a:lnTo>
                    <a:lnTo>
                      <a:pt x="162" y="154"/>
                    </a:lnTo>
                    <a:lnTo>
                      <a:pt x="162" y="154"/>
                    </a:lnTo>
                    <a:lnTo>
                      <a:pt x="160" y="194"/>
                    </a:lnTo>
                    <a:lnTo>
                      <a:pt x="154" y="226"/>
                    </a:lnTo>
                    <a:lnTo>
                      <a:pt x="148" y="250"/>
                    </a:lnTo>
                    <a:lnTo>
                      <a:pt x="142" y="270"/>
                    </a:lnTo>
                    <a:lnTo>
                      <a:pt x="136" y="282"/>
                    </a:lnTo>
                    <a:lnTo>
                      <a:pt x="130" y="292"/>
                    </a:lnTo>
                    <a:lnTo>
                      <a:pt x="126" y="298"/>
                    </a:lnTo>
                    <a:lnTo>
                      <a:pt x="74" y="296"/>
                    </a:lnTo>
                    <a:lnTo>
                      <a:pt x="24" y="294"/>
                    </a:lnTo>
                    <a:lnTo>
                      <a:pt x="24" y="294"/>
                    </a:lnTo>
                    <a:lnTo>
                      <a:pt x="20" y="288"/>
                    </a:lnTo>
                    <a:lnTo>
                      <a:pt x="16" y="278"/>
                    </a:lnTo>
                    <a:lnTo>
                      <a:pt x="10" y="264"/>
                    </a:lnTo>
                    <a:lnTo>
                      <a:pt x="6" y="244"/>
                    </a:lnTo>
                    <a:lnTo>
                      <a:pt x="2" y="218"/>
                    </a:lnTo>
                    <a:lnTo>
                      <a:pt x="0" y="18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4" y="108"/>
                    </a:lnTo>
                    <a:lnTo>
                      <a:pt x="10" y="76"/>
                    </a:lnTo>
                    <a:lnTo>
                      <a:pt x="16" y="50"/>
                    </a:lnTo>
                    <a:lnTo>
                      <a:pt x="24" y="32"/>
                    </a:lnTo>
                    <a:lnTo>
                      <a:pt x="32" y="18"/>
                    </a:lnTo>
                    <a:lnTo>
                      <a:pt x="38" y="8"/>
                    </a:lnTo>
                    <a:lnTo>
                      <a:pt x="4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102" name="Freeform 121"/>
              <p:cNvSpPr/>
              <p:nvPr/>
            </p:nvSpPr>
            <p:spPr bwMode="auto">
              <a:xfrm>
                <a:off x="7423150" y="4295775"/>
                <a:ext cx="149225" cy="127000"/>
              </a:xfrm>
              <a:custGeom>
                <a:avLst/>
                <a:gdLst>
                  <a:gd name="T0" fmla="*/ 0 w 94"/>
                  <a:gd name="T1" fmla="*/ 38 h 80"/>
                  <a:gd name="T2" fmla="*/ 0 w 94"/>
                  <a:gd name="T3" fmla="*/ 38 h 80"/>
                  <a:gd name="T4" fmla="*/ 0 w 94"/>
                  <a:gd name="T5" fmla="*/ 46 h 80"/>
                  <a:gd name="T6" fmla="*/ 2 w 94"/>
                  <a:gd name="T7" fmla="*/ 54 h 80"/>
                  <a:gd name="T8" fmla="*/ 6 w 94"/>
                  <a:gd name="T9" fmla="*/ 60 h 80"/>
                  <a:gd name="T10" fmla="*/ 12 w 94"/>
                  <a:gd name="T11" fmla="*/ 68 h 80"/>
                  <a:gd name="T12" fmla="*/ 18 w 94"/>
                  <a:gd name="T13" fmla="*/ 72 h 80"/>
                  <a:gd name="T14" fmla="*/ 26 w 94"/>
                  <a:gd name="T15" fmla="*/ 76 h 80"/>
                  <a:gd name="T16" fmla="*/ 36 w 94"/>
                  <a:gd name="T17" fmla="*/ 80 h 80"/>
                  <a:gd name="T18" fmla="*/ 46 w 94"/>
                  <a:gd name="T19" fmla="*/ 80 h 80"/>
                  <a:gd name="T20" fmla="*/ 46 w 94"/>
                  <a:gd name="T21" fmla="*/ 80 h 80"/>
                  <a:gd name="T22" fmla="*/ 54 w 94"/>
                  <a:gd name="T23" fmla="*/ 80 h 80"/>
                  <a:gd name="T24" fmla="*/ 64 w 94"/>
                  <a:gd name="T25" fmla="*/ 78 h 80"/>
                  <a:gd name="T26" fmla="*/ 72 w 94"/>
                  <a:gd name="T27" fmla="*/ 74 h 80"/>
                  <a:gd name="T28" fmla="*/ 80 w 94"/>
                  <a:gd name="T29" fmla="*/ 70 h 80"/>
                  <a:gd name="T30" fmla="*/ 86 w 94"/>
                  <a:gd name="T31" fmla="*/ 64 h 80"/>
                  <a:gd name="T32" fmla="*/ 90 w 94"/>
                  <a:gd name="T33" fmla="*/ 58 h 80"/>
                  <a:gd name="T34" fmla="*/ 94 w 94"/>
                  <a:gd name="T35" fmla="*/ 50 h 80"/>
                  <a:gd name="T36" fmla="*/ 94 w 94"/>
                  <a:gd name="T37" fmla="*/ 42 h 80"/>
                  <a:gd name="T38" fmla="*/ 94 w 94"/>
                  <a:gd name="T39" fmla="*/ 42 h 80"/>
                  <a:gd name="T40" fmla="*/ 94 w 94"/>
                  <a:gd name="T41" fmla="*/ 34 h 80"/>
                  <a:gd name="T42" fmla="*/ 92 w 94"/>
                  <a:gd name="T43" fmla="*/ 26 h 80"/>
                  <a:gd name="T44" fmla="*/ 88 w 94"/>
                  <a:gd name="T45" fmla="*/ 20 h 80"/>
                  <a:gd name="T46" fmla="*/ 82 w 94"/>
                  <a:gd name="T47" fmla="*/ 12 h 80"/>
                  <a:gd name="T48" fmla="*/ 76 w 94"/>
                  <a:gd name="T49" fmla="*/ 8 h 80"/>
                  <a:gd name="T50" fmla="*/ 68 w 94"/>
                  <a:gd name="T51" fmla="*/ 4 h 80"/>
                  <a:gd name="T52" fmla="*/ 58 w 94"/>
                  <a:gd name="T53" fmla="*/ 0 h 80"/>
                  <a:gd name="T54" fmla="*/ 48 w 94"/>
                  <a:gd name="T55" fmla="*/ 0 h 80"/>
                  <a:gd name="T56" fmla="*/ 48 w 94"/>
                  <a:gd name="T57" fmla="*/ 0 h 80"/>
                  <a:gd name="T58" fmla="*/ 40 w 94"/>
                  <a:gd name="T59" fmla="*/ 0 h 80"/>
                  <a:gd name="T60" fmla="*/ 30 w 94"/>
                  <a:gd name="T61" fmla="*/ 2 h 80"/>
                  <a:gd name="T62" fmla="*/ 22 w 94"/>
                  <a:gd name="T63" fmla="*/ 6 h 80"/>
                  <a:gd name="T64" fmla="*/ 14 w 94"/>
                  <a:gd name="T65" fmla="*/ 10 h 80"/>
                  <a:gd name="T66" fmla="*/ 8 w 94"/>
                  <a:gd name="T67" fmla="*/ 16 h 80"/>
                  <a:gd name="T68" fmla="*/ 4 w 94"/>
                  <a:gd name="T69" fmla="*/ 22 h 80"/>
                  <a:gd name="T70" fmla="*/ 0 w 94"/>
                  <a:gd name="T71" fmla="*/ 30 h 80"/>
                  <a:gd name="T72" fmla="*/ 0 w 94"/>
                  <a:gd name="T73" fmla="*/ 3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4" h="80">
                    <a:moveTo>
                      <a:pt x="0" y="38"/>
                    </a:moveTo>
                    <a:lnTo>
                      <a:pt x="0" y="38"/>
                    </a:lnTo>
                    <a:lnTo>
                      <a:pt x="0" y="46"/>
                    </a:lnTo>
                    <a:lnTo>
                      <a:pt x="2" y="54"/>
                    </a:lnTo>
                    <a:lnTo>
                      <a:pt x="6" y="60"/>
                    </a:lnTo>
                    <a:lnTo>
                      <a:pt x="12" y="68"/>
                    </a:lnTo>
                    <a:lnTo>
                      <a:pt x="18" y="72"/>
                    </a:lnTo>
                    <a:lnTo>
                      <a:pt x="26" y="76"/>
                    </a:lnTo>
                    <a:lnTo>
                      <a:pt x="36" y="80"/>
                    </a:lnTo>
                    <a:lnTo>
                      <a:pt x="46" y="80"/>
                    </a:lnTo>
                    <a:lnTo>
                      <a:pt x="46" y="80"/>
                    </a:lnTo>
                    <a:lnTo>
                      <a:pt x="54" y="80"/>
                    </a:lnTo>
                    <a:lnTo>
                      <a:pt x="64" y="78"/>
                    </a:lnTo>
                    <a:lnTo>
                      <a:pt x="72" y="74"/>
                    </a:lnTo>
                    <a:lnTo>
                      <a:pt x="80" y="70"/>
                    </a:lnTo>
                    <a:lnTo>
                      <a:pt x="86" y="64"/>
                    </a:lnTo>
                    <a:lnTo>
                      <a:pt x="90" y="58"/>
                    </a:lnTo>
                    <a:lnTo>
                      <a:pt x="94" y="50"/>
                    </a:lnTo>
                    <a:lnTo>
                      <a:pt x="94" y="42"/>
                    </a:lnTo>
                    <a:lnTo>
                      <a:pt x="94" y="42"/>
                    </a:lnTo>
                    <a:lnTo>
                      <a:pt x="94" y="34"/>
                    </a:lnTo>
                    <a:lnTo>
                      <a:pt x="92" y="26"/>
                    </a:lnTo>
                    <a:lnTo>
                      <a:pt x="88" y="20"/>
                    </a:lnTo>
                    <a:lnTo>
                      <a:pt x="82" y="12"/>
                    </a:lnTo>
                    <a:lnTo>
                      <a:pt x="76" y="8"/>
                    </a:lnTo>
                    <a:lnTo>
                      <a:pt x="68" y="4"/>
                    </a:lnTo>
                    <a:lnTo>
                      <a:pt x="58" y="0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40" y="0"/>
                    </a:lnTo>
                    <a:lnTo>
                      <a:pt x="30" y="2"/>
                    </a:lnTo>
                    <a:lnTo>
                      <a:pt x="22" y="6"/>
                    </a:lnTo>
                    <a:lnTo>
                      <a:pt x="14" y="10"/>
                    </a:lnTo>
                    <a:lnTo>
                      <a:pt x="8" y="16"/>
                    </a:lnTo>
                    <a:lnTo>
                      <a:pt x="4" y="22"/>
                    </a:lnTo>
                    <a:lnTo>
                      <a:pt x="0" y="3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15B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103" name="Freeform 122"/>
              <p:cNvSpPr/>
              <p:nvPr/>
            </p:nvSpPr>
            <p:spPr bwMode="auto">
              <a:xfrm>
                <a:off x="7423150" y="4295775"/>
                <a:ext cx="149225" cy="127000"/>
              </a:xfrm>
              <a:custGeom>
                <a:avLst/>
                <a:gdLst>
                  <a:gd name="T0" fmla="*/ 0 w 94"/>
                  <a:gd name="T1" fmla="*/ 38 h 80"/>
                  <a:gd name="T2" fmla="*/ 0 w 94"/>
                  <a:gd name="T3" fmla="*/ 38 h 80"/>
                  <a:gd name="T4" fmla="*/ 0 w 94"/>
                  <a:gd name="T5" fmla="*/ 46 h 80"/>
                  <a:gd name="T6" fmla="*/ 2 w 94"/>
                  <a:gd name="T7" fmla="*/ 54 h 80"/>
                  <a:gd name="T8" fmla="*/ 6 w 94"/>
                  <a:gd name="T9" fmla="*/ 60 h 80"/>
                  <a:gd name="T10" fmla="*/ 12 w 94"/>
                  <a:gd name="T11" fmla="*/ 68 h 80"/>
                  <a:gd name="T12" fmla="*/ 18 w 94"/>
                  <a:gd name="T13" fmla="*/ 72 h 80"/>
                  <a:gd name="T14" fmla="*/ 26 w 94"/>
                  <a:gd name="T15" fmla="*/ 76 h 80"/>
                  <a:gd name="T16" fmla="*/ 36 w 94"/>
                  <a:gd name="T17" fmla="*/ 80 h 80"/>
                  <a:gd name="T18" fmla="*/ 46 w 94"/>
                  <a:gd name="T19" fmla="*/ 80 h 80"/>
                  <a:gd name="T20" fmla="*/ 46 w 94"/>
                  <a:gd name="T21" fmla="*/ 80 h 80"/>
                  <a:gd name="T22" fmla="*/ 54 w 94"/>
                  <a:gd name="T23" fmla="*/ 80 h 80"/>
                  <a:gd name="T24" fmla="*/ 64 w 94"/>
                  <a:gd name="T25" fmla="*/ 78 h 80"/>
                  <a:gd name="T26" fmla="*/ 72 w 94"/>
                  <a:gd name="T27" fmla="*/ 74 h 80"/>
                  <a:gd name="T28" fmla="*/ 80 w 94"/>
                  <a:gd name="T29" fmla="*/ 70 h 80"/>
                  <a:gd name="T30" fmla="*/ 86 w 94"/>
                  <a:gd name="T31" fmla="*/ 64 h 80"/>
                  <a:gd name="T32" fmla="*/ 90 w 94"/>
                  <a:gd name="T33" fmla="*/ 58 h 80"/>
                  <a:gd name="T34" fmla="*/ 94 w 94"/>
                  <a:gd name="T35" fmla="*/ 50 h 80"/>
                  <a:gd name="T36" fmla="*/ 94 w 94"/>
                  <a:gd name="T37" fmla="*/ 42 h 80"/>
                  <a:gd name="T38" fmla="*/ 94 w 94"/>
                  <a:gd name="T39" fmla="*/ 42 h 80"/>
                  <a:gd name="T40" fmla="*/ 94 w 94"/>
                  <a:gd name="T41" fmla="*/ 34 h 80"/>
                  <a:gd name="T42" fmla="*/ 92 w 94"/>
                  <a:gd name="T43" fmla="*/ 26 h 80"/>
                  <a:gd name="T44" fmla="*/ 88 w 94"/>
                  <a:gd name="T45" fmla="*/ 20 h 80"/>
                  <a:gd name="T46" fmla="*/ 82 w 94"/>
                  <a:gd name="T47" fmla="*/ 12 h 80"/>
                  <a:gd name="T48" fmla="*/ 76 w 94"/>
                  <a:gd name="T49" fmla="*/ 8 h 80"/>
                  <a:gd name="T50" fmla="*/ 68 w 94"/>
                  <a:gd name="T51" fmla="*/ 4 h 80"/>
                  <a:gd name="T52" fmla="*/ 58 w 94"/>
                  <a:gd name="T53" fmla="*/ 0 h 80"/>
                  <a:gd name="T54" fmla="*/ 48 w 94"/>
                  <a:gd name="T55" fmla="*/ 0 h 80"/>
                  <a:gd name="T56" fmla="*/ 48 w 94"/>
                  <a:gd name="T57" fmla="*/ 0 h 80"/>
                  <a:gd name="T58" fmla="*/ 40 w 94"/>
                  <a:gd name="T59" fmla="*/ 0 h 80"/>
                  <a:gd name="T60" fmla="*/ 30 w 94"/>
                  <a:gd name="T61" fmla="*/ 2 h 80"/>
                  <a:gd name="T62" fmla="*/ 22 w 94"/>
                  <a:gd name="T63" fmla="*/ 6 h 80"/>
                  <a:gd name="T64" fmla="*/ 14 w 94"/>
                  <a:gd name="T65" fmla="*/ 10 h 80"/>
                  <a:gd name="T66" fmla="*/ 8 w 94"/>
                  <a:gd name="T67" fmla="*/ 16 h 80"/>
                  <a:gd name="T68" fmla="*/ 4 w 94"/>
                  <a:gd name="T69" fmla="*/ 22 h 80"/>
                  <a:gd name="T70" fmla="*/ 0 w 94"/>
                  <a:gd name="T71" fmla="*/ 30 h 80"/>
                  <a:gd name="T72" fmla="*/ 0 w 94"/>
                  <a:gd name="T73" fmla="*/ 3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4" h="80">
                    <a:moveTo>
                      <a:pt x="0" y="38"/>
                    </a:moveTo>
                    <a:lnTo>
                      <a:pt x="0" y="38"/>
                    </a:lnTo>
                    <a:lnTo>
                      <a:pt x="0" y="46"/>
                    </a:lnTo>
                    <a:lnTo>
                      <a:pt x="2" y="54"/>
                    </a:lnTo>
                    <a:lnTo>
                      <a:pt x="6" y="60"/>
                    </a:lnTo>
                    <a:lnTo>
                      <a:pt x="12" y="68"/>
                    </a:lnTo>
                    <a:lnTo>
                      <a:pt x="18" y="72"/>
                    </a:lnTo>
                    <a:lnTo>
                      <a:pt x="26" y="76"/>
                    </a:lnTo>
                    <a:lnTo>
                      <a:pt x="36" y="80"/>
                    </a:lnTo>
                    <a:lnTo>
                      <a:pt x="46" y="80"/>
                    </a:lnTo>
                    <a:lnTo>
                      <a:pt x="46" y="80"/>
                    </a:lnTo>
                    <a:lnTo>
                      <a:pt x="54" y="80"/>
                    </a:lnTo>
                    <a:lnTo>
                      <a:pt x="64" y="78"/>
                    </a:lnTo>
                    <a:lnTo>
                      <a:pt x="72" y="74"/>
                    </a:lnTo>
                    <a:lnTo>
                      <a:pt x="80" y="70"/>
                    </a:lnTo>
                    <a:lnTo>
                      <a:pt x="86" y="64"/>
                    </a:lnTo>
                    <a:lnTo>
                      <a:pt x="90" y="58"/>
                    </a:lnTo>
                    <a:lnTo>
                      <a:pt x="94" y="50"/>
                    </a:lnTo>
                    <a:lnTo>
                      <a:pt x="94" y="42"/>
                    </a:lnTo>
                    <a:lnTo>
                      <a:pt x="94" y="42"/>
                    </a:lnTo>
                    <a:lnTo>
                      <a:pt x="94" y="34"/>
                    </a:lnTo>
                    <a:lnTo>
                      <a:pt x="92" y="26"/>
                    </a:lnTo>
                    <a:lnTo>
                      <a:pt x="88" y="20"/>
                    </a:lnTo>
                    <a:lnTo>
                      <a:pt x="82" y="12"/>
                    </a:lnTo>
                    <a:lnTo>
                      <a:pt x="76" y="8"/>
                    </a:lnTo>
                    <a:lnTo>
                      <a:pt x="68" y="4"/>
                    </a:lnTo>
                    <a:lnTo>
                      <a:pt x="58" y="0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40" y="0"/>
                    </a:lnTo>
                    <a:lnTo>
                      <a:pt x="30" y="2"/>
                    </a:lnTo>
                    <a:lnTo>
                      <a:pt x="22" y="6"/>
                    </a:lnTo>
                    <a:lnTo>
                      <a:pt x="14" y="10"/>
                    </a:lnTo>
                    <a:lnTo>
                      <a:pt x="8" y="16"/>
                    </a:lnTo>
                    <a:lnTo>
                      <a:pt x="4" y="22"/>
                    </a:lnTo>
                    <a:lnTo>
                      <a:pt x="0" y="30"/>
                    </a:lnTo>
                    <a:lnTo>
                      <a:pt x="0" y="3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104" name="Freeform 123"/>
              <p:cNvSpPr/>
              <p:nvPr/>
            </p:nvSpPr>
            <p:spPr bwMode="auto">
              <a:xfrm>
                <a:off x="7359650" y="4333875"/>
                <a:ext cx="257175" cy="473075"/>
              </a:xfrm>
              <a:custGeom>
                <a:avLst/>
                <a:gdLst>
                  <a:gd name="T0" fmla="*/ 44 w 162"/>
                  <a:gd name="T1" fmla="*/ 0 h 298"/>
                  <a:gd name="T2" fmla="*/ 88 w 162"/>
                  <a:gd name="T3" fmla="*/ 2 h 298"/>
                  <a:gd name="T4" fmla="*/ 132 w 162"/>
                  <a:gd name="T5" fmla="*/ 4 h 298"/>
                  <a:gd name="T6" fmla="*/ 132 w 162"/>
                  <a:gd name="T7" fmla="*/ 4 h 298"/>
                  <a:gd name="T8" fmla="*/ 138 w 162"/>
                  <a:gd name="T9" fmla="*/ 10 h 298"/>
                  <a:gd name="T10" fmla="*/ 142 w 162"/>
                  <a:gd name="T11" fmla="*/ 20 h 298"/>
                  <a:gd name="T12" fmla="*/ 148 w 162"/>
                  <a:gd name="T13" fmla="*/ 36 h 298"/>
                  <a:gd name="T14" fmla="*/ 154 w 162"/>
                  <a:gd name="T15" fmla="*/ 56 h 298"/>
                  <a:gd name="T16" fmla="*/ 160 w 162"/>
                  <a:gd name="T17" fmla="*/ 82 h 298"/>
                  <a:gd name="T18" fmla="*/ 162 w 162"/>
                  <a:gd name="T19" fmla="*/ 114 h 298"/>
                  <a:gd name="T20" fmla="*/ 162 w 162"/>
                  <a:gd name="T21" fmla="*/ 154 h 298"/>
                  <a:gd name="T22" fmla="*/ 162 w 162"/>
                  <a:gd name="T23" fmla="*/ 154 h 298"/>
                  <a:gd name="T24" fmla="*/ 158 w 162"/>
                  <a:gd name="T25" fmla="*/ 192 h 298"/>
                  <a:gd name="T26" fmla="*/ 154 w 162"/>
                  <a:gd name="T27" fmla="*/ 224 h 298"/>
                  <a:gd name="T28" fmla="*/ 148 w 162"/>
                  <a:gd name="T29" fmla="*/ 248 h 298"/>
                  <a:gd name="T30" fmla="*/ 142 w 162"/>
                  <a:gd name="T31" fmla="*/ 268 h 298"/>
                  <a:gd name="T32" fmla="*/ 136 w 162"/>
                  <a:gd name="T33" fmla="*/ 282 h 298"/>
                  <a:gd name="T34" fmla="*/ 130 w 162"/>
                  <a:gd name="T35" fmla="*/ 290 h 298"/>
                  <a:gd name="T36" fmla="*/ 124 w 162"/>
                  <a:gd name="T37" fmla="*/ 298 h 298"/>
                  <a:gd name="T38" fmla="*/ 74 w 162"/>
                  <a:gd name="T39" fmla="*/ 294 h 298"/>
                  <a:gd name="T40" fmla="*/ 24 w 162"/>
                  <a:gd name="T41" fmla="*/ 292 h 298"/>
                  <a:gd name="T42" fmla="*/ 24 w 162"/>
                  <a:gd name="T43" fmla="*/ 292 h 298"/>
                  <a:gd name="T44" fmla="*/ 20 w 162"/>
                  <a:gd name="T45" fmla="*/ 286 h 298"/>
                  <a:gd name="T46" fmla="*/ 16 w 162"/>
                  <a:gd name="T47" fmla="*/ 276 h 298"/>
                  <a:gd name="T48" fmla="*/ 10 w 162"/>
                  <a:gd name="T49" fmla="*/ 262 h 298"/>
                  <a:gd name="T50" fmla="*/ 6 w 162"/>
                  <a:gd name="T51" fmla="*/ 242 h 298"/>
                  <a:gd name="T52" fmla="*/ 2 w 162"/>
                  <a:gd name="T53" fmla="*/ 216 h 298"/>
                  <a:gd name="T54" fmla="*/ 0 w 162"/>
                  <a:gd name="T55" fmla="*/ 184 h 298"/>
                  <a:gd name="T56" fmla="*/ 0 w 162"/>
                  <a:gd name="T57" fmla="*/ 146 h 298"/>
                  <a:gd name="T58" fmla="*/ 0 w 162"/>
                  <a:gd name="T59" fmla="*/ 146 h 298"/>
                  <a:gd name="T60" fmla="*/ 4 w 162"/>
                  <a:gd name="T61" fmla="*/ 106 h 298"/>
                  <a:gd name="T62" fmla="*/ 10 w 162"/>
                  <a:gd name="T63" fmla="*/ 74 h 298"/>
                  <a:gd name="T64" fmla="*/ 16 w 162"/>
                  <a:gd name="T65" fmla="*/ 50 h 298"/>
                  <a:gd name="T66" fmla="*/ 24 w 162"/>
                  <a:gd name="T67" fmla="*/ 30 h 298"/>
                  <a:gd name="T68" fmla="*/ 32 w 162"/>
                  <a:gd name="T69" fmla="*/ 16 h 298"/>
                  <a:gd name="T70" fmla="*/ 38 w 162"/>
                  <a:gd name="T71" fmla="*/ 6 h 298"/>
                  <a:gd name="T72" fmla="*/ 44 w 162"/>
                  <a:gd name="T73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2" h="298">
                    <a:moveTo>
                      <a:pt x="44" y="0"/>
                    </a:moveTo>
                    <a:lnTo>
                      <a:pt x="88" y="2"/>
                    </a:lnTo>
                    <a:lnTo>
                      <a:pt x="132" y="4"/>
                    </a:lnTo>
                    <a:lnTo>
                      <a:pt x="132" y="4"/>
                    </a:lnTo>
                    <a:lnTo>
                      <a:pt x="138" y="10"/>
                    </a:lnTo>
                    <a:lnTo>
                      <a:pt x="142" y="20"/>
                    </a:lnTo>
                    <a:lnTo>
                      <a:pt x="148" y="36"/>
                    </a:lnTo>
                    <a:lnTo>
                      <a:pt x="154" y="56"/>
                    </a:lnTo>
                    <a:lnTo>
                      <a:pt x="160" y="82"/>
                    </a:lnTo>
                    <a:lnTo>
                      <a:pt x="162" y="114"/>
                    </a:lnTo>
                    <a:lnTo>
                      <a:pt x="162" y="154"/>
                    </a:lnTo>
                    <a:lnTo>
                      <a:pt x="162" y="154"/>
                    </a:lnTo>
                    <a:lnTo>
                      <a:pt x="158" y="192"/>
                    </a:lnTo>
                    <a:lnTo>
                      <a:pt x="154" y="224"/>
                    </a:lnTo>
                    <a:lnTo>
                      <a:pt x="148" y="248"/>
                    </a:lnTo>
                    <a:lnTo>
                      <a:pt x="142" y="268"/>
                    </a:lnTo>
                    <a:lnTo>
                      <a:pt x="136" y="282"/>
                    </a:lnTo>
                    <a:lnTo>
                      <a:pt x="130" y="290"/>
                    </a:lnTo>
                    <a:lnTo>
                      <a:pt x="124" y="298"/>
                    </a:lnTo>
                    <a:lnTo>
                      <a:pt x="74" y="294"/>
                    </a:lnTo>
                    <a:lnTo>
                      <a:pt x="24" y="292"/>
                    </a:lnTo>
                    <a:lnTo>
                      <a:pt x="24" y="292"/>
                    </a:lnTo>
                    <a:lnTo>
                      <a:pt x="20" y="286"/>
                    </a:lnTo>
                    <a:lnTo>
                      <a:pt x="16" y="276"/>
                    </a:lnTo>
                    <a:lnTo>
                      <a:pt x="10" y="262"/>
                    </a:lnTo>
                    <a:lnTo>
                      <a:pt x="6" y="242"/>
                    </a:lnTo>
                    <a:lnTo>
                      <a:pt x="2" y="216"/>
                    </a:lnTo>
                    <a:lnTo>
                      <a:pt x="0" y="184"/>
                    </a:lnTo>
                    <a:lnTo>
                      <a:pt x="0" y="146"/>
                    </a:lnTo>
                    <a:lnTo>
                      <a:pt x="0" y="146"/>
                    </a:lnTo>
                    <a:lnTo>
                      <a:pt x="4" y="106"/>
                    </a:lnTo>
                    <a:lnTo>
                      <a:pt x="10" y="74"/>
                    </a:lnTo>
                    <a:lnTo>
                      <a:pt x="16" y="50"/>
                    </a:lnTo>
                    <a:lnTo>
                      <a:pt x="24" y="30"/>
                    </a:lnTo>
                    <a:lnTo>
                      <a:pt x="32" y="16"/>
                    </a:lnTo>
                    <a:lnTo>
                      <a:pt x="38" y="6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105" name="Freeform 124"/>
              <p:cNvSpPr/>
              <p:nvPr/>
            </p:nvSpPr>
            <p:spPr bwMode="auto">
              <a:xfrm>
                <a:off x="7359650" y="4333875"/>
                <a:ext cx="257175" cy="473075"/>
              </a:xfrm>
              <a:custGeom>
                <a:avLst/>
                <a:gdLst>
                  <a:gd name="T0" fmla="*/ 44 w 162"/>
                  <a:gd name="T1" fmla="*/ 0 h 298"/>
                  <a:gd name="T2" fmla="*/ 88 w 162"/>
                  <a:gd name="T3" fmla="*/ 2 h 298"/>
                  <a:gd name="T4" fmla="*/ 132 w 162"/>
                  <a:gd name="T5" fmla="*/ 4 h 298"/>
                  <a:gd name="T6" fmla="*/ 132 w 162"/>
                  <a:gd name="T7" fmla="*/ 4 h 298"/>
                  <a:gd name="T8" fmla="*/ 138 w 162"/>
                  <a:gd name="T9" fmla="*/ 10 h 298"/>
                  <a:gd name="T10" fmla="*/ 142 w 162"/>
                  <a:gd name="T11" fmla="*/ 20 h 298"/>
                  <a:gd name="T12" fmla="*/ 148 w 162"/>
                  <a:gd name="T13" fmla="*/ 36 h 298"/>
                  <a:gd name="T14" fmla="*/ 154 w 162"/>
                  <a:gd name="T15" fmla="*/ 56 h 298"/>
                  <a:gd name="T16" fmla="*/ 160 w 162"/>
                  <a:gd name="T17" fmla="*/ 82 h 298"/>
                  <a:gd name="T18" fmla="*/ 162 w 162"/>
                  <a:gd name="T19" fmla="*/ 114 h 298"/>
                  <a:gd name="T20" fmla="*/ 162 w 162"/>
                  <a:gd name="T21" fmla="*/ 154 h 298"/>
                  <a:gd name="T22" fmla="*/ 162 w 162"/>
                  <a:gd name="T23" fmla="*/ 154 h 298"/>
                  <a:gd name="T24" fmla="*/ 158 w 162"/>
                  <a:gd name="T25" fmla="*/ 192 h 298"/>
                  <a:gd name="T26" fmla="*/ 154 w 162"/>
                  <a:gd name="T27" fmla="*/ 224 h 298"/>
                  <a:gd name="T28" fmla="*/ 148 w 162"/>
                  <a:gd name="T29" fmla="*/ 248 h 298"/>
                  <a:gd name="T30" fmla="*/ 142 w 162"/>
                  <a:gd name="T31" fmla="*/ 268 h 298"/>
                  <a:gd name="T32" fmla="*/ 136 w 162"/>
                  <a:gd name="T33" fmla="*/ 282 h 298"/>
                  <a:gd name="T34" fmla="*/ 130 w 162"/>
                  <a:gd name="T35" fmla="*/ 290 h 298"/>
                  <a:gd name="T36" fmla="*/ 124 w 162"/>
                  <a:gd name="T37" fmla="*/ 298 h 298"/>
                  <a:gd name="T38" fmla="*/ 74 w 162"/>
                  <a:gd name="T39" fmla="*/ 294 h 298"/>
                  <a:gd name="T40" fmla="*/ 24 w 162"/>
                  <a:gd name="T41" fmla="*/ 292 h 298"/>
                  <a:gd name="T42" fmla="*/ 24 w 162"/>
                  <a:gd name="T43" fmla="*/ 292 h 298"/>
                  <a:gd name="T44" fmla="*/ 20 w 162"/>
                  <a:gd name="T45" fmla="*/ 286 h 298"/>
                  <a:gd name="T46" fmla="*/ 16 w 162"/>
                  <a:gd name="T47" fmla="*/ 276 h 298"/>
                  <a:gd name="T48" fmla="*/ 10 w 162"/>
                  <a:gd name="T49" fmla="*/ 262 h 298"/>
                  <a:gd name="T50" fmla="*/ 6 w 162"/>
                  <a:gd name="T51" fmla="*/ 242 h 298"/>
                  <a:gd name="T52" fmla="*/ 2 w 162"/>
                  <a:gd name="T53" fmla="*/ 216 h 298"/>
                  <a:gd name="T54" fmla="*/ 0 w 162"/>
                  <a:gd name="T55" fmla="*/ 184 h 298"/>
                  <a:gd name="T56" fmla="*/ 0 w 162"/>
                  <a:gd name="T57" fmla="*/ 146 h 298"/>
                  <a:gd name="T58" fmla="*/ 0 w 162"/>
                  <a:gd name="T59" fmla="*/ 146 h 298"/>
                  <a:gd name="T60" fmla="*/ 4 w 162"/>
                  <a:gd name="T61" fmla="*/ 106 h 298"/>
                  <a:gd name="T62" fmla="*/ 10 w 162"/>
                  <a:gd name="T63" fmla="*/ 74 h 298"/>
                  <a:gd name="T64" fmla="*/ 16 w 162"/>
                  <a:gd name="T65" fmla="*/ 50 h 298"/>
                  <a:gd name="T66" fmla="*/ 24 w 162"/>
                  <a:gd name="T67" fmla="*/ 30 h 298"/>
                  <a:gd name="T68" fmla="*/ 32 w 162"/>
                  <a:gd name="T69" fmla="*/ 16 h 298"/>
                  <a:gd name="T70" fmla="*/ 38 w 162"/>
                  <a:gd name="T71" fmla="*/ 6 h 298"/>
                  <a:gd name="T72" fmla="*/ 44 w 162"/>
                  <a:gd name="T73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2" h="298">
                    <a:moveTo>
                      <a:pt x="44" y="0"/>
                    </a:moveTo>
                    <a:lnTo>
                      <a:pt x="88" y="2"/>
                    </a:lnTo>
                    <a:lnTo>
                      <a:pt x="132" y="4"/>
                    </a:lnTo>
                    <a:lnTo>
                      <a:pt x="132" y="4"/>
                    </a:lnTo>
                    <a:lnTo>
                      <a:pt x="138" y="10"/>
                    </a:lnTo>
                    <a:lnTo>
                      <a:pt x="142" y="20"/>
                    </a:lnTo>
                    <a:lnTo>
                      <a:pt x="148" y="36"/>
                    </a:lnTo>
                    <a:lnTo>
                      <a:pt x="154" y="56"/>
                    </a:lnTo>
                    <a:lnTo>
                      <a:pt x="160" y="82"/>
                    </a:lnTo>
                    <a:lnTo>
                      <a:pt x="162" y="114"/>
                    </a:lnTo>
                    <a:lnTo>
                      <a:pt x="162" y="154"/>
                    </a:lnTo>
                    <a:lnTo>
                      <a:pt x="162" y="154"/>
                    </a:lnTo>
                    <a:lnTo>
                      <a:pt x="158" y="192"/>
                    </a:lnTo>
                    <a:lnTo>
                      <a:pt x="154" y="224"/>
                    </a:lnTo>
                    <a:lnTo>
                      <a:pt x="148" y="248"/>
                    </a:lnTo>
                    <a:lnTo>
                      <a:pt x="142" y="268"/>
                    </a:lnTo>
                    <a:lnTo>
                      <a:pt x="136" y="282"/>
                    </a:lnTo>
                    <a:lnTo>
                      <a:pt x="130" y="290"/>
                    </a:lnTo>
                    <a:lnTo>
                      <a:pt x="124" y="298"/>
                    </a:lnTo>
                    <a:lnTo>
                      <a:pt x="74" y="294"/>
                    </a:lnTo>
                    <a:lnTo>
                      <a:pt x="24" y="292"/>
                    </a:lnTo>
                    <a:lnTo>
                      <a:pt x="24" y="292"/>
                    </a:lnTo>
                    <a:lnTo>
                      <a:pt x="20" y="286"/>
                    </a:lnTo>
                    <a:lnTo>
                      <a:pt x="16" y="276"/>
                    </a:lnTo>
                    <a:lnTo>
                      <a:pt x="10" y="262"/>
                    </a:lnTo>
                    <a:lnTo>
                      <a:pt x="6" y="242"/>
                    </a:lnTo>
                    <a:lnTo>
                      <a:pt x="2" y="216"/>
                    </a:lnTo>
                    <a:lnTo>
                      <a:pt x="0" y="184"/>
                    </a:lnTo>
                    <a:lnTo>
                      <a:pt x="0" y="146"/>
                    </a:lnTo>
                    <a:lnTo>
                      <a:pt x="0" y="146"/>
                    </a:lnTo>
                    <a:lnTo>
                      <a:pt x="4" y="106"/>
                    </a:lnTo>
                    <a:lnTo>
                      <a:pt x="10" y="74"/>
                    </a:lnTo>
                    <a:lnTo>
                      <a:pt x="16" y="50"/>
                    </a:lnTo>
                    <a:lnTo>
                      <a:pt x="24" y="30"/>
                    </a:lnTo>
                    <a:lnTo>
                      <a:pt x="32" y="16"/>
                    </a:lnTo>
                    <a:lnTo>
                      <a:pt x="38" y="6"/>
                    </a:lnTo>
                    <a:lnTo>
                      <a:pt x="4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106" name="Freeform 125"/>
              <p:cNvSpPr/>
              <p:nvPr/>
            </p:nvSpPr>
            <p:spPr bwMode="auto">
              <a:xfrm>
                <a:off x="7988300" y="4422775"/>
                <a:ext cx="241300" cy="76200"/>
              </a:xfrm>
              <a:custGeom>
                <a:avLst/>
                <a:gdLst>
                  <a:gd name="T0" fmla="*/ 40 w 152"/>
                  <a:gd name="T1" fmla="*/ 0 h 48"/>
                  <a:gd name="T2" fmla="*/ 116 w 152"/>
                  <a:gd name="T3" fmla="*/ 4 h 48"/>
                  <a:gd name="T4" fmla="*/ 144 w 152"/>
                  <a:gd name="T5" fmla="*/ 6 h 48"/>
                  <a:gd name="T6" fmla="*/ 144 w 152"/>
                  <a:gd name="T7" fmla="*/ 6 h 48"/>
                  <a:gd name="T8" fmla="*/ 148 w 152"/>
                  <a:gd name="T9" fmla="*/ 24 h 48"/>
                  <a:gd name="T10" fmla="*/ 152 w 152"/>
                  <a:gd name="T11" fmla="*/ 48 h 48"/>
                  <a:gd name="T12" fmla="*/ 0 w 152"/>
                  <a:gd name="T13" fmla="*/ 40 h 48"/>
                  <a:gd name="T14" fmla="*/ 0 w 152"/>
                  <a:gd name="T15" fmla="*/ 40 h 48"/>
                  <a:gd name="T16" fmla="*/ 6 w 152"/>
                  <a:gd name="T17" fmla="*/ 18 h 48"/>
                  <a:gd name="T18" fmla="*/ 12 w 152"/>
                  <a:gd name="T19" fmla="*/ 0 h 48"/>
                  <a:gd name="T20" fmla="*/ 40 w 152"/>
                  <a:gd name="T2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2" h="48">
                    <a:moveTo>
                      <a:pt x="40" y="0"/>
                    </a:moveTo>
                    <a:lnTo>
                      <a:pt x="116" y="4"/>
                    </a:lnTo>
                    <a:lnTo>
                      <a:pt x="144" y="6"/>
                    </a:lnTo>
                    <a:lnTo>
                      <a:pt x="144" y="6"/>
                    </a:lnTo>
                    <a:lnTo>
                      <a:pt x="148" y="24"/>
                    </a:lnTo>
                    <a:lnTo>
                      <a:pt x="152" y="48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6" y="18"/>
                    </a:lnTo>
                    <a:lnTo>
                      <a:pt x="12" y="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F15B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107" name="Freeform 126"/>
              <p:cNvSpPr/>
              <p:nvPr/>
            </p:nvSpPr>
            <p:spPr bwMode="auto">
              <a:xfrm>
                <a:off x="7372350" y="4394200"/>
                <a:ext cx="241300" cy="76200"/>
              </a:xfrm>
              <a:custGeom>
                <a:avLst/>
                <a:gdLst>
                  <a:gd name="T0" fmla="*/ 12 w 152"/>
                  <a:gd name="T1" fmla="*/ 0 h 48"/>
                  <a:gd name="T2" fmla="*/ 40 w 152"/>
                  <a:gd name="T3" fmla="*/ 2 h 48"/>
                  <a:gd name="T4" fmla="*/ 116 w 152"/>
                  <a:gd name="T5" fmla="*/ 4 h 48"/>
                  <a:gd name="T6" fmla="*/ 144 w 152"/>
                  <a:gd name="T7" fmla="*/ 6 h 48"/>
                  <a:gd name="T8" fmla="*/ 144 w 152"/>
                  <a:gd name="T9" fmla="*/ 6 h 48"/>
                  <a:gd name="T10" fmla="*/ 148 w 152"/>
                  <a:gd name="T11" fmla="*/ 24 h 48"/>
                  <a:gd name="T12" fmla="*/ 152 w 152"/>
                  <a:gd name="T13" fmla="*/ 48 h 48"/>
                  <a:gd name="T14" fmla="*/ 0 w 152"/>
                  <a:gd name="T15" fmla="*/ 42 h 48"/>
                  <a:gd name="T16" fmla="*/ 0 w 152"/>
                  <a:gd name="T17" fmla="*/ 42 h 48"/>
                  <a:gd name="T18" fmla="*/ 6 w 152"/>
                  <a:gd name="T19" fmla="*/ 18 h 48"/>
                  <a:gd name="T20" fmla="*/ 12 w 152"/>
                  <a:gd name="T2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2" h="48">
                    <a:moveTo>
                      <a:pt x="12" y="0"/>
                    </a:moveTo>
                    <a:lnTo>
                      <a:pt x="40" y="2"/>
                    </a:lnTo>
                    <a:lnTo>
                      <a:pt x="116" y="4"/>
                    </a:lnTo>
                    <a:lnTo>
                      <a:pt x="144" y="6"/>
                    </a:lnTo>
                    <a:lnTo>
                      <a:pt x="144" y="6"/>
                    </a:lnTo>
                    <a:lnTo>
                      <a:pt x="148" y="24"/>
                    </a:lnTo>
                    <a:lnTo>
                      <a:pt x="152" y="48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6" y="1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15B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108" name="Freeform 127"/>
              <p:cNvSpPr/>
              <p:nvPr/>
            </p:nvSpPr>
            <p:spPr bwMode="auto">
              <a:xfrm>
                <a:off x="7372350" y="4394200"/>
                <a:ext cx="241300" cy="76200"/>
              </a:xfrm>
              <a:custGeom>
                <a:avLst/>
                <a:gdLst>
                  <a:gd name="T0" fmla="*/ 12 w 152"/>
                  <a:gd name="T1" fmla="*/ 0 h 48"/>
                  <a:gd name="T2" fmla="*/ 40 w 152"/>
                  <a:gd name="T3" fmla="*/ 2 h 48"/>
                  <a:gd name="T4" fmla="*/ 116 w 152"/>
                  <a:gd name="T5" fmla="*/ 4 h 48"/>
                  <a:gd name="T6" fmla="*/ 144 w 152"/>
                  <a:gd name="T7" fmla="*/ 6 h 48"/>
                  <a:gd name="T8" fmla="*/ 144 w 152"/>
                  <a:gd name="T9" fmla="*/ 6 h 48"/>
                  <a:gd name="T10" fmla="*/ 148 w 152"/>
                  <a:gd name="T11" fmla="*/ 24 h 48"/>
                  <a:gd name="T12" fmla="*/ 152 w 152"/>
                  <a:gd name="T13" fmla="*/ 48 h 48"/>
                  <a:gd name="T14" fmla="*/ 0 w 152"/>
                  <a:gd name="T15" fmla="*/ 42 h 48"/>
                  <a:gd name="T16" fmla="*/ 0 w 152"/>
                  <a:gd name="T17" fmla="*/ 42 h 48"/>
                  <a:gd name="T18" fmla="*/ 6 w 152"/>
                  <a:gd name="T19" fmla="*/ 18 h 48"/>
                  <a:gd name="T20" fmla="*/ 12 w 152"/>
                  <a:gd name="T2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2" h="48">
                    <a:moveTo>
                      <a:pt x="12" y="0"/>
                    </a:moveTo>
                    <a:lnTo>
                      <a:pt x="40" y="2"/>
                    </a:lnTo>
                    <a:lnTo>
                      <a:pt x="116" y="4"/>
                    </a:lnTo>
                    <a:lnTo>
                      <a:pt x="144" y="6"/>
                    </a:lnTo>
                    <a:lnTo>
                      <a:pt x="144" y="6"/>
                    </a:lnTo>
                    <a:lnTo>
                      <a:pt x="148" y="24"/>
                    </a:lnTo>
                    <a:lnTo>
                      <a:pt x="152" y="48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6" y="18"/>
                    </a:lnTo>
                    <a:lnTo>
                      <a:pt x="1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109" name="Freeform 128"/>
              <p:cNvSpPr/>
              <p:nvPr/>
            </p:nvSpPr>
            <p:spPr bwMode="auto">
              <a:xfrm>
                <a:off x="8007350" y="4883150"/>
                <a:ext cx="161925" cy="203200"/>
              </a:xfrm>
              <a:custGeom>
                <a:avLst/>
                <a:gdLst>
                  <a:gd name="T0" fmla="*/ 6 w 102"/>
                  <a:gd name="T1" fmla="*/ 0 h 128"/>
                  <a:gd name="T2" fmla="*/ 52 w 102"/>
                  <a:gd name="T3" fmla="*/ 2 h 128"/>
                  <a:gd name="T4" fmla="*/ 98 w 102"/>
                  <a:gd name="T5" fmla="*/ 4 h 128"/>
                  <a:gd name="T6" fmla="*/ 98 w 102"/>
                  <a:gd name="T7" fmla="*/ 4 h 128"/>
                  <a:gd name="T8" fmla="*/ 100 w 102"/>
                  <a:gd name="T9" fmla="*/ 10 h 128"/>
                  <a:gd name="T10" fmla="*/ 102 w 102"/>
                  <a:gd name="T11" fmla="*/ 24 h 128"/>
                  <a:gd name="T12" fmla="*/ 102 w 102"/>
                  <a:gd name="T13" fmla="*/ 34 h 128"/>
                  <a:gd name="T14" fmla="*/ 100 w 102"/>
                  <a:gd name="T15" fmla="*/ 44 h 128"/>
                  <a:gd name="T16" fmla="*/ 98 w 102"/>
                  <a:gd name="T17" fmla="*/ 56 h 128"/>
                  <a:gd name="T18" fmla="*/ 92 w 102"/>
                  <a:gd name="T19" fmla="*/ 66 h 128"/>
                  <a:gd name="T20" fmla="*/ 92 w 102"/>
                  <a:gd name="T21" fmla="*/ 66 h 128"/>
                  <a:gd name="T22" fmla="*/ 92 w 102"/>
                  <a:gd name="T23" fmla="*/ 62 h 128"/>
                  <a:gd name="T24" fmla="*/ 92 w 102"/>
                  <a:gd name="T25" fmla="*/ 58 h 128"/>
                  <a:gd name="T26" fmla="*/ 90 w 102"/>
                  <a:gd name="T27" fmla="*/ 54 h 128"/>
                  <a:gd name="T28" fmla="*/ 90 w 102"/>
                  <a:gd name="T29" fmla="*/ 54 h 128"/>
                  <a:gd name="T30" fmla="*/ 86 w 102"/>
                  <a:gd name="T31" fmla="*/ 52 h 128"/>
                  <a:gd name="T32" fmla="*/ 86 w 102"/>
                  <a:gd name="T33" fmla="*/ 52 h 128"/>
                  <a:gd name="T34" fmla="*/ 82 w 102"/>
                  <a:gd name="T35" fmla="*/ 52 h 128"/>
                  <a:gd name="T36" fmla="*/ 80 w 102"/>
                  <a:gd name="T37" fmla="*/ 56 h 128"/>
                  <a:gd name="T38" fmla="*/ 76 w 102"/>
                  <a:gd name="T39" fmla="*/ 74 h 128"/>
                  <a:gd name="T40" fmla="*/ 74 w 102"/>
                  <a:gd name="T41" fmla="*/ 86 h 128"/>
                  <a:gd name="T42" fmla="*/ 68 w 102"/>
                  <a:gd name="T43" fmla="*/ 100 h 128"/>
                  <a:gd name="T44" fmla="*/ 58 w 102"/>
                  <a:gd name="T45" fmla="*/ 114 h 128"/>
                  <a:gd name="T46" fmla="*/ 46 w 102"/>
                  <a:gd name="T47" fmla="*/ 128 h 128"/>
                  <a:gd name="T48" fmla="*/ 46 w 102"/>
                  <a:gd name="T49" fmla="*/ 128 h 128"/>
                  <a:gd name="T50" fmla="*/ 36 w 102"/>
                  <a:gd name="T51" fmla="*/ 112 h 128"/>
                  <a:gd name="T52" fmla="*/ 28 w 102"/>
                  <a:gd name="T53" fmla="*/ 98 h 128"/>
                  <a:gd name="T54" fmla="*/ 24 w 102"/>
                  <a:gd name="T55" fmla="*/ 84 h 128"/>
                  <a:gd name="T56" fmla="*/ 22 w 102"/>
                  <a:gd name="T57" fmla="*/ 72 h 128"/>
                  <a:gd name="T58" fmla="*/ 18 w 102"/>
                  <a:gd name="T59" fmla="*/ 54 h 128"/>
                  <a:gd name="T60" fmla="*/ 18 w 102"/>
                  <a:gd name="T61" fmla="*/ 50 h 128"/>
                  <a:gd name="T62" fmla="*/ 14 w 102"/>
                  <a:gd name="T63" fmla="*/ 48 h 128"/>
                  <a:gd name="T64" fmla="*/ 14 w 102"/>
                  <a:gd name="T65" fmla="*/ 48 h 128"/>
                  <a:gd name="T66" fmla="*/ 10 w 102"/>
                  <a:gd name="T67" fmla="*/ 50 h 128"/>
                  <a:gd name="T68" fmla="*/ 10 w 102"/>
                  <a:gd name="T69" fmla="*/ 50 h 128"/>
                  <a:gd name="T70" fmla="*/ 8 w 102"/>
                  <a:gd name="T71" fmla="*/ 54 h 128"/>
                  <a:gd name="T72" fmla="*/ 6 w 102"/>
                  <a:gd name="T73" fmla="*/ 58 h 128"/>
                  <a:gd name="T74" fmla="*/ 6 w 102"/>
                  <a:gd name="T75" fmla="*/ 62 h 128"/>
                  <a:gd name="T76" fmla="*/ 6 w 102"/>
                  <a:gd name="T77" fmla="*/ 62 h 128"/>
                  <a:gd name="T78" fmla="*/ 2 w 102"/>
                  <a:gd name="T79" fmla="*/ 50 h 128"/>
                  <a:gd name="T80" fmla="*/ 0 w 102"/>
                  <a:gd name="T81" fmla="*/ 40 h 128"/>
                  <a:gd name="T82" fmla="*/ 0 w 102"/>
                  <a:gd name="T83" fmla="*/ 28 h 128"/>
                  <a:gd name="T84" fmla="*/ 2 w 102"/>
                  <a:gd name="T85" fmla="*/ 20 h 128"/>
                  <a:gd name="T86" fmla="*/ 4 w 102"/>
                  <a:gd name="T87" fmla="*/ 4 h 128"/>
                  <a:gd name="T88" fmla="*/ 6 w 102"/>
                  <a:gd name="T8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02" h="128">
                    <a:moveTo>
                      <a:pt x="6" y="0"/>
                    </a:moveTo>
                    <a:lnTo>
                      <a:pt x="52" y="2"/>
                    </a:lnTo>
                    <a:lnTo>
                      <a:pt x="98" y="4"/>
                    </a:lnTo>
                    <a:lnTo>
                      <a:pt x="98" y="4"/>
                    </a:lnTo>
                    <a:lnTo>
                      <a:pt x="100" y="10"/>
                    </a:lnTo>
                    <a:lnTo>
                      <a:pt x="102" y="24"/>
                    </a:lnTo>
                    <a:lnTo>
                      <a:pt x="102" y="34"/>
                    </a:lnTo>
                    <a:lnTo>
                      <a:pt x="100" y="44"/>
                    </a:lnTo>
                    <a:lnTo>
                      <a:pt x="98" y="56"/>
                    </a:lnTo>
                    <a:lnTo>
                      <a:pt x="92" y="66"/>
                    </a:lnTo>
                    <a:lnTo>
                      <a:pt x="92" y="66"/>
                    </a:lnTo>
                    <a:lnTo>
                      <a:pt x="92" y="62"/>
                    </a:lnTo>
                    <a:lnTo>
                      <a:pt x="92" y="58"/>
                    </a:lnTo>
                    <a:lnTo>
                      <a:pt x="90" y="54"/>
                    </a:lnTo>
                    <a:lnTo>
                      <a:pt x="90" y="54"/>
                    </a:lnTo>
                    <a:lnTo>
                      <a:pt x="86" y="52"/>
                    </a:lnTo>
                    <a:lnTo>
                      <a:pt x="86" y="52"/>
                    </a:lnTo>
                    <a:lnTo>
                      <a:pt x="82" y="52"/>
                    </a:lnTo>
                    <a:lnTo>
                      <a:pt x="80" y="56"/>
                    </a:lnTo>
                    <a:lnTo>
                      <a:pt x="76" y="74"/>
                    </a:lnTo>
                    <a:lnTo>
                      <a:pt x="74" y="86"/>
                    </a:lnTo>
                    <a:lnTo>
                      <a:pt x="68" y="100"/>
                    </a:lnTo>
                    <a:lnTo>
                      <a:pt x="58" y="114"/>
                    </a:lnTo>
                    <a:lnTo>
                      <a:pt x="46" y="128"/>
                    </a:lnTo>
                    <a:lnTo>
                      <a:pt x="46" y="128"/>
                    </a:lnTo>
                    <a:lnTo>
                      <a:pt x="36" y="112"/>
                    </a:lnTo>
                    <a:lnTo>
                      <a:pt x="28" y="98"/>
                    </a:lnTo>
                    <a:lnTo>
                      <a:pt x="24" y="84"/>
                    </a:lnTo>
                    <a:lnTo>
                      <a:pt x="22" y="72"/>
                    </a:lnTo>
                    <a:lnTo>
                      <a:pt x="18" y="54"/>
                    </a:lnTo>
                    <a:lnTo>
                      <a:pt x="18" y="50"/>
                    </a:lnTo>
                    <a:lnTo>
                      <a:pt x="14" y="48"/>
                    </a:lnTo>
                    <a:lnTo>
                      <a:pt x="14" y="48"/>
                    </a:lnTo>
                    <a:lnTo>
                      <a:pt x="10" y="50"/>
                    </a:lnTo>
                    <a:lnTo>
                      <a:pt x="10" y="50"/>
                    </a:lnTo>
                    <a:lnTo>
                      <a:pt x="8" y="54"/>
                    </a:lnTo>
                    <a:lnTo>
                      <a:pt x="6" y="58"/>
                    </a:lnTo>
                    <a:lnTo>
                      <a:pt x="6" y="62"/>
                    </a:lnTo>
                    <a:lnTo>
                      <a:pt x="6" y="62"/>
                    </a:lnTo>
                    <a:lnTo>
                      <a:pt x="2" y="50"/>
                    </a:lnTo>
                    <a:lnTo>
                      <a:pt x="0" y="40"/>
                    </a:lnTo>
                    <a:lnTo>
                      <a:pt x="0" y="28"/>
                    </a:lnTo>
                    <a:lnTo>
                      <a:pt x="2" y="20"/>
                    </a:lnTo>
                    <a:lnTo>
                      <a:pt x="4" y="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2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110" name="Freeform 129"/>
              <p:cNvSpPr/>
              <p:nvPr/>
            </p:nvSpPr>
            <p:spPr bwMode="auto">
              <a:xfrm>
                <a:off x="8007350" y="4883150"/>
                <a:ext cx="161925" cy="203200"/>
              </a:xfrm>
              <a:custGeom>
                <a:avLst/>
                <a:gdLst>
                  <a:gd name="T0" fmla="*/ 6 w 102"/>
                  <a:gd name="T1" fmla="*/ 0 h 128"/>
                  <a:gd name="T2" fmla="*/ 52 w 102"/>
                  <a:gd name="T3" fmla="*/ 2 h 128"/>
                  <a:gd name="T4" fmla="*/ 98 w 102"/>
                  <a:gd name="T5" fmla="*/ 4 h 128"/>
                  <a:gd name="T6" fmla="*/ 98 w 102"/>
                  <a:gd name="T7" fmla="*/ 4 h 128"/>
                  <a:gd name="T8" fmla="*/ 100 w 102"/>
                  <a:gd name="T9" fmla="*/ 10 h 128"/>
                  <a:gd name="T10" fmla="*/ 102 w 102"/>
                  <a:gd name="T11" fmla="*/ 24 h 128"/>
                  <a:gd name="T12" fmla="*/ 102 w 102"/>
                  <a:gd name="T13" fmla="*/ 34 h 128"/>
                  <a:gd name="T14" fmla="*/ 100 w 102"/>
                  <a:gd name="T15" fmla="*/ 44 h 128"/>
                  <a:gd name="T16" fmla="*/ 98 w 102"/>
                  <a:gd name="T17" fmla="*/ 56 h 128"/>
                  <a:gd name="T18" fmla="*/ 92 w 102"/>
                  <a:gd name="T19" fmla="*/ 66 h 128"/>
                  <a:gd name="T20" fmla="*/ 92 w 102"/>
                  <a:gd name="T21" fmla="*/ 66 h 128"/>
                  <a:gd name="T22" fmla="*/ 92 w 102"/>
                  <a:gd name="T23" fmla="*/ 62 h 128"/>
                  <a:gd name="T24" fmla="*/ 92 w 102"/>
                  <a:gd name="T25" fmla="*/ 58 h 128"/>
                  <a:gd name="T26" fmla="*/ 90 w 102"/>
                  <a:gd name="T27" fmla="*/ 54 h 128"/>
                  <a:gd name="T28" fmla="*/ 90 w 102"/>
                  <a:gd name="T29" fmla="*/ 54 h 128"/>
                  <a:gd name="T30" fmla="*/ 86 w 102"/>
                  <a:gd name="T31" fmla="*/ 52 h 128"/>
                  <a:gd name="T32" fmla="*/ 86 w 102"/>
                  <a:gd name="T33" fmla="*/ 52 h 128"/>
                  <a:gd name="T34" fmla="*/ 82 w 102"/>
                  <a:gd name="T35" fmla="*/ 52 h 128"/>
                  <a:gd name="T36" fmla="*/ 80 w 102"/>
                  <a:gd name="T37" fmla="*/ 56 h 128"/>
                  <a:gd name="T38" fmla="*/ 76 w 102"/>
                  <a:gd name="T39" fmla="*/ 74 h 128"/>
                  <a:gd name="T40" fmla="*/ 74 w 102"/>
                  <a:gd name="T41" fmla="*/ 86 h 128"/>
                  <a:gd name="T42" fmla="*/ 68 w 102"/>
                  <a:gd name="T43" fmla="*/ 100 h 128"/>
                  <a:gd name="T44" fmla="*/ 58 w 102"/>
                  <a:gd name="T45" fmla="*/ 114 h 128"/>
                  <a:gd name="T46" fmla="*/ 46 w 102"/>
                  <a:gd name="T47" fmla="*/ 128 h 128"/>
                  <a:gd name="T48" fmla="*/ 46 w 102"/>
                  <a:gd name="T49" fmla="*/ 128 h 128"/>
                  <a:gd name="T50" fmla="*/ 36 w 102"/>
                  <a:gd name="T51" fmla="*/ 112 h 128"/>
                  <a:gd name="T52" fmla="*/ 28 w 102"/>
                  <a:gd name="T53" fmla="*/ 98 h 128"/>
                  <a:gd name="T54" fmla="*/ 24 w 102"/>
                  <a:gd name="T55" fmla="*/ 84 h 128"/>
                  <a:gd name="T56" fmla="*/ 22 w 102"/>
                  <a:gd name="T57" fmla="*/ 72 h 128"/>
                  <a:gd name="T58" fmla="*/ 18 w 102"/>
                  <a:gd name="T59" fmla="*/ 54 h 128"/>
                  <a:gd name="T60" fmla="*/ 18 w 102"/>
                  <a:gd name="T61" fmla="*/ 50 h 128"/>
                  <a:gd name="T62" fmla="*/ 14 w 102"/>
                  <a:gd name="T63" fmla="*/ 48 h 128"/>
                  <a:gd name="T64" fmla="*/ 14 w 102"/>
                  <a:gd name="T65" fmla="*/ 48 h 128"/>
                  <a:gd name="T66" fmla="*/ 10 w 102"/>
                  <a:gd name="T67" fmla="*/ 50 h 128"/>
                  <a:gd name="T68" fmla="*/ 10 w 102"/>
                  <a:gd name="T69" fmla="*/ 50 h 128"/>
                  <a:gd name="T70" fmla="*/ 8 w 102"/>
                  <a:gd name="T71" fmla="*/ 54 h 128"/>
                  <a:gd name="T72" fmla="*/ 6 w 102"/>
                  <a:gd name="T73" fmla="*/ 58 h 128"/>
                  <a:gd name="T74" fmla="*/ 6 w 102"/>
                  <a:gd name="T75" fmla="*/ 62 h 128"/>
                  <a:gd name="T76" fmla="*/ 6 w 102"/>
                  <a:gd name="T77" fmla="*/ 62 h 128"/>
                  <a:gd name="T78" fmla="*/ 2 w 102"/>
                  <a:gd name="T79" fmla="*/ 50 h 128"/>
                  <a:gd name="T80" fmla="*/ 0 w 102"/>
                  <a:gd name="T81" fmla="*/ 40 h 128"/>
                  <a:gd name="T82" fmla="*/ 0 w 102"/>
                  <a:gd name="T83" fmla="*/ 28 h 128"/>
                  <a:gd name="T84" fmla="*/ 2 w 102"/>
                  <a:gd name="T85" fmla="*/ 20 h 128"/>
                  <a:gd name="T86" fmla="*/ 4 w 102"/>
                  <a:gd name="T87" fmla="*/ 4 h 128"/>
                  <a:gd name="T88" fmla="*/ 6 w 102"/>
                  <a:gd name="T8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02" h="128">
                    <a:moveTo>
                      <a:pt x="6" y="0"/>
                    </a:moveTo>
                    <a:lnTo>
                      <a:pt x="52" y="2"/>
                    </a:lnTo>
                    <a:lnTo>
                      <a:pt x="98" y="4"/>
                    </a:lnTo>
                    <a:lnTo>
                      <a:pt x="98" y="4"/>
                    </a:lnTo>
                    <a:lnTo>
                      <a:pt x="100" y="10"/>
                    </a:lnTo>
                    <a:lnTo>
                      <a:pt x="102" y="24"/>
                    </a:lnTo>
                    <a:lnTo>
                      <a:pt x="102" y="34"/>
                    </a:lnTo>
                    <a:lnTo>
                      <a:pt x="100" y="44"/>
                    </a:lnTo>
                    <a:lnTo>
                      <a:pt x="98" y="56"/>
                    </a:lnTo>
                    <a:lnTo>
                      <a:pt x="92" y="66"/>
                    </a:lnTo>
                    <a:lnTo>
                      <a:pt x="92" y="66"/>
                    </a:lnTo>
                    <a:lnTo>
                      <a:pt x="92" y="62"/>
                    </a:lnTo>
                    <a:lnTo>
                      <a:pt x="92" y="58"/>
                    </a:lnTo>
                    <a:lnTo>
                      <a:pt x="90" y="54"/>
                    </a:lnTo>
                    <a:lnTo>
                      <a:pt x="90" y="54"/>
                    </a:lnTo>
                    <a:lnTo>
                      <a:pt x="86" y="52"/>
                    </a:lnTo>
                    <a:lnTo>
                      <a:pt x="86" y="52"/>
                    </a:lnTo>
                    <a:lnTo>
                      <a:pt x="82" y="52"/>
                    </a:lnTo>
                    <a:lnTo>
                      <a:pt x="80" y="56"/>
                    </a:lnTo>
                    <a:lnTo>
                      <a:pt x="76" y="74"/>
                    </a:lnTo>
                    <a:lnTo>
                      <a:pt x="74" y="86"/>
                    </a:lnTo>
                    <a:lnTo>
                      <a:pt x="68" y="100"/>
                    </a:lnTo>
                    <a:lnTo>
                      <a:pt x="58" y="114"/>
                    </a:lnTo>
                    <a:lnTo>
                      <a:pt x="46" y="128"/>
                    </a:lnTo>
                    <a:lnTo>
                      <a:pt x="46" y="128"/>
                    </a:lnTo>
                    <a:lnTo>
                      <a:pt x="36" y="112"/>
                    </a:lnTo>
                    <a:lnTo>
                      <a:pt x="28" y="98"/>
                    </a:lnTo>
                    <a:lnTo>
                      <a:pt x="24" y="84"/>
                    </a:lnTo>
                    <a:lnTo>
                      <a:pt x="22" y="72"/>
                    </a:lnTo>
                    <a:lnTo>
                      <a:pt x="18" y="54"/>
                    </a:lnTo>
                    <a:lnTo>
                      <a:pt x="18" y="50"/>
                    </a:lnTo>
                    <a:lnTo>
                      <a:pt x="14" y="48"/>
                    </a:lnTo>
                    <a:lnTo>
                      <a:pt x="14" y="48"/>
                    </a:lnTo>
                    <a:lnTo>
                      <a:pt x="10" y="50"/>
                    </a:lnTo>
                    <a:lnTo>
                      <a:pt x="10" y="50"/>
                    </a:lnTo>
                    <a:lnTo>
                      <a:pt x="8" y="54"/>
                    </a:lnTo>
                    <a:lnTo>
                      <a:pt x="6" y="58"/>
                    </a:lnTo>
                    <a:lnTo>
                      <a:pt x="6" y="62"/>
                    </a:lnTo>
                    <a:lnTo>
                      <a:pt x="6" y="62"/>
                    </a:lnTo>
                    <a:lnTo>
                      <a:pt x="2" y="50"/>
                    </a:lnTo>
                    <a:lnTo>
                      <a:pt x="0" y="40"/>
                    </a:lnTo>
                    <a:lnTo>
                      <a:pt x="0" y="28"/>
                    </a:lnTo>
                    <a:lnTo>
                      <a:pt x="2" y="20"/>
                    </a:lnTo>
                    <a:lnTo>
                      <a:pt x="4" y="4"/>
                    </a:lnTo>
                    <a:lnTo>
                      <a:pt x="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111" name="Freeform 130"/>
              <p:cNvSpPr/>
              <p:nvPr/>
            </p:nvSpPr>
            <p:spPr bwMode="auto">
              <a:xfrm>
                <a:off x="8035925" y="4883150"/>
                <a:ext cx="107950" cy="136525"/>
              </a:xfrm>
              <a:custGeom>
                <a:avLst/>
                <a:gdLst>
                  <a:gd name="T0" fmla="*/ 2 w 68"/>
                  <a:gd name="T1" fmla="*/ 0 h 86"/>
                  <a:gd name="T2" fmla="*/ 34 w 68"/>
                  <a:gd name="T3" fmla="*/ 2 h 86"/>
                  <a:gd name="T4" fmla="*/ 66 w 68"/>
                  <a:gd name="T5" fmla="*/ 4 h 86"/>
                  <a:gd name="T6" fmla="*/ 66 w 68"/>
                  <a:gd name="T7" fmla="*/ 4 h 86"/>
                  <a:gd name="T8" fmla="*/ 66 w 68"/>
                  <a:gd name="T9" fmla="*/ 6 h 86"/>
                  <a:gd name="T10" fmla="*/ 68 w 68"/>
                  <a:gd name="T11" fmla="*/ 16 h 86"/>
                  <a:gd name="T12" fmla="*/ 66 w 68"/>
                  <a:gd name="T13" fmla="*/ 30 h 86"/>
                  <a:gd name="T14" fmla="*/ 64 w 68"/>
                  <a:gd name="T15" fmla="*/ 38 h 86"/>
                  <a:gd name="T16" fmla="*/ 62 w 68"/>
                  <a:gd name="T17" fmla="*/ 46 h 86"/>
                  <a:gd name="T18" fmla="*/ 62 w 68"/>
                  <a:gd name="T19" fmla="*/ 46 h 86"/>
                  <a:gd name="T20" fmla="*/ 62 w 68"/>
                  <a:gd name="T21" fmla="*/ 42 h 86"/>
                  <a:gd name="T22" fmla="*/ 62 w 68"/>
                  <a:gd name="T23" fmla="*/ 40 h 86"/>
                  <a:gd name="T24" fmla="*/ 60 w 68"/>
                  <a:gd name="T25" fmla="*/ 36 h 86"/>
                  <a:gd name="T26" fmla="*/ 60 w 68"/>
                  <a:gd name="T27" fmla="*/ 36 h 86"/>
                  <a:gd name="T28" fmla="*/ 56 w 68"/>
                  <a:gd name="T29" fmla="*/ 36 h 86"/>
                  <a:gd name="T30" fmla="*/ 56 w 68"/>
                  <a:gd name="T31" fmla="*/ 36 h 86"/>
                  <a:gd name="T32" fmla="*/ 54 w 68"/>
                  <a:gd name="T33" fmla="*/ 36 h 86"/>
                  <a:gd name="T34" fmla="*/ 54 w 68"/>
                  <a:gd name="T35" fmla="*/ 38 h 86"/>
                  <a:gd name="T36" fmla="*/ 50 w 68"/>
                  <a:gd name="T37" fmla="*/ 50 h 86"/>
                  <a:gd name="T38" fmla="*/ 48 w 68"/>
                  <a:gd name="T39" fmla="*/ 58 h 86"/>
                  <a:gd name="T40" fmla="*/ 44 w 68"/>
                  <a:gd name="T41" fmla="*/ 68 h 86"/>
                  <a:gd name="T42" fmla="*/ 38 w 68"/>
                  <a:gd name="T43" fmla="*/ 78 h 86"/>
                  <a:gd name="T44" fmla="*/ 30 w 68"/>
                  <a:gd name="T45" fmla="*/ 86 h 86"/>
                  <a:gd name="T46" fmla="*/ 30 w 68"/>
                  <a:gd name="T47" fmla="*/ 86 h 86"/>
                  <a:gd name="T48" fmla="*/ 24 w 68"/>
                  <a:gd name="T49" fmla="*/ 76 h 86"/>
                  <a:gd name="T50" fmla="*/ 18 w 68"/>
                  <a:gd name="T51" fmla="*/ 66 h 86"/>
                  <a:gd name="T52" fmla="*/ 16 w 68"/>
                  <a:gd name="T53" fmla="*/ 58 h 86"/>
                  <a:gd name="T54" fmla="*/ 14 w 68"/>
                  <a:gd name="T55" fmla="*/ 48 h 86"/>
                  <a:gd name="T56" fmla="*/ 12 w 68"/>
                  <a:gd name="T57" fmla="*/ 36 h 86"/>
                  <a:gd name="T58" fmla="*/ 10 w 68"/>
                  <a:gd name="T59" fmla="*/ 34 h 86"/>
                  <a:gd name="T60" fmla="*/ 8 w 68"/>
                  <a:gd name="T61" fmla="*/ 32 h 86"/>
                  <a:gd name="T62" fmla="*/ 8 w 68"/>
                  <a:gd name="T63" fmla="*/ 32 h 86"/>
                  <a:gd name="T64" fmla="*/ 6 w 68"/>
                  <a:gd name="T65" fmla="*/ 34 h 86"/>
                  <a:gd name="T66" fmla="*/ 6 w 68"/>
                  <a:gd name="T67" fmla="*/ 34 h 86"/>
                  <a:gd name="T68" fmla="*/ 4 w 68"/>
                  <a:gd name="T69" fmla="*/ 36 h 86"/>
                  <a:gd name="T70" fmla="*/ 4 w 68"/>
                  <a:gd name="T71" fmla="*/ 40 h 86"/>
                  <a:gd name="T72" fmla="*/ 4 w 68"/>
                  <a:gd name="T73" fmla="*/ 44 h 86"/>
                  <a:gd name="T74" fmla="*/ 4 w 68"/>
                  <a:gd name="T75" fmla="*/ 44 h 86"/>
                  <a:gd name="T76" fmla="*/ 0 w 68"/>
                  <a:gd name="T77" fmla="*/ 34 h 86"/>
                  <a:gd name="T78" fmla="*/ 0 w 68"/>
                  <a:gd name="T79" fmla="*/ 28 h 86"/>
                  <a:gd name="T80" fmla="*/ 0 w 68"/>
                  <a:gd name="T81" fmla="*/ 14 h 86"/>
                  <a:gd name="T82" fmla="*/ 2 w 68"/>
                  <a:gd name="T83" fmla="*/ 4 h 86"/>
                  <a:gd name="T84" fmla="*/ 2 w 68"/>
                  <a:gd name="T85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8" h="86">
                    <a:moveTo>
                      <a:pt x="2" y="0"/>
                    </a:moveTo>
                    <a:lnTo>
                      <a:pt x="34" y="2"/>
                    </a:lnTo>
                    <a:lnTo>
                      <a:pt x="66" y="4"/>
                    </a:lnTo>
                    <a:lnTo>
                      <a:pt x="66" y="4"/>
                    </a:lnTo>
                    <a:lnTo>
                      <a:pt x="66" y="6"/>
                    </a:lnTo>
                    <a:lnTo>
                      <a:pt x="68" y="16"/>
                    </a:lnTo>
                    <a:lnTo>
                      <a:pt x="66" y="30"/>
                    </a:lnTo>
                    <a:lnTo>
                      <a:pt x="64" y="38"/>
                    </a:lnTo>
                    <a:lnTo>
                      <a:pt x="62" y="46"/>
                    </a:lnTo>
                    <a:lnTo>
                      <a:pt x="62" y="46"/>
                    </a:lnTo>
                    <a:lnTo>
                      <a:pt x="62" y="42"/>
                    </a:lnTo>
                    <a:lnTo>
                      <a:pt x="62" y="40"/>
                    </a:lnTo>
                    <a:lnTo>
                      <a:pt x="60" y="36"/>
                    </a:lnTo>
                    <a:lnTo>
                      <a:pt x="60" y="36"/>
                    </a:lnTo>
                    <a:lnTo>
                      <a:pt x="56" y="36"/>
                    </a:lnTo>
                    <a:lnTo>
                      <a:pt x="56" y="36"/>
                    </a:lnTo>
                    <a:lnTo>
                      <a:pt x="54" y="36"/>
                    </a:lnTo>
                    <a:lnTo>
                      <a:pt x="54" y="38"/>
                    </a:lnTo>
                    <a:lnTo>
                      <a:pt x="50" y="50"/>
                    </a:lnTo>
                    <a:lnTo>
                      <a:pt x="48" y="58"/>
                    </a:lnTo>
                    <a:lnTo>
                      <a:pt x="44" y="68"/>
                    </a:lnTo>
                    <a:lnTo>
                      <a:pt x="38" y="78"/>
                    </a:lnTo>
                    <a:lnTo>
                      <a:pt x="30" y="86"/>
                    </a:lnTo>
                    <a:lnTo>
                      <a:pt x="30" y="86"/>
                    </a:lnTo>
                    <a:lnTo>
                      <a:pt x="24" y="76"/>
                    </a:lnTo>
                    <a:lnTo>
                      <a:pt x="18" y="66"/>
                    </a:lnTo>
                    <a:lnTo>
                      <a:pt x="16" y="58"/>
                    </a:lnTo>
                    <a:lnTo>
                      <a:pt x="14" y="48"/>
                    </a:lnTo>
                    <a:lnTo>
                      <a:pt x="12" y="36"/>
                    </a:lnTo>
                    <a:lnTo>
                      <a:pt x="10" y="34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6" y="34"/>
                    </a:lnTo>
                    <a:lnTo>
                      <a:pt x="6" y="34"/>
                    </a:lnTo>
                    <a:lnTo>
                      <a:pt x="4" y="36"/>
                    </a:lnTo>
                    <a:lnTo>
                      <a:pt x="4" y="40"/>
                    </a:lnTo>
                    <a:lnTo>
                      <a:pt x="4" y="44"/>
                    </a:lnTo>
                    <a:lnTo>
                      <a:pt x="4" y="44"/>
                    </a:lnTo>
                    <a:lnTo>
                      <a:pt x="0" y="34"/>
                    </a:lnTo>
                    <a:lnTo>
                      <a:pt x="0" y="28"/>
                    </a:lnTo>
                    <a:lnTo>
                      <a:pt x="0" y="14"/>
                    </a:lnTo>
                    <a:lnTo>
                      <a:pt x="2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69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112" name="Freeform 131"/>
              <p:cNvSpPr/>
              <p:nvPr/>
            </p:nvSpPr>
            <p:spPr bwMode="auto">
              <a:xfrm>
                <a:off x="8035925" y="4883150"/>
                <a:ext cx="107950" cy="136525"/>
              </a:xfrm>
              <a:custGeom>
                <a:avLst/>
                <a:gdLst>
                  <a:gd name="T0" fmla="*/ 2 w 68"/>
                  <a:gd name="T1" fmla="*/ 0 h 86"/>
                  <a:gd name="T2" fmla="*/ 34 w 68"/>
                  <a:gd name="T3" fmla="*/ 2 h 86"/>
                  <a:gd name="T4" fmla="*/ 66 w 68"/>
                  <a:gd name="T5" fmla="*/ 4 h 86"/>
                  <a:gd name="T6" fmla="*/ 66 w 68"/>
                  <a:gd name="T7" fmla="*/ 4 h 86"/>
                  <a:gd name="T8" fmla="*/ 66 w 68"/>
                  <a:gd name="T9" fmla="*/ 6 h 86"/>
                  <a:gd name="T10" fmla="*/ 68 w 68"/>
                  <a:gd name="T11" fmla="*/ 16 h 86"/>
                  <a:gd name="T12" fmla="*/ 66 w 68"/>
                  <a:gd name="T13" fmla="*/ 30 h 86"/>
                  <a:gd name="T14" fmla="*/ 64 w 68"/>
                  <a:gd name="T15" fmla="*/ 38 h 86"/>
                  <a:gd name="T16" fmla="*/ 62 w 68"/>
                  <a:gd name="T17" fmla="*/ 46 h 86"/>
                  <a:gd name="T18" fmla="*/ 62 w 68"/>
                  <a:gd name="T19" fmla="*/ 46 h 86"/>
                  <a:gd name="T20" fmla="*/ 62 w 68"/>
                  <a:gd name="T21" fmla="*/ 42 h 86"/>
                  <a:gd name="T22" fmla="*/ 62 w 68"/>
                  <a:gd name="T23" fmla="*/ 40 h 86"/>
                  <a:gd name="T24" fmla="*/ 60 w 68"/>
                  <a:gd name="T25" fmla="*/ 36 h 86"/>
                  <a:gd name="T26" fmla="*/ 60 w 68"/>
                  <a:gd name="T27" fmla="*/ 36 h 86"/>
                  <a:gd name="T28" fmla="*/ 56 w 68"/>
                  <a:gd name="T29" fmla="*/ 36 h 86"/>
                  <a:gd name="T30" fmla="*/ 56 w 68"/>
                  <a:gd name="T31" fmla="*/ 36 h 86"/>
                  <a:gd name="T32" fmla="*/ 54 w 68"/>
                  <a:gd name="T33" fmla="*/ 36 h 86"/>
                  <a:gd name="T34" fmla="*/ 54 w 68"/>
                  <a:gd name="T35" fmla="*/ 38 h 86"/>
                  <a:gd name="T36" fmla="*/ 50 w 68"/>
                  <a:gd name="T37" fmla="*/ 50 h 86"/>
                  <a:gd name="T38" fmla="*/ 48 w 68"/>
                  <a:gd name="T39" fmla="*/ 58 h 86"/>
                  <a:gd name="T40" fmla="*/ 44 w 68"/>
                  <a:gd name="T41" fmla="*/ 68 h 86"/>
                  <a:gd name="T42" fmla="*/ 38 w 68"/>
                  <a:gd name="T43" fmla="*/ 78 h 86"/>
                  <a:gd name="T44" fmla="*/ 30 w 68"/>
                  <a:gd name="T45" fmla="*/ 86 h 86"/>
                  <a:gd name="T46" fmla="*/ 30 w 68"/>
                  <a:gd name="T47" fmla="*/ 86 h 86"/>
                  <a:gd name="T48" fmla="*/ 24 w 68"/>
                  <a:gd name="T49" fmla="*/ 76 h 86"/>
                  <a:gd name="T50" fmla="*/ 18 w 68"/>
                  <a:gd name="T51" fmla="*/ 66 h 86"/>
                  <a:gd name="T52" fmla="*/ 16 w 68"/>
                  <a:gd name="T53" fmla="*/ 58 h 86"/>
                  <a:gd name="T54" fmla="*/ 14 w 68"/>
                  <a:gd name="T55" fmla="*/ 48 h 86"/>
                  <a:gd name="T56" fmla="*/ 12 w 68"/>
                  <a:gd name="T57" fmla="*/ 36 h 86"/>
                  <a:gd name="T58" fmla="*/ 10 w 68"/>
                  <a:gd name="T59" fmla="*/ 34 h 86"/>
                  <a:gd name="T60" fmla="*/ 8 w 68"/>
                  <a:gd name="T61" fmla="*/ 32 h 86"/>
                  <a:gd name="T62" fmla="*/ 8 w 68"/>
                  <a:gd name="T63" fmla="*/ 32 h 86"/>
                  <a:gd name="T64" fmla="*/ 6 w 68"/>
                  <a:gd name="T65" fmla="*/ 34 h 86"/>
                  <a:gd name="T66" fmla="*/ 6 w 68"/>
                  <a:gd name="T67" fmla="*/ 34 h 86"/>
                  <a:gd name="T68" fmla="*/ 4 w 68"/>
                  <a:gd name="T69" fmla="*/ 36 h 86"/>
                  <a:gd name="T70" fmla="*/ 4 w 68"/>
                  <a:gd name="T71" fmla="*/ 40 h 86"/>
                  <a:gd name="T72" fmla="*/ 4 w 68"/>
                  <a:gd name="T73" fmla="*/ 44 h 86"/>
                  <a:gd name="T74" fmla="*/ 4 w 68"/>
                  <a:gd name="T75" fmla="*/ 44 h 86"/>
                  <a:gd name="T76" fmla="*/ 0 w 68"/>
                  <a:gd name="T77" fmla="*/ 34 h 86"/>
                  <a:gd name="T78" fmla="*/ 0 w 68"/>
                  <a:gd name="T79" fmla="*/ 28 h 86"/>
                  <a:gd name="T80" fmla="*/ 0 w 68"/>
                  <a:gd name="T81" fmla="*/ 14 h 86"/>
                  <a:gd name="T82" fmla="*/ 2 w 68"/>
                  <a:gd name="T83" fmla="*/ 4 h 86"/>
                  <a:gd name="T84" fmla="*/ 2 w 68"/>
                  <a:gd name="T85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8" h="86">
                    <a:moveTo>
                      <a:pt x="2" y="0"/>
                    </a:moveTo>
                    <a:lnTo>
                      <a:pt x="34" y="2"/>
                    </a:lnTo>
                    <a:lnTo>
                      <a:pt x="66" y="4"/>
                    </a:lnTo>
                    <a:lnTo>
                      <a:pt x="66" y="4"/>
                    </a:lnTo>
                    <a:lnTo>
                      <a:pt x="66" y="6"/>
                    </a:lnTo>
                    <a:lnTo>
                      <a:pt x="68" y="16"/>
                    </a:lnTo>
                    <a:lnTo>
                      <a:pt x="66" y="30"/>
                    </a:lnTo>
                    <a:lnTo>
                      <a:pt x="64" y="38"/>
                    </a:lnTo>
                    <a:lnTo>
                      <a:pt x="62" y="46"/>
                    </a:lnTo>
                    <a:lnTo>
                      <a:pt x="62" y="46"/>
                    </a:lnTo>
                    <a:lnTo>
                      <a:pt x="62" y="42"/>
                    </a:lnTo>
                    <a:lnTo>
                      <a:pt x="62" y="40"/>
                    </a:lnTo>
                    <a:lnTo>
                      <a:pt x="60" y="36"/>
                    </a:lnTo>
                    <a:lnTo>
                      <a:pt x="60" y="36"/>
                    </a:lnTo>
                    <a:lnTo>
                      <a:pt x="56" y="36"/>
                    </a:lnTo>
                    <a:lnTo>
                      <a:pt x="56" y="36"/>
                    </a:lnTo>
                    <a:lnTo>
                      <a:pt x="54" y="36"/>
                    </a:lnTo>
                    <a:lnTo>
                      <a:pt x="54" y="38"/>
                    </a:lnTo>
                    <a:lnTo>
                      <a:pt x="50" y="50"/>
                    </a:lnTo>
                    <a:lnTo>
                      <a:pt x="48" y="58"/>
                    </a:lnTo>
                    <a:lnTo>
                      <a:pt x="44" y="68"/>
                    </a:lnTo>
                    <a:lnTo>
                      <a:pt x="38" y="78"/>
                    </a:lnTo>
                    <a:lnTo>
                      <a:pt x="30" y="86"/>
                    </a:lnTo>
                    <a:lnTo>
                      <a:pt x="30" y="86"/>
                    </a:lnTo>
                    <a:lnTo>
                      <a:pt x="24" y="76"/>
                    </a:lnTo>
                    <a:lnTo>
                      <a:pt x="18" y="66"/>
                    </a:lnTo>
                    <a:lnTo>
                      <a:pt x="16" y="58"/>
                    </a:lnTo>
                    <a:lnTo>
                      <a:pt x="14" y="48"/>
                    </a:lnTo>
                    <a:lnTo>
                      <a:pt x="12" y="36"/>
                    </a:lnTo>
                    <a:lnTo>
                      <a:pt x="10" y="34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6" y="34"/>
                    </a:lnTo>
                    <a:lnTo>
                      <a:pt x="6" y="34"/>
                    </a:lnTo>
                    <a:lnTo>
                      <a:pt x="4" y="36"/>
                    </a:lnTo>
                    <a:lnTo>
                      <a:pt x="4" y="40"/>
                    </a:lnTo>
                    <a:lnTo>
                      <a:pt x="4" y="44"/>
                    </a:lnTo>
                    <a:lnTo>
                      <a:pt x="4" y="44"/>
                    </a:lnTo>
                    <a:lnTo>
                      <a:pt x="0" y="34"/>
                    </a:lnTo>
                    <a:lnTo>
                      <a:pt x="0" y="28"/>
                    </a:lnTo>
                    <a:lnTo>
                      <a:pt x="0" y="14"/>
                    </a:lnTo>
                    <a:lnTo>
                      <a:pt x="2" y="4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113" name="Freeform 132"/>
              <p:cNvSpPr/>
              <p:nvPr/>
            </p:nvSpPr>
            <p:spPr bwMode="auto">
              <a:xfrm>
                <a:off x="8061325" y="4883150"/>
                <a:ext cx="53975" cy="69850"/>
              </a:xfrm>
              <a:custGeom>
                <a:avLst/>
                <a:gdLst>
                  <a:gd name="T0" fmla="*/ 2 w 34"/>
                  <a:gd name="T1" fmla="*/ 0 h 44"/>
                  <a:gd name="T2" fmla="*/ 18 w 34"/>
                  <a:gd name="T3" fmla="*/ 2 h 44"/>
                  <a:gd name="T4" fmla="*/ 34 w 34"/>
                  <a:gd name="T5" fmla="*/ 2 h 44"/>
                  <a:gd name="T6" fmla="*/ 34 w 34"/>
                  <a:gd name="T7" fmla="*/ 2 h 44"/>
                  <a:gd name="T8" fmla="*/ 34 w 34"/>
                  <a:gd name="T9" fmla="*/ 10 h 44"/>
                  <a:gd name="T10" fmla="*/ 34 w 34"/>
                  <a:gd name="T11" fmla="*/ 16 h 44"/>
                  <a:gd name="T12" fmla="*/ 32 w 34"/>
                  <a:gd name="T13" fmla="*/ 24 h 44"/>
                  <a:gd name="T14" fmla="*/ 32 w 34"/>
                  <a:gd name="T15" fmla="*/ 24 h 44"/>
                  <a:gd name="T16" fmla="*/ 32 w 34"/>
                  <a:gd name="T17" fmla="*/ 22 h 44"/>
                  <a:gd name="T18" fmla="*/ 30 w 34"/>
                  <a:gd name="T19" fmla="*/ 20 h 44"/>
                  <a:gd name="T20" fmla="*/ 30 w 34"/>
                  <a:gd name="T21" fmla="*/ 18 h 44"/>
                  <a:gd name="T22" fmla="*/ 30 w 34"/>
                  <a:gd name="T23" fmla="*/ 18 h 44"/>
                  <a:gd name="T24" fmla="*/ 28 w 34"/>
                  <a:gd name="T25" fmla="*/ 20 h 44"/>
                  <a:gd name="T26" fmla="*/ 26 w 34"/>
                  <a:gd name="T27" fmla="*/ 26 h 44"/>
                  <a:gd name="T28" fmla="*/ 24 w 34"/>
                  <a:gd name="T29" fmla="*/ 34 h 44"/>
                  <a:gd name="T30" fmla="*/ 16 w 34"/>
                  <a:gd name="T31" fmla="*/ 44 h 44"/>
                  <a:gd name="T32" fmla="*/ 16 w 34"/>
                  <a:gd name="T33" fmla="*/ 44 h 44"/>
                  <a:gd name="T34" fmla="*/ 10 w 34"/>
                  <a:gd name="T35" fmla="*/ 34 h 44"/>
                  <a:gd name="T36" fmla="*/ 8 w 34"/>
                  <a:gd name="T37" fmla="*/ 26 h 44"/>
                  <a:gd name="T38" fmla="*/ 6 w 34"/>
                  <a:gd name="T39" fmla="*/ 20 h 44"/>
                  <a:gd name="T40" fmla="*/ 6 w 34"/>
                  <a:gd name="T41" fmla="*/ 18 h 44"/>
                  <a:gd name="T42" fmla="*/ 4 w 34"/>
                  <a:gd name="T43" fmla="*/ 18 h 44"/>
                  <a:gd name="T44" fmla="*/ 4 w 34"/>
                  <a:gd name="T45" fmla="*/ 18 h 44"/>
                  <a:gd name="T46" fmla="*/ 2 w 34"/>
                  <a:gd name="T47" fmla="*/ 20 h 44"/>
                  <a:gd name="T48" fmla="*/ 2 w 34"/>
                  <a:gd name="T49" fmla="*/ 22 h 44"/>
                  <a:gd name="T50" fmla="*/ 2 w 34"/>
                  <a:gd name="T51" fmla="*/ 22 h 44"/>
                  <a:gd name="T52" fmla="*/ 0 w 34"/>
                  <a:gd name="T53" fmla="*/ 14 h 44"/>
                  <a:gd name="T54" fmla="*/ 0 w 34"/>
                  <a:gd name="T55" fmla="*/ 8 h 44"/>
                  <a:gd name="T56" fmla="*/ 2 w 34"/>
                  <a:gd name="T5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4" h="44">
                    <a:moveTo>
                      <a:pt x="2" y="0"/>
                    </a:moveTo>
                    <a:lnTo>
                      <a:pt x="18" y="2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34" y="10"/>
                    </a:lnTo>
                    <a:lnTo>
                      <a:pt x="34" y="16"/>
                    </a:lnTo>
                    <a:lnTo>
                      <a:pt x="32" y="24"/>
                    </a:lnTo>
                    <a:lnTo>
                      <a:pt x="32" y="24"/>
                    </a:lnTo>
                    <a:lnTo>
                      <a:pt x="32" y="22"/>
                    </a:lnTo>
                    <a:lnTo>
                      <a:pt x="30" y="20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28" y="20"/>
                    </a:lnTo>
                    <a:lnTo>
                      <a:pt x="26" y="26"/>
                    </a:lnTo>
                    <a:lnTo>
                      <a:pt x="24" y="34"/>
                    </a:lnTo>
                    <a:lnTo>
                      <a:pt x="16" y="44"/>
                    </a:lnTo>
                    <a:lnTo>
                      <a:pt x="16" y="44"/>
                    </a:lnTo>
                    <a:lnTo>
                      <a:pt x="10" y="34"/>
                    </a:lnTo>
                    <a:lnTo>
                      <a:pt x="8" y="26"/>
                    </a:lnTo>
                    <a:lnTo>
                      <a:pt x="6" y="20"/>
                    </a:lnTo>
                    <a:lnTo>
                      <a:pt x="6" y="18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2" y="20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AED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114" name="Freeform 133"/>
              <p:cNvSpPr/>
              <p:nvPr/>
            </p:nvSpPr>
            <p:spPr bwMode="auto">
              <a:xfrm>
                <a:off x="8061325" y="4883150"/>
                <a:ext cx="53975" cy="69850"/>
              </a:xfrm>
              <a:custGeom>
                <a:avLst/>
                <a:gdLst>
                  <a:gd name="T0" fmla="*/ 2 w 34"/>
                  <a:gd name="T1" fmla="*/ 0 h 44"/>
                  <a:gd name="T2" fmla="*/ 18 w 34"/>
                  <a:gd name="T3" fmla="*/ 2 h 44"/>
                  <a:gd name="T4" fmla="*/ 34 w 34"/>
                  <a:gd name="T5" fmla="*/ 2 h 44"/>
                  <a:gd name="T6" fmla="*/ 34 w 34"/>
                  <a:gd name="T7" fmla="*/ 2 h 44"/>
                  <a:gd name="T8" fmla="*/ 34 w 34"/>
                  <a:gd name="T9" fmla="*/ 10 h 44"/>
                  <a:gd name="T10" fmla="*/ 34 w 34"/>
                  <a:gd name="T11" fmla="*/ 16 h 44"/>
                  <a:gd name="T12" fmla="*/ 32 w 34"/>
                  <a:gd name="T13" fmla="*/ 24 h 44"/>
                  <a:gd name="T14" fmla="*/ 32 w 34"/>
                  <a:gd name="T15" fmla="*/ 24 h 44"/>
                  <a:gd name="T16" fmla="*/ 32 w 34"/>
                  <a:gd name="T17" fmla="*/ 22 h 44"/>
                  <a:gd name="T18" fmla="*/ 30 w 34"/>
                  <a:gd name="T19" fmla="*/ 20 h 44"/>
                  <a:gd name="T20" fmla="*/ 30 w 34"/>
                  <a:gd name="T21" fmla="*/ 18 h 44"/>
                  <a:gd name="T22" fmla="*/ 30 w 34"/>
                  <a:gd name="T23" fmla="*/ 18 h 44"/>
                  <a:gd name="T24" fmla="*/ 28 w 34"/>
                  <a:gd name="T25" fmla="*/ 20 h 44"/>
                  <a:gd name="T26" fmla="*/ 26 w 34"/>
                  <a:gd name="T27" fmla="*/ 26 h 44"/>
                  <a:gd name="T28" fmla="*/ 24 w 34"/>
                  <a:gd name="T29" fmla="*/ 34 h 44"/>
                  <a:gd name="T30" fmla="*/ 16 w 34"/>
                  <a:gd name="T31" fmla="*/ 44 h 44"/>
                  <a:gd name="T32" fmla="*/ 16 w 34"/>
                  <a:gd name="T33" fmla="*/ 44 h 44"/>
                  <a:gd name="T34" fmla="*/ 10 w 34"/>
                  <a:gd name="T35" fmla="*/ 34 h 44"/>
                  <a:gd name="T36" fmla="*/ 8 w 34"/>
                  <a:gd name="T37" fmla="*/ 26 h 44"/>
                  <a:gd name="T38" fmla="*/ 6 w 34"/>
                  <a:gd name="T39" fmla="*/ 20 h 44"/>
                  <a:gd name="T40" fmla="*/ 6 w 34"/>
                  <a:gd name="T41" fmla="*/ 18 h 44"/>
                  <a:gd name="T42" fmla="*/ 4 w 34"/>
                  <a:gd name="T43" fmla="*/ 18 h 44"/>
                  <a:gd name="T44" fmla="*/ 4 w 34"/>
                  <a:gd name="T45" fmla="*/ 18 h 44"/>
                  <a:gd name="T46" fmla="*/ 2 w 34"/>
                  <a:gd name="T47" fmla="*/ 20 h 44"/>
                  <a:gd name="T48" fmla="*/ 2 w 34"/>
                  <a:gd name="T49" fmla="*/ 22 h 44"/>
                  <a:gd name="T50" fmla="*/ 2 w 34"/>
                  <a:gd name="T51" fmla="*/ 22 h 44"/>
                  <a:gd name="T52" fmla="*/ 0 w 34"/>
                  <a:gd name="T53" fmla="*/ 14 h 44"/>
                  <a:gd name="T54" fmla="*/ 0 w 34"/>
                  <a:gd name="T55" fmla="*/ 8 h 44"/>
                  <a:gd name="T56" fmla="*/ 2 w 34"/>
                  <a:gd name="T5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4" h="44">
                    <a:moveTo>
                      <a:pt x="2" y="0"/>
                    </a:moveTo>
                    <a:lnTo>
                      <a:pt x="18" y="2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34" y="10"/>
                    </a:lnTo>
                    <a:lnTo>
                      <a:pt x="34" y="16"/>
                    </a:lnTo>
                    <a:lnTo>
                      <a:pt x="32" y="24"/>
                    </a:lnTo>
                    <a:lnTo>
                      <a:pt x="32" y="24"/>
                    </a:lnTo>
                    <a:lnTo>
                      <a:pt x="32" y="22"/>
                    </a:lnTo>
                    <a:lnTo>
                      <a:pt x="30" y="20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28" y="20"/>
                    </a:lnTo>
                    <a:lnTo>
                      <a:pt x="26" y="26"/>
                    </a:lnTo>
                    <a:lnTo>
                      <a:pt x="24" y="34"/>
                    </a:lnTo>
                    <a:lnTo>
                      <a:pt x="16" y="44"/>
                    </a:lnTo>
                    <a:lnTo>
                      <a:pt x="16" y="44"/>
                    </a:lnTo>
                    <a:lnTo>
                      <a:pt x="10" y="34"/>
                    </a:lnTo>
                    <a:lnTo>
                      <a:pt x="8" y="26"/>
                    </a:lnTo>
                    <a:lnTo>
                      <a:pt x="6" y="20"/>
                    </a:lnTo>
                    <a:lnTo>
                      <a:pt x="6" y="18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2" y="20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115" name="Freeform 134"/>
              <p:cNvSpPr/>
              <p:nvPr/>
            </p:nvSpPr>
            <p:spPr bwMode="auto">
              <a:xfrm>
                <a:off x="7391400" y="4854575"/>
                <a:ext cx="161925" cy="203200"/>
              </a:xfrm>
              <a:custGeom>
                <a:avLst/>
                <a:gdLst>
                  <a:gd name="T0" fmla="*/ 6 w 102"/>
                  <a:gd name="T1" fmla="*/ 0 h 128"/>
                  <a:gd name="T2" fmla="*/ 52 w 102"/>
                  <a:gd name="T3" fmla="*/ 2 h 128"/>
                  <a:gd name="T4" fmla="*/ 100 w 102"/>
                  <a:gd name="T5" fmla="*/ 4 h 128"/>
                  <a:gd name="T6" fmla="*/ 100 w 102"/>
                  <a:gd name="T7" fmla="*/ 4 h 128"/>
                  <a:gd name="T8" fmla="*/ 100 w 102"/>
                  <a:gd name="T9" fmla="*/ 10 h 128"/>
                  <a:gd name="T10" fmla="*/ 102 w 102"/>
                  <a:gd name="T11" fmla="*/ 24 h 128"/>
                  <a:gd name="T12" fmla="*/ 102 w 102"/>
                  <a:gd name="T13" fmla="*/ 34 h 128"/>
                  <a:gd name="T14" fmla="*/ 100 w 102"/>
                  <a:gd name="T15" fmla="*/ 44 h 128"/>
                  <a:gd name="T16" fmla="*/ 98 w 102"/>
                  <a:gd name="T17" fmla="*/ 56 h 128"/>
                  <a:gd name="T18" fmla="*/ 94 w 102"/>
                  <a:gd name="T19" fmla="*/ 68 h 128"/>
                  <a:gd name="T20" fmla="*/ 94 w 102"/>
                  <a:gd name="T21" fmla="*/ 68 h 128"/>
                  <a:gd name="T22" fmla="*/ 94 w 102"/>
                  <a:gd name="T23" fmla="*/ 62 h 128"/>
                  <a:gd name="T24" fmla="*/ 92 w 102"/>
                  <a:gd name="T25" fmla="*/ 58 h 128"/>
                  <a:gd name="T26" fmla="*/ 90 w 102"/>
                  <a:gd name="T27" fmla="*/ 54 h 128"/>
                  <a:gd name="T28" fmla="*/ 90 w 102"/>
                  <a:gd name="T29" fmla="*/ 54 h 128"/>
                  <a:gd name="T30" fmla="*/ 86 w 102"/>
                  <a:gd name="T31" fmla="*/ 52 h 128"/>
                  <a:gd name="T32" fmla="*/ 86 w 102"/>
                  <a:gd name="T33" fmla="*/ 52 h 128"/>
                  <a:gd name="T34" fmla="*/ 84 w 102"/>
                  <a:gd name="T35" fmla="*/ 52 h 128"/>
                  <a:gd name="T36" fmla="*/ 82 w 102"/>
                  <a:gd name="T37" fmla="*/ 58 h 128"/>
                  <a:gd name="T38" fmla="*/ 78 w 102"/>
                  <a:gd name="T39" fmla="*/ 74 h 128"/>
                  <a:gd name="T40" fmla="*/ 74 w 102"/>
                  <a:gd name="T41" fmla="*/ 86 h 128"/>
                  <a:gd name="T42" fmla="*/ 68 w 102"/>
                  <a:gd name="T43" fmla="*/ 100 h 128"/>
                  <a:gd name="T44" fmla="*/ 60 w 102"/>
                  <a:gd name="T45" fmla="*/ 114 h 128"/>
                  <a:gd name="T46" fmla="*/ 48 w 102"/>
                  <a:gd name="T47" fmla="*/ 128 h 128"/>
                  <a:gd name="T48" fmla="*/ 48 w 102"/>
                  <a:gd name="T49" fmla="*/ 128 h 128"/>
                  <a:gd name="T50" fmla="*/ 36 w 102"/>
                  <a:gd name="T51" fmla="*/ 114 h 128"/>
                  <a:gd name="T52" fmla="*/ 30 w 102"/>
                  <a:gd name="T53" fmla="*/ 98 h 128"/>
                  <a:gd name="T54" fmla="*/ 24 w 102"/>
                  <a:gd name="T55" fmla="*/ 84 h 128"/>
                  <a:gd name="T56" fmla="*/ 22 w 102"/>
                  <a:gd name="T57" fmla="*/ 72 h 128"/>
                  <a:gd name="T58" fmla="*/ 20 w 102"/>
                  <a:gd name="T59" fmla="*/ 54 h 128"/>
                  <a:gd name="T60" fmla="*/ 18 w 102"/>
                  <a:gd name="T61" fmla="*/ 50 h 128"/>
                  <a:gd name="T62" fmla="*/ 16 w 102"/>
                  <a:gd name="T63" fmla="*/ 48 h 128"/>
                  <a:gd name="T64" fmla="*/ 16 w 102"/>
                  <a:gd name="T65" fmla="*/ 48 h 128"/>
                  <a:gd name="T66" fmla="*/ 12 w 102"/>
                  <a:gd name="T67" fmla="*/ 50 h 128"/>
                  <a:gd name="T68" fmla="*/ 12 w 102"/>
                  <a:gd name="T69" fmla="*/ 50 h 128"/>
                  <a:gd name="T70" fmla="*/ 8 w 102"/>
                  <a:gd name="T71" fmla="*/ 54 h 128"/>
                  <a:gd name="T72" fmla="*/ 8 w 102"/>
                  <a:gd name="T73" fmla="*/ 58 h 128"/>
                  <a:gd name="T74" fmla="*/ 8 w 102"/>
                  <a:gd name="T75" fmla="*/ 64 h 128"/>
                  <a:gd name="T76" fmla="*/ 8 w 102"/>
                  <a:gd name="T77" fmla="*/ 64 h 128"/>
                  <a:gd name="T78" fmla="*/ 4 w 102"/>
                  <a:gd name="T79" fmla="*/ 52 h 128"/>
                  <a:gd name="T80" fmla="*/ 2 w 102"/>
                  <a:gd name="T81" fmla="*/ 40 h 128"/>
                  <a:gd name="T82" fmla="*/ 0 w 102"/>
                  <a:gd name="T83" fmla="*/ 30 h 128"/>
                  <a:gd name="T84" fmla="*/ 2 w 102"/>
                  <a:gd name="T85" fmla="*/ 20 h 128"/>
                  <a:gd name="T86" fmla="*/ 4 w 102"/>
                  <a:gd name="T87" fmla="*/ 6 h 128"/>
                  <a:gd name="T88" fmla="*/ 6 w 102"/>
                  <a:gd name="T8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02" h="128">
                    <a:moveTo>
                      <a:pt x="6" y="0"/>
                    </a:moveTo>
                    <a:lnTo>
                      <a:pt x="52" y="2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100" y="10"/>
                    </a:lnTo>
                    <a:lnTo>
                      <a:pt x="102" y="24"/>
                    </a:lnTo>
                    <a:lnTo>
                      <a:pt x="102" y="34"/>
                    </a:lnTo>
                    <a:lnTo>
                      <a:pt x="100" y="44"/>
                    </a:lnTo>
                    <a:lnTo>
                      <a:pt x="98" y="56"/>
                    </a:lnTo>
                    <a:lnTo>
                      <a:pt x="94" y="68"/>
                    </a:lnTo>
                    <a:lnTo>
                      <a:pt x="94" y="68"/>
                    </a:lnTo>
                    <a:lnTo>
                      <a:pt x="94" y="62"/>
                    </a:lnTo>
                    <a:lnTo>
                      <a:pt x="92" y="58"/>
                    </a:lnTo>
                    <a:lnTo>
                      <a:pt x="90" y="54"/>
                    </a:lnTo>
                    <a:lnTo>
                      <a:pt x="90" y="54"/>
                    </a:lnTo>
                    <a:lnTo>
                      <a:pt x="86" y="52"/>
                    </a:lnTo>
                    <a:lnTo>
                      <a:pt x="86" y="52"/>
                    </a:lnTo>
                    <a:lnTo>
                      <a:pt x="84" y="52"/>
                    </a:lnTo>
                    <a:lnTo>
                      <a:pt x="82" y="58"/>
                    </a:lnTo>
                    <a:lnTo>
                      <a:pt x="78" y="74"/>
                    </a:lnTo>
                    <a:lnTo>
                      <a:pt x="74" y="86"/>
                    </a:lnTo>
                    <a:lnTo>
                      <a:pt x="68" y="100"/>
                    </a:lnTo>
                    <a:lnTo>
                      <a:pt x="60" y="114"/>
                    </a:lnTo>
                    <a:lnTo>
                      <a:pt x="48" y="128"/>
                    </a:lnTo>
                    <a:lnTo>
                      <a:pt x="48" y="128"/>
                    </a:lnTo>
                    <a:lnTo>
                      <a:pt x="36" y="114"/>
                    </a:lnTo>
                    <a:lnTo>
                      <a:pt x="30" y="98"/>
                    </a:lnTo>
                    <a:lnTo>
                      <a:pt x="24" y="84"/>
                    </a:lnTo>
                    <a:lnTo>
                      <a:pt x="22" y="72"/>
                    </a:lnTo>
                    <a:lnTo>
                      <a:pt x="20" y="54"/>
                    </a:lnTo>
                    <a:lnTo>
                      <a:pt x="18" y="50"/>
                    </a:lnTo>
                    <a:lnTo>
                      <a:pt x="16" y="48"/>
                    </a:lnTo>
                    <a:lnTo>
                      <a:pt x="16" y="48"/>
                    </a:lnTo>
                    <a:lnTo>
                      <a:pt x="12" y="50"/>
                    </a:lnTo>
                    <a:lnTo>
                      <a:pt x="12" y="50"/>
                    </a:lnTo>
                    <a:lnTo>
                      <a:pt x="8" y="54"/>
                    </a:lnTo>
                    <a:lnTo>
                      <a:pt x="8" y="58"/>
                    </a:lnTo>
                    <a:lnTo>
                      <a:pt x="8" y="64"/>
                    </a:lnTo>
                    <a:lnTo>
                      <a:pt x="8" y="64"/>
                    </a:lnTo>
                    <a:lnTo>
                      <a:pt x="4" y="52"/>
                    </a:lnTo>
                    <a:lnTo>
                      <a:pt x="2" y="40"/>
                    </a:lnTo>
                    <a:lnTo>
                      <a:pt x="0" y="30"/>
                    </a:lnTo>
                    <a:lnTo>
                      <a:pt x="2" y="20"/>
                    </a:lnTo>
                    <a:lnTo>
                      <a:pt x="4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2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116" name="Freeform 135"/>
              <p:cNvSpPr/>
              <p:nvPr/>
            </p:nvSpPr>
            <p:spPr bwMode="auto">
              <a:xfrm>
                <a:off x="7391400" y="4854575"/>
                <a:ext cx="161925" cy="203200"/>
              </a:xfrm>
              <a:custGeom>
                <a:avLst/>
                <a:gdLst>
                  <a:gd name="T0" fmla="*/ 6 w 102"/>
                  <a:gd name="T1" fmla="*/ 0 h 128"/>
                  <a:gd name="T2" fmla="*/ 52 w 102"/>
                  <a:gd name="T3" fmla="*/ 2 h 128"/>
                  <a:gd name="T4" fmla="*/ 100 w 102"/>
                  <a:gd name="T5" fmla="*/ 4 h 128"/>
                  <a:gd name="T6" fmla="*/ 100 w 102"/>
                  <a:gd name="T7" fmla="*/ 4 h 128"/>
                  <a:gd name="T8" fmla="*/ 100 w 102"/>
                  <a:gd name="T9" fmla="*/ 10 h 128"/>
                  <a:gd name="T10" fmla="*/ 102 w 102"/>
                  <a:gd name="T11" fmla="*/ 24 h 128"/>
                  <a:gd name="T12" fmla="*/ 102 w 102"/>
                  <a:gd name="T13" fmla="*/ 34 h 128"/>
                  <a:gd name="T14" fmla="*/ 100 w 102"/>
                  <a:gd name="T15" fmla="*/ 44 h 128"/>
                  <a:gd name="T16" fmla="*/ 98 w 102"/>
                  <a:gd name="T17" fmla="*/ 56 h 128"/>
                  <a:gd name="T18" fmla="*/ 94 w 102"/>
                  <a:gd name="T19" fmla="*/ 68 h 128"/>
                  <a:gd name="T20" fmla="*/ 94 w 102"/>
                  <a:gd name="T21" fmla="*/ 68 h 128"/>
                  <a:gd name="T22" fmla="*/ 94 w 102"/>
                  <a:gd name="T23" fmla="*/ 62 h 128"/>
                  <a:gd name="T24" fmla="*/ 92 w 102"/>
                  <a:gd name="T25" fmla="*/ 58 h 128"/>
                  <a:gd name="T26" fmla="*/ 90 w 102"/>
                  <a:gd name="T27" fmla="*/ 54 h 128"/>
                  <a:gd name="T28" fmla="*/ 90 w 102"/>
                  <a:gd name="T29" fmla="*/ 54 h 128"/>
                  <a:gd name="T30" fmla="*/ 86 w 102"/>
                  <a:gd name="T31" fmla="*/ 52 h 128"/>
                  <a:gd name="T32" fmla="*/ 86 w 102"/>
                  <a:gd name="T33" fmla="*/ 52 h 128"/>
                  <a:gd name="T34" fmla="*/ 84 w 102"/>
                  <a:gd name="T35" fmla="*/ 52 h 128"/>
                  <a:gd name="T36" fmla="*/ 82 w 102"/>
                  <a:gd name="T37" fmla="*/ 58 h 128"/>
                  <a:gd name="T38" fmla="*/ 78 w 102"/>
                  <a:gd name="T39" fmla="*/ 74 h 128"/>
                  <a:gd name="T40" fmla="*/ 74 w 102"/>
                  <a:gd name="T41" fmla="*/ 86 h 128"/>
                  <a:gd name="T42" fmla="*/ 68 w 102"/>
                  <a:gd name="T43" fmla="*/ 100 h 128"/>
                  <a:gd name="T44" fmla="*/ 60 w 102"/>
                  <a:gd name="T45" fmla="*/ 114 h 128"/>
                  <a:gd name="T46" fmla="*/ 48 w 102"/>
                  <a:gd name="T47" fmla="*/ 128 h 128"/>
                  <a:gd name="T48" fmla="*/ 48 w 102"/>
                  <a:gd name="T49" fmla="*/ 128 h 128"/>
                  <a:gd name="T50" fmla="*/ 36 w 102"/>
                  <a:gd name="T51" fmla="*/ 114 h 128"/>
                  <a:gd name="T52" fmla="*/ 30 w 102"/>
                  <a:gd name="T53" fmla="*/ 98 h 128"/>
                  <a:gd name="T54" fmla="*/ 24 w 102"/>
                  <a:gd name="T55" fmla="*/ 84 h 128"/>
                  <a:gd name="T56" fmla="*/ 22 w 102"/>
                  <a:gd name="T57" fmla="*/ 72 h 128"/>
                  <a:gd name="T58" fmla="*/ 20 w 102"/>
                  <a:gd name="T59" fmla="*/ 54 h 128"/>
                  <a:gd name="T60" fmla="*/ 18 w 102"/>
                  <a:gd name="T61" fmla="*/ 50 h 128"/>
                  <a:gd name="T62" fmla="*/ 16 w 102"/>
                  <a:gd name="T63" fmla="*/ 48 h 128"/>
                  <a:gd name="T64" fmla="*/ 16 w 102"/>
                  <a:gd name="T65" fmla="*/ 48 h 128"/>
                  <a:gd name="T66" fmla="*/ 12 w 102"/>
                  <a:gd name="T67" fmla="*/ 50 h 128"/>
                  <a:gd name="T68" fmla="*/ 12 w 102"/>
                  <a:gd name="T69" fmla="*/ 50 h 128"/>
                  <a:gd name="T70" fmla="*/ 8 w 102"/>
                  <a:gd name="T71" fmla="*/ 54 h 128"/>
                  <a:gd name="T72" fmla="*/ 8 w 102"/>
                  <a:gd name="T73" fmla="*/ 58 h 128"/>
                  <a:gd name="T74" fmla="*/ 8 w 102"/>
                  <a:gd name="T75" fmla="*/ 64 h 128"/>
                  <a:gd name="T76" fmla="*/ 8 w 102"/>
                  <a:gd name="T77" fmla="*/ 64 h 128"/>
                  <a:gd name="T78" fmla="*/ 4 w 102"/>
                  <a:gd name="T79" fmla="*/ 52 h 128"/>
                  <a:gd name="T80" fmla="*/ 2 w 102"/>
                  <a:gd name="T81" fmla="*/ 40 h 128"/>
                  <a:gd name="T82" fmla="*/ 0 w 102"/>
                  <a:gd name="T83" fmla="*/ 30 h 128"/>
                  <a:gd name="T84" fmla="*/ 2 w 102"/>
                  <a:gd name="T85" fmla="*/ 20 h 128"/>
                  <a:gd name="T86" fmla="*/ 4 w 102"/>
                  <a:gd name="T87" fmla="*/ 6 h 128"/>
                  <a:gd name="T88" fmla="*/ 6 w 102"/>
                  <a:gd name="T8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02" h="128">
                    <a:moveTo>
                      <a:pt x="6" y="0"/>
                    </a:moveTo>
                    <a:lnTo>
                      <a:pt x="52" y="2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100" y="10"/>
                    </a:lnTo>
                    <a:lnTo>
                      <a:pt x="102" y="24"/>
                    </a:lnTo>
                    <a:lnTo>
                      <a:pt x="102" y="34"/>
                    </a:lnTo>
                    <a:lnTo>
                      <a:pt x="100" y="44"/>
                    </a:lnTo>
                    <a:lnTo>
                      <a:pt x="98" y="56"/>
                    </a:lnTo>
                    <a:lnTo>
                      <a:pt x="94" y="68"/>
                    </a:lnTo>
                    <a:lnTo>
                      <a:pt x="94" y="68"/>
                    </a:lnTo>
                    <a:lnTo>
                      <a:pt x="94" y="62"/>
                    </a:lnTo>
                    <a:lnTo>
                      <a:pt x="92" y="58"/>
                    </a:lnTo>
                    <a:lnTo>
                      <a:pt x="90" y="54"/>
                    </a:lnTo>
                    <a:lnTo>
                      <a:pt x="90" y="54"/>
                    </a:lnTo>
                    <a:lnTo>
                      <a:pt x="86" y="52"/>
                    </a:lnTo>
                    <a:lnTo>
                      <a:pt x="86" y="52"/>
                    </a:lnTo>
                    <a:lnTo>
                      <a:pt x="84" y="52"/>
                    </a:lnTo>
                    <a:lnTo>
                      <a:pt x="82" y="58"/>
                    </a:lnTo>
                    <a:lnTo>
                      <a:pt x="78" y="74"/>
                    </a:lnTo>
                    <a:lnTo>
                      <a:pt x="74" y="86"/>
                    </a:lnTo>
                    <a:lnTo>
                      <a:pt x="68" y="100"/>
                    </a:lnTo>
                    <a:lnTo>
                      <a:pt x="60" y="114"/>
                    </a:lnTo>
                    <a:lnTo>
                      <a:pt x="48" y="128"/>
                    </a:lnTo>
                    <a:lnTo>
                      <a:pt x="48" y="128"/>
                    </a:lnTo>
                    <a:lnTo>
                      <a:pt x="36" y="114"/>
                    </a:lnTo>
                    <a:lnTo>
                      <a:pt x="30" y="98"/>
                    </a:lnTo>
                    <a:lnTo>
                      <a:pt x="24" y="84"/>
                    </a:lnTo>
                    <a:lnTo>
                      <a:pt x="22" y="72"/>
                    </a:lnTo>
                    <a:lnTo>
                      <a:pt x="20" y="54"/>
                    </a:lnTo>
                    <a:lnTo>
                      <a:pt x="18" y="50"/>
                    </a:lnTo>
                    <a:lnTo>
                      <a:pt x="16" y="48"/>
                    </a:lnTo>
                    <a:lnTo>
                      <a:pt x="16" y="48"/>
                    </a:lnTo>
                    <a:lnTo>
                      <a:pt x="12" y="50"/>
                    </a:lnTo>
                    <a:lnTo>
                      <a:pt x="12" y="50"/>
                    </a:lnTo>
                    <a:lnTo>
                      <a:pt x="8" y="54"/>
                    </a:lnTo>
                    <a:lnTo>
                      <a:pt x="8" y="58"/>
                    </a:lnTo>
                    <a:lnTo>
                      <a:pt x="8" y="64"/>
                    </a:lnTo>
                    <a:lnTo>
                      <a:pt x="8" y="64"/>
                    </a:lnTo>
                    <a:lnTo>
                      <a:pt x="4" y="52"/>
                    </a:lnTo>
                    <a:lnTo>
                      <a:pt x="2" y="40"/>
                    </a:lnTo>
                    <a:lnTo>
                      <a:pt x="0" y="30"/>
                    </a:lnTo>
                    <a:lnTo>
                      <a:pt x="2" y="20"/>
                    </a:lnTo>
                    <a:lnTo>
                      <a:pt x="4" y="6"/>
                    </a:lnTo>
                    <a:lnTo>
                      <a:pt x="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117" name="Freeform 136"/>
              <p:cNvSpPr/>
              <p:nvPr/>
            </p:nvSpPr>
            <p:spPr bwMode="auto">
              <a:xfrm>
                <a:off x="7419975" y="4854575"/>
                <a:ext cx="107950" cy="139700"/>
              </a:xfrm>
              <a:custGeom>
                <a:avLst/>
                <a:gdLst>
                  <a:gd name="T0" fmla="*/ 4 w 68"/>
                  <a:gd name="T1" fmla="*/ 0 h 88"/>
                  <a:gd name="T2" fmla="*/ 34 w 68"/>
                  <a:gd name="T3" fmla="*/ 2 h 88"/>
                  <a:gd name="T4" fmla="*/ 66 w 68"/>
                  <a:gd name="T5" fmla="*/ 4 h 88"/>
                  <a:gd name="T6" fmla="*/ 66 w 68"/>
                  <a:gd name="T7" fmla="*/ 4 h 88"/>
                  <a:gd name="T8" fmla="*/ 68 w 68"/>
                  <a:gd name="T9" fmla="*/ 8 h 88"/>
                  <a:gd name="T10" fmla="*/ 68 w 68"/>
                  <a:gd name="T11" fmla="*/ 18 h 88"/>
                  <a:gd name="T12" fmla="*/ 68 w 68"/>
                  <a:gd name="T13" fmla="*/ 30 h 88"/>
                  <a:gd name="T14" fmla="*/ 66 w 68"/>
                  <a:gd name="T15" fmla="*/ 38 h 88"/>
                  <a:gd name="T16" fmla="*/ 62 w 68"/>
                  <a:gd name="T17" fmla="*/ 46 h 88"/>
                  <a:gd name="T18" fmla="*/ 62 w 68"/>
                  <a:gd name="T19" fmla="*/ 46 h 88"/>
                  <a:gd name="T20" fmla="*/ 62 w 68"/>
                  <a:gd name="T21" fmla="*/ 42 h 88"/>
                  <a:gd name="T22" fmla="*/ 62 w 68"/>
                  <a:gd name="T23" fmla="*/ 40 h 88"/>
                  <a:gd name="T24" fmla="*/ 60 w 68"/>
                  <a:gd name="T25" fmla="*/ 36 h 88"/>
                  <a:gd name="T26" fmla="*/ 60 w 68"/>
                  <a:gd name="T27" fmla="*/ 36 h 88"/>
                  <a:gd name="T28" fmla="*/ 58 w 68"/>
                  <a:gd name="T29" fmla="*/ 36 h 88"/>
                  <a:gd name="T30" fmla="*/ 58 w 68"/>
                  <a:gd name="T31" fmla="*/ 36 h 88"/>
                  <a:gd name="T32" fmla="*/ 56 w 68"/>
                  <a:gd name="T33" fmla="*/ 36 h 88"/>
                  <a:gd name="T34" fmla="*/ 54 w 68"/>
                  <a:gd name="T35" fmla="*/ 40 h 88"/>
                  <a:gd name="T36" fmla="*/ 52 w 68"/>
                  <a:gd name="T37" fmla="*/ 52 h 88"/>
                  <a:gd name="T38" fmla="*/ 50 w 68"/>
                  <a:gd name="T39" fmla="*/ 60 h 88"/>
                  <a:gd name="T40" fmla="*/ 46 w 68"/>
                  <a:gd name="T41" fmla="*/ 68 h 88"/>
                  <a:gd name="T42" fmla="*/ 40 w 68"/>
                  <a:gd name="T43" fmla="*/ 78 h 88"/>
                  <a:gd name="T44" fmla="*/ 32 w 68"/>
                  <a:gd name="T45" fmla="*/ 88 h 88"/>
                  <a:gd name="T46" fmla="*/ 32 w 68"/>
                  <a:gd name="T47" fmla="*/ 88 h 88"/>
                  <a:gd name="T48" fmla="*/ 24 w 68"/>
                  <a:gd name="T49" fmla="*/ 78 h 88"/>
                  <a:gd name="T50" fmla="*/ 18 w 68"/>
                  <a:gd name="T51" fmla="*/ 68 h 88"/>
                  <a:gd name="T52" fmla="*/ 16 w 68"/>
                  <a:gd name="T53" fmla="*/ 58 h 88"/>
                  <a:gd name="T54" fmla="*/ 14 w 68"/>
                  <a:gd name="T55" fmla="*/ 50 h 88"/>
                  <a:gd name="T56" fmla="*/ 12 w 68"/>
                  <a:gd name="T57" fmla="*/ 38 h 88"/>
                  <a:gd name="T58" fmla="*/ 12 w 68"/>
                  <a:gd name="T59" fmla="*/ 34 h 88"/>
                  <a:gd name="T60" fmla="*/ 10 w 68"/>
                  <a:gd name="T61" fmla="*/ 34 h 88"/>
                  <a:gd name="T62" fmla="*/ 10 w 68"/>
                  <a:gd name="T63" fmla="*/ 34 h 88"/>
                  <a:gd name="T64" fmla="*/ 6 w 68"/>
                  <a:gd name="T65" fmla="*/ 34 h 88"/>
                  <a:gd name="T66" fmla="*/ 6 w 68"/>
                  <a:gd name="T67" fmla="*/ 34 h 88"/>
                  <a:gd name="T68" fmla="*/ 4 w 68"/>
                  <a:gd name="T69" fmla="*/ 38 h 88"/>
                  <a:gd name="T70" fmla="*/ 4 w 68"/>
                  <a:gd name="T71" fmla="*/ 40 h 88"/>
                  <a:gd name="T72" fmla="*/ 4 w 68"/>
                  <a:gd name="T73" fmla="*/ 44 h 88"/>
                  <a:gd name="T74" fmla="*/ 4 w 68"/>
                  <a:gd name="T75" fmla="*/ 44 h 88"/>
                  <a:gd name="T76" fmla="*/ 2 w 68"/>
                  <a:gd name="T77" fmla="*/ 36 h 88"/>
                  <a:gd name="T78" fmla="*/ 0 w 68"/>
                  <a:gd name="T79" fmla="*/ 28 h 88"/>
                  <a:gd name="T80" fmla="*/ 0 w 68"/>
                  <a:gd name="T81" fmla="*/ 14 h 88"/>
                  <a:gd name="T82" fmla="*/ 2 w 68"/>
                  <a:gd name="T83" fmla="*/ 4 h 88"/>
                  <a:gd name="T84" fmla="*/ 4 w 68"/>
                  <a:gd name="T85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8" h="88">
                    <a:moveTo>
                      <a:pt x="4" y="0"/>
                    </a:moveTo>
                    <a:lnTo>
                      <a:pt x="34" y="2"/>
                    </a:lnTo>
                    <a:lnTo>
                      <a:pt x="66" y="4"/>
                    </a:lnTo>
                    <a:lnTo>
                      <a:pt x="66" y="4"/>
                    </a:lnTo>
                    <a:lnTo>
                      <a:pt x="68" y="8"/>
                    </a:lnTo>
                    <a:lnTo>
                      <a:pt x="68" y="18"/>
                    </a:lnTo>
                    <a:lnTo>
                      <a:pt x="68" y="30"/>
                    </a:lnTo>
                    <a:lnTo>
                      <a:pt x="66" y="38"/>
                    </a:lnTo>
                    <a:lnTo>
                      <a:pt x="62" y="46"/>
                    </a:lnTo>
                    <a:lnTo>
                      <a:pt x="62" y="46"/>
                    </a:lnTo>
                    <a:lnTo>
                      <a:pt x="62" y="42"/>
                    </a:lnTo>
                    <a:lnTo>
                      <a:pt x="62" y="40"/>
                    </a:lnTo>
                    <a:lnTo>
                      <a:pt x="60" y="36"/>
                    </a:lnTo>
                    <a:lnTo>
                      <a:pt x="60" y="36"/>
                    </a:lnTo>
                    <a:lnTo>
                      <a:pt x="58" y="36"/>
                    </a:lnTo>
                    <a:lnTo>
                      <a:pt x="58" y="36"/>
                    </a:lnTo>
                    <a:lnTo>
                      <a:pt x="56" y="36"/>
                    </a:lnTo>
                    <a:lnTo>
                      <a:pt x="54" y="40"/>
                    </a:lnTo>
                    <a:lnTo>
                      <a:pt x="52" y="52"/>
                    </a:lnTo>
                    <a:lnTo>
                      <a:pt x="50" y="60"/>
                    </a:lnTo>
                    <a:lnTo>
                      <a:pt x="46" y="68"/>
                    </a:lnTo>
                    <a:lnTo>
                      <a:pt x="40" y="78"/>
                    </a:lnTo>
                    <a:lnTo>
                      <a:pt x="32" y="88"/>
                    </a:lnTo>
                    <a:lnTo>
                      <a:pt x="32" y="88"/>
                    </a:lnTo>
                    <a:lnTo>
                      <a:pt x="24" y="78"/>
                    </a:lnTo>
                    <a:lnTo>
                      <a:pt x="18" y="68"/>
                    </a:lnTo>
                    <a:lnTo>
                      <a:pt x="16" y="58"/>
                    </a:lnTo>
                    <a:lnTo>
                      <a:pt x="14" y="50"/>
                    </a:lnTo>
                    <a:lnTo>
                      <a:pt x="12" y="38"/>
                    </a:lnTo>
                    <a:lnTo>
                      <a:pt x="12" y="34"/>
                    </a:lnTo>
                    <a:lnTo>
                      <a:pt x="10" y="34"/>
                    </a:lnTo>
                    <a:lnTo>
                      <a:pt x="10" y="34"/>
                    </a:lnTo>
                    <a:lnTo>
                      <a:pt x="6" y="34"/>
                    </a:lnTo>
                    <a:lnTo>
                      <a:pt x="6" y="34"/>
                    </a:lnTo>
                    <a:lnTo>
                      <a:pt x="4" y="38"/>
                    </a:lnTo>
                    <a:lnTo>
                      <a:pt x="4" y="40"/>
                    </a:lnTo>
                    <a:lnTo>
                      <a:pt x="4" y="44"/>
                    </a:lnTo>
                    <a:lnTo>
                      <a:pt x="4" y="44"/>
                    </a:lnTo>
                    <a:lnTo>
                      <a:pt x="2" y="36"/>
                    </a:lnTo>
                    <a:lnTo>
                      <a:pt x="0" y="28"/>
                    </a:lnTo>
                    <a:lnTo>
                      <a:pt x="0" y="14"/>
                    </a:lnTo>
                    <a:lnTo>
                      <a:pt x="2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69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118" name="Freeform 137"/>
              <p:cNvSpPr/>
              <p:nvPr/>
            </p:nvSpPr>
            <p:spPr bwMode="auto">
              <a:xfrm>
                <a:off x="7419975" y="4854575"/>
                <a:ext cx="107950" cy="139700"/>
              </a:xfrm>
              <a:custGeom>
                <a:avLst/>
                <a:gdLst>
                  <a:gd name="T0" fmla="*/ 4 w 68"/>
                  <a:gd name="T1" fmla="*/ 0 h 88"/>
                  <a:gd name="T2" fmla="*/ 34 w 68"/>
                  <a:gd name="T3" fmla="*/ 2 h 88"/>
                  <a:gd name="T4" fmla="*/ 66 w 68"/>
                  <a:gd name="T5" fmla="*/ 4 h 88"/>
                  <a:gd name="T6" fmla="*/ 66 w 68"/>
                  <a:gd name="T7" fmla="*/ 4 h 88"/>
                  <a:gd name="T8" fmla="*/ 68 w 68"/>
                  <a:gd name="T9" fmla="*/ 8 h 88"/>
                  <a:gd name="T10" fmla="*/ 68 w 68"/>
                  <a:gd name="T11" fmla="*/ 18 h 88"/>
                  <a:gd name="T12" fmla="*/ 68 w 68"/>
                  <a:gd name="T13" fmla="*/ 30 h 88"/>
                  <a:gd name="T14" fmla="*/ 66 w 68"/>
                  <a:gd name="T15" fmla="*/ 38 h 88"/>
                  <a:gd name="T16" fmla="*/ 62 w 68"/>
                  <a:gd name="T17" fmla="*/ 46 h 88"/>
                  <a:gd name="T18" fmla="*/ 62 w 68"/>
                  <a:gd name="T19" fmla="*/ 46 h 88"/>
                  <a:gd name="T20" fmla="*/ 62 w 68"/>
                  <a:gd name="T21" fmla="*/ 42 h 88"/>
                  <a:gd name="T22" fmla="*/ 62 w 68"/>
                  <a:gd name="T23" fmla="*/ 40 h 88"/>
                  <a:gd name="T24" fmla="*/ 60 w 68"/>
                  <a:gd name="T25" fmla="*/ 36 h 88"/>
                  <a:gd name="T26" fmla="*/ 60 w 68"/>
                  <a:gd name="T27" fmla="*/ 36 h 88"/>
                  <a:gd name="T28" fmla="*/ 58 w 68"/>
                  <a:gd name="T29" fmla="*/ 36 h 88"/>
                  <a:gd name="T30" fmla="*/ 58 w 68"/>
                  <a:gd name="T31" fmla="*/ 36 h 88"/>
                  <a:gd name="T32" fmla="*/ 56 w 68"/>
                  <a:gd name="T33" fmla="*/ 36 h 88"/>
                  <a:gd name="T34" fmla="*/ 54 w 68"/>
                  <a:gd name="T35" fmla="*/ 40 h 88"/>
                  <a:gd name="T36" fmla="*/ 52 w 68"/>
                  <a:gd name="T37" fmla="*/ 52 h 88"/>
                  <a:gd name="T38" fmla="*/ 50 w 68"/>
                  <a:gd name="T39" fmla="*/ 60 h 88"/>
                  <a:gd name="T40" fmla="*/ 46 w 68"/>
                  <a:gd name="T41" fmla="*/ 68 h 88"/>
                  <a:gd name="T42" fmla="*/ 40 w 68"/>
                  <a:gd name="T43" fmla="*/ 78 h 88"/>
                  <a:gd name="T44" fmla="*/ 32 w 68"/>
                  <a:gd name="T45" fmla="*/ 88 h 88"/>
                  <a:gd name="T46" fmla="*/ 32 w 68"/>
                  <a:gd name="T47" fmla="*/ 88 h 88"/>
                  <a:gd name="T48" fmla="*/ 24 w 68"/>
                  <a:gd name="T49" fmla="*/ 78 h 88"/>
                  <a:gd name="T50" fmla="*/ 18 w 68"/>
                  <a:gd name="T51" fmla="*/ 68 h 88"/>
                  <a:gd name="T52" fmla="*/ 16 w 68"/>
                  <a:gd name="T53" fmla="*/ 58 h 88"/>
                  <a:gd name="T54" fmla="*/ 14 w 68"/>
                  <a:gd name="T55" fmla="*/ 50 h 88"/>
                  <a:gd name="T56" fmla="*/ 12 w 68"/>
                  <a:gd name="T57" fmla="*/ 38 h 88"/>
                  <a:gd name="T58" fmla="*/ 12 w 68"/>
                  <a:gd name="T59" fmla="*/ 34 h 88"/>
                  <a:gd name="T60" fmla="*/ 10 w 68"/>
                  <a:gd name="T61" fmla="*/ 34 h 88"/>
                  <a:gd name="T62" fmla="*/ 10 w 68"/>
                  <a:gd name="T63" fmla="*/ 34 h 88"/>
                  <a:gd name="T64" fmla="*/ 6 w 68"/>
                  <a:gd name="T65" fmla="*/ 34 h 88"/>
                  <a:gd name="T66" fmla="*/ 6 w 68"/>
                  <a:gd name="T67" fmla="*/ 34 h 88"/>
                  <a:gd name="T68" fmla="*/ 4 w 68"/>
                  <a:gd name="T69" fmla="*/ 38 h 88"/>
                  <a:gd name="T70" fmla="*/ 4 w 68"/>
                  <a:gd name="T71" fmla="*/ 40 h 88"/>
                  <a:gd name="T72" fmla="*/ 4 w 68"/>
                  <a:gd name="T73" fmla="*/ 44 h 88"/>
                  <a:gd name="T74" fmla="*/ 4 w 68"/>
                  <a:gd name="T75" fmla="*/ 44 h 88"/>
                  <a:gd name="T76" fmla="*/ 2 w 68"/>
                  <a:gd name="T77" fmla="*/ 36 h 88"/>
                  <a:gd name="T78" fmla="*/ 0 w 68"/>
                  <a:gd name="T79" fmla="*/ 28 h 88"/>
                  <a:gd name="T80" fmla="*/ 0 w 68"/>
                  <a:gd name="T81" fmla="*/ 14 h 88"/>
                  <a:gd name="T82" fmla="*/ 2 w 68"/>
                  <a:gd name="T83" fmla="*/ 4 h 88"/>
                  <a:gd name="T84" fmla="*/ 4 w 68"/>
                  <a:gd name="T85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8" h="88">
                    <a:moveTo>
                      <a:pt x="4" y="0"/>
                    </a:moveTo>
                    <a:lnTo>
                      <a:pt x="34" y="2"/>
                    </a:lnTo>
                    <a:lnTo>
                      <a:pt x="66" y="4"/>
                    </a:lnTo>
                    <a:lnTo>
                      <a:pt x="66" y="4"/>
                    </a:lnTo>
                    <a:lnTo>
                      <a:pt x="68" y="8"/>
                    </a:lnTo>
                    <a:lnTo>
                      <a:pt x="68" y="18"/>
                    </a:lnTo>
                    <a:lnTo>
                      <a:pt x="68" y="30"/>
                    </a:lnTo>
                    <a:lnTo>
                      <a:pt x="66" y="38"/>
                    </a:lnTo>
                    <a:lnTo>
                      <a:pt x="62" y="46"/>
                    </a:lnTo>
                    <a:lnTo>
                      <a:pt x="62" y="46"/>
                    </a:lnTo>
                    <a:lnTo>
                      <a:pt x="62" y="42"/>
                    </a:lnTo>
                    <a:lnTo>
                      <a:pt x="62" y="40"/>
                    </a:lnTo>
                    <a:lnTo>
                      <a:pt x="60" y="36"/>
                    </a:lnTo>
                    <a:lnTo>
                      <a:pt x="60" y="36"/>
                    </a:lnTo>
                    <a:lnTo>
                      <a:pt x="58" y="36"/>
                    </a:lnTo>
                    <a:lnTo>
                      <a:pt x="58" y="36"/>
                    </a:lnTo>
                    <a:lnTo>
                      <a:pt x="56" y="36"/>
                    </a:lnTo>
                    <a:lnTo>
                      <a:pt x="54" y="40"/>
                    </a:lnTo>
                    <a:lnTo>
                      <a:pt x="52" y="52"/>
                    </a:lnTo>
                    <a:lnTo>
                      <a:pt x="50" y="60"/>
                    </a:lnTo>
                    <a:lnTo>
                      <a:pt x="46" y="68"/>
                    </a:lnTo>
                    <a:lnTo>
                      <a:pt x="40" y="78"/>
                    </a:lnTo>
                    <a:lnTo>
                      <a:pt x="32" y="88"/>
                    </a:lnTo>
                    <a:lnTo>
                      <a:pt x="32" y="88"/>
                    </a:lnTo>
                    <a:lnTo>
                      <a:pt x="24" y="78"/>
                    </a:lnTo>
                    <a:lnTo>
                      <a:pt x="18" y="68"/>
                    </a:lnTo>
                    <a:lnTo>
                      <a:pt x="16" y="58"/>
                    </a:lnTo>
                    <a:lnTo>
                      <a:pt x="14" y="50"/>
                    </a:lnTo>
                    <a:lnTo>
                      <a:pt x="12" y="38"/>
                    </a:lnTo>
                    <a:lnTo>
                      <a:pt x="12" y="34"/>
                    </a:lnTo>
                    <a:lnTo>
                      <a:pt x="10" y="34"/>
                    </a:lnTo>
                    <a:lnTo>
                      <a:pt x="10" y="34"/>
                    </a:lnTo>
                    <a:lnTo>
                      <a:pt x="6" y="34"/>
                    </a:lnTo>
                    <a:lnTo>
                      <a:pt x="6" y="34"/>
                    </a:lnTo>
                    <a:lnTo>
                      <a:pt x="4" y="38"/>
                    </a:lnTo>
                    <a:lnTo>
                      <a:pt x="4" y="40"/>
                    </a:lnTo>
                    <a:lnTo>
                      <a:pt x="4" y="44"/>
                    </a:lnTo>
                    <a:lnTo>
                      <a:pt x="4" y="44"/>
                    </a:lnTo>
                    <a:lnTo>
                      <a:pt x="2" y="36"/>
                    </a:lnTo>
                    <a:lnTo>
                      <a:pt x="0" y="28"/>
                    </a:lnTo>
                    <a:lnTo>
                      <a:pt x="0" y="14"/>
                    </a:lnTo>
                    <a:lnTo>
                      <a:pt x="2" y="4"/>
                    </a:lnTo>
                    <a:lnTo>
                      <a:pt x="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119" name="Freeform 138"/>
              <p:cNvSpPr/>
              <p:nvPr/>
            </p:nvSpPr>
            <p:spPr bwMode="auto">
              <a:xfrm>
                <a:off x="7448550" y="4857750"/>
                <a:ext cx="53975" cy="66675"/>
              </a:xfrm>
              <a:custGeom>
                <a:avLst/>
                <a:gdLst>
                  <a:gd name="T0" fmla="*/ 2 w 34"/>
                  <a:gd name="T1" fmla="*/ 0 h 42"/>
                  <a:gd name="T2" fmla="*/ 16 w 34"/>
                  <a:gd name="T3" fmla="*/ 0 h 42"/>
                  <a:gd name="T4" fmla="*/ 32 w 34"/>
                  <a:gd name="T5" fmla="*/ 2 h 42"/>
                  <a:gd name="T6" fmla="*/ 32 w 34"/>
                  <a:gd name="T7" fmla="*/ 2 h 42"/>
                  <a:gd name="T8" fmla="*/ 34 w 34"/>
                  <a:gd name="T9" fmla="*/ 8 h 42"/>
                  <a:gd name="T10" fmla="*/ 34 w 34"/>
                  <a:gd name="T11" fmla="*/ 14 h 42"/>
                  <a:gd name="T12" fmla="*/ 30 w 34"/>
                  <a:gd name="T13" fmla="*/ 22 h 42"/>
                  <a:gd name="T14" fmla="*/ 30 w 34"/>
                  <a:gd name="T15" fmla="*/ 22 h 42"/>
                  <a:gd name="T16" fmla="*/ 30 w 34"/>
                  <a:gd name="T17" fmla="*/ 20 h 42"/>
                  <a:gd name="T18" fmla="*/ 30 w 34"/>
                  <a:gd name="T19" fmla="*/ 18 h 42"/>
                  <a:gd name="T20" fmla="*/ 28 w 34"/>
                  <a:gd name="T21" fmla="*/ 16 h 42"/>
                  <a:gd name="T22" fmla="*/ 28 w 34"/>
                  <a:gd name="T23" fmla="*/ 16 h 42"/>
                  <a:gd name="T24" fmla="*/ 26 w 34"/>
                  <a:gd name="T25" fmla="*/ 18 h 42"/>
                  <a:gd name="T26" fmla="*/ 26 w 34"/>
                  <a:gd name="T27" fmla="*/ 24 h 42"/>
                  <a:gd name="T28" fmla="*/ 22 w 34"/>
                  <a:gd name="T29" fmla="*/ 34 h 42"/>
                  <a:gd name="T30" fmla="*/ 16 w 34"/>
                  <a:gd name="T31" fmla="*/ 42 h 42"/>
                  <a:gd name="T32" fmla="*/ 16 w 34"/>
                  <a:gd name="T33" fmla="*/ 42 h 42"/>
                  <a:gd name="T34" fmla="*/ 8 w 34"/>
                  <a:gd name="T35" fmla="*/ 32 h 42"/>
                  <a:gd name="T36" fmla="*/ 6 w 34"/>
                  <a:gd name="T37" fmla="*/ 24 h 42"/>
                  <a:gd name="T38" fmla="*/ 6 w 34"/>
                  <a:gd name="T39" fmla="*/ 18 h 42"/>
                  <a:gd name="T40" fmla="*/ 4 w 34"/>
                  <a:gd name="T41" fmla="*/ 16 h 42"/>
                  <a:gd name="T42" fmla="*/ 2 w 34"/>
                  <a:gd name="T43" fmla="*/ 16 h 42"/>
                  <a:gd name="T44" fmla="*/ 2 w 34"/>
                  <a:gd name="T45" fmla="*/ 16 h 42"/>
                  <a:gd name="T46" fmla="*/ 2 w 34"/>
                  <a:gd name="T47" fmla="*/ 20 h 42"/>
                  <a:gd name="T48" fmla="*/ 2 w 34"/>
                  <a:gd name="T49" fmla="*/ 20 h 42"/>
                  <a:gd name="T50" fmla="*/ 2 w 34"/>
                  <a:gd name="T51" fmla="*/ 20 h 42"/>
                  <a:gd name="T52" fmla="*/ 0 w 34"/>
                  <a:gd name="T53" fmla="*/ 14 h 42"/>
                  <a:gd name="T54" fmla="*/ 0 w 34"/>
                  <a:gd name="T55" fmla="*/ 6 h 42"/>
                  <a:gd name="T56" fmla="*/ 2 w 34"/>
                  <a:gd name="T5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4" h="42">
                    <a:moveTo>
                      <a:pt x="2" y="0"/>
                    </a:moveTo>
                    <a:lnTo>
                      <a:pt x="16" y="0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34" y="8"/>
                    </a:lnTo>
                    <a:lnTo>
                      <a:pt x="34" y="14"/>
                    </a:lnTo>
                    <a:lnTo>
                      <a:pt x="30" y="22"/>
                    </a:lnTo>
                    <a:lnTo>
                      <a:pt x="30" y="22"/>
                    </a:lnTo>
                    <a:lnTo>
                      <a:pt x="30" y="20"/>
                    </a:lnTo>
                    <a:lnTo>
                      <a:pt x="30" y="18"/>
                    </a:lnTo>
                    <a:lnTo>
                      <a:pt x="28" y="16"/>
                    </a:lnTo>
                    <a:lnTo>
                      <a:pt x="28" y="16"/>
                    </a:lnTo>
                    <a:lnTo>
                      <a:pt x="26" y="18"/>
                    </a:lnTo>
                    <a:lnTo>
                      <a:pt x="26" y="24"/>
                    </a:lnTo>
                    <a:lnTo>
                      <a:pt x="22" y="34"/>
                    </a:lnTo>
                    <a:lnTo>
                      <a:pt x="16" y="42"/>
                    </a:lnTo>
                    <a:lnTo>
                      <a:pt x="16" y="42"/>
                    </a:lnTo>
                    <a:lnTo>
                      <a:pt x="8" y="32"/>
                    </a:lnTo>
                    <a:lnTo>
                      <a:pt x="6" y="24"/>
                    </a:lnTo>
                    <a:lnTo>
                      <a:pt x="6" y="18"/>
                    </a:lnTo>
                    <a:lnTo>
                      <a:pt x="4" y="1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0" y="14"/>
                    </a:lnTo>
                    <a:lnTo>
                      <a:pt x="0" y="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AED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120" name="Freeform 139"/>
              <p:cNvSpPr/>
              <p:nvPr/>
            </p:nvSpPr>
            <p:spPr bwMode="auto">
              <a:xfrm>
                <a:off x="7448550" y="4857750"/>
                <a:ext cx="53975" cy="66675"/>
              </a:xfrm>
              <a:custGeom>
                <a:avLst/>
                <a:gdLst>
                  <a:gd name="T0" fmla="*/ 2 w 34"/>
                  <a:gd name="T1" fmla="*/ 0 h 42"/>
                  <a:gd name="T2" fmla="*/ 16 w 34"/>
                  <a:gd name="T3" fmla="*/ 0 h 42"/>
                  <a:gd name="T4" fmla="*/ 32 w 34"/>
                  <a:gd name="T5" fmla="*/ 2 h 42"/>
                  <a:gd name="T6" fmla="*/ 32 w 34"/>
                  <a:gd name="T7" fmla="*/ 2 h 42"/>
                  <a:gd name="T8" fmla="*/ 34 w 34"/>
                  <a:gd name="T9" fmla="*/ 8 h 42"/>
                  <a:gd name="T10" fmla="*/ 34 w 34"/>
                  <a:gd name="T11" fmla="*/ 14 h 42"/>
                  <a:gd name="T12" fmla="*/ 30 w 34"/>
                  <a:gd name="T13" fmla="*/ 22 h 42"/>
                  <a:gd name="T14" fmla="*/ 30 w 34"/>
                  <a:gd name="T15" fmla="*/ 22 h 42"/>
                  <a:gd name="T16" fmla="*/ 30 w 34"/>
                  <a:gd name="T17" fmla="*/ 20 h 42"/>
                  <a:gd name="T18" fmla="*/ 30 w 34"/>
                  <a:gd name="T19" fmla="*/ 18 h 42"/>
                  <a:gd name="T20" fmla="*/ 28 w 34"/>
                  <a:gd name="T21" fmla="*/ 16 h 42"/>
                  <a:gd name="T22" fmla="*/ 28 w 34"/>
                  <a:gd name="T23" fmla="*/ 16 h 42"/>
                  <a:gd name="T24" fmla="*/ 26 w 34"/>
                  <a:gd name="T25" fmla="*/ 18 h 42"/>
                  <a:gd name="T26" fmla="*/ 26 w 34"/>
                  <a:gd name="T27" fmla="*/ 24 h 42"/>
                  <a:gd name="T28" fmla="*/ 22 w 34"/>
                  <a:gd name="T29" fmla="*/ 34 h 42"/>
                  <a:gd name="T30" fmla="*/ 16 w 34"/>
                  <a:gd name="T31" fmla="*/ 42 h 42"/>
                  <a:gd name="T32" fmla="*/ 16 w 34"/>
                  <a:gd name="T33" fmla="*/ 42 h 42"/>
                  <a:gd name="T34" fmla="*/ 8 w 34"/>
                  <a:gd name="T35" fmla="*/ 32 h 42"/>
                  <a:gd name="T36" fmla="*/ 6 w 34"/>
                  <a:gd name="T37" fmla="*/ 24 h 42"/>
                  <a:gd name="T38" fmla="*/ 6 w 34"/>
                  <a:gd name="T39" fmla="*/ 18 h 42"/>
                  <a:gd name="T40" fmla="*/ 4 w 34"/>
                  <a:gd name="T41" fmla="*/ 16 h 42"/>
                  <a:gd name="T42" fmla="*/ 2 w 34"/>
                  <a:gd name="T43" fmla="*/ 16 h 42"/>
                  <a:gd name="T44" fmla="*/ 2 w 34"/>
                  <a:gd name="T45" fmla="*/ 16 h 42"/>
                  <a:gd name="T46" fmla="*/ 2 w 34"/>
                  <a:gd name="T47" fmla="*/ 20 h 42"/>
                  <a:gd name="T48" fmla="*/ 2 w 34"/>
                  <a:gd name="T49" fmla="*/ 20 h 42"/>
                  <a:gd name="T50" fmla="*/ 2 w 34"/>
                  <a:gd name="T51" fmla="*/ 20 h 42"/>
                  <a:gd name="T52" fmla="*/ 0 w 34"/>
                  <a:gd name="T53" fmla="*/ 14 h 42"/>
                  <a:gd name="T54" fmla="*/ 0 w 34"/>
                  <a:gd name="T55" fmla="*/ 6 h 42"/>
                  <a:gd name="T56" fmla="*/ 2 w 34"/>
                  <a:gd name="T5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4" h="42">
                    <a:moveTo>
                      <a:pt x="2" y="0"/>
                    </a:moveTo>
                    <a:lnTo>
                      <a:pt x="16" y="0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34" y="8"/>
                    </a:lnTo>
                    <a:lnTo>
                      <a:pt x="34" y="14"/>
                    </a:lnTo>
                    <a:lnTo>
                      <a:pt x="30" y="22"/>
                    </a:lnTo>
                    <a:lnTo>
                      <a:pt x="30" y="22"/>
                    </a:lnTo>
                    <a:lnTo>
                      <a:pt x="30" y="20"/>
                    </a:lnTo>
                    <a:lnTo>
                      <a:pt x="30" y="18"/>
                    </a:lnTo>
                    <a:lnTo>
                      <a:pt x="28" y="16"/>
                    </a:lnTo>
                    <a:lnTo>
                      <a:pt x="28" y="16"/>
                    </a:lnTo>
                    <a:lnTo>
                      <a:pt x="26" y="18"/>
                    </a:lnTo>
                    <a:lnTo>
                      <a:pt x="26" y="24"/>
                    </a:lnTo>
                    <a:lnTo>
                      <a:pt x="22" y="34"/>
                    </a:lnTo>
                    <a:lnTo>
                      <a:pt x="16" y="42"/>
                    </a:lnTo>
                    <a:lnTo>
                      <a:pt x="16" y="42"/>
                    </a:lnTo>
                    <a:lnTo>
                      <a:pt x="8" y="32"/>
                    </a:lnTo>
                    <a:lnTo>
                      <a:pt x="6" y="24"/>
                    </a:lnTo>
                    <a:lnTo>
                      <a:pt x="6" y="18"/>
                    </a:lnTo>
                    <a:lnTo>
                      <a:pt x="4" y="1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0" y="14"/>
                    </a:lnTo>
                    <a:lnTo>
                      <a:pt x="0" y="6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</p:grpSp>
        <p:grpSp>
          <p:nvGrpSpPr>
            <p:cNvPr id="26" name="Group 236"/>
            <p:cNvGrpSpPr/>
            <p:nvPr/>
          </p:nvGrpSpPr>
          <p:grpSpPr>
            <a:xfrm>
              <a:off x="13910703" y="8537037"/>
              <a:ext cx="1690504" cy="1692990"/>
              <a:chOff x="11680825" y="6232525"/>
              <a:chExt cx="2159000" cy="2162175"/>
            </a:xfrm>
          </p:grpSpPr>
          <p:sp>
            <p:nvSpPr>
              <p:cNvPr id="28" name="Freeform 140"/>
              <p:cNvSpPr/>
              <p:nvPr/>
            </p:nvSpPr>
            <p:spPr bwMode="auto">
              <a:xfrm>
                <a:off x="11680825" y="6235700"/>
                <a:ext cx="2159000" cy="2159000"/>
              </a:xfrm>
              <a:custGeom>
                <a:avLst/>
                <a:gdLst>
                  <a:gd name="T0" fmla="*/ 680 w 1360"/>
                  <a:gd name="T1" fmla="*/ 0 h 1360"/>
                  <a:gd name="T2" fmla="*/ 610 w 1360"/>
                  <a:gd name="T3" fmla="*/ 4 h 1360"/>
                  <a:gd name="T4" fmla="*/ 510 w 1360"/>
                  <a:gd name="T5" fmla="*/ 22 h 1360"/>
                  <a:gd name="T6" fmla="*/ 416 w 1360"/>
                  <a:gd name="T7" fmla="*/ 54 h 1360"/>
                  <a:gd name="T8" fmla="*/ 328 w 1360"/>
                  <a:gd name="T9" fmla="*/ 98 h 1360"/>
                  <a:gd name="T10" fmla="*/ 248 w 1360"/>
                  <a:gd name="T11" fmla="*/ 156 h 1360"/>
                  <a:gd name="T12" fmla="*/ 176 w 1360"/>
                  <a:gd name="T13" fmla="*/ 224 h 1360"/>
                  <a:gd name="T14" fmla="*/ 116 w 1360"/>
                  <a:gd name="T15" fmla="*/ 300 h 1360"/>
                  <a:gd name="T16" fmla="*/ 68 w 1360"/>
                  <a:gd name="T17" fmla="*/ 386 h 1360"/>
                  <a:gd name="T18" fmla="*/ 30 w 1360"/>
                  <a:gd name="T19" fmla="*/ 478 h 1360"/>
                  <a:gd name="T20" fmla="*/ 8 w 1360"/>
                  <a:gd name="T21" fmla="*/ 576 h 1360"/>
                  <a:gd name="T22" fmla="*/ 0 w 1360"/>
                  <a:gd name="T23" fmla="*/ 680 h 1360"/>
                  <a:gd name="T24" fmla="*/ 4 w 1360"/>
                  <a:gd name="T25" fmla="*/ 750 h 1360"/>
                  <a:gd name="T26" fmla="*/ 22 w 1360"/>
                  <a:gd name="T27" fmla="*/ 850 h 1360"/>
                  <a:gd name="T28" fmla="*/ 54 w 1360"/>
                  <a:gd name="T29" fmla="*/ 944 h 1360"/>
                  <a:gd name="T30" fmla="*/ 98 w 1360"/>
                  <a:gd name="T31" fmla="*/ 1032 h 1360"/>
                  <a:gd name="T32" fmla="*/ 156 w 1360"/>
                  <a:gd name="T33" fmla="*/ 1112 h 1360"/>
                  <a:gd name="T34" fmla="*/ 222 w 1360"/>
                  <a:gd name="T35" fmla="*/ 1182 h 1360"/>
                  <a:gd name="T36" fmla="*/ 300 w 1360"/>
                  <a:gd name="T37" fmla="*/ 1244 h 1360"/>
                  <a:gd name="T38" fmla="*/ 386 w 1360"/>
                  <a:gd name="T39" fmla="*/ 1292 h 1360"/>
                  <a:gd name="T40" fmla="*/ 478 w 1360"/>
                  <a:gd name="T41" fmla="*/ 1328 h 1360"/>
                  <a:gd name="T42" fmla="*/ 576 w 1360"/>
                  <a:gd name="T43" fmla="*/ 1352 h 1360"/>
                  <a:gd name="T44" fmla="*/ 680 w 1360"/>
                  <a:gd name="T45" fmla="*/ 1360 h 1360"/>
                  <a:gd name="T46" fmla="*/ 682 w 1360"/>
                  <a:gd name="T47" fmla="*/ 1360 h 1360"/>
                  <a:gd name="T48" fmla="*/ 786 w 1360"/>
                  <a:gd name="T49" fmla="*/ 1352 h 1360"/>
                  <a:gd name="T50" fmla="*/ 884 w 1360"/>
                  <a:gd name="T51" fmla="*/ 1328 h 1360"/>
                  <a:gd name="T52" fmla="*/ 976 w 1360"/>
                  <a:gd name="T53" fmla="*/ 1292 h 1360"/>
                  <a:gd name="T54" fmla="*/ 1062 w 1360"/>
                  <a:gd name="T55" fmla="*/ 1242 h 1360"/>
                  <a:gd name="T56" fmla="*/ 1138 w 1360"/>
                  <a:gd name="T57" fmla="*/ 1182 h 1360"/>
                  <a:gd name="T58" fmla="*/ 1206 w 1360"/>
                  <a:gd name="T59" fmla="*/ 1112 h 1360"/>
                  <a:gd name="T60" fmla="*/ 1262 w 1360"/>
                  <a:gd name="T61" fmla="*/ 1032 h 1360"/>
                  <a:gd name="T62" fmla="*/ 1306 w 1360"/>
                  <a:gd name="T63" fmla="*/ 944 h 1360"/>
                  <a:gd name="T64" fmla="*/ 1338 w 1360"/>
                  <a:gd name="T65" fmla="*/ 850 h 1360"/>
                  <a:gd name="T66" fmla="*/ 1356 w 1360"/>
                  <a:gd name="T67" fmla="*/ 750 h 1360"/>
                  <a:gd name="T68" fmla="*/ 1360 w 1360"/>
                  <a:gd name="T69" fmla="*/ 680 h 1360"/>
                  <a:gd name="T70" fmla="*/ 1352 w 1360"/>
                  <a:gd name="T71" fmla="*/ 576 h 1360"/>
                  <a:gd name="T72" fmla="*/ 1330 w 1360"/>
                  <a:gd name="T73" fmla="*/ 478 h 1360"/>
                  <a:gd name="T74" fmla="*/ 1294 w 1360"/>
                  <a:gd name="T75" fmla="*/ 386 h 1360"/>
                  <a:gd name="T76" fmla="*/ 1244 w 1360"/>
                  <a:gd name="T77" fmla="*/ 300 h 1360"/>
                  <a:gd name="T78" fmla="*/ 1184 w 1360"/>
                  <a:gd name="T79" fmla="*/ 224 h 1360"/>
                  <a:gd name="T80" fmla="*/ 1114 w 1360"/>
                  <a:gd name="T81" fmla="*/ 156 h 1360"/>
                  <a:gd name="T82" fmla="*/ 1034 w 1360"/>
                  <a:gd name="T83" fmla="*/ 100 h 1360"/>
                  <a:gd name="T84" fmla="*/ 946 w 1360"/>
                  <a:gd name="T85" fmla="*/ 54 h 1360"/>
                  <a:gd name="T86" fmla="*/ 852 w 1360"/>
                  <a:gd name="T87" fmla="*/ 22 h 1360"/>
                  <a:gd name="T88" fmla="*/ 752 w 1360"/>
                  <a:gd name="T89" fmla="*/ 4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360" h="1360">
                    <a:moveTo>
                      <a:pt x="682" y="0"/>
                    </a:moveTo>
                    <a:lnTo>
                      <a:pt x="682" y="0"/>
                    </a:lnTo>
                    <a:lnTo>
                      <a:pt x="680" y="0"/>
                    </a:lnTo>
                    <a:lnTo>
                      <a:pt x="680" y="0"/>
                    </a:lnTo>
                    <a:lnTo>
                      <a:pt x="646" y="2"/>
                    </a:lnTo>
                    <a:lnTo>
                      <a:pt x="610" y="4"/>
                    </a:lnTo>
                    <a:lnTo>
                      <a:pt x="576" y="8"/>
                    </a:lnTo>
                    <a:lnTo>
                      <a:pt x="544" y="14"/>
                    </a:lnTo>
                    <a:lnTo>
                      <a:pt x="510" y="22"/>
                    </a:lnTo>
                    <a:lnTo>
                      <a:pt x="478" y="32"/>
                    </a:lnTo>
                    <a:lnTo>
                      <a:pt x="446" y="42"/>
                    </a:lnTo>
                    <a:lnTo>
                      <a:pt x="416" y="54"/>
                    </a:lnTo>
                    <a:lnTo>
                      <a:pt x="386" y="68"/>
                    </a:lnTo>
                    <a:lnTo>
                      <a:pt x="356" y="82"/>
                    </a:lnTo>
                    <a:lnTo>
                      <a:pt x="328" y="98"/>
                    </a:lnTo>
                    <a:lnTo>
                      <a:pt x="300" y="116"/>
                    </a:lnTo>
                    <a:lnTo>
                      <a:pt x="274" y="136"/>
                    </a:lnTo>
                    <a:lnTo>
                      <a:pt x="248" y="156"/>
                    </a:lnTo>
                    <a:lnTo>
                      <a:pt x="222" y="178"/>
                    </a:lnTo>
                    <a:lnTo>
                      <a:pt x="200" y="200"/>
                    </a:lnTo>
                    <a:lnTo>
                      <a:pt x="176" y="224"/>
                    </a:lnTo>
                    <a:lnTo>
                      <a:pt x="156" y="248"/>
                    </a:lnTo>
                    <a:lnTo>
                      <a:pt x="136" y="274"/>
                    </a:lnTo>
                    <a:lnTo>
                      <a:pt x="116" y="300"/>
                    </a:lnTo>
                    <a:lnTo>
                      <a:pt x="98" y="328"/>
                    </a:lnTo>
                    <a:lnTo>
                      <a:pt x="82" y="356"/>
                    </a:lnTo>
                    <a:lnTo>
                      <a:pt x="68" y="386"/>
                    </a:lnTo>
                    <a:lnTo>
                      <a:pt x="54" y="416"/>
                    </a:lnTo>
                    <a:lnTo>
                      <a:pt x="42" y="446"/>
                    </a:lnTo>
                    <a:lnTo>
                      <a:pt x="30" y="478"/>
                    </a:lnTo>
                    <a:lnTo>
                      <a:pt x="22" y="510"/>
                    </a:lnTo>
                    <a:lnTo>
                      <a:pt x="14" y="544"/>
                    </a:lnTo>
                    <a:lnTo>
                      <a:pt x="8" y="576"/>
                    </a:lnTo>
                    <a:lnTo>
                      <a:pt x="4" y="610"/>
                    </a:lnTo>
                    <a:lnTo>
                      <a:pt x="2" y="646"/>
                    </a:lnTo>
                    <a:lnTo>
                      <a:pt x="0" y="680"/>
                    </a:lnTo>
                    <a:lnTo>
                      <a:pt x="0" y="680"/>
                    </a:lnTo>
                    <a:lnTo>
                      <a:pt x="2" y="714"/>
                    </a:lnTo>
                    <a:lnTo>
                      <a:pt x="4" y="750"/>
                    </a:lnTo>
                    <a:lnTo>
                      <a:pt x="8" y="784"/>
                    </a:lnTo>
                    <a:lnTo>
                      <a:pt x="14" y="816"/>
                    </a:lnTo>
                    <a:lnTo>
                      <a:pt x="22" y="850"/>
                    </a:lnTo>
                    <a:lnTo>
                      <a:pt x="30" y="882"/>
                    </a:lnTo>
                    <a:lnTo>
                      <a:pt x="42" y="914"/>
                    </a:lnTo>
                    <a:lnTo>
                      <a:pt x="54" y="944"/>
                    </a:lnTo>
                    <a:lnTo>
                      <a:pt x="68" y="974"/>
                    </a:lnTo>
                    <a:lnTo>
                      <a:pt x="82" y="1004"/>
                    </a:lnTo>
                    <a:lnTo>
                      <a:pt x="98" y="1032"/>
                    </a:lnTo>
                    <a:lnTo>
                      <a:pt x="116" y="1060"/>
                    </a:lnTo>
                    <a:lnTo>
                      <a:pt x="136" y="1086"/>
                    </a:lnTo>
                    <a:lnTo>
                      <a:pt x="156" y="1112"/>
                    </a:lnTo>
                    <a:lnTo>
                      <a:pt x="176" y="1136"/>
                    </a:lnTo>
                    <a:lnTo>
                      <a:pt x="200" y="1160"/>
                    </a:lnTo>
                    <a:lnTo>
                      <a:pt x="222" y="1182"/>
                    </a:lnTo>
                    <a:lnTo>
                      <a:pt x="248" y="1204"/>
                    </a:lnTo>
                    <a:lnTo>
                      <a:pt x="274" y="1224"/>
                    </a:lnTo>
                    <a:lnTo>
                      <a:pt x="300" y="1244"/>
                    </a:lnTo>
                    <a:lnTo>
                      <a:pt x="328" y="1262"/>
                    </a:lnTo>
                    <a:lnTo>
                      <a:pt x="356" y="1278"/>
                    </a:lnTo>
                    <a:lnTo>
                      <a:pt x="386" y="1292"/>
                    </a:lnTo>
                    <a:lnTo>
                      <a:pt x="416" y="1306"/>
                    </a:lnTo>
                    <a:lnTo>
                      <a:pt x="446" y="1318"/>
                    </a:lnTo>
                    <a:lnTo>
                      <a:pt x="478" y="1328"/>
                    </a:lnTo>
                    <a:lnTo>
                      <a:pt x="510" y="1338"/>
                    </a:lnTo>
                    <a:lnTo>
                      <a:pt x="544" y="1346"/>
                    </a:lnTo>
                    <a:lnTo>
                      <a:pt x="576" y="1352"/>
                    </a:lnTo>
                    <a:lnTo>
                      <a:pt x="610" y="1356"/>
                    </a:lnTo>
                    <a:lnTo>
                      <a:pt x="646" y="1358"/>
                    </a:lnTo>
                    <a:lnTo>
                      <a:pt x="680" y="1360"/>
                    </a:lnTo>
                    <a:lnTo>
                      <a:pt x="680" y="1360"/>
                    </a:lnTo>
                    <a:lnTo>
                      <a:pt x="682" y="1360"/>
                    </a:lnTo>
                    <a:lnTo>
                      <a:pt x="682" y="1360"/>
                    </a:lnTo>
                    <a:lnTo>
                      <a:pt x="718" y="1358"/>
                    </a:lnTo>
                    <a:lnTo>
                      <a:pt x="752" y="1356"/>
                    </a:lnTo>
                    <a:lnTo>
                      <a:pt x="786" y="1352"/>
                    </a:lnTo>
                    <a:lnTo>
                      <a:pt x="820" y="1346"/>
                    </a:lnTo>
                    <a:lnTo>
                      <a:pt x="852" y="1338"/>
                    </a:lnTo>
                    <a:lnTo>
                      <a:pt x="884" y="1328"/>
                    </a:lnTo>
                    <a:lnTo>
                      <a:pt x="916" y="1318"/>
                    </a:lnTo>
                    <a:lnTo>
                      <a:pt x="946" y="1306"/>
                    </a:lnTo>
                    <a:lnTo>
                      <a:pt x="976" y="1292"/>
                    </a:lnTo>
                    <a:lnTo>
                      <a:pt x="1006" y="1276"/>
                    </a:lnTo>
                    <a:lnTo>
                      <a:pt x="1034" y="1260"/>
                    </a:lnTo>
                    <a:lnTo>
                      <a:pt x="1062" y="1242"/>
                    </a:lnTo>
                    <a:lnTo>
                      <a:pt x="1088" y="1224"/>
                    </a:lnTo>
                    <a:lnTo>
                      <a:pt x="1114" y="1204"/>
                    </a:lnTo>
                    <a:lnTo>
                      <a:pt x="1138" y="1182"/>
                    </a:lnTo>
                    <a:lnTo>
                      <a:pt x="1162" y="1160"/>
                    </a:lnTo>
                    <a:lnTo>
                      <a:pt x="1184" y="1136"/>
                    </a:lnTo>
                    <a:lnTo>
                      <a:pt x="1206" y="1112"/>
                    </a:lnTo>
                    <a:lnTo>
                      <a:pt x="1226" y="1086"/>
                    </a:lnTo>
                    <a:lnTo>
                      <a:pt x="1244" y="1060"/>
                    </a:lnTo>
                    <a:lnTo>
                      <a:pt x="1262" y="1032"/>
                    </a:lnTo>
                    <a:lnTo>
                      <a:pt x="1278" y="1004"/>
                    </a:lnTo>
                    <a:lnTo>
                      <a:pt x="1294" y="974"/>
                    </a:lnTo>
                    <a:lnTo>
                      <a:pt x="1306" y="944"/>
                    </a:lnTo>
                    <a:lnTo>
                      <a:pt x="1320" y="914"/>
                    </a:lnTo>
                    <a:lnTo>
                      <a:pt x="1330" y="882"/>
                    </a:lnTo>
                    <a:lnTo>
                      <a:pt x="1338" y="850"/>
                    </a:lnTo>
                    <a:lnTo>
                      <a:pt x="1346" y="816"/>
                    </a:lnTo>
                    <a:lnTo>
                      <a:pt x="1352" y="784"/>
                    </a:lnTo>
                    <a:lnTo>
                      <a:pt x="1356" y="750"/>
                    </a:lnTo>
                    <a:lnTo>
                      <a:pt x="1360" y="714"/>
                    </a:lnTo>
                    <a:lnTo>
                      <a:pt x="1360" y="680"/>
                    </a:lnTo>
                    <a:lnTo>
                      <a:pt x="1360" y="680"/>
                    </a:lnTo>
                    <a:lnTo>
                      <a:pt x="1360" y="646"/>
                    </a:lnTo>
                    <a:lnTo>
                      <a:pt x="1356" y="610"/>
                    </a:lnTo>
                    <a:lnTo>
                      <a:pt x="1352" y="576"/>
                    </a:lnTo>
                    <a:lnTo>
                      <a:pt x="1346" y="544"/>
                    </a:lnTo>
                    <a:lnTo>
                      <a:pt x="1338" y="510"/>
                    </a:lnTo>
                    <a:lnTo>
                      <a:pt x="1330" y="478"/>
                    </a:lnTo>
                    <a:lnTo>
                      <a:pt x="1320" y="446"/>
                    </a:lnTo>
                    <a:lnTo>
                      <a:pt x="1306" y="416"/>
                    </a:lnTo>
                    <a:lnTo>
                      <a:pt x="1294" y="386"/>
                    </a:lnTo>
                    <a:lnTo>
                      <a:pt x="1278" y="356"/>
                    </a:lnTo>
                    <a:lnTo>
                      <a:pt x="1262" y="328"/>
                    </a:lnTo>
                    <a:lnTo>
                      <a:pt x="1244" y="300"/>
                    </a:lnTo>
                    <a:lnTo>
                      <a:pt x="1226" y="274"/>
                    </a:lnTo>
                    <a:lnTo>
                      <a:pt x="1206" y="248"/>
                    </a:lnTo>
                    <a:lnTo>
                      <a:pt x="1184" y="224"/>
                    </a:lnTo>
                    <a:lnTo>
                      <a:pt x="1162" y="200"/>
                    </a:lnTo>
                    <a:lnTo>
                      <a:pt x="1138" y="178"/>
                    </a:lnTo>
                    <a:lnTo>
                      <a:pt x="1114" y="156"/>
                    </a:lnTo>
                    <a:lnTo>
                      <a:pt x="1088" y="136"/>
                    </a:lnTo>
                    <a:lnTo>
                      <a:pt x="1062" y="118"/>
                    </a:lnTo>
                    <a:lnTo>
                      <a:pt x="1034" y="100"/>
                    </a:lnTo>
                    <a:lnTo>
                      <a:pt x="1006" y="84"/>
                    </a:lnTo>
                    <a:lnTo>
                      <a:pt x="976" y="68"/>
                    </a:lnTo>
                    <a:lnTo>
                      <a:pt x="946" y="54"/>
                    </a:lnTo>
                    <a:lnTo>
                      <a:pt x="916" y="42"/>
                    </a:lnTo>
                    <a:lnTo>
                      <a:pt x="884" y="32"/>
                    </a:lnTo>
                    <a:lnTo>
                      <a:pt x="852" y="22"/>
                    </a:lnTo>
                    <a:lnTo>
                      <a:pt x="820" y="14"/>
                    </a:lnTo>
                    <a:lnTo>
                      <a:pt x="786" y="8"/>
                    </a:lnTo>
                    <a:lnTo>
                      <a:pt x="752" y="4"/>
                    </a:lnTo>
                    <a:lnTo>
                      <a:pt x="718" y="2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29" name="Freeform 144"/>
              <p:cNvSpPr>
                <a:spLocks noEditPoints="1"/>
              </p:cNvSpPr>
              <p:nvPr/>
            </p:nvSpPr>
            <p:spPr bwMode="auto">
              <a:xfrm>
                <a:off x="11680825" y="6232525"/>
                <a:ext cx="2117725" cy="2162175"/>
              </a:xfrm>
              <a:custGeom>
                <a:avLst/>
                <a:gdLst>
                  <a:gd name="T0" fmla="*/ 1204 w 1334"/>
                  <a:gd name="T1" fmla="*/ 406 h 1362"/>
                  <a:gd name="T2" fmla="*/ 1190 w 1334"/>
                  <a:gd name="T3" fmla="*/ 400 h 1362"/>
                  <a:gd name="T4" fmla="*/ 1172 w 1334"/>
                  <a:gd name="T5" fmla="*/ 408 h 1362"/>
                  <a:gd name="T6" fmla="*/ 1010 w 1334"/>
                  <a:gd name="T7" fmla="*/ 434 h 1362"/>
                  <a:gd name="T8" fmla="*/ 1032 w 1334"/>
                  <a:gd name="T9" fmla="*/ 352 h 1362"/>
                  <a:gd name="T10" fmla="*/ 1140 w 1334"/>
                  <a:gd name="T11" fmla="*/ 276 h 1362"/>
                  <a:gd name="T12" fmla="*/ 1122 w 1334"/>
                  <a:gd name="T13" fmla="*/ 186 h 1362"/>
                  <a:gd name="T14" fmla="*/ 1008 w 1334"/>
                  <a:gd name="T15" fmla="*/ 84 h 1362"/>
                  <a:gd name="T16" fmla="*/ 808 w 1334"/>
                  <a:gd name="T17" fmla="*/ 12 h 1362"/>
                  <a:gd name="T18" fmla="*/ 626 w 1334"/>
                  <a:gd name="T19" fmla="*/ 2 h 1362"/>
                  <a:gd name="T20" fmla="*/ 282 w 1334"/>
                  <a:gd name="T21" fmla="*/ 132 h 1362"/>
                  <a:gd name="T22" fmla="*/ 360 w 1334"/>
                  <a:gd name="T23" fmla="*/ 142 h 1362"/>
                  <a:gd name="T24" fmla="*/ 458 w 1334"/>
                  <a:gd name="T25" fmla="*/ 120 h 1362"/>
                  <a:gd name="T26" fmla="*/ 432 w 1334"/>
                  <a:gd name="T27" fmla="*/ 138 h 1362"/>
                  <a:gd name="T28" fmla="*/ 496 w 1334"/>
                  <a:gd name="T29" fmla="*/ 124 h 1362"/>
                  <a:gd name="T30" fmla="*/ 562 w 1334"/>
                  <a:gd name="T31" fmla="*/ 118 h 1362"/>
                  <a:gd name="T32" fmla="*/ 706 w 1334"/>
                  <a:gd name="T33" fmla="*/ 178 h 1362"/>
                  <a:gd name="T34" fmla="*/ 590 w 1334"/>
                  <a:gd name="T35" fmla="*/ 146 h 1362"/>
                  <a:gd name="T36" fmla="*/ 560 w 1334"/>
                  <a:gd name="T37" fmla="*/ 180 h 1362"/>
                  <a:gd name="T38" fmla="*/ 432 w 1334"/>
                  <a:gd name="T39" fmla="*/ 220 h 1362"/>
                  <a:gd name="T40" fmla="*/ 556 w 1334"/>
                  <a:gd name="T41" fmla="*/ 256 h 1362"/>
                  <a:gd name="T42" fmla="*/ 670 w 1334"/>
                  <a:gd name="T43" fmla="*/ 260 h 1362"/>
                  <a:gd name="T44" fmla="*/ 702 w 1334"/>
                  <a:gd name="T45" fmla="*/ 346 h 1362"/>
                  <a:gd name="T46" fmla="*/ 664 w 1334"/>
                  <a:gd name="T47" fmla="*/ 314 h 1362"/>
                  <a:gd name="T48" fmla="*/ 620 w 1334"/>
                  <a:gd name="T49" fmla="*/ 314 h 1362"/>
                  <a:gd name="T50" fmla="*/ 610 w 1334"/>
                  <a:gd name="T51" fmla="*/ 324 h 1362"/>
                  <a:gd name="T52" fmla="*/ 510 w 1334"/>
                  <a:gd name="T53" fmla="*/ 384 h 1362"/>
                  <a:gd name="T54" fmla="*/ 376 w 1334"/>
                  <a:gd name="T55" fmla="*/ 500 h 1362"/>
                  <a:gd name="T56" fmla="*/ 326 w 1334"/>
                  <a:gd name="T57" fmla="*/ 576 h 1362"/>
                  <a:gd name="T58" fmla="*/ 488 w 1334"/>
                  <a:gd name="T59" fmla="*/ 668 h 1362"/>
                  <a:gd name="T60" fmla="*/ 650 w 1334"/>
                  <a:gd name="T61" fmla="*/ 752 h 1362"/>
                  <a:gd name="T62" fmla="*/ 798 w 1334"/>
                  <a:gd name="T63" fmla="*/ 866 h 1362"/>
                  <a:gd name="T64" fmla="*/ 692 w 1334"/>
                  <a:gd name="T65" fmla="*/ 1070 h 1362"/>
                  <a:gd name="T66" fmla="*/ 586 w 1334"/>
                  <a:gd name="T67" fmla="*/ 1190 h 1362"/>
                  <a:gd name="T68" fmla="*/ 590 w 1334"/>
                  <a:gd name="T69" fmla="*/ 1274 h 1362"/>
                  <a:gd name="T70" fmla="*/ 484 w 1334"/>
                  <a:gd name="T71" fmla="*/ 1136 h 1362"/>
                  <a:gd name="T72" fmla="*/ 438 w 1334"/>
                  <a:gd name="T73" fmla="*/ 932 h 1362"/>
                  <a:gd name="T74" fmla="*/ 398 w 1334"/>
                  <a:gd name="T75" fmla="*/ 712 h 1362"/>
                  <a:gd name="T76" fmla="*/ 236 w 1334"/>
                  <a:gd name="T77" fmla="*/ 640 h 1362"/>
                  <a:gd name="T78" fmla="*/ 110 w 1334"/>
                  <a:gd name="T79" fmla="*/ 514 h 1362"/>
                  <a:gd name="T80" fmla="*/ 54 w 1334"/>
                  <a:gd name="T81" fmla="*/ 414 h 1362"/>
                  <a:gd name="T82" fmla="*/ 4 w 1334"/>
                  <a:gd name="T83" fmla="*/ 612 h 1362"/>
                  <a:gd name="T84" fmla="*/ 14 w 1334"/>
                  <a:gd name="T85" fmla="*/ 818 h 1362"/>
                  <a:gd name="T86" fmla="*/ 100 w 1334"/>
                  <a:gd name="T87" fmla="*/ 1034 h 1362"/>
                  <a:gd name="T88" fmla="*/ 248 w 1334"/>
                  <a:gd name="T89" fmla="*/ 1206 h 1362"/>
                  <a:gd name="T90" fmla="*/ 448 w 1334"/>
                  <a:gd name="T91" fmla="*/ 1320 h 1362"/>
                  <a:gd name="T92" fmla="*/ 682 w 1334"/>
                  <a:gd name="T93" fmla="*/ 1362 h 1362"/>
                  <a:gd name="T94" fmla="*/ 874 w 1334"/>
                  <a:gd name="T95" fmla="*/ 1334 h 1362"/>
                  <a:gd name="T96" fmla="*/ 1104 w 1334"/>
                  <a:gd name="T97" fmla="*/ 1214 h 1362"/>
                  <a:gd name="T98" fmla="*/ 1160 w 1334"/>
                  <a:gd name="T99" fmla="*/ 1030 h 1362"/>
                  <a:gd name="T100" fmla="*/ 1080 w 1334"/>
                  <a:gd name="T101" fmla="*/ 740 h 1362"/>
                  <a:gd name="T102" fmla="*/ 874 w 1334"/>
                  <a:gd name="T103" fmla="*/ 668 h 1362"/>
                  <a:gd name="T104" fmla="*/ 942 w 1334"/>
                  <a:gd name="T105" fmla="*/ 468 h 1362"/>
                  <a:gd name="T106" fmla="*/ 1186 w 1334"/>
                  <a:gd name="T107" fmla="*/ 484 h 1362"/>
                  <a:gd name="T108" fmla="*/ 1334 w 1334"/>
                  <a:gd name="T109" fmla="*/ 490 h 1362"/>
                  <a:gd name="T110" fmla="*/ 1028 w 1334"/>
                  <a:gd name="T111" fmla="*/ 254 h 1362"/>
                  <a:gd name="T112" fmla="*/ 1006 w 1334"/>
                  <a:gd name="T113" fmla="*/ 284 h 1362"/>
                  <a:gd name="T114" fmla="*/ 972 w 1334"/>
                  <a:gd name="T115" fmla="*/ 262 h 1362"/>
                  <a:gd name="T116" fmla="*/ 588 w 1334"/>
                  <a:gd name="T117" fmla="*/ 368 h 1362"/>
                  <a:gd name="T118" fmla="*/ 628 w 1334"/>
                  <a:gd name="T119" fmla="*/ 352 h 1362"/>
                  <a:gd name="T120" fmla="*/ 602 w 1334"/>
                  <a:gd name="T121" fmla="*/ 352 h 1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34" h="1362">
                    <a:moveTo>
                      <a:pt x="1316" y="436"/>
                    </a:moveTo>
                    <a:lnTo>
                      <a:pt x="1280" y="436"/>
                    </a:lnTo>
                    <a:lnTo>
                      <a:pt x="1262" y="416"/>
                    </a:lnTo>
                    <a:lnTo>
                      <a:pt x="1258" y="386"/>
                    </a:lnTo>
                    <a:lnTo>
                      <a:pt x="1240" y="396"/>
                    </a:lnTo>
                    <a:lnTo>
                      <a:pt x="1230" y="434"/>
                    </a:lnTo>
                    <a:lnTo>
                      <a:pt x="1204" y="406"/>
                    </a:lnTo>
                    <a:lnTo>
                      <a:pt x="1204" y="380"/>
                    </a:lnTo>
                    <a:lnTo>
                      <a:pt x="1178" y="358"/>
                    </a:lnTo>
                    <a:lnTo>
                      <a:pt x="1168" y="348"/>
                    </a:lnTo>
                    <a:lnTo>
                      <a:pt x="1140" y="348"/>
                    </a:lnTo>
                    <a:lnTo>
                      <a:pt x="1148" y="374"/>
                    </a:lnTo>
                    <a:lnTo>
                      <a:pt x="1184" y="394"/>
                    </a:lnTo>
                    <a:lnTo>
                      <a:pt x="1190" y="400"/>
                    </a:lnTo>
                    <a:lnTo>
                      <a:pt x="1182" y="404"/>
                    </a:lnTo>
                    <a:lnTo>
                      <a:pt x="1182" y="426"/>
                    </a:lnTo>
                    <a:lnTo>
                      <a:pt x="1166" y="432"/>
                    </a:lnTo>
                    <a:lnTo>
                      <a:pt x="1150" y="430"/>
                    </a:lnTo>
                    <a:lnTo>
                      <a:pt x="1142" y="416"/>
                    </a:lnTo>
                    <a:lnTo>
                      <a:pt x="1166" y="418"/>
                    </a:lnTo>
                    <a:lnTo>
                      <a:pt x="1172" y="408"/>
                    </a:lnTo>
                    <a:lnTo>
                      <a:pt x="1118" y="372"/>
                    </a:lnTo>
                    <a:lnTo>
                      <a:pt x="1114" y="358"/>
                    </a:lnTo>
                    <a:lnTo>
                      <a:pt x="1094" y="378"/>
                    </a:lnTo>
                    <a:lnTo>
                      <a:pt x="1072" y="372"/>
                    </a:lnTo>
                    <a:lnTo>
                      <a:pt x="1038" y="416"/>
                    </a:lnTo>
                    <a:lnTo>
                      <a:pt x="1032" y="432"/>
                    </a:lnTo>
                    <a:lnTo>
                      <a:pt x="1010" y="434"/>
                    </a:lnTo>
                    <a:lnTo>
                      <a:pt x="978" y="434"/>
                    </a:lnTo>
                    <a:lnTo>
                      <a:pt x="960" y="426"/>
                    </a:lnTo>
                    <a:lnTo>
                      <a:pt x="954" y="388"/>
                    </a:lnTo>
                    <a:lnTo>
                      <a:pt x="962" y="370"/>
                    </a:lnTo>
                    <a:lnTo>
                      <a:pt x="994" y="364"/>
                    </a:lnTo>
                    <a:lnTo>
                      <a:pt x="1028" y="370"/>
                    </a:lnTo>
                    <a:lnTo>
                      <a:pt x="1032" y="352"/>
                    </a:lnTo>
                    <a:lnTo>
                      <a:pt x="1018" y="348"/>
                    </a:lnTo>
                    <a:lnTo>
                      <a:pt x="1022" y="318"/>
                    </a:lnTo>
                    <a:lnTo>
                      <a:pt x="1058" y="312"/>
                    </a:lnTo>
                    <a:lnTo>
                      <a:pt x="1082" y="278"/>
                    </a:lnTo>
                    <a:lnTo>
                      <a:pt x="1108" y="274"/>
                    </a:lnTo>
                    <a:lnTo>
                      <a:pt x="1130" y="276"/>
                    </a:lnTo>
                    <a:lnTo>
                      <a:pt x="1140" y="276"/>
                    </a:lnTo>
                    <a:lnTo>
                      <a:pt x="1134" y="244"/>
                    </a:lnTo>
                    <a:lnTo>
                      <a:pt x="1106" y="256"/>
                    </a:lnTo>
                    <a:lnTo>
                      <a:pt x="1096" y="230"/>
                    </a:lnTo>
                    <a:lnTo>
                      <a:pt x="1080" y="228"/>
                    </a:lnTo>
                    <a:lnTo>
                      <a:pt x="1078" y="212"/>
                    </a:lnTo>
                    <a:lnTo>
                      <a:pt x="1092" y="198"/>
                    </a:lnTo>
                    <a:lnTo>
                      <a:pt x="1122" y="186"/>
                    </a:lnTo>
                    <a:lnTo>
                      <a:pt x="1130" y="170"/>
                    </a:lnTo>
                    <a:lnTo>
                      <a:pt x="1130" y="170"/>
                    </a:lnTo>
                    <a:lnTo>
                      <a:pt x="1108" y="152"/>
                    </a:lnTo>
                    <a:lnTo>
                      <a:pt x="1084" y="134"/>
                    </a:lnTo>
                    <a:lnTo>
                      <a:pt x="1060" y="116"/>
                    </a:lnTo>
                    <a:lnTo>
                      <a:pt x="1034" y="100"/>
                    </a:lnTo>
                    <a:lnTo>
                      <a:pt x="1008" y="84"/>
                    </a:lnTo>
                    <a:lnTo>
                      <a:pt x="982" y="70"/>
                    </a:lnTo>
                    <a:lnTo>
                      <a:pt x="954" y="58"/>
                    </a:lnTo>
                    <a:lnTo>
                      <a:pt x="926" y="46"/>
                    </a:lnTo>
                    <a:lnTo>
                      <a:pt x="898" y="36"/>
                    </a:lnTo>
                    <a:lnTo>
                      <a:pt x="868" y="26"/>
                    </a:lnTo>
                    <a:lnTo>
                      <a:pt x="838" y="20"/>
                    </a:lnTo>
                    <a:lnTo>
                      <a:pt x="808" y="12"/>
                    </a:lnTo>
                    <a:lnTo>
                      <a:pt x="778" y="8"/>
                    </a:lnTo>
                    <a:lnTo>
                      <a:pt x="746" y="4"/>
                    </a:lnTo>
                    <a:lnTo>
                      <a:pt x="714" y="2"/>
                    </a:lnTo>
                    <a:lnTo>
                      <a:pt x="682" y="0"/>
                    </a:lnTo>
                    <a:lnTo>
                      <a:pt x="682" y="0"/>
                    </a:lnTo>
                    <a:lnTo>
                      <a:pt x="682" y="0"/>
                    </a:lnTo>
                    <a:lnTo>
                      <a:pt x="626" y="2"/>
                    </a:lnTo>
                    <a:lnTo>
                      <a:pt x="572" y="10"/>
                    </a:lnTo>
                    <a:lnTo>
                      <a:pt x="518" y="20"/>
                    </a:lnTo>
                    <a:lnTo>
                      <a:pt x="468" y="36"/>
                    </a:lnTo>
                    <a:lnTo>
                      <a:pt x="418" y="54"/>
                    </a:lnTo>
                    <a:lnTo>
                      <a:pt x="370" y="76"/>
                    </a:lnTo>
                    <a:lnTo>
                      <a:pt x="324" y="102"/>
                    </a:lnTo>
                    <a:lnTo>
                      <a:pt x="282" y="132"/>
                    </a:lnTo>
                    <a:lnTo>
                      <a:pt x="316" y="130"/>
                    </a:lnTo>
                    <a:lnTo>
                      <a:pt x="330" y="140"/>
                    </a:lnTo>
                    <a:lnTo>
                      <a:pt x="360" y="146"/>
                    </a:lnTo>
                    <a:lnTo>
                      <a:pt x="362" y="156"/>
                    </a:lnTo>
                    <a:lnTo>
                      <a:pt x="408" y="158"/>
                    </a:lnTo>
                    <a:lnTo>
                      <a:pt x="402" y="144"/>
                    </a:lnTo>
                    <a:lnTo>
                      <a:pt x="360" y="142"/>
                    </a:lnTo>
                    <a:lnTo>
                      <a:pt x="370" y="134"/>
                    </a:lnTo>
                    <a:lnTo>
                      <a:pt x="368" y="122"/>
                    </a:lnTo>
                    <a:lnTo>
                      <a:pt x="330" y="122"/>
                    </a:lnTo>
                    <a:lnTo>
                      <a:pt x="370" y="92"/>
                    </a:lnTo>
                    <a:lnTo>
                      <a:pt x="408" y="92"/>
                    </a:lnTo>
                    <a:lnTo>
                      <a:pt x="426" y="118"/>
                    </a:lnTo>
                    <a:lnTo>
                      <a:pt x="458" y="120"/>
                    </a:lnTo>
                    <a:lnTo>
                      <a:pt x="476" y="102"/>
                    </a:lnTo>
                    <a:lnTo>
                      <a:pt x="488" y="108"/>
                    </a:lnTo>
                    <a:lnTo>
                      <a:pt x="464" y="134"/>
                    </a:lnTo>
                    <a:lnTo>
                      <a:pt x="464" y="134"/>
                    </a:lnTo>
                    <a:lnTo>
                      <a:pt x="430" y="134"/>
                    </a:lnTo>
                    <a:lnTo>
                      <a:pt x="430" y="134"/>
                    </a:lnTo>
                    <a:lnTo>
                      <a:pt x="432" y="138"/>
                    </a:lnTo>
                    <a:lnTo>
                      <a:pt x="434" y="146"/>
                    </a:lnTo>
                    <a:lnTo>
                      <a:pt x="434" y="158"/>
                    </a:lnTo>
                    <a:lnTo>
                      <a:pt x="476" y="156"/>
                    </a:lnTo>
                    <a:lnTo>
                      <a:pt x="480" y="144"/>
                    </a:lnTo>
                    <a:lnTo>
                      <a:pt x="508" y="144"/>
                    </a:lnTo>
                    <a:lnTo>
                      <a:pt x="512" y="126"/>
                    </a:lnTo>
                    <a:lnTo>
                      <a:pt x="496" y="124"/>
                    </a:lnTo>
                    <a:lnTo>
                      <a:pt x="502" y="108"/>
                    </a:lnTo>
                    <a:lnTo>
                      <a:pt x="514" y="104"/>
                    </a:lnTo>
                    <a:lnTo>
                      <a:pt x="560" y="106"/>
                    </a:lnTo>
                    <a:lnTo>
                      <a:pt x="534" y="130"/>
                    </a:lnTo>
                    <a:lnTo>
                      <a:pt x="538" y="146"/>
                    </a:lnTo>
                    <a:lnTo>
                      <a:pt x="564" y="150"/>
                    </a:lnTo>
                    <a:lnTo>
                      <a:pt x="562" y="118"/>
                    </a:lnTo>
                    <a:lnTo>
                      <a:pt x="588" y="106"/>
                    </a:lnTo>
                    <a:lnTo>
                      <a:pt x="632" y="100"/>
                    </a:lnTo>
                    <a:lnTo>
                      <a:pt x="682" y="124"/>
                    </a:lnTo>
                    <a:lnTo>
                      <a:pt x="696" y="130"/>
                    </a:lnTo>
                    <a:lnTo>
                      <a:pt x="696" y="154"/>
                    </a:lnTo>
                    <a:lnTo>
                      <a:pt x="716" y="158"/>
                    </a:lnTo>
                    <a:lnTo>
                      <a:pt x="706" y="178"/>
                    </a:lnTo>
                    <a:lnTo>
                      <a:pt x="682" y="178"/>
                    </a:lnTo>
                    <a:lnTo>
                      <a:pt x="676" y="178"/>
                    </a:lnTo>
                    <a:lnTo>
                      <a:pt x="668" y="200"/>
                    </a:lnTo>
                    <a:lnTo>
                      <a:pt x="602" y="184"/>
                    </a:lnTo>
                    <a:lnTo>
                      <a:pt x="654" y="156"/>
                    </a:lnTo>
                    <a:lnTo>
                      <a:pt x="634" y="140"/>
                    </a:lnTo>
                    <a:lnTo>
                      <a:pt x="590" y="146"/>
                    </a:lnTo>
                    <a:lnTo>
                      <a:pt x="586" y="150"/>
                    </a:lnTo>
                    <a:lnTo>
                      <a:pt x="586" y="150"/>
                    </a:lnTo>
                    <a:lnTo>
                      <a:pt x="586" y="150"/>
                    </a:lnTo>
                    <a:lnTo>
                      <a:pt x="572" y="164"/>
                    </a:lnTo>
                    <a:lnTo>
                      <a:pt x="550" y="166"/>
                    </a:lnTo>
                    <a:lnTo>
                      <a:pt x="552" y="176"/>
                    </a:lnTo>
                    <a:lnTo>
                      <a:pt x="560" y="180"/>
                    </a:lnTo>
                    <a:lnTo>
                      <a:pt x="560" y="182"/>
                    </a:lnTo>
                    <a:lnTo>
                      <a:pt x="542" y="186"/>
                    </a:lnTo>
                    <a:lnTo>
                      <a:pt x="542" y="196"/>
                    </a:lnTo>
                    <a:lnTo>
                      <a:pt x="524" y="196"/>
                    </a:lnTo>
                    <a:lnTo>
                      <a:pt x="522" y="176"/>
                    </a:lnTo>
                    <a:lnTo>
                      <a:pt x="492" y="186"/>
                    </a:lnTo>
                    <a:lnTo>
                      <a:pt x="432" y="220"/>
                    </a:lnTo>
                    <a:lnTo>
                      <a:pt x="438" y="246"/>
                    </a:lnTo>
                    <a:lnTo>
                      <a:pt x="456" y="256"/>
                    </a:lnTo>
                    <a:lnTo>
                      <a:pt x="490" y="262"/>
                    </a:lnTo>
                    <a:lnTo>
                      <a:pt x="490" y="300"/>
                    </a:lnTo>
                    <a:lnTo>
                      <a:pt x="504" y="298"/>
                    </a:lnTo>
                    <a:lnTo>
                      <a:pt x="520" y="268"/>
                    </a:lnTo>
                    <a:lnTo>
                      <a:pt x="556" y="256"/>
                    </a:lnTo>
                    <a:lnTo>
                      <a:pt x="556" y="210"/>
                    </a:lnTo>
                    <a:lnTo>
                      <a:pt x="576" y="194"/>
                    </a:lnTo>
                    <a:lnTo>
                      <a:pt x="624" y="206"/>
                    </a:lnTo>
                    <a:lnTo>
                      <a:pt x="620" y="236"/>
                    </a:lnTo>
                    <a:lnTo>
                      <a:pt x="634" y="236"/>
                    </a:lnTo>
                    <a:lnTo>
                      <a:pt x="670" y="220"/>
                    </a:lnTo>
                    <a:lnTo>
                      <a:pt x="670" y="260"/>
                    </a:lnTo>
                    <a:lnTo>
                      <a:pt x="682" y="266"/>
                    </a:lnTo>
                    <a:lnTo>
                      <a:pt x="696" y="274"/>
                    </a:lnTo>
                    <a:lnTo>
                      <a:pt x="696" y="298"/>
                    </a:lnTo>
                    <a:lnTo>
                      <a:pt x="682" y="304"/>
                    </a:lnTo>
                    <a:lnTo>
                      <a:pt x="682" y="320"/>
                    </a:lnTo>
                    <a:lnTo>
                      <a:pt x="702" y="328"/>
                    </a:lnTo>
                    <a:lnTo>
                      <a:pt x="702" y="346"/>
                    </a:lnTo>
                    <a:lnTo>
                      <a:pt x="694" y="346"/>
                    </a:lnTo>
                    <a:lnTo>
                      <a:pt x="694" y="346"/>
                    </a:lnTo>
                    <a:lnTo>
                      <a:pt x="682" y="342"/>
                    </a:lnTo>
                    <a:lnTo>
                      <a:pt x="656" y="334"/>
                    </a:lnTo>
                    <a:lnTo>
                      <a:pt x="654" y="322"/>
                    </a:lnTo>
                    <a:lnTo>
                      <a:pt x="654" y="322"/>
                    </a:lnTo>
                    <a:lnTo>
                      <a:pt x="664" y="314"/>
                    </a:lnTo>
                    <a:lnTo>
                      <a:pt x="664" y="304"/>
                    </a:lnTo>
                    <a:lnTo>
                      <a:pt x="652" y="300"/>
                    </a:lnTo>
                    <a:lnTo>
                      <a:pt x="650" y="310"/>
                    </a:lnTo>
                    <a:lnTo>
                      <a:pt x="628" y="314"/>
                    </a:lnTo>
                    <a:lnTo>
                      <a:pt x="626" y="312"/>
                    </a:lnTo>
                    <a:lnTo>
                      <a:pt x="626" y="314"/>
                    </a:lnTo>
                    <a:lnTo>
                      <a:pt x="620" y="314"/>
                    </a:lnTo>
                    <a:lnTo>
                      <a:pt x="614" y="304"/>
                    </a:lnTo>
                    <a:lnTo>
                      <a:pt x="606" y="300"/>
                    </a:lnTo>
                    <a:lnTo>
                      <a:pt x="592" y="300"/>
                    </a:lnTo>
                    <a:lnTo>
                      <a:pt x="586" y="306"/>
                    </a:lnTo>
                    <a:lnTo>
                      <a:pt x="586" y="318"/>
                    </a:lnTo>
                    <a:lnTo>
                      <a:pt x="598" y="322"/>
                    </a:lnTo>
                    <a:lnTo>
                      <a:pt x="610" y="324"/>
                    </a:lnTo>
                    <a:lnTo>
                      <a:pt x="608" y="326"/>
                    </a:lnTo>
                    <a:lnTo>
                      <a:pt x="596" y="338"/>
                    </a:lnTo>
                    <a:lnTo>
                      <a:pt x="592" y="332"/>
                    </a:lnTo>
                    <a:lnTo>
                      <a:pt x="580" y="328"/>
                    </a:lnTo>
                    <a:lnTo>
                      <a:pt x="550" y="356"/>
                    </a:lnTo>
                    <a:lnTo>
                      <a:pt x="554" y="360"/>
                    </a:lnTo>
                    <a:lnTo>
                      <a:pt x="510" y="384"/>
                    </a:lnTo>
                    <a:lnTo>
                      <a:pt x="468" y="428"/>
                    </a:lnTo>
                    <a:lnTo>
                      <a:pt x="464" y="448"/>
                    </a:lnTo>
                    <a:lnTo>
                      <a:pt x="422" y="476"/>
                    </a:lnTo>
                    <a:lnTo>
                      <a:pt x="402" y="496"/>
                    </a:lnTo>
                    <a:lnTo>
                      <a:pt x="404" y="538"/>
                    </a:lnTo>
                    <a:lnTo>
                      <a:pt x="376" y="524"/>
                    </a:lnTo>
                    <a:lnTo>
                      <a:pt x="376" y="500"/>
                    </a:lnTo>
                    <a:lnTo>
                      <a:pt x="296" y="500"/>
                    </a:lnTo>
                    <a:lnTo>
                      <a:pt x="254" y="522"/>
                    </a:lnTo>
                    <a:lnTo>
                      <a:pt x="236" y="554"/>
                    </a:lnTo>
                    <a:lnTo>
                      <a:pt x="228" y="580"/>
                    </a:lnTo>
                    <a:lnTo>
                      <a:pt x="240" y="606"/>
                    </a:lnTo>
                    <a:lnTo>
                      <a:pt x="274" y="610"/>
                    </a:lnTo>
                    <a:lnTo>
                      <a:pt x="326" y="576"/>
                    </a:lnTo>
                    <a:lnTo>
                      <a:pt x="330" y="592"/>
                    </a:lnTo>
                    <a:lnTo>
                      <a:pt x="314" y="622"/>
                    </a:lnTo>
                    <a:lnTo>
                      <a:pt x="354" y="630"/>
                    </a:lnTo>
                    <a:lnTo>
                      <a:pt x="358" y="690"/>
                    </a:lnTo>
                    <a:lnTo>
                      <a:pt x="412" y="700"/>
                    </a:lnTo>
                    <a:lnTo>
                      <a:pt x="446" y="660"/>
                    </a:lnTo>
                    <a:lnTo>
                      <a:pt x="488" y="668"/>
                    </a:lnTo>
                    <a:lnTo>
                      <a:pt x="502" y="690"/>
                    </a:lnTo>
                    <a:lnTo>
                      <a:pt x="542" y="686"/>
                    </a:lnTo>
                    <a:lnTo>
                      <a:pt x="544" y="674"/>
                    </a:lnTo>
                    <a:lnTo>
                      <a:pt x="566" y="686"/>
                    </a:lnTo>
                    <a:lnTo>
                      <a:pt x="592" y="724"/>
                    </a:lnTo>
                    <a:lnTo>
                      <a:pt x="634" y="726"/>
                    </a:lnTo>
                    <a:lnTo>
                      <a:pt x="650" y="752"/>
                    </a:lnTo>
                    <a:lnTo>
                      <a:pt x="652" y="786"/>
                    </a:lnTo>
                    <a:lnTo>
                      <a:pt x="682" y="798"/>
                    </a:lnTo>
                    <a:lnTo>
                      <a:pt x="700" y="804"/>
                    </a:lnTo>
                    <a:lnTo>
                      <a:pt x="760" y="806"/>
                    </a:lnTo>
                    <a:lnTo>
                      <a:pt x="778" y="834"/>
                    </a:lnTo>
                    <a:lnTo>
                      <a:pt x="804" y="842"/>
                    </a:lnTo>
                    <a:lnTo>
                      <a:pt x="798" y="866"/>
                    </a:lnTo>
                    <a:lnTo>
                      <a:pt x="770" y="904"/>
                    </a:lnTo>
                    <a:lnTo>
                      <a:pt x="760" y="986"/>
                    </a:lnTo>
                    <a:lnTo>
                      <a:pt x="734" y="1006"/>
                    </a:lnTo>
                    <a:lnTo>
                      <a:pt x="696" y="1006"/>
                    </a:lnTo>
                    <a:lnTo>
                      <a:pt x="682" y="1028"/>
                    </a:lnTo>
                    <a:lnTo>
                      <a:pt x="682" y="1028"/>
                    </a:lnTo>
                    <a:lnTo>
                      <a:pt x="692" y="1070"/>
                    </a:lnTo>
                    <a:lnTo>
                      <a:pt x="682" y="1082"/>
                    </a:lnTo>
                    <a:lnTo>
                      <a:pt x="650" y="1124"/>
                    </a:lnTo>
                    <a:lnTo>
                      <a:pt x="636" y="1150"/>
                    </a:lnTo>
                    <a:lnTo>
                      <a:pt x="596" y="1168"/>
                    </a:lnTo>
                    <a:lnTo>
                      <a:pt x="570" y="1172"/>
                    </a:lnTo>
                    <a:lnTo>
                      <a:pt x="568" y="1184"/>
                    </a:lnTo>
                    <a:lnTo>
                      <a:pt x="586" y="1190"/>
                    </a:lnTo>
                    <a:lnTo>
                      <a:pt x="584" y="1202"/>
                    </a:lnTo>
                    <a:lnTo>
                      <a:pt x="568" y="1218"/>
                    </a:lnTo>
                    <a:lnTo>
                      <a:pt x="578" y="1230"/>
                    </a:lnTo>
                    <a:lnTo>
                      <a:pt x="598" y="1232"/>
                    </a:lnTo>
                    <a:lnTo>
                      <a:pt x="596" y="1246"/>
                    </a:lnTo>
                    <a:lnTo>
                      <a:pt x="592" y="1262"/>
                    </a:lnTo>
                    <a:lnTo>
                      <a:pt x="590" y="1274"/>
                    </a:lnTo>
                    <a:lnTo>
                      <a:pt x="620" y="1300"/>
                    </a:lnTo>
                    <a:lnTo>
                      <a:pt x="616" y="1312"/>
                    </a:lnTo>
                    <a:lnTo>
                      <a:pt x="576" y="1312"/>
                    </a:lnTo>
                    <a:lnTo>
                      <a:pt x="534" y="1276"/>
                    </a:lnTo>
                    <a:lnTo>
                      <a:pt x="504" y="1222"/>
                    </a:lnTo>
                    <a:lnTo>
                      <a:pt x="508" y="1168"/>
                    </a:lnTo>
                    <a:lnTo>
                      <a:pt x="484" y="1136"/>
                    </a:lnTo>
                    <a:lnTo>
                      <a:pt x="494" y="1082"/>
                    </a:lnTo>
                    <a:lnTo>
                      <a:pt x="480" y="1078"/>
                    </a:lnTo>
                    <a:lnTo>
                      <a:pt x="480" y="962"/>
                    </a:lnTo>
                    <a:lnTo>
                      <a:pt x="480" y="962"/>
                    </a:lnTo>
                    <a:lnTo>
                      <a:pt x="460" y="948"/>
                    </a:lnTo>
                    <a:lnTo>
                      <a:pt x="438" y="932"/>
                    </a:lnTo>
                    <a:lnTo>
                      <a:pt x="438" y="932"/>
                    </a:lnTo>
                    <a:lnTo>
                      <a:pt x="416" y="928"/>
                    </a:lnTo>
                    <a:lnTo>
                      <a:pt x="412" y="906"/>
                    </a:lnTo>
                    <a:lnTo>
                      <a:pt x="362" y="840"/>
                    </a:lnTo>
                    <a:lnTo>
                      <a:pt x="366" y="818"/>
                    </a:lnTo>
                    <a:lnTo>
                      <a:pt x="368" y="780"/>
                    </a:lnTo>
                    <a:lnTo>
                      <a:pt x="404" y="754"/>
                    </a:lnTo>
                    <a:lnTo>
                      <a:pt x="398" y="712"/>
                    </a:lnTo>
                    <a:lnTo>
                      <a:pt x="346" y="708"/>
                    </a:lnTo>
                    <a:lnTo>
                      <a:pt x="306" y="662"/>
                    </a:lnTo>
                    <a:lnTo>
                      <a:pt x="278" y="654"/>
                    </a:lnTo>
                    <a:lnTo>
                      <a:pt x="258" y="650"/>
                    </a:lnTo>
                    <a:lnTo>
                      <a:pt x="260" y="634"/>
                    </a:lnTo>
                    <a:lnTo>
                      <a:pt x="236" y="630"/>
                    </a:lnTo>
                    <a:lnTo>
                      <a:pt x="236" y="640"/>
                    </a:lnTo>
                    <a:lnTo>
                      <a:pt x="178" y="626"/>
                    </a:lnTo>
                    <a:lnTo>
                      <a:pt x="154" y="588"/>
                    </a:lnTo>
                    <a:lnTo>
                      <a:pt x="164" y="570"/>
                    </a:lnTo>
                    <a:lnTo>
                      <a:pt x="126" y="516"/>
                    </a:lnTo>
                    <a:lnTo>
                      <a:pt x="120" y="476"/>
                    </a:lnTo>
                    <a:lnTo>
                      <a:pt x="104" y="476"/>
                    </a:lnTo>
                    <a:lnTo>
                      <a:pt x="110" y="514"/>
                    </a:lnTo>
                    <a:lnTo>
                      <a:pt x="136" y="554"/>
                    </a:lnTo>
                    <a:lnTo>
                      <a:pt x="132" y="570"/>
                    </a:lnTo>
                    <a:lnTo>
                      <a:pt x="110" y="568"/>
                    </a:lnTo>
                    <a:lnTo>
                      <a:pt x="84" y="522"/>
                    </a:lnTo>
                    <a:lnTo>
                      <a:pt x="84" y="468"/>
                    </a:lnTo>
                    <a:lnTo>
                      <a:pt x="54" y="454"/>
                    </a:lnTo>
                    <a:lnTo>
                      <a:pt x="54" y="414"/>
                    </a:lnTo>
                    <a:lnTo>
                      <a:pt x="54" y="414"/>
                    </a:lnTo>
                    <a:lnTo>
                      <a:pt x="42" y="446"/>
                    </a:lnTo>
                    <a:lnTo>
                      <a:pt x="32" y="478"/>
                    </a:lnTo>
                    <a:lnTo>
                      <a:pt x="22" y="510"/>
                    </a:lnTo>
                    <a:lnTo>
                      <a:pt x="14" y="544"/>
                    </a:lnTo>
                    <a:lnTo>
                      <a:pt x="8" y="578"/>
                    </a:lnTo>
                    <a:lnTo>
                      <a:pt x="4" y="612"/>
                    </a:lnTo>
                    <a:lnTo>
                      <a:pt x="2" y="646"/>
                    </a:lnTo>
                    <a:lnTo>
                      <a:pt x="0" y="682"/>
                    </a:lnTo>
                    <a:lnTo>
                      <a:pt x="0" y="682"/>
                    </a:lnTo>
                    <a:lnTo>
                      <a:pt x="2" y="716"/>
                    </a:lnTo>
                    <a:lnTo>
                      <a:pt x="4" y="750"/>
                    </a:lnTo>
                    <a:lnTo>
                      <a:pt x="8" y="784"/>
                    </a:lnTo>
                    <a:lnTo>
                      <a:pt x="14" y="818"/>
                    </a:lnTo>
                    <a:lnTo>
                      <a:pt x="22" y="852"/>
                    </a:lnTo>
                    <a:lnTo>
                      <a:pt x="32" y="884"/>
                    </a:lnTo>
                    <a:lnTo>
                      <a:pt x="42" y="916"/>
                    </a:lnTo>
                    <a:lnTo>
                      <a:pt x="54" y="946"/>
                    </a:lnTo>
                    <a:lnTo>
                      <a:pt x="68" y="976"/>
                    </a:lnTo>
                    <a:lnTo>
                      <a:pt x="82" y="1006"/>
                    </a:lnTo>
                    <a:lnTo>
                      <a:pt x="100" y="1034"/>
                    </a:lnTo>
                    <a:lnTo>
                      <a:pt x="116" y="1062"/>
                    </a:lnTo>
                    <a:lnTo>
                      <a:pt x="136" y="1088"/>
                    </a:lnTo>
                    <a:lnTo>
                      <a:pt x="156" y="1114"/>
                    </a:lnTo>
                    <a:lnTo>
                      <a:pt x="178" y="1138"/>
                    </a:lnTo>
                    <a:lnTo>
                      <a:pt x="200" y="1162"/>
                    </a:lnTo>
                    <a:lnTo>
                      <a:pt x="224" y="1184"/>
                    </a:lnTo>
                    <a:lnTo>
                      <a:pt x="248" y="1206"/>
                    </a:lnTo>
                    <a:lnTo>
                      <a:pt x="274" y="1226"/>
                    </a:lnTo>
                    <a:lnTo>
                      <a:pt x="300" y="1246"/>
                    </a:lnTo>
                    <a:lnTo>
                      <a:pt x="328" y="1264"/>
                    </a:lnTo>
                    <a:lnTo>
                      <a:pt x="356" y="1280"/>
                    </a:lnTo>
                    <a:lnTo>
                      <a:pt x="386" y="1294"/>
                    </a:lnTo>
                    <a:lnTo>
                      <a:pt x="416" y="1308"/>
                    </a:lnTo>
                    <a:lnTo>
                      <a:pt x="448" y="1320"/>
                    </a:lnTo>
                    <a:lnTo>
                      <a:pt x="478" y="1332"/>
                    </a:lnTo>
                    <a:lnTo>
                      <a:pt x="512" y="1340"/>
                    </a:lnTo>
                    <a:lnTo>
                      <a:pt x="544" y="1348"/>
                    </a:lnTo>
                    <a:lnTo>
                      <a:pt x="578" y="1354"/>
                    </a:lnTo>
                    <a:lnTo>
                      <a:pt x="612" y="1358"/>
                    </a:lnTo>
                    <a:lnTo>
                      <a:pt x="646" y="1362"/>
                    </a:lnTo>
                    <a:lnTo>
                      <a:pt x="682" y="1362"/>
                    </a:lnTo>
                    <a:lnTo>
                      <a:pt x="682" y="1362"/>
                    </a:lnTo>
                    <a:lnTo>
                      <a:pt x="682" y="1362"/>
                    </a:lnTo>
                    <a:lnTo>
                      <a:pt x="722" y="1360"/>
                    </a:lnTo>
                    <a:lnTo>
                      <a:pt x="762" y="1358"/>
                    </a:lnTo>
                    <a:lnTo>
                      <a:pt x="800" y="1352"/>
                    </a:lnTo>
                    <a:lnTo>
                      <a:pt x="836" y="1344"/>
                    </a:lnTo>
                    <a:lnTo>
                      <a:pt x="874" y="1334"/>
                    </a:lnTo>
                    <a:lnTo>
                      <a:pt x="910" y="1322"/>
                    </a:lnTo>
                    <a:lnTo>
                      <a:pt x="944" y="1308"/>
                    </a:lnTo>
                    <a:lnTo>
                      <a:pt x="978" y="1294"/>
                    </a:lnTo>
                    <a:lnTo>
                      <a:pt x="1012" y="1276"/>
                    </a:lnTo>
                    <a:lnTo>
                      <a:pt x="1044" y="1258"/>
                    </a:lnTo>
                    <a:lnTo>
                      <a:pt x="1074" y="1236"/>
                    </a:lnTo>
                    <a:lnTo>
                      <a:pt x="1104" y="1214"/>
                    </a:lnTo>
                    <a:lnTo>
                      <a:pt x="1132" y="1190"/>
                    </a:lnTo>
                    <a:lnTo>
                      <a:pt x="1160" y="1166"/>
                    </a:lnTo>
                    <a:lnTo>
                      <a:pt x="1184" y="1138"/>
                    </a:lnTo>
                    <a:lnTo>
                      <a:pt x="1208" y="1110"/>
                    </a:lnTo>
                    <a:lnTo>
                      <a:pt x="1186" y="1110"/>
                    </a:lnTo>
                    <a:lnTo>
                      <a:pt x="1186" y="1066"/>
                    </a:lnTo>
                    <a:lnTo>
                      <a:pt x="1160" y="1030"/>
                    </a:lnTo>
                    <a:lnTo>
                      <a:pt x="1160" y="976"/>
                    </a:lnTo>
                    <a:lnTo>
                      <a:pt x="1140" y="956"/>
                    </a:lnTo>
                    <a:lnTo>
                      <a:pt x="1140" y="934"/>
                    </a:lnTo>
                    <a:lnTo>
                      <a:pt x="1164" y="886"/>
                    </a:lnTo>
                    <a:lnTo>
                      <a:pt x="1116" y="800"/>
                    </a:lnTo>
                    <a:lnTo>
                      <a:pt x="1122" y="744"/>
                    </a:lnTo>
                    <a:lnTo>
                      <a:pt x="1080" y="740"/>
                    </a:lnTo>
                    <a:lnTo>
                      <a:pt x="1064" y="724"/>
                    </a:lnTo>
                    <a:lnTo>
                      <a:pt x="1034" y="724"/>
                    </a:lnTo>
                    <a:lnTo>
                      <a:pt x="1020" y="738"/>
                    </a:lnTo>
                    <a:lnTo>
                      <a:pt x="968" y="738"/>
                    </a:lnTo>
                    <a:lnTo>
                      <a:pt x="968" y="742"/>
                    </a:lnTo>
                    <a:lnTo>
                      <a:pt x="938" y="742"/>
                    </a:lnTo>
                    <a:lnTo>
                      <a:pt x="874" y="668"/>
                    </a:lnTo>
                    <a:lnTo>
                      <a:pt x="874" y="610"/>
                    </a:lnTo>
                    <a:lnTo>
                      <a:pt x="886" y="606"/>
                    </a:lnTo>
                    <a:lnTo>
                      <a:pt x="890" y="584"/>
                    </a:lnTo>
                    <a:lnTo>
                      <a:pt x="874" y="584"/>
                    </a:lnTo>
                    <a:lnTo>
                      <a:pt x="868" y="560"/>
                    </a:lnTo>
                    <a:lnTo>
                      <a:pt x="942" y="506"/>
                    </a:lnTo>
                    <a:lnTo>
                      <a:pt x="942" y="468"/>
                    </a:lnTo>
                    <a:lnTo>
                      <a:pt x="980" y="448"/>
                    </a:lnTo>
                    <a:lnTo>
                      <a:pt x="994" y="448"/>
                    </a:lnTo>
                    <a:lnTo>
                      <a:pt x="1024" y="448"/>
                    </a:lnTo>
                    <a:lnTo>
                      <a:pt x="1048" y="436"/>
                    </a:lnTo>
                    <a:lnTo>
                      <a:pt x="1124" y="430"/>
                    </a:lnTo>
                    <a:lnTo>
                      <a:pt x="1124" y="470"/>
                    </a:lnTo>
                    <a:lnTo>
                      <a:pt x="1186" y="484"/>
                    </a:lnTo>
                    <a:lnTo>
                      <a:pt x="1198" y="494"/>
                    </a:lnTo>
                    <a:lnTo>
                      <a:pt x="1208" y="494"/>
                    </a:lnTo>
                    <a:lnTo>
                      <a:pt x="1208" y="472"/>
                    </a:lnTo>
                    <a:lnTo>
                      <a:pt x="1242" y="468"/>
                    </a:lnTo>
                    <a:lnTo>
                      <a:pt x="1276" y="494"/>
                    </a:lnTo>
                    <a:lnTo>
                      <a:pt x="1330" y="494"/>
                    </a:lnTo>
                    <a:lnTo>
                      <a:pt x="1334" y="490"/>
                    </a:lnTo>
                    <a:lnTo>
                      <a:pt x="1334" y="490"/>
                    </a:lnTo>
                    <a:lnTo>
                      <a:pt x="1326" y="462"/>
                    </a:lnTo>
                    <a:lnTo>
                      <a:pt x="1316" y="436"/>
                    </a:lnTo>
                    <a:close/>
                    <a:moveTo>
                      <a:pt x="994" y="242"/>
                    </a:moveTo>
                    <a:lnTo>
                      <a:pt x="1000" y="232"/>
                    </a:lnTo>
                    <a:lnTo>
                      <a:pt x="1022" y="228"/>
                    </a:lnTo>
                    <a:lnTo>
                      <a:pt x="1028" y="254"/>
                    </a:lnTo>
                    <a:lnTo>
                      <a:pt x="1040" y="274"/>
                    </a:lnTo>
                    <a:lnTo>
                      <a:pt x="1048" y="284"/>
                    </a:lnTo>
                    <a:lnTo>
                      <a:pt x="1062" y="288"/>
                    </a:lnTo>
                    <a:lnTo>
                      <a:pt x="1050" y="306"/>
                    </a:lnTo>
                    <a:lnTo>
                      <a:pt x="1022" y="308"/>
                    </a:lnTo>
                    <a:lnTo>
                      <a:pt x="1004" y="308"/>
                    </a:lnTo>
                    <a:lnTo>
                      <a:pt x="1006" y="284"/>
                    </a:lnTo>
                    <a:lnTo>
                      <a:pt x="1022" y="280"/>
                    </a:lnTo>
                    <a:lnTo>
                      <a:pt x="1020" y="270"/>
                    </a:lnTo>
                    <a:lnTo>
                      <a:pt x="1006" y="260"/>
                    </a:lnTo>
                    <a:lnTo>
                      <a:pt x="994" y="252"/>
                    </a:lnTo>
                    <a:lnTo>
                      <a:pt x="994" y="242"/>
                    </a:lnTo>
                    <a:close/>
                    <a:moveTo>
                      <a:pt x="958" y="284"/>
                    </a:moveTo>
                    <a:lnTo>
                      <a:pt x="972" y="262"/>
                    </a:lnTo>
                    <a:lnTo>
                      <a:pt x="990" y="258"/>
                    </a:lnTo>
                    <a:lnTo>
                      <a:pt x="1002" y="264"/>
                    </a:lnTo>
                    <a:lnTo>
                      <a:pt x="1002" y="278"/>
                    </a:lnTo>
                    <a:lnTo>
                      <a:pt x="974" y="298"/>
                    </a:lnTo>
                    <a:lnTo>
                      <a:pt x="958" y="298"/>
                    </a:lnTo>
                    <a:lnTo>
                      <a:pt x="958" y="284"/>
                    </a:lnTo>
                    <a:close/>
                    <a:moveTo>
                      <a:pt x="588" y="368"/>
                    </a:moveTo>
                    <a:lnTo>
                      <a:pt x="574" y="370"/>
                    </a:lnTo>
                    <a:lnTo>
                      <a:pt x="574" y="360"/>
                    </a:lnTo>
                    <a:lnTo>
                      <a:pt x="580" y="352"/>
                    </a:lnTo>
                    <a:lnTo>
                      <a:pt x="590" y="358"/>
                    </a:lnTo>
                    <a:lnTo>
                      <a:pt x="588" y="368"/>
                    </a:lnTo>
                    <a:close/>
                    <a:moveTo>
                      <a:pt x="638" y="350"/>
                    </a:moveTo>
                    <a:lnTo>
                      <a:pt x="628" y="352"/>
                    </a:lnTo>
                    <a:lnTo>
                      <a:pt x="626" y="360"/>
                    </a:lnTo>
                    <a:lnTo>
                      <a:pt x="618" y="366"/>
                    </a:lnTo>
                    <a:lnTo>
                      <a:pt x="606" y="366"/>
                    </a:lnTo>
                    <a:lnTo>
                      <a:pt x="606" y="366"/>
                    </a:lnTo>
                    <a:lnTo>
                      <a:pt x="606" y="362"/>
                    </a:lnTo>
                    <a:lnTo>
                      <a:pt x="602" y="362"/>
                    </a:lnTo>
                    <a:lnTo>
                      <a:pt x="602" y="352"/>
                    </a:lnTo>
                    <a:lnTo>
                      <a:pt x="620" y="352"/>
                    </a:lnTo>
                    <a:lnTo>
                      <a:pt x="624" y="342"/>
                    </a:lnTo>
                    <a:lnTo>
                      <a:pt x="632" y="340"/>
                    </a:lnTo>
                    <a:lnTo>
                      <a:pt x="642" y="342"/>
                    </a:lnTo>
                    <a:lnTo>
                      <a:pt x="638" y="350"/>
                    </a:lnTo>
                    <a:close/>
                  </a:path>
                </a:pathLst>
              </a:custGeom>
              <a:solidFill>
                <a:srgbClr val="F26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E735E8E-C124-48E5-BE9D-CCDD65E8E281}"/>
              </a:ext>
            </a:extLst>
          </p:cNvPr>
          <p:cNvSpPr txBox="1"/>
          <p:nvPr/>
        </p:nvSpPr>
        <p:spPr>
          <a:xfrm>
            <a:off x="1285263" y="4549013"/>
            <a:ext cx="4439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Solving the recurrence</a:t>
            </a:r>
            <a:endParaRPr lang="zh-CN" altLang="en-US" sz="2400" b="1" spc="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A99293-C5F6-43A6-A258-7E0173CEDB1E}"/>
              </a:ext>
            </a:extLst>
          </p:cNvPr>
          <p:cNvSpPr/>
          <p:nvPr/>
        </p:nvSpPr>
        <p:spPr>
          <a:xfrm>
            <a:off x="5574822" y="1430132"/>
            <a:ext cx="60131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Show solving Hanoi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B363F7-55F4-4478-9EC2-4545C672E552}"/>
              </a:ext>
            </a:extLst>
          </p:cNvPr>
          <p:cNvSpPr txBox="1"/>
          <p:nvPr/>
        </p:nvSpPr>
        <p:spPr>
          <a:xfrm>
            <a:off x="5938425" y="2889290"/>
            <a:ext cx="60131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Steps:</a:t>
            </a:r>
          </a:p>
          <a:p>
            <a:endParaRPr lang="en-US" altLang="zh-CN" dirty="0"/>
          </a:p>
          <a:p>
            <a:r>
              <a:rPr lang="zh-CN" altLang="en-US" dirty="0"/>
              <a:t>①</a:t>
            </a:r>
            <a:r>
              <a:rPr lang="en-US" altLang="zh-CN" dirty="0"/>
              <a:t>define generation function G(x) according to recurrence.</a:t>
            </a:r>
          </a:p>
          <a:p>
            <a:endParaRPr lang="en-US" altLang="zh-CN" dirty="0"/>
          </a:p>
          <a:p>
            <a:r>
              <a:rPr lang="zh-CN" altLang="en-US" dirty="0"/>
              <a:t>②</a:t>
            </a:r>
            <a:r>
              <a:rPr lang="en-US" altLang="zh-CN" dirty="0"/>
              <a:t>use mathematic method to build equation and get G(x).</a:t>
            </a:r>
          </a:p>
          <a:p>
            <a:endParaRPr lang="en-US" altLang="zh-CN" dirty="0"/>
          </a:p>
          <a:p>
            <a:r>
              <a:rPr lang="zh-CN" altLang="en-US" dirty="0"/>
              <a:t>③</a:t>
            </a:r>
            <a:r>
              <a:rPr lang="en-US" altLang="zh-CN" dirty="0"/>
              <a:t>expand the G(x) and find the results.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04379" cy="6864367"/>
          </a:xfrm>
          <a:prstGeom prst="rect">
            <a:avLst/>
          </a:prstGeom>
          <a:solidFill>
            <a:srgbClr val="D95181"/>
          </a:solidFill>
        </p:spPr>
      </p:pic>
      <p:sp>
        <p:nvSpPr>
          <p:cNvPr id="14" name="TextBox 28"/>
          <p:cNvSpPr txBox="1"/>
          <p:nvPr/>
        </p:nvSpPr>
        <p:spPr>
          <a:xfrm>
            <a:off x="7710871" y="326799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cs typeface="Lato Regular"/>
              </a:rPr>
              <a:t>标题一</a:t>
            </a:r>
            <a:endParaRPr lang="id-ID" altLang="zh-CN" sz="1600" b="1" dirty="0">
              <a:solidFill>
                <a:schemeClr val="bg1"/>
              </a:solidFill>
              <a:cs typeface="Lato Regular"/>
            </a:endParaRPr>
          </a:p>
        </p:txBody>
      </p:sp>
      <p:sp>
        <p:nvSpPr>
          <p:cNvPr id="16" name="TextBox 30"/>
          <p:cNvSpPr txBox="1"/>
          <p:nvPr/>
        </p:nvSpPr>
        <p:spPr>
          <a:xfrm>
            <a:off x="7710871" y="443066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cs typeface="Lato Regular"/>
              </a:rPr>
              <a:t>标题一</a:t>
            </a:r>
            <a:endParaRPr lang="id-ID" altLang="zh-CN" sz="1600" b="1" dirty="0">
              <a:solidFill>
                <a:schemeClr val="bg1"/>
              </a:solidFill>
              <a:cs typeface="Lato Regular"/>
            </a:endParaRPr>
          </a:p>
        </p:txBody>
      </p:sp>
      <p:sp>
        <p:nvSpPr>
          <p:cNvPr id="18" name="TextBox 35"/>
          <p:cNvSpPr txBox="1"/>
          <p:nvPr/>
        </p:nvSpPr>
        <p:spPr>
          <a:xfrm>
            <a:off x="7710871" y="216800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cs typeface="Lato Regular"/>
              </a:rPr>
              <a:t>标题一</a:t>
            </a:r>
            <a:endParaRPr lang="id-ID" sz="1600" b="1" dirty="0">
              <a:solidFill>
                <a:schemeClr val="bg1"/>
              </a:solidFill>
              <a:cs typeface="Lato Regular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39352" y="289054"/>
            <a:ext cx="6112248" cy="504259"/>
            <a:chOff x="339352" y="289054"/>
            <a:chExt cx="6112248" cy="504259"/>
          </a:xfrm>
        </p:grpSpPr>
        <p:sp>
          <p:nvSpPr>
            <p:cNvPr id="24" name="矩形 23"/>
            <p:cNvSpPr/>
            <p:nvPr/>
          </p:nvSpPr>
          <p:spPr>
            <a:xfrm flipH="1">
              <a:off x="506258" y="305633"/>
              <a:ext cx="5945342" cy="487680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000000">
                    <a:alpha val="4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 flipH="1">
              <a:off x="339352" y="289054"/>
              <a:ext cx="113347" cy="4876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43903" y="318641"/>
              <a:ext cx="2971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pc="3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Hanoi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91FA83A-69AF-44D0-BFAF-AC9CA83FD24E}"/>
                  </a:ext>
                </a:extLst>
              </p:cNvPr>
              <p:cNvSpPr txBox="1"/>
              <p:nvPr/>
            </p:nvSpPr>
            <p:spPr>
              <a:xfrm>
                <a:off x="1388327" y="881937"/>
                <a:ext cx="9415345" cy="6850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Assume that h(n) is the times of moving plates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altLang="zh-CN" b="0" dirty="0"/>
              </a:p>
              <a:p>
                <a:r>
                  <a:rPr lang="en-US" altLang="zh-CN" dirty="0"/>
                  <a:t>Therefore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1                              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r>
                  <a:rPr lang="en-US" altLang="zh-CN" dirty="0"/>
                  <a:t>Define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&lt;1)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Then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𝑥𝐺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+…−2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−…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Thus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+…=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)(1−2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cs typeface="Times New Roman" panose="02020603050405020304" pitchFamily="18" charset="0"/>
                  </a:rPr>
                  <a:t>So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CN" dirty="0">
                  <a:cs typeface="Times New Roman" panose="02020603050405020304" pitchFamily="18" charset="0"/>
                </a:endParaRP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91FA83A-69AF-44D0-BFAF-AC9CA83FD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327" y="881937"/>
                <a:ext cx="9415345" cy="6850337"/>
              </a:xfrm>
              <a:prstGeom prst="rect">
                <a:avLst/>
              </a:prstGeom>
              <a:blipFill>
                <a:blip r:embed="rId4"/>
                <a:stretch>
                  <a:fillRect l="-583" t="-5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04379" cy="6864367"/>
          </a:xfrm>
          <a:prstGeom prst="rect">
            <a:avLst/>
          </a:prstGeom>
          <a:solidFill>
            <a:srgbClr val="D95181"/>
          </a:solidFill>
        </p:spPr>
      </p:pic>
      <p:grpSp>
        <p:nvGrpSpPr>
          <p:cNvPr id="63" name="组合 62"/>
          <p:cNvGrpSpPr/>
          <p:nvPr/>
        </p:nvGrpSpPr>
        <p:grpSpPr>
          <a:xfrm>
            <a:off x="4858371" y="1229291"/>
            <a:ext cx="2487636" cy="3312229"/>
            <a:chOff x="4423425" y="1229291"/>
            <a:chExt cx="3357528" cy="4470469"/>
          </a:xfrm>
        </p:grpSpPr>
        <p:grpSp>
          <p:nvGrpSpPr>
            <p:cNvPr id="2" name="组合 1"/>
            <p:cNvGrpSpPr/>
            <p:nvPr/>
          </p:nvGrpSpPr>
          <p:grpSpPr>
            <a:xfrm>
              <a:off x="4423425" y="1229291"/>
              <a:ext cx="3357528" cy="4470469"/>
              <a:chOff x="3132397" y="-565303"/>
              <a:chExt cx="5939583" cy="7908415"/>
            </a:xfrm>
          </p:grpSpPr>
          <p:sp>
            <p:nvSpPr>
              <p:cNvPr id="20" name="Shape 6"/>
              <p:cNvSpPr/>
              <p:nvPr/>
            </p:nvSpPr>
            <p:spPr>
              <a:xfrm>
                <a:off x="3327814" y="1396767"/>
                <a:ext cx="5233339" cy="5233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1" name="Shape 7"/>
              <p:cNvSpPr/>
              <p:nvPr/>
            </p:nvSpPr>
            <p:spPr>
              <a:xfrm>
                <a:off x="3470618" y="1569636"/>
                <a:ext cx="5233339" cy="5233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3" name="Shape 9"/>
              <p:cNvSpPr/>
              <p:nvPr/>
            </p:nvSpPr>
            <p:spPr>
              <a:xfrm>
                <a:off x="6011023" y="2486585"/>
                <a:ext cx="245392" cy="16119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3275" y="0"/>
                    </a:lnTo>
                    <a:lnTo>
                      <a:pt x="17961" y="0"/>
                    </a:lnTo>
                    <a:cubicBezTo>
                      <a:pt x="17961" y="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grpSp>
            <p:nvGrpSpPr>
              <p:cNvPr id="24" name="Group 131"/>
              <p:cNvGrpSpPr/>
              <p:nvPr/>
            </p:nvGrpSpPr>
            <p:grpSpPr>
              <a:xfrm>
                <a:off x="5298363" y="-565303"/>
                <a:ext cx="1698118" cy="4586806"/>
                <a:chOff x="1360126" y="612281"/>
                <a:chExt cx="1509921" cy="4078466"/>
              </a:xfrm>
            </p:grpSpPr>
            <p:sp>
              <p:nvSpPr>
                <p:cNvPr id="44" name="Shape 10"/>
                <p:cNvSpPr/>
                <p:nvPr/>
              </p:nvSpPr>
              <p:spPr>
                <a:xfrm>
                  <a:off x="1921500" y="2750847"/>
                  <a:ext cx="380310" cy="19399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3" h="21600" extrusionOk="0">
                      <a:moveTo>
                        <a:pt x="490" y="7272"/>
                      </a:moveTo>
                      <a:cubicBezTo>
                        <a:pt x="891" y="7029"/>
                        <a:pt x="2481" y="6470"/>
                        <a:pt x="2883" y="6229"/>
                      </a:cubicBezTo>
                      <a:cubicBezTo>
                        <a:pt x="2137" y="6867"/>
                        <a:pt x="9777" y="19561"/>
                        <a:pt x="10744" y="21600"/>
                      </a:cubicBezTo>
                      <a:cubicBezTo>
                        <a:pt x="12031" y="19617"/>
                        <a:pt x="16889" y="9299"/>
                        <a:pt x="16799" y="8099"/>
                      </a:cubicBezTo>
                      <a:cubicBezTo>
                        <a:pt x="17444" y="8445"/>
                        <a:pt x="18249" y="9209"/>
                        <a:pt x="19586" y="9466"/>
                      </a:cubicBezTo>
                      <a:cubicBezTo>
                        <a:pt x="20105" y="2500"/>
                        <a:pt x="18200" y="1365"/>
                        <a:pt x="16272" y="0"/>
                      </a:cubicBezTo>
                      <a:lnTo>
                        <a:pt x="5839" y="394"/>
                      </a:lnTo>
                      <a:cubicBezTo>
                        <a:pt x="3006" y="820"/>
                        <a:pt x="-1495" y="4734"/>
                        <a:pt x="490" y="727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45" name="Shape 11"/>
                <p:cNvSpPr/>
                <p:nvPr/>
              </p:nvSpPr>
              <p:spPr>
                <a:xfrm>
                  <a:off x="1954915" y="2851092"/>
                  <a:ext cx="331189" cy="149351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6834"/>
                      </a:moveTo>
                      <a:lnTo>
                        <a:pt x="3481" y="5498"/>
                      </a:lnTo>
                      <a:cubicBezTo>
                        <a:pt x="3481" y="5498"/>
                        <a:pt x="9291" y="17074"/>
                        <a:pt x="11554" y="21600"/>
                      </a:cubicBezTo>
                      <a:cubicBezTo>
                        <a:pt x="11554" y="21600"/>
                        <a:pt x="18674" y="11184"/>
                        <a:pt x="16598" y="6854"/>
                      </a:cubicBezTo>
                      <a:lnTo>
                        <a:pt x="21600" y="9981"/>
                      </a:lnTo>
                      <a:cubicBezTo>
                        <a:pt x="21600" y="9981"/>
                        <a:pt x="20763" y="3257"/>
                        <a:pt x="19106" y="342"/>
                      </a:cubicBezTo>
                      <a:lnTo>
                        <a:pt x="6165" y="0"/>
                      </a:lnTo>
                      <a:cubicBezTo>
                        <a:pt x="6165" y="0"/>
                        <a:pt x="826" y="1484"/>
                        <a:pt x="0" y="6834"/>
                      </a:cubicBez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  <a:alpha val="50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46" name="Shape 12"/>
                <p:cNvSpPr/>
                <p:nvPr/>
              </p:nvSpPr>
              <p:spPr>
                <a:xfrm>
                  <a:off x="2075208" y="2864458"/>
                  <a:ext cx="129129" cy="101091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483" h="21600" extrusionOk="0">
                      <a:moveTo>
                        <a:pt x="8374" y="21600"/>
                      </a:moveTo>
                      <a:cubicBezTo>
                        <a:pt x="8374" y="21600"/>
                        <a:pt x="16652" y="5317"/>
                        <a:pt x="20483" y="0"/>
                      </a:cubicBezTo>
                      <a:lnTo>
                        <a:pt x="45" y="156"/>
                      </a:lnTo>
                      <a:cubicBezTo>
                        <a:pt x="45" y="156"/>
                        <a:pt x="-1117" y="14662"/>
                        <a:pt x="8374" y="2160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47" name="Shape 13"/>
                <p:cNvSpPr/>
                <p:nvPr/>
              </p:nvSpPr>
              <p:spPr>
                <a:xfrm>
                  <a:off x="1908134" y="2750847"/>
                  <a:ext cx="435625" cy="1528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0150"/>
                      </a:moveTo>
                      <a:lnTo>
                        <a:pt x="21432" y="21600"/>
                      </a:lnTo>
                      <a:lnTo>
                        <a:pt x="21600" y="1452"/>
                      </a:lnTo>
                      <a:lnTo>
                        <a:pt x="168" y="0"/>
                      </a:lnTo>
                      <a:cubicBezTo>
                        <a:pt x="168" y="0"/>
                        <a:pt x="0" y="20150"/>
                        <a:pt x="0" y="20150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48" name="Shape 14"/>
                <p:cNvSpPr/>
                <p:nvPr/>
              </p:nvSpPr>
              <p:spPr>
                <a:xfrm>
                  <a:off x="1360126" y="2149375"/>
                  <a:ext cx="1509921" cy="104608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33" h="21402" extrusionOk="0">
                      <a:moveTo>
                        <a:pt x="10971" y="4"/>
                      </a:moveTo>
                      <a:cubicBezTo>
                        <a:pt x="5054" y="-198"/>
                        <a:pt x="143" y="6551"/>
                        <a:pt x="3" y="15079"/>
                      </a:cubicBezTo>
                      <a:cubicBezTo>
                        <a:pt x="-30" y="17061"/>
                        <a:pt x="200" y="18963"/>
                        <a:pt x="644" y="20719"/>
                      </a:cubicBezTo>
                      <a:cubicBezTo>
                        <a:pt x="2297" y="15021"/>
                        <a:pt x="6244" y="11079"/>
                        <a:pt x="10786" y="11234"/>
                      </a:cubicBezTo>
                      <a:cubicBezTo>
                        <a:pt x="15328" y="11390"/>
                        <a:pt x="19140" y="15598"/>
                        <a:pt x="20603" y="21402"/>
                      </a:cubicBezTo>
                      <a:cubicBezTo>
                        <a:pt x="21104" y="19678"/>
                        <a:pt x="21397" y="17795"/>
                        <a:pt x="21430" y="15813"/>
                      </a:cubicBezTo>
                      <a:cubicBezTo>
                        <a:pt x="21570" y="7284"/>
                        <a:pt x="16888" y="206"/>
                        <a:pt x="10971" y="4"/>
                      </a:cubicBezTo>
                      <a:close/>
                    </a:path>
                  </a:pathLst>
                </a:custGeom>
                <a:gradFill>
                  <a:gsLst>
                    <a:gs pos="23000">
                      <a:srgbClr val="010101"/>
                    </a:gs>
                    <a:gs pos="0">
                      <a:schemeClr val="tx2">
                        <a:lumMod val="75000"/>
                      </a:schemeClr>
                    </a:gs>
                  </a:gsLst>
                  <a:lin ang="21594000" scaled="0"/>
                </a:gra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49" name="Shape 15"/>
                <p:cNvSpPr/>
                <p:nvPr/>
              </p:nvSpPr>
              <p:spPr>
                <a:xfrm>
                  <a:off x="2309115" y="2176107"/>
                  <a:ext cx="557978" cy="10163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91" h="21600" extrusionOk="0">
                      <a:moveTo>
                        <a:pt x="0" y="11675"/>
                      </a:moveTo>
                      <a:cubicBezTo>
                        <a:pt x="8869" y="13104"/>
                        <a:pt x="15946" y="16828"/>
                        <a:pt x="19060" y="21600"/>
                      </a:cubicBezTo>
                      <a:cubicBezTo>
                        <a:pt x="20407" y="19810"/>
                        <a:pt x="21195" y="17853"/>
                        <a:pt x="21283" y="15794"/>
                      </a:cubicBezTo>
                      <a:cubicBezTo>
                        <a:pt x="21600" y="8350"/>
                        <a:pt x="12763" y="1973"/>
                        <a:pt x="498" y="0"/>
                      </a:cubicBezTo>
                      <a:cubicBezTo>
                        <a:pt x="498" y="0"/>
                        <a:pt x="0" y="11675"/>
                        <a:pt x="0" y="11675"/>
                      </a:cubicBezTo>
                      <a:close/>
                    </a:path>
                  </a:pathLst>
                </a:custGeom>
                <a:gradFill>
                  <a:gsLst>
                    <a:gs pos="41000">
                      <a:schemeClr val="tx2">
                        <a:lumMod val="50000"/>
                      </a:schemeClr>
                    </a:gs>
                    <a:gs pos="100000">
                      <a:schemeClr val="tx2"/>
                    </a:gs>
                  </a:gsLst>
                  <a:lin ang="1200000" scaled="0"/>
                </a:gra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50" name="Shape 16"/>
                <p:cNvSpPr/>
                <p:nvPr/>
              </p:nvSpPr>
              <p:spPr>
                <a:xfrm>
                  <a:off x="1667544" y="612281"/>
                  <a:ext cx="933946" cy="22344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137" h="21600" extrusionOk="0">
                      <a:moveTo>
                        <a:pt x="16" y="12406"/>
                      </a:moveTo>
                      <a:cubicBezTo>
                        <a:pt x="-175" y="15845"/>
                        <a:pt x="1353" y="19009"/>
                        <a:pt x="4041" y="21478"/>
                      </a:cubicBezTo>
                      <a:cubicBezTo>
                        <a:pt x="5956" y="21239"/>
                        <a:pt x="7988" y="21119"/>
                        <a:pt x="10089" y="21141"/>
                      </a:cubicBezTo>
                      <a:cubicBezTo>
                        <a:pt x="12190" y="21162"/>
                        <a:pt x="14207" y="21323"/>
                        <a:pt x="16094" y="21600"/>
                      </a:cubicBezTo>
                      <a:cubicBezTo>
                        <a:pt x="19051" y="19189"/>
                        <a:pt x="20930" y="16059"/>
                        <a:pt x="21121" y="12620"/>
                      </a:cubicBezTo>
                      <a:cubicBezTo>
                        <a:pt x="21425" y="7157"/>
                        <a:pt x="17397" y="2384"/>
                        <a:pt x="11265" y="0"/>
                      </a:cubicBezTo>
                      <a:cubicBezTo>
                        <a:pt x="4874" y="2257"/>
                        <a:pt x="320" y="6943"/>
                        <a:pt x="16" y="12406"/>
                      </a:cubicBezTo>
                      <a:close/>
                    </a:path>
                  </a:pathLst>
                </a:custGeom>
                <a:gradFill>
                  <a:gsLst>
                    <a:gs pos="6000">
                      <a:schemeClr val="bg2">
                        <a:lumMod val="20000"/>
                        <a:lumOff val="80000"/>
                      </a:schemeClr>
                    </a:gs>
                    <a:gs pos="85000">
                      <a:schemeClr val="bg2"/>
                    </a:gs>
                  </a:gsLst>
                  <a:lin ang="10800000" scaled="0"/>
                </a:gra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51" name="Shape 17"/>
                <p:cNvSpPr/>
                <p:nvPr/>
              </p:nvSpPr>
              <p:spPr>
                <a:xfrm>
                  <a:off x="2302432" y="1100141"/>
                  <a:ext cx="299669" cy="174172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122" h="21600" extrusionOk="0">
                      <a:moveTo>
                        <a:pt x="0" y="21322"/>
                      </a:moveTo>
                      <a:cubicBezTo>
                        <a:pt x="1490" y="21401"/>
                        <a:pt x="2956" y="21493"/>
                        <a:pt x="4390" y="21600"/>
                      </a:cubicBezTo>
                      <a:cubicBezTo>
                        <a:pt x="11856" y="18507"/>
                        <a:pt x="16598" y="14491"/>
                        <a:pt x="17081" y="10080"/>
                      </a:cubicBezTo>
                      <a:cubicBezTo>
                        <a:pt x="17479" y="6443"/>
                        <a:pt x="14927" y="3046"/>
                        <a:pt x="10221" y="190"/>
                      </a:cubicBezTo>
                      <a:lnTo>
                        <a:pt x="7378" y="0"/>
                      </a:lnTo>
                      <a:cubicBezTo>
                        <a:pt x="21600" y="13627"/>
                        <a:pt x="3449" y="20226"/>
                        <a:pt x="0" y="21322"/>
                      </a:cubicBezTo>
                      <a:close/>
                    </a:path>
                  </a:pathLst>
                </a:custGeom>
                <a:solidFill>
                  <a:schemeClr val="bg2">
                    <a:alpha val="18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52" name="Shape 18"/>
                <p:cNvSpPr/>
                <p:nvPr/>
              </p:nvSpPr>
              <p:spPr>
                <a:xfrm>
                  <a:off x="1787839" y="1126873"/>
                  <a:ext cx="740549" cy="1092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683" extrusionOk="0">
                      <a:moveTo>
                        <a:pt x="670" y="2947"/>
                      </a:moveTo>
                      <a:lnTo>
                        <a:pt x="0" y="12848"/>
                      </a:lnTo>
                      <a:cubicBezTo>
                        <a:pt x="0" y="12848"/>
                        <a:pt x="11667" y="7399"/>
                        <a:pt x="21600" y="16683"/>
                      </a:cubicBezTo>
                      <a:lnTo>
                        <a:pt x="20745" y="5446"/>
                      </a:lnTo>
                      <a:cubicBezTo>
                        <a:pt x="20745" y="5446"/>
                        <a:pt x="7390" y="-4917"/>
                        <a:pt x="670" y="2947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53" name="Shape 19"/>
                <p:cNvSpPr/>
                <p:nvPr/>
              </p:nvSpPr>
              <p:spPr>
                <a:xfrm>
                  <a:off x="1814571" y="1140239"/>
                  <a:ext cx="243010" cy="167111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3750" h="21600" extrusionOk="0">
                      <a:moveTo>
                        <a:pt x="7054" y="21600"/>
                      </a:moveTo>
                      <a:lnTo>
                        <a:pt x="13750" y="21407"/>
                      </a:lnTo>
                      <a:cubicBezTo>
                        <a:pt x="5580" y="7629"/>
                        <a:pt x="12003" y="0"/>
                        <a:pt x="12003" y="0"/>
                      </a:cubicBezTo>
                      <a:lnTo>
                        <a:pt x="5668" y="3"/>
                      </a:lnTo>
                      <a:cubicBezTo>
                        <a:pt x="-7850" y="9592"/>
                        <a:pt x="7054" y="21600"/>
                        <a:pt x="7054" y="21600"/>
                      </a:cubicBezTo>
                      <a:close/>
                    </a:path>
                  </a:pathLst>
                </a:custGeom>
                <a:solidFill>
                  <a:srgbClr val="FEFEFE">
                    <a:alpha val="30000"/>
                  </a:srgb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54" name="Shape 20"/>
                <p:cNvSpPr/>
                <p:nvPr/>
              </p:nvSpPr>
              <p:spPr>
                <a:xfrm>
                  <a:off x="1807888" y="612281"/>
                  <a:ext cx="688260" cy="55475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0963"/>
                      </a:moveTo>
                      <a:cubicBezTo>
                        <a:pt x="3523" y="20777"/>
                        <a:pt x="7130" y="20722"/>
                        <a:pt x="10809" y="20831"/>
                      </a:cubicBezTo>
                      <a:cubicBezTo>
                        <a:pt x="14488" y="20939"/>
                        <a:pt x="18089" y="21205"/>
                        <a:pt x="21600" y="21600"/>
                      </a:cubicBezTo>
                      <a:cubicBezTo>
                        <a:pt x="19191" y="12473"/>
                        <a:pt x="15592" y="4950"/>
                        <a:pt x="11208" y="0"/>
                      </a:cubicBezTo>
                      <a:cubicBezTo>
                        <a:pt x="6640" y="4686"/>
                        <a:pt x="2756" y="11988"/>
                        <a:pt x="0" y="20963"/>
                      </a:cubicBezTo>
                      <a:close/>
                    </a:path>
                  </a:pathLst>
                </a:custGeom>
                <a:gradFill>
                  <a:gsLst>
                    <a:gs pos="19000">
                      <a:schemeClr val="accent5">
                        <a:lumMod val="50000"/>
                      </a:schemeClr>
                    </a:gs>
                    <a:gs pos="77000">
                      <a:schemeClr val="accent5">
                        <a:lumMod val="75000"/>
                      </a:schemeClr>
                    </a:gs>
                  </a:gsLst>
                  <a:lin ang="0" scaled="0"/>
                </a:gra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55" name="Shape 21"/>
                <p:cNvSpPr/>
                <p:nvPr/>
              </p:nvSpPr>
              <p:spPr>
                <a:xfrm>
                  <a:off x="2142039" y="2129326"/>
                  <a:ext cx="325864" cy="7143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57" y="20086"/>
                      </a:moveTo>
                      <a:cubicBezTo>
                        <a:pt x="6172" y="20249"/>
                        <a:pt x="15738" y="21600"/>
                        <a:pt x="15738" y="21600"/>
                      </a:cubicBezTo>
                      <a:lnTo>
                        <a:pt x="21600" y="15490"/>
                      </a:lnTo>
                      <a:cubicBezTo>
                        <a:pt x="14863" y="5064"/>
                        <a:pt x="0" y="0"/>
                        <a:pt x="0" y="0"/>
                      </a:cubicBezTo>
                      <a:cubicBezTo>
                        <a:pt x="0" y="0"/>
                        <a:pt x="2157" y="20086"/>
                        <a:pt x="2157" y="20086"/>
                      </a:cubicBezTo>
                      <a:close/>
                    </a:path>
                  </a:pathLst>
                </a:custGeom>
                <a:solidFill>
                  <a:srgbClr val="010101">
                    <a:alpha val="10000"/>
                  </a:srgb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56" name="Shape 22"/>
                <p:cNvSpPr/>
                <p:nvPr/>
              </p:nvSpPr>
              <p:spPr>
                <a:xfrm>
                  <a:off x="2035111" y="2102594"/>
                  <a:ext cx="200191" cy="10771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21" h="21600" extrusionOk="0">
                      <a:moveTo>
                        <a:pt x="1" y="10807"/>
                      </a:moveTo>
                      <a:cubicBezTo>
                        <a:pt x="92" y="15522"/>
                        <a:pt x="4526" y="19600"/>
                        <a:pt x="10919" y="21600"/>
                      </a:cubicBezTo>
                      <a:cubicBezTo>
                        <a:pt x="17231" y="19592"/>
                        <a:pt x="21510" y="15507"/>
                        <a:pt x="21419" y="10793"/>
                      </a:cubicBezTo>
                      <a:cubicBezTo>
                        <a:pt x="21328" y="6079"/>
                        <a:pt x="16888" y="1999"/>
                        <a:pt x="10501" y="0"/>
                      </a:cubicBezTo>
                      <a:cubicBezTo>
                        <a:pt x="4186" y="2008"/>
                        <a:pt x="-90" y="6093"/>
                        <a:pt x="1" y="1080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tx2">
                        <a:lumMod val="50000"/>
                      </a:schemeClr>
                    </a:gs>
                    <a:gs pos="100000">
                      <a:schemeClr val="tx2"/>
                    </a:gs>
                  </a:gsLst>
                  <a:lin ang="5400000" scaled="0"/>
                </a:gra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57" name="Shape 23"/>
                <p:cNvSpPr/>
                <p:nvPr/>
              </p:nvSpPr>
              <p:spPr>
                <a:xfrm>
                  <a:off x="2128673" y="2102594"/>
                  <a:ext cx="104748" cy="10771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30" h="21600" extrusionOk="0">
                      <a:moveTo>
                        <a:pt x="794" y="21501"/>
                      </a:moveTo>
                      <a:cubicBezTo>
                        <a:pt x="988" y="21533"/>
                        <a:pt x="1164" y="21569"/>
                        <a:pt x="1351" y="21600"/>
                      </a:cubicBezTo>
                      <a:cubicBezTo>
                        <a:pt x="13419" y="19592"/>
                        <a:pt x="21600" y="15507"/>
                        <a:pt x="21427" y="10793"/>
                      </a:cubicBezTo>
                      <a:cubicBezTo>
                        <a:pt x="21252" y="6079"/>
                        <a:pt x="12764" y="1999"/>
                        <a:pt x="551" y="0"/>
                      </a:cubicBezTo>
                      <a:cubicBezTo>
                        <a:pt x="370" y="31"/>
                        <a:pt x="190" y="68"/>
                        <a:pt x="0" y="98"/>
                      </a:cubicBezTo>
                      <a:cubicBezTo>
                        <a:pt x="0" y="98"/>
                        <a:pt x="794" y="21501"/>
                        <a:pt x="794" y="2150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10101">
                        <a:alpha val="30000"/>
                      </a:srgbClr>
                    </a:gs>
                    <a:gs pos="89000">
                      <a:srgbClr val="FEFEFE">
                        <a:alpha val="0"/>
                      </a:srgbClr>
                    </a:gs>
                  </a:gsLst>
                  <a:lin ang="5400000" scaled="0"/>
                </a:gra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58" name="Shape 24"/>
                <p:cNvSpPr/>
                <p:nvPr/>
              </p:nvSpPr>
              <p:spPr>
                <a:xfrm>
                  <a:off x="1921499" y="1420926"/>
                  <a:ext cx="524182" cy="52418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7" h="21326" extrusionOk="0">
                      <a:moveTo>
                        <a:pt x="10917" y="3"/>
                      </a:moveTo>
                      <a:cubicBezTo>
                        <a:pt x="5039" y="-137"/>
                        <a:pt x="143" y="4531"/>
                        <a:pt x="3" y="10409"/>
                      </a:cubicBezTo>
                      <a:cubicBezTo>
                        <a:pt x="-136" y="16288"/>
                        <a:pt x="4533" y="21183"/>
                        <a:pt x="10411" y="21323"/>
                      </a:cubicBezTo>
                      <a:cubicBezTo>
                        <a:pt x="16289" y="21463"/>
                        <a:pt x="21185" y="16796"/>
                        <a:pt x="21324" y="10916"/>
                      </a:cubicBezTo>
                      <a:cubicBezTo>
                        <a:pt x="21464" y="5037"/>
                        <a:pt x="16795" y="143"/>
                        <a:pt x="10917" y="3"/>
                      </a:cubicBezTo>
                      <a:close/>
                    </a:path>
                  </a:pathLst>
                </a:custGeom>
                <a:solidFill>
                  <a:srgbClr val="010101">
                    <a:alpha val="15000"/>
                  </a:srgb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59" name="Shape 25"/>
                <p:cNvSpPr/>
                <p:nvPr/>
              </p:nvSpPr>
              <p:spPr>
                <a:xfrm>
                  <a:off x="1881401" y="1380828"/>
                  <a:ext cx="524182" cy="52418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7" h="21326" extrusionOk="0">
                      <a:moveTo>
                        <a:pt x="10917" y="3"/>
                      </a:moveTo>
                      <a:cubicBezTo>
                        <a:pt x="5039" y="-137"/>
                        <a:pt x="143" y="4531"/>
                        <a:pt x="3" y="10409"/>
                      </a:cubicBezTo>
                      <a:cubicBezTo>
                        <a:pt x="-136" y="16288"/>
                        <a:pt x="4533" y="21183"/>
                        <a:pt x="10411" y="21323"/>
                      </a:cubicBezTo>
                      <a:cubicBezTo>
                        <a:pt x="16289" y="21463"/>
                        <a:pt x="21185" y="16796"/>
                        <a:pt x="21324" y="10916"/>
                      </a:cubicBezTo>
                      <a:cubicBezTo>
                        <a:pt x="21464" y="5037"/>
                        <a:pt x="16795" y="143"/>
                        <a:pt x="10917" y="3"/>
                      </a:cubicBezTo>
                      <a:close/>
                    </a:path>
                  </a:pathLst>
                </a:custGeom>
                <a:solidFill>
                  <a:srgbClr val="FEFEFE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60" name="Shape 26"/>
                <p:cNvSpPr/>
                <p:nvPr/>
              </p:nvSpPr>
              <p:spPr>
                <a:xfrm>
                  <a:off x="1961598" y="1461024"/>
                  <a:ext cx="364273" cy="3642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8" h="21326" extrusionOk="0">
                      <a:moveTo>
                        <a:pt x="10918" y="3"/>
                      </a:moveTo>
                      <a:cubicBezTo>
                        <a:pt x="5039" y="-138"/>
                        <a:pt x="143" y="4531"/>
                        <a:pt x="3" y="10409"/>
                      </a:cubicBezTo>
                      <a:cubicBezTo>
                        <a:pt x="-136" y="16291"/>
                        <a:pt x="4532" y="21183"/>
                        <a:pt x="10411" y="21323"/>
                      </a:cubicBezTo>
                      <a:cubicBezTo>
                        <a:pt x="16288" y="21462"/>
                        <a:pt x="21185" y="16797"/>
                        <a:pt x="21324" y="10915"/>
                      </a:cubicBezTo>
                      <a:cubicBezTo>
                        <a:pt x="21464" y="5038"/>
                        <a:pt x="16794" y="142"/>
                        <a:pt x="10918" y="3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61" name="Shape 27"/>
                <p:cNvSpPr/>
                <p:nvPr/>
              </p:nvSpPr>
              <p:spPr>
                <a:xfrm>
                  <a:off x="1914817" y="612281"/>
                  <a:ext cx="251795" cy="5332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9603" y="21591"/>
                      </a:moveTo>
                      <a:cubicBezTo>
                        <a:pt x="12076" y="10772"/>
                        <a:pt x="21600" y="0"/>
                        <a:pt x="21600" y="0"/>
                      </a:cubicBezTo>
                      <a:cubicBezTo>
                        <a:pt x="5077" y="9362"/>
                        <a:pt x="0" y="21600"/>
                        <a:pt x="0" y="21600"/>
                      </a:cubicBezTo>
                      <a:cubicBezTo>
                        <a:pt x="0" y="21600"/>
                        <a:pt x="9603" y="21591"/>
                        <a:pt x="9603" y="21591"/>
                      </a:cubicBezTo>
                      <a:close/>
                    </a:path>
                  </a:pathLst>
                </a:custGeom>
                <a:solidFill>
                  <a:srgbClr val="FEFEFE">
                    <a:alpha val="30000"/>
                  </a:srgb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62" name="Shape 28"/>
                <p:cNvSpPr/>
                <p:nvPr/>
              </p:nvSpPr>
              <p:spPr>
                <a:xfrm>
                  <a:off x="2061843" y="1547904"/>
                  <a:ext cx="261019" cy="2756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34" h="21419" extrusionOk="0">
                      <a:moveTo>
                        <a:pt x="0" y="20019"/>
                      </a:moveTo>
                      <a:cubicBezTo>
                        <a:pt x="1867" y="20867"/>
                        <a:pt x="3948" y="21366"/>
                        <a:pt x="6152" y="21415"/>
                      </a:cubicBezTo>
                      <a:cubicBezTo>
                        <a:pt x="14434" y="21600"/>
                        <a:pt x="21334" y="15408"/>
                        <a:pt x="21530" y="7601"/>
                      </a:cubicBezTo>
                      <a:cubicBezTo>
                        <a:pt x="21600" y="4827"/>
                        <a:pt x="20809" y="2220"/>
                        <a:pt x="19393" y="0"/>
                      </a:cubicBezTo>
                      <a:cubicBezTo>
                        <a:pt x="19113" y="197"/>
                        <a:pt x="18832" y="390"/>
                        <a:pt x="18554" y="589"/>
                      </a:cubicBezTo>
                      <a:cubicBezTo>
                        <a:pt x="11854" y="5388"/>
                        <a:pt x="3409" y="12047"/>
                        <a:pt x="0" y="20019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</p:grpSp>
          <p:sp>
            <p:nvSpPr>
              <p:cNvPr id="28" name="Shape 41"/>
              <p:cNvSpPr/>
              <p:nvPr/>
            </p:nvSpPr>
            <p:spPr>
              <a:xfrm>
                <a:off x="3132397" y="3989784"/>
                <a:ext cx="5939583" cy="3353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43" h="21353" extrusionOk="0">
                    <a:moveTo>
                      <a:pt x="21224" y="8816"/>
                    </a:moveTo>
                    <a:cubicBezTo>
                      <a:pt x="20812" y="6740"/>
                      <a:pt x="19879" y="8418"/>
                      <a:pt x="19879" y="8418"/>
                    </a:cubicBezTo>
                    <a:cubicBezTo>
                      <a:pt x="19879" y="8418"/>
                      <a:pt x="19727" y="8134"/>
                      <a:pt x="19291" y="7895"/>
                    </a:cubicBezTo>
                    <a:cubicBezTo>
                      <a:pt x="18854" y="7656"/>
                      <a:pt x="18760" y="8648"/>
                      <a:pt x="18760" y="8648"/>
                    </a:cubicBezTo>
                    <a:cubicBezTo>
                      <a:pt x="18760" y="8648"/>
                      <a:pt x="18345" y="7300"/>
                      <a:pt x="17845" y="8384"/>
                    </a:cubicBezTo>
                    <a:cubicBezTo>
                      <a:pt x="17845" y="8384"/>
                      <a:pt x="17900" y="7851"/>
                      <a:pt x="17325" y="7693"/>
                    </a:cubicBezTo>
                    <a:cubicBezTo>
                      <a:pt x="16751" y="7536"/>
                      <a:pt x="16751" y="7536"/>
                      <a:pt x="16751" y="7536"/>
                    </a:cubicBezTo>
                    <a:cubicBezTo>
                      <a:pt x="16751" y="7536"/>
                      <a:pt x="16379" y="6331"/>
                      <a:pt x="15901" y="7289"/>
                    </a:cubicBezTo>
                    <a:cubicBezTo>
                      <a:pt x="15901" y="7289"/>
                      <a:pt x="16019" y="5368"/>
                      <a:pt x="15204" y="5217"/>
                    </a:cubicBezTo>
                    <a:cubicBezTo>
                      <a:pt x="14389" y="5065"/>
                      <a:pt x="14188" y="6471"/>
                      <a:pt x="14188" y="6471"/>
                    </a:cubicBezTo>
                    <a:cubicBezTo>
                      <a:pt x="14188" y="6471"/>
                      <a:pt x="14210" y="5248"/>
                      <a:pt x="13735" y="5961"/>
                    </a:cubicBezTo>
                    <a:cubicBezTo>
                      <a:pt x="13735" y="5961"/>
                      <a:pt x="13686" y="5333"/>
                      <a:pt x="13373" y="5035"/>
                    </a:cubicBezTo>
                    <a:cubicBezTo>
                      <a:pt x="13110" y="4784"/>
                      <a:pt x="12609" y="5041"/>
                      <a:pt x="12609" y="5041"/>
                    </a:cubicBezTo>
                    <a:cubicBezTo>
                      <a:pt x="12609" y="5041"/>
                      <a:pt x="13086" y="3640"/>
                      <a:pt x="12314" y="3558"/>
                    </a:cubicBezTo>
                    <a:cubicBezTo>
                      <a:pt x="12314" y="3558"/>
                      <a:pt x="12457" y="2799"/>
                      <a:pt x="12045" y="2857"/>
                    </a:cubicBezTo>
                    <a:cubicBezTo>
                      <a:pt x="12045" y="2857"/>
                      <a:pt x="12457" y="2264"/>
                      <a:pt x="12108" y="1797"/>
                    </a:cubicBezTo>
                    <a:cubicBezTo>
                      <a:pt x="12108" y="1797"/>
                      <a:pt x="12260" y="1532"/>
                      <a:pt x="12170" y="1129"/>
                    </a:cubicBezTo>
                    <a:cubicBezTo>
                      <a:pt x="11913" y="-24"/>
                      <a:pt x="11400" y="442"/>
                      <a:pt x="11400" y="442"/>
                    </a:cubicBezTo>
                    <a:cubicBezTo>
                      <a:pt x="11400" y="442"/>
                      <a:pt x="11165" y="-247"/>
                      <a:pt x="11054" y="442"/>
                    </a:cubicBezTo>
                    <a:cubicBezTo>
                      <a:pt x="11054" y="442"/>
                      <a:pt x="10816" y="-180"/>
                      <a:pt x="10593" y="52"/>
                    </a:cubicBezTo>
                    <a:cubicBezTo>
                      <a:pt x="10371" y="283"/>
                      <a:pt x="10518" y="442"/>
                      <a:pt x="10518" y="442"/>
                    </a:cubicBezTo>
                    <a:cubicBezTo>
                      <a:pt x="10518" y="442"/>
                      <a:pt x="10250" y="195"/>
                      <a:pt x="10320" y="765"/>
                    </a:cubicBezTo>
                    <a:cubicBezTo>
                      <a:pt x="10320" y="765"/>
                      <a:pt x="10190" y="414"/>
                      <a:pt x="10081" y="1121"/>
                    </a:cubicBezTo>
                    <a:cubicBezTo>
                      <a:pt x="9972" y="1829"/>
                      <a:pt x="10118" y="2056"/>
                      <a:pt x="10118" y="2056"/>
                    </a:cubicBezTo>
                    <a:cubicBezTo>
                      <a:pt x="10118" y="2056"/>
                      <a:pt x="9539" y="2226"/>
                      <a:pt x="9760" y="3089"/>
                    </a:cubicBezTo>
                    <a:cubicBezTo>
                      <a:pt x="9760" y="3089"/>
                      <a:pt x="9199" y="2901"/>
                      <a:pt x="8939" y="3714"/>
                    </a:cubicBezTo>
                    <a:cubicBezTo>
                      <a:pt x="8678" y="4528"/>
                      <a:pt x="8725" y="5103"/>
                      <a:pt x="8943" y="5478"/>
                    </a:cubicBezTo>
                    <a:cubicBezTo>
                      <a:pt x="8943" y="5478"/>
                      <a:pt x="8525" y="4901"/>
                      <a:pt x="8308" y="5675"/>
                    </a:cubicBezTo>
                    <a:cubicBezTo>
                      <a:pt x="8308" y="5675"/>
                      <a:pt x="7897" y="4951"/>
                      <a:pt x="7416" y="5455"/>
                    </a:cubicBezTo>
                    <a:cubicBezTo>
                      <a:pt x="6905" y="5993"/>
                      <a:pt x="7176" y="7095"/>
                      <a:pt x="7176" y="7095"/>
                    </a:cubicBezTo>
                    <a:cubicBezTo>
                      <a:pt x="7176" y="7095"/>
                      <a:pt x="6698" y="6466"/>
                      <a:pt x="6564" y="7398"/>
                    </a:cubicBezTo>
                    <a:cubicBezTo>
                      <a:pt x="6564" y="7398"/>
                      <a:pt x="5903" y="6427"/>
                      <a:pt x="5187" y="7636"/>
                    </a:cubicBezTo>
                    <a:cubicBezTo>
                      <a:pt x="4471" y="8845"/>
                      <a:pt x="5070" y="11014"/>
                      <a:pt x="5070" y="11014"/>
                    </a:cubicBezTo>
                    <a:cubicBezTo>
                      <a:pt x="5070" y="11014"/>
                      <a:pt x="4682" y="10013"/>
                      <a:pt x="4223" y="10694"/>
                    </a:cubicBezTo>
                    <a:cubicBezTo>
                      <a:pt x="4223" y="10694"/>
                      <a:pt x="4006" y="8934"/>
                      <a:pt x="3040" y="8877"/>
                    </a:cubicBezTo>
                    <a:cubicBezTo>
                      <a:pt x="2073" y="8820"/>
                      <a:pt x="1106" y="9904"/>
                      <a:pt x="1305" y="12074"/>
                    </a:cubicBezTo>
                    <a:cubicBezTo>
                      <a:pt x="1305" y="12074"/>
                      <a:pt x="16" y="10803"/>
                      <a:pt x="0" y="13210"/>
                    </a:cubicBezTo>
                    <a:cubicBezTo>
                      <a:pt x="-16" y="15616"/>
                      <a:pt x="574" y="16484"/>
                      <a:pt x="1695" y="15641"/>
                    </a:cubicBezTo>
                    <a:cubicBezTo>
                      <a:pt x="1695" y="15641"/>
                      <a:pt x="1591" y="17002"/>
                      <a:pt x="2100" y="16986"/>
                    </a:cubicBezTo>
                    <a:cubicBezTo>
                      <a:pt x="2362" y="16977"/>
                      <a:pt x="2557" y="16833"/>
                      <a:pt x="2685" y="16696"/>
                    </a:cubicBezTo>
                    <a:cubicBezTo>
                      <a:pt x="3482" y="19358"/>
                      <a:pt x="6774" y="21353"/>
                      <a:pt x="10715" y="21353"/>
                    </a:cubicBezTo>
                    <a:cubicBezTo>
                      <a:pt x="12549" y="21353"/>
                      <a:pt x="14243" y="20921"/>
                      <a:pt x="15610" y="20190"/>
                    </a:cubicBezTo>
                    <a:cubicBezTo>
                      <a:pt x="16178" y="20149"/>
                      <a:pt x="16571" y="19830"/>
                      <a:pt x="16842" y="19381"/>
                    </a:cubicBezTo>
                    <a:cubicBezTo>
                      <a:pt x="18024" y="18429"/>
                      <a:pt x="18784" y="17201"/>
                      <a:pt x="18911" y="15848"/>
                    </a:cubicBezTo>
                    <a:cubicBezTo>
                      <a:pt x="18918" y="15844"/>
                      <a:pt x="18926" y="15840"/>
                      <a:pt x="18934" y="15835"/>
                    </a:cubicBezTo>
                    <a:cubicBezTo>
                      <a:pt x="19841" y="15269"/>
                      <a:pt x="19745" y="13267"/>
                      <a:pt x="19745" y="13267"/>
                    </a:cubicBezTo>
                    <a:cubicBezTo>
                      <a:pt x="19745" y="13267"/>
                      <a:pt x="20403" y="13411"/>
                      <a:pt x="20768" y="12745"/>
                    </a:cubicBezTo>
                    <a:cubicBezTo>
                      <a:pt x="21104" y="12130"/>
                      <a:pt x="20974" y="10342"/>
                      <a:pt x="20907" y="10072"/>
                    </a:cubicBezTo>
                    <a:cubicBezTo>
                      <a:pt x="21018" y="10212"/>
                      <a:pt x="21584" y="10632"/>
                      <a:pt x="21224" y="8816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64" name="文本框 63"/>
            <p:cNvSpPr txBox="1"/>
            <p:nvPr/>
          </p:nvSpPr>
          <p:spPr>
            <a:xfrm>
              <a:off x="5241034" y="4574088"/>
              <a:ext cx="1838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spc="300" dirty="0">
                  <a:solidFill>
                    <a:srgbClr val="2A566D"/>
                  </a:solidFill>
                  <a:latin typeface="微软雅黑" pitchFamily="34" charset="-122"/>
                  <a:ea typeface="微软雅黑" pitchFamily="34" charset="-122"/>
                </a:rPr>
                <a:t>致谢</a:t>
              </a:r>
            </a:p>
          </p:txBody>
        </p:sp>
      </p:grp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204379" cy="6864367"/>
          </a:xfrm>
          <a:prstGeom prst="rect">
            <a:avLst/>
          </a:prstGeom>
          <a:solidFill>
            <a:srgbClr val="D95181"/>
          </a:solidFill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7916" y="4299123"/>
            <a:ext cx="1166548" cy="11635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9582" y="4746778"/>
            <a:ext cx="1116987" cy="11141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6226" y="2260777"/>
            <a:ext cx="1033224" cy="10305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81372" y="2343609"/>
            <a:ext cx="1541406" cy="1537422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2327403" y="1909034"/>
            <a:ext cx="2710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Definition </a:t>
            </a:r>
            <a:endParaRPr lang="zh-CN" altLang="en-US" sz="2400" b="1" spc="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997916" y="3358297"/>
            <a:ext cx="2915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7845342" y="4547721"/>
            <a:ext cx="2710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on generating functions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9496427" y="1418153"/>
            <a:ext cx="2119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Solving the recurrence</a:t>
            </a:r>
            <a:endParaRPr lang="zh-CN" altLang="en-US" sz="2400" b="1" spc="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1674811" y="1883105"/>
            <a:ext cx="476054" cy="660941"/>
            <a:chOff x="1817577" y="1600203"/>
            <a:chExt cx="476054" cy="660941"/>
          </a:xfrm>
        </p:grpSpPr>
        <p:sp>
          <p:nvSpPr>
            <p:cNvPr id="60" name="Freeform 15"/>
            <p:cNvSpPr>
              <a:spLocks noEditPoints="1"/>
            </p:cNvSpPr>
            <p:nvPr/>
          </p:nvSpPr>
          <p:spPr bwMode="auto">
            <a:xfrm>
              <a:off x="1817577" y="1600203"/>
              <a:ext cx="476054" cy="660941"/>
            </a:xfrm>
            <a:custGeom>
              <a:avLst/>
              <a:gdLst>
                <a:gd name="T0" fmla="*/ 999 w 1997"/>
                <a:gd name="T1" fmla="*/ 0 h 2783"/>
                <a:gd name="T2" fmla="*/ 0 w 1997"/>
                <a:gd name="T3" fmla="*/ 999 h 2783"/>
                <a:gd name="T4" fmla="*/ 142 w 1997"/>
                <a:gd name="T5" fmla="*/ 1512 h 2783"/>
                <a:gd name="T6" fmla="*/ 939 w 1997"/>
                <a:gd name="T7" fmla="*/ 2758 h 2783"/>
                <a:gd name="T8" fmla="*/ 942 w 1997"/>
                <a:gd name="T9" fmla="*/ 2761 h 2783"/>
                <a:gd name="T10" fmla="*/ 945 w 1997"/>
                <a:gd name="T11" fmla="*/ 2764 h 2783"/>
                <a:gd name="T12" fmla="*/ 948 w 1997"/>
                <a:gd name="T13" fmla="*/ 2766 h 2783"/>
                <a:gd name="T14" fmla="*/ 957 w 1997"/>
                <a:gd name="T15" fmla="*/ 2772 h 2783"/>
                <a:gd name="T16" fmla="*/ 970 w 1997"/>
                <a:gd name="T17" fmla="*/ 2778 h 2783"/>
                <a:gd name="T18" fmla="*/ 975 w 1997"/>
                <a:gd name="T19" fmla="*/ 2780 h 2783"/>
                <a:gd name="T20" fmla="*/ 982 w 1997"/>
                <a:gd name="T21" fmla="*/ 2782 h 2783"/>
                <a:gd name="T22" fmla="*/ 988 w 1997"/>
                <a:gd name="T23" fmla="*/ 2783 h 2783"/>
                <a:gd name="T24" fmla="*/ 993 w 1997"/>
                <a:gd name="T25" fmla="*/ 2783 h 2783"/>
                <a:gd name="T26" fmla="*/ 999 w 1997"/>
                <a:gd name="T27" fmla="*/ 2783 h 2783"/>
                <a:gd name="T28" fmla="*/ 999 w 1997"/>
                <a:gd name="T29" fmla="*/ 2783 h 2783"/>
                <a:gd name="T30" fmla="*/ 1004 w 1997"/>
                <a:gd name="T31" fmla="*/ 2783 h 2783"/>
                <a:gd name="T32" fmla="*/ 1010 w 1997"/>
                <a:gd name="T33" fmla="*/ 2783 h 2783"/>
                <a:gd name="T34" fmla="*/ 1016 w 1997"/>
                <a:gd name="T35" fmla="*/ 2781 h 2783"/>
                <a:gd name="T36" fmla="*/ 1023 w 1997"/>
                <a:gd name="T37" fmla="*/ 2780 h 2783"/>
                <a:gd name="T38" fmla="*/ 1029 w 1997"/>
                <a:gd name="T39" fmla="*/ 2778 h 2783"/>
                <a:gd name="T40" fmla="*/ 1036 w 1997"/>
                <a:gd name="T41" fmla="*/ 2774 h 2783"/>
                <a:gd name="T42" fmla="*/ 1042 w 1997"/>
                <a:gd name="T43" fmla="*/ 2771 h 2783"/>
                <a:gd name="T44" fmla="*/ 1050 w 1997"/>
                <a:gd name="T45" fmla="*/ 2765 h 2783"/>
                <a:gd name="T46" fmla="*/ 1053 w 1997"/>
                <a:gd name="T47" fmla="*/ 2763 h 2783"/>
                <a:gd name="T48" fmla="*/ 1056 w 1997"/>
                <a:gd name="T49" fmla="*/ 2760 h 2783"/>
                <a:gd name="T50" fmla="*/ 1059 w 1997"/>
                <a:gd name="T51" fmla="*/ 2757 h 2783"/>
                <a:gd name="T52" fmla="*/ 1066 w 1997"/>
                <a:gd name="T53" fmla="*/ 2749 h 2783"/>
                <a:gd name="T54" fmla="*/ 1855 w 1997"/>
                <a:gd name="T55" fmla="*/ 1512 h 2783"/>
                <a:gd name="T56" fmla="*/ 1705 w 1997"/>
                <a:gd name="T57" fmla="*/ 293 h 2783"/>
                <a:gd name="T58" fmla="*/ 393 w 1997"/>
                <a:gd name="T59" fmla="*/ 999 h 2783"/>
                <a:gd name="T60" fmla="*/ 1605 w 1997"/>
                <a:gd name="T61" fmla="*/ 999 h 2783"/>
                <a:gd name="T62" fmla="*/ 999 w 1997"/>
                <a:gd name="T63" fmla="*/ 1605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97" h="2783">
                  <a:moveTo>
                    <a:pt x="1705" y="293"/>
                  </a:moveTo>
                  <a:cubicBezTo>
                    <a:pt x="1516" y="104"/>
                    <a:pt x="1266" y="0"/>
                    <a:pt x="999" y="0"/>
                  </a:cubicBezTo>
                  <a:cubicBezTo>
                    <a:pt x="732" y="0"/>
                    <a:pt x="481" y="104"/>
                    <a:pt x="293" y="293"/>
                  </a:cubicBezTo>
                  <a:cubicBezTo>
                    <a:pt x="104" y="481"/>
                    <a:pt x="0" y="732"/>
                    <a:pt x="0" y="999"/>
                  </a:cubicBezTo>
                  <a:cubicBezTo>
                    <a:pt x="0" y="1180"/>
                    <a:pt x="49" y="1358"/>
                    <a:pt x="142" y="1512"/>
                  </a:cubicBezTo>
                  <a:cubicBezTo>
                    <a:pt x="142" y="1512"/>
                    <a:pt x="142" y="1512"/>
                    <a:pt x="142" y="1512"/>
                  </a:cubicBezTo>
                  <a:cubicBezTo>
                    <a:pt x="174" y="1579"/>
                    <a:pt x="392" y="2025"/>
                    <a:pt x="933" y="2750"/>
                  </a:cubicBezTo>
                  <a:cubicBezTo>
                    <a:pt x="935" y="2753"/>
                    <a:pt x="937" y="2755"/>
                    <a:pt x="939" y="2758"/>
                  </a:cubicBezTo>
                  <a:cubicBezTo>
                    <a:pt x="940" y="2758"/>
                    <a:pt x="940" y="2758"/>
                    <a:pt x="940" y="2759"/>
                  </a:cubicBezTo>
                  <a:cubicBezTo>
                    <a:pt x="941" y="2759"/>
                    <a:pt x="942" y="2760"/>
                    <a:pt x="942" y="2761"/>
                  </a:cubicBezTo>
                  <a:cubicBezTo>
                    <a:pt x="943" y="2761"/>
                    <a:pt x="943" y="2762"/>
                    <a:pt x="944" y="2762"/>
                  </a:cubicBezTo>
                  <a:cubicBezTo>
                    <a:pt x="944" y="2763"/>
                    <a:pt x="945" y="2763"/>
                    <a:pt x="945" y="2764"/>
                  </a:cubicBezTo>
                  <a:cubicBezTo>
                    <a:pt x="946" y="2764"/>
                    <a:pt x="947" y="2765"/>
                    <a:pt x="948" y="2765"/>
                  </a:cubicBezTo>
                  <a:cubicBezTo>
                    <a:pt x="948" y="2766"/>
                    <a:pt x="948" y="2766"/>
                    <a:pt x="948" y="2766"/>
                  </a:cubicBezTo>
                  <a:cubicBezTo>
                    <a:pt x="951" y="2768"/>
                    <a:pt x="954" y="2770"/>
                    <a:pt x="956" y="2772"/>
                  </a:cubicBezTo>
                  <a:cubicBezTo>
                    <a:pt x="957" y="2772"/>
                    <a:pt x="957" y="2772"/>
                    <a:pt x="957" y="2772"/>
                  </a:cubicBezTo>
                  <a:cubicBezTo>
                    <a:pt x="960" y="2774"/>
                    <a:pt x="964" y="2776"/>
                    <a:pt x="968" y="2777"/>
                  </a:cubicBezTo>
                  <a:cubicBezTo>
                    <a:pt x="968" y="2778"/>
                    <a:pt x="969" y="2778"/>
                    <a:pt x="970" y="2778"/>
                  </a:cubicBezTo>
                  <a:cubicBezTo>
                    <a:pt x="971" y="2778"/>
                    <a:pt x="972" y="2779"/>
                    <a:pt x="973" y="2779"/>
                  </a:cubicBezTo>
                  <a:cubicBezTo>
                    <a:pt x="974" y="2779"/>
                    <a:pt x="974" y="2780"/>
                    <a:pt x="975" y="2780"/>
                  </a:cubicBezTo>
                  <a:cubicBezTo>
                    <a:pt x="976" y="2780"/>
                    <a:pt x="977" y="2781"/>
                    <a:pt x="978" y="2781"/>
                  </a:cubicBezTo>
                  <a:cubicBezTo>
                    <a:pt x="980" y="2781"/>
                    <a:pt x="981" y="2781"/>
                    <a:pt x="982" y="2782"/>
                  </a:cubicBezTo>
                  <a:cubicBezTo>
                    <a:pt x="983" y="2782"/>
                    <a:pt x="984" y="2782"/>
                    <a:pt x="985" y="2782"/>
                  </a:cubicBezTo>
                  <a:cubicBezTo>
                    <a:pt x="986" y="2782"/>
                    <a:pt x="987" y="2783"/>
                    <a:pt x="988" y="2783"/>
                  </a:cubicBezTo>
                  <a:cubicBezTo>
                    <a:pt x="989" y="2783"/>
                    <a:pt x="990" y="2783"/>
                    <a:pt x="991" y="2783"/>
                  </a:cubicBezTo>
                  <a:cubicBezTo>
                    <a:pt x="992" y="2783"/>
                    <a:pt x="993" y="2783"/>
                    <a:pt x="993" y="2783"/>
                  </a:cubicBezTo>
                  <a:cubicBezTo>
                    <a:pt x="995" y="2783"/>
                    <a:pt x="997" y="2783"/>
                    <a:pt x="998" y="2783"/>
                  </a:cubicBezTo>
                  <a:cubicBezTo>
                    <a:pt x="998" y="2783"/>
                    <a:pt x="999" y="2783"/>
                    <a:pt x="999" y="2783"/>
                  </a:cubicBezTo>
                  <a:cubicBezTo>
                    <a:pt x="999" y="2783"/>
                    <a:pt x="999" y="2783"/>
                    <a:pt x="999" y="2783"/>
                  </a:cubicBezTo>
                  <a:cubicBezTo>
                    <a:pt x="999" y="2783"/>
                    <a:pt x="999" y="2783"/>
                    <a:pt x="999" y="2783"/>
                  </a:cubicBezTo>
                  <a:cubicBezTo>
                    <a:pt x="999" y="2783"/>
                    <a:pt x="999" y="2783"/>
                    <a:pt x="999" y="2783"/>
                  </a:cubicBezTo>
                  <a:cubicBezTo>
                    <a:pt x="1001" y="2783"/>
                    <a:pt x="1003" y="2783"/>
                    <a:pt x="1004" y="2783"/>
                  </a:cubicBezTo>
                  <a:cubicBezTo>
                    <a:pt x="1005" y="2783"/>
                    <a:pt x="1006" y="2783"/>
                    <a:pt x="1007" y="2783"/>
                  </a:cubicBezTo>
                  <a:cubicBezTo>
                    <a:pt x="1008" y="2783"/>
                    <a:pt x="1009" y="2783"/>
                    <a:pt x="1010" y="2783"/>
                  </a:cubicBezTo>
                  <a:cubicBezTo>
                    <a:pt x="1011" y="2782"/>
                    <a:pt x="1012" y="2782"/>
                    <a:pt x="1012" y="2782"/>
                  </a:cubicBezTo>
                  <a:cubicBezTo>
                    <a:pt x="1014" y="2782"/>
                    <a:pt x="1015" y="2782"/>
                    <a:pt x="1016" y="2781"/>
                  </a:cubicBezTo>
                  <a:cubicBezTo>
                    <a:pt x="1017" y="2781"/>
                    <a:pt x="1019" y="2781"/>
                    <a:pt x="1020" y="2781"/>
                  </a:cubicBezTo>
                  <a:cubicBezTo>
                    <a:pt x="1021" y="2780"/>
                    <a:pt x="1022" y="2780"/>
                    <a:pt x="1023" y="2780"/>
                  </a:cubicBezTo>
                  <a:cubicBezTo>
                    <a:pt x="1024" y="2779"/>
                    <a:pt x="1025" y="2779"/>
                    <a:pt x="1026" y="2779"/>
                  </a:cubicBezTo>
                  <a:cubicBezTo>
                    <a:pt x="1027" y="2778"/>
                    <a:pt x="1028" y="2778"/>
                    <a:pt x="1029" y="2778"/>
                  </a:cubicBezTo>
                  <a:cubicBezTo>
                    <a:pt x="1029" y="2777"/>
                    <a:pt x="1030" y="2777"/>
                    <a:pt x="1031" y="2777"/>
                  </a:cubicBezTo>
                  <a:cubicBezTo>
                    <a:pt x="1033" y="2776"/>
                    <a:pt x="1034" y="2775"/>
                    <a:pt x="1036" y="2774"/>
                  </a:cubicBezTo>
                  <a:cubicBezTo>
                    <a:pt x="1036" y="2774"/>
                    <a:pt x="1037" y="2774"/>
                    <a:pt x="1037" y="2774"/>
                  </a:cubicBezTo>
                  <a:cubicBezTo>
                    <a:pt x="1038" y="2773"/>
                    <a:pt x="1040" y="2772"/>
                    <a:pt x="1042" y="2771"/>
                  </a:cubicBezTo>
                  <a:cubicBezTo>
                    <a:pt x="1042" y="2771"/>
                    <a:pt x="1042" y="2771"/>
                    <a:pt x="1042" y="2771"/>
                  </a:cubicBezTo>
                  <a:cubicBezTo>
                    <a:pt x="1045" y="2769"/>
                    <a:pt x="1048" y="2767"/>
                    <a:pt x="1050" y="2765"/>
                  </a:cubicBezTo>
                  <a:cubicBezTo>
                    <a:pt x="1051" y="2765"/>
                    <a:pt x="1051" y="2765"/>
                    <a:pt x="1051" y="2764"/>
                  </a:cubicBezTo>
                  <a:cubicBezTo>
                    <a:pt x="1052" y="2764"/>
                    <a:pt x="1053" y="2763"/>
                    <a:pt x="1053" y="2763"/>
                  </a:cubicBezTo>
                  <a:cubicBezTo>
                    <a:pt x="1054" y="2762"/>
                    <a:pt x="1054" y="2762"/>
                    <a:pt x="1055" y="2761"/>
                  </a:cubicBezTo>
                  <a:cubicBezTo>
                    <a:pt x="1055" y="2761"/>
                    <a:pt x="1056" y="2760"/>
                    <a:pt x="1056" y="2760"/>
                  </a:cubicBezTo>
                  <a:cubicBezTo>
                    <a:pt x="1057" y="2759"/>
                    <a:pt x="1058" y="2758"/>
                    <a:pt x="1058" y="2757"/>
                  </a:cubicBezTo>
                  <a:cubicBezTo>
                    <a:pt x="1059" y="2757"/>
                    <a:pt x="1059" y="2757"/>
                    <a:pt x="1059" y="2757"/>
                  </a:cubicBezTo>
                  <a:cubicBezTo>
                    <a:pt x="1062" y="2754"/>
                    <a:pt x="1064" y="2751"/>
                    <a:pt x="1066" y="2749"/>
                  </a:cubicBezTo>
                  <a:cubicBezTo>
                    <a:pt x="1066" y="2749"/>
                    <a:pt x="1066" y="2749"/>
                    <a:pt x="1066" y="2749"/>
                  </a:cubicBezTo>
                  <a:cubicBezTo>
                    <a:pt x="1591" y="2011"/>
                    <a:pt x="1828" y="1564"/>
                    <a:pt x="1855" y="1512"/>
                  </a:cubicBezTo>
                  <a:cubicBezTo>
                    <a:pt x="1855" y="1512"/>
                    <a:pt x="1855" y="1512"/>
                    <a:pt x="1855" y="1512"/>
                  </a:cubicBezTo>
                  <a:cubicBezTo>
                    <a:pt x="1948" y="1358"/>
                    <a:pt x="1997" y="1180"/>
                    <a:pt x="1997" y="999"/>
                  </a:cubicBezTo>
                  <a:cubicBezTo>
                    <a:pt x="1997" y="732"/>
                    <a:pt x="1894" y="481"/>
                    <a:pt x="1705" y="293"/>
                  </a:cubicBezTo>
                  <a:close/>
                  <a:moveTo>
                    <a:pt x="999" y="1605"/>
                  </a:moveTo>
                  <a:cubicBezTo>
                    <a:pt x="665" y="1605"/>
                    <a:pt x="393" y="1333"/>
                    <a:pt x="393" y="999"/>
                  </a:cubicBezTo>
                  <a:cubicBezTo>
                    <a:pt x="393" y="665"/>
                    <a:pt x="665" y="393"/>
                    <a:pt x="999" y="393"/>
                  </a:cubicBezTo>
                  <a:cubicBezTo>
                    <a:pt x="1333" y="393"/>
                    <a:pt x="1605" y="665"/>
                    <a:pt x="1605" y="999"/>
                  </a:cubicBezTo>
                  <a:cubicBezTo>
                    <a:pt x="1605" y="1333"/>
                    <a:pt x="1333" y="1605"/>
                    <a:pt x="999" y="1605"/>
                  </a:cubicBezTo>
                  <a:close/>
                  <a:moveTo>
                    <a:pt x="999" y="1605"/>
                  </a:moveTo>
                  <a:cubicBezTo>
                    <a:pt x="999" y="1605"/>
                    <a:pt x="999" y="1605"/>
                    <a:pt x="999" y="1605"/>
                  </a:cubicBezTo>
                </a:path>
              </a:pathLst>
            </a:custGeom>
            <a:solidFill>
              <a:srgbClr val="D95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6"/>
            <p:cNvSpPr>
              <a:spLocks noEditPoints="1"/>
            </p:cNvSpPr>
            <p:nvPr/>
          </p:nvSpPr>
          <p:spPr bwMode="auto">
            <a:xfrm>
              <a:off x="1933736" y="1717151"/>
              <a:ext cx="243736" cy="243736"/>
            </a:xfrm>
            <a:custGeom>
              <a:avLst/>
              <a:gdLst>
                <a:gd name="T0" fmla="*/ 442 w 884"/>
                <a:gd name="T1" fmla="*/ 0 h 884"/>
                <a:gd name="T2" fmla="*/ 0 w 884"/>
                <a:gd name="T3" fmla="*/ 442 h 884"/>
                <a:gd name="T4" fmla="*/ 442 w 884"/>
                <a:gd name="T5" fmla="*/ 884 h 884"/>
                <a:gd name="T6" fmla="*/ 884 w 884"/>
                <a:gd name="T7" fmla="*/ 442 h 884"/>
                <a:gd name="T8" fmla="*/ 442 w 884"/>
                <a:gd name="T9" fmla="*/ 0 h 884"/>
                <a:gd name="T10" fmla="*/ 442 w 884"/>
                <a:gd name="T11" fmla="*/ 0 h 884"/>
                <a:gd name="T12" fmla="*/ 442 w 884"/>
                <a:gd name="T13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4" h="884">
                  <a:moveTo>
                    <a:pt x="442" y="0"/>
                  </a:moveTo>
                  <a:cubicBezTo>
                    <a:pt x="198" y="0"/>
                    <a:pt x="0" y="198"/>
                    <a:pt x="0" y="442"/>
                  </a:cubicBezTo>
                  <a:cubicBezTo>
                    <a:pt x="0" y="686"/>
                    <a:pt x="198" y="884"/>
                    <a:pt x="442" y="884"/>
                  </a:cubicBezTo>
                  <a:cubicBezTo>
                    <a:pt x="686" y="884"/>
                    <a:pt x="884" y="685"/>
                    <a:pt x="884" y="442"/>
                  </a:cubicBezTo>
                  <a:cubicBezTo>
                    <a:pt x="884" y="198"/>
                    <a:pt x="686" y="0"/>
                    <a:pt x="442" y="0"/>
                  </a:cubicBezTo>
                  <a:close/>
                  <a:moveTo>
                    <a:pt x="442" y="0"/>
                  </a:moveTo>
                  <a:cubicBezTo>
                    <a:pt x="442" y="0"/>
                    <a:pt x="442" y="0"/>
                    <a:pt x="442" y="0"/>
                  </a:cubicBezTo>
                </a:path>
              </a:pathLst>
            </a:custGeom>
            <a:solidFill>
              <a:srgbClr val="D95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343163" y="3859745"/>
            <a:ext cx="476054" cy="660941"/>
            <a:chOff x="1817577" y="1600203"/>
            <a:chExt cx="476054" cy="660941"/>
          </a:xfrm>
        </p:grpSpPr>
        <p:sp>
          <p:nvSpPr>
            <p:cNvPr id="64" name="Freeform 15"/>
            <p:cNvSpPr>
              <a:spLocks noEditPoints="1"/>
            </p:cNvSpPr>
            <p:nvPr/>
          </p:nvSpPr>
          <p:spPr bwMode="auto">
            <a:xfrm>
              <a:off x="1817577" y="1600203"/>
              <a:ext cx="476054" cy="660941"/>
            </a:xfrm>
            <a:custGeom>
              <a:avLst/>
              <a:gdLst>
                <a:gd name="T0" fmla="*/ 999 w 1997"/>
                <a:gd name="T1" fmla="*/ 0 h 2783"/>
                <a:gd name="T2" fmla="*/ 0 w 1997"/>
                <a:gd name="T3" fmla="*/ 999 h 2783"/>
                <a:gd name="T4" fmla="*/ 142 w 1997"/>
                <a:gd name="T5" fmla="*/ 1512 h 2783"/>
                <a:gd name="T6" fmla="*/ 939 w 1997"/>
                <a:gd name="T7" fmla="*/ 2758 h 2783"/>
                <a:gd name="T8" fmla="*/ 942 w 1997"/>
                <a:gd name="T9" fmla="*/ 2761 h 2783"/>
                <a:gd name="T10" fmla="*/ 945 w 1997"/>
                <a:gd name="T11" fmla="*/ 2764 h 2783"/>
                <a:gd name="T12" fmla="*/ 948 w 1997"/>
                <a:gd name="T13" fmla="*/ 2766 h 2783"/>
                <a:gd name="T14" fmla="*/ 957 w 1997"/>
                <a:gd name="T15" fmla="*/ 2772 h 2783"/>
                <a:gd name="T16" fmla="*/ 970 w 1997"/>
                <a:gd name="T17" fmla="*/ 2778 h 2783"/>
                <a:gd name="T18" fmla="*/ 975 w 1997"/>
                <a:gd name="T19" fmla="*/ 2780 h 2783"/>
                <a:gd name="T20" fmla="*/ 982 w 1997"/>
                <a:gd name="T21" fmla="*/ 2782 h 2783"/>
                <a:gd name="T22" fmla="*/ 988 w 1997"/>
                <a:gd name="T23" fmla="*/ 2783 h 2783"/>
                <a:gd name="T24" fmla="*/ 993 w 1997"/>
                <a:gd name="T25" fmla="*/ 2783 h 2783"/>
                <a:gd name="T26" fmla="*/ 999 w 1997"/>
                <a:gd name="T27" fmla="*/ 2783 h 2783"/>
                <a:gd name="T28" fmla="*/ 999 w 1997"/>
                <a:gd name="T29" fmla="*/ 2783 h 2783"/>
                <a:gd name="T30" fmla="*/ 1004 w 1997"/>
                <a:gd name="T31" fmla="*/ 2783 h 2783"/>
                <a:gd name="T32" fmla="*/ 1010 w 1997"/>
                <a:gd name="T33" fmla="*/ 2783 h 2783"/>
                <a:gd name="T34" fmla="*/ 1016 w 1997"/>
                <a:gd name="T35" fmla="*/ 2781 h 2783"/>
                <a:gd name="T36" fmla="*/ 1023 w 1997"/>
                <a:gd name="T37" fmla="*/ 2780 h 2783"/>
                <a:gd name="T38" fmla="*/ 1029 w 1997"/>
                <a:gd name="T39" fmla="*/ 2778 h 2783"/>
                <a:gd name="T40" fmla="*/ 1036 w 1997"/>
                <a:gd name="T41" fmla="*/ 2774 h 2783"/>
                <a:gd name="T42" fmla="*/ 1042 w 1997"/>
                <a:gd name="T43" fmla="*/ 2771 h 2783"/>
                <a:gd name="T44" fmla="*/ 1050 w 1997"/>
                <a:gd name="T45" fmla="*/ 2765 h 2783"/>
                <a:gd name="T46" fmla="*/ 1053 w 1997"/>
                <a:gd name="T47" fmla="*/ 2763 h 2783"/>
                <a:gd name="T48" fmla="*/ 1056 w 1997"/>
                <a:gd name="T49" fmla="*/ 2760 h 2783"/>
                <a:gd name="T50" fmla="*/ 1059 w 1997"/>
                <a:gd name="T51" fmla="*/ 2757 h 2783"/>
                <a:gd name="T52" fmla="*/ 1066 w 1997"/>
                <a:gd name="T53" fmla="*/ 2749 h 2783"/>
                <a:gd name="T54" fmla="*/ 1855 w 1997"/>
                <a:gd name="T55" fmla="*/ 1512 h 2783"/>
                <a:gd name="T56" fmla="*/ 1705 w 1997"/>
                <a:gd name="T57" fmla="*/ 293 h 2783"/>
                <a:gd name="T58" fmla="*/ 393 w 1997"/>
                <a:gd name="T59" fmla="*/ 999 h 2783"/>
                <a:gd name="T60" fmla="*/ 1605 w 1997"/>
                <a:gd name="T61" fmla="*/ 999 h 2783"/>
                <a:gd name="T62" fmla="*/ 999 w 1997"/>
                <a:gd name="T63" fmla="*/ 1605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97" h="2783">
                  <a:moveTo>
                    <a:pt x="1705" y="293"/>
                  </a:moveTo>
                  <a:cubicBezTo>
                    <a:pt x="1516" y="104"/>
                    <a:pt x="1266" y="0"/>
                    <a:pt x="999" y="0"/>
                  </a:cubicBezTo>
                  <a:cubicBezTo>
                    <a:pt x="732" y="0"/>
                    <a:pt x="481" y="104"/>
                    <a:pt x="293" y="293"/>
                  </a:cubicBezTo>
                  <a:cubicBezTo>
                    <a:pt x="104" y="481"/>
                    <a:pt x="0" y="732"/>
                    <a:pt x="0" y="999"/>
                  </a:cubicBezTo>
                  <a:cubicBezTo>
                    <a:pt x="0" y="1180"/>
                    <a:pt x="49" y="1358"/>
                    <a:pt x="142" y="1512"/>
                  </a:cubicBezTo>
                  <a:cubicBezTo>
                    <a:pt x="142" y="1512"/>
                    <a:pt x="142" y="1512"/>
                    <a:pt x="142" y="1512"/>
                  </a:cubicBezTo>
                  <a:cubicBezTo>
                    <a:pt x="174" y="1579"/>
                    <a:pt x="392" y="2025"/>
                    <a:pt x="933" y="2750"/>
                  </a:cubicBezTo>
                  <a:cubicBezTo>
                    <a:pt x="935" y="2753"/>
                    <a:pt x="937" y="2755"/>
                    <a:pt x="939" y="2758"/>
                  </a:cubicBezTo>
                  <a:cubicBezTo>
                    <a:pt x="940" y="2758"/>
                    <a:pt x="940" y="2758"/>
                    <a:pt x="940" y="2759"/>
                  </a:cubicBezTo>
                  <a:cubicBezTo>
                    <a:pt x="941" y="2759"/>
                    <a:pt x="942" y="2760"/>
                    <a:pt x="942" y="2761"/>
                  </a:cubicBezTo>
                  <a:cubicBezTo>
                    <a:pt x="943" y="2761"/>
                    <a:pt x="943" y="2762"/>
                    <a:pt x="944" y="2762"/>
                  </a:cubicBezTo>
                  <a:cubicBezTo>
                    <a:pt x="944" y="2763"/>
                    <a:pt x="945" y="2763"/>
                    <a:pt x="945" y="2764"/>
                  </a:cubicBezTo>
                  <a:cubicBezTo>
                    <a:pt x="946" y="2764"/>
                    <a:pt x="947" y="2765"/>
                    <a:pt x="948" y="2765"/>
                  </a:cubicBezTo>
                  <a:cubicBezTo>
                    <a:pt x="948" y="2766"/>
                    <a:pt x="948" y="2766"/>
                    <a:pt x="948" y="2766"/>
                  </a:cubicBezTo>
                  <a:cubicBezTo>
                    <a:pt x="951" y="2768"/>
                    <a:pt x="954" y="2770"/>
                    <a:pt x="956" y="2772"/>
                  </a:cubicBezTo>
                  <a:cubicBezTo>
                    <a:pt x="957" y="2772"/>
                    <a:pt x="957" y="2772"/>
                    <a:pt x="957" y="2772"/>
                  </a:cubicBezTo>
                  <a:cubicBezTo>
                    <a:pt x="960" y="2774"/>
                    <a:pt x="964" y="2776"/>
                    <a:pt x="968" y="2777"/>
                  </a:cubicBezTo>
                  <a:cubicBezTo>
                    <a:pt x="968" y="2778"/>
                    <a:pt x="969" y="2778"/>
                    <a:pt x="970" y="2778"/>
                  </a:cubicBezTo>
                  <a:cubicBezTo>
                    <a:pt x="971" y="2778"/>
                    <a:pt x="972" y="2779"/>
                    <a:pt x="973" y="2779"/>
                  </a:cubicBezTo>
                  <a:cubicBezTo>
                    <a:pt x="974" y="2779"/>
                    <a:pt x="974" y="2780"/>
                    <a:pt x="975" y="2780"/>
                  </a:cubicBezTo>
                  <a:cubicBezTo>
                    <a:pt x="976" y="2780"/>
                    <a:pt x="977" y="2781"/>
                    <a:pt x="978" y="2781"/>
                  </a:cubicBezTo>
                  <a:cubicBezTo>
                    <a:pt x="980" y="2781"/>
                    <a:pt x="981" y="2781"/>
                    <a:pt x="982" y="2782"/>
                  </a:cubicBezTo>
                  <a:cubicBezTo>
                    <a:pt x="983" y="2782"/>
                    <a:pt x="984" y="2782"/>
                    <a:pt x="985" y="2782"/>
                  </a:cubicBezTo>
                  <a:cubicBezTo>
                    <a:pt x="986" y="2782"/>
                    <a:pt x="987" y="2783"/>
                    <a:pt x="988" y="2783"/>
                  </a:cubicBezTo>
                  <a:cubicBezTo>
                    <a:pt x="989" y="2783"/>
                    <a:pt x="990" y="2783"/>
                    <a:pt x="991" y="2783"/>
                  </a:cubicBezTo>
                  <a:cubicBezTo>
                    <a:pt x="992" y="2783"/>
                    <a:pt x="993" y="2783"/>
                    <a:pt x="993" y="2783"/>
                  </a:cubicBezTo>
                  <a:cubicBezTo>
                    <a:pt x="995" y="2783"/>
                    <a:pt x="997" y="2783"/>
                    <a:pt x="998" y="2783"/>
                  </a:cubicBezTo>
                  <a:cubicBezTo>
                    <a:pt x="998" y="2783"/>
                    <a:pt x="999" y="2783"/>
                    <a:pt x="999" y="2783"/>
                  </a:cubicBezTo>
                  <a:cubicBezTo>
                    <a:pt x="999" y="2783"/>
                    <a:pt x="999" y="2783"/>
                    <a:pt x="999" y="2783"/>
                  </a:cubicBezTo>
                  <a:cubicBezTo>
                    <a:pt x="999" y="2783"/>
                    <a:pt x="999" y="2783"/>
                    <a:pt x="999" y="2783"/>
                  </a:cubicBezTo>
                  <a:cubicBezTo>
                    <a:pt x="999" y="2783"/>
                    <a:pt x="999" y="2783"/>
                    <a:pt x="999" y="2783"/>
                  </a:cubicBezTo>
                  <a:cubicBezTo>
                    <a:pt x="1001" y="2783"/>
                    <a:pt x="1003" y="2783"/>
                    <a:pt x="1004" y="2783"/>
                  </a:cubicBezTo>
                  <a:cubicBezTo>
                    <a:pt x="1005" y="2783"/>
                    <a:pt x="1006" y="2783"/>
                    <a:pt x="1007" y="2783"/>
                  </a:cubicBezTo>
                  <a:cubicBezTo>
                    <a:pt x="1008" y="2783"/>
                    <a:pt x="1009" y="2783"/>
                    <a:pt x="1010" y="2783"/>
                  </a:cubicBezTo>
                  <a:cubicBezTo>
                    <a:pt x="1011" y="2782"/>
                    <a:pt x="1012" y="2782"/>
                    <a:pt x="1012" y="2782"/>
                  </a:cubicBezTo>
                  <a:cubicBezTo>
                    <a:pt x="1014" y="2782"/>
                    <a:pt x="1015" y="2782"/>
                    <a:pt x="1016" y="2781"/>
                  </a:cubicBezTo>
                  <a:cubicBezTo>
                    <a:pt x="1017" y="2781"/>
                    <a:pt x="1019" y="2781"/>
                    <a:pt x="1020" y="2781"/>
                  </a:cubicBezTo>
                  <a:cubicBezTo>
                    <a:pt x="1021" y="2780"/>
                    <a:pt x="1022" y="2780"/>
                    <a:pt x="1023" y="2780"/>
                  </a:cubicBezTo>
                  <a:cubicBezTo>
                    <a:pt x="1024" y="2779"/>
                    <a:pt x="1025" y="2779"/>
                    <a:pt x="1026" y="2779"/>
                  </a:cubicBezTo>
                  <a:cubicBezTo>
                    <a:pt x="1027" y="2778"/>
                    <a:pt x="1028" y="2778"/>
                    <a:pt x="1029" y="2778"/>
                  </a:cubicBezTo>
                  <a:cubicBezTo>
                    <a:pt x="1029" y="2777"/>
                    <a:pt x="1030" y="2777"/>
                    <a:pt x="1031" y="2777"/>
                  </a:cubicBezTo>
                  <a:cubicBezTo>
                    <a:pt x="1033" y="2776"/>
                    <a:pt x="1034" y="2775"/>
                    <a:pt x="1036" y="2774"/>
                  </a:cubicBezTo>
                  <a:cubicBezTo>
                    <a:pt x="1036" y="2774"/>
                    <a:pt x="1037" y="2774"/>
                    <a:pt x="1037" y="2774"/>
                  </a:cubicBezTo>
                  <a:cubicBezTo>
                    <a:pt x="1038" y="2773"/>
                    <a:pt x="1040" y="2772"/>
                    <a:pt x="1042" y="2771"/>
                  </a:cubicBezTo>
                  <a:cubicBezTo>
                    <a:pt x="1042" y="2771"/>
                    <a:pt x="1042" y="2771"/>
                    <a:pt x="1042" y="2771"/>
                  </a:cubicBezTo>
                  <a:cubicBezTo>
                    <a:pt x="1045" y="2769"/>
                    <a:pt x="1048" y="2767"/>
                    <a:pt x="1050" y="2765"/>
                  </a:cubicBezTo>
                  <a:cubicBezTo>
                    <a:pt x="1051" y="2765"/>
                    <a:pt x="1051" y="2765"/>
                    <a:pt x="1051" y="2764"/>
                  </a:cubicBezTo>
                  <a:cubicBezTo>
                    <a:pt x="1052" y="2764"/>
                    <a:pt x="1053" y="2763"/>
                    <a:pt x="1053" y="2763"/>
                  </a:cubicBezTo>
                  <a:cubicBezTo>
                    <a:pt x="1054" y="2762"/>
                    <a:pt x="1054" y="2762"/>
                    <a:pt x="1055" y="2761"/>
                  </a:cubicBezTo>
                  <a:cubicBezTo>
                    <a:pt x="1055" y="2761"/>
                    <a:pt x="1056" y="2760"/>
                    <a:pt x="1056" y="2760"/>
                  </a:cubicBezTo>
                  <a:cubicBezTo>
                    <a:pt x="1057" y="2759"/>
                    <a:pt x="1058" y="2758"/>
                    <a:pt x="1058" y="2757"/>
                  </a:cubicBezTo>
                  <a:cubicBezTo>
                    <a:pt x="1059" y="2757"/>
                    <a:pt x="1059" y="2757"/>
                    <a:pt x="1059" y="2757"/>
                  </a:cubicBezTo>
                  <a:cubicBezTo>
                    <a:pt x="1062" y="2754"/>
                    <a:pt x="1064" y="2751"/>
                    <a:pt x="1066" y="2749"/>
                  </a:cubicBezTo>
                  <a:cubicBezTo>
                    <a:pt x="1066" y="2749"/>
                    <a:pt x="1066" y="2749"/>
                    <a:pt x="1066" y="2749"/>
                  </a:cubicBezTo>
                  <a:cubicBezTo>
                    <a:pt x="1591" y="2011"/>
                    <a:pt x="1828" y="1564"/>
                    <a:pt x="1855" y="1512"/>
                  </a:cubicBezTo>
                  <a:cubicBezTo>
                    <a:pt x="1855" y="1512"/>
                    <a:pt x="1855" y="1512"/>
                    <a:pt x="1855" y="1512"/>
                  </a:cubicBezTo>
                  <a:cubicBezTo>
                    <a:pt x="1948" y="1358"/>
                    <a:pt x="1997" y="1180"/>
                    <a:pt x="1997" y="999"/>
                  </a:cubicBezTo>
                  <a:cubicBezTo>
                    <a:pt x="1997" y="732"/>
                    <a:pt x="1894" y="481"/>
                    <a:pt x="1705" y="293"/>
                  </a:cubicBezTo>
                  <a:close/>
                  <a:moveTo>
                    <a:pt x="999" y="1605"/>
                  </a:moveTo>
                  <a:cubicBezTo>
                    <a:pt x="665" y="1605"/>
                    <a:pt x="393" y="1333"/>
                    <a:pt x="393" y="999"/>
                  </a:cubicBezTo>
                  <a:cubicBezTo>
                    <a:pt x="393" y="665"/>
                    <a:pt x="665" y="393"/>
                    <a:pt x="999" y="393"/>
                  </a:cubicBezTo>
                  <a:cubicBezTo>
                    <a:pt x="1333" y="393"/>
                    <a:pt x="1605" y="665"/>
                    <a:pt x="1605" y="999"/>
                  </a:cubicBezTo>
                  <a:cubicBezTo>
                    <a:pt x="1605" y="1333"/>
                    <a:pt x="1333" y="1605"/>
                    <a:pt x="999" y="1605"/>
                  </a:cubicBezTo>
                  <a:close/>
                  <a:moveTo>
                    <a:pt x="999" y="1605"/>
                  </a:moveTo>
                  <a:cubicBezTo>
                    <a:pt x="999" y="1605"/>
                    <a:pt x="999" y="1605"/>
                    <a:pt x="999" y="1605"/>
                  </a:cubicBezTo>
                </a:path>
              </a:pathLst>
            </a:custGeom>
            <a:solidFill>
              <a:srgbClr val="D95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16"/>
            <p:cNvSpPr>
              <a:spLocks noEditPoints="1"/>
            </p:cNvSpPr>
            <p:nvPr/>
          </p:nvSpPr>
          <p:spPr bwMode="auto">
            <a:xfrm>
              <a:off x="1933736" y="1717151"/>
              <a:ext cx="243736" cy="243736"/>
            </a:xfrm>
            <a:custGeom>
              <a:avLst/>
              <a:gdLst>
                <a:gd name="T0" fmla="*/ 442 w 884"/>
                <a:gd name="T1" fmla="*/ 0 h 884"/>
                <a:gd name="T2" fmla="*/ 0 w 884"/>
                <a:gd name="T3" fmla="*/ 442 h 884"/>
                <a:gd name="T4" fmla="*/ 442 w 884"/>
                <a:gd name="T5" fmla="*/ 884 h 884"/>
                <a:gd name="T6" fmla="*/ 884 w 884"/>
                <a:gd name="T7" fmla="*/ 442 h 884"/>
                <a:gd name="T8" fmla="*/ 442 w 884"/>
                <a:gd name="T9" fmla="*/ 0 h 884"/>
                <a:gd name="T10" fmla="*/ 442 w 884"/>
                <a:gd name="T11" fmla="*/ 0 h 884"/>
                <a:gd name="T12" fmla="*/ 442 w 884"/>
                <a:gd name="T13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4" h="884">
                  <a:moveTo>
                    <a:pt x="442" y="0"/>
                  </a:moveTo>
                  <a:cubicBezTo>
                    <a:pt x="198" y="0"/>
                    <a:pt x="0" y="198"/>
                    <a:pt x="0" y="442"/>
                  </a:cubicBezTo>
                  <a:cubicBezTo>
                    <a:pt x="0" y="686"/>
                    <a:pt x="198" y="884"/>
                    <a:pt x="442" y="884"/>
                  </a:cubicBezTo>
                  <a:cubicBezTo>
                    <a:pt x="686" y="884"/>
                    <a:pt x="884" y="685"/>
                    <a:pt x="884" y="442"/>
                  </a:cubicBezTo>
                  <a:cubicBezTo>
                    <a:pt x="884" y="198"/>
                    <a:pt x="686" y="0"/>
                    <a:pt x="442" y="0"/>
                  </a:cubicBezTo>
                  <a:close/>
                  <a:moveTo>
                    <a:pt x="442" y="0"/>
                  </a:moveTo>
                  <a:cubicBezTo>
                    <a:pt x="442" y="0"/>
                    <a:pt x="442" y="0"/>
                    <a:pt x="442" y="0"/>
                  </a:cubicBezTo>
                </a:path>
              </a:pathLst>
            </a:custGeom>
            <a:solidFill>
              <a:srgbClr val="D95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994808" y="4378925"/>
            <a:ext cx="476054" cy="660941"/>
            <a:chOff x="1817577" y="1600203"/>
            <a:chExt cx="476054" cy="660941"/>
          </a:xfrm>
        </p:grpSpPr>
        <p:sp>
          <p:nvSpPr>
            <p:cNvPr id="67" name="Freeform 15"/>
            <p:cNvSpPr>
              <a:spLocks noEditPoints="1"/>
            </p:cNvSpPr>
            <p:nvPr/>
          </p:nvSpPr>
          <p:spPr bwMode="auto">
            <a:xfrm>
              <a:off x="1817577" y="1600203"/>
              <a:ext cx="476054" cy="660941"/>
            </a:xfrm>
            <a:custGeom>
              <a:avLst/>
              <a:gdLst>
                <a:gd name="T0" fmla="*/ 999 w 1997"/>
                <a:gd name="T1" fmla="*/ 0 h 2783"/>
                <a:gd name="T2" fmla="*/ 0 w 1997"/>
                <a:gd name="T3" fmla="*/ 999 h 2783"/>
                <a:gd name="T4" fmla="*/ 142 w 1997"/>
                <a:gd name="T5" fmla="*/ 1512 h 2783"/>
                <a:gd name="T6" fmla="*/ 939 w 1997"/>
                <a:gd name="T7" fmla="*/ 2758 h 2783"/>
                <a:gd name="T8" fmla="*/ 942 w 1997"/>
                <a:gd name="T9" fmla="*/ 2761 h 2783"/>
                <a:gd name="T10" fmla="*/ 945 w 1997"/>
                <a:gd name="T11" fmla="*/ 2764 h 2783"/>
                <a:gd name="T12" fmla="*/ 948 w 1997"/>
                <a:gd name="T13" fmla="*/ 2766 h 2783"/>
                <a:gd name="T14" fmla="*/ 957 w 1997"/>
                <a:gd name="T15" fmla="*/ 2772 h 2783"/>
                <a:gd name="T16" fmla="*/ 970 w 1997"/>
                <a:gd name="T17" fmla="*/ 2778 h 2783"/>
                <a:gd name="T18" fmla="*/ 975 w 1997"/>
                <a:gd name="T19" fmla="*/ 2780 h 2783"/>
                <a:gd name="T20" fmla="*/ 982 w 1997"/>
                <a:gd name="T21" fmla="*/ 2782 h 2783"/>
                <a:gd name="T22" fmla="*/ 988 w 1997"/>
                <a:gd name="T23" fmla="*/ 2783 h 2783"/>
                <a:gd name="T24" fmla="*/ 993 w 1997"/>
                <a:gd name="T25" fmla="*/ 2783 h 2783"/>
                <a:gd name="T26" fmla="*/ 999 w 1997"/>
                <a:gd name="T27" fmla="*/ 2783 h 2783"/>
                <a:gd name="T28" fmla="*/ 999 w 1997"/>
                <a:gd name="T29" fmla="*/ 2783 h 2783"/>
                <a:gd name="T30" fmla="*/ 1004 w 1997"/>
                <a:gd name="T31" fmla="*/ 2783 h 2783"/>
                <a:gd name="T32" fmla="*/ 1010 w 1997"/>
                <a:gd name="T33" fmla="*/ 2783 h 2783"/>
                <a:gd name="T34" fmla="*/ 1016 w 1997"/>
                <a:gd name="T35" fmla="*/ 2781 h 2783"/>
                <a:gd name="T36" fmla="*/ 1023 w 1997"/>
                <a:gd name="T37" fmla="*/ 2780 h 2783"/>
                <a:gd name="T38" fmla="*/ 1029 w 1997"/>
                <a:gd name="T39" fmla="*/ 2778 h 2783"/>
                <a:gd name="T40" fmla="*/ 1036 w 1997"/>
                <a:gd name="T41" fmla="*/ 2774 h 2783"/>
                <a:gd name="T42" fmla="*/ 1042 w 1997"/>
                <a:gd name="T43" fmla="*/ 2771 h 2783"/>
                <a:gd name="T44" fmla="*/ 1050 w 1997"/>
                <a:gd name="T45" fmla="*/ 2765 h 2783"/>
                <a:gd name="T46" fmla="*/ 1053 w 1997"/>
                <a:gd name="T47" fmla="*/ 2763 h 2783"/>
                <a:gd name="T48" fmla="*/ 1056 w 1997"/>
                <a:gd name="T49" fmla="*/ 2760 h 2783"/>
                <a:gd name="T50" fmla="*/ 1059 w 1997"/>
                <a:gd name="T51" fmla="*/ 2757 h 2783"/>
                <a:gd name="T52" fmla="*/ 1066 w 1997"/>
                <a:gd name="T53" fmla="*/ 2749 h 2783"/>
                <a:gd name="T54" fmla="*/ 1855 w 1997"/>
                <a:gd name="T55" fmla="*/ 1512 h 2783"/>
                <a:gd name="T56" fmla="*/ 1705 w 1997"/>
                <a:gd name="T57" fmla="*/ 293 h 2783"/>
                <a:gd name="T58" fmla="*/ 393 w 1997"/>
                <a:gd name="T59" fmla="*/ 999 h 2783"/>
                <a:gd name="T60" fmla="*/ 1605 w 1997"/>
                <a:gd name="T61" fmla="*/ 999 h 2783"/>
                <a:gd name="T62" fmla="*/ 999 w 1997"/>
                <a:gd name="T63" fmla="*/ 1605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97" h="2783">
                  <a:moveTo>
                    <a:pt x="1705" y="293"/>
                  </a:moveTo>
                  <a:cubicBezTo>
                    <a:pt x="1516" y="104"/>
                    <a:pt x="1266" y="0"/>
                    <a:pt x="999" y="0"/>
                  </a:cubicBezTo>
                  <a:cubicBezTo>
                    <a:pt x="732" y="0"/>
                    <a:pt x="481" y="104"/>
                    <a:pt x="293" y="293"/>
                  </a:cubicBezTo>
                  <a:cubicBezTo>
                    <a:pt x="104" y="481"/>
                    <a:pt x="0" y="732"/>
                    <a:pt x="0" y="999"/>
                  </a:cubicBezTo>
                  <a:cubicBezTo>
                    <a:pt x="0" y="1180"/>
                    <a:pt x="49" y="1358"/>
                    <a:pt x="142" y="1512"/>
                  </a:cubicBezTo>
                  <a:cubicBezTo>
                    <a:pt x="142" y="1512"/>
                    <a:pt x="142" y="1512"/>
                    <a:pt x="142" y="1512"/>
                  </a:cubicBezTo>
                  <a:cubicBezTo>
                    <a:pt x="174" y="1579"/>
                    <a:pt x="392" y="2025"/>
                    <a:pt x="933" y="2750"/>
                  </a:cubicBezTo>
                  <a:cubicBezTo>
                    <a:pt x="935" y="2753"/>
                    <a:pt x="937" y="2755"/>
                    <a:pt x="939" y="2758"/>
                  </a:cubicBezTo>
                  <a:cubicBezTo>
                    <a:pt x="940" y="2758"/>
                    <a:pt x="940" y="2758"/>
                    <a:pt x="940" y="2759"/>
                  </a:cubicBezTo>
                  <a:cubicBezTo>
                    <a:pt x="941" y="2759"/>
                    <a:pt x="942" y="2760"/>
                    <a:pt x="942" y="2761"/>
                  </a:cubicBezTo>
                  <a:cubicBezTo>
                    <a:pt x="943" y="2761"/>
                    <a:pt x="943" y="2762"/>
                    <a:pt x="944" y="2762"/>
                  </a:cubicBezTo>
                  <a:cubicBezTo>
                    <a:pt x="944" y="2763"/>
                    <a:pt x="945" y="2763"/>
                    <a:pt x="945" y="2764"/>
                  </a:cubicBezTo>
                  <a:cubicBezTo>
                    <a:pt x="946" y="2764"/>
                    <a:pt x="947" y="2765"/>
                    <a:pt x="948" y="2765"/>
                  </a:cubicBezTo>
                  <a:cubicBezTo>
                    <a:pt x="948" y="2766"/>
                    <a:pt x="948" y="2766"/>
                    <a:pt x="948" y="2766"/>
                  </a:cubicBezTo>
                  <a:cubicBezTo>
                    <a:pt x="951" y="2768"/>
                    <a:pt x="954" y="2770"/>
                    <a:pt x="956" y="2772"/>
                  </a:cubicBezTo>
                  <a:cubicBezTo>
                    <a:pt x="957" y="2772"/>
                    <a:pt x="957" y="2772"/>
                    <a:pt x="957" y="2772"/>
                  </a:cubicBezTo>
                  <a:cubicBezTo>
                    <a:pt x="960" y="2774"/>
                    <a:pt x="964" y="2776"/>
                    <a:pt x="968" y="2777"/>
                  </a:cubicBezTo>
                  <a:cubicBezTo>
                    <a:pt x="968" y="2778"/>
                    <a:pt x="969" y="2778"/>
                    <a:pt x="970" y="2778"/>
                  </a:cubicBezTo>
                  <a:cubicBezTo>
                    <a:pt x="971" y="2778"/>
                    <a:pt x="972" y="2779"/>
                    <a:pt x="973" y="2779"/>
                  </a:cubicBezTo>
                  <a:cubicBezTo>
                    <a:pt x="974" y="2779"/>
                    <a:pt x="974" y="2780"/>
                    <a:pt x="975" y="2780"/>
                  </a:cubicBezTo>
                  <a:cubicBezTo>
                    <a:pt x="976" y="2780"/>
                    <a:pt x="977" y="2781"/>
                    <a:pt x="978" y="2781"/>
                  </a:cubicBezTo>
                  <a:cubicBezTo>
                    <a:pt x="980" y="2781"/>
                    <a:pt x="981" y="2781"/>
                    <a:pt x="982" y="2782"/>
                  </a:cubicBezTo>
                  <a:cubicBezTo>
                    <a:pt x="983" y="2782"/>
                    <a:pt x="984" y="2782"/>
                    <a:pt x="985" y="2782"/>
                  </a:cubicBezTo>
                  <a:cubicBezTo>
                    <a:pt x="986" y="2782"/>
                    <a:pt x="987" y="2783"/>
                    <a:pt x="988" y="2783"/>
                  </a:cubicBezTo>
                  <a:cubicBezTo>
                    <a:pt x="989" y="2783"/>
                    <a:pt x="990" y="2783"/>
                    <a:pt x="991" y="2783"/>
                  </a:cubicBezTo>
                  <a:cubicBezTo>
                    <a:pt x="992" y="2783"/>
                    <a:pt x="993" y="2783"/>
                    <a:pt x="993" y="2783"/>
                  </a:cubicBezTo>
                  <a:cubicBezTo>
                    <a:pt x="995" y="2783"/>
                    <a:pt x="997" y="2783"/>
                    <a:pt x="998" y="2783"/>
                  </a:cubicBezTo>
                  <a:cubicBezTo>
                    <a:pt x="998" y="2783"/>
                    <a:pt x="999" y="2783"/>
                    <a:pt x="999" y="2783"/>
                  </a:cubicBezTo>
                  <a:cubicBezTo>
                    <a:pt x="999" y="2783"/>
                    <a:pt x="999" y="2783"/>
                    <a:pt x="999" y="2783"/>
                  </a:cubicBezTo>
                  <a:cubicBezTo>
                    <a:pt x="999" y="2783"/>
                    <a:pt x="999" y="2783"/>
                    <a:pt x="999" y="2783"/>
                  </a:cubicBezTo>
                  <a:cubicBezTo>
                    <a:pt x="999" y="2783"/>
                    <a:pt x="999" y="2783"/>
                    <a:pt x="999" y="2783"/>
                  </a:cubicBezTo>
                  <a:cubicBezTo>
                    <a:pt x="1001" y="2783"/>
                    <a:pt x="1003" y="2783"/>
                    <a:pt x="1004" y="2783"/>
                  </a:cubicBezTo>
                  <a:cubicBezTo>
                    <a:pt x="1005" y="2783"/>
                    <a:pt x="1006" y="2783"/>
                    <a:pt x="1007" y="2783"/>
                  </a:cubicBezTo>
                  <a:cubicBezTo>
                    <a:pt x="1008" y="2783"/>
                    <a:pt x="1009" y="2783"/>
                    <a:pt x="1010" y="2783"/>
                  </a:cubicBezTo>
                  <a:cubicBezTo>
                    <a:pt x="1011" y="2782"/>
                    <a:pt x="1012" y="2782"/>
                    <a:pt x="1012" y="2782"/>
                  </a:cubicBezTo>
                  <a:cubicBezTo>
                    <a:pt x="1014" y="2782"/>
                    <a:pt x="1015" y="2782"/>
                    <a:pt x="1016" y="2781"/>
                  </a:cubicBezTo>
                  <a:cubicBezTo>
                    <a:pt x="1017" y="2781"/>
                    <a:pt x="1019" y="2781"/>
                    <a:pt x="1020" y="2781"/>
                  </a:cubicBezTo>
                  <a:cubicBezTo>
                    <a:pt x="1021" y="2780"/>
                    <a:pt x="1022" y="2780"/>
                    <a:pt x="1023" y="2780"/>
                  </a:cubicBezTo>
                  <a:cubicBezTo>
                    <a:pt x="1024" y="2779"/>
                    <a:pt x="1025" y="2779"/>
                    <a:pt x="1026" y="2779"/>
                  </a:cubicBezTo>
                  <a:cubicBezTo>
                    <a:pt x="1027" y="2778"/>
                    <a:pt x="1028" y="2778"/>
                    <a:pt x="1029" y="2778"/>
                  </a:cubicBezTo>
                  <a:cubicBezTo>
                    <a:pt x="1029" y="2777"/>
                    <a:pt x="1030" y="2777"/>
                    <a:pt x="1031" y="2777"/>
                  </a:cubicBezTo>
                  <a:cubicBezTo>
                    <a:pt x="1033" y="2776"/>
                    <a:pt x="1034" y="2775"/>
                    <a:pt x="1036" y="2774"/>
                  </a:cubicBezTo>
                  <a:cubicBezTo>
                    <a:pt x="1036" y="2774"/>
                    <a:pt x="1037" y="2774"/>
                    <a:pt x="1037" y="2774"/>
                  </a:cubicBezTo>
                  <a:cubicBezTo>
                    <a:pt x="1038" y="2773"/>
                    <a:pt x="1040" y="2772"/>
                    <a:pt x="1042" y="2771"/>
                  </a:cubicBezTo>
                  <a:cubicBezTo>
                    <a:pt x="1042" y="2771"/>
                    <a:pt x="1042" y="2771"/>
                    <a:pt x="1042" y="2771"/>
                  </a:cubicBezTo>
                  <a:cubicBezTo>
                    <a:pt x="1045" y="2769"/>
                    <a:pt x="1048" y="2767"/>
                    <a:pt x="1050" y="2765"/>
                  </a:cubicBezTo>
                  <a:cubicBezTo>
                    <a:pt x="1051" y="2765"/>
                    <a:pt x="1051" y="2765"/>
                    <a:pt x="1051" y="2764"/>
                  </a:cubicBezTo>
                  <a:cubicBezTo>
                    <a:pt x="1052" y="2764"/>
                    <a:pt x="1053" y="2763"/>
                    <a:pt x="1053" y="2763"/>
                  </a:cubicBezTo>
                  <a:cubicBezTo>
                    <a:pt x="1054" y="2762"/>
                    <a:pt x="1054" y="2762"/>
                    <a:pt x="1055" y="2761"/>
                  </a:cubicBezTo>
                  <a:cubicBezTo>
                    <a:pt x="1055" y="2761"/>
                    <a:pt x="1056" y="2760"/>
                    <a:pt x="1056" y="2760"/>
                  </a:cubicBezTo>
                  <a:cubicBezTo>
                    <a:pt x="1057" y="2759"/>
                    <a:pt x="1058" y="2758"/>
                    <a:pt x="1058" y="2757"/>
                  </a:cubicBezTo>
                  <a:cubicBezTo>
                    <a:pt x="1059" y="2757"/>
                    <a:pt x="1059" y="2757"/>
                    <a:pt x="1059" y="2757"/>
                  </a:cubicBezTo>
                  <a:cubicBezTo>
                    <a:pt x="1062" y="2754"/>
                    <a:pt x="1064" y="2751"/>
                    <a:pt x="1066" y="2749"/>
                  </a:cubicBezTo>
                  <a:cubicBezTo>
                    <a:pt x="1066" y="2749"/>
                    <a:pt x="1066" y="2749"/>
                    <a:pt x="1066" y="2749"/>
                  </a:cubicBezTo>
                  <a:cubicBezTo>
                    <a:pt x="1591" y="2011"/>
                    <a:pt x="1828" y="1564"/>
                    <a:pt x="1855" y="1512"/>
                  </a:cubicBezTo>
                  <a:cubicBezTo>
                    <a:pt x="1855" y="1512"/>
                    <a:pt x="1855" y="1512"/>
                    <a:pt x="1855" y="1512"/>
                  </a:cubicBezTo>
                  <a:cubicBezTo>
                    <a:pt x="1948" y="1358"/>
                    <a:pt x="1997" y="1180"/>
                    <a:pt x="1997" y="999"/>
                  </a:cubicBezTo>
                  <a:cubicBezTo>
                    <a:pt x="1997" y="732"/>
                    <a:pt x="1894" y="481"/>
                    <a:pt x="1705" y="293"/>
                  </a:cubicBezTo>
                  <a:close/>
                  <a:moveTo>
                    <a:pt x="999" y="1605"/>
                  </a:moveTo>
                  <a:cubicBezTo>
                    <a:pt x="665" y="1605"/>
                    <a:pt x="393" y="1333"/>
                    <a:pt x="393" y="999"/>
                  </a:cubicBezTo>
                  <a:cubicBezTo>
                    <a:pt x="393" y="665"/>
                    <a:pt x="665" y="393"/>
                    <a:pt x="999" y="393"/>
                  </a:cubicBezTo>
                  <a:cubicBezTo>
                    <a:pt x="1333" y="393"/>
                    <a:pt x="1605" y="665"/>
                    <a:pt x="1605" y="999"/>
                  </a:cubicBezTo>
                  <a:cubicBezTo>
                    <a:pt x="1605" y="1333"/>
                    <a:pt x="1333" y="1605"/>
                    <a:pt x="999" y="1605"/>
                  </a:cubicBezTo>
                  <a:close/>
                  <a:moveTo>
                    <a:pt x="999" y="1605"/>
                  </a:moveTo>
                  <a:cubicBezTo>
                    <a:pt x="999" y="1605"/>
                    <a:pt x="999" y="1605"/>
                    <a:pt x="999" y="1605"/>
                  </a:cubicBezTo>
                </a:path>
              </a:pathLst>
            </a:custGeom>
            <a:solidFill>
              <a:srgbClr val="D95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6"/>
            <p:cNvSpPr>
              <a:spLocks noEditPoints="1"/>
            </p:cNvSpPr>
            <p:nvPr/>
          </p:nvSpPr>
          <p:spPr bwMode="auto">
            <a:xfrm>
              <a:off x="1933736" y="1717151"/>
              <a:ext cx="243736" cy="243736"/>
            </a:xfrm>
            <a:custGeom>
              <a:avLst/>
              <a:gdLst>
                <a:gd name="T0" fmla="*/ 442 w 884"/>
                <a:gd name="T1" fmla="*/ 0 h 884"/>
                <a:gd name="T2" fmla="*/ 0 w 884"/>
                <a:gd name="T3" fmla="*/ 442 h 884"/>
                <a:gd name="T4" fmla="*/ 442 w 884"/>
                <a:gd name="T5" fmla="*/ 884 h 884"/>
                <a:gd name="T6" fmla="*/ 884 w 884"/>
                <a:gd name="T7" fmla="*/ 442 h 884"/>
                <a:gd name="T8" fmla="*/ 442 w 884"/>
                <a:gd name="T9" fmla="*/ 0 h 884"/>
                <a:gd name="T10" fmla="*/ 442 w 884"/>
                <a:gd name="T11" fmla="*/ 0 h 884"/>
                <a:gd name="T12" fmla="*/ 442 w 884"/>
                <a:gd name="T13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4" h="884">
                  <a:moveTo>
                    <a:pt x="442" y="0"/>
                  </a:moveTo>
                  <a:cubicBezTo>
                    <a:pt x="198" y="0"/>
                    <a:pt x="0" y="198"/>
                    <a:pt x="0" y="442"/>
                  </a:cubicBezTo>
                  <a:cubicBezTo>
                    <a:pt x="0" y="686"/>
                    <a:pt x="198" y="884"/>
                    <a:pt x="442" y="884"/>
                  </a:cubicBezTo>
                  <a:cubicBezTo>
                    <a:pt x="686" y="884"/>
                    <a:pt x="884" y="685"/>
                    <a:pt x="884" y="442"/>
                  </a:cubicBezTo>
                  <a:cubicBezTo>
                    <a:pt x="884" y="198"/>
                    <a:pt x="686" y="0"/>
                    <a:pt x="442" y="0"/>
                  </a:cubicBezTo>
                  <a:close/>
                  <a:moveTo>
                    <a:pt x="442" y="0"/>
                  </a:moveTo>
                  <a:cubicBezTo>
                    <a:pt x="442" y="0"/>
                    <a:pt x="442" y="0"/>
                    <a:pt x="442" y="0"/>
                  </a:cubicBezTo>
                </a:path>
              </a:pathLst>
            </a:custGeom>
            <a:solidFill>
              <a:srgbClr val="D95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8814048" y="1981461"/>
            <a:ext cx="476054" cy="660941"/>
            <a:chOff x="1817577" y="1600203"/>
            <a:chExt cx="476054" cy="660941"/>
          </a:xfrm>
        </p:grpSpPr>
        <p:sp>
          <p:nvSpPr>
            <p:cNvPr id="70" name="Freeform 15"/>
            <p:cNvSpPr>
              <a:spLocks noEditPoints="1"/>
            </p:cNvSpPr>
            <p:nvPr/>
          </p:nvSpPr>
          <p:spPr bwMode="auto">
            <a:xfrm>
              <a:off x="1817577" y="1600203"/>
              <a:ext cx="476054" cy="660941"/>
            </a:xfrm>
            <a:custGeom>
              <a:avLst/>
              <a:gdLst>
                <a:gd name="T0" fmla="*/ 999 w 1997"/>
                <a:gd name="T1" fmla="*/ 0 h 2783"/>
                <a:gd name="T2" fmla="*/ 0 w 1997"/>
                <a:gd name="T3" fmla="*/ 999 h 2783"/>
                <a:gd name="T4" fmla="*/ 142 w 1997"/>
                <a:gd name="T5" fmla="*/ 1512 h 2783"/>
                <a:gd name="T6" fmla="*/ 939 w 1997"/>
                <a:gd name="T7" fmla="*/ 2758 h 2783"/>
                <a:gd name="T8" fmla="*/ 942 w 1997"/>
                <a:gd name="T9" fmla="*/ 2761 h 2783"/>
                <a:gd name="T10" fmla="*/ 945 w 1997"/>
                <a:gd name="T11" fmla="*/ 2764 h 2783"/>
                <a:gd name="T12" fmla="*/ 948 w 1997"/>
                <a:gd name="T13" fmla="*/ 2766 h 2783"/>
                <a:gd name="T14" fmla="*/ 957 w 1997"/>
                <a:gd name="T15" fmla="*/ 2772 h 2783"/>
                <a:gd name="T16" fmla="*/ 970 w 1997"/>
                <a:gd name="T17" fmla="*/ 2778 h 2783"/>
                <a:gd name="T18" fmla="*/ 975 w 1997"/>
                <a:gd name="T19" fmla="*/ 2780 h 2783"/>
                <a:gd name="T20" fmla="*/ 982 w 1997"/>
                <a:gd name="T21" fmla="*/ 2782 h 2783"/>
                <a:gd name="T22" fmla="*/ 988 w 1997"/>
                <a:gd name="T23" fmla="*/ 2783 h 2783"/>
                <a:gd name="T24" fmla="*/ 993 w 1997"/>
                <a:gd name="T25" fmla="*/ 2783 h 2783"/>
                <a:gd name="T26" fmla="*/ 999 w 1997"/>
                <a:gd name="T27" fmla="*/ 2783 h 2783"/>
                <a:gd name="T28" fmla="*/ 999 w 1997"/>
                <a:gd name="T29" fmla="*/ 2783 h 2783"/>
                <a:gd name="T30" fmla="*/ 1004 w 1997"/>
                <a:gd name="T31" fmla="*/ 2783 h 2783"/>
                <a:gd name="T32" fmla="*/ 1010 w 1997"/>
                <a:gd name="T33" fmla="*/ 2783 h 2783"/>
                <a:gd name="T34" fmla="*/ 1016 w 1997"/>
                <a:gd name="T35" fmla="*/ 2781 h 2783"/>
                <a:gd name="T36" fmla="*/ 1023 w 1997"/>
                <a:gd name="T37" fmla="*/ 2780 h 2783"/>
                <a:gd name="T38" fmla="*/ 1029 w 1997"/>
                <a:gd name="T39" fmla="*/ 2778 h 2783"/>
                <a:gd name="T40" fmla="*/ 1036 w 1997"/>
                <a:gd name="T41" fmla="*/ 2774 h 2783"/>
                <a:gd name="T42" fmla="*/ 1042 w 1997"/>
                <a:gd name="T43" fmla="*/ 2771 h 2783"/>
                <a:gd name="T44" fmla="*/ 1050 w 1997"/>
                <a:gd name="T45" fmla="*/ 2765 h 2783"/>
                <a:gd name="T46" fmla="*/ 1053 w 1997"/>
                <a:gd name="T47" fmla="*/ 2763 h 2783"/>
                <a:gd name="T48" fmla="*/ 1056 w 1997"/>
                <a:gd name="T49" fmla="*/ 2760 h 2783"/>
                <a:gd name="T50" fmla="*/ 1059 w 1997"/>
                <a:gd name="T51" fmla="*/ 2757 h 2783"/>
                <a:gd name="T52" fmla="*/ 1066 w 1997"/>
                <a:gd name="T53" fmla="*/ 2749 h 2783"/>
                <a:gd name="T54" fmla="*/ 1855 w 1997"/>
                <a:gd name="T55" fmla="*/ 1512 h 2783"/>
                <a:gd name="T56" fmla="*/ 1705 w 1997"/>
                <a:gd name="T57" fmla="*/ 293 h 2783"/>
                <a:gd name="T58" fmla="*/ 393 w 1997"/>
                <a:gd name="T59" fmla="*/ 999 h 2783"/>
                <a:gd name="T60" fmla="*/ 1605 w 1997"/>
                <a:gd name="T61" fmla="*/ 999 h 2783"/>
                <a:gd name="T62" fmla="*/ 999 w 1997"/>
                <a:gd name="T63" fmla="*/ 1605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97" h="2783">
                  <a:moveTo>
                    <a:pt x="1705" y="293"/>
                  </a:moveTo>
                  <a:cubicBezTo>
                    <a:pt x="1516" y="104"/>
                    <a:pt x="1266" y="0"/>
                    <a:pt x="999" y="0"/>
                  </a:cubicBezTo>
                  <a:cubicBezTo>
                    <a:pt x="732" y="0"/>
                    <a:pt x="481" y="104"/>
                    <a:pt x="293" y="293"/>
                  </a:cubicBezTo>
                  <a:cubicBezTo>
                    <a:pt x="104" y="481"/>
                    <a:pt x="0" y="732"/>
                    <a:pt x="0" y="999"/>
                  </a:cubicBezTo>
                  <a:cubicBezTo>
                    <a:pt x="0" y="1180"/>
                    <a:pt x="49" y="1358"/>
                    <a:pt x="142" y="1512"/>
                  </a:cubicBezTo>
                  <a:cubicBezTo>
                    <a:pt x="142" y="1512"/>
                    <a:pt x="142" y="1512"/>
                    <a:pt x="142" y="1512"/>
                  </a:cubicBezTo>
                  <a:cubicBezTo>
                    <a:pt x="174" y="1579"/>
                    <a:pt x="392" y="2025"/>
                    <a:pt x="933" y="2750"/>
                  </a:cubicBezTo>
                  <a:cubicBezTo>
                    <a:pt x="935" y="2753"/>
                    <a:pt x="937" y="2755"/>
                    <a:pt x="939" y="2758"/>
                  </a:cubicBezTo>
                  <a:cubicBezTo>
                    <a:pt x="940" y="2758"/>
                    <a:pt x="940" y="2758"/>
                    <a:pt x="940" y="2759"/>
                  </a:cubicBezTo>
                  <a:cubicBezTo>
                    <a:pt x="941" y="2759"/>
                    <a:pt x="942" y="2760"/>
                    <a:pt x="942" y="2761"/>
                  </a:cubicBezTo>
                  <a:cubicBezTo>
                    <a:pt x="943" y="2761"/>
                    <a:pt x="943" y="2762"/>
                    <a:pt x="944" y="2762"/>
                  </a:cubicBezTo>
                  <a:cubicBezTo>
                    <a:pt x="944" y="2763"/>
                    <a:pt x="945" y="2763"/>
                    <a:pt x="945" y="2764"/>
                  </a:cubicBezTo>
                  <a:cubicBezTo>
                    <a:pt x="946" y="2764"/>
                    <a:pt x="947" y="2765"/>
                    <a:pt x="948" y="2765"/>
                  </a:cubicBezTo>
                  <a:cubicBezTo>
                    <a:pt x="948" y="2766"/>
                    <a:pt x="948" y="2766"/>
                    <a:pt x="948" y="2766"/>
                  </a:cubicBezTo>
                  <a:cubicBezTo>
                    <a:pt x="951" y="2768"/>
                    <a:pt x="954" y="2770"/>
                    <a:pt x="956" y="2772"/>
                  </a:cubicBezTo>
                  <a:cubicBezTo>
                    <a:pt x="957" y="2772"/>
                    <a:pt x="957" y="2772"/>
                    <a:pt x="957" y="2772"/>
                  </a:cubicBezTo>
                  <a:cubicBezTo>
                    <a:pt x="960" y="2774"/>
                    <a:pt x="964" y="2776"/>
                    <a:pt x="968" y="2777"/>
                  </a:cubicBezTo>
                  <a:cubicBezTo>
                    <a:pt x="968" y="2778"/>
                    <a:pt x="969" y="2778"/>
                    <a:pt x="970" y="2778"/>
                  </a:cubicBezTo>
                  <a:cubicBezTo>
                    <a:pt x="971" y="2778"/>
                    <a:pt x="972" y="2779"/>
                    <a:pt x="973" y="2779"/>
                  </a:cubicBezTo>
                  <a:cubicBezTo>
                    <a:pt x="974" y="2779"/>
                    <a:pt x="974" y="2780"/>
                    <a:pt x="975" y="2780"/>
                  </a:cubicBezTo>
                  <a:cubicBezTo>
                    <a:pt x="976" y="2780"/>
                    <a:pt x="977" y="2781"/>
                    <a:pt x="978" y="2781"/>
                  </a:cubicBezTo>
                  <a:cubicBezTo>
                    <a:pt x="980" y="2781"/>
                    <a:pt x="981" y="2781"/>
                    <a:pt x="982" y="2782"/>
                  </a:cubicBezTo>
                  <a:cubicBezTo>
                    <a:pt x="983" y="2782"/>
                    <a:pt x="984" y="2782"/>
                    <a:pt x="985" y="2782"/>
                  </a:cubicBezTo>
                  <a:cubicBezTo>
                    <a:pt x="986" y="2782"/>
                    <a:pt x="987" y="2783"/>
                    <a:pt x="988" y="2783"/>
                  </a:cubicBezTo>
                  <a:cubicBezTo>
                    <a:pt x="989" y="2783"/>
                    <a:pt x="990" y="2783"/>
                    <a:pt x="991" y="2783"/>
                  </a:cubicBezTo>
                  <a:cubicBezTo>
                    <a:pt x="992" y="2783"/>
                    <a:pt x="993" y="2783"/>
                    <a:pt x="993" y="2783"/>
                  </a:cubicBezTo>
                  <a:cubicBezTo>
                    <a:pt x="995" y="2783"/>
                    <a:pt x="997" y="2783"/>
                    <a:pt x="998" y="2783"/>
                  </a:cubicBezTo>
                  <a:cubicBezTo>
                    <a:pt x="998" y="2783"/>
                    <a:pt x="999" y="2783"/>
                    <a:pt x="999" y="2783"/>
                  </a:cubicBezTo>
                  <a:cubicBezTo>
                    <a:pt x="999" y="2783"/>
                    <a:pt x="999" y="2783"/>
                    <a:pt x="999" y="2783"/>
                  </a:cubicBezTo>
                  <a:cubicBezTo>
                    <a:pt x="999" y="2783"/>
                    <a:pt x="999" y="2783"/>
                    <a:pt x="999" y="2783"/>
                  </a:cubicBezTo>
                  <a:cubicBezTo>
                    <a:pt x="999" y="2783"/>
                    <a:pt x="999" y="2783"/>
                    <a:pt x="999" y="2783"/>
                  </a:cubicBezTo>
                  <a:cubicBezTo>
                    <a:pt x="1001" y="2783"/>
                    <a:pt x="1003" y="2783"/>
                    <a:pt x="1004" y="2783"/>
                  </a:cubicBezTo>
                  <a:cubicBezTo>
                    <a:pt x="1005" y="2783"/>
                    <a:pt x="1006" y="2783"/>
                    <a:pt x="1007" y="2783"/>
                  </a:cubicBezTo>
                  <a:cubicBezTo>
                    <a:pt x="1008" y="2783"/>
                    <a:pt x="1009" y="2783"/>
                    <a:pt x="1010" y="2783"/>
                  </a:cubicBezTo>
                  <a:cubicBezTo>
                    <a:pt x="1011" y="2782"/>
                    <a:pt x="1012" y="2782"/>
                    <a:pt x="1012" y="2782"/>
                  </a:cubicBezTo>
                  <a:cubicBezTo>
                    <a:pt x="1014" y="2782"/>
                    <a:pt x="1015" y="2782"/>
                    <a:pt x="1016" y="2781"/>
                  </a:cubicBezTo>
                  <a:cubicBezTo>
                    <a:pt x="1017" y="2781"/>
                    <a:pt x="1019" y="2781"/>
                    <a:pt x="1020" y="2781"/>
                  </a:cubicBezTo>
                  <a:cubicBezTo>
                    <a:pt x="1021" y="2780"/>
                    <a:pt x="1022" y="2780"/>
                    <a:pt x="1023" y="2780"/>
                  </a:cubicBezTo>
                  <a:cubicBezTo>
                    <a:pt x="1024" y="2779"/>
                    <a:pt x="1025" y="2779"/>
                    <a:pt x="1026" y="2779"/>
                  </a:cubicBezTo>
                  <a:cubicBezTo>
                    <a:pt x="1027" y="2778"/>
                    <a:pt x="1028" y="2778"/>
                    <a:pt x="1029" y="2778"/>
                  </a:cubicBezTo>
                  <a:cubicBezTo>
                    <a:pt x="1029" y="2777"/>
                    <a:pt x="1030" y="2777"/>
                    <a:pt x="1031" y="2777"/>
                  </a:cubicBezTo>
                  <a:cubicBezTo>
                    <a:pt x="1033" y="2776"/>
                    <a:pt x="1034" y="2775"/>
                    <a:pt x="1036" y="2774"/>
                  </a:cubicBezTo>
                  <a:cubicBezTo>
                    <a:pt x="1036" y="2774"/>
                    <a:pt x="1037" y="2774"/>
                    <a:pt x="1037" y="2774"/>
                  </a:cubicBezTo>
                  <a:cubicBezTo>
                    <a:pt x="1038" y="2773"/>
                    <a:pt x="1040" y="2772"/>
                    <a:pt x="1042" y="2771"/>
                  </a:cubicBezTo>
                  <a:cubicBezTo>
                    <a:pt x="1042" y="2771"/>
                    <a:pt x="1042" y="2771"/>
                    <a:pt x="1042" y="2771"/>
                  </a:cubicBezTo>
                  <a:cubicBezTo>
                    <a:pt x="1045" y="2769"/>
                    <a:pt x="1048" y="2767"/>
                    <a:pt x="1050" y="2765"/>
                  </a:cubicBezTo>
                  <a:cubicBezTo>
                    <a:pt x="1051" y="2765"/>
                    <a:pt x="1051" y="2765"/>
                    <a:pt x="1051" y="2764"/>
                  </a:cubicBezTo>
                  <a:cubicBezTo>
                    <a:pt x="1052" y="2764"/>
                    <a:pt x="1053" y="2763"/>
                    <a:pt x="1053" y="2763"/>
                  </a:cubicBezTo>
                  <a:cubicBezTo>
                    <a:pt x="1054" y="2762"/>
                    <a:pt x="1054" y="2762"/>
                    <a:pt x="1055" y="2761"/>
                  </a:cubicBezTo>
                  <a:cubicBezTo>
                    <a:pt x="1055" y="2761"/>
                    <a:pt x="1056" y="2760"/>
                    <a:pt x="1056" y="2760"/>
                  </a:cubicBezTo>
                  <a:cubicBezTo>
                    <a:pt x="1057" y="2759"/>
                    <a:pt x="1058" y="2758"/>
                    <a:pt x="1058" y="2757"/>
                  </a:cubicBezTo>
                  <a:cubicBezTo>
                    <a:pt x="1059" y="2757"/>
                    <a:pt x="1059" y="2757"/>
                    <a:pt x="1059" y="2757"/>
                  </a:cubicBezTo>
                  <a:cubicBezTo>
                    <a:pt x="1062" y="2754"/>
                    <a:pt x="1064" y="2751"/>
                    <a:pt x="1066" y="2749"/>
                  </a:cubicBezTo>
                  <a:cubicBezTo>
                    <a:pt x="1066" y="2749"/>
                    <a:pt x="1066" y="2749"/>
                    <a:pt x="1066" y="2749"/>
                  </a:cubicBezTo>
                  <a:cubicBezTo>
                    <a:pt x="1591" y="2011"/>
                    <a:pt x="1828" y="1564"/>
                    <a:pt x="1855" y="1512"/>
                  </a:cubicBezTo>
                  <a:cubicBezTo>
                    <a:pt x="1855" y="1512"/>
                    <a:pt x="1855" y="1512"/>
                    <a:pt x="1855" y="1512"/>
                  </a:cubicBezTo>
                  <a:cubicBezTo>
                    <a:pt x="1948" y="1358"/>
                    <a:pt x="1997" y="1180"/>
                    <a:pt x="1997" y="999"/>
                  </a:cubicBezTo>
                  <a:cubicBezTo>
                    <a:pt x="1997" y="732"/>
                    <a:pt x="1894" y="481"/>
                    <a:pt x="1705" y="293"/>
                  </a:cubicBezTo>
                  <a:close/>
                  <a:moveTo>
                    <a:pt x="999" y="1605"/>
                  </a:moveTo>
                  <a:cubicBezTo>
                    <a:pt x="665" y="1605"/>
                    <a:pt x="393" y="1333"/>
                    <a:pt x="393" y="999"/>
                  </a:cubicBezTo>
                  <a:cubicBezTo>
                    <a:pt x="393" y="665"/>
                    <a:pt x="665" y="393"/>
                    <a:pt x="999" y="393"/>
                  </a:cubicBezTo>
                  <a:cubicBezTo>
                    <a:pt x="1333" y="393"/>
                    <a:pt x="1605" y="665"/>
                    <a:pt x="1605" y="999"/>
                  </a:cubicBezTo>
                  <a:cubicBezTo>
                    <a:pt x="1605" y="1333"/>
                    <a:pt x="1333" y="1605"/>
                    <a:pt x="999" y="1605"/>
                  </a:cubicBezTo>
                  <a:close/>
                  <a:moveTo>
                    <a:pt x="999" y="1605"/>
                  </a:moveTo>
                  <a:cubicBezTo>
                    <a:pt x="999" y="1605"/>
                    <a:pt x="999" y="1605"/>
                    <a:pt x="999" y="1605"/>
                  </a:cubicBezTo>
                </a:path>
              </a:pathLst>
            </a:custGeom>
            <a:solidFill>
              <a:srgbClr val="D95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6"/>
            <p:cNvSpPr>
              <a:spLocks noEditPoints="1"/>
            </p:cNvSpPr>
            <p:nvPr/>
          </p:nvSpPr>
          <p:spPr bwMode="auto">
            <a:xfrm>
              <a:off x="1933736" y="1717151"/>
              <a:ext cx="243736" cy="243736"/>
            </a:xfrm>
            <a:custGeom>
              <a:avLst/>
              <a:gdLst>
                <a:gd name="T0" fmla="*/ 442 w 884"/>
                <a:gd name="T1" fmla="*/ 0 h 884"/>
                <a:gd name="T2" fmla="*/ 0 w 884"/>
                <a:gd name="T3" fmla="*/ 442 h 884"/>
                <a:gd name="T4" fmla="*/ 442 w 884"/>
                <a:gd name="T5" fmla="*/ 884 h 884"/>
                <a:gd name="T6" fmla="*/ 884 w 884"/>
                <a:gd name="T7" fmla="*/ 442 h 884"/>
                <a:gd name="T8" fmla="*/ 442 w 884"/>
                <a:gd name="T9" fmla="*/ 0 h 884"/>
                <a:gd name="T10" fmla="*/ 442 w 884"/>
                <a:gd name="T11" fmla="*/ 0 h 884"/>
                <a:gd name="T12" fmla="*/ 442 w 884"/>
                <a:gd name="T13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4" h="884">
                  <a:moveTo>
                    <a:pt x="442" y="0"/>
                  </a:moveTo>
                  <a:cubicBezTo>
                    <a:pt x="198" y="0"/>
                    <a:pt x="0" y="198"/>
                    <a:pt x="0" y="442"/>
                  </a:cubicBezTo>
                  <a:cubicBezTo>
                    <a:pt x="0" y="686"/>
                    <a:pt x="198" y="884"/>
                    <a:pt x="442" y="884"/>
                  </a:cubicBezTo>
                  <a:cubicBezTo>
                    <a:pt x="686" y="884"/>
                    <a:pt x="884" y="685"/>
                    <a:pt x="884" y="442"/>
                  </a:cubicBezTo>
                  <a:cubicBezTo>
                    <a:pt x="884" y="198"/>
                    <a:pt x="686" y="0"/>
                    <a:pt x="442" y="0"/>
                  </a:cubicBezTo>
                  <a:close/>
                  <a:moveTo>
                    <a:pt x="442" y="0"/>
                  </a:moveTo>
                  <a:cubicBezTo>
                    <a:pt x="442" y="0"/>
                    <a:pt x="442" y="0"/>
                    <a:pt x="442" y="0"/>
                  </a:cubicBezTo>
                </a:path>
              </a:pathLst>
            </a:custGeom>
            <a:solidFill>
              <a:srgbClr val="D95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3" name="任意多边形 72"/>
          <p:cNvSpPr/>
          <p:nvPr/>
        </p:nvSpPr>
        <p:spPr>
          <a:xfrm>
            <a:off x="1905000" y="2446639"/>
            <a:ext cx="7223760" cy="2783947"/>
          </a:xfrm>
          <a:custGeom>
            <a:avLst/>
            <a:gdLst>
              <a:gd name="connsiteX0" fmla="*/ 0 w 7223760"/>
              <a:gd name="connsiteY0" fmla="*/ 113681 h 2783947"/>
              <a:gd name="connsiteX1" fmla="*/ 1630680 w 7223760"/>
              <a:gd name="connsiteY1" fmla="*/ 266081 h 2783947"/>
              <a:gd name="connsiteX2" fmla="*/ 441960 w 7223760"/>
              <a:gd name="connsiteY2" fmla="*/ 1713881 h 2783947"/>
              <a:gd name="connsiteX3" fmla="*/ 1600200 w 7223760"/>
              <a:gd name="connsiteY3" fmla="*/ 2780681 h 2783947"/>
              <a:gd name="connsiteX4" fmla="*/ 2651760 w 7223760"/>
              <a:gd name="connsiteY4" fmla="*/ 2064401 h 2783947"/>
              <a:gd name="connsiteX5" fmla="*/ 5334000 w 7223760"/>
              <a:gd name="connsiteY5" fmla="*/ 2597801 h 2783947"/>
              <a:gd name="connsiteX6" fmla="*/ 5989320 w 7223760"/>
              <a:gd name="connsiteY6" fmla="*/ 1531001 h 2783947"/>
              <a:gd name="connsiteX7" fmla="*/ 5029200 w 7223760"/>
              <a:gd name="connsiteY7" fmla="*/ 113681 h 2783947"/>
              <a:gd name="connsiteX8" fmla="*/ 7223760 w 7223760"/>
              <a:gd name="connsiteY8" fmla="*/ 189881 h 2783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23760" h="2783947">
                <a:moveTo>
                  <a:pt x="0" y="113681"/>
                </a:moveTo>
                <a:cubicBezTo>
                  <a:pt x="778510" y="56531"/>
                  <a:pt x="1557020" y="-619"/>
                  <a:pt x="1630680" y="266081"/>
                </a:cubicBezTo>
                <a:cubicBezTo>
                  <a:pt x="1704340" y="532781"/>
                  <a:pt x="447040" y="1294781"/>
                  <a:pt x="441960" y="1713881"/>
                </a:cubicBezTo>
                <a:cubicBezTo>
                  <a:pt x="436880" y="2132981"/>
                  <a:pt x="1231900" y="2722261"/>
                  <a:pt x="1600200" y="2780681"/>
                </a:cubicBezTo>
                <a:cubicBezTo>
                  <a:pt x="1968500" y="2839101"/>
                  <a:pt x="2029460" y="2094881"/>
                  <a:pt x="2651760" y="2064401"/>
                </a:cubicBezTo>
                <a:cubicBezTo>
                  <a:pt x="3274060" y="2033921"/>
                  <a:pt x="4777740" y="2686701"/>
                  <a:pt x="5334000" y="2597801"/>
                </a:cubicBezTo>
                <a:cubicBezTo>
                  <a:pt x="5890260" y="2508901"/>
                  <a:pt x="6040120" y="1945021"/>
                  <a:pt x="5989320" y="1531001"/>
                </a:cubicBezTo>
                <a:cubicBezTo>
                  <a:pt x="5938520" y="1116981"/>
                  <a:pt x="4823460" y="337201"/>
                  <a:pt x="5029200" y="113681"/>
                </a:cubicBezTo>
                <a:cubicBezTo>
                  <a:pt x="5234940" y="-109839"/>
                  <a:pt x="6229350" y="40021"/>
                  <a:pt x="7223760" y="189881"/>
                </a:cubicBezTo>
              </a:path>
            </a:pathLst>
          </a:custGeom>
          <a:noFill/>
          <a:ln>
            <a:solidFill>
              <a:srgbClr val="FF7E6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1798320" y="1952644"/>
            <a:ext cx="213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464278" y="3928256"/>
            <a:ext cx="213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2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7126207" y="4447619"/>
            <a:ext cx="213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3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8956249" y="2051918"/>
            <a:ext cx="213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4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20632" y="289054"/>
            <a:ext cx="2788186" cy="487680"/>
            <a:chOff x="420632" y="289054"/>
            <a:chExt cx="2788186" cy="487680"/>
          </a:xfrm>
        </p:grpSpPr>
        <p:sp>
          <p:nvSpPr>
            <p:cNvPr id="79" name="矩形 78"/>
            <p:cNvSpPr/>
            <p:nvPr/>
          </p:nvSpPr>
          <p:spPr>
            <a:xfrm flipH="1">
              <a:off x="587538" y="289054"/>
              <a:ext cx="2621280" cy="487680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000000">
                    <a:alpha val="4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 flipH="1">
              <a:off x="420632" y="289054"/>
              <a:ext cx="113347" cy="4876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625183" y="348228"/>
              <a:ext cx="1789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CONTENTS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367"/>
            <a:ext cx="12204379" cy="6864367"/>
          </a:xfrm>
          <a:prstGeom prst="rect">
            <a:avLst/>
          </a:prstGeom>
          <a:solidFill>
            <a:srgbClr val="D95181"/>
          </a:solidFill>
        </p:spPr>
      </p:pic>
      <p:grpSp>
        <p:nvGrpSpPr>
          <p:cNvPr id="387" name="组合 386"/>
          <p:cNvGrpSpPr/>
          <p:nvPr/>
        </p:nvGrpSpPr>
        <p:grpSpPr>
          <a:xfrm>
            <a:off x="1226088" y="1906568"/>
            <a:ext cx="4868845" cy="3482118"/>
            <a:chOff x="878847" y="1796028"/>
            <a:chExt cx="4868845" cy="3482118"/>
          </a:xfrm>
        </p:grpSpPr>
        <p:grpSp>
          <p:nvGrpSpPr>
            <p:cNvPr id="384" name="组合 383"/>
            <p:cNvGrpSpPr/>
            <p:nvPr/>
          </p:nvGrpSpPr>
          <p:grpSpPr>
            <a:xfrm>
              <a:off x="2216315" y="1796028"/>
              <a:ext cx="2712069" cy="2130579"/>
              <a:chOff x="340027" y="2337318"/>
              <a:chExt cx="4462271" cy="3505524"/>
            </a:xfrm>
          </p:grpSpPr>
          <p:sp>
            <p:nvSpPr>
              <p:cNvPr id="370" name="Shape 6"/>
              <p:cNvSpPr/>
              <p:nvPr/>
            </p:nvSpPr>
            <p:spPr>
              <a:xfrm>
                <a:off x="2091047" y="2337318"/>
                <a:ext cx="1752743" cy="35055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11910" y="21600"/>
                      <a:pt x="21600" y="16756"/>
                      <a:pt x="21600" y="10800"/>
                    </a:cubicBezTo>
                    <a:cubicBezTo>
                      <a:pt x="21600" y="4846"/>
                      <a:pt x="11910" y="0"/>
                      <a:pt x="0" y="0"/>
                    </a:cubicBezTo>
                  </a:path>
                </a:pathLst>
              </a:custGeom>
              <a:solidFill>
                <a:srgbClr val="2D8E87">
                  <a:alpha val="69804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71" name="Shape 7"/>
              <p:cNvSpPr/>
              <p:nvPr/>
            </p:nvSpPr>
            <p:spPr>
              <a:xfrm>
                <a:off x="340027" y="2337318"/>
                <a:ext cx="1752996" cy="35055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9690" y="0"/>
                      <a:pt x="0" y="4846"/>
                      <a:pt x="0" y="10800"/>
                    </a:cubicBezTo>
                    <a:cubicBezTo>
                      <a:pt x="0" y="16756"/>
                      <a:pt x="9690" y="21600"/>
                      <a:pt x="21600" y="21600"/>
                    </a:cubicBezTo>
                  </a:path>
                </a:pathLst>
              </a:custGeom>
              <a:solidFill>
                <a:srgbClr val="3CBEB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72" name="Freeform 51"/>
              <p:cNvSpPr/>
              <p:nvPr/>
            </p:nvSpPr>
            <p:spPr>
              <a:xfrm>
                <a:off x="346019" y="2526335"/>
                <a:ext cx="3470996" cy="2893159"/>
              </a:xfrm>
              <a:custGeom>
                <a:avLst/>
                <a:gdLst>
                  <a:gd name="connsiteX0" fmla="*/ 1356443 w 1376191"/>
                  <a:gd name="connsiteY0" fmla="*/ 810404 h 1147088"/>
                  <a:gd name="connsiteX1" fmla="*/ 1360106 w 1376191"/>
                  <a:gd name="connsiteY1" fmla="*/ 810755 h 1147088"/>
                  <a:gd name="connsiteX2" fmla="*/ 1288579 w 1376191"/>
                  <a:gd name="connsiteY2" fmla="*/ 976743 h 1147088"/>
                  <a:gd name="connsiteX3" fmla="*/ 1279209 w 1376191"/>
                  <a:gd name="connsiteY3" fmla="*/ 980516 h 1147088"/>
                  <a:gd name="connsiteX4" fmla="*/ 1253413 w 1376191"/>
                  <a:gd name="connsiteY4" fmla="*/ 985205 h 1147088"/>
                  <a:gd name="connsiteX5" fmla="*/ 1246421 w 1376191"/>
                  <a:gd name="connsiteY5" fmla="*/ 966117 h 1147088"/>
                  <a:gd name="connsiteX6" fmla="*/ 1245135 w 1376191"/>
                  <a:gd name="connsiteY6" fmla="*/ 954168 h 1147088"/>
                  <a:gd name="connsiteX7" fmla="*/ 1244326 w 1376191"/>
                  <a:gd name="connsiteY7" fmla="*/ 948165 h 1147088"/>
                  <a:gd name="connsiteX8" fmla="*/ 1237809 w 1376191"/>
                  <a:gd name="connsiteY8" fmla="*/ 927387 h 1147088"/>
                  <a:gd name="connsiteX9" fmla="*/ 1242378 w 1376191"/>
                  <a:gd name="connsiteY9" fmla="*/ 900042 h 1147088"/>
                  <a:gd name="connsiteX10" fmla="*/ 1260966 w 1376191"/>
                  <a:gd name="connsiteY10" fmla="*/ 874772 h 1147088"/>
                  <a:gd name="connsiteX11" fmla="*/ 1266894 w 1376191"/>
                  <a:gd name="connsiteY11" fmla="*/ 868156 h 1147088"/>
                  <a:gd name="connsiteX12" fmla="*/ 1271916 w 1376191"/>
                  <a:gd name="connsiteY12" fmla="*/ 862880 h 1147088"/>
                  <a:gd name="connsiteX13" fmla="*/ 1276627 w 1376191"/>
                  <a:gd name="connsiteY13" fmla="*/ 863860 h 1147088"/>
                  <a:gd name="connsiteX14" fmla="*/ 1288307 w 1376191"/>
                  <a:gd name="connsiteY14" fmla="*/ 852058 h 1147088"/>
                  <a:gd name="connsiteX15" fmla="*/ 1304183 w 1376191"/>
                  <a:gd name="connsiteY15" fmla="*/ 847346 h 1147088"/>
                  <a:gd name="connsiteX16" fmla="*/ 1318231 w 1376191"/>
                  <a:gd name="connsiteY16" fmla="*/ 828544 h 1147088"/>
                  <a:gd name="connsiteX17" fmla="*/ 1335188 w 1376191"/>
                  <a:gd name="connsiteY17" fmla="*/ 818041 h 1147088"/>
                  <a:gd name="connsiteX18" fmla="*/ 1356443 w 1376191"/>
                  <a:gd name="connsiteY18" fmla="*/ 810404 h 1147088"/>
                  <a:gd name="connsiteX19" fmla="*/ 1376191 w 1376191"/>
                  <a:gd name="connsiteY19" fmla="*/ 732686 h 1147088"/>
                  <a:gd name="connsiteX20" fmla="*/ 1371961 w 1376191"/>
                  <a:gd name="connsiteY20" fmla="*/ 756169 h 1147088"/>
                  <a:gd name="connsiteX21" fmla="*/ 1352219 w 1376191"/>
                  <a:gd name="connsiteY21" fmla="*/ 747012 h 1147088"/>
                  <a:gd name="connsiteX22" fmla="*/ 1349911 w 1376191"/>
                  <a:gd name="connsiteY22" fmla="*/ 742326 h 1147088"/>
                  <a:gd name="connsiteX23" fmla="*/ 1355499 w 1376191"/>
                  <a:gd name="connsiteY23" fmla="*/ 737201 h 1147088"/>
                  <a:gd name="connsiteX24" fmla="*/ 1369086 w 1376191"/>
                  <a:gd name="connsiteY24" fmla="*/ 736903 h 1147088"/>
                  <a:gd name="connsiteX25" fmla="*/ 1376191 w 1376191"/>
                  <a:gd name="connsiteY25" fmla="*/ 732686 h 1147088"/>
                  <a:gd name="connsiteX26" fmla="*/ 181617 w 1376191"/>
                  <a:gd name="connsiteY26" fmla="*/ 568940 h 1147088"/>
                  <a:gd name="connsiteX27" fmla="*/ 210425 w 1376191"/>
                  <a:gd name="connsiteY27" fmla="*/ 572759 h 1147088"/>
                  <a:gd name="connsiteX28" fmla="*/ 223779 w 1376191"/>
                  <a:gd name="connsiteY28" fmla="*/ 581037 h 1147088"/>
                  <a:gd name="connsiteX29" fmla="*/ 239375 w 1376191"/>
                  <a:gd name="connsiteY29" fmla="*/ 588944 h 1147088"/>
                  <a:gd name="connsiteX30" fmla="*/ 248589 w 1376191"/>
                  <a:gd name="connsiteY30" fmla="*/ 604377 h 1147088"/>
                  <a:gd name="connsiteX31" fmla="*/ 235774 w 1376191"/>
                  <a:gd name="connsiteY31" fmla="*/ 607316 h 1147088"/>
                  <a:gd name="connsiteX32" fmla="*/ 220853 w 1376191"/>
                  <a:gd name="connsiteY32" fmla="*/ 600387 h 1147088"/>
                  <a:gd name="connsiteX33" fmla="*/ 217126 w 1376191"/>
                  <a:gd name="connsiteY33" fmla="*/ 590790 h 1147088"/>
                  <a:gd name="connsiteX34" fmla="*/ 202509 w 1376191"/>
                  <a:gd name="connsiteY34" fmla="*/ 585664 h 1147088"/>
                  <a:gd name="connsiteX35" fmla="*/ 180452 w 1376191"/>
                  <a:gd name="connsiteY35" fmla="*/ 579971 h 1147088"/>
                  <a:gd name="connsiteX36" fmla="*/ 166590 w 1376191"/>
                  <a:gd name="connsiteY36" fmla="*/ 577956 h 1147088"/>
                  <a:gd name="connsiteX37" fmla="*/ 181617 w 1376191"/>
                  <a:gd name="connsiteY37" fmla="*/ 568940 h 1147088"/>
                  <a:gd name="connsiteX38" fmla="*/ 223349 w 1376191"/>
                  <a:gd name="connsiteY38" fmla="*/ 122202 h 1147088"/>
                  <a:gd name="connsiteX39" fmla="*/ 239279 w 1376191"/>
                  <a:gd name="connsiteY39" fmla="*/ 128099 h 1147088"/>
                  <a:gd name="connsiteX40" fmla="*/ 256511 w 1376191"/>
                  <a:gd name="connsiteY40" fmla="*/ 135376 h 1147088"/>
                  <a:gd name="connsiteX41" fmla="*/ 277978 w 1376191"/>
                  <a:gd name="connsiteY41" fmla="*/ 137278 h 1147088"/>
                  <a:gd name="connsiteX42" fmla="*/ 288391 w 1376191"/>
                  <a:gd name="connsiteY42" fmla="*/ 147883 h 1147088"/>
                  <a:gd name="connsiteX43" fmla="*/ 306222 w 1376191"/>
                  <a:gd name="connsiteY43" fmla="*/ 153923 h 1147088"/>
                  <a:gd name="connsiteX44" fmla="*/ 309362 w 1376191"/>
                  <a:gd name="connsiteY44" fmla="*/ 168714 h 1147088"/>
                  <a:gd name="connsiteX45" fmla="*/ 312131 w 1376191"/>
                  <a:gd name="connsiteY45" fmla="*/ 179747 h 1147088"/>
                  <a:gd name="connsiteX46" fmla="*/ 327503 w 1376191"/>
                  <a:gd name="connsiteY46" fmla="*/ 189163 h 1147088"/>
                  <a:gd name="connsiteX47" fmla="*/ 332482 w 1376191"/>
                  <a:gd name="connsiteY47" fmla="*/ 196107 h 1147088"/>
                  <a:gd name="connsiteX48" fmla="*/ 328019 w 1376191"/>
                  <a:gd name="connsiteY48" fmla="*/ 209661 h 1147088"/>
                  <a:gd name="connsiteX49" fmla="*/ 319672 w 1376191"/>
                  <a:gd name="connsiteY49" fmla="*/ 213418 h 1147088"/>
                  <a:gd name="connsiteX50" fmla="*/ 308515 w 1376191"/>
                  <a:gd name="connsiteY50" fmla="*/ 212276 h 1147088"/>
                  <a:gd name="connsiteX51" fmla="*/ 308825 w 1376191"/>
                  <a:gd name="connsiteY51" fmla="*/ 231109 h 1147088"/>
                  <a:gd name="connsiteX52" fmla="*/ 297193 w 1376191"/>
                  <a:gd name="connsiteY52" fmla="*/ 242808 h 1147088"/>
                  <a:gd name="connsiteX53" fmla="*/ 258804 w 1376191"/>
                  <a:gd name="connsiteY53" fmla="*/ 226591 h 1147088"/>
                  <a:gd name="connsiteX54" fmla="*/ 273825 w 1376191"/>
                  <a:gd name="connsiteY54" fmla="*/ 208757 h 1147088"/>
                  <a:gd name="connsiteX55" fmla="*/ 276283 w 1376191"/>
                  <a:gd name="connsiteY55" fmla="*/ 189686 h 1147088"/>
                  <a:gd name="connsiteX56" fmla="*/ 277606 w 1376191"/>
                  <a:gd name="connsiteY56" fmla="*/ 178415 h 1147088"/>
                  <a:gd name="connsiteX57" fmla="*/ 259073 w 1376191"/>
                  <a:gd name="connsiteY57" fmla="*/ 167477 h 1147088"/>
                  <a:gd name="connsiteX58" fmla="*/ 241056 w 1376191"/>
                  <a:gd name="connsiteY58" fmla="*/ 168381 h 1147088"/>
                  <a:gd name="connsiteX59" fmla="*/ 230023 w 1376191"/>
                  <a:gd name="connsiteY59" fmla="*/ 168143 h 1147088"/>
                  <a:gd name="connsiteX60" fmla="*/ 235994 w 1376191"/>
                  <a:gd name="connsiteY60" fmla="*/ 181982 h 1147088"/>
                  <a:gd name="connsiteX61" fmla="*/ 225023 w 1376191"/>
                  <a:gd name="connsiteY61" fmla="*/ 203573 h 1147088"/>
                  <a:gd name="connsiteX62" fmla="*/ 200002 w 1376191"/>
                  <a:gd name="connsiteY62" fmla="*/ 213370 h 1147088"/>
                  <a:gd name="connsiteX63" fmla="*/ 192646 w 1376191"/>
                  <a:gd name="connsiteY63" fmla="*/ 226734 h 1147088"/>
                  <a:gd name="connsiteX64" fmla="*/ 173452 w 1376191"/>
                  <a:gd name="connsiteY64" fmla="*/ 248705 h 1147088"/>
                  <a:gd name="connsiteX65" fmla="*/ 159919 w 1376191"/>
                  <a:gd name="connsiteY65" fmla="*/ 264542 h 1147088"/>
                  <a:gd name="connsiteX66" fmla="*/ 160518 w 1376191"/>
                  <a:gd name="connsiteY66" fmla="*/ 270534 h 1147088"/>
                  <a:gd name="connsiteX67" fmla="*/ 171923 w 1376191"/>
                  <a:gd name="connsiteY67" fmla="*/ 291222 h 1147088"/>
                  <a:gd name="connsiteX68" fmla="*/ 192646 w 1376191"/>
                  <a:gd name="connsiteY68" fmla="*/ 301923 h 1147088"/>
                  <a:gd name="connsiteX69" fmla="*/ 200952 w 1376191"/>
                  <a:gd name="connsiteY69" fmla="*/ 303159 h 1147088"/>
                  <a:gd name="connsiteX70" fmla="*/ 210456 w 1376191"/>
                  <a:gd name="connsiteY70" fmla="*/ 316095 h 1147088"/>
                  <a:gd name="connsiteX71" fmla="*/ 219837 w 1376191"/>
                  <a:gd name="connsiteY71" fmla="*/ 322800 h 1147088"/>
                  <a:gd name="connsiteX72" fmla="*/ 226428 w 1376191"/>
                  <a:gd name="connsiteY72" fmla="*/ 305537 h 1147088"/>
                  <a:gd name="connsiteX73" fmla="*/ 225539 w 1376191"/>
                  <a:gd name="connsiteY73" fmla="*/ 299497 h 1147088"/>
                  <a:gd name="connsiteX74" fmla="*/ 238039 w 1376191"/>
                  <a:gd name="connsiteY74" fmla="*/ 282234 h 1147088"/>
                  <a:gd name="connsiteX75" fmla="*/ 240601 w 1376191"/>
                  <a:gd name="connsiteY75" fmla="*/ 237339 h 1147088"/>
                  <a:gd name="connsiteX76" fmla="*/ 252399 w 1376191"/>
                  <a:gd name="connsiteY76" fmla="*/ 241477 h 1147088"/>
                  <a:gd name="connsiteX77" fmla="*/ 266097 w 1376191"/>
                  <a:gd name="connsiteY77" fmla="*/ 246185 h 1147088"/>
                  <a:gd name="connsiteX78" fmla="*/ 283432 w 1376191"/>
                  <a:gd name="connsiteY78" fmla="*/ 255696 h 1147088"/>
                  <a:gd name="connsiteX79" fmla="*/ 289445 w 1376191"/>
                  <a:gd name="connsiteY79" fmla="*/ 273578 h 1147088"/>
                  <a:gd name="connsiteX80" fmla="*/ 301036 w 1376191"/>
                  <a:gd name="connsiteY80" fmla="*/ 270962 h 1147088"/>
                  <a:gd name="connsiteX81" fmla="*/ 307916 w 1376191"/>
                  <a:gd name="connsiteY81" fmla="*/ 272865 h 1147088"/>
                  <a:gd name="connsiteX82" fmla="*/ 322090 w 1376191"/>
                  <a:gd name="connsiteY82" fmla="*/ 292791 h 1147088"/>
                  <a:gd name="connsiteX83" fmla="*/ 326119 w 1376191"/>
                  <a:gd name="connsiteY83" fmla="*/ 304681 h 1147088"/>
                  <a:gd name="connsiteX84" fmla="*/ 335788 w 1376191"/>
                  <a:gd name="connsiteY84" fmla="*/ 320232 h 1147088"/>
                  <a:gd name="connsiteX85" fmla="*/ 344569 w 1376191"/>
                  <a:gd name="connsiteY85" fmla="*/ 331503 h 1147088"/>
                  <a:gd name="connsiteX86" fmla="*/ 346987 w 1376191"/>
                  <a:gd name="connsiteY86" fmla="*/ 363938 h 1147088"/>
                  <a:gd name="connsiteX87" fmla="*/ 358268 w 1376191"/>
                  <a:gd name="connsiteY87" fmla="*/ 378348 h 1147088"/>
                  <a:gd name="connsiteX88" fmla="*/ 351449 w 1376191"/>
                  <a:gd name="connsiteY88" fmla="*/ 387241 h 1147088"/>
                  <a:gd name="connsiteX89" fmla="*/ 340664 w 1376191"/>
                  <a:gd name="connsiteY89" fmla="*/ 387288 h 1147088"/>
                  <a:gd name="connsiteX90" fmla="*/ 334156 w 1376191"/>
                  <a:gd name="connsiteY90" fmla="*/ 382247 h 1147088"/>
                  <a:gd name="connsiteX91" fmla="*/ 327978 w 1376191"/>
                  <a:gd name="connsiteY91" fmla="*/ 371309 h 1147088"/>
                  <a:gd name="connsiteX92" fmla="*/ 330747 w 1376191"/>
                  <a:gd name="connsiteY92" fmla="*/ 354236 h 1147088"/>
                  <a:gd name="connsiteX93" fmla="*/ 309507 w 1376191"/>
                  <a:gd name="connsiteY93" fmla="*/ 357280 h 1147088"/>
                  <a:gd name="connsiteX94" fmla="*/ 303660 w 1376191"/>
                  <a:gd name="connsiteY94" fmla="*/ 368598 h 1147088"/>
                  <a:gd name="connsiteX95" fmla="*/ 301201 w 1376191"/>
                  <a:gd name="connsiteY95" fmla="*/ 381867 h 1147088"/>
                  <a:gd name="connsiteX96" fmla="*/ 304197 w 1376191"/>
                  <a:gd name="connsiteY96" fmla="*/ 396087 h 1147088"/>
                  <a:gd name="connsiteX97" fmla="*/ 289341 w 1376191"/>
                  <a:gd name="connsiteY97" fmla="*/ 404409 h 1147088"/>
                  <a:gd name="connsiteX98" fmla="*/ 278246 w 1376191"/>
                  <a:gd name="connsiteY98" fmla="*/ 399463 h 1147088"/>
                  <a:gd name="connsiteX99" fmla="*/ 259858 w 1376191"/>
                  <a:gd name="connsiteY99" fmla="*/ 414967 h 1147088"/>
                  <a:gd name="connsiteX100" fmla="*/ 253597 w 1376191"/>
                  <a:gd name="connsiteY100" fmla="*/ 430376 h 1147088"/>
                  <a:gd name="connsiteX101" fmla="*/ 232006 w 1376191"/>
                  <a:gd name="connsiteY101" fmla="*/ 444595 h 1147088"/>
                  <a:gd name="connsiteX102" fmla="*/ 229300 w 1376191"/>
                  <a:gd name="connsiteY102" fmla="*/ 467708 h 1147088"/>
                  <a:gd name="connsiteX103" fmla="*/ 221490 w 1376191"/>
                  <a:gd name="connsiteY103" fmla="*/ 472607 h 1147088"/>
                  <a:gd name="connsiteX104" fmla="*/ 206675 w 1376191"/>
                  <a:gd name="connsiteY104" fmla="*/ 491250 h 1147088"/>
                  <a:gd name="connsiteX105" fmla="*/ 191097 w 1376191"/>
                  <a:gd name="connsiteY105" fmla="*/ 520165 h 1147088"/>
                  <a:gd name="connsiteX106" fmla="*/ 194713 w 1376191"/>
                  <a:gd name="connsiteY106" fmla="*/ 535003 h 1147088"/>
                  <a:gd name="connsiteX107" fmla="*/ 187088 w 1376191"/>
                  <a:gd name="connsiteY107" fmla="*/ 550506 h 1147088"/>
                  <a:gd name="connsiteX108" fmla="*/ 170415 w 1376191"/>
                  <a:gd name="connsiteY108" fmla="*/ 527631 h 1147088"/>
                  <a:gd name="connsiteX109" fmla="*/ 148741 w 1376191"/>
                  <a:gd name="connsiteY109" fmla="*/ 525539 h 1147088"/>
                  <a:gd name="connsiteX110" fmla="*/ 139650 w 1376191"/>
                  <a:gd name="connsiteY110" fmla="*/ 526680 h 1147088"/>
                  <a:gd name="connsiteX111" fmla="*/ 111902 w 1376191"/>
                  <a:gd name="connsiteY111" fmla="*/ 527536 h 1147088"/>
                  <a:gd name="connsiteX112" fmla="*/ 90125 w 1376191"/>
                  <a:gd name="connsiteY112" fmla="*/ 567294 h 1147088"/>
                  <a:gd name="connsiteX113" fmla="*/ 118679 w 1376191"/>
                  <a:gd name="connsiteY113" fmla="*/ 591406 h 1147088"/>
                  <a:gd name="connsiteX114" fmla="*/ 132005 w 1376191"/>
                  <a:gd name="connsiteY114" fmla="*/ 579041 h 1147088"/>
                  <a:gd name="connsiteX115" fmla="*/ 147584 w 1376191"/>
                  <a:gd name="connsiteY115" fmla="*/ 589456 h 1147088"/>
                  <a:gd name="connsiteX116" fmla="*/ 155105 w 1376191"/>
                  <a:gd name="connsiteY116" fmla="*/ 612759 h 1147088"/>
                  <a:gd name="connsiteX117" fmla="*/ 169051 w 1376191"/>
                  <a:gd name="connsiteY117" fmla="*/ 637061 h 1147088"/>
                  <a:gd name="connsiteX118" fmla="*/ 177295 w 1376191"/>
                  <a:gd name="connsiteY118" fmla="*/ 660364 h 1147088"/>
                  <a:gd name="connsiteX119" fmla="*/ 194051 w 1376191"/>
                  <a:gd name="connsiteY119" fmla="*/ 656084 h 1147088"/>
                  <a:gd name="connsiteX120" fmla="*/ 206427 w 1376191"/>
                  <a:gd name="connsiteY120" fmla="*/ 660555 h 1147088"/>
                  <a:gd name="connsiteX121" fmla="*/ 222957 w 1376191"/>
                  <a:gd name="connsiteY121" fmla="*/ 641769 h 1147088"/>
                  <a:gd name="connsiteX122" fmla="*/ 233349 w 1376191"/>
                  <a:gd name="connsiteY122" fmla="*/ 639867 h 1147088"/>
                  <a:gd name="connsiteX123" fmla="*/ 243184 w 1376191"/>
                  <a:gd name="connsiteY123" fmla="*/ 640913 h 1147088"/>
                  <a:gd name="connsiteX124" fmla="*/ 258866 w 1376191"/>
                  <a:gd name="connsiteY124" fmla="*/ 643814 h 1147088"/>
                  <a:gd name="connsiteX125" fmla="*/ 271097 w 1376191"/>
                  <a:gd name="connsiteY125" fmla="*/ 656893 h 1147088"/>
                  <a:gd name="connsiteX126" fmla="*/ 286924 w 1376191"/>
                  <a:gd name="connsiteY126" fmla="*/ 659699 h 1147088"/>
                  <a:gd name="connsiteX127" fmla="*/ 313701 w 1376191"/>
                  <a:gd name="connsiteY127" fmla="*/ 678769 h 1147088"/>
                  <a:gd name="connsiteX128" fmla="*/ 342854 w 1376191"/>
                  <a:gd name="connsiteY128" fmla="*/ 703785 h 1147088"/>
                  <a:gd name="connsiteX129" fmla="*/ 357999 w 1376191"/>
                  <a:gd name="connsiteY129" fmla="*/ 729466 h 1147088"/>
                  <a:gd name="connsiteX130" fmla="*/ 377359 w 1376191"/>
                  <a:gd name="connsiteY130" fmla="*/ 734745 h 1147088"/>
                  <a:gd name="connsiteX131" fmla="*/ 396016 w 1376191"/>
                  <a:gd name="connsiteY131" fmla="*/ 745065 h 1147088"/>
                  <a:gd name="connsiteX132" fmla="*/ 416347 w 1376191"/>
                  <a:gd name="connsiteY132" fmla="*/ 748441 h 1147088"/>
                  <a:gd name="connsiteX133" fmla="*/ 433041 w 1376191"/>
                  <a:gd name="connsiteY133" fmla="*/ 757002 h 1147088"/>
                  <a:gd name="connsiteX134" fmla="*/ 446285 w 1376191"/>
                  <a:gd name="connsiteY134" fmla="*/ 771887 h 1147088"/>
                  <a:gd name="connsiteX135" fmla="*/ 446202 w 1376191"/>
                  <a:gd name="connsiteY135" fmla="*/ 781684 h 1147088"/>
                  <a:gd name="connsiteX136" fmla="*/ 446264 w 1376191"/>
                  <a:gd name="connsiteY136" fmla="*/ 787772 h 1147088"/>
                  <a:gd name="connsiteX137" fmla="*/ 443330 w 1376191"/>
                  <a:gd name="connsiteY137" fmla="*/ 801706 h 1147088"/>
                  <a:gd name="connsiteX138" fmla="*/ 432111 w 1376191"/>
                  <a:gd name="connsiteY138" fmla="*/ 817685 h 1147088"/>
                  <a:gd name="connsiteX139" fmla="*/ 425045 w 1376191"/>
                  <a:gd name="connsiteY139" fmla="*/ 832761 h 1147088"/>
                  <a:gd name="connsiteX140" fmla="*/ 418805 w 1376191"/>
                  <a:gd name="connsiteY140" fmla="*/ 839229 h 1147088"/>
                  <a:gd name="connsiteX141" fmla="*/ 412710 w 1376191"/>
                  <a:gd name="connsiteY141" fmla="*/ 863198 h 1147088"/>
                  <a:gd name="connsiteX142" fmla="*/ 404611 w 1376191"/>
                  <a:gd name="connsiteY142" fmla="*/ 898391 h 1147088"/>
                  <a:gd name="connsiteX143" fmla="*/ 384136 w 1376191"/>
                  <a:gd name="connsiteY143" fmla="*/ 909662 h 1147088"/>
                  <a:gd name="connsiteX144" fmla="*/ 375706 w 1376191"/>
                  <a:gd name="connsiteY144" fmla="*/ 925879 h 1147088"/>
                  <a:gd name="connsiteX145" fmla="*/ 368102 w 1376191"/>
                  <a:gd name="connsiteY145" fmla="*/ 943713 h 1147088"/>
                  <a:gd name="connsiteX146" fmla="*/ 356966 w 1376191"/>
                  <a:gd name="connsiteY146" fmla="*/ 967444 h 1147088"/>
                  <a:gd name="connsiteX147" fmla="*/ 349115 w 1376191"/>
                  <a:gd name="connsiteY147" fmla="*/ 977194 h 1147088"/>
                  <a:gd name="connsiteX148" fmla="*/ 340168 w 1376191"/>
                  <a:gd name="connsiteY148" fmla="*/ 979762 h 1147088"/>
                  <a:gd name="connsiteX149" fmla="*/ 330437 w 1376191"/>
                  <a:gd name="connsiteY149" fmla="*/ 986658 h 1147088"/>
                  <a:gd name="connsiteX150" fmla="*/ 325148 w 1376191"/>
                  <a:gd name="connsiteY150" fmla="*/ 1011530 h 1147088"/>
                  <a:gd name="connsiteX151" fmla="*/ 303784 w 1376191"/>
                  <a:gd name="connsiteY151" fmla="*/ 1027557 h 1147088"/>
                  <a:gd name="connsiteX152" fmla="*/ 289217 w 1376191"/>
                  <a:gd name="connsiteY152" fmla="*/ 1048768 h 1147088"/>
                  <a:gd name="connsiteX153" fmla="*/ 290313 w 1376191"/>
                  <a:gd name="connsiteY153" fmla="*/ 1074211 h 1147088"/>
                  <a:gd name="connsiteX154" fmla="*/ 291470 w 1376191"/>
                  <a:gd name="connsiteY154" fmla="*/ 1091808 h 1147088"/>
                  <a:gd name="connsiteX155" fmla="*/ 279383 w 1376191"/>
                  <a:gd name="connsiteY155" fmla="*/ 1103221 h 1147088"/>
                  <a:gd name="connsiteX156" fmla="*/ 280726 w 1376191"/>
                  <a:gd name="connsiteY156" fmla="*/ 1122625 h 1147088"/>
                  <a:gd name="connsiteX157" fmla="*/ 287441 w 1376191"/>
                  <a:gd name="connsiteY157" fmla="*/ 1138034 h 1147088"/>
                  <a:gd name="connsiteX158" fmla="*/ 289217 w 1376191"/>
                  <a:gd name="connsiteY158" fmla="*/ 1145833 h 1147088"/>
                  <a:gd name="connsiteX159" fmla="*/ 267213 w 1376191"/>
                  <a:gd name="connsiteY159" fmla="*/ 1146213 h 1147088"/>
                  <a:gd name="connsiteX160" fmla="*/ 257296 w 1376191"/>
                  <a:gd name="connsiteY160" fmla="*/ 1141696 h 1147088"/>
                  <a:gd name="connsiteX161" fmla="*/ 255477 w 1376191"/>
                  <a:gd name="connsiteY161" fmla="*/ 1138414 h 1147088"/>
                  <a:gd name="connsiteX162" fmla="*/ 250725 w 1376191"/>
                  <a:gd name="connsiteY162" fmla="*/ 1121056 h 1147088"/>
                  <a:gd name="connsiteX163" fmla="*/ 238577 w 1376191"/>
                  <a:gd name="connsiteY163" fmla="*/ 1092949 h 1147088"/>
                  <a:gd name="connsiteX164" fmla="*/ 233886 w 1376191"/>
                  <a:gd name="connsiteY164" fmla="*/ 1055902 h 1147088"/>
                  <a:gd name="connsiteX165" fmla="*/ 233432 w 1376191"/>
                  <a:gd name="connsiteY165" fmla="*/ 1041349 h 1147088"/>
                  <a:gd name="connsiteX166" fmla="*/ 239672 w 1376191"/>
                  <a:gd name="connsiteY166" fmla="*/ 1029127 h 1147088"/>
                  <a:gd name="connsiteX167" fmla="*/ 240436 w 1376191"/>
                  <a:gd name="connsiteY167" fmla="*/ 1016001 h 1147088"/>
                  <a:gd name="connsiteX168" fmla="*/ 232068 w 1376191"/>
                  <a:gd name="connsiteY168" fmla="*/ 987894 h 1147088"/>
                  <a:gd name="connsiteX169" fmla="*/ 241428 w 1376191"/>
                  <a:gd name="connsiteY169" fmla="*/ 941288 h 1147088"/>
                  <a:gd name="connsiteX170" fmla="*/ 243907 w 1376191"/>
                  <a:gd name="connsiteY170" fmla="*/ 910232 h 1147088"/>
                  <a:gd name="connsiteX171" fmla="*/ 241056 w 1376191"/>
                  <a:gd name="connsiteY171" fmla="*/ 899389 h 1147088"/>
                  <a:gd name="connsiteX172" fmla="*/ 240911 w 1376191"/>
                  <a:gd name="connsiteY172" fmla="*/ 878702 h 1147088"/>
                  <a:gd name="connsiteX173" fmla="*/ 223804 w 1376191"/>
                  <a:gd name="connsiteY173" fmla="*/ 846648 h 1147088"/>
                  <a:gd name="connsiteX174" fmla="*/ 207502 w 1376191"/>
                  <a:gd name="connsiteY174" fmla="*/ 827720 h 1147088"/>
                  <a:gd name="connsiteX175" fmla="*/ 196510 w 1376191"/>
                  <a:gd name="connsiteY175" fmla="*/ 811645 h 1147088"/>
                  <a:gd name="connsiteX176" fmla="*/ 191489 w 1376191"/>
                  <a:gd name="connsiteY176" fmla="*/ 783539 h 1147088"/>
                  <a:gd name="connsiteX177" fmla="*/ 192233 w 1376191"/>
                  <a:gd name="connsiteY177" fmla="*/ 776263 h 1147088"/>
                  <a:gd name="connsiteX178" fmla="*/ 179278 w 1376191"/>
                  <a:gd name="connsiteY178" fmla="*/ 759427 h 1147088"/>
                  <a:gd name="connsiteX179" fmla="*/ 187026 w 1376191"/>
                  <a:gd name="connsiteY179" fmla="*/ 725709 h 1147088"/>
                  <a:gd name="connsiteX180" fmla="*/ 193803 w 1376191"/>
                  <a:gd name="connsiteY180" fmla="*/ 703357 h 1147088"/>
                  <a:gd name="connsiteX181" fmla="*/ 192977 w 1376191"/>
                  <a:gd name="connsiteY181" fmla="*/ 688566 h 1147088"/>
                  <a:gd name="connsiteX182" fmla="*/ 186448 w 1376191"/>
                  <a:gd name="connsiteY182" fmla="*/ 675535 h 1147088"/>
                  <a:gd name="connsiteX183" fmla="*/ 174030 w 1376191"/>
                  <a:gd name="connsiteY183" fmla="*/ 674156 h 1147088"/>
                  <a:gd name="connsiteX184" fmla="*/ 152605 w 1376191"/>
                  <a:gd name="connsiteY184" fmla="*/ 661553 h 1147088"/>
                  <a:gd name="connsiteX185" fmla="*/ 147584 w 1376191"/>
                  <a:gd name="connsiteY185" fmla="*/ 653041 h 1147088"/>
                  <a:gd name="connsiteX186" fmla="*/ 135290 w 1376191"/>
                  <a:gd name="connsiteY186" fmla="*/ 641009 h 1147088"/>
                  <a:gd name="connsiteX187" fmla="*/ 117480 w 1376191"/>
                  <a:gd name="connsiteY187" fmla="*/ 634969 h 1147088"/>
                  <a:gd name="connsiteX188" fmla="*/ 93265 w 1376191"/>
                  <a:gd name="connsiteY188" fmla="*/ 618656 h 1147088"/>
                  <a:gd name="connsiteX189" fmla="*/ 49629 w 1376191"/>
                  <a:gd name="connsiteY189" fmla="*/ 599158 h 1147088"/>
                  <a:gd name="connsiteX190" fmla="*/ 39711 w 1376191"/>
                  <a:gd name="connsiteY190" fmla="*/ 562871 h 1147088"/>
                  <a:gd name="connsiteX191" fmla="*/ 26447 w 1376191"/>
                  <a:gd name="connsiteY191" fmla="*/ 544942 h 1147088"/>
                  <a:gd name="connsiteX192" fmla="*/ 23946 w 1376191"/>
                  <a:gd name="connsiteY192" fmla="*/ 547796 h 1147088"/>
                  <a:gd name="connsiteX193" fmla="*/ 22727 w 1376191"/>
                  <a:gd name="connsiteY193" fmla="*/ 562871 h 1147088"/>
                  <a:gd name="connsiteX194" fmla="*/ 8203 w 1376191"/>
                  <a:gd name="connsiteY194" fmla="*/ 551505 h 1147088"/>
                  <a:gd name="connsiteX195" fmla="*/ 0 w 1376191"/>
                  <a:gd name="connsiteY195" fmla="*/ 539853 h 1147088"/>
                  <a:gd name="connsiteX196" fmla="*/ 156282 w 1376191"/>
                  <a:gd name="connsiteY196" fmla="*/ 176608 h 1147088"/>
                  <a:gd name="connsiteX197" fmla="*/ 162832 w 1376191"/>
                  <a:gd name="connsiteY197" fmla="*/ 179414 h 1147088"/>
                  <a:gd name="connsiteX198" fmla="*/ 171179 w 1376191"/>
                  <a:gd name="connsiteY198" fmla="*/ 174468 h 1147088"/>
                  <a:gd name="connsiteX199" fmla="*/ 169981 w 1376191"/>
                  <a:gd name="connsiteY199" fmla="*/ 160867 h 1147088"/>
                  <a:gd name="connsiteX200" fmla="*/ 179093 w 1376191"/>
                  <a:gd name="connsiteY200" fmla="*/ 150642 h 1147088"/>
                  <a:gd name="connsiteX201" fmla="*/ 194423 w 1376191"/>
                  <a:gd name="connsiteY201" fmla="*/ 159345 h 1147088"/>
                  <a:gd name="connsiteX202" fmla="*/ 204031 w 1376191"/>
                  <a:gd name="connsiteY202" fmla="*/ 178653 h 1147088"/>
                  <a:gd name="connsiteX203" fmla="*/ 210560 w 1376191"/>
                  <a:gd name="connsiteY203" fmla="*/ 184312 h 1147088"/>
                  <a:gd name="connsiteX204" fmla="*/ 213721 w 1376191"/>
                  <a:gd name="connsiteY204" fmla="*/ 170759 h 1147088"/>
                  <a:gd name="connsiteX205" fmla="*/ 205498 w 1376191"/>
                  <a:gd name="connsiteY205" fmla="*/ 148121 h 1147088"/>
                  <a:gd name="connsiteX206" fmla="*/ 223349 w 1376191"/>
                  <a:gd name="connsiteY206" fmla="*/ 122202 h 1147088"/>
                  <a:gd name="connsiteX207" fmla="*/ 926523 w 1376191"/>
                  <a:gd name="connsiteY207" fmla="*/ 88803 h 1147088"/>
                  <a:gd name="connsiteX208" fmla="*/ 930198 w 1376191"/>
                  <a:gd name="connsiteY208" fmla="*/ 98712 h 1147088"/>
                  <a:gd name="connsiteX209" fmla="*/ 900740 w 1376191"/>
                  <a:gd name="connsiteY209" fmla="*/ 116643 h 1147088"/>
                  <a:gd name="connsiteX210" fmla="*/ 878364 w 1376191"/>
                  <a:gd name="connsiteY210" fmla="*/ 138903 h 1147088"/>
                  <a:gd name="connsiteX211" fmla="*/ 883023 w 1376191"/>
                  <a:gd name="connsiteY211" fmla="*/ 162741 h 1147088"/>
                  <a:gd name="connsiteX212" fmla="*/ 870600 w 1376191"/>
                  <a:gd name="connsiteY212" fmla="*/ 161975 h 1147088"/>
                  <a:gd name="connsiteX213" fmla="*/ 857809 w 1376191"/>
                  <a:gd name="connsiteY213" fmla="*/ 146303 h 1147088"/>
                  <a:gd name="connsiteX214" fmla="*/ 868178 w 1376191"/>
                  <a:gd name="connsiteY214" fmla="*/ 115522 h 1147088"/>
                  <a:gd name="connsiteX215" fmla="*/ 887963 w 1376191"/>
                  <a:gd name="connsiteY215" fmla="*/ 102872 h 1147088"/>
                  <a:gd name="connsiteX216" fmla="*/ 921100 w 1376191"/>
                  <a:gd name="connsiteY216" fmla="*/ 92408 h 1147088"/>
                  <a:gd name="connsiteX217" fmla="*/ 926523 w 1376191"/>
                  <a:gd name="connsiteY217" fmla="*/ 88803 h 1147088"/>
                  <a:gd name="connsiteX218" fmla="*/ 1101570 w 1376191"/>
                  <a:gd name="connsiteY218" fmla="*/ 81103 h 1147088"/>
                  <a:gd name="connsiteX219" fmla="*/ 1122795 w 1376191"/>
                  <a:gd name="connsiteY219" fmla="*/ 87911 h 1147088"/>
                  <a:gd name="connsiteX220" fmla="*/ 1135373 w 1376191"/>
                  <a:gd name="connsiteY220" fmla="*/ 88037 h 1147088"/>
                  <a:gd name="connsiteX221" fmla="*/ 1152469 w 1376191"/>
                  <a:gd name="connsiteY221" fmla="*/ 102782 h 1147088"/>
                  <a:gd name="connsiteX222" fmla="*/ 1152508 w 1376191"/>
                  <a:gd name="connsiteY222" fmla="*/ 107460 h 1147088"/>
                  <a:gd name="connsiteX223" fmla="*/ 1166528 w 1376191"/>
                  <a:gd name="connsiteY223" fmla="*/ 122748 h 1147088"/>
                  <a:gd name="connsiteX224" fmla="*/ 1172486 w 1376191"/>
                  <a:gd name="connsiteY224" fmla="*/ 124001 h 1147088"/>
                  <a:gd name="connsiteX225" fmla="*/ 1175134 w 1376191"/>
                  <a:gd name="connsiteY225" fmla="*/ 124085 h 1147088"/>
                  <a:gd name="connsiteX226" fmla="*/ 1346290 w 1376191"/>
                  <a:gd name="connsiteY226" fmla="*/ 393839 h 1147088"/>
                  <a:gd name="connsiteX227" fmla="*/ 1330518 w 1376191"/>
                  <a:gd name="connsiteY227" fmla="*/ 413596 h 1147088"/>
                  <a:gd name="connsiteX228" fmla="*/ 1321911 w 1376191"/>
                  <a:gd name="connsiteY228" fmla="*/ 445634 h 1147088"/>
                  <a:gd name="connsiteX229" fmla="*/ 1303725 w 1376191"/>
                  <a:gd name="connsiteY229" fmla="*/ 477797 h 1147088"/>
                  <a:gd name="connsiteX230" fmla="*/ 1292977 w 1376191"/>
                  <a:gd name="connsiteY230" fmla="*/ 455408 h 1147088"/>
                  <a:gd name="connsiteX231" fmla="*/ 1285344 w 1376191"/>
                  <a:gd name="connsiteY231" fmla="*/ 448307 h 1147088"/>
                  <a:gd name="connsiteX232" fmla="*/ 1278100 w 1376191"/>
                  <a:gd name="connsiteY232" fmla="*/ 460880 h 1147088"/>
                  <a:gd name="connsiteX233" fmla="*/ 1270390 w 1376191"/>
                  <a:gd name="connsiteY233" fmla="*/ 466352 h 1147088"/>
                  <a:gd name="connsiteX234" fmla="*/ 1272415 w 1376191"/>
                  <a:gd name="connsiteY234" fmla="*/ 480847 h 1147088"/>
                  <a:gd name="connsiteX235" fmla="*/ 1280437 w 1376191"/>
                  <a:gd name="connsiteY235" fmla="*/ 495675 h 1147088"/>
                  <a:gd name="connsiteX236" fmla="*/ 1285032 w 1376191"/>
                  <a:gd name="connsiteY236" fmla="*/ 517646 h 1147088"/>
                  <a:gd name="connsiteX237" fmla="*/ 1277672 w 1376191"/>
                  <a:gd name="connsiteY237" fmla="*/ 542876 h 1147088"/>
                  <a:gd name="connsiteX238" fmla="*/ 1265054 w 1376191"/>
                  <a:gd name="connsiteY238" fmla="*/ 557120 h 1147088"/>
                  <a:gd name="connsiteX239" fmla="*/ 1237794 w 1376191"/>
                  <a:gd name="connsiteY239" fmla="*/ 582558 h 1147088"/>
                  <a:gd name="connsiteX240" fmla="*/ 1227318 w 1376191"/>
                  <a:gd name="connsiteY240" fmla="*/ 593711 h 1147088"/>
                  <a:gd name="connsiteX241" fmla="*/ 1231758 w 1376191"/>
                  <a:gd name="connsiteY241" fmla="*/ 603151 h 1147088"/>
                  <a:gd name="connsiteX242" fmla="*/ 1221983 w 1376191"/>
                  <a:gd name="connsiteY242" fmla="*/ 638656 h 1147088"/>
                  <a:gd name="connsiteX243" fmla="*/ 1196592 w 1376191"/>
                  <a:gd name="connsiteY243" fmla="*/ 665013 h 1147088"/>
                  <a:gd name="connsiteX244" fmla="*/ 1187401 w 1376191"/>
                  <a:gd name="connsiteY244" fmla="*/ 653108 h 1147088"/>
                  <a:gd name="connsiteX245" fmla="*/ 1173148 w 1376191"/>
                  <a:gd name="connsiteY245" fmla="*/ 647845 h 1147088"/>
                  <a:gd name="connsiteX246" fmla="*/ 1175329 w 1376191"/>
                  <a:gd name="connsiteY246" fmla="*/ 670443 h 1147088"/>
                  <a:gd name="connsiteX247" fmla="*/ 1193515 w 1376191"/>
                  <a:gd name="connsiteY247" fmla="*/ 691746 h 1147088"/>
                  <a:gd name="connsiteX248" fmla="*/ 1186973 w 1376191"/>
                  <a:gd name="connsiteY248" fmla="*/ 708454 h 1147088"/>
                  <a:gd name="connsiteX249" fmla="*/ 1160764 w 1376191"/>
                  <a:gd name="connsiteY249" fmla="*/ 680802 h 1147088"/>
                  <a:gd name="connsiteX250" fmla="*/ 1159985 w 1376191"/>
                  <a:gd name="connsiteY250" fmla="*/ 662381 h 1147088"/>
                  <a:gd name="connsiteX251" fmla="*/ 1159946 w 1376191"/>
                  <a:gd name="connsiteY251" fmla="*/ 646926 h 1147088"/>
                  <a:gd name="connsiteX252" fmla="*/ 1150366 w 1376191"/>
                  <a:gd name="connsiteY252" fmla="*/ 632682 h 1147088"/>
                  <a:gd name="connsiteX253" fmla="*/ 1142422 w 1376191"/>
                  <a:gd name="connsiteY253" fmla="*/ 622365 h 1147088"/>
                  <a:gd name="connsiteX254" fmla="*/ 1130583 w 1376191"/>
                  <a:gd name="connsiteY254" fmla="*/ 610836 h 1147088"/>
                  <a:gd name="connsiteX255" fmla="*/ 1126845 w 1376191"/>
                  <a:gd name="connsiteY255" fmla="*/ 593084 h 1147088"/>
                  <a:gd name="connsiteX256" fmla="*/ 1108853 w 1376191"/>
                  <a:gd name="connsiteY256" fmla="*/ 580553 h 1147088"/>
                  <a:gd name="connsiteX257" fmla="*/ 1088563 w 1376191"/>
                  <a:gd name="connsiteY257" fmla="*/ 592624 h 1147088"/>
                  <a:gd name="connsiteX258" fmla="*/ 1081320 w 1376191"/>
                  <a:gd name="connsiteY258" fmla="*/ 613551 h 1147088"/>
                  <a:gd name="connsiteX259" fmla="*/ 1070649 w 1376191"/>
                  <a:gd name="connsiteY259" fmla="*/ 617729 h 1147088"/>
                  <a:gd name="connsiteX260" fmla="*/ 1067417 w 1376191"/>
                  <a:gd name="connsiteY260" fmla="*/ 624704 h 1147088"/>
                  <a:gd name="connsiteX261" fmla="*/ 1057642 w 1376191"/>
                  <a:gd name="connsiteY261" fmla="*/ 641162 h 1147088"/>
                  <a:gd name="connsiteX262" fmla="*/ 1044246 w 1376191"/>
                  <a:gd name="connsiteY262" fmla="*/ 674745 h 1147088"/>
                  <a:gd name="connsiteX263" fmla="*/ 1034199 w 1376191"/>
                  <a:gd name="connsiteY263" fmla="*/ 666433 h 1147088"/>
                  <a:gd name="connsiteX264" fmla="*/ 1030616 w 1376191"/>
                  <a:gd name="connsiteY264" fmla="*/ 649349 h 1147088"/>
                  <a:gd name="connsiteX265" fmla="*/ 1018426 w 1376191"/>
                  <a:gd name="connsiteY265" fmla="*/ 625080 h 1147088"/>
                  <a:gd name="connsiteX266" fmla="*/ 1005848 w 1376191"/>
                  <a:gd name="connsiteY266" fmla="*/ 598807 h 1147088"/>
                  <a:gd name="connsiteX267" fmla="*/ 999111 w 1376191"/>
                  <a:gd name="connsiteY267" fmla="*/ 584187 h 1147088"/>
                  <a:gd name="connsiteX268" fmla="*/ 990933 w 1376191"/>
                  <a:gd name="connsiteY268" fmla="*/ 574747 h 1147088"/>
                  <a:gd name="connsiteX269" fmla="*/ 980807 w 1376191"/>
                  <a:gd name="connsiteY269" fmla="*/ 556827 h 1147088"/>
                  <a:gd name="connsiteX270" fmla="*/ 963906 w 1376191"/>
                  <a:gd name="connsiteY270" fmla="*/ 559417 h 1147088"/>
                  <a:gd name="connsiteX271" fmla="*/ 959038 w 1376191"/>
                  <a:gd name="connsiteY271" fmla="*/ 560294 h 1147088"/>
                  <a:gd name="connsiteX272" fmla="*/ 950276 w 1376191"/>
                  <a:gd name="connsiteY272" fmla="*/ 558874 h 1147088"/>
                  <a:gd name="connsiteX273" fmla="*/ 930415 w 1376191"/>
                  <a:gd name="connsiteY273" fmla="*/ 558122 h 1147088"/>
                  <a:gd name="connsiteX274" fmla="*/ 917291 w 1376191"/>
                  <a:gd name="connsiteY274" fmla="*/ 536568 h 1147088"/>
                  <a:gd name="connsiteX275" fmla="*/ 890420 w 1376191"/>
                  <a:gd name="connsiteY275" fmla="*/ 517103 h 1147088"/>
                  <a:gd name="connsiteX276" fmla="*/ 885902 w 1376191"/>
                  <a:gd name="connsiteY276" fmla="*/ 526000 h 1147088"/>
                  <a:gd name="connsiteX277" fmla="*/ 899766 w 1376191"/>
                  <a:gd name="connsiteY277" fmla="*/ 538949 h 1147088"/>
                  <a:gd name="connsiteX278" fmla="*/ 910709 w 1376191"/>
                  <a:gd name="connsiteY278" fmla="*/ 553611 h 1147088"/>
                  <a:gd name="connsiteX279" fmla="*/ 930181 w 1376191"/>
                  <a:gd name="connsiteY279" fmla="*/ 560043 h 1147088"/>
                  <a:gd name="connsiteX280" fmla="*/ 935088 w 1376191"/>
                  <a:gd name="connsiteY280" fmla="*/ 582516 h 1147088"/>
                  <a:gd name="connsiteX281" fmla="*/ 925352 w 1376191"/>
                  <a:gd name="connsiteY281" fmla="*/ 604237 h 1147088"/>
                  <a:gd name="connsiteX282" fmla="*/ 907321 w 1376191"/>
                  <a:gd name="connsiteY282" fmla="*/ 616058 h 1147088"/>
                  <a:gd name="connsiteX283" fmla="*/ 887421 w 1376191"/>
                  <a:gd name="connsiteY283" fmla="*/ 629550 h 1147088"/>
                  <a:gd name="connsiteX284" fmla="*/ 848984 w 1376191"/>
                  <a:gd name="connsiteY284" fmla="*/ 630134 h 1147088"/>
                  <a:gd name="connsiteX285" fmla="*/ 829357 w 1376191"/>
                  <a:gd name="connsiteY285" fmla="*/ 593627 h 1147088"/>
                  <a:gd name="connsiteX286" fmla="*/ 809028 w 1376191"/>
                  <a:gd name="connsiteY286" fmla="*/ 560419 h 1147088"/>
                  <a:gd name="connsiteX287" fmla="*/ 802408 w 1376191"/>
                  <a:gd name="connsiteY287" fmla="*/ 552901 h 1147088"/>
                  <a:gd name="connsiteX288" fmla="*/ 806419 w 1376191"/>
                  <a:gd name="connsiteY288" fmla="*/ 572199 h 1147088"/>
                  <a:gd name="connsiteX289" fmla="*/ 821724 w 1376191"/>
                  <a:gd name="connsiteY289" fmla="*/ 591330 h 1147088"/>
                  <a:gd name="connsiteX290" fmla="*/ 835821 w 1376191"/>
                  <a:gd name="connsiteY290" fmla="*/ 624955 h 1147088"/>
                  <a:gd name="connsiteX291" fmla="*/ 854709 w 1376191"/>
                  <a:gd name="connsiteY291" fmla="*/ 650811 h 1147088"/>
                  <a:gd name="connsiteX292" fmla="*/ 873752 w 1376191"/>
                  <a:gd name="connsiteY292" fmla="*/ 646132 h 1147088"/>
                  <a:gd name="connsiteX293" fmla="*/ 890654 w 1376191"/>
                  <a:gd name="connsiteY293" fmla="*/ 652398 h 1147088"/>
                  <a:gd name="connsiteX294" fmla="*/ 879827 w 1376191"/>
                  <a:gd name="connsiteY294" fmla="*/ 690033 h 1147088"/>
                  <a:gd name="connsiteX295" fmla="*/ 851516 w 1376191"/>
                  <a:gd name="connsiteY295" fmla="*/ 730801 h 1147088"/>
                  <a:gd name="connsiteX296" fmla="*/ 836639 w 1376191"/>
                  <a:gd name="connsiteY296" fmla="*/ 751311 h 1147088"/>
                  <a:gd name="connsiteX297" fmla="*/ 829668 w 1376191"/>
                  <a:gd name="connsiteY297" fmla="*/ 799222 h 1147088"/>
                  <a:gd name="connsiteX298" fmla="*/ 813468 w 1376191"/>
                  <a:gd name="connsiteY298" fmla="*/ 861293 h 1147088"/>
                  <a:gd name="connsiteX299" fmla="*/ 793724 w 1376191"/>
                  <a:gd name="connsiteY299" fmla="*/ 907741 h 1147088"/>
                  <a:gd name="connsiteX300" fmla="*/ 782352 w 1376191"/>
                  <a:gd name="connsiteY300" fmla="*/ 918226 h 1147088"/>
                  <a:gd name="connsiteX301" fmla="*/ 772694 w 1376191"/>
                  <a:gd name="connsiteY301" fmla="*/ 943539 h 1147088"/>
                  <a:gd name="connsiteX302" fmla="*/ 743759 w 1376191"/>
                  <a:gd name="connsiteY302" fmla="*/ 975827 h 1147088"/>
                  <a:gd name="connsiteX303" fmla="*/ 698585 w 1376191"/>
                  <a:gd name="connsiteY303" fmla="*/ 967849 h 1147088"/>
                  <a:gd name="connsiteX304" fmla="*/ 682346 w 1376191"/>
                  <a:gd name="connsiteY304" fmla="*/ 927165 h 1147088"/>
                  <a:gd name="connsiteX305" fmla="*/ 676621 w 1376191"/>
                  <a:gd name="connsiteY305" fmla="*/ 895962 h 1147088"/>
                  <a:gd name="connsiteX306" fmla="*/ 662329 w 1376191"/>
                  <a:gd name="connsiteY306" fmla="*/ 853565 h 1147088"/>
                  <a:gd name="connsiteX307" fmla="*/ 668521 w 1376191"/>
                  <a:gd name="connsiteY307" fmla="*/ 811586 h 1147088"/>
                  <a:gd name="connsiteX308" fmla="*/ 656643 w 1376191"/>
                  <a:gd name="connsiteY308" fmla="*/ 774869 h 1147088"/>
                  <a:gd name="connsiteX309" fmla="*/ 649556 w 1376191"/>
                  <a:gd name="connsiteY309" fmla="*/ 733809 h 1147088"/>
                  <a:gd name="connsiteX310" fmla="*/ 645622 w 1376191"/>
                  <a:gd name="connsiteY310" fmla="*/ 701729 h 1147088"/>
                  <a:gd name="connsiteX311" fmla="*/ 629772 w 1376191"/>
                  <a:gd name="connsiteY311" fmla="*/ 702105 h 1147088"/>
                  <a:gd name="connsiteX312" fmla="*/ 611547 w 1376191"/>
                  <a:gd name="connsiteY312" fmla="*/ 690326 h 1147088"/>
                  <a:gd name="connsiteX313" fmla="*/ 607030 w 1376191"/>
                  <a:gd name="connsiteY313" fmla="*/ 689866 h 1147088"/>
                  <a:gd name="connsiteX314" fmla="*/ 597255 w 1376191"/>
                  <a:gd name="connsiteY314" fmla="*/ 688906 h 1147088"/>
                  <a:gd name="connsiteX315" fmla="*/ 580431 w 1376191"/>
                  <a:gd name="connsiteY315" fmla="*/ 702982 h 1147088"/>
                  <a:gd name="connsiteX316" fmla="*/ 547096 w 1376191"/>
                  <a:gd name="connsiteY316" fmla="*/ 698680 h 1147088"/>
                  <a:gd name="connsiteX317" fmla="*/ 519018 w 1376191"/>
                  <a:gd name="connsiteY317" fmla="*/ 671529 h 1147088"/>
                  <a:gd name="connsiteX318" fmla="*/ 505115 w 1376191"/>
                  <a:gd name="connsiteY318" fmla="*/ 625540 h 1147088"/>
                  <a:gd name="connsiteX319" fmla="*/ 510995 w 1376191"/>
                  <a:gd name="connsiteY319" fmla="*/ 570987 h 1147088"/>
                  <a:gd name="connsiteX320" fmla="*/ 535569 w 1376191"/>
                  <a:gd name="connsiteY320" fmla="*/ 532517 h 1147088"/>
                  <a:gd name="connsiteX321" fmla="*/ 539190 w 1376191"/>
                  <a:gd name="connsiteY321" fmla="*/ 525583 h 1147088"/>
                  <a:gd name="connsiteX322" fmla="*/ 544759 w 1376191"/>
                  <a:gd name="connsiteY322" fmla="*/ 514722 h 1147088"/>
                  <a:gd name="connsiteX323" fmla="*/ 556364 w 1376191"/>
                  <a:gd name="connsiteY323" fmla="*/ 483186 h 1147088"/>
                  <a:gd name="connsiteX324" fmla="*/ 571942 w 1376191"/>
                  <a:gd name="connsiteY324" fmla="*/ 471991 h 1147088"/>
                  <a:gd name="connsiteX325" fmla="*/ 593516 w 1376191"/>
                  <a:gd name="connsiteY325" fmla="*/ 472785 h 1147088"/>
                  <a:gd name="connsiteX326" fmla="*/ 637366 w 1376191"/>
                  <a:gd name="connsiteY326" fmla="*/ 464222 h 1147088"/>
                  <a:gd name="connsiteX327" fmla="*/ 664510 w 1376191"/>
                  <a:gd name="connsiteY327" fmla="*/ 465266 h 1147088"/>
                  <a:gd name="connsiteX328" fmla="*/ 663848 w 1376191"/>
                  <a:gd name="connsiteY328" fmla="*/ 474163 h 1147088"/>
                  <a:gd name="connsiteX329" fmla="*/ 681645 w 1376191"/>
                  <a:gd name="connsiteY329" fmla="*/ 493336 h 1147088"/>
                  <a:gd name="connsiteX330" fmla="*/ 711475 w 1376191"/>
                  <a:gd name="connsiteY330" fmla="*/ 505658 h 1147088"/>
                  <a:gd name="connsiteX331" fmla="*/ 743876 w 1376191"/>
                  <a:gd name="connsiteY331" fmla="*/ 498599 h 1147088"/>
                  <a:gd name="connsiteX332" fmla="*/ 786792 w 1376191"/>
                  <a:gd name="connsiteY332" fmla="*/ 497931 h 1147088"/>
                  <a:gd name="connsiteX333" fmla="*/ 796411 w 1376191"/>
                  <a:gd name="connsiteY333" fmla="*/ 478674 h 1147088"/>
                  <a:gd name="connsiteX334" fmla="*/ 795359 w 1376191"/>
                  <a:gd name="connsiteY334" fmla="*/ 475667 h 1147088"/>
                  <a:gd name="connsiteX335" fmla="*/ 785429 w 1376191"/>
                  <a:gd name="connsiteY335" fmla="*/ 476628 h 1147088"/>
                  <a:gd name="connsiteX336" fmla="*/ 756611 w 1376191"/>
                  <a:gd name="connsiteY336" fmla="*/ 474915 h 1147088"/>
                  <a:gd name="connsiteX337" fmla="*/ 747849 w 1376191"/>
                  <a:gd name="connsiteY337" fmla="*/ 468148 h 1147088"/>
                  <a:gd name="connsiteX338" fmla="*/ 743915 w 1376191"/>
                  <a:gd name="connsiteY338" fmla="*/ 465224 h 1147088"/>
                  <a:gd name="connsiteX339" fmla="*/ 740488 w 1376191"/>
                  <a:gd name="connsiteY339" fmla="*/ 452484 h 1147088"/>
                  <a:gd name="connsiteX340" fmla="*/ 740527 w 1376191"/>
                  <a:gd name="connsiteY340" fmla="*/ 436946 h 1147088"/>
                  <a:gd name="connsiteX341" fmla="*/ 736477 w 1376191"/>
                  <a:gd name="connsiteY341" fmla="*/ 448140 h 1147088"/>
                  <a:gd name="connsiteX342" fmla="*/ 740177 w 1376191"/>
                  <a:gd name="connsiteY342" fmla="*/ 468566 h 1147088"/>
                  <a:gd name="connsiteX343" fmla="*/ 738580 w 1376191"/>
                  <a:gd name="connsiteY343" fmla="*/ 478424 h 1147088"/>
                  <a:gd name="connsiteX344" fmla="*/ 732271 w 1376191"/>
                  <a:gd name="connsiteY344" fmla="*/ 470655 h 1147088"/>
                  <a:gd name="connsiteX345" fmla="*/ 726352 w 1376191"/>
                  <a:gd name="connsiteY345" fmla="*/ 468691 h 1147088"/>
                  <a:gd name="connsiteX346" fmla="*/ 716304 w 1376191"/>
                  <a:gd name="connsiteY346" fmla="*/ 460379 h 1147088"/>
                  <a:gd name="connsiteX347" fmla="*/ 713345 w 1376191"/>
                  <a:gd name="connsiteY347" fmla="*/ 442835 h 1147088"/>
                  <a:gd name="connsiteX348" fmla="*/ 711475 w 1376191"/>
                  <a:gd name="connsiteY348" fmla="*/ 439494 h 1147088"/>
                  <a:gd name="connsiteX349" fmla="*/ 706491 w 1376191"/>
                  <a:gd name="connsiteY349" fmla="*/ 429135 h 1147088"/>
                  <a:gd name="connsiteX350" fmla="*/ 698507 w 1376191"/>
                  <a:gd name="connsiteY350" fmla="*/ 417940 h 1147088"/>
                  <a:gd name="connsiteX351" fmla="*/ 688772 w 1376191"/>
                  <a:gd name="connsiteY351" fmla="*/ 411758 h 1147088"/>
                  <a:gd name="connsiteX352" fmla="*/ 702713 w 1376191"/>
                  <a:gd name="connsiteY352" fmla="*/ 432852 h 1147088"/>
                  <a:gd name="connsiteX353" fmla="*/ 697534 w 1376191"/>
                  <a:gd name="connsiteY353" fmla="*/ 438032 h 1147088"/>
                  <a:gd name="connsiteX354" fmla="*/ 692627 w 1376191"/>
                  <a:gd name="connsiteY354" fmla="*/ 448057 h 1147088"/>
                  <a:gd name="connsiteX355" fmla="*/ 680983 w 1376191"/>
                  <a:gd name="connsiteY355" fmla="*/ 461089 h 1147088"/>
                  <a:gd name="connsiteX356" fmla="*/ 680866 w 1376191"/>
                  <a:gd name="connsiteY356" fmla="*/ 450187 h 1147088"/>
                  <a:gd name="connsiteX357" fmla="*/ 682190 w 1376191"/>
                  <a:gd name="connsiteY357" fmla="*/ 437113 h 1147088"/>
                  <a:gd name="connsiteX358" fmla="*/ 664198 w 1376191"/>
                  <a:gd name="connsiteY358" fmla="*/ 424289 h 1147088"/>
                  <a:gd name="connsiteX359" fmla="*/ 662095 w 1376191"/>
                  <a:gd name="connsiteY359" fmla="*/ 432267 h 1147088"/>
                  <a:gd name="connsiteX360" fmla="*/ 647297 w 1376191"/>
                  <a:gd name="connsiteY360" fmla="*/ 432769 h 1147088"/>
                  <a:gd name="connsiteX361" fmla="*/ 643675 w 1376191"/>
                  <a:gd name="connsiteY361" fmla="*/ 412802 h 1147088"/>
                  <a:gd name="connsiteX362" fmla="*/ 620932 w 1376191"/>
                  <a:gd name="connsiteY362" fmla="*/ 419611 h 1147088"/>
                  <a:gd name="connsiteX363" fmla="*/ 601422 w 1376191"/>
                  <a:gd name="connsiteY363" fmla="*/ 444673 h 1147088"/>
                  <a:gd name="connsiteX364" fmla="*/ 587402 w 1376191"/>
                  <a:gd name="connsiteY364" fmla="*/ 465726 h 1147088"/>
                  <a:gd name="connsiteX365" fmla="*/ 567775 w 1376191"/>
                  <a:gd name="connsiteY365" fmla="*/ 464305 h 1147088"/>
                  <a:gd name="connsiteX366" fmla="*/ 549588 w 1376191"/>
                  <a:gd name="connsiteY366" fmla="*/ 455116 h 1147088"/>
                  <a:gd name="connsiteX367" fmla="*/ 547641 w 1376191"/>
                  <a:gd name="connsiteY367" fmla="*/ 429469 h 1147088"/>
                  <a:gd name="connsiteX368" fmla="*/ 563764 w 1376191"/>
                  <a:gd name="connsiteY368" fmla="*/ 407748 h 1147088"/>
                  <a:gd name="connsiteX369" fmla="*/ 590089 w 1376191"/>
                  <a:gd name="connsiteY369" fmla="*/ 407330 h 1147088"/>
                  <a:gd name="connsiteX370" fmla="*/ 589505 w 1376191"/>
                  <a:gd name="connsiteY370" fmla="*/ 395885 h 1147088"/>
                  <a:gd name="connsiteX371" fmla="*/ 578289 w 1376191"/>
                  <a:gd name="connsiteY371" fmla="*/ 380054 h 1147088"/>
                  <a:gd name="connsiteX372" fmla="*/ 571396 w 1376191"/>
                  <a:gd name="connsiteY372" fmla="*/ 372494 h 1147088"/>
                  <a:gd name="connsiteX373" fmla="*/ 584637 w 1376191"/>
                  <a:gd name="connsiteY373" fmla="*/ 360756 h 1147088"/>
                  <a:gd name="connsiteX374" fmla="*/ 601227 w 1376191"/>
                  <a:gd name="connsiteY374" fmla="*/ 354992 h 1147088"/>
                  <a:gd name="connsiteX375" fmla="*/ 588804 w 1376191"/>
                  <a:gd name="connsiteY375" fmla="*/ 351233 h 1147088"/>
                  <a:gd name="connsiteX376" fmla="*/ 567346 w 1376191"/>
                  <a:gd name="connsiteY376" fmla="*/ 350815 h 1147088"/>
                  <a:gd name="connsiteX377" fmla="*/ 572136 w 1376191"/>
                  <a:gd name="connsiteY377" fmla="*/ 339579 h 1147088"/>
                  <a:gd name="connsiteX378" fmla="*/ 577277 w 1376191"/>
                  <a:gd name="connsiteY378" fmla="*/ 321576 h 1147088"/>
                  <a:gd name="connsiteX379" fmla="*/ 579691 w 1376191"/>
                  <a:gd name="connsiteY379" fmla="*/ 310966 h 1147088"/>
                  <a:gd name="connsiteX380" fmla="*/ 572798 w 1376191"/>
                  <a:gd name="connsiteY380" fmla="*/ 296680 h 1147088"/>
                  <a:gd name="connsiteX381" fmla="*/ 578367 w 1376191"/>
                  <a:gd name="connsiteY381" fmla="*/ 269571 h 1147088"/>
                  <a:gd name="connsiteX382" fmla="*/ 590673 w 1376191"/>
                  <a:gd name="connsiteY382" fmla="*/ 271451 h 1147088"/>
                  <a:gd name="connsiteX383" fmla="*/ 588415 w 1376191"/>
                  <a:gd name="connsiteY383" fmla="*/ 280432 h 1147088"/>
                  <a:gd name="connsiteX384" fmla="*/ 600098 w 1376191"/>
                  <a:gd name="connsiteY384" fmla="*/ 293547 h 1147088"/>
                  <a:gd name="connsiteX385" fmla="*/ 605511 w 1376191"/>
                  <a:gd name="connsiteY385" fmla="*/ 319571 h 1147088"/>
                  <a:gd name="connsiteX386" fmla="*/ 608081 w 1376191"/>
                  <a:gd name="connsiteY386" fmla="*/ 332227 h 1147088"/>
                  <a:gd name="connsiteX387" fmla="*/ 604927 w 1376191"/>
                  <a:gd name="connsiteY387" fmla="*/ 340289 h 1147088"/>
                  <a:gd name="connsiteX388" fmla="*/ 620465 w 1376191"/>
                  <a:gd name="connsiteY388" fmla="*/ 332227 h 1147088"/>
                  <a:gd name="connsiteX389" fmla="*/ 630707 w 1376191"/>
                  <a:gd name="connsiteY389" fmla="*/ 319738 h 1147088"/>
                  <a:gd name="connsiteX390" fmla="*/ 646090 w 1376191"/>
                  <a:gd name="connsiteY390" fmla="*/ 312386 h 1147088"/>
                  <a:gd name="connsiteX391" fmla="*/ 643286 w 1376191"/>
                  <a:gd name="connsiteY391" fmla="*/ 303823 h 1147088"/>
                  <a:gd name="connsiteX392" fmla="*/ 642312 w 1376191"/>
                  <a:gd name="connsiteY392" fmla="*/ 290456 h 1147088"/>
                  <a:gd name="connsiteX393" fmla="*/ 631408 w 1376191"/>
                  <a:gd name="connsiteY393" fmla="*/ 271785 h 1147088"/>
                  <a:gd name="connsiteX394" fmla="*/ 629772 w 1376191"/>
                  <a:gd name="connsiteY394" fmla="*/ 240499 h 1147088"/>
                  <a:gd name="connsiteX395" fmla="*/ 648309 w 1376191"/>
                  <a:gd name="connsiteY395" fmla="*/ 222203 h 1147088"/>
                  <a:gd name="connsiteX396" fmla="*/ 651775 w 1376191"/>
                  <a:gd name="connsiteY396" fmla="*/ 215061 h 1147088"/>
                  <a:gd name="connsiteX397" fmla="*/ 661628 w 1376191"/>
                  <a:gd name="connsiteY397" fmla="*/ 209463 h 1147088"/>
                  <a:gd name="connsiteX398" fmla="*/ 680438 w 1376191"/>
                  <a:gd name="connsiteY398" fmla="*/ 181059 h 1147088"/>
                  <a:gd name="connsiteX399" fmla="*/ 702480 w 1376191"/>
                  <a:gd name="connsiteY399" fmla="*/ 161177 h 1147088"/>
                  <a:gd name="connsiteX400" fmla="*/ 712916 w 1376191"/>
                  <a:gd name="connsiteY400" fmla="*/ 157752 h 1147088"/>
                  <a:gd name="connsiteX401" fmla="*/ 733323 w 1376191"/>
                  <a:gd name="connsiteY401" fmla="*/ 147434 h 1147088"/>
                  <a:gd name="connsiteX402" fmla="*/ 752288 w 1376191"/>
                  <a:gd name="connsiteY402" fmla="*/ 152280 h 1147088"/>
                  <a:gd name="connsiteX403" fmla="*/ 767787 w 1376191"/>
                  <a:gd name="connsiteY403" fmla="*/ 165187 h 1147088"/>
                  <a:gd name="connsiteX404" fmla="*/ 797229 w 1376191"/>
                  <a:gd name="connsiteY404" fmla="*/ 178386 h 1147088"/>
                  <a:gd name="connsiteX405" fmla="*/ 816155 w 1376191"/>
                  <a:gd name="connsiteY405" fmla="*/ 193883 h 1147088"/>
                  <a:gd name="connsiteX406" fmla="*/ 827332 w 1376191"/>
                  <a:gd name="connsiteY406" fmla="*/ 175003 h 1147088"/>
                  <a:gd name="connsiteX407" fmla="*/ 837652 w 1376191"/>
                  <a:gd name="connsiteY407" fmla="*/ 181352 h 1147088"/>
                  <a:gd name="connsiteX408" fmla="*/ 846725 w 1376191"/>
                  <a:gd name="connsiteY408" fmla="*/ 185028 h 1147088"/>
                  <a:gd name="connsiteX409" fmla="*/ 879866 w 1376191"/>
                  <a:gd name="connsiteY409" fmla="*/ 172246 h 1147088"/>
                  <a:gd name="connsiteX410" fmla="*/ 896495 w 1376191"/>
                  <a:gd name="connsiteY410" fmla="*/ 172162 h 1147088"/>
                  <a:gd name="connsiteX411" fmla="*/ 901363 w 1376191"/>
                  <a:gd name="connsiteY411" fmla="*/ 161093 h 1147088"/>
                  <a:gd name="connsiteX412" fmla="*/ 933764 w 1376191"/>
                  <a:gd name="connsiteY412" fmla="*/ 154243 h 1147088"/>
                  <a:gd name="connsiteX413" fmla="*/ 954715 w 1376191"/>
                  <a:gd name="connsiteY413" fmla="*/ 137284 h 1147088"/>
                  <a:gd name="connsiteX414" fmla="*/ 966437 w 1376191"/>
                  <a:gd name="connsiteY414" fmla="*/ 139832 h 1147088"/>
                  <a:gd name="connsiteX415" fmla="*/ 978237 w 1376191"/>
                  <a:gd name="connsiteY415" fmla="*/ 143341 h 1147088"/>
                  <a:gd name="connsiteX416" fmla="*/ 983261 w 1376191"/>
                  <a:gd name="connsiteY416" fmla="*/ 148311 h 1147088"/>
                  <a:gd name="connsiteX417" fmla="*/ 993464 w 1376191"/>
                  <a:gd name="connsiteY417" fmla="*/ 140835 h 1147088"/>
                  <a:gd name="connsiteX418" fmla="*/ 1003862 w 1376191"/>
                  <a:gd name="connsiteY418" fmla="*/ 144427 h 1147088"/>
                  <a:gd name="connsiteX419" fmla="*/ 1002577 w 1376191"/>
                  <a:gd name="connsiteY419" fmla="*/ 130016 h 1147088"/>
                  <a:gd name="connsiteX420" fmla="*/ 1014298 w 1376191"/>
                  <a:gd name="connsiteY420" fmla="*/ 121745 h 1147088"/>
                  <a:gd name="connsiteX421" fmla="*/ 1024852 w 1376191"/>
                  <a:gd name="connsiteY421" fmla="*/ 111303 h 1147088"/>
                  <a:gd name="connsiteX422" fmla="*/ 1045609 w 1376191"/>
                  <a:gd name="connsiteY422" fmla="*/ 104118 h 1147088"/>
                  <a:gd name="connsiteX423" fmla="*/ 1065898 w 1376191"/>
                  <a:gd name="connsiteY423" fmla="*/ 98730 h 1147088"/>
                  <a:gd name="connsiteX424" fmla="*/ 1075595 w 1376191"/>
                  <a:gd name="connsiteY424" fmla="*/ 97059 h 1147088"/>
                  <a:gd name="connsiteX425" fmla="*/ 1090978 w 1376191"/>
                  <a:gd name="connsiteY425" fmla="*/ 87494 h 1147088"/>
                  <a:gd name="connsiteX426" fmla="*/ 1101570 w 1376191"/>
                  <a:gd name="connsiteY426" fmla="*/ 81103 h 1147088"/>
                  <a:gd name="connsiteX427" fmla="*/ 1053405 w 1376191"/>
                  <a:gd name="connsiteY427" fmla="*/ 47198 h 1147088"/>
                  <a:gd name="connsiteX428" fmla="*/ 1064656 w 1376191"/>
                  <a:gd name="connsiteY428" fmla="*/ 58229 h 1147088"/>
                  <a:gd name="connsiteX429" fmla="*/ 1035211 w 1376191"/>
                  <a:gd name="connsiteY429" fmla="*/ 53899 h 1147088"/>
                  <a:gd name="connsiteX430" fmla="*/ 1053405 w 1376191"/>
                  <a:gd name="connsiteY430" fmla="*/ 47198 h 1147088"/>
                  <a:gd name="connsiteX431" fmla="*/ 679200 w 1376191"/>
                  <a:gd name="connsiteY431" fmla="*/ 41940 h 1147088"/>
                  <a:gd name="connsiteX432" fmla="*/ 689500 w 1376191"/>
                  <a:gd name="connsiteY432" fmla="*/ 56407 h 1147088"/>
                  <a:gd name="connsiteX433" fmla="*/ 699041 w 1376191"/>
                  <a:gd name="connsiteY433" fmla="*/ 61503 h 1147088"/>
                  <a:gd name="connsiteX434" fmla="*/ 715071 w 1376191"/>
                  <a:gd name="connsiteY434" fmla="*/ 65479 h 1147088"/>
                  <a:gd name="connsiteX435" fmla="*/ 713516 w 1376191"/>
                  <a:gd name="connsiteY435" fmla="*/ 87984 h 1147088"/>
                  <a:gd name="connsiteX436" fmla="*/ 694372 w 1376191"/>
                  <a:gd name="connsiteY436" fmla="*/ 87401 h 1147088"/>
                  <a:gd name="connsiteX437" fmla="*/ 683083 w 1376191"/>
                  <a:gd name="connsiteY437" fmla="*/ 106822 h 1147088"/>
                  <a:gd name="connsiteX438" fmla="*/ 671060 w 1376191"/>
                  <a:gd name="connsiteY438" fmla="*/ 98022 h 1147088"/>
                  <a:gd name="connsiteX439" fmla="*/ 666345 w 1376191"/>
                  <a:gd name="connsiteY439" fmla="*/ 87728 h 1147088"/>
                  <a:gd name="connsiteX440" fmla="*/ 666735 w 1376191"/>
                  <a:gd name="connsiteY440" fmla="*/ 75146 h 1147088"/>
                  <a:gd name="connsiteX441" fmla="*/ 650621 w 1376191"/>
                  <a:gd name="connsiteY441" fmla="*/ 77292 h 1147088"/>
                  <a:gd name="connsiteX442" fmla="*/ 645317 w 1376191"/>
                  <a:gd name="connsiteY442" fmla="*/ 64797 h 1147088"/>
                  <a:gd name="connsiteX443" fmla="*/ 650679 w 1376191"/>
                  <a:gd name="connsiteY443" fmla="*/ 48243 h 1147088"/>
                  <a:gd name="connsiteX444" fmla="*/ 665465 w 1376191"/>
                  <a:gd name="connsiteY444" fmla="*/ 48826 h 1147088"/>
                  <a:gd name="connsiteX445" fmla="*/ 679200 w 1376191"/>
                  <a:gd name="connsiteY445" fmla="*/ 41940 h 1147088"/>
                  <a:gd name="connsiteX446" fmla="*/ 884761 w 1376191"/>
                  <a:gd name="connsiteY446" fmla="*/ 39049 h 1147088"/>
                  <a:gd name="connsiteX447" fmla="*/ 896002 w 1376191"/>
                  <a:gd name="connsiteY447" fmla="*/ 49030 h 1147088"/>
                  <a:gd name="connsiteX448" fmla="*/ 874259 w 1376191"/>
                  <a:gd name="connsiteY448" fmla="*/ 51515 h 1147088"/>
                  <a:gd name="connsiteX449" fmla="*/ 884761 w 1376191"/>
                  <a:gd name="connsiteY449" fmla="*/ 39049 h 1147088"/>
                  <a:gd name="connsiteX450" fmla="*/ 358885 w 1376191"/>
                  <a:gd name="connsiteY450" fmla="*/ 16643 h 1147088"/>
                  <a:gd name="connsiteX451" fmla="*/ 352918 w 1376191"/>
                  <a:gd name="connsiteY451" fmla="*/ 25178 h 1147088"/>
                  <a:gd name="connsiteX452" fmla="*/ 334789 w 1376191"/>
                  <a:gd name="connsiteY452" fmla="*/ 37486 h 1147088"/>
                  <a:gd name="connsiteX453" fmla="*/ 326303 w 1376191"/>
                  <a:gd name="connsiteY453" fmla="*/ 49326 h 1147088"/>
                  <a:gd name="connsiteX454" fmla="*/ 308021 w 1376191"/>
                  <a:gd name="connsiteY454" fmla="*/ 62701 h 1147088"/>
                  <a:gd name="connsiteX455" fmla="*/ 281146 w 1376191"/>
                  <a:gd name="connsiteY455" fmla="*/ 75453 h 1147088"/>
                  <a:gd name="connsiteX456" fmla="*/ 269399 w 1376191"/>
                  <a:gd name="connsiteY456" fmla="*/ 96803 h 1147088"/>
                  <a:gd name="connsiteX457" fmla="*/ 265383 w 1376191"/>
                  <a:gd name="connsiteY457" fmla="*/ 96661 h 1147088"/>
                  <a:gd name="connsiteX458" fmla="*/ 266172 w 1376191"/>
                  <a:gd name="connsiteY458" fmla="*/ 106277 h 1147088"/>
                  <a:gd name="connsiteX459" fmla="*/ 243039 w 1376191"/>
                  <a:gd name="connsiteY459" fmla="*/ 112321 h 1147088"/>
                  <a:gd name="connsiteX460" fmla="*/ 216478 w 1376191"/>
                  <a:gd name="connsiteY460" fmla="*/ 115361 h 1147088"/>
                  <a:gd name="connsiteX461" fmla="*/ 302001 w 1376191"/>
                  <a:gd name="connsiteY461" fmla="*/ 46716 h 1147088"/>
                  <a:gd name="connsiteX462" fmla="*/ 358885 w 1376191"/>
                  <a:gd name="connsiteY462" fmla="*/ 16643 h 1147088"/>
                  <a:gd name="connsiteX463" fmla="*/ 508790 w 1376191"/>
                  <a:gd name="connsiteY463" fmla="*/ 16 h 1147088"/>
                  <a:gd name="connsiteX464" fmla="*/ 522926 w 1376191"/>
                  <a:gd name="connsiteY464" fmla="*/ 3113 h 1147088"/>
                  <a:gd name="connsiteX465" fmla="*/ 549819 w 1376191"/>
                  <a:gd name="connsiteY465" fmla="*/ 4717 h 1147088"/>
                  <a:gd name="connsiteX466" fmla="*/ 555487 w 1376191"/>
                  <a:gd name="connsiteY466" fmla="*/ 14954 h 1147088"/>
                  <a:gd name="connsiteX467" fmla="*/ 550666 w 1376191"/>
                  <a:gd name="connsiteY467" fmla="*/ 27230 h 1147088"/>
                  <a:gd name="connsiteX468" fmla="*/ 572451 w 1376191"/>
                  <a:gd name="connsiteY468" fmla="*/ 28934 h 1147088"/>
                  <a:gd name="connsiteX469" fmla="*/ 588608 w 1376191"/>
                  <a:gd name="connsiteY469" fmla="*/ 32441 h 1147088"/>
                  <a:gd name="connsiteX470" fmla="*/ 586928 w 1376191"/>
                  <a:gd name="connsiteY470" fmla="*/ 42590 h 1147088"/>
                  <a:gd name="connsiteX471" fmla="*/ 571181 w 1376191"/>
                  <a:gd name="connsiteY471" fmla="*/ 50911 h 1147088"/>
                  <a:gd name="connsiteX472" fmla="*/ 561702 w 1376191"/>
                  <a:gd name="connsiteY472" fmla="*/ 58013 h 1147088"/>
                  <a:gd name="connsiteX473" fmla="*/ 558410 w 1376191"/>
                  <a:gd name="connsiteY473" fmla="*/ 73013 h 1147088"/>
                  <a:gd name="connsiteX474" fmla="*/ 556771 w 1376191"/>
                  <a:gd name="connsiteY474" fmla="*/ 77080 h 1147088"/>
                  <a:gd name="connsiteX475" fmla="*/ 558902 w 1376191"/>
                  <a:gd name="connsiteY475" fmla="*/ 90836 h 1147088"/>
                  <a:gd name="connsiteX476" fmla="*/ 550147 w 1376191"/>
                  <a:gd name="connsiteY476" fmla="*/ 113535 h 1147088"/>
                  <a:gd name="connsiteX477" fmla="*/ 538742 w 1376191"/>
                  <a:gd name="connsiteY477" fmla="*/ 138299 h 1147088"/>
                  <a:gd name="connsiteX478" fmla="*/ 537035 w 1376191"/>
                  <a:gd name="connsiteY478" fmla="*/ 148672 h 1147088"/>
                  <a:gd name="connsiteX479" fmla="*/ 537035 w 1376191"/>
                  <a:gd name="connsiteY479" fmla="*/ 150065 h 1147088"/>
                  <a:gd name="connsiteX480" fmla="*/ 526450 w 1376191"/>
                  <a:gd name="connsiteY480" fmla="*/ 157440 h 1147088"/>
                  <a:gd name="connsiteX481" fmla="*/ 506140 w 1376191"/>
                  <a:gd name="connsiteY481" fmla="*/ 153249 h 1147088"/>
                  <a:gd name="connsiteX482" fmla="*/ 507356 w 1376191"/>
                  <a:gd name="connsiteY482" fmla="*/ 161445 h 1147088"/>
                  <a:gd name="connsiteX483" fmla="*/ 513939 w 1376191"/>
                  <a:gd name="connsiteY483" fmla="*/ 166744 h 1147088"/>
                  <a:gd name="connsiteX484" fmla="*/ 497508 w 1376191"/>
                  <a:gd name="connsiteY484" fmla="*/ 188199 h 1147088"/>
                  <a:gd name="connsiteX485" fmla="*/ 472910 w 1376191"/>
                  <a:gd name="connsiteY485" fmla="*/ 200935 h 1147088"/>
                  <a:gd name="connsiteX486" fmla="*/ 459812 w 1376191"/>
                  <a:gd name="connsiteY486" fmla="*/ 210587 h 1147088"/>
                  <a:gd name="connsiteX487" fmla="*/ 443736 w 1376191"/>
                  <a:gd name="connsiteY487" fmla="*/ 213062 h 1147088"/>
                  <a:gd name="connsiteX488" fmla="*/ 432113 w 1376191"/>
                  <a:gd name="connsiteY488" fmla="*/ 247527 h 1147088"/>
                  <a:gd name="connsiteX489" fmla="*/ 422457 w 1376191"/>
                  <a:gd name="connsiteY489" fmla="*/ 261445 h 1147088"/>
                  <a:gd name="connsiteX490" fmla="*/ 413825 w 1376191"/>
                  <a:gd name="connsiteY490" fmla="*/ 265512 h 1147088"/>
                  <a:gd name="connsiteX491" fmla="*/ 398569 w 1376191"/>
                  <a:gd name="connsiteY491" fmla="*/ 260101 h 1147088"/>
                  <a:gd name="connsiteX492" fmla="*/ 387423 w 1376191"/>
                  <a:gd name="connsiteY492" fmla="*/ 236457 h 1147088"/>
                  <a:gd name="connsiteX493" fmla="*/ 376087 w 1376191"/>
                  <a:gd name="connsiteY493" fmla="*/ 195413 h 1147088"/>
                  <a:gd name="connsiteX494" fmla="*/ 380772 w 1376191"/>
                  <a:gd name="connsiteY494" fmla="*/ 182838 h 1147088"/>
                  <a:gd name="connsiteX495" fmla="*/ 382179 w 1376191"/>
                  <a:gd name="connsiteY495" fmla="*/ 170823 h 1147088"/>
                  <a:gd name="connsiteX496" fmla="*/ 378232 w 1376191"/>
                  <a:gd name="connsiteY496" fmla="*/ 156607 h 1147088"/>
                  <a:gd name="connsiteX497" fmla="*/ 381277 w 1376191"/>
                  <a:gd name="connsiteY497" fmla="*/ 151781 h 1147088"/>
                  <a:gd name="connsiteX498" fmla="*/ 368657 w 1376191"/>
                  <a:gd name="connsiteY498" fmla="*/ 144542 h 1147088"/>
                  <a:gd name="connsiteX499" fmla="*/ 366882 w 1376191"/>
                  <a:gd name="connsiteY499" fmla="*/ 126508 h 1147088"/>
                  <a:gd name="connsiteX500" fmla="*/ 354466 w 1376191"/>
                  <a:gd name="connsiteY500" fmla="*/ 107540 h 1147088"/>
                  <a:gd name="connsiteX501" fmla="*/ 333842 w 1376191"/>
                  <a:gd name="connsiteY501" fmla="*/ 104655 h 1147088"/>
                  <a:gd name="connsiteX502" fmla="*/ 315527 w 1376191"/>
                  <a:gd name="connsiteY502" fmla="*/ 103336 h 1147088"/>
                  <a:gd name="connsiteX503" fmla="*/ 315295 w 1376191"/>
                  <a:gd name="connsiteY503" fmla="*/ 89866 h 1147088"/>
                  <a:gd name="connsiteX504" fmla="*/ 330646 w 1376191"/>
                  <a:gd name="connsiteY504" fmla="*/ 85911 h 1147088"/>
                  <a:gd name="connsiteX505" fmla="*/ 313150 w 1376191"/>
                  <a:gd name="connsiteY505" fmla="*/ 81956 h 1147088"/>
                  <a:gd name="connsiteX506" fmla="*/ 304955 w 1376191"/>
                  <a:gd name="connsiteY506" fmla="*/ 81794 h 1147088"/>
                  <a:gd name="connsiteX507" fmla="*/ 300544 w 1376191"/>
                  <a:gd name="connsiteY507" fmla="*/ 74642 h 1147088"/>
                  <a:gd name="connsiteX508" fmla="*/ 321782 w 1376191"/>
                  <a:gd name="connsiteY508" fmla="*/ 68971 h 1147088"/>
                  <a:gd name="connsiteX509" fmla="*/ 332722 w 1376191"/>
                  <a:gd name="connsiteY509" fmla="*/ 58871 h 1147088"/>
                  <a:gd name="connsiteX510" fmla="*/ 347227 w 1376191"/>
                  <a:gd name="connsiteY510" fmla="*/ 39008 h 1147088"/>
                  <a:gd name="connsiteX511" fmla="*/ 402762 w 1376191"/>
                  <a:gd name="connsiteY511" fmla="*/ 25252 h 1147088"/>
                  <a:gd name="connsiteX512" fmla="*/ 432072 w 1376191"/>
                  <a:gd name="connsiteY512" fmla="*/ 21782 h 1147088"/>
                  <a:gd name="connsiteX513" fmla="*/ 439939 w 1376191"/>
                  <a:gd name="connsiteY513" fmla="*/ 7354 h 1147088"/>
                  <a:gd name="connsiteX514" fmla="*/ 477062 w 1376191"/>
                  <a:gd name="connsiteY514" fmla="*/ 5439 h 1147088"/>
                  <a:gd name="connsiteX515" fmla="*/ 508790 w 1376191"/>
                  <a:gd name="connsiteY515" fmla="*/ 16 h 1147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</a:cxnLst>
                <a:rect l="l" t="t" r="r" b="b"/>
                <a:pathLst>
                  <a:path w="1376191" h="1147088">
                    <a:moveTo>
                      <a:pt x="1356443" y="810404"/>
                    </a:moveTo>
                    <a:cubicBezTo>
                      <a:pt x="1357569" y="810347"/>
                      <a:pt x="1358826" y="810519"/>
                      <a:pt x="1360106" y="810755"/>
                    </a:cubicBezTo>
                    <a:cubicBezTo>
                      <a:pt x="1343415" y="869610"/>
                      <a:pt x="1319284" y="925345"/>
                      <a:pt x="1288579" y="976743"/>
                    </a:cubicBezTo>
                    <a:cubicBezTo>
                      <a:pt x="1285335" y="978377"/>
                      <a:pt x="1281921" y="979879"/>
                      <a:pt x="1279209" y="980516"/>
                    </a:cubicBezTo>
                    <a:cubicBezTo>
                      <a:pt x="1272613" y="982125"/>
                      <a:pt x="1255429" y="986765"/>
                      <a:pt x="1253413" y="985205"/>
                    </a:cubicBezTo>
                    <a:cubicBezTo>
                      <a:pt x="1251352" y="983596"/>
                      <a:pt x="1244326" y="975338"/>
                      <a:pt x="1246421" y="966117"/>
                    </a:cubicBezTo>
                    <a:cubicBezTo>
                      <a:pt x="1246421" y="966117"/>
                      <a:pt x="1246421" y="966117"/>
                      <a:pt x="1245135" y="954168"/>
                    </a:cubicBezTo>
                    <a:cubicBezTo>
                      <a:pt x="1244326" y="948165"/>
                      <a:pt x="1244326" y="948165"/>
                      <a:pt x="1244326" y="948165"/>
                    </a:cubicBezTo>
                    <a:cubicBezTo>
                      <a:pt x="1240748" y="944326"/>
                      <a:pt x="1237809" y="935032"/>
                      <a:pt x="1237809" y="927387"/>
                    </a:cubicBezTo>
                    <a:cubicBezTo>
                      <a:pt x="1237809" y="919922"/>
                      <a:pt x="1238488" y="901137"/>
                      <a:pt x="1242378" y="900042"/>
                    </a:cubicBezTo>
                    <a:cubicBezTo>
                      <a:pt x="1246257" y="898907"/>
                      <a:pt x="1257558" y="885455"/>
                      <a:pt x="1260966" y="874772"/>
                    </a:cubicBezTo>
                    <a:cubicBezTo>
                      <a:pt x="1260966" y="874772"/>
                      <a:pt x="1260966" y="874772"/>
                      <a:pt x="1266894" y="868156"/>
                    </a:cubicBezTo>
                    <a:cubicBezTo>
                      <a:pt x="1271916" y="862880"/>
                      <a:pt x="1271916" y="862880"/>
                      <a:pt x="1271916" y="862880"/>
                    </a:cubicBezTo>
                    <a:cubicBezTo>
                      <a:pt x="1274498" y="867225"/>
                      <a:pt x="1276616" y="867601"/>
                      <a:pt x="1276627" y="863860"/>
                    </a:cubicBezTo>
                    <a:cubicBezTo>
                      <a:pt x="1276661" y="860038"/>
                      <a:pt x="1284520" y="853716"/>
                      <a:pt x="1288307" y="852058"/>
                    </a:cubicBezTo>
                    <a:cubicBezTo>
                      <a:pt x="1292129" y="850327"/>
                      <a:pt x="1302451" y="851601"/>
                      <a:pt x="1304183" y="847346"/>
                    </a:cubicBezTo>
                    <a:cubicBezTo>
                      <a:pt x="1305967" y="843115"/>
                      <a:pt x="1314080" y="830210"/>
                      <a:pt x="1318231" y="828544"/>
                    </a:cubicBezTo>
                    <a:cubicBezTo>
                      <a:pt x="1322398" y="826845"/>
                      <a:pt x="1335007" y="821193"/>
                      <a:pt x="1335188" y="818041"/>
                    </a:cubicBezTo>
                    <a:cubicBezTo>
                      <a:pt x="1335375" y="814921"/>
                      <a:pt x="1347270" y="810600"/>
                      <a:pt x="1356443" y="810404"/>
                    </a:cubicBezTo>
                    <a:close/>
                    <a:moveTo>
                      <a:pt x="1376191" y="732686"/>
                    </a:moveTo>
                    <a:cubicBezTo>
                      <a:pt x="1374892" y="740594"/>
                      <a:pt x="1373515" y="748402"/>
                      <a:pt x="1371961" y="756169"/>
                    </a:cubicBezTo>
                    <a:cubicBezTo>
                      <a:pt x="1364088" y="751228"/>
                      <a:pt x="1354461" y="745876"/>
                      <a:pt x="1352219" y="747012"/>
                    </a:cubicBezTo>
                    <a:cubicBezTo>
                      <a:pt x="1348939" y="748673"/>
                      <a:pt x="1347760" y="743335"/>
                      <a:pt x="1349911" y="742326"/>
                    </a:cubicBezTo>
                    <a:cubicBezTo>
                      <a:pt x="1352119" y="741332"/>
                      <a:pt x="1354135" y="735214"/>
                      <a:pt x="1355499" y="737201"/>
                    </a:cubicBezTo>
                    <a:cubicBezTo>
                      <a:pt x="1356819" y="739218"/>
                      <a:pt x="1367013" y="738011"/>
                      <a:pt x="1369086" y="736903"/>
                    </a:cubicBezTo>
                    <a:cubicBezTo>
                      <a:pt x="1370413" y="736193"/>
                      <a:pt x="1373344" y="734177"/>
                      <a:pt x="1376191" y="732686"/>
                    </a:cubicBezTo>
                    <a:close/>
                    <a:moveTo>
                      <a:pt x="181617" y="568940"/>
                    </a:moveTo>
                    <a:cubicBezTo>
                      <a:pt x="188306" y="568940"/>
                      <a:pt x="207912" y="570700"/>
                      <a:pt x="210425" y="572759"/>
                    </a:cubicBezTo>
                    <a:cubicBezTo>
                      <a:pt x="213023" y="574789"/>
                      <a:pt x="221884" y="580241"/>
                      <a:pt x="223779" y="581037"/>
                    </a:cubicBezTo>
                    <a:cubicBezTo>
                      <a:pt x="225573" y="581974"/>
                      <a:pt x="231670" y="589454"/>
                      <a:pt x="239375" y="588944"/>
                    </a:cubicBezTo>
                    <a:cubicBezTo>
                      <a:pt x="247091" y="588476"/>
                      <a:pt x="253196" y="604945"/>
                      <a:pt x="248589" y="604377"/>
                    </a:cubicBezTo>
                    <a:cubicBezTo>
                      <a:pt x="243990" y="603794"/>
                      <a:pt x="238084" y="609175"/>
                      <a:pt x="235774" y="607316"/>
                    </a:cubicBezTo>
                    <a:cubicBezTo>
                      <a:pt x="233468" y="605427"/>
                      <a:pt x="221981" y="603184"/>
                      <a:pt x="220853" y="600387"/>
                    </a:cubicBezTo>
                    <a:cubicBezTo>
                      <a:pt x="219704" y="597647"/>
                      <a:pt x="221941" y="589881"/>
                      <a:pt x="217126" y="590790"/>
                    </a:cubicBezTo>
                    <a:cubicBezTo>
                      <a:pt x="212300" y="591712"/>
                      <a:pt x="205712" y="589383"/>
                      <a:pt x="202509" y="585664"/>
                    </a:cubicBezTo>
                    <a:cubicBezTo>
                      <a:pt x="199335" y="581944"/>
                      <a:pt x="183776" y="578239"/>
                      <a:pt x="180452" y="579971"/>
                    </a:cubicBezTo>
                    <a:cubicBezTo>
                      <a:pt x="177160" y="581731"/>
                      <a:pt x="165518" y="580241"/>
                      <a:pt x="166590" y="577956"/>
                    </a:cubicBezTo>
                    <a:cubicBezTo>
                      <a:pt x="167605" y="575769"/>
                      <a:pt x="174944" y="568940"/>
                      <a:pt x="181617" y="568940"/>
                    </a:cubicBezTo>
                    <a:close/>
                    <a:moveTo>
                      <a:pt x="223349" y="122202"/>
                    </a:moveTo>
                    <a:cubicBezTo>
                      <a:pt x="226242" y="123819"/>
                      <a:pt x="232874" y="131809"/>
                      <a:pt x="239279" y="128099"/>
                    </a:cubicBezTo>
                    <a:cubicBezTo>
                      <a:pt x="245725" y="124437"/>
                      <a:pt x="252688" y="136470"/>
                      <a:pt x="256511" y="135376"/>
                    </a:cubicBezTo>
                    <a:cubicBezTo>
                      <a:pt x="260271" y="134234"/>
                      <a:pt x="275664" y="135946"/>
                      <a:pt x="277978" y="137278"/>
                    </a:cubicBezTo>
                    <a:cubicBezTo>
                      <a:pt x="280292" y="138610"/>
                      <a:pt x="284424" y="147883"/>
                      <a:pt x="288391" y="147883"/>
                    </a:cubicBezTo>
                    <a:cubicBezTo>
                      <a:pt x="292399" y="147883"/>
                      <a:pt x="304404" y="150594"/>
                      <a:pt x="306222" y="153923"/>
                    </a:cubicBezTo>
                    <a:cubicBezTo>
                      <a:pt x="308102" y="157252"/>
                      <a:pt x="311160" y="167334"/>
                      <a:pt x="309362" y="168714"/>
                    </a:cubicBezTo>
                    <a:cubicBezTo>
                      <a:pt x="307503" y="170093"/>
                      <a:pt x="308350" y="177987"/>
                      <a:pt x="312131" y="179747"/>
                    </a:cubicBezTo>
                    <a:cubicBezTo>
                      <a:pt x="315829" y="181554"/>
                      <a:pt x="327317" y="186500"/>
                      <a:pt x="327503" y="189163"/>
                    </a:cubicBezTo>
                    <a:cubicBezTo>
                      <a:pt x="327689" y="191779"/>
                      <a:pt x="333598" y="193919"/>
                      <a:pt x="332482" y="196107"/>
                    </a:cubicBezTo>
                    <a:cubicBezTo>
                      <a:pt x="331305" y="198199"/>
                      <a:pt x="330189" y="208662"/>
                      <a:pt x="328019" y="209661"/>
                    </a:cubicBezTo>
                    <a:cubicBezTo>
                      <a:pt x="325871" y="210612"/>
                      <a:pt x="322503" y="216129"/>
                      <a:pt x="319672" y="213418"/>
                    </a:cubicBezTo>
                    <a:cubicBezTo>
                      <a:pt x="316883" y="210707"/>
                      <a:pt x="306759" y="209851"/>
                      <a:pt x="308515" y="212276"/>
                    </a:cubicBezTo>
                    <a:cubicBezTo>
                      <a:pt x="310230" y="214702"/>
                      <a:pt x="310933" y="226972"/>
                      <a:pt x="308825" y="231109"/>
                    </a:cubicBezTo>
                    <a:cubicBezTo>
                      <a:pt x="306656" y="235342"/>
                      <a:pt x="304383" y="247992"/>
                      <a:pt x="297193" y="242808"/>
                    </a:cubicBezTo>
                    <a:cubicBezTo>
                      <a:pt x="289961" y="237625"/>
                      <a:pt x="264445" y="226306"/>
                      <a:pt x="258804" y="226591"/>
                    </a:cubicBezTo>
                    <a:cubicBezTo>
                      <a:pt x="253205" y="226829"/>
                      <a:pt x="257812" y="215368"/>
                      <a:pt x="273825" y="208757"/>
                    </a:cubicBezTo>
                    <a:cubicBezTo>
                      <a:pt x="273825" y="208757"/>
                      <a:pt x="273825" y="208757"/>
                      <a:pt x="276283" y="189686"/>
                    </a:cubicBezTo>
                    <a:cubicBezTo>
                      <a:pt x="277606" y="178415"/>
                      <a:pt x="277606" y="178415"/>
                      <a:pt x="277606" y="178415"/>
                    </a:cubicBezTo>
                    <a:cubicBezTo>
                      <a:pt x="271531" y="174563"/>
                      <a:pt x="263164" y="169617"/>
                      <a:pt x="259073" y="167477"/>
                    </a:cubicBezTo>
                    <a:cubicBezTo>
                      <a:pt x="254940" y="165242"/>
                      <a:pt x="244465" y="170045"/>
                      <a:pt x="241056" y="168381"/>
                    </a:cubicBezTo>
                    <a:cubicBezTo>
                      <a:pt x="237667" y="166669"/>
                      <a:pt x="227440" y="167049"/>
                      <a:pt x="230023" y="168143"/>
                    </a:cubicBezTo>
                    <a:cubicBezTo>
                      <a:pt x="232543" y="169237"/>
                      <a:pt x="236738" y="177512"/>
                      <a:pt x="235994" y="181982"/>
                    </a:cubicBezTo>
                    <a:cubicBezTo>
                      <a:pt x="235250" y="186357"/>
                      <a:pt x="230498" y="201671"/>
                      <a:pt x="225023" y="203573"/>
                    </a:cubicBezTo>
                    <a:cubicBezTo>
                      <a:pt x="219506" y="205476"/>
                      <a:pt x="199196" y="211848"/>
                      <a:pt x="200002" y="213370"/>
                    </a:cubicBezTo>
                    <a:cubicBezTo>
                      <a:pt x="200787" y="214987"/>
                      <a:pt x="197233" y="223500"/>
                      <a:pt x="192646" y="226734"/>
                    </a:cubicBezTo>
                    <a:cubicBezTo>
                      <a:pt x="188101" y="229968"/>
                      <a:pt x="176593" y="244901"/>
                      <a:pt x="173452" y="248705"/>
                    </a:cubicBezTo>
                    <a:cubicBezTo>
                      <a:pt x="170270" y="252510"/>
                      <a:pt x="159795" y="262117"/>
                      <a:pt x="159919" y="264542"/>
                    </a:cubicBezTo>
                    <a:cubicBezTo>
                      <a:pt x="160001" y="267063"/>
                      <a:pt x="157377" y="269060"/>
                      <a:pt x="160518" y="270534"/>
                    </a:cubicBezTo>
                    <a:cubicBezTo>
                      <a:pt x="163555" y="271961"/>
                      <a:pt x="166592" y="288416"/>
                      <a:pt x="171923" y="291222"/>
                    </a:cubicBezTo>
                    <a:cubicBezTo>
                      <a:pt x="177295" y="294218"/>
                      <a:pt x="190560" y="303302"/>
                      <a:pt x="192646" y="301923"/>
                    </a:cubicBezTo>
                    <a:cubicBezTo>
                      <a:pt x="194774" y="300543"/>
                      <a:pt x="199589" y="305347"/>
                      <a:pt x="200952" y="303159"/>
                    </a:cubicBezTo>
                    <a:cubicBezTo>
                      <a:pt x="202275" y="300971"/>
                      <a:pt x="209279" y="309627"/>
                      <a:pt x="210456" y="316095"/>
                    </a:cubicBezTo>
                    <a:cubicBezTo>
                      <a:pt x="211613" y="322467"/>
                      <a:pt x="218783" y="329839"/>
                      <a:pt x="219837" y="322800"/>
                    </a:cubicBezTo>
                    <a:cubicBezTo>
                      <a:pt x="220808" y="315714"/>
                      <a:pt x="228452" y="304919"/>
                      <a:pt x="226428" y="305537"/>
                    </a:cubicBezTo>
                    <a:cubicBezTo>
                      <a:pt x="224423" y="306155"/>
                      <a:pt x="222729" y="299307"/>
                      <a:pt x="225539" y="299497"/>
                    </a:cubicBezTo>
                    <a:cubicBezTo>
                      <a:pt x="228494" y="299735"/>
                      <a:pt x="236345" y="291555"/>
                      <a:pt x="238039" y="282234"/>
                    </a:cubicBezTo>
                    <a:cubicBezTo>
                      <a:pt x="239672" y="272865"/>
                      <a:pt x="238804" y="238338"/>
                      <a:pt x="240601" y="237339"/>
                    </a:cubicBezTo>
                    <a:cubicBezTo>
                      <a:pt x="242234" y="236341"/>
                      <a:pt x="250829" y="238814"/>
                      <a:pt x="252399" y="241477"/>
                    </a:cubicBezTo>
                    <a:cubicBezTo>
                      <a:pt x="253949" y="244188"/>
                      <a:pt x="263639" y="242380"/>
                      <a:pt x="266097" y="246185"/>
                    </a:cubicBezTo>
                    <a:cubicBezTo>
                      <a:pt x="268515" y="250085"/>
                      <a:pt x="283432" y="250941"/>
                      <a:pt x="283432" y="255696"/>
                    </a:cubicBezTo>
                    <a:cubicBezTo>
                      <a:pt x="283432" y="260547"/>
                      <a:pt x="286118" y="273293"/>
                      <a:pt x="289445" y="273578"/>
                    </a:cubicBezTo>
                    <a:cubicBezTo>
                      <a:pt x="292730" y="273911"/>
                      <a:pt x="300747" y="273531"/>
                      <a:pt x="301036" y="270962"/>
                    </a:cubicBezTo>
                    <a:cubicBezTo>
                      <a:pt x="301284" y="268442"/>
                      <a:pt x="305189" y="267301"/>
                      <a:pt x="307916" y="272865"/>
                    </a:cubicBezTo>
                    <a:cubicBezTo>
                      <a:pt x="310705" y="278477"/>
                      <a:pt x="322276" y="290509"/>
                      <a:pt x="322090" y="292791"/>
                    </a:cubicBezTo>
                    <a:cubicBezTo>
                      <a:pt x="321986" y="295027"/>
                      <a:pt x="322730" y="301685"/>
                      <a:pt x="326119" y="304681"/>
                    </a:cubicBezTo>
                    <a:cubicBezTo>
                      <a:pt x="329466" y="307677"/>
                      <a:pt x="333722" y="321564"/>
                      <a:pt x="335788" y="320232"/>
                    </a:cubicBezTo>
                    <a:cubicBezTo>
                      <a:pt x="337875" y="318805"/>
                      <a:pt x="344342" y="326700"/>
                      <a:pt x="344569" y="331503"/>
                    </a:cubicBezTo>
                    <a:cubicBezTo>
                      <a:pt x="344797" y="336354"/>
                      <a:pt x="345458" y="359895"/>
                      <a:pt x="346987" y="363938"/>
                    </a:cubicBezTo>
                    <a:cubicBezTo>
                      <a:pt x="348557" y="367933"/>
                      <a:pt x="358516" y="374971"/>
                      <a:pt x="358268" y="378348"/>
                    </a:cubicBezTo>
                    <a:cubicBezTo>
                      <a:pt x="357896" y="381677"/>
                      <a:pt x="355540" y="389001"/>
                      <a:pt x="351449" y="387241"/>
                    </a:cubicBezTo>
                    <a:cubicBezTo>
                      <a:pt x="347441" y="385481"/>
                      <a:pt x="341222" y="389001"/>
                      <a:pt x="340664" y="387288"/>
                    </a:cubicBezTo>
                    <a:cubicBezTo>
                      <a:pt x="340086" y="385529"/>
                      <a:pt x="337007" y="381011"/>
                      <a:pt x="334156" y="382247"/>
                    </a:cubicBezTo>
                    <a:cubicBezTo>
                      <a:pt x="331305" y="383389"/>
                      <a:pt x="323577" y="377539"/>
                      <a:pt x="327978" y="371309"/>
                    </a:cubicBezTo>
                    <a:cubicBezTo>
                      <a:pt x="332482" y="365079"/>
                      <a:pt x="336759" y="349718"/>
                      <a:pt x="330747" y="354236"/>
                    </a:cubicBezTo>
                    <a:cubicBezTo>
                      <a:pt x="324610" y="358754"/>
                      <a:pt x="308557" y="355425"/>
                      <a:pt x="309507" y="357280"/>
                    </a:cubicBezTo>
                    <a:cubicBezTo>
                      <a:pt x="310478" y="359134"/>
                      <a:pt x="307317" y="367695"/>
                      <a:pt x="303660" y="368598"/>
                    </a:cubicBezTo>
                    <a:cubicBezTo>
                      <a:pt x="300023" y="369502"/>
                      <a:pt x="298226" y="379441"/>
                      <a:pt x="301201" y="381867"/>
                    </a:cubicBezTo>
                    <a:cubicBezTo>
                      <a:pt x="304238" y="384435"/>
                      <a:pt x="308887" y="392995"/>
                      <a:pt x="304197" y="396087"/>
                    </a:cubicBezTo>
                    <a:cubicBezTo>
                      <a:pt x="300127" y="398750"/>
                      <a:pt x="290705" y="403648"/>
                      <a:pt x="289341" y="404409"/>
                    </a:cubicBezTo>
                    <a:cubicBezTo>
                      <a:pt x="291015" y="403411"/>
                      <a:pt x="285085" y="397418"/>
                      <a:pt x="278246" y="399463"/>
                    </a:cubicBezTo>
                    <a:cubicBezTo>
                      <a:pt x="271366" y="401651"/>
                      <a:pt x="258205" y="412875"/>
                      <a:pt x="259858" y="414967"/>
                    </a:cubicBezTo>
                    <a:cubicBezTo>
                      <a:pt x="261428" y="416964"/>
                      <a:pt x="258039" y="428521"/>
                      <a:pt x="253597" y="430376"/>
                    </a:cubicBezTo>
                    <a:cubicBezTo>
                      <a:pt x="249093" y="432278"/>
                      <a:pt x="234981" y="440648"/>
                      <a:pt x="232006" y="444595"/>
                    </a:cubicBezTo>
                    <a:cubicBezTo>
                      <a:pt x="229010" y="448543"/>
                      <a:pt x="231118" y="466852"/>
                      <a:pt x="229300" y="467708"/>
                    </a:cubicBezTo>
                    <a:cubicBezTo>
                      <a:pt x="227502" y="468707"/>
                      <a:pt x="220808" y="470419"/>
                      <a:pt x="221490" y="472607"/>
                    </a:cubicBezTo>
                    <a:cubicBezTo>
                      <a:pt x="222109" y="474842"/>
                      <a:pt x="214134" y="487397"/>
                      <a:pt x="206675" y="491250"/>
                    </a:cubicBezTo>
                    <a:cubicBezTo>
                      <a:pt x="199072" y="495102"/>
                      <a:pt x="189857" y="517692"/>
                      <a:pt x="191097" y="520165"/>
                    </a:cubicBezTo>
                    <a:cubicBezTo>
                      <a:pt x="192295" y="522685"/>
                      <a:pt x="195560" y="531531"/>
                      <a:pt x="194713" y="535003"/>
                    </a:cubicBezTo>
                    <a:cubicBezTo>
                      <a:pt x="193927" y="538474"/>
                      <a:pt x="192109" y="552837"/>
                      <a:pt x="187088" y="550506"/>
                    </a:cubicBezTo>
                    <a:cubicBezTo>
                      <a:pt x="182109" y="548224"/>
                      <a:pt x="175188" y="529629"/>
                      <a:pt x="170415" y="527631"/>
                    </a:cubicBezTo>
                    <a:cubicBezTo>
                      <a:pt x="165580" y="525729"/>
                      <a:pt x="149443" y="524350"/>
                      <a:pt x="148741" y="525539"/>
                    </a:cubicBezTo>
                    <a:cubicBezTo>
                      <a:pt x="147977" y="526585"/>
                      <a:pt x="144030" y="529201"/>
                      <a:pt x="139650" y="526680"/>
                    </a:cubicBezTo>
                    <a:cubicBezTo>
                      <a:pt x="135311" y="524207"/>
                      <a:pt x="115497" y="525301"/>
                      <a:pt x="111902" y="527536"/>
                    </a:cubicBezTo>
                    <a:cubicBezTo>
                      <a:pt x="108286" y="529819"/>
                      <a:pt x="93699" y="548842"/>
                      <a:pt x="90125" y="567294"/>
                    </a:cubicBezTo>
                    <a:cubicBezTo>
                      <a:pt x="86468" y="585747"/>
                      <a:pt x="117212" y="595543"/>
                      <a:pt x="118679" y="591406"/>
                    </a:cubicBezTo>
                    <a:cubicBezTo>
                      <a:pt x="120104" y="587268"/>
                      <a:pt x="128514" y="578565"/>
                      <a:pt x="132005" y="579041"/>
                    </a:cubicBezTo>
                    <a:cubicBezTo>
                      <a:pt x="135394" y="579421"/>
                      <a:pt x="148948" y="583321"/>
                      <a:pt x="147584" y="589456"/>
                    </a:cubicBezTo>
                    <a:cubicBezTo>
                      <a:pt x="146241" y="595639"/>
                      <a:pt x="148390" y="612379"/>
                      <a:pt x="155105" y="612759"/>
                    </a:cubicBezTo>
                    <a:cubicBezTo>
                      <a:pt x="161902" y="613187"/>
                      <a:pt x="170621" y="629072"/>
                      <a:pt x="169051" y="637061"/>
                    </a:cubicBezTo>
                    <a:cubicBezTo>
                      <a:pt x="167440" y="645051"/>
                      <a:pt x="174340" y="662457"/>
                      <a:pt x="177295" y="660364"/>
                    </a:cubicBezTo>
                    <a:cubicBezTo>
                      <a:pt x="180291" y="658224"/>
                      <a:pt x="191159" y="654848"/>
                      <a:pt x="194051" y="656084"/>
                    </a:cubicBezTo>
                    <a:cubicBezTo>
                      <a:pt x="196903" y="657368"/>
                      <a:pt x="202047" y="663979"/>
                      <a:pt x="206427" y="660555"/>
                    </a:cubicBezTo>
                    <a:cubicBezTo>
                      <a:pt x="210746" y="657035"/>
                      <a:pt x="220229" y="642626"/>
                      <a:pt x="222957" y="641769"/>
                    </a:cubicBezTo>
                    <a:cubicBezTo>
                      <a:pt x="225705" y="640866"/>
                      <a:pt x="231593" y="637537"/>
                      <a:pt x="233349" y="639867"/>
                    </a:cubicBezTo>
                    <a:cubicBezTo>
                      <a:pt x="235126" y="642293"/>
                      <a:pt x="242667" y="643767"/>
                      <a:pt x="243184" y="640913"/>
                    </a:cubicBezTo>
                    <a:cubicBezTo>
                      <a:pt x="243701" y="638155"/>
                      <a:pt x="255085" y="640771"/>
                      <a:pt x="258866" y="643814"/>
                    </a:cubicBezTo>
                    <a:cubicBezTo>
                      <a:pt x="262626" y="646953"/>
                      <a:pt x="269920" y="657987"/>
                      <a:pt x="271097" y="656893"/>
                    </a:cubicBezTo>
                    <a:cubicBezTo>
                      <a:pt x="272193" y="655704"/>
                      <a:pt x="281098" y="656465"/>
                      <a:pt x="286924" y="659699"/>
                    </a:cubicBezTo>
                    <a:cubicBezTo>
                      <a:pt x="292833" y="662933"/>
                      <a:pt x="311821" y="673681"/>
                      <a:pt x="313701" y="678769"/>
                    </a:cubicBezTo>
                    <a:cubicBezTo>
                      <a:pt x="315623" y="683906"/>
                      <a:pt x="332958" y="697840"/>
                      <a:pt x="342854" y="703785"/>
                    </a:cubicBezTo>
                    <a:cubicBezTo>
                      <a:pt x="352751" y="709777"/>
                      <a:pt x="355747" y="728039"/>
                      <a:pt x="357999" y="729466"/>
                    </a:cubicBezTo>
                    <a:cubicBezTo>
                      <a:pt x="360272" y="730940"/>
                      <a:pt x="372524" y="733270"/>
                      <a:pt x="377359" y="734745"/>
                    </a:cubicBezTo>
                    <a:cubicBezTo>
                      <a:pt x="382152" y="736267"/>
                      <a:pt x="392875" y="745065"/>
                      <a:pt x="396016" y="745065"/>
                    </a:cubicBezTo>
                    <a:cubicBezTo>
                      <a:pt x="399115" y="745065"/>
                      <a:pt x="411388" y="746634"/>
                      <a:pt x="416347" y="748441"/>
                    </a:cubicBezTo>
                    <a:cubicBezTo>
                      <a:pt x="421243" y="750296"/>
                      <a:pt x="430913" y="759047"/>
                      <a:pt x="433041" y="757002"/>
                    </a:cubicBezTo>
                    <a:cubicBezTo>
                      <a:pt x="435169" y="754862"/>
                      <a:pt x="443537" y="764326"/>
                      <a:pt x="446285" y="771887"/>
                    </a:cubicBezTo>
                    <a:cubicBezTo>
                      <a:pt x="446285" y="771887"/>
                      <a:pt x="446285" y="771887"/>
                      <a:pt x="446202" y="781684"/>
                    </a:cubicBezTo>
                    <a:cubicBezTo>
                      <a:pt x="446264" y="787772"/>
                      <a:pt x="446264" y="787772"/>
                      <a:pt x="446264" y="787772"/>
                    </a:cubicBezTo>
                    <a:cubicBezTo>
                      <a:pt x="444797" y="793003"/>
                      <a:pt x="443516" y="799233"/>
                      <a:pt x="443330" y="801706"/>
                    </a:cubicBezTo>
                    <a:cubicBezTo>
                      <a:pt x="443124" y="804131"/>
                      <a:pt x="434487" y="815070"/>
                      <a:pt x="432111" y="817685"/>
                    </a:cubicBezTo>
                    <a:cubicBezTo>
                      <a:pt x="429694" y="820348"/>
                      <a:pt x="425975" y="831810"/>
                      <a:pt x="425045" y="832761"/>
                    </a:cubicBezTo>
                    <a:cubicBezTo>
                      <a:pt x="424095" y="833712"/>
                      <a:pt x="419095" y="836233"/>
                      <a:pt x="418805" y="839229"/>
                    </a:cubicBezTo>
                    <a:cubicBezTo>
                      <a:pt x="418475" y="842130"/>
                      <a:pt x="413785" y="854162"/>
                      <a:pt x="412710" y="863198"/>
                    </a:cubicBezTo>
                    <a:cubicBezTo>
                      <a:pt x="411615" y="872186"/>
                      <a:pt x="407380" y="897249"/>
                      <a:pt x="404611" y="898391"/>
                    </a:cubicBezTo>
                    <a:cubicBezTo>
                      <a:pt x="401822" y="899532"/>
                      <a:pt x="386202" y="906666"/>
                      <a:pt x="384136" y="909662"/>
                    </a:cubicBezTo>
                    <a:cubicBezTo>
                      <a:pt x="382049" y="912610"/>
                      <a:pt x="375706" y="922550"/>
                      <a:pt x="375706" y="925879"/>
                    </a:cubicBezTo>
                    <a:cubicBezTo>
                      <a:pt x="375706" y="929256"/>
                      <a:pt x="372276" y="940622"/>
                      <a:pt x="368102" y="943713"/>
                    </a:cubicBezTo>
                    <a:cubicBezTo>
                      <a:pt x="363970" y="946804"/>
                      <a:pt x="359239" y="965637"/>
                      <a:pt x="356966" y="967444"/>
                    </a:cubicBezTo>
                    <a:cubicBezTo>
                      <a:pt x="354693" y="969299"/>
                      <a:pt x="350437" y="977146"/>
                      <a:pt x="349115" y="977194"/>
                    </a:cubicBezTo>
                    <a:cubicBezTo>
                      <a:pt x="347710" y="977194"/>
                      <a:pt x="343722" y="979762"/>
                      <a:pt x="340168" y="979762"/>
                    </a:cubicBezTo>
                    <a:cubicBezTo>
                      <a:pt x="336594" y="979762"/>
                      <a:pt x="328619" y="982853"/>
                      <a:pt x="330437" y="986658"/>
                    </a:cubicBezTo>
                    <a:cubicBezTo>
                      <a:pt x="332214" y="990557"/>
                      <a:pt x="328929" y="1008344"/>
                      <a:pt x="325148" y="1011530"/>
                    </a:cubicBezTo>
                    <a:cubicBezTo>
                      <a:pt x="321346" y="1014621"/>
                      <a:pt x="304610" y="1021327"/>
                      <a:pt x="303784" y="1027557"/>
                    </a:cubicBezTo>
                    <a:cubicBezTo>
                      <a:pt x="302833" y="1033740"/>
                      <a:pt x="287441" y="1040921"/>
                      <a:pt x="289217" y="1048768"/>
                    </a:cubicBezTo>
                    <a:cubicBezTo>
                      <a:pt x="291015" y="1056615"/>
                      <a:pt x="287895" y="1072452"/>
                      <a:pt x="290313" y="1074211"/>
                    </a:cubicBezTo>
                    <a:cubicBezTo>
                      <a:pt x="292689" y="1076018"/>
                      <a:pt x="292399" y="1089049"/>
                      <a:pt x="291470" y="1091808"/>
                    </a:cubicBezTo>
                    <a:cubicBezTo>
                      <a:pt x="290519" y="1094566"/>
                      <a:pt x="281614" y="1099845"/>
                      <a:pt x="279383" y="1103221"/>
                    </a:cubicBezTo>
                    <a:cubicBezTo>
                      <a:pt x="277193" y="1106503"/>
                      <a:pt x="278246" y="1121484"/>
                      <a:pt x="280726" y="1122625"/>
                    </a:cubicBezTo>
                    <a:cubicBezTo>
                      <a:pt x="283288" y="1123814"/>
                      <a:pt x="285230" y="1135561"/>
                      <a:pt x="287441" y="1138034"/>
                    </a:cubicBezTo>
                    <a:cubicBezTo>
                      <a:pt x="289631" y="1140364"/>
                      <a:pt x="294094" y="1144834"/>
                      <a:pt x="289217" y="1145833"/>
                    </a:cubicBezTo>
                    <a:cubicBezTo>
                      <a:pt x="284362" y="1146832"/>
                      <a:pt x="269507" y="1147878"/>
                      <a:pt x="267213" y="1146213"/>
                    </a:cubicBezTo>
                    <a:cubicBezTo>
                      <a:pt x="265085" y="1144549"/>
                      <a:pt x="257461" y="1141743"/>
                      <a:pt x="257296" y="1141696"/>
                    </a:cubicBezTo>
                    <a:cubicBezTo>
                      <a:pt x="257213" y="1141648"/>
                      <a:pt x="256221" y="1140031"/>
                      <a:pt x="255477" y="1138414"/>
                    </a:cubicBezTo>
                    <a:cubicBezTo>
                      <a:pt x="254692" y="1136845"/>
                      <a:pt x="252688" y="1126572"/>
                      <a:pt x="250725" y="1121056"/>
                    </a:cubicBezTo>
                    <a:cubicBezTo>
                      <a:pt x="248742" y="1115634"/>
                      <a:pt x="239341" y="1099559"/>
                      <a:pt x="238577" y="1092949"/>
                    </a:cubicBezTo>
                    <a:cubicBezTo>
                      <a:pt x="237833" y="1086386"/>
                      <a:pt x="234444" y="1059944"/>
                      <a:pt x="233886" y="1055902"/>
                    </a:cubicBezTo>
                    <a:cubicBezTo>
                      <a:pt x="233267" y="1051907"/>
                      <a:pt x="235622" y="1041872"/>
                      <a:pt x="233432" y="1041349"/>
                    </a:cubicBezTo>
                    <a:cubicBezTo>
                      <a:pt x="231262" y="1040826"/>
                      <a:pt x="235767" y="1030696"/>
                      <a:pt x="239672" y="1029127"/>
                    </a:cubicBezTo>
                    <a:cubicBezTo>
                      <a:pt x="243556" y="1027652"/>
                      <a:pt x="242750" y="1014764"/>
                      <a:pt x="240436" y="1016001"/>
                    </a:cubicBezTo>
                    <a:cubicBezTo>
                      <a:pt x="238101" y="1017285"/>
                      <a:pt x="232357" y="1000687"/>
                      <a:pt x="232068" y="987894"/>
                    </a:cubicBezTo>
                    <a:cubicBezTo>
                      <a:pt x="231841" y="975196"/>
                      <a:pt x="243225" y="949515"/>
                      <a:pt x="241428" y="941288"/>
                    </a:cubicBezTo>
                    <a:cubicBezTo>
                      <a:pt x="239610" y="933060"/>
                      <a:pt x="244320" y="912610"/>
                      <a:pt x="243907" y="910232"/>
                    </a:cubicBezTo>
                    <a:cubicBezTo>
                      <a:pt x="243391" y="907807"/>
                      <a:pt x="240436" y="902053"/>
                      <a:pt x="241056" y="899389"/>
                    </a:cubicBezTo>
                    <a:cubicBezTo>
                      <a:pt x="241738" y="896774"/>
                      <a:pt x="242998" y="885598"/>
                      <a:pt x="240911" y="878702"/>
                    </a:cubicBezTo>
                    <a:cubicBezTo>
                      <a:pt x="238804" y="871853"/>
                      <a:pt x="228597" y="851023"/>
                      <a:pt x="223804" y="846648"/>
                    </a:cubicBezTo>
                    <a:cubicBezTo>
                      <a:pt x="218948" y="842320"/>
                      <a:pt x="206551" y="829575"/>
                      <a:pt x="207502" y="827720"/>
                    </a:cubicBezTo>
                    <a:cubicBezTo>
                      <a:pt x="208473" y="825865"/>
                      <a:pt x="202998" y="815165"/>
                      <a:pt x="196510" y="811645"/>
                    </a:cubicBezTo>
                    <a:cubicBezTo>
                      <a:pt x="190002" y="808031"/>
                      <a:pt x="188721" y="783919"/>
                      <a:pt x="191489" y="783539"/>
                    </a:cubicBezTo>
                    <a:cubicBezTo>
                      <a:pt x="194237" y="783206"/>
                      <a:pt x="195704" y="777784"/>
                      <a:pt x="192233" y="776263"/>
                    </a:cubicBezTo>
                    <a:cubicBezTo>
                      <a:pt x="188721" y="774693"/>
                      <a:pt x="180601" y="764421"/>
                      <a:pt x="179278" y="759427"/>
                    </a:cubicBezTo>
                    <a:cubicBezTo>
                      <a:pt x="177935" y="754434"/>
                      <a:pt x="184072" y="729180"/>
                      <a:pt x="187026" y="725709"/>
                    </a:cubicBezTo>
                    <a:cubicBezTo>
                      <a:pt x="189940" y="722237"/>
                      <a:pt x="192460" y="704831"/>
                      <a:pt x="193803" y="703357"/>
                    </a:cubicBezTo>
                    <a:cubicBezTo>
                      <a:pt x="195167" y="701882"/>
                      <a:pt x="194713" y="692418"/>
                      <a:pt x="192977" y="688566"/>
                    </a:cubicBezTo>
                    <a:cubicBezTo>
                      <a:pt x="191159" y="684714"/>
                      <a:pt x="187770" y="673586"/>
                      <a:pt x="186448" y="675535"/>
                    </a:cubicBezTo>
                    <a:cubicBezTo>
                      <a:pt x="185126" y="677485"/>
                      <a:pt x="178204" y="678722"/>
                      <a:pt x="174030" y="674156"/>
                    </a:cubicBezTo>
                    <a:cubicBezTo>
                      <a:pt x="169836" y="669496"/>
                      <a:pt x="152605" y="662933"/>
                      <a:pt x="152605" y="661553"/>
                    </a:cubicBezTo>
                    <a:cubicBezTo>
                      <a:pt x="152605" y="660174"/>
                      <a:pt x="150373" y="654895"/>
                      <a:pt x="147584" y="653041"/>
                    </a:cubicBezTo>
                    <a:cubicBezTo>
                      <a:pt x="144795" y="651186"/>
                      <a:pt x="138100" y="642293"/>
                      <a:pt x="135290" y="641009"/>
                    </a:cubicBezTo>
                    <a:cubicBezTo>
                      <a:pt x="132419" y="639772"/>
                      <a:pt x="119381" y="638155"/>
                      <a:pt x="117480" y="634969"/>
                    </a:cubicBezTo>
                    <a:cubicBezTo>
                      <a:pt x="115497" y="631782"/>
                      <a:pt x="103100" y="620797"/>
                      <a:pt x="93265" y="618656"/>
                    </a:cubicBezTo>
                    <a:cubicBezTo>
                      <a:pt x="83389" y="616611"/>
                      <a:pt x="52831" y="604865"/>
                      <a:pt x="49629" y="599158"/>
                    </a:cubicBezTo>
                    <a:cubicBezTo>
                      <a:pt x="46467" y="593451"/>
                      <a:pt x="43038" y="566961"/>
                      <a:pt x="39711" y="562871"/>
                    </a:cubicBezTo>
                    <a:cubicBezTo>
                      <a:pt x="36426" y="558734"/>
                      <a:pt x="26364" y="547368"/>
                      <a:pt x="26447" y="544942"/>
                    </a:cubicBezTo>
                    <a:cubicBezTo>
                      <a:pt x="26529" y="542469"/>
                      <a:pt x="22583" y="544467"/>
                      <a:pt x="23946" y="547796"/>
                    </a:cubicBezTo>
                    <a:cubicBezTo>
                      <a:pt x="25372" y="551172"/>
                      <a:pt x="24649" y="564060"/>
                      <a:pt x="22727" y="562871"/>
                    </a:cubicBezTo>
                    <a:cubicBezTo>
                      <a:pt x="20723" y="561635"/>
                      <a:pt x="10103" y="557592"/>
                      <a:pt x="8203" y="551505"/>
                    </a:cubicBezTo>
                    <a:cubicBezTo>
                      <a:pt x="7169" y="548224"/>
                      <a:pt x="3388" y="543706"/>
                      <a:pt x="0" y="539853"/>
                    </a:cubicBezTo>
                    <a:cubicBezTo>
                      <a:pt x="16054" y="402697"/>
                      <a:pt x="72087" y="277573"/>
                      <a:pt x="156282" y="176608"/>
                    </a:cubicBezTo>
                    <a:cubicBezTo>
                      <a:pt x="159753" y="177131"/>
                      <a:pt x="162667" y="178082"/>
                      <a:pt x="162832" y="179414"/>
                    </a:cubicBezTo>
                    <a:cubicBezTo>
                      <a:pt x="163183" y="182410"/>
                      <a:pt x="168948" y="181364"/>
                      <a:pt x="171179" y="174468"/>
                    </a:cubicBezTo>
                    <a:cubicBezTo>
                      <a:pt x="172522" y="170378"/>
                      <a:pt x="171117" y="165004"/>
                      <a:pt x="169981" y="160867"/>
                    </a:cubicBezTo>
                    <a:cubicBezTo>
                      <a:pt x="172956" y="157442"/>
                      <a:pt x="175993" y="153971"/>
                      <a:pt x="179093" y="150642"/>
                    </a:cubicBezTo>
                    <a:cubicBezTo>
                      <a:pt x="184402" y="152782"/>
                      <a:pt x="192233" y="155873"/>
                      <a:pt x="194423" y="159345"/>
                    </a:cubicBezTo>
                    <a:cubicBezTo>
                      <a:pt x="197502" y="164148"/>
                      <a:pt x="206407" y="176085"/>
                      <a:pt x="204031" y="178653"/>
                    </a:cubicBezTo>
                    <a:cubicBezTo>
                      <a:pt x="201613" y="181221"/>
                      <a:pt x="207936" y="187213"/>
                      <a:pt x="210560" y="184312"/>
                    </a:cubicBezTo>
                    <a:cubicBezTo>
                      <a:pt x="213184" y="181364"/>
                      <a:pt x="216097" y="171139"/>
                      <a:pt x="213721" y="170759"/>
                    </a:cubicBezTo>
                    <a:cubicBezTo>
                      <a:pt x="211386" y="170473"/>
                      <a:pt x="205663" y="159487"/>
                      <a:pt x="205498" y="148121"/>
                    </a:cubicBezTo>
                    <a:cubicBezTo>
                      <a:pt x="205374" y="136755"/>
                      <a:pt x="220415" y="120633"/>
                      <a:pt x="223349" y="122202"/>
                    </a:cubicBezTo>
                    <a:close/>
                    <a:moveTo>
                      <a:pt x="926523" y="88803"/>
                    </a:moveTo>
                    <a:cubicBezTo>
                      <a:pt x="928710" y="88803"/>
                      <a:pt x="932663" y="93262"/>
                      <a:pt x="930198" y="98712"/>
                    </a:cubicBezTo>
                    <a:cubicBezTo>
                      <a:pt x="927780" y="104222"/>
                      <a:pt x="906042" y="111376"/>
                      <a:pt x="900740" y="116643"/>
                    </a:cubicBezTo>
                    <a:cubicBezTo>
                      <a:pt x="895459" y="122054"/>
                      <a:pt x="875974" y="132898"/>
                      <a:pt x="878364" y="138903"/>
                    </a:cubicBezTo>
                    <a:cubicBezTo>
                      <a:pt x="880693" y="144912"/>
                      <a:pt x="884767" y="162175"/>
                      <a:pt x="883023" y="162741"/>
                    </a:cubicBezTo>
                    <a:cubicBezTo>
                      <a:pt x="881283" y="163268"/>
                      <a:pt x="875114" y="164701"/>
                      <a:pt x="870600" y="161975"/>
                    </a:cubicBezTo>
                    <a:cubicBezTo>
                      <a:pt x="866097" y="159164"/>
                      <a:pt x="855955" y="149083"/>
                      <a:pt x="857809" y="146303"/>
                    </a:cubicBezTo>
                    <a:cubicBezTo>
                      <a:pt x="859680" y="143492"/>
                      <a:pt x="864950" y="118772"/>
                      <a:pt x="868178" y="115522"/>
                    </a:cubicBezTo>
                    <a:cubicBezTo>
                      <a:pt x="871396" y="112258"/>
                      <a:pt x="880267" y="106548"/>
                      <a:pt x="887963" y="102872"/>
                    </a:cubicBezTo>
                    <a:cubicBezTo>
                      <a:pt x="895587" y="99179"/>
                      <a:pt x="920553" y="93318"/>
                      <a:pt x="921100" y="92408"/>
                    </a:cubicBezTo>
                    <a:cubicBezTo>
                      <a:pt x="921561" y="91544"/>
                      <a:pt x="924299" y="88803"/>
                      <a:pt x="926523" y="88803"/>
                    </a:cubicBezTo>
                    <a:close/>
                    <a:moveTo>
                      <a:pt x="1101570" y="81103"/>
                    </a:moveTo>
                    <a:cubicBezTo>
                      <a:pt x="1103907" y="83400"/>
                      <a:pt x="1116836" y="87661"/>
                      <a:pt x="1122795" y="87911"/>
                    </a:cubicBezTo>
                    <a:cubicBezTo>
                      <a:pt x="1125715" y="88037"/>
                      <a:pt x="1130661" y="87911"/>
                      <a:pt x="1135373" y="88037"/>
                    </a:cubicBezTo>
                    <a:cubicBezTo>
                      <a:pt x="1141176" y="92882"/>
                      <a:pt x="1146861" y="97769"/>
                      <a:pt x="1152469" y="102782"/>
                    </a:cubicBezTo>
                    <a:cubicBezTo>
                      <a:pt x="1152937" y="104912"/>
                      <a:pt x="1153014" y="106708"/>
                      <a:pt x="1152508" y="107460"/>
                    </a:cubicBezTo>
                    <a:cubicBezTo>
                      <a:pt x="1150756" y="109924"/>
                      <a:pt x="1156597" y="120618"/>
                      <a:pt x="1166528" y="122748"/>
                    </a:cubicBezTo>
                    <a:cubicBezTo>
                      <a:pt x="1166528" y="122748"/>
                      <a:pt x="1166528" y="122748"/>
                      <a:pt x="1172486" y="124001"/>
                    </a:cubicBezTo>
                    <a:cubicBezTo>
                      <a:pt x="1173343" y="124168"/>
                      <a:pt x="1174239" y="124126"/>
                      <a:pt x="1175134" y="124085"/>
                    </a:cubicBezTo>
                    <a:cubicBezTo>
                      <a:pt x="1251463" y="198812"/>
                      <a:pt x="1310618" y="290832"/>
                      <a:pt x="1346290" y="393839"/>
                    </a:cubicBezTo>
                    <a:cubicBezTo>
                      <a:pt x="1341111" y="401608"/>
                      <a:pt x="1333478" y="412426"/>
                      <a:pt x="1330518" y="413596"/>
                    </a:cubicBezTo>
                    <a:cubicBezTo>
                      <a:pt x="1326624" y="415142"/>
                      <a:pt x="1319925" y="432226"/>
                      <a:pt x="1321911" y="445634"/>
                    </a:cubicBezTo>
                    <a:cubicBezTo>
                      <a:pt x="1323898" y="459042"/>
                      <a:pt x="1307697" y="479719"/>
                      <a:pt x="1303725" y="477797"/>
                    </a:cubicBezTo>
                    <a:cubicBezTo>
                      <a:pt x="1299675" y="475834"/>
                      <a:pt x="1296170" y="458123"/>
                      <a:pt x="1292977" y="455408"/>
                    </a:cubicBezTo>
                    <a:cubicBezTo>
                      <a:pt x="1289744" y="452610"/>
                      <a:pt x="1284799" y="444966"/>
                      <a:pt x="1285344" y="448307"/>
                    </a:cubicBezTo>
                    <a:cubicBezTo>
                      <a:pt x="1285850" y="451649"/>
                      <a:pt x="1278762" y="459168"/>
                      <a:pt x="1278100" y="460880"/>
                    </a:cubicBezTo>
                    <a:cubicBezTo>
                      <a:pt x="1277477" y="462509"/>
                      <a:pt x="1271285" y="464514"/>
                      <a:pt x="1270390" y="466352"/>
                    </a:cubicBezTo>
                    <a:cubicBezTo>
                      <a:pt x="1269455" y="468232"/>
                      <a:pt x="1270896" y="478215"/>
                      <a:pt x="1272415" y="480847"/>
                    </a:cubicBezTo>
                    <a:cubicBezTo>
                      <a:pt x="1273972" y="483520"/>
                      <a:pt x="1279814" y="491999"/>
                      <a:pt x="1280437" y="495675"/>
                    </a:cubicBezTo>
                    <a:cubicBezTo>
                      <a:pt x="1281021" y="499393"/>
                      <a:pt x="1285967" y="510545"/>
                      <a:pt x="1285032" y="517646"/>
                    </a:cubicBezTo>
                    <a:cubicBezTo>
                      <a:pt x="1284098" y="524789"/>
                      <a:pt x="1278607" y="542040"/>
                      <a:pt x="1277672" y="542876"/>
                    </a:cubicBezTo>
                    <a:cubicBezTo>
                      <a:pt x="1276776" y="543795"/>
                      <a:pt x="1268910" y="549810"/>
                      <a:pt x="1265054" y="557120"/>
                    </a:cubicBezTo>
                    <a:cubicBezTo>
                      <a:pt x="1261121" y="564388"/>
                      <a:pt x="1244648" y="582767"/>
                      <a:pt x="1237794" y="582558"/>
                    </a:cubicBezTo>
                    <a:cubicBezTo>
                      <a:pt x="1230940" y="582391"/>
                      <a:pt x="1225215" y="593502"/>
                      <a:pt x="1227318" y="593711"/>
                    </a:cubicBezTo>
                    <a:cubicBezTo>
                      <a:pt x="1229343" y="593878"/>
                      <a:pt x="1232576" y="599224"/>
                      <a:pt x="1231758" y="603151"/>
                    </a:cubicBezTo>
                    <a:cubicBezTo>
                      <a:pt x="1230979" y="607077"/>
                      <a:pt x="1222840" y="623785"/>
                      <a:pt x="1221983" y="638656"/>
                    </a:cubicBezTo>
                    <a:cubicBezTo>
                      <a:pt x="1221126" y="653526"/>
                      <a:pt x="1196709" y="667185"/>
                      <a:pt x="1196592" y="665013"/>
                    </a:cubicBezTo>
                    <a:cubicBezTo>
                      <a:pt x="1196397" y="662757"/>
                      <a:pt x="1191296" y="656116"/>
                      <a:pt x="1187401" y="653108"/>
                    </a:cubicBezTo>
                    <a:cubicBezTo>
                      <a:pt x="1183546" y="650101"/>
                      <a:pt x="1174122" y="643710"/>
                      <a:pt x="1173148" y="647845"/>
                    </a:cubicBezTo>
                    <a:cubicBezTo>
                      <a:pt x="1172058" y="651939"/>
                      <a:pt x="1172525" y="666725"/>
                      <a:pt x="1175329" y="670443"/>
                    </a:cubicBezTo>
                    <a:cubicBezTo>
                      <a:pt x="1178133" y="674119"/>
                      <a:pt x="1190050" y="686441"/>
                      <a:pt x="1193515" y="691746"/>
                    </a:cubicBezTo>
                    <a:cubicBezTo>
                      <a:pt x="1197059" y="697051"/>
                      <a:pt x="1193827" y="714010"/>
                      <a:pt x="1186973" y="708454"/>
                    </a:cubicBezTo>
                    <a:cubicBezTo>
                      <a:pt x="1180158" y="702815"/>
                      <a:pt x="1161933" y="684353"/>
                      <a:pt x="1160764" y="680802"/>
                    </a:cubicBezTo>
                    <a:cubicBezTo>
                      <a:pt x="1159635" y="677252"/>
                      <a:pt x="1158934" y="664553"/>
                      <a:pt x="1159985" y="662381"/>
                    </a:cubicBezTo>
                    <a:cubicBezTo>
                      <a:pt x="1161037" y="660167"/>
                      <a:pt x="1161465" y="650477"/>
                      <a:pt x="1159946" y="646926"/>
                    </a:cubicBezTo>
                    <a:cubicBezTo>
                      <a:pt x="1158389" y="643376"/>
                      <a:pt x="1150600" y="635439"/>
                      <a:pt x="1150366" y="632682"/>
                    </a:cubicBezTo>
                    <a:cubicBezTo>
                      <a:pt x="1150172" y="629884"/>
                      <a:pt x="1148302" y="622198"/>
                      <a:pt x="1142422" y="622365"/>
                    </a:cubicBezTo>
                    <a:cubicBezTo>
                      <a:pt x="1136425" y="622574"/>
                      <a:pt x="1129649" y="612716"/>
                      <a:pt x="1130583" y="610836"/>
                    </a:cubicBezTo>
                    <a:cubicBezTo>
                      <a:pt x="1131557" y="608998"/>
                      <a:pt x="1129298" y="597553"/>
                      <a:pt x="1126845" y="593084"/>
                    </a:cubicBezTo>
                    <a:cubicBezTo>
                      <a:pt x="1124313" y="588614"/>
                      <a:pt x="1113214" y="579007"/>
                      <a:pt x="1108853" y="580553"/>
                    </a:cubicBezTo>
                    <a:cubicBezTo>
                      <a:pt x="1104452" y="582057"/>
                      <a:pt x="1092068" y="590202"/>
                      <a:pt x="1088563" y="592624"/>
                    </a:cubicBezTo>
                    <a:cubicBezTo>
                      <a:pt x="1085058" y="595047"/>
                      <a:pt x="1082138" y="611087"/>
                      <a:pt x="1081320" y="613551"/>
                    </a:cubicBezTo>
                    <a:cubicBezTo>
                      <a:pt x="1080424" y="616016"/>
                      <a:pt x="1070649" y="615807"/>
                      <a:pt x="1070649" y="617729"/>
                    </a:cubicBezTo>
                    <a:cubicBezTo>
                      <a:pt x="1070649" y="619650"/>
                      <a:pt x="1069209" y="624704"/>
                      <a:pt x="1067417" y="624704"/>
                    </a:cubicBezTo>
                    <a:cubicBezTo>
                      <a:pt x="1065704" y="624704"/>
                      <a:pt x="1059434" y="632139"/>
                      <a:pt x="1057642" y="641162"/>
                    </a:cubicBezTo>
                    <a:cubicBezTo>
                      <a:pt x="1055851" y="650226"/>
                      <a:pt x="1048062" y="674453"/>
                      <a:pt x="1044246" y="674745"/>
                    </a:cubicBezTo>
                    <a:cubicBezTo>
                      <a:pt x="1040352" y="674996"/>
                      <a:pt x="1034199" y="669273"/>
                      <a:pt x="1034199" y="666433"/>
                    </a:cubicBezTo>
                    <a:cubicBezTo>
                      <a:pt x="1034199" y="663551"/>
                      <a:pt x="1032563" y="652983"/>
                      <a:pt x="1030616" y="649349"/>
                    </a:cubicBezTo>
                    <a:cubicBezTo>
                      <a:pt x="1028669" y="645673"/>
                      <a:pt x="1020413" y="632098"/>
                      <a:pt x="1018426" y="625080"/>
                    </a:cubicBezTo>
                    <a:cubicBezTo>
                      <a:pt x="1016440" y="618104"/>
                      <a:pt x="1006782" y="601522"/>
                      <a:pt x="1005848" y="598807"/>
                    </a:cubicBezTo>
                    <a:cubicBezTo>
                      <a:pt x="1004796" y="596050"/>
                      <a:pt x="1002421" y="584980"/>
                      <a:pt x="999111" y="584187"/>
                    </a:cubicBezTo>
                    <a:cubicBezTo>
                      <a:pt x="995878" y="583477"/>
                      <a:pt x="990777" y="576376"/>
                      <a:pt x="990933" y="574747"/>
                    </a:cubicBezTo>
                    <a:cubicBezTo>
                      <a:pt x="991166" y="572992"/>
                      <a:pt x="988830" y="565474"/>
                      <a:pt x="980807" y="556827"/>
                    </a:cubicBezTo>
                    <a:cubicBezTo>
                      <a:pt x="980807" y="556827"/>
                      <a:pt x="980807" y="556827"/>
                      <a:pt x="963906" y="559417"/>
                    </a:cubicBezTo>
                    <a:cubicBezTo>
                      <a:pt x="959038" y="560294"/>
                      <a:pt x="959038" y="560294"/>
                      <a:pt x="959038" y="560294"/>
                    </a:cubicBezTo>
                    <a:cubicBezTo>
                      <a:pt x="957714" y="556994"/>
                      <a:pt x="953703" y="556326"/>
                      <a:pt x="950276" y="558874"/>
                    </a:cubicBezTo>
                    <a:cubicBezTo>
                      <a:pt x="946888" y="561380"/>
                      <a:pt x="931388" y="560294"/>
                      <a:pt x="930415" y="558122"/>
                    </a:cubicBezTo>
                    <a:cubicBezTo>
                      <a:pt x="929285" y="555908"/>
                      <a:pt x="922860" y="543377"/>
                      <a:pt x="917291" y="536568"/>
                    </a:cubicBezTo>
                    <a:cubicBezTo>
                      <a:pt x="911644" y="529760"/>
                      <a:pt x="892094" y="516017"/>
                      <a:pt x="890420" y="517103"/>
                    </a:cubicBezTo>
                    <a:cubicBezTo>
                      <a:pt x="888745" y="518148"/>
                      <a:pt x="884773" y="522909"/>
                      <a:pt x="885902" y="526000"/>
                    </a:cubicBezTo>
                    <a:cubicBezTo>
                      <a:pt x="887032" y="529008"/>
                      <a:pt x="897663" y="534438"/>
                      <a:pt x="899766" y="538949"/>
                    </a:cubicBezTo>
                    <a:cubicBezTo>
                      <a:pt x="901908" y="543335"/>
                      <a:pt x="907866" y="555407"/>
                      <a:pt x="910709" y="553611"/>
                    </a:cubicBezTo>
                    <a:cubicBezTo>
                      <a:pt x="913474" y="551815"/>
                      <a:pt x="927338" y="555449"/>
                      <a:pt x="930181" y="560043"/>
                    </a:cubicBezTo>
                    <a:cubicBezTo>
                      <a:pt x="933102" y="564555"/>
                      <a:pt x="937619" y="579884"/>
                      <a:pt x="935088" y="582516"/>
                    </a:cubicBezTo>
                    <a:cubicBezTo>
                      <a:pt x="932595" y="585106"/>
                      <a:pt x="929207" y="601146"/>
                      <a:pt x="925352" y="604237"/>
                    </a:cubicBezTo>
                    <a:cubicBezTo>
                      <a:pt x="921536" y="607286"/>
                      <a:pt x="907711" y="613635"/>
                      <a:pt x="907321" y="616058"/>
                    </a:cubicBezTo>
                    <a:cubicBezTo>
                      <a:pt x="906893" y="618480"/>
                      <a:pt x="896106" y="625373"/>
                      <a:pt x="887421" y="629550"/>
                    </a:cubicBezTo>
                    <a:cubicBezTo>
                      <a:pt x="878737" y="633601"/>
                      <a:pt x="852061" y="637152"/>
                      <a:pt x="848984" y="630134"/>
                    </a:cubicBezTo>
                    <a:cubicBezTo>
                      <a:pt x="845908" y="623117"/>
                      <a:pt x="833913" y="600686"/>
                      <a:pt x="829357" y="593627"/>
                    </a:cubicBezTo>
                    <a:cubicBezTo>
                      <a:pt x="824761" y="586568"/>
                      <a:pt x="810080" y="565641"/>
                      <a:pt x="809028" y="560419"/>
                    </a:cubicBezTo>
                    <a:cubicBezTo>
                      <a:pt x="807977" y="555282"/>
                      <a:pt x="801785" y="549392"/>
                      <a:pt x="802408" y="552901"/>
                    </a:cubicBezTo>
                    <a:cubicBezTo>
                      <a:pt x="803031" y="556493"/>
                      <a:pt x="803576" y="569525"/>
                      <a:pt x="806419" y="572199"/>
                    </a:cubicBezTo>
                    <a:cubicBezTo>
                      <a:pt x="809301" y="574914"/>
                      <a:pt x="818453" y="586693"/>
                      <a:pt x="821724" y="591330"/>
                    </a:cubicBezTo>
                    <a:cubicBezTo>
                      <a:pt x="825034" y="596008"/>
                      <a:pt x="830175" y="620569"/>
                      <a:pt x="835821" y="624955"/>
                    </a:cubicBezTo>
                    <a:cubicBezTo>
                      <a:pt x="841507" y="629383"/>
                      <a:pt x="850698" y="650811"/>
                      <a:pt x="854709" y="650811"/>
                    </a:cubicBezTo>
                    <a:cubicBezTo>
                      <a:pt x="858720" y="650811"/>
                      <a:pt x="871260" y="648680"/>
                      <a:pt x="873752" y="646132"/>
                    </a:cubicBezTo>
                    <a:cubicBezTo>
                      <a:pt x="876206" y="643543"/>
                      <a:pt x="889524" y="647177"/>
                      <a:pt x="890654" y="652398"/>
                    </a:cubicBezTo>
                    <a:cubicBezTo>
                      <a:pt x="891900" y="657619"/>
                      <a:pt x="885980" y="679883"/>
                      <a:pt x="879827" y="690033"/>
                    </a:cubicBezTo>
                    <a:cubicBezTo>
                      <a:pt x="873674" y="700142"/>
                      <a:pt x="854592" y="728379"/>
                      <a:pt x="851516" y="730801"/>
                    </a:cubicBezTo>
                    <a:cubicBezTo>
                      <a:pt x="848439" y="733224"/>
                      <a:pt x="838547" y="744795"/>
                      <a:pt x="836639" y="751311"/>
                    </a:cubicBezTo>
                    <a:cubicBezTo>
                      <a:pt x="834770" y="757869"/>
                      <a:pt x="828695" y="785020"/>
                      <a:pt x="829668" y="799222"/>
                    </a:cubicBezTo>
                    <a:cubicBezTo>
                      <a:pt x="830681" y="813507"/>
                      <a:pt x="821412" y="853106"/>
                      <a:pt x="813468" y="861293"/>
                    </a:cubicBezTo>
                    <a:cubicBezTo>
                      <a:pt x="805562" y="869480"/>
                      <a:pt x="796567" y="906948"/>
                      <a:pt x="793724" y="907741"/>
                    </a:cubicBezTo>
                    <a:cubicBezTo>
                      <a:pt x="790920" y="908535"/>
                      <a:pt x="783365" y="914550"/>
                      <a:pt x="782352" y="918226"/>
                    </a:cubicBezTo>
                    <a:cubicBezTo>
                      <a:pt x="781301" y="921943"/>
                      <a:pt x="777679" y="938819"/>
                      <a:pt x="772694" y="943539"/>
                    </a:cubicBezTo>
                    <a:cubicBezTo>
                      <a:pt x="767749" y="948217"/>
                      <a:pt x="752639" y="970606"/>
                      <a:pt x="743759" y="975827"/>
                    </a:cubicBezTo>
                    <a:cubicBezTo>
                      <a:pt x="734841" y="981049"/>
                      <a:pt x="701662" y="978459"/>
                      <a:pt x="698585" y="967849"/>
                    </a:cubicBezTo>
                    <a:cubicBezTo>
                      <a:pt x="695587" y="957239"/>
                      <a:pt x="682346" y="931509"/>
                      <a:pt x="682346" y="927165"/>
                    </a:cubicBezTo>
                    <a:cubicBezTo>
                      <a:pt x="682346" y="922904"/>
                      <a:pt x="679737" y="904525"/>
                      <a:pt x="676621" y="895962"/>
                    </a:cubicBezTo>
                    <a:cubicBezTo>
                      <a:pt x="673389" y="887399"/>
                      <a:pt x="661317" y="862504"/>
                      <a:pt x="662329" y="853565"/>
                    </a:cubicBezTo>
                    <a:cubicBezTo>
                      <a:pt x="663303" y="844668"/>
                      <a:pt x="669378" y="819230"/>
                      <a:pt x="668521" y="811586"/>
                    </a:cubicBezTo>
                    <a:cubicBezTo>
                      <a:pt x="667625" y="803942"/>
                      <a:pt x="658746" y="782680"/>
                      <a:pt x="656643" y="774869"/>
                    </a:cubicBezTo>
                    <a:cubicBezTo>
                      <a:pt x="654618" y="767058"/>
                      <a:pt x="647531" y="741202"/>
                      <a:pt x="649556" y="733809"/>
                    </a:cubicBezTo>
                    <a:cubicBezTo>
                      <a:pt x="651620" y="726416"/>
                      <a:pt x="648465" y="700935"/>
                      <a:pt x="645622" y="701729"/>
                    </a:cubicBezTo>
                    <a:cubicBezTo>
                      <a:pt x="642818" y="702565"/>
                      <a:pt x="633277" y="704027"/>
                      <a:pt x="629772" y="702105"/>
                    </a:cubicBezTo>
                    <a:cubicBezTo>
                      <a:pt x="626190" y="700184"/>
                      <a:pt x="611742" y="695798"/>
                      <a:pt x="611547" y="690326"/>
                    </a:cubicBezTo>
                    <a:cubicBezTo>
                      <a:pt x="611547" y="690326"/>
                      <a:pt x="611547" y="690326"/>
                      <a:pt x="607030" y="689866"/>
                    </a:cubicBezTo>
                    <a:cubicBezTo>
                      <a:pt x="597255" y="688906"/>
                      <a:pt x="597255" y="688906"/>
                      <a:pt x="597255" y="688906"/>
                    </a:cubicBezTo>
                    <a:cubicBezTo>
                      <a:pt x="594646" y="696591"/>
                      <a:pt x="587052" y="702940"/>
                      <a:pt x="580431" y="702982"/>
                    </a:cubicBezTo>
                    <a:cubicBezTo>
                      <a:pt x="573733" y="702982"/>
                      <a:pt x="553366" y="702439"/>
                      <a:pt x="547096" y="698680"/>
                    </a:cubicBezTo>
                    <a:cubicBezTo>
                      <a:pt x="540865" y="694837"/>
                      <a:pt x="522094" y="678797"/>
                      <a:pt x="519018" y="671529"/>
                    </a:cubicBezTo>
                    <a:cubicBezTo>
                      <a:pt x="515941" y="664261"/>
                      <a:pt x="505115" y="637945"/>
                      <a:pt x="505115" y="625540"/>
                    </a:cubicBezTo>
                    <a:cubicBezTo>
                      <a:pt x="505115" y="613092"/>
                      <a:pt x="507763" y="576125"/>
                      <a:pt x="510995" y="570987"/>
                    </a:cubicBezTo>
                    <a:cubicBezTo>
                      <a:pt x="514306" y="565850"/>
                      <a:pt x="525482" y="540161"/>
                      <a:pt x="535569" y="532517"/>
                    </a:cubicBezTo>
                    <a:cubicBezTo>
                      <a:pt x="535569" y="532517"/>
                      <a:pt x="535569" y="532517"/>
                      <a:pt x="539190" y="525583"/>
                    </a:cubicBezTo>
                    <a:cubicBezTo>
                      <a:pt x="544759" y="514722"/>
                      <a:pt x="544759" y="514722"/>
                      <a:pt x="544759" y="514722"/>
                    </a:cubicBezTo>
                    <a:cubicBezTo>
                      <a:pt x="547057" y="499184"/>
                      <a:pt x="552236" y="485024"/>
                      <a:pt x="556364" y="483186"/>
                    </a:cubicBezTo>
                    <a:cubicBezTo>
                      <a:pt x="560492" y="481390"/>
                      <a:pt x="568593" y="471406"/>
                      <a:pt x="571942" y="471991"/>
                    </a:cubicBezTo>
                    <a:cubicBezTo>
                      <a:pt x="575369" y="472618"/>
                      <a:pt x="586273" y="476043"/>
                      <a:pt x="593516" y="472785"/>
                    </a:cubicBezTo>
                    <a:cubicBezTo>
                      <a:pt x="600799" y="469610"/>
                      <a:pt x="631369" y="466394"/>
                      <a:pt x="637366" y="464222"/>
                    </a:cubicBezTo>
                    <a:cubicBezTo>
                      <a:pt x="643247" y="462008"/>
                      <a:pt x="663692" y="462551"/>
                      <a:pt x="664510" y="465266"/>
                    </a:cubicBezTo>
                    <a:cubicBezTo>
                      <a:pt x="665367" y="467981"/>
                      <a:pt x="661979" y="472367"/>
                      <a:pt x="663848" y="474163"/>
                    </a:cubicBezTo>
                    <a:cubicBezTo>
                      <a:pt x="665678" y="475918"/>
                      <a:pt x="672688" y="489535"/>
                      <a:pt x="681645" y="493336"/>
                    </a:cubicBezTo>
                    <a:cubicBezTo>
                      <a:pt x="690602" y="497095"/>
                      <a:pt x="710112" y="509418"/>
                      <a:pt x="711475" y="505658"/>
                    </a:cubicBezTo>
                    <a:cubicBezTo>
                      <a:pt x="712916" y="501941"/>
                      <a:pt x="731337" y="497680"/>
                      <a:pt x="743876" y="498599"/>
                    </a:cubicBezTo>
                    <a:cubicBezTo>
                      <a:pt x="756338" y="499602"/>
                      <a:pt x="785351" y="503110"/>
                      <a:pt x="786792" y="497931"/>
                    </a:cubicBezTo>
                    <a:cubicBezTo>
                      <a:pt x="788155" y="492709"/>
                      <a:pt x="796411" y="481515"/>
                      <a:pt x="796411" y="478674"/>
                    </a:cubicBezTo>
                    <a:cubicBezTo>
                      <a:pt x="796411" y="475792"/>
                      <a:pt x="795905" y="471573"/>
                      <a:pt x="795359" y="475667"/>
                    </a:cubicBezTo>
                    <a:cubicBezTo>
                      <a:pt x="794736" y="479844"/>
                      <a:pt x="784767" y="479217"/>
                      <a:pt x="785429" y="476628"/>
                    </a:cubicBezTo>
                    <a:cubicBezTo>
                      <a:pt x="786091" y="474038"/>
                      <a:pt x="769189" y="471198"/>
                      <a:pt x="756611" y="474915"/>
                    </a:cubicBezTo>
                    <a:cubicBezTo>
                      <a:pt x="756611" y="474915"/>
                      <a:pt x="756611" y="474915"/>
                      <a:pt x="747849" y="468148"/>
                    </a:cubicBezTo>
                    <a:cubicBezTo>
                      <a:pt x="743915" y="465224"/>
                      <a:pt x="743915" y="465224"/>
                      <a:pt x="743915" y="465224"/>
                    </a:cubicBezTo>
                    <a:cubicBezTo>
                      <a:pt x="742124" y="461089"/>
                      <a:pt x="740527" y="455408"/>
                      <a:pt x="740488" y="452484"/>
                    </a:cubicBezTo>
                    <a:cubicBezTo>
                      <a:pt x="740371" y="449560"/>
                      <a:pt x="741851" y="436946"/>
                      <a:pt x="740527" y="436946"/>
                    </a:cubicBezTo>
                    <a:cubicBezTo>
                      <a:pt x="739203" y="436946"/>
                      <a:pt x="736049" y="442000"/>
                      <a:pt x="736477" y="448140"/>
                    </a:cubicBezTo>
                    <a:cubicBezTo>
                      <a:pt x="736944" y="454239"/>
                      <a:pt x="736399" y="468357"/>
                      <a:pt x="740177" y="468566"/>
                    </a:cubicBezTo>
                    <a:cubicBezTo>
                      <a:pt x="743993" y="468817"/>
                      <a:pt x="742357" y="478549"/>
                      <a:pt x="738580" y="478424"/>
                    </a:cubicBezTo>
                    <a:cubicBezTo>
                      <a:pt x="734803" y="478215"/>
                      <a:pt x="731492" y="470780"/>
                      <a:pt x="732271" y="470655"/>
                    </a:cubicBezTo>
                    <a:cubicBezTo>
                      <a:pt x="733050" y="470529"/>
                      <a:pt x="730168" y="468441"/>
                      <a:pt x="726352" y="468691"/>
                    </a:cubicBezTo>
                    <a:cubicBezTo>
                      <a:pt x="722574" y="468942"/>
                      <a:pt x="716304" y="463219"/>
                      <a:pt x="716304" y="460379"/>
                    </a:cubicBezTo>
                    <a:cubicBezTo>
                      <a:pt x="716304" y="457455"/>
                      <a:pt x="714941" y="446762"/>
                      <a:pt x="713345" y="442835"/>
                    </a:cubicBezTo>
                    <a:cubicBezTo>
                      <a:pt x="713345" y="442835"/>
                      <a:pt x="713345" y="442835"/>
                      <a:pt x="711475" y="439494"/>
                    </a:cubicBezTo>
                    <a:cubicBezTo>
                      <a:pt x="710112" y="437280"/>
                      <a:pt x="708087" y="431140"/>
                      <a:pt x="706491" y="429135"/>
                    </a:cubicBezTo>
                    <a:cubicBezTo>
                      <a:pt x="698507" y="417940"/>
                      <a:pt x="698507" y="417940"/>
                      <a:pt x="698507" y="417940"/>
                    </a:cubicBezTo>
                    <a:cubicBezTo>
                      <a:pt x="686941" y="408291"/>
                      <a:pt x="682541" y="405534"/>
                      <a:pt x="688772" y="411758"/>
                    </a:cubicBezTo>
                    <a:cubicBezTo>
                      <a:pt x="694964" y="418024"/>
                      <a:pt x="704816" y="435108"/>
                      <a:pt x="702713" y="432852"/>
                    </a:cubicBezTo>
                    <a:cubicBezTo>
                      <a:pt x="700649" y="430597"/>
                      <a:pt x="695859" y="437405"/>
                      <a:pt x="697534" y="438032"/>
                    </a:cubicBezTo>
                    <a:cubicBezTo>
                      <a:pt x="699247" y="438575"/>
                      <a:pt x="696288" y="446219"/>
                      <a:pt x="692627" y="448057"/>
                    </a:cubicBezTo>
                    <a:cubicBezTo>
                      <a:pt x="688927" y="449895"/>
                      <a:pt x="684371" y="462133"/>
                      <a:pt x="680983" y="461089"/>
                    </a:cubicBezTo>
                    <a:cubicBezTo>
                      <a:pt x="677517" y="460003"/>
                      <a:pt x="677673" y="450062"/>
                      <a:pt x="680866" y="450187"/>
                    </a:cubicBezTo>
                    <a:cubicBezTo>
                      <a:pt x="684098" y="450271"/>
                      <a:pt x="684877" y="441373"/>
                      <a:pt x="682190" y="437113"/>
                    </a:cubicBezTo>
                    <a:cubicBezTo>
                      <a:pt x="679386" y="432894"/>
                      <a:pt x="664860" y="426963"/>
                      <a:pt x="664198" y="424289"/>
                    </a:cubicBezTo>
                    <a:cubicBezTo>
                      <a:pt x="663614" y="421532"/>
                      <a:pt x="659876" y="424832"/>
                      <a:pt x="662095" y="432267"/>
                    </a:cubicBezTo>
                    <a:cubicBezTo>
                      <a:pt x="664315" y="439828"/>
                      <a:pt x="649127" y="440830"/>
                      <a:pt x="647297" y="432769"/>
                    </a:cubicBezTo>
                    <a:cubicBezTo>
                      <a:pt x="645428" y="424832"/>
                      <a:pt x="647608" y="410338"/>
                      <a:pt x="643675" y="412802"/>
                    </a:cubicBezTo>
                    <a:cubicBezTo>
                      <a:pt x="639820" y="415350"/>
                      <a:pt x="624009" y="414766"/>
                      <a:pt x="620932" y="419611"/>
                    </a:cubicBezTo>
                    <a:cubicBezTo>
                      <a:pt x="617895" y="424498"/>
                      <a:pt x="603174" y="437489"/>
                      <a:pt x="601422" y="444673"/>
                    </a:cubicBezTo>
                    <a:cubicBezTo>
                      <a:pt x="599552" y="451732"/>
                      <a:pt x="590206" y="467062"/>
                      <a:pt x="587402" y="465726"/>
                    </a:cubicBezTo>
                    <a:cubicBezTo>
                      <a:pt x="584520" y="464389"/>
                      <a:pt x="570734" y="466436"/>
                      <a:pt x="567775" y="464305"/>
                    </a:cubicBezTo>
                    <a:cubicBezTo>
                      <a:pt x="564893" y="462175"/>
                      <a:pt x="550484" y="459460"/>
                      <a:pt x="549588" y="455116"/>
                    </a:cubicBezTo>
                    <a:cubicBezTo>
                      <a:pt x="548693" y="450730"/>
                      <a:pt x="546979" y="434983"/>
                      <a:pt x="547641" y="429469"/>
                    </a:cubicBezTo>
                    <a:cubicBezTo>
                      <a:pt x="548186" y="423997"/>
                      <a:pt x="556871" y="409419"/>
                      <a:pt x="563764" y="407748"/>
                    </a:cubicBezTo>
                    <a:cubicBezTo>
                      <a:pt x="570657" y="406036"/>
                      <a:pt x="588726" y="409252"/>
                      <a:pt x="590089" y="407330"/>
                    </a:cubicBezTo>
                    <a:cubicBezTo>
                      <a:pt x="591374" y="405409"/>
                      <a:pt x="592504" y="398392"/>
                      <a:pt x="589505" y="395885"/>
                    </a:cubicBezTo>
                    <a:cubicBezTo>
                      <a:pt x="586506" y="393379"/>
                      <a:pt x="582106" y="379845"/>
                      <a:pt x="578289" y="380054"/>
                    </a:cubicBezTo>
                    <a:cubicBezTo>
                      <a:pt x="574395" y="380305"/>
                      <a:pt x="569644" y="374916"/>
                      <a:pt x="571396" y="372494"/>
                    </a:cubicBezTo>
                    <a:cubicBezTo>
                      <a:pt x="573188" y="370029"/>
                      <a:pt x="582262" y="363931"/>
                      <a:pt x="584637" y="360756"/>
                    </a:cubicBezTo>
                    <a:cubicBezTo>
                      <a:pt x="587052" y="357582"/>
                      <a:pt x="600448" y="355577"/>
                      <a:pt x="601227" y="354992"/>
                    </a:cubicBezTo>
                    <a:cubicBezTo>
                      <a:pt x="602006" y="354365"/>
                      <a:pt x="596203" y="351066"/>
                      <a:pt x="588804" y="351233"/>
                    </a:cubicBezTo>
                    <a:cubicBezTo>
                      <a:pt x="581366" y="351441"/>
                      <a:pt x="565127" y="352277"/>
                      <a:pt x="567346" y="350815"/>
                    </a:cubicBezTo>
                    <a:cubicBezTo>
                      <a:pt x="569488" y="349311"/>
                      <a:pt x="574006" y="342837"/>
                      <a:pt x="572136" y="339579"/>
                    </a:cubicBezTo>
                    <a:cubicBezTo>
                      <a:pt x="570228" y="336321"/>
                      <a:pt x="573577" y="321910"/>
                      <a:pt x="577277" y="321576"/>
                    </a:cubicBezTo>
                    <a:cubicBezTo>
                      <a:pt x="580938" y="321241"/>
                      <a:pt x="581366" y="311425"/>
                      <a:pt x="579691" y="310966"/>
                    </a:cubicBezTo>
                    <a:cubicBezTo>
                      <a:pt x="577939" y="310590"/>
                      <a:pt x="571591" y="302194"/>
                      <a:pt x="572798" y="296680"/>
                    </a:cubicBezTo>
                    <a:cubicBezTo>
                      <a:pt x="573967" y="291250"/>
                      <a:pt x="575524" y="271242"/>
                      <a:pt x="578367" y="269571"/>
                    </a:cubicBezTo>
                    <a:cubicBezTo>
                      <a:pt x="581249" y="267900"/>
                      <a:pt x="591686" y="269237"/>
                      <a:pt x="590673" y="271451"/>
                    </a:cubicBezTo>
                    <a:cubicBezTo>
                      <a:pt x="589661" y="273706"/>
                      <a:pt x="586701" y="279053"/>
                      <a:pt x="588415" y="280432"/>
                    </a:cubicBezTo>
                    <a:cubicBezTo>
                      <a:pt x="590167" y="281894"/>
                      <a:pt x="597255" y="289203"/>
                      <a:pt x="600098" y="293547"/>
                    </a:cubicBezTo>
                    <a:cubicBezTo>
                      <a:pt x="602902" y="297892"/>
                      <a:pt x="603758" y="318109"/>
                      <a:pt x="605511" y="319571"/>
                    </a:cubicBezTo>
                    <a:cubicBezTo>
                      <a:pt x="607263" y="321032"/>
                      <a:pt x="610223" y="328133"/>
                      <a:pt x="608081" y="332227"/>
                    </a:cubicBezTo>
                    <a:cubicBezTo>
                      <a:pt x="607069" y="334190"/>
                      <a:pt x="605822" y="337782"/>
                      <a:pt x="604927" y="340289"/>
                    </a:cubicBezTo>
                    <a:cubicBezTo>
                      <a:pt x="608626" y="336780"/>
                      <a:pt x="619803" y="334900"/>
                      <a:pt x="620465" y="332227"/>
                    </a:cubicBezTo>
                    <a:cubicBezTo>
                      <a:pt x="621244" y="329220"/>
                      <a:pt x="627046" y="321032"/>
                      <a:pt x="630707" y="319738"/>
                    </a:cubicBezTo>
                    <a:cubicBezTo>
                      <a:pt x="634329" y="318317"/>
                      <a:pt x="646012" y="314892"/>
                      <a:pt x="646090" y="312386"/>
                    </a:cubicBezTo>
                    <a:cubicBezTo>
                      <a:pt x="646245" y="309922"/>
                      <a:pt x="642079" y="306747"/>
                      <a:pt x="643286" y="303823"/>
                    </a:cubicBezTo>
                    <a:cubicBezTo>
                      <a:pt x="644532" y="300983"/>
                      <a:pt x="646946" y="290665"/>
                      <a:pt x="642312" y="290456"/>
                    </a:cubicBezTo>
                    <a:cubicBezTo>
                      <a:pt x="637639" y="290206"/>
                      <a:pt x="631408" y="277967"/>
                      <a:pt x="631408" y="271785"/>
                    </a:cubicBezTo>
                    <a:cubicBezTo>
                      <a:pt x="631408" y="265561"/>
                      <a:pt x="627981" y="248101"/>
                      <a:pt x="629772" y="240499"/>
                    </a:cubicBezTo>
                    <a:cubicBezTo>
                      <a:pt x="631486" y="232855"/>
                      <a:pt x="648309" y="224125"/>
                      <a:pt x="648309" y="222203"/>
                    </a:cubicBezTo>
                    <a:cubicBezTo>
                      <a:pt x="648309" y="220324"/>
                      <a:pt x="649867" y="215144"/>
                      <a:pt x="651775" y="215061"/>
                    </a:cubicBezTo>
                    <a:cubicBezTo>
                      <a:pt x="653684" y="214935"/>
                      <a:pt x="658318" y="214058"/>
                      <a:pt x="661628" y="209463"/>
                    </a:cubicBezTo>
                    <a:cubicBezTo>
                      <a:pt x="664782" y="204869"/>
                      <a:pt x="674752" y="185529"/>
                      <a:pt x="680438" y="181059"/>
                    </a:cubicBezTo>
                    <a:cubicBezTo>
                      <a:pt x="686046" y="176590"/>
                      <a:pt x="700688" y="162221"/>
                      <a:pt x="702480" y="161177"/>
                    </a:cubicBezTo>
                    <a:cubicBezTo>
                      <a:pt x="704193" y="160133"/>
                      <a:pt x="709373" y="160717"/>
                      <a:pt x="712916" y="157752"/>
                    </a:cubicBezTo>
                    <a:cubicBezTo>
                      <a:pt x="716382" y="154869"/>
                      <a:pt x="729311" y="147434"/>
                      <a:pt x="733323" y="147434"/>
                    </a:cubicBezTo>
                    <a:cubicBezTo>
                      <a:pt x="737334" y="147434"/>
                      <a:pt x="749835" y="149606"/>
                      <a:pt x="752288" y="152280"/>
                    </a:cubicBezTo>
                    <a:cubicBezTo>
                      <a:pt x="754780" y="154911"/>
                      <a:pt x="763465" y="164017"/>
                      <a:pt x="767787" y="165187"/>
                    </a:cubicBezTo>
                    <a:cubicBezTo>
                      <a:pt x="772149" y="166315"/>
                      <a:pt x="787454" y="175755"/>
                      <a:pt x="797229" y="178386"/>
                    </a:cubicBezTo>
                    <a:cubicBezTo>
                      <a:pt x="807003" y="181018"/>
                      <a:pt x="811988" y="197099"/>
                      <a:pt x="816155" y="193883"/>
                    </a:cubicBezTo>
                    <a:cubicBezTo>
                      <a:pt x="820283" y="190708"/>
                      <a:pt x="824956" y="174209"/>
                      <a:pt x="827332" y="175003"/>
                    </a:cubicBezTo>
                    <a:cubicBezTo>
                      <a:pt x="829668" y="175838"/>
                      <a:pt x="837652" y="178470"/>
                      <a:pt x="837652" y="181352"/>
                    </a:cubicBezTo>
                    <a:cubicBezTo>
                      <a:pt x="837652" y="184192"/>
                      <a:pt x="841663" y="188787"/>
                      <a:pt x="846725" y="185028"/>
                    </a:cubicBezTo>
                    <a:cubicBezTo>
                      <a:pt x="851671" y="181310"/>
                      <a:pt x="872662" y="172914"/>
                      <a:pt x="879866" y="172246"/>
                    </a:cubicBezTo>
                    <a:cubicBezTo>
                      <a:pt x="887032" y="171536"/>
                      <a:pt x="900156" y="172914"/>
                      <a:pt x="896495" y="172162"/>
                    </a:cubicBezTo>
                    <a:cubicBezTo>
                      <a:pt x="892756" y="171327"/>
                      <a:pt x="897040" y="159255"/>
                      <a:pt x="901363" y="161093"/>
                    </a:cubicBezTo>
                    <a:cubicBezTo>
                      <a:pt x="905725" y="162931"/>
                      <a:pt x="928935" y="159088"/>
                      <a:pt x="933764" y="154243"/>
                    </a:cubicBezTo>
                    <a:cubicBezTo>
                      <a:pt x="938593" y="149314"/>
                      <a:pt x="951717" y="135655"/>
                      <a:pt x="954715" y="137284"/>
                    </a:cubicBezTo>
                    <a:cubicBezTo>
                      <a:pt x="957714" y="138871"/>
                      <a:pt x="965035" y="142589"/>
                      <a:pt x="966437" y="139832"/>
                    </a:cubicBezTo>
                    <a:cubicBezTo>
                      <a:pt x="967878" y="136992"/>
                      <a:pt x="978354" y="139832"/>
                      <a:pt x="978237" y="143341"/>
                    </a:cubicBezTo>
                    <a:cubicBezTo>
                      <a:pt x="978081" y="146808"/>
                      <a:pt x="981937" y="150734"/>
                      <a:pt x="983261" y="148311"/>
                    </a:cubicBezTo>
                    <a:cubicBezTo>
                      <a:pt x="984546" y="145805"/>
                      <a:pt x="989219" y="138704"/>
                      <a:pt x="993464" y="140835"/>
                    </a:cubicBezTo>
                    <a:cubicBezTo>
                      <a:pt x="997670" y="143007"/>
                      <a:pt x="1007211" y="146014"/>
                      <a:pt x="1003862" y="144427"/>
                    </a:cubicBezTo>
                    <a:cubicBezTo>
                      <a:pt x="1000551" y="142756"/>
                      <a:pt x="999967" y="131018"/>
                      <a:pt x="1002577" y="130016"/>
                    </a:cubicBezTo>
                    <a:cubicBezTo>
                      <a:pt x="1005186" y="128972"/>
                      <a:pt x="1013247" y="124460"/>
                      <a:pt x="1014298" y="121745"/>
                    </a:cubicBezTo>
                    <a:cubicBezTo>
                      <a:pt x="1015389" y="119072"/>
                      <a:pt x="1022048" y="112556"/>
                      <a:pt x="1024852" y="111303"/>
                    </a:cubicBezTo>
                    <a:cubicBezTo>
                      <a:pt x="1027656" y="110092"/>
                      <a:pt x="1039339" y="104995"/>
                      <a:pt x="1045609" y="104118"/>
                    </a:cubicBezTo>
                    <a:cubicBezTo>
                      <a:pt x="1051918" y="103199"/>
                      <a:pt x="1064535" y="96892"/>
                      <a:pt x="1065898" y="98730"/>
                    </a:cubicBezTo>
                    <a:cubicBezTo>
                      <a:pt x="1067222" y="100568"/>
                      <a:pt x="1074193" y="100359"/>
                      <a:pt x="1075595" y="97059"/>
                    </a:cubicBezTo>
                    <a:cubicBezTo>
                      <a:pt x="1076841" y="93801"/>
                      <a:pt x="1090433" y="91796"/>
                      <a:pt x="1090978" y="87494"/>
                    </a:cubicBezTo>
                    <a:cubicBezTo>
                      <a:pt x="1091445" y="83149"/>
                      <a:pt x="1099234" y="78805"/>
                      <a:pt x="1101570" y="81103"/>
                    </a:cubicBezTo>
                    <a:close/>
                    <a:moveTo>
                      <a:pt x="1053405" y="47198"/>
                    </a:moveTo>
                    <a:cubicBezTo>
                      <a:pt x="1063236" y="46587"/>
                      <a:pt x="1071336" y="57065"/>
                      <a:pt x="1064656" y="58229"/>
                    </a:cubicBezTo>
                    <a:cubicBezTo>
                      <a:pt x="1057913" y="59407"/>
                      <a:pt x="1034962" y="56952"/>
                      <a:pt x="1035211" y="53899"/>
                    </a:cubicBezTo>
                    <a:cubicBezTo>
                      <a:pt x="1035481" y="50860"/>
                      <a:pt x="1043658" y="47865"/>
                      <a:pt x="1053405" y="47198"/>
                    </a:cubicBezTo>
                    <a:close/>
                    <a:moveTo>
                      <a:pt x="679200" y="41940"/>
                    </a:moveTo>
                    <a:cubicBezTo>
                      <a:pt x="684091" y="43601"/>
                      <a:pt x="686733" y="56024"/>
                      <a:pt x="689500" y="56407"/>
                    </a:cubicBezTo>
                    <a:cubicBezTo>
                      <a:pt x="692292" y="56849"/>
                      <a:pt x="696559" y="59105"/>
                      <a:pt x="699041" y="61503"/>
                    </a:cubicBezTo>
                    <a:cubicBezTo>
                      <a:pt x="701541" y="63889"/>
                      <a:pt x="709085" y="62371"/>
                      <a:pt x="715071" y="65479"/>
                    </a:cubicBezTo>
                    <a:cubicBezTo>
                      <a:pt x="721119" y="68674"/>
                      <a:pt x="719061" y="89629"/>
                      <a:pt x="713516" y="87984"/>
                    </a:cubicBezTo>
                    <a:cubicBezTo>
                      <a:pt x="707957" y="86308"/>
                      <a:pt x="695811" y="82190"/>
                      <a:pt x="694372" y="87401"/>
                    </a:cubicBezTo>
                    <a:cubicBezTo>
                      <a:pt x="692938" y="92670"/>
                      <a:pt x="686733" y="106708"/>
                      <a:pt x="683083" y="106822"/>
                    </a:cubicBezTo>
                    <a:cubicBezTo>
                      <a:pt x="679408" y="106908"/>
                      <a:pt x="674593" y="98519"/>
                      <a:pt x="671060" y="98022"/>
                    </a:cubicBezTo>
                    <a:cubicBezTo>
                      <a:pt x="667472" y="97482"/>
                      <a:pt x="663129" y="90950"/>
                      <a:pt x="666345" y="87728"/>
                    </a:cubicBezTo>
                    <a:cubicBezTo>
                      <a:pt x="669513" y="84490"/>
                      <a:pt x="669965" y="72436"/>
                      <a:pt x="666735" y="75146"/>
                    </a:cubicBezTo>
                    <a:cubicBezTo>
                      <a:pt x="663461" y="77804"/>
                      <a:pt x="650719" y="79094"/>
                      <a:pt x="650621" y="77292"/>
                    </a:cubicBezTo>
                    <a:cubicBezTo>
                      <a:pt x="650559" y="75532"/>
                      <a:pt x="648343" y="66303"/>
                      <a:pt x="645317" y="64797"/>
                    </a:cubicBezTo>
                    <a:cubicBezTo>
                      <a:pt x="642281" y="63266"/>
                      <a:pt x="644069" y="51722"/>
                      <a:pt x="650679" y="48243"/>
                    </a:cubicBezTo>
                    <a:cubicBezTo>
                      <a:pt x="657293" y="44851"/>
                      <a:pt x="666801" y="51978"/>
                      <a:pt x="665465" y="48826"/>
                    </a:cubicBezTo>
                    <a:cubicBezTo>
                      <a:pt x="664231" y="45758"/>
                      <a:pt x="674254" y="40236"/>
                      <a:pt x="679200" y="41940"/>
                    </a:cubicBezTo>
                    <a:close/>
                    <a:moveTo>
                      <a:pt x="884761" y="39049"/>
                    </a:moveTo>
                    <a:cubicBezTo>
                      <a:pt x="890276" y="38030"/>
                      <a:pt x="895914" y="40753"/>
                      <a:pt x="896002" y="49030"/>
                    </a:cubicBezTo>
                    <a:cubicBezTo>
                      <a:pt x="886994" y="47866"/>
                      <a:pt x="882464" y="59664"/>
                      <a:pt x="874259" y="51515"/>
                    </a:cubicBezTo>
                    <a:cubicBezTo>
                      <a:pt x="873855" y="44828"/>
                      <a:pt x="879246" y="40068"/>
                      <a:pt x="884761" y="39049"/>
                    </a:cubicBezTo>
                    <a:close/>
                    <a:moveTo>
                      <a:pt x="358885" y="16643"/>
                    </a:moveTo>
                    <a:cubicBezTo>
                      <a:pt x="360809" y="16872"/>
                      <a:pt x="358096" y="22975"/>
                      <a:pt x="352918" y="25178"/>
                    </a:cubicBezTo>
                    <a:cubicBezTo>
                      <a:pt x="347692" y="27380"/>
                      <a:pt x="333987" y="35727"/>
                      <a:pt x="334789" y="37486"/>
                    </a:cubicBezTo>
                    <a:cubicBezTo>
                      <a:pt x="335678" y="39290"/>
                      <a:pt x="330112" y="48163"/>
                      <a:pt x="326303" y="49326"/>
                    </a:cubicBezTo>
                    <a:cubicBezTo>
                      <a:pt x="322474" y="50421"/>
                      <a:pt x="312592" y="59949"/>
                      <a:pt x="308021" y="62701"/>
                    </a:cubicBezTo>
                    <a:cubicBezTo>
                      <a:pt x="303511" y="65457"/>
                      <a:pt x="284501" y="71419"/>
                      <a:pt x="281146" y="75453"/>
                    </a:cubicBezTo>
                    <a:cubicBezTo>
                      <a:pt x="277832" y="79514"/>
                      <a:pt x="272573" y="96803"/>
                      <a:pt x="269399" y="96803"/>
                    </a:cubicBezTo>
                    <a:cubicBezTo>
                      <a:pt x="268250" y="96803"/>
                      <a:pt x="266707" y="96762"/>
                      <a:pt x="265383" y="96661"/>
                    </a:cubicBezTo>
                    <a:cubicBezTo>
                      <a:pt x="266947" y="98649"/>
                      <a:pt x="266847" y="104386"/>
                      <a:pt x="266172" y="106277"/>
                    </a:cubicBezTo>
                    <a:cubicBezTo>
                      <a:pt x="265230" y="108630"/>
                      <a:pt x="251378" y="110933"/>
                      <a:pt x="243039" y="112321"/>
                    </a:cubicBezTo>
                    <a:cubicBezTo>
                      <a:pt x="237620" y="113232"/>
                      <a:pt x="224784" y="114780"/>
                      <a:pt x="216478" y="115361"/>
                    </a:cubicBezTo>
                    <a:cubicBezTo>
                      <a:pt x="243139" y="90343"/>
                      <a:pt x="271665" y="67316"/>
                      <a:pt x="302001" y="46716"/>
                    </a:cubicBezTo>
                    <a:cubicBezTo>
                      <a:pt x="328575" y="31638"/>
                      <a:pt x="357602" y="16460"/>
                      <a:pt x="358885" y="16643"/>
                    </a:cubicBezTo>
                    <a:close/>
                    <a:moveTo>
                      <a:pt x="508790" y="16"/>
                    </a:moveTo>
                    <a:cubicBezTo>
                      <a:pt x="511535" y="426"/>
                      <a:pt x="519047" y="3946"/>
                      <a:pt x="522926" y="3113"/>
                    </a:cubicBezTo>
                    <a:cubicBezTo>
                      <a:pt x="526764" y="2242"/>
                      <a:pt x="543140" y="4655"/>
                      <a:pt x="549819" y="4717"/>
                    </a:cubicBezTo>
                    <a:cubicBezTo>
                      <a:pt x="556443" y="4730"/>
                      <a:pt x="561715" y="13523"/>
                      <a:pt x="555487" y="14954"/>
                    </a:cubicBezTo>
                    <a:cubicBezTo>
                      <a:pt x="549232" y="16334"/>
                      <a:pt x="546159" y="29145"/>
                      <a:pt x="550666" y="27230"/>
                    </a:cubicBezTo>
                    <a:cubicBezTo>
                      <a:pt x="555173" y="25376"/>
                      <a:pt x="570716" y="27055"/>
                      <a:pt x="572451" y="28934"/>
                    </a:cubicBezTo>
                    <a:cubicBezTo>
                      <a:pt x="574240" y="30849"/>
                      <a:pt x="584607" y="32926"/>
                      <a:pt x="588608" y="32441"/>
                    </a:cubicBezTo>
                    <a:cubicBezTo>
                      <a:pt x="592583" y="31981"/>
                      <a:pt x="590589" y="41757"/>
                      <a:pt x="586928" y="42590"/>
                    </a:cubicBezTo>
                    <a:cubicBezTo>
                      <a:pt x="583227" y="43436"/>
                      <a:pt x="572874" y="48411"/>
                      <a:pt x="571181" y="50911"/>
                    </a:cubicBezTo>
                    <a:cubicBezTo>
                      <a:pt x="569623" y="53448"/>
                      <a:pt x="560527" y="55861"/>
                      <a:pt x="561702" y="58013"/>
                    </a:cubicBezTo>
                    <a:cubicBezTo>
                      <a:pt x="562808" y="60128"/>
                      <a:pt x="560350" y="71259"/>
                      <a:pt x="558410" y="73013"/>
                    </a:cubicBezTo>
                    <a:cubicBezTo>
                      <a:pt x="556484" y="74804"/>
                      <a:pt x="551622" y="75936"/>
                      <a:pt x="556771" y="77080"/>
                    </a:cubicBezTo>
                    <a:cubicBezTo>
                      <a:pt x="561989" y="78237"/>
                      <a:pt x="563245" y="90687"/>
                      <a:pt x="558902" y="90836"/>
                    </a:cubicBezTo>
                    <a:cubicBezTo>
                      <a:pt x="554559" y="90961"/>
                      <a:pt x="547347" y="102403"/>
                      <a:pt x="550147" y="113535"/>
                    </a:cubicBezTo>
                    <a:cubicBezTo>
                      <a:pt x="553001" y="124630"/>
                      <a:pt x="536844" y="136421"/>
                      <a:pt x="538742" y="138299"/>
                    </a:cubicBezTo>
                    <a:cubicBezTo>
                      <a:pt x="540586" y="140102"/>
                      <a:pt x="538770" y="149741"/>
                      <a:pt x="537035" y="148672"/>
                    </a:cubicBezTo>
                    <a:cubicBezTo>
                      <a:pt x="535355" y="147577"/>
                      <a:pt x="533429" y="147503"/>
                      <a:pt x="537035" y="150065"/>
                    </a:cubicBezTo>
                    <a:cubicBezTo>
                      <a:pt x="540586" y="152689"/>
                      <a:pt x="531353" y="159393"/>
                      <a:pt x="526450" y="157440"/>
                    </a:cubicBezTo>
                    <a:cubicBezTo>
                      <a:pt x="521547" y="155587"/>
                      <a:pt x="507465" y="151781"/>
                      <a:pt x="506140" y="153249"/>
                    </a:cubicBezTo>
                    <a:cubicBezTo>
                      <a:pt x="504788" y="154654"/>
                      <a:pt x="502753" y="158411"/>
                      <a:pt x="507356" y="161445"/>
                    </a:cubicBezTo>
                    <a:cubicBezTo>
                      <a:pt x="512041" y="164517"/>
                      <a:pt x="517654" y="163560"/>
                      <a:pt x="513939" y="166744"/>
                    </a:cubicBezTo>
                    <a:cubicBezTo>
                      <a:pt x="510238" y="169915"/>
                      <a:pt x="502289" y="184741"/>
                      <a:pt x="497508" y="188199"/>
                    </a:cubicBezTo>
                    <a:cubicBezTo>
                      <a:pt x="492701" y="191632"/>
                      <a:pt x="475191" y="199045"/>
                      <a:pt x="472910" y="200935"/>
                    </a:cubicBezTo>
                    <a:cubicBezTo>
                      <a:pt x="470656" y="202826"/>
                      <a:pt x="462571" y="209132"/>
                      <a:pt x="459812" y="210587"/>
                    </a:cubicBezTo>
                    <a:cubicBezTo>
                      <a:pt x="457012" y="212030"/>
                      <a:pt x="444747" y="210251"/>
                      <a:pt x="443736" y="213062"/>
                    </a:cubicBezTo>
                    <a:cubicBezTo>
                      <a:pt x="442766" y="215873"/>
                      <a:pt x="435405" y="241992"/>
                      <a:pt x="432113" y="247527"/>
                    </a:cubicBezTo>
                    <a:cubicBezTo>
                      <a:pt x="428849" y="253037"/>
                      <a:pt x="424464" y="259343"/>
                      <a:pt x="422457" y="261445"/>
                    </a:cubicBezTo>
                    <a:cubicBezTo>
                      <a:pt x="420422" y="263584"/>
                      <a:pt x="415232" y="268298"/>
                      <a:pt x="413825" y="265512"/>
                    </a:cubicBezTo>
                    <a:cubicBezTo>
                      <a:pt x="412432" y="262713"/>
                      <a:pt x="401696" y="260101"/>
                      <a:pt x="398569" y="260101"/>
                    </a:cubicBezTo>
                    <a:cubicBezTo>
                      <a:pt x="395441" y="260101"/>
                      <a:pt x="387342" y="249455"/>
                      <a:pt x="387423" y="236457"/>
                    </a:cubicBezTo>
                    <a:cubicBezTo>
                      <a:pt x="387505" y="223398"/>
                      <a:pt x="372905" y="198062"/>
                      <a:pt x="376087" y="195413"/>
                    </a:cubicBezTo>
                    <a:cubicBezTo>
                      <a:pt x="379311" y="192701"/>
                      <a:pt x="377603" y="185201"/>
                      <a:pt x="380772" y="182838"/>
                    </a:cubicBezTo>
                    <a:cubicBezTo>
                      <a:pt x="383900" y="180450"/>
                      <a:pt x="387615" y="172590"/>
                      <a:pt x="382179" y="170823"/>
                    </a:cubicBezTo>
                    <a:cubicBezTo>
                      <a:pt x="376743" y="168958"/>
                      <a:pt x="373847" y="156209"/>
                      <a:pt x="378232" y="156607"/>
                    </a:cubicBezTo>
                    <a:cubicBezTo>
                      <a:pt x="382670" y="156980"/>
                      <a:pt x="383217" y="149679"/>
                      <a:pt x="381277" y="151781"/>
                    </a:cubicBezTo>
                    <a:cubicBezTo>
                      <a:pt x="379283" y="153896"/>
                      <a:pt x="368234" y="147851"/>
                      <a:pt x="368657" y="144542"/>
                    </a:cubicBezTo>
                    <a:cubicBezTo>
                      <a:pt x="369094" y="141222"/>
                      <a:pt x="368725" y="129779"/>
                      <a:pt x="366882" y="126508"/>
                    </a:cubicBezTo>
                    <a:cubicBezTo>
                      <a:pt x="365065" y="123237"/>
                      <a:pt x="360449" y="108174"/>
                      <a:pt x="354466" y="107540"/>
                    </a:cubicBezTo>
                    <a:cubicBezTo>
                      <a:pt x="348457" y="106844"/>
                      <a:pt x="335113" y="102640"/>
                      <a:pt x="333842" y="104655"/>
                    </a:cubicBezTo>
                    <a:cubicBezTo>
                      <a:pt x="332627" y="106632"/>
                      <a:pt x="320321" y="104978"/>
                      <a:pt x="315527" y="103336"/>
                    </a:cubicBezTo>
                    <a:cubicBezTo>
                      <a:pt x="310787" y="101769"/>
                      <a:pt x="309435" y="90264"/>
                      <a:pt x="315295" y="89866"/>
                    </a:cubicBezTo>
                    <a:cubicBezTo>
                      <a:pt x="321154" y="89456"/>
                      <a:pt x="333610" y="87068"/>
                      <a:pt x="330646" y="85911"/>
                    </a:cubicBezTo>
                    <a:cubicBezTo>
                      <a:pt x="327683" y="84754"/>
                      <a:pt x="316497" y="83859"/>
                      <a:pt x="313150" y="81956"/>
                    </a:cubicBezTo>
                    <a:cubicBezTo>
                      <a:pt x="309736" y="80016"/>
                      <a:pt x="306157" y="83759"/>
                      <a:pt x="304955" y="81794"/>
                    </a:cubicBezTo>
                    <a:cubicBezTo>
                      <a:pt x="303754" y="79729"/>
                      <a:pt x="297566" y="77652"/>
                      <a:pt x="300544" y="74642"/>
                    </a:cubicBezTo>
                    <a:cubicBezTo>
                      <a:pt x="303590" y="71620"/>
                      <a:pt x="316387" y="70824"/>
                      <a:pt x="321782" y="68971"/>
                    </a:cubicBezTo>
                    <a:cubicBezTo>
                      <a:pt x="327164" y="67105"/>
                      <a:pt x="336014" y="59145"/>
                      <a:pt x="332722" y="58871"/>
                    </a:cubicBezTo>
                    <a:cubicBezTo>
                      <a:pt x="329404" y="58573"/>
                      <a:pt x="337216" y="44493"/>
                      <a:pt x="347227" y="39008"/>
                    </a:cubicBezTo>
                    <a:cubicBezTo>
                      <a:pt x="357239" y="33523"/>
                      <a:pt x="395523" y="25376"/>
                      <a:pt x="402762" y="25252"/>
                    </a:cubicBezTo>
                    <a:cubicBezTo>
                      <a:pt x="409932" y="25153"/>
                      <a:pt x="432796" y="25240"/>
                      <a:pt x="432072" y="21782"/>
                    </a:cubicBezTo>
                    <a:cubicBezTo>
                      <a:pt x="431348" y="18337"/>
                      <a:pt x="434927" y="8673"/>
                      <a:pt x="439939" y="7354"/>
                    </a:cubicBezTo>
                    <a:cubicBezTo>
                      <a:pt x="444856" y="5961"/>
                      <a:pt x="467747" y="5066"/>
                      <a:pt x="477062" y="5439"/>
                    </a:cubicBezTo>
                    <a:cubicBezTo>
                      <a:pt x="486350" y="5899"/>
                      <a:pt x="506031" y="-357"/>
                      <a:pt x="508790" y="16"/>
                    </a:cubicBezTo>
                    <a:close/>
                  </a:path>
                </a:pathLst>
              </a:custGeom>
              <a:solidFill>
                <a:srgbClr val="2D8F87"/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/>
              </a:p>
            </p:txBody>
          </p:sp>
          <p:sp>
            <p:nvSpPr>
              <p:cNvPr id="373" name="Shape 44"/>
              <p:cNvSpPr/>
              <p:nvPr/>
            </p:nvSpPr>
            <p:spPr>
              <a:xfrm>
                <a:off x="367018" y="4010304"/>
                <a:ext cx="2604596" cy="15399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474" y="21600"/>
                    </a:moveTo>
                    <a:cubicBezTo>
                      <a:pt x="7067" y="21600"/>
                      <a:pt x="6671" y="21539"/>
                      <a:pt x="6285" y="21416"/>
                    </a:cubicBezTo>
                    <a:cubicBezTo>
                      <a:pt x="3797" y="20627"/>
                      <a:pt x="1822" y="17200"/>
                      <a:pt x="577" y="11504"/>
                    </a:cubicBezTo>
                    <a:lnTo>
                      <a:pt x="0" y="6844"/>
                    </a:lnTo>
                    <a:lnTo>
                      <a:pt x="1130" y="11024"/>
                    </a:lnTo>
                    <a:cubicBezTo>
                      <a:pt x="2027" y="13269"/>
                      <a:pt x="3223" y="14494"/>
                      <a:pt x="4685" y="14663"/>
                    </a:cubicBezTo>
                    <a:cubicBezTo>
                      <a:pt x="4807" y="14678"/>
                      <a:pt x="4931" y="14684"/>
                      <a:pt x="5055" y="14684"/>
                    </a:cubicBezTo>
                    <a:cubicBezTo>
                      <a:pt x="10751" y="14684"/>
                      <a:pt x="18526" y="150"/>
                      <a:pt x="18606" y="0"/>
                    </a:cubicBezTo>
                    <a:lnTo>
                      <a:pt x="19073" y="708"/>
                    </a:lnTo>
                    <a:cubicBezTo>
                      <a:pt x="18732" y="1350"/>
                      <a:pt x="10665" y="16421"/>
                      <a:pt x="4642" y="15721"/>
                    </a:cubicBezTo>
                    <a:cubicBezTo>
                      <a:pt x="3615" y="15602"/>
                      <a:pt x="2705" y="15030"/>
                      <a:pt x="1921" y="14015"/>
                    </a:cubicBezTo>
                    <a:cubicBezTo>
                      <a:pt x="3055" y="17618"/>
                      <a:pt x="4582" y="19798"/>
                      <a:pt x="6401" y="20375"/>
                    </a:cubicBezTo>
                    <a:cubicBezTo>
                      <a:pt x="10119" y="21553"/>
                      <a:pt x="15209" y="16202"/>
                      <a:pt x="21131" y="4900"/>
                    </a:cubicBezTo>
                    <a:lnTo>
                      <a:pt x="21600" y="5603"/>
                    </a:lnTo>
                    <a:cubicBezTo>
                      <a:pt x="16032" y="16231"/>
                      <a:pt x="11287" y="21600"/>
                      <a:pt x="7474" y="21600"/>
                    </a:cubicBezTo>
                    <a:close/>
                  </a:path>
                </a:pathLst>
              </a:custGeom>
              <a:solidFill>
                <a:schemeClr val="bg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grpSp>
            <p:nvGrpSpPr>
              <p:cNvPr id="374" name="Group 53"/>
              <p:cNvGrpSpPr/>
              <p:nvPr/>
            </p:nvGrpSpPr>
            <p:grpSpPr>
              <a:xfrm>
                <a:off x="1995477" y="2451558"/>
                <a:ext cx="2806821" cy="2591474"/>
                <a:chOff x="10532296" y="253813"/>
                <a:chExt cx="1112857" cy="1027475"/>
              </a:xfrm>
            </p:grpSpPr>
            <p:sp>
              <p:nvSpPr>
                <p:cNvPr id="375" name="Shape 45"/>
                <p:cNvSpPr/>
                <p:nvPr/>
              </p:nvSpPr>
              <p:spPr>
                <a:xfrm>
                  <a:off x="10548949" y="1011486"/>
                  <a:ext cx="228135" cy="2454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620" h="20847" extrusionOk="0">
                      <a:moveTo>
                        <a:pt x="19166" y="1111"/>
                      </a:moveTo>
                      <a:cubicBezTo>
                        <a:pt x="17119" y="-647"/>
                        <a:pt x="14169" y="-753"/>
                        <a:pt x="9518" y="4036"/>
                      </a:cubicBezTo>
                      <a:cubicBezTo>
                        <a:pt x="7225" y="6399"/>
                        <a:pt x="3637" y="11567"/>
                        <a:pt x="0" y="20847"/>
                      </a:cubicBezTo>
                      <a:cubicBezTo>
                        <a:pt x="9503" y="16599"/>
                        <a:pt x="14651" y="12766"/>
                        <a:pt x="16949" y="10406"/>
                      </a:cubicBezTo>
                      <a:cubicBezTo>
                        <a:pt x="21600" y="5620"/>
                        <a:pt x="21219" y="2869"/>
                        <a:pt x="19166" y="111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376" name="Shape 46"/>
                <p:cNvSpPr/>
                <p:nvPr/>
              </p:nvSpPr>
              <p:spPr>
                <a:xfrm>
                  <a:off x="10532296" y="642363"/>
                  <a:ext cx="621333" cy="6389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01" h="20449" extrusionOk="0">
                      <a:moveTo>
                        <a:pt x="10983" y="9197"/>
                      </a:moveTo>
                      <a:cubicBezTo>
                        <a:pt x="14212" y="12840"/>
                        <a:pt x="15136" y="17445"/>
                        <a:pt x="13506" y="20449"/>
                      </a:cubicBezTo>
                      <a:cubicBezTo>
                        <a:pt x="14393" y="20003"/>
                        <a:pt x="15246" y="19442"/>
                        <a:pt x="16034" y="18763"/>
                      </a:cubicBezTo>
                      <a:cubicBezTo>
                        <a:pt x="20840" y="14637"/>
                        <a:pt x="21600" y="7755"/>
                        <a:pt x="17735" y="3397"/>
                      </a:cubicBezTo>
                      <a:cubicBezTo>
                        <a:pt x="13870" y="-963"/>
                        <a:pt x="6842" y="-1151"/>
                        <a:pt x="2037" y="2975"/>
                      </a:cubicBezTo>
                      <a:cubicBezTo>
                        <a:pt x="1249" y="3653"/>
                        <a:pt x="568" y="4409"/>
                        <a:pt x="0" y="5213"/>
                      </a:cubicBezTo>
                      <a:cubicBezTo>
                        <a:pt x="3244" y="4029"/>
                        <a:pt x="7753" y="5555"/>
                        <a:pt x="10983" y="9197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377" name="Shape 47"/>
                <p:cNvSpPr/>
                <p:nvPr/>
              </p:nvSpPr>
              <p:spPr>
                <a:xfrm>
                  <a:off x="10776528" y="337074"/>
                  <a:ext cx="771285" cy="69538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4552" y="21600"/>
                      </a:moveTo>
                      <a:cubicBezTo>
                        <a:pt x="7736" y="20492"/>
                        <a:pt x="10772" y="18651"/>
                        <a:pt x="13447" y="16060"/>
                      </a:cubicBezTo>
                      <a:cubicBezTo>
                        <a:pt x="17920" y="11731"/>
                        <a:pt x="20660" y="6020"/>
                        <a:pt x="21600" y="0"/>
                      </a:cubicBezTo>
                      <a:cubicBezTo>
                        <a:pt x="16099" y="221"/>
                        <a:pt x="10624" y="2458"/>
                        <a:pt x="6151" y="6787"/>
                      </a:cubicBezTo>
                      <a:cubicBezTo>
                        <a:pt x="3476" y="9378"/>
                        <a:pt x="1421" y="12464"/>
                        <a:pt x="0" y="15815"/>
                      </a:cubicBezTo>
                      <a:cubicBezTo>
                        <a:pt x="0" y="15815"/>
                        <a:pt x="4552" y="21600"/>
                        <a:pt x="4552" y="2160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378" name="Shape 49"/>
                <p:cNvSpPr/>
                <p:nvPr/>
              </p:nvSpPr>
              <p:spPr>
                <a:xfrm>
                  <a:off x="10671064" y="861616"/>
                  <a:ext cx="256857" cy="27097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7169" y="21600"/>
                      </a:moveTo>
                      <a:lnTo>
                        <a:pt x="0" y="2945"/>
                      </a:lnTo>
                      <a:lnTo>
                        <a:pt x="9985" y="0"/>
                      </a:lnTo>
                      <a:lnTo>
                        <a:pt x="21600" y="12624"/>
                      </a:lnTo>
                      <a:cubicBezTo>
                        <a:pt x="21600" y="12624"/>
                        <a:pt x="17169" y="21600"/>
                        <a:pt x="17169" y="2160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379" name="Shape 50"/>
                <p:cNvSpPr/>
                <p:nvPr/>
              </p:nvSpPr>
              <p:spPr>
                <a:xfrm>
                  <a:off x="10740448" y="747827"/>
                  <a:ext cx="336581" cy="2936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9612" y="9239"/>
                      </a:moveTo>
                      <a:cubicBezTo>
                        <a:pt x="5343" y="13510"/>
                        <a:pt x="1958" y="17956"/>
                        <a:pt x="0" y="21600"/>
                      </a:cubicBezTo>
                      <a:cubicBezTo>
                        <a:pt x="3415" y="19872"/>
                        <a:pt x="7716" y="16626"/>
                        <a:pt x="11986" y="12357"/>
                      </a:cubicBezTo>
                      <a:cubicBezTo>
                        <a:pt x="16254" y="8086"/>
                        <a:pt x="19643" y="3642"/>
                        <a:pt x="21600" y="0"/>
                      </a:cubicBezTo>
                      <a:cubicBezTo>
                        <a:pt x="18183" y="1727"/>
                        <a:pt x="13884" y="4970"/>
                        <a:pt x="9612" y="9239"/>
                      </a:cubicBezTo>
                      <a:close/>
                    </a:path>
                  </a:pathLst>
                </a:custGeom>
                <a:solidFill>
                  <a:srgbClr val="FA4655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380" name="Shape 51"/>
                <p:cNvSpPr/>
                <p:nvPr/>
              </p:nvSpPr>
              <p:spPr>
                <a:xfrm>
                  <a:off x="11131774" y="509146"/>
                  <a:ext cx="203642" cy="20367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351" h="19348" extrusionOk="0">
                      <a:moveTo>
                        <a:pt x="2381" y="16040"/>
                      </a:moveTo>
                      <a:cubicBezTo>
                        <a:pt x="-1124" y="12016"/>
                        <a:pt x="-713" y="5892"/>
                        <a:pt x="3308" y="2381"/>
                      </a:cubicBezTo>
                      <a:cubicBezTo>
                        <a:pt x="7330" y="-1124"/>
                        <a:pt x="13461" y="-712"/>
                        <a:pt x="16969" y="3308"/>
                      </a:cubicBezTo>
                      <a:cubicBezTo>
                        <a:pt x="20476" y="7330"/>
                        <a:pt x="20062" y="13456"/>
                        <a:pt x="16046" y="16966"/>
                      </a:cubicBezTo>
                      <a:cubicBezTo>
                        <a:pt x="12017" y="20476"/>
                        <a:pt x="5888" y="20056"/>
                        <a:pt x="2381" y="16040"/>
                      </a:cubicBezTo>
                      <a:close/>
                    </a:path>
                  </a:pathLst>
                </a:custGeom>
                <a:solidFill>
                  <a:srgbClr val="010101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381" name="Shape 52"/>
                <p:cNvSpPr/>
                <p:nvPr/>
              </p:nvSpPr>
              <p:spPr>
                <a:xfrm>
                  <a:off x="11159526" y="536899"/>
                  <a:ext cx="147061" cy="14709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345" h="19346" extrusionOk="0">
                      <a:moveTo>
                        <a:pt x="16036" y="16963"/>
                      </a:moveTo>
                      <a:cubicBezTo>
                        <a:pt x="12010" y="20474"/>
                        <a:pt x="5897" y="20055"/>
                        <a:pt x="2382" y="16034"/>
                      </a:cubicBezTo>
                      <a:cubicBezTo>
                        <a:pt x="-1127" y="12004"/>
                        <a:pt x="-712" y="5902"/>
                        <a:pt x="3320" y="2384"/>
                      </a:cubicBezTo>
                      <a:cubicBezTo>
                        <a:pt x="7342" y="-1126"/>
                        <a:pt x="13447" y="-714"/>
                        <a:pt x="16961" y="3311"/>
                      </a:cubicBezTo>
                      <a:cubicBezTo>
                        <a:pt x="20473" y="7334"/>
                        <a:pt x="20056" y="13448"/>
                        <a:pt x="16036" y="16963"/>
                      </a:cubicBezTo>
                      <a:close/>
                    </a:path>
                  </a:pathLst>
                </a:custGeom>
                <a:solidFill>
                  <a:srgbClr val="EA0619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382" name="Shape 53"/>
                <p:cNvSpPr/>
                <p:nvPr/>
              </p:nvSpPr>
              <p:spPr>
                <a:xfrm>
                  <a:off x="11284418" y="337074"/>
                  <a:ext cx="263959" cy="25478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cubicBezTo>
                        <a:pt x="14296" y="275"/>
                        <a:pt x="7005" y="1687"/>
                        <a:pt x="0" y="4257"/>
                      </a:cubicBezTo>
                      <a:lnTo>
                        <a:pt x="14609" y="21600"/>
                      </a:lnTo>
                      <a:cubicBezTo>
                        <a:pt x="18018" y="14756"/>
                        <a:pt x="20360" y="7468"/>
                        <a:pt x="21600" y="0"/>
                      </a:cubicBezTo>
                      <a:close/>
                    </a:path>
                  </a:pathLst>
                </a:custGeom>
                <a:solidFill>
                  <a:srgbClr val="DD8B00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383" name="Shape 54"/>
                <p:cNvSpPr/>
                <p:nvPr/>
              </p:nvSpPr>
              <p:spPr>
                <a:xfrm>
                  <a:off x="11528650" y="253813"/>
                  <a:ext cx="116503" cy="1038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3098" y="21600"/>
                      </a:lnTo>
                      <a:lnTo>
                        <a:pt x="0" y="17625"/>
                      </a:lnTo>
                      <a:cubicBezTo>
                        <a:pt x="0" y="17625"/>
                        <a:pt x="21600" y="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</p:grpSp>
        </p:grpSp>
        <p:sp>
          <p:nvSpPr>
            <p:cNvPr id="385" name="文本框 384"/>
            <p:cNvSpPr txBox="1"/>
            <p:nvPr/>
          </p:nvSpPr>
          <p:spPr>
            <a:xfrm>
              <a:off x="878847" y="4385594"/>
              <a:ext cx="4868845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 Definition </a:t>
              </a:r>
              <a:endParaRPr lang="zh-CN" altLang="en-US" sz="2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  <a:p>
              <a:pPr algn="ctr"/>
              <a:endParaRPr lang="zh-CN" altLang="en-US" sz="2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88" name="矩形 387"/>
          <p:cNvSpPr/>
          <p:nvPr/>
        </p:nvSpPr>
        <p:spPr>
          <a:xfrm>
            <a:off x="6094933" y="1126094"/>
            <a:ext cx="5066460" cy="144552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just" defTabSz="1216660"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mathematics, a 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function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way of encoding an infinite sequence of numbers 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by treating them as the coefficient of a power series.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" name="矩形 388"/>
              <p:cNvSpPr/>
              <p:nvPr/>
            </p:nvSpPr>
            <p:spPr>
              <a:xfrm>
                <a:off x="6102189" y="2971857"/>
                <a:ext cx="5144751" cy="28144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just" defTabSz="1216660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zh-CN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ea"/>
                    <a:ea typeface="+mj-ea"/>
                    <a:sym typeface="Arial" pitchFamily="34" charset="0"/>
                  </a:rPr>
                  <a:t>对于一个无穷的序列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zh-CN" altLang="en-US" sz="2000" dirty="0">
                    <a:latin typeface="+mj-ea"/>
                    <a:ea typeface="+mj-ea"/>
                    <a:cs typeface="Times New Roman" panose="02020603050405020304" pitchFamily="18" charset="0"/>
                  </a:rPr>
                  <a:t>，构造如下函数：</a:t>
                </a:r>
                <a:endParaRPr lang="en-US" altLang="zh-CN" sz="2000" dirty="0">
                  <a:latin typeface="+mj-ea"/>
                  <a:ea typeface="+mj-ea"/>
                  <a:cs typeface="Times New Roman" panose="02020603050405020304" pitchFamily="18" charset="0"/>
                </a:endParaRPr>
              </a:p>
              <a:p>
                <a:pPr algn="just" defTabSz="1216660">
                  <a:lnSpc>
                    <a:spcPct val="12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+mj-ea"/>
                    <a:ea typeface="+mj-ea"/>
                    <a:cs typeface="Times New Roman" panose="02020603050405020304" pitchFamily="18" charset="0"/>
                  </a:rPr>
                  <a:t> +</a:t>
                </a:r>
                <a:r>
                  <a:rPr lang="en-US" altLang="zh-CN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+…=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  <a:sym typeface="Arial" pitchFamily="34" charset="0"/>
                </a:endParaRPr>
              </a:p>
              <a:p>
                <a:pPr algn="just" defTabSz="1216660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zh-CN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ea"/>
                    <a:ea typeface="+mj-ea"/>
                    <a:sym typeface="Arial" pitchFamily="34" charset="0"/>
                  </a:rPr>
                  <a:t>称函数</a:t>
                </a:r>
                <a:r>
                  <a:rPr lang="en-US" altLang="zh-CN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ea"/>
                    <a:ea typeface="+mj-ea"/>
                    <a:sym typeface="Arial" pitchFamily="34" charset="0"/>
                  </a:rPr>
                  <a:t>G(z)</a:t>
                </a:r>
                <a:r>
                  <a:rPr lang="zh-CN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ea"/>
                    <a:ea typeface="+mj-ea"/>
                    <a:sym typeface="Arial" pitchFamily="34" charset="0"/>
                  </a:rPr>
                  <a:t>是序列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dirty="0">
                    <a:latin typeface="+mj-ea"/>
                    <a:cs typeface="Times New Roman" panose="02020603050405020304" pitchFamily="18" charset="0"/>
                  </a:rPr>
                  <a:t>的生成函数</a:t>
                </a:r>
                <a:r>
                  <a:rPr lang="en-US" altLang="zh-CN" sz="2000" dirty="0">
                    <a:latin typeface="+mj-ea"/>
                    <a:cs typeface="Times New Roman" panose="02020603050405020304" pitchFamily="18" charset="0"/>
                  </a:rPr>
                  <a:t>.</a:t>
                </a:r>
              </a:p>
              <a:p>
                <a:pPr algn="just" defTabSz="1216660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zh-CN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itchFamily="34" charset="0"/>
                  </a:rPr>
                  <a:t>生成函数有</a:t>
                </a:r>
                <a:r>
                  <a:rPr lang="en-US" altLang="zh-CN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itchFamily="34" charset="0"/>
                  </a:rPr>
                  <a:t>:</a:t>
                </a:r>
              </a:p>
              <a:p>
                <a:pPr algn="just" defTabSz="1216660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Ordinary generating functions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 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exponential generating functions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 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Lambert series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 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Bell series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 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Dirichlet series</a:t>
                </a:r>
                <a:endPara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  <a:sym typeface="Arial" pitchFamily="34" charset="0"/>
                </a:endParaRPr>
              </a:p>
            </p:txBody>
          </p:sp>
        </mc:Choice>
        <mc:Fallback xmlns="">
          <p:sp>
            <p:nvSpPr>
              <p:cNvPr id="389" name="矩形 3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189" y="2971857"/>
                <a:ext cx="5144751" cy="2814488"/>
              </a:xfrm>
              <a:prstGeom prst="rect">
                <a:avLst/>
              </a:prstGeom>
              <a:blipFill>
                <a:blip r:embed="rId4"/>
                <a:stretch>
                  <a:fillRect l="-2962" t="-2386" r="-3081" b="-45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04379" cy="6864367"/>
          </a:xfrm>
          <a:prstGeom prst="rect">
            <a:avLst/>
          </a:prstGeom>
          <a:solidFill>
            <a:srgbClr val="D95181"/>
          </a:solidFill>
        </p:spPr>
      </p:pic>
      <p:sp>
        <p:nvSpPr>
          <p:cNvPr id="4" name="文本框 3"/>
          <p:cNvSpPr txBox="1"/>
          <p:nvPr/>
        </p:nvSpPr>
        <p:spPr>
          <a:xfrm>
            <a:off x="8399809" y="2734346"/>
            <a:ext cx="3617711" cy="2730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algn="l"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更多使用说明和作品请详阅模版最末的使用手册。更多使用说明和作品请详阅模版最末的使用手册。更多使用说明和作品请详阅模版最末的使用手册。</a:t>
            </a:r>
            <a:endParaRPr lang="en-US" altLang="zh-CN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99809" y="215720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点击编辑内容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39352" y="289054"/>
            <a:ext cx="6112248" cy="504259"/>
            <a:chOff x="339352" y="289054"/>
            <a:chExt cx="6112248" cy="504259"/>
          </a:xfrm>
        </p:grpSpPr>
        <p:sp>
          <p:nvSpPr>
            <p:cNvPr id="8" name="矩形 7"/>
            <p:cNvSpPr/>
            <p:nvPr/>
          </p:nvSpPr>
          <p:spPr>
            <a:xfrm flipH="1">
              <a:off x="506258" y="305633"/>
              <a:ext cx="5945342" cy="487680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000000">
                    <a:alpha val="4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flipH="1">
              <a:off x="339352" y="289054"/>
              <a:ext cx="113347" cy="4876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06258" y="349418"/>
              <a:ext cx="43709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Ordinary generating function (OGF)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BF8DF2A-0DA3-4CAD-80FF-7EC335F42259}"/>
                  </a:ext>
                </a:extLst>
              </p:cNvPr>
              <p:cNvSpPr txBox="1"/>
              <p:nvPr/>
            </p:nvSpPr>
            <p:spPr>
              <a:xfrm>
                <a:off x="452698" y="1557039"/>
                <a:ext cx="4930831" cy="1908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 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ordinary generating function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of a sequence 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BF8DF2A-0DA3-4CAD-80FF-7EC335F4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98" y="1557039"/>
                <a:ext cx="4930831" cy="1908471"/>
              </a:xfrm>
              <a:prstGeom prst="rect">
                <a:avLst/>
              </a:prstGeom>
              <a:blipFill>
                <a:blip r:embed="rId4"/>
                <a:stretch>
                  <a:fillRect l="-1854" t="-2556" r="-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F71D2C2-F6C6-4C67-8489-3F927DD15767}"/>
                  </a:ext>
                </a:extLst>
              </p:cNvPr>
              <p:cNvSpPr txBox="1"/>
              <p:nvPr/>
            </p:nvSpPr>
            <p:spPr>
              <a:xfrm>
                <a:off x="396025" y="3822220"/>
                <a:ext cx="4900132" cy="2604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 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ordinary generating function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be generalized to arrays with multiple indices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F71D2C2-F6C6-4C67-8489-3F927DD15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25" y="3822220"/>
                <a:ext cx="4900132" cy="2604944"/>
              </a:xfrm>
              <a:prstGeom prst="rect">
                <a:avLst/>
              </a:prstGeom>
              <a:blipFill>
                <a:blip r:embed="rId5"/>
                <a:stretch>
                  <a:fillRect l="-1990" t="-1874" r="-1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BD811A82-8ED5-4403-A0E1-C684886BA1F4}"/>
              </a:ext>
            </a:extLst>
          </p:cNvPr>
          <p:cNvSpPr txBox="1"/>
          <p:nvPr/>
        </p:nvSpPr>
        <p:spPr>
          <a:xfrm>
            <a:off x="6451600" y="1557039"/>
            <a:ext cx="45897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Usually, we do not evaluate the generating function on any particular value, the numbers we want to count are the coefficients carried by the terms in the formal power series.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why define such a function?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true power of generating functions comes from the various algebraic operations that we can perform on these generating functions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04379" cy="6864367"/>
          </a:xfrm>
          <a:prstGeom prst="rect">
            <a:avLst/>
          </a:prstGeom>
          <a:solidFill>
            <a:srgbClr val="D95181"/>
          </a:solidFill>
        </p:spPr>
      </p:pic>
      <p:grpSp>
        <p:nvGrpSpPr>
          <p:cNvPr id="4" name="组合 3"/>
          <p:cNvGrpSpPr/>
          <p:nvPr/>
        </p:nvGrpSpPr>
        <p:grpSpPr>
          <a:xfrm>
            <a:off x="619767" y="1943278"/>
            <a:ext cx="4868845" cy="2977810"/>
            <a:chOff x="619767" y="1751668"/>
            <a:chExt cx="4868845" cy="2977810"/>
          </a:xfrm>
        </p:grpSpPr>
        <p:sp>
          <p:nvSpPr>
            <p:cNvPr id="385" name="文本框 384"/>
            <p:cNvSpPr txBox="1"/>
            <p:nvPr/>
          </p:nvSpPr>
          <p:spPr>
            <a:xfrm>
              <a:off x="619767" y="4267813"/>
              <a:ext cx="48688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Examples</a:t>
              </a:r>
              <a:endParaRPr lang="zh-CN" altLang="en-US" sz="2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1" name="Group 64"/>
            <p:cNvGrpSpPr/>
            <p:nvPr/>
          </p:nvGrpSpPr>
          <p:grpSpPr>
            <a:xfrm>
              <a:off x="2182030" y="1751668"/>
              <a:ext cx="2230339" cy="2151805"/>
              <a:chOff x="5814064" y="2222232"/>
              <a:chExt cx="1434962" cy="1384435"/>
            </a:xfrm>
          </p:grpSpPr>
          <p:sp>
            <p:nvSpPr>
              <p:cNvPr id="22" name="Freeform 32"/>
              <p:cNvSpPr/>
              <p:nvPr/>
            </p:nvSpPr>
            <p:spPr bwMode="auto">
              <a:xfrm>
                <a:off x="5814064" y="2222232"/>
                <a:ext cx="1057694" cy="1384435"/>
              </a:xfrm>
              <a:custGeom>
                <a:avLst/>
                <a:gdLst>
                  <a:gd name="T0" fmla="*/ 296 w 296"/>
                  <a:gd name="T1" fmla="*/ 366 h 387"/>
                  <a:gd name="T2" fmla="*/ 296 w 296"/>
                  <a:gd name="T3" fmla="*/ 22 h 387"/>
                  <a:gd name="T4" fmla="*/ 274 w 296"/>
                  <a:gd name="T5" fmla="*/ 0 h 387"/>
                  <a:gd name="T6" fmla="*/ 21 w 296"/>
                  <a:gd name="T7" fmla="*/ 0 h 387"/>
                  <a:gd name="T8" fmla="*/ 0 w 296"/>
                  <a:gd name="T9" fmla="*/ 22 h 387"/>
                  <a:gd name="T10" fmla="*/ 0 w 296"/>
                  <a:gd name="T11" fmla="*/ 366 h 387"/>
                  <a:gd name="T12" fmla="*/ 21 w 296"/>
                  <a:gd name="T13" fmla="*/ 387 h 387"/>
                  <a:gd name="T14" fmla="*/ 274 w 296"/>
                  <a:gd name="T15" fmla="*/ 387 h 387"/>
                  <a:gd name="T16" fmla="*/ 296 w 296"/>
                  <a:gd name="T17" fmla="*/ 366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6" h="387">
                    <a:moveTo>
                      <a:pt x="296" y="366"/>
                    </a:moveTo>
                    <a:cubicBezTo>
                      <a:pt x="296" y="22"/>
                      <a:pt x="296" y="22"/>
                      <a:pt x="296" y="22"/>
                    </a:cubicBezTo>
                    <a:cubicBezTo>
                      <a:pt x="296" y="10"/>
                      <a:pt x="286" y="0"/>
                      <a:pt x="274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378"/>
                      <a:pt x="9" y="387"/>
                      <a:pt x="21" y="387"/>
                    </a:cubicBezTo>
                    <a:cubicBezTo>
                      <a:pt x="274" y="387"/>
                      <a:pt x="274" y="387"/>
                      <a:pt x="274" y="387"/>
                    </a:cubicBezTo>
                    <a:cubicBezTo>
                      <a:pt x="286" y="387"/>
                      <a:pt x="296" y="378"/>
                      <a:pt x="296" y="366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3" name="Freeform 33"/>
              <p:cNvSpPr/>
              <p:nvPr/>
            </p:nvSpPr>
            <p:spPr bwMode="auto">
              <a:xfrm>
                <a:off x="6356385" y="2390654"/>
                <a:ext cx="414321" cy="1054326"/>
              </a:xfrm>
              <a:custGeom>
                <a:avLst/>
                <a:gdLst>
                  <a:gd name="T0" fmla="*/ 122 w 123"/>
                  <a:gd name="T1" fmla="*/ 246 h 313"/>
                  <a:gd name="T2" fmla="*/ 123 w 123"/>
                  <a:gd name="T3" fmla="*/ 248 h 313"/>
                  <a:gd name="T4" fmla="*/ 123 w 123"/>
                  <a:gd name="T5" fmla="*/ 0 h 313"/>
                  <a:gd name="T6" fmla="*/ 0 w 123"/>
                  <a:gd name="T7" fmla="*/ 0 h 313"/>
                  <a:gd name="T8" fmla="*/ 0 w 123"/>
                  <a:gd name="T9" fmla="*/ 313 h 313"/>
                  <a:gd name="T10" fmla="*/ 56 w 123"/>
                  <a:gd name="T11" fmla="*/ 313 h 313"/>
                  <a:gd name="T12" fmla="*/ 122 w 123"/>
                  <a:gd name="T13" fmla="*/ 246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3" h="313">
                    <a:moveTo>
                      <a:pt x="122" y="246"/>
                    </a:moveTo>
                    <a:lnTo>
                      <a:pt x="123" y="248"/>
                    </a:lnTo>
                    <a:lnTo>
                      <a:pt x="123" y="0"/>
                    </a:lnTo>
                    <a:lnTo>
                      <a:pt x="0" y="0"/>
                    </a:lnTo>
                    <a:lnTo>
                      <a:pt x="0" y="313"/>
                    </a:lnTo>
                    <a:lnTo>
                      <a:pt x="56" y="313"/>
                    </a:lnTo>
                    <a:lnTo>
                      <a:pt x="122" y="246"/>
                    </a:lnTo>
                    <a:close/>
                  </a:path>
                </a:pathLst>
              </a:custGeom>
              <a:solidFill>
                <a:schemeClr val="bg2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4" name="Rectangle 34"/>
              <p:cNvSpPr>
                <a:spLocks noChangeArrowheads="1"/>
              </p:cNvSpPr>
              <p:nvPr/>
            </p:nvSpPr>
            <p:spPr bwMode="auto">
              <a:xfrm>
                <a:off x="5942065" y="2390654"/>
                <a:ext cx="414321" cy="105432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5" name="Freeform 35"/>
              <p:cNvSpPr>
                <a:spLocks noEditPoints="1"/>
              </p:cNvSpPr>
              <p:nvPr/>
            </p:nvSpPr>
            <p:spPr bwMode="auto">
              <a:xfrm>
                <a:off x="6006065" y="2525392"/>
                <a:ext cx="158318" cy="784851"/>
              </a:xfrm>
              <a:custGeom>
                <a:avLst/>
                <a:gdLst>
                  <a:gd name="T0" fmla="*/ 12 w 44"/>
                  <a:gd name="T1" fmla="*/ 0 h 220"/>
                  <a:gd name="T2" fmla="*/ 0 w 44"/>
                  <a:gd name="T3" fmla="*/ 32 h 220"/>
                  <a:gd name="T4" fmla="*/ 32 w 44"/>
                  <a:gd name="T5" fmla="*/ 44 h 220"/>
                  <a:gd name="T6" fmla="*/ 44 w 44"/>
                  <a:gd name="T7" fmla="*/ 12 h 220"/>
                  <a:gd name="T8" fmla="*/ 37 w 44"/>
                  <a:gd name="T9" fmla="*/ 32 h 220"/>
                  <a:gd name="T10" fmla="*/ 12 w 44"/>
                  <a:gd name="T11" fmla="*/ 37 h 220"/>
                  <a:gd name="T12" fmla="*/ 8 w 44"/>
                  <a:gd name="T13" fmla="*/ 12 h 220"/>
                  <a:gd name="T14" fmla="*/ 32 w 44"/>
                  <a:gd name="T15" fmla="*/ 7 h 220"/>
                  <a:gd name="T16" fmla="*/ 37 w 44"/>
                  <a:gd name="T17" fmla="*/ 32 h 220"/>
                  <a:gd name="T18" fmla="*/ 12 w 44"/>
                  <a:gd name="T19" fmla="*/ 59 h 220"/>
                  <a:gd name="T20" fmla="*/ 0 w 44"/>
                  <a:gd name="T21" fmla="*/ 91 h 220"/>
                  <a:gd name="T22" fmla="*/ 32 w 44"/>
                  <a:gd name="T23" fmla="*/ 103 h 220"/>
                  <a:gd name="T24" fmla="*/ 44 w 44"/>
                  <a:gd name="T25" fmla="*/ 71 h 220"/>
                  <a:gd name="T26" fmla="*/ 37 w 44"/>
                  <a:gd name="T27" fmla="*/ 91 h 220"/>
                  <a:gd name="T28" fmla="*/ 12 w 44"/>
                  <a:gd name="T29" fmla="*/ 95 h 220"/>
                  <a:gd name="T30" fmla="*/ 8 w 44"/>
                  <a:gd name="T31" fmla="*/ 71 h 220"/>
                  <a:gd name="T32" fmla="*/ 32 w 44"/>
                  <a:gd name="T33" fmla="*/ 66 h 220"/>
                  <a:gd name="T34" fmla="*/ 37 w 44"/>
                  <a:gd name="T35" fmla="*/ 91 h 220"/>
                  <a:gd name="T36" fmla="*/ 12 w 44"/>
                  <a:gd name="T37" fmla="*/ 117 h 220"/>
                  <a:gd name="T38" fmla="*/ 0 w 44"/>
                  <a:gd name="T39" fmla="*/ 149 h 220"/>
                  <a:gd name="T40" fmla="*/ 32 w 44"/>
                  <a:gd name="T41" fmla="*/ 161 h 220"/>
                  <a:gd name="T42" fmla="*/ 44 w 44"/>
                  <a:gd name="T43" fmla="*/ 129 h 220"/>
                  <a:gd name="T44" fmla="*/ 37 w 44"/>
                  <a:gd name="T45" fmla="*/ 149 h 220"/>
                  <a:gd name="T46" fmla="*/ 12 w 44"/>
                  <a:gd name="T47" fmla="*/ 154 h 220"/>
                  <a:gd name="T48" fmla="*/ 8 w 44"/>
                  <a:gd name="T49" fmla="*/ 129 h 220"/>
                  <a:gd name="T50" fmla="*/ 32 w 44"/>
                  <a:gd name="T51" fmla="*/ 125 h 220"/>
                  <a:gd name="T52" fmla="*/ 37 w 44"/>
                  <a:gd name="T53" fmla="*/ 149 h 220"/>
                  <a:gd name="T54" fmla="*/ 12 w 44"/>
                  <a:gd name="T55" fmla="*/ 176 h 220"/>
                  <a:gd name="T56" fmla="*/ 0 w 44"/>
                  <a:gd name="T57" fmla="*/ 208 h 220"/>
                  <a:gd name="T58" fmla="*/ 32 w 44"/>
                  <a:gd name="T59" fmla="*/ 220 h 220"/>
                  <a:gd name="T60" fmla="*/ 44 w 44"/>
                  <a:gd name="T61" fmla="*/ 188 h 220"/>
                  <a:gd name="T62" fmla="*/ 37 w 44"/>
                  <a:gd name="T63" fmla="*/ 208 h 220"/>
                  <a:gd name="T64" fmla="*/ 12 w 44"/>
                  <a:gd name="T65" fmla="*/ 213 h 220"/>
                  <a:gd name="T66" fmla="*/ 8 w 44"/>
                  <a:gd name="T67" fmla="*/ 188 h 220"/>
                  <a:gd name="T68" fmla="*/ 32 w 44"/>
                  <a:gd name="T69" fmla="*/ 183 h 220"/>
                  <a:gd name="T70" fmla="*/ 37 w 44"/>
                  <a:gd name="T71" fmla="*/ 208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4" h="220">
                    <a:moveTo>
                      <a:pt x="3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9"/>
                      <a:pt x="6" y="44"/>
                      <a:pt x="12" y="44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39" y="44"/>
                      <a:pt x="44" y="39"/>
                      <a:pt x="44" y="3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5"/>
                      <a:pt x="39" y="0"/>
                      <a:pt x="32" y="0"/>
                    </a:cubicBezTo>
                    <a:close/>
                    <a:moveTo>
                      <a:pt x="37" y="32"/>
                    </a:moveTo>
                    <a:cubicBezTo>
                      <a:pt x="37" y="35"/>
                      <a:pt x="35" y="37"/>
                      <a:pt x="3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0" y="37"/>
                      <a:pt x="8" y="35"/>
                      <a:pt x="8" y="3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9"/>
                      <a:pt x="10" y="7"/>
                      <a:pt x="1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5" y="7"/>
                      <a:pt x="37" y="9"/>
                      <a:pt x="37" y="12"/>
                    </a:cubicBezTo>
                    <a:lnTo>
                      <a:pt x="37" y="32"/>
                    </a:lnTo>
                    <a:close/>
                    <a:moveTo>
                      <a:pt x="32" y="59"/>
                    </a:moveTo>
                    <a:cubicBezTo>
                      <a:pt x="12" y="59"/>
                      <a:pt x="12" y="59"/>
                      <a:pt x="12" y="59"/>
                    </a:cubicBezTo>
                    <a:cubicBezTo>
                      <a:pt x="6" y="59"/>
                      <a:pt x="0" y="64"/>
                      <a:pt x="0" y="7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7"/>
                      <a:pt x="6" y="103"/>
                      <a:pt x="12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9" y="103"/>
                      <a:pt x="44" y="97"/>
                      <a:pt x="44" y="91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4" y="64"/>
                      <a:pt x="39" y="59"/>
                      <a:pt x="32" y="59"/>
                    </a:cubicBezTo>
                    <a:close/>
                    <a:moveTo>
                      <a:pt x="37" y="91"/>
                    </a:moveTo>
                    <a:cubicBezTo>
                      <a:pt x="37" y="93"/>
                      <a:pt x="35" y="95"/>
                      <a:pt x="32" y="95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0" y="95"/>
                      <a:pt x="8" y="93"/>
                      <a:pt x="8" y="91"/>
                    </a:cubicBezTo>
                    <a:cubicBezTo>
                      <a:pt x="8" y="71"/>
                      <a:pt x="8" y="71"/>
                      <a:pt x="8" y="71"/>
                    </a:cubicBezTo>
                    <a:cubicBezTo>
                      <a:pt x="8" y="68"/>
                      <a:pt x="10" y="66"/>
                      <a:pt x="12" y="66"/>
                    </a:cubicBezTo>
                    <a:cubicBezTo>
                      <a:pt x="32" y="66"/>
                      <a:pt x="32" y="66"/>
                      <a:pt x="32" y="66"/>
                    </a:cubicBezTo>
                    <a:cubicBezTo>
                      <a:pt x="35" y="66"/>
                      <a:pt x="37" y="68"/>
                      <a:pt x="37" y="71"/>
                    </a:cubicBezTo>
                    <a:lnTo>
                      <a:pt x="37" y="91"/>
                    </a:lnTo>
                    <a:close/>
                    <a:moveTo>
                      <a:pt x="32" y="117"/>
                    </a:moveTo>
                    <a:cubicBezTo>
                      <a:pt x="12" y="117"/>
                      <a:pt x="12" y="117"/>
                      <a:pt x="12" y="117"/>
                    </a:cubicBezTo>
                    <a:cubicBezTo>
                      <a:pt x="6" y="117"/>
                      <a:pt x="0" y="123"/>
                      <a:pt x="0" y="129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56"/>
                      <a:pt x="6" y="161"/>
                      <a:pt x="12" y="161"/>
                    </a:cubicBezTo>
                    <a:cubicBezTo>
                      <a:pt x="32" y="161"/>
                      <a:pt x="32" y="161"/>
                      <a:pt x="32" y="161"/>
                    </a:cubicBezTo>
                    <a:cubicBezTo>
                      <a:pt x="39" y="161"/>
                      <a:pt x="44" y="156"/>
                      <a:pt x="44" y="149"/>
                    </a:cubicBezTo>
                    <a:cubicBezTo>
                      <a:pt x="44" y="129"/>
                      <a:pt x="44" y="129"/>
                      <a:pt x="44" y="129"/>
                    </a:cubicBezTo>
                    <a:cubicBezTo>
                      <a:pt x="44" y="123"/>
                      <a:pt x="39" y="117"/>
                      <a:pt x="32" y="117"/>
                    </a:cubicBezTo>
                    <a:close/>
                    <a:moveTo>
                      <a:pt x="37" y="149"/>
                    </a:moveTo>
                    <a:cubicBezTo>
                      <a:pt x="37" y="152"/>
                      <a:pt x="35" y="154"/>
                      <a:pt x="32" y="154"/>
                    </a:cubicBezTo>
                    <a:cubicBezTo>
                      <a:pt x="12" y="154"/>
                      <a:pt x="12" y="154"/>
                      <a:pt x="12" y="154"/>
                    </a:cubicBezTo>
                    <a:cubicBezTo>
                      <a:pt x="10" y="154"/>
                      <a:pt x="8" y="152"/>
                      <a:pt x="8" y="149"/>
                    </a:cubicBezTo>
                    <a:cubicBezTo>
                      <a:pt x="8" y="129"/>
                      <a:pt x="8" y="129"/>
                      <a:pt x="8" y="129"/>
                    </a:cubicBezTo>
                    <a:cubicBezTo>
                      <a:pt x="8" y="127"/>
                      <a:pt x="10" y="125"/>
                      <a:pt x="12" y="125"/>
                    </a:cubicBezTo>
                    <a:cubicBezTo>
                      <a:pt x="32" y="125"/>
                      <a:pt x="32" y="125"/>
                      <a:pt x="32" y="125"/>
                    </a:cubicBezTo>
                    <a:cubicBezTo>
                      <a:pt x="35" y="125"/>
                      <a:pt x="37" y="127"/>
                      <a:pt x="37" y="129"/>
                    </a:cubicBezTo>
                    <a:lnTo>
                      <a:pt x="37" y="149"/>
                    </a:lnTo>
                    <a:close/>
                    <a:moveTo>
                      <a:pt x="32" y="176"/>
                    </a:moveTo>
                    <a:cubicBezTo>
                      <a:pt x="12" y="176"/>
                      <a:pt x="12" y="176"/>
                      <a:pt x="12" y="176"/>
                    </a:cubicBezTo>
                    <a:cubicBezTo>
                      <a:pt x="6" y="176"/>
                      <a:pt x="0" y="181"/>
                      <a:pt x="0" y="188"/>
                    </a:cubicBezTo>
                    <a:cubicBezTo>
                      <a:pt x="0" y="208"/>
                      <a:pt x="0" y="208"/>
                      <a:pt x="0" y="208"/>
                    </a:cubicBezTo>
                    <a:cubicBezTo>
                      <a:pt x="0" y="215"/>
                      <a:pt x="6" y="220"/>
                      <a:pt x="12" y="220"/>
                    </a:cubicBezTo>
                    <a:cubicBezTo>
                      <a:pt x="32" y="220"/>
                      <a:pt x="32" y="220"/>
                      <a:pt x="32" y="220"/>
                    </a:cubicBezTo>
                    <a:cubicBezTo>
                      <a:pt x="39" y="220"/>
                      <a:pt x="44" y="215"/>
                      <a:pt x="44" y="208"/>
                    </a:cubicBezTo>
                    <a:cubicBezTo>
                      <a:pt x="44" y="188"/>
                      <a:pt x="44" y="188"/>
                      <a:pt x="44" y="188"/>
                    </a:cubicBezTo>
                    <a:cubicBezTo>
                      <a:pt x="44" y="181"/>
                      <a:pt x="39" y="176"/>
                      <a:pt x="32" y="176"/>
                    </a:cubicBezTo>
                    <a:close/>
                    <a:moveTo>
                      <a:pt x="37" y="208"/>
                    </a:moveTo>
                    <a:cubicBezTo>
                      <a:pt x="37" y="211"/>
                      <a:pt x="35" y="213"/>
                      <a:pt x="32" y="213"/>
                    </a:cubicBezTo>
                    <a:cubicBezTo>
                      <a:pt x="12" y="213"/>
                      <a:pt x="12" y="213"/>
                      <a:pt x="12" y="213"/>
                    </a:cubicBezTo>
                    <a:cubicBezTo>
                      <a:pt x="10" y="213"/>
                      <a:pt x="8" y="211"/>
                      <a:pt x="8" y="208"/>
                    </a:cubicBezTo>
                    <a:cubicBezTo>
                      <a:pt x="8" y="188"/>
                      <a:pt x="8" y="188"/>
                      <a:pt x="8" y="188"/>
                    </a:cubicBezTo>
                    <a:cubicBezTo>
                      <a:pt x="8" y="185"/>
                      <a:pt x="10" y="183"/>
                      <a:pt x="12" y="183"/>
                    </a:cubicBezTo>
                    <a:cubicBezTo>
                      <a:pt x="32" y="183"/>
                      <a:pt x="32" y="183"/>
                      <a:pt x="32" y="183"/>
                    </a:cubicBezTo>
                    <a:cubicBezTo>
                      <a:pt x="35" y="183"/>
                      <a:pt x="37" y="185"/>
                      <a:pt x="37" y="188"/>
                    </a:cubicBezTo>
                    <a:lnTo>
                      <a:pt x="37" y="20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6" name="Freeform 36"/>
              <p:cNvSpPr>
                <a:spLocks noEditPoints="1"/>
              </p:cNvSpPr>
              <p:nvPr/>
            </p:nvSpPr>
            <p:spPr bwMode="auto">
              <a:xfrm>
                <a:off x="6225015" y="2663500"/>
                <a:ext cx="454742" cy="640005"/>
              </a:xfrm>
              <a:custGeom>
                <a:avLst/>
                <a:gdLst>
                  <a:gd name="T0" fmla="*/ 135 w 135"/>
                  <a:gd name="T1" fmla="*/ 0 h 190"/>
                  <a:gd name="T2" fmla="*/ 135 w 135"/>
                  <a:gd name="T3" fmla="*/ 3 h 190"/>
                  <a:gd name="T4" fmla="*/ 0 w 135"/>
                  <a:gd name="T5" fmla="*/ 3 h 190"/>
                  <a:gd name="T6" fmla="*/ 0 w 135"/>
                  <a:gd name="T7" fmla="*/ 0 h 190"/>
                  <a:gd name="T8" fmla="*/ 135 w 135"/>
                  <a:gd name="T9" fmla="*/ 0 h 190"/>
                  <a:gd name="T10" fmla="*/ 0 w 135"/>
                  <a:gd name="T11" fmla="*/ 66 h 190"/>
                  <a:gd name="T12" fmla="*/ 135 w 135"/>
                  <a:gd name="T13" fmla="*/ 66 h 190"/>
                  <a:gd name="T14" fmla="*/ 135 w 135"/>
                  <a:gd name="T15" fmla="*/ 62 h 190"/>
                  <a:gd name="T16" fmla="*/ 0 w 135"/>
                  <a:gd name="T17" fmla="*/ 62 h 190"/>
                  <a:gd name="T18" fmla="*/ 0 w 135"/>
                  <a:gd name="T19" fmla="*/ 66 h 190"/>
                  <a:gd name="T20" fmla="*/ 0 w 135"/>
                  <a:gd name="T21" fmla="*/ 127 h 190"/>
                  <a:gd name="T22" fmla="*/ 135 w 135"/>
                  <a:gd name="T23" fmla="*/ 127 h 190"/>
                  <a:gd name="T24" fmla="*/ 135 w 135"/>
                  <a:gd name="T25" fmla="*/ 124 h 190"/>
                  <a:gd name="T26" fmla="*/ 0 w 135"/>
                  <a:gd name="T27" fmla="*/ 124 h 190"/>
                  <a:gd name="T28" fmla="*/ 0 w 135"/>
                  <a:gd name="T29" fmla="*/ 127 h 190"/>
                  <a:gd name="T30" fmla="*/ 0 w 135"/>
                  <a:gd name="T31" fmla="*/ 190 h 190"/>
                  <a:gd name="T32" fmla="*/ 135 w 135"/>
                  <a:gd name="T33" fmla="*/ 190 h 190"/>
                  <a:gd name="T34" fmla="*/ 135 w 135"/>
                  <a:gd name="T35" fmla="*/ 186 h 190"/>
                  <a:gd name="T36" fmla="*/ 0 w 135"/>
                  <a:gd name="T37" fmla="*/ 186 h 190"/>
                  <a:gd name="T38" fmla="*/ 0 w 135"/>
                  <a:gd name="T39" fmla="*/ 19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5" h="190">
                    <a:moveTo>
                      <a:pt x="135" y="0"/>
                    </a:moveTo>
                    <a:lnTo>
                      <a:pt x="135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35" y="0"/>
                    </a:lnTo>
                    <a:close/>
                    <a:moveTo>
                      <a:pt x="0" y="66"/>
                    </a:moveTo>
                    <a:lnTo>
                      <a:pt x="135" y="66"/>
                    </a:lnTo>
                    <a:lnTo>
                      <a:pt x="135" y="62"/>
                    </a:lnTo>
                    <a:lnTo>
                      <a:pt x="0" y="62"/>
                    </a:lnTo>
                    <a:lnTo>
                      <a:pt x="0" y="66"/>
                    </a:lnTo>
                    <a:close/>
                    <a:moveTo>
                      <a:pt x="0" y="127"/>
                    </a:moveTo>
                    <a:lnTo>
                      <a:pt x="135" y="127"/>
                    </a:lnTo>
                    <a:lnTo>
                      <a:pt x="135" y="124"/>
                    </a:lnTo>
                    <a:lnTo>
                      <a:pt x="0" y="124"/>
                    </a:lnTo>
                    <a:lnTo>
                      <a:pt x="0" y="127"/>
                    </a:lnTo>
                    <a:close/>
                    <a:moveTo>
                      <a:pt x="0" y="190"/>
                    </a:moveTo>
                    <a:lnTo>
                      <a:pt x="135" y="190"/>
                    </a:lnTo>
                    <a:lnTo>
                      <a:pt x="135" y="186"/>
                    </a:lnTo>
                    <a:lnTo>
                      <a:pt x="0" y="186"/>
                    </a:lnTo>
                    <a:lnTo>
                      <a:pt x="0" y="19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7" name="Freeform 37"/>
              <p:cNvSpPr/>
              <p:nvPr/>
            </p:nvSpPr>
            <p:spPr bwMode="auto">
              <a:xfrm>
                <a:off x="6545017" y="3219293"/>
                <a:ext cx="222318" cy="225687"/>
              </a:xfrm>
              <a:custGeom>
                <a:avLst/>
                <a:gdLst>
                  <a:gd name="T0" fmla="*/ 66 w 66"/>
                  <a:gd name="T1" fmla="*/ 0 h 67"/>
                  <a:gd name="T2" fmla="*/ 0 w 66"/>
                  <a:gd name="T3" fmla="*/ 0 h 67"/>
                  <a:gd name="T4" fmla="*/ 0 w 66"/>
                  <a:gd name="T5" fmla="*/ 67 h 67"/>
                  <a:gd name="T6" fmla="*/ 66 w 66"/>
                  <a:gd name="T7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67">
                    <a:moveTo>
                      <a:pt x="66" y="0"/>
                    </a:moveTo>
                    <a:lnTo>
                      <a:pt x="0" y="0"/>
                    </a:lnTo>
                    <a:lnTo>
                      <a:pt x="0" y="67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8" name="Freeform 38"/>
              <p:cNvSpPr/>
              <p:nvPr/>
            </p:nvSpPr>
            <p:spPr bwMode="auto">
              <a:xfrm>
                <a:off x="6457437" y="3071081"/>
                <a:ext cx="111161" cy="151582"/>
              </a:xfrm>
              <a:custGeom>
                <a:avLst/>
                <a:gdLst>
                  <a:gd name="T0" fmla="*/ 23 w 31"/>
                  <a:gd name="T1" fmla="*/ 7 h 42"/>
                  <a:gd name="T2" fmla="*/ 6 w 31"/>
                  <a:gd name="T3" fmla="*/ 4 h 42"/>
                  <a:gd name="T4" fmla="*/ 0 w 31"/>
                  <a:gd name="T5" fmla="*/ 33 h 42"/>
                  <a:gd name="T6" fmla="*/ 9 w 31"/>
                  <a:gd name="T7" fmla="*/ 42 h 42"/>
                  <a:gd name="T8" fmla="*/ 27 w 31"/>
                  <a:gd name="T9" fmla="*/ 24 h 42"/>
                  <a:gd name="T10" fmla="*/ 23 w 31"/>
                  <a:gd name="T11" fmla="*/ 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42">
                    <a:moveTo>
                      <a:pt x="23" y="7"/>
                    </a:moveTo>
                    <a:cubicBezTo>
                      <a:pt x="17" y="1"/>
                      <a:pt x="10" y="0"/>
                      <a:pt x="6" y="4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9" y="42"/>
                      <a:pt x="9" y="42"/>
                      <a:pt x="9" y="42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31" y="21"/>
                      <a:pt x="29" y="13"/>
                      <a:pt x="23" y="7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9" name="Freeform 39"/>
              <p:cNvSpPr/>
              <p:nvPr/>
            </p:nvSpPr>
            <p:spPr bwMode="auto">
              <a:xfrm>
                <a:off x="6487754" y="3145187"/>
                <a:ext cx="151582" cy="107790"/>
              </a:xfrm>
              <a:custGeom>
                <a:avLst/>
                <a:gdLst>
                  <a:gd name="T0" fmla="*/ 35 w 42"/>
                  <a:gd name="T1" fmla="*/ 7 h 30"/>
                  <a:gd name="T2" fmla="*/ 18 w 42"/>
                  <a:gd name="T3" fmla="*/ 3 h 30"/>
                  <a:gd name="T4" fmla="*/ 0 w 42"/>
                  <a:gd name="T5" fmla="*/ 21 h 30"/>
                  <a:gd name="T6" fmla="*/ 9 w 42"/>
                  <a:gd name="T7" fmla="*/ 30 h 30"/>
                  <a:gd name="T8" fmla="*/ 39 w 42"/>
                  <a:gd name="T9" fmla="*/ 24 h 30"/>
                  <a:gd name="T10" fmla="*/ 35 w 42"/>
                  <a:gd name="T11" fmla="*/ 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30">
                    <a:moveTo>
                      <a:pt x="35" y="7"/>
                    </a:moveTo>
                    <a:cubicBezTo>
                      <a:pt x="29" y="1"/>
                      <a:pt x="22" y="0"/>
                      <a:pt x="18" y="3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42" y="20"/>
                      <a:pt x="41" y="13"/>
                      <a:pt x="35" y="7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0" name="Freeform 40"/>
              <p:cNvSpPr/>
              <p:nvPr/>
            </p:nvSpPr>
            <p:spPr bwMode="auto">
              <a:xfrm>
                <a:off x="6443964" y="3188978"/>
                <a:ext cx="43791" cy="80843"/>
              </a:xfrm>
              <a:custGeom>
                <a:avLst/>
                <a:gdLst>
                  <a:gd name="T0" fmla="*/ 4 w 13"/>
                  <a:gd name="T1" fmla="*/ 0 h 24"/>
                  <a:gd name="T2" fmla="*/ 0 w 13"/>
                  <a:gd name="T3" fmla="*/ 24 h 24"/>
                  <a:gd name="T4" fmla="*/ 13 w 13"/>
                  <a:gd name="T5" fmla="*/ 10 h 24"/>
                  <a:gd name="T6" fmla="*/ 4 w 13"/>
                  <a:gd name="T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24">
                    <a:moveTo>
                      <a:pt x="4" y="0"/>
                    </a:moveTo>
                    <a:lnTo>
                      <a:pt x="0" y="24"/>
                    </a:lnTo>
                    <a:lnTo>
                      <a:pt x="13" y="1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1" name="Freeform 41"/>
              <p:cNvSpPr/>
              <p:nvPr/>
            </p:nvSpPr>
            <p:spPr bwMode="auto">
              <a:xfrm>
                <a:off x="6443964" y="3222663"/>
                <a:ext cx="77476" cy="47159"/>
              </a:xfrm>
              <a:custGeom>
                <a:avLst/>
                <a:gdLst>
                  <a:gd name="T0" fmla="*/ 13 w 23"/>
                  <a:gd name="T1" fmla="*/ 0 h 14"/>
                  <a:gd name="T2" fmla="*/ 0 w 23"/>
                  <a:gd name="T3" fmla="*/ 14 h 14"/>
                  <a:gd name="T4" fmla="*/ 23 w 23"/>
                  <a:gd name="T5" fmla="*/ 9 h 14"/>
                  <a:gd name="T6" fmla="*/ 13 w 23"/>
                  <a:gd name="T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14">
                    <a:moveTo>
                      <a:pt x="13" y="0"/>
                    </a:moveTo>
                    <a:lnTo>
                      <a:pt x="0" y="14"/>
                    </a:lnTo>
                    <a:lnTo>
                      <a:pt x="23" y="9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2" name="Freeform 42"/>
              <p:cNvSpPr/>
              <p:nvPr/>
            </p:nvSpPr>
            <p:spPr bwMode="auto">
              <a:xfrm>
                <a:off x="6477649" y="2636551"/>
                <a:ext cx="522111" cy="522111"/>
              </a:xfrm>
              <a:custGeom>
                <a:avLst/>
                <a:gdLst>
                  <a:gd name="T0" fmla="*/ 125 w 146"/>
                  <a:gd name="T1" fmla="*/ 0 h 146"/>
                  <a:gd name="T2" fmla="*/ 0 w 146"/>
                  <a:gd name="T3" fmla="*/ 126 h 146"/>
                  <a:gd name="T4" fmla="*/ 17 w 146"/>
                  <a:gd name="T5" fmla="*/ 129 h 146"/>
                  <a:gd name="T6" fmla="*/ 21 w 146"/>
                  <a:gd name="T7" fmla="*/ 146 h 146"/>
                  <a:gd name="T8" fmla="*/ 146 w 146"/>
                  <a:gd name="T9" fmla="*/ 21 h 146"/>
                  <a:gd name="T10" fmla="*/ 125 w 146"/>
                  <a:gd name="T11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6" h="146">
                    <a:moveTo>
                      <a:pt x="125" y="0"/>
                    </a:moveTo>
                    <a:cubicBezTo>
                      <a:pt x="0" y="126"/>
                      <a:pt x="0" y="126"/>
                      <a:pt x="0" y="126"/>
                    </a:cubicBezTo>
                    <a:cubicBezTo>
                      <a:pt x="4" y="122"/>
                      <a:pt x="11" y="123"/>
                      <a:pt x="17" y="129"/>
                    </a:cubicBezTo>
                    <a:cubicBezTo>
                      <a:pt x="23" y="135"/>
                      <a:pt x="25" y="143"/>
                      <a:pt x="21" y="146"/>
                    </a:cubicBezTo>
                    <a:cubicBezTo>
                      <a:pt x="146" y="21"/>
                      <a:pt x="146" y="21"/>
                      <a:pt x="146" y="21"/>
                    </a:cubicBez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3" name="Freeform 43"/>
              <p:cNvSpPr/>
              <p:nvPr/>
            </p:nvSpPr>
            <p:spPr bwMode="auto">
              <a:xfrm>
                <a:off x="6551755" y="2710658"/>
                <a:ext cx="522111" cy="522111"/>
              </a:xfrm>
              <a:custGeom>
                <a:avLst/>
                <a:gdLst>
                  <a:gd name="T0" fmla="*/ 125 w 146"/>
                  <a:gd name="T1" fmla="*/ 0 h 146"/>
                  <a:gd name="T2" fmla="*/ 0 w 146"/>
                  <a:gd name="T3" fmla="*/ 125 h 146"/>
                  <a:gd name="T4" fmla="*/ 17 w 146"/>
                  <a:gd name="T5" fmla="*/ 129 h 146"/>
                  <a:gd name="T6" fmla="*/ 21 w 146"/>
                  <a:gd name="T7" fmla="*/ 146 h 146"/>
                  <a:gd name="T8" fmla="*/ 146 w 146"/>
                  <a:gd name="T9" fmla="*/ 21 h 146"/>
                  <a:gd name="T10" fmla="*/ 125 w 146"/>
                  <a:gd name="T11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6" h="146">
                    <a:moveTo>
                      <a:pt x="125" y="0"/>
                    </a:moveTo>
                    <a:cubicBezTo>
                      <a:pt x="0" y="125"/>
                      <a:pt x="0" y="125"/>
                      <a:pt x="0" y="125"/>
                    </a:cubicBezTo>
                    <a:cubicBezTo>
                      <a:pt x="4" y="122"/>
                      <a:pt x="11" y="123"/>
                      <a:pt x="17" y="129"/>
                    </a:cubicBezTo>
                    <a:cubicBezTo>
                      <a:pt x="23" y="135"/>
                      <a:pt x="24" y="142"/>
                      <a:pt x="21" y="146"/>
                    </a:cubicBezTo>
                    <a:cubicBezTo>
                      <a:pt x="146" y="21"/>
                      <a:pt x="146" y="21"/>
                      <a:pt x="146" y="21"/>
                    </a:cubicBez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4" name="Freeform 44"/>
              <p:cNvSpPr/>
              <p:nvPr/>
            </p:nvSpPr>
            <p:spPr bwMode="auto">
              <a:xfrm>
                <a:off x="6945864" y="2458023"/>
                <a:ext cx="242529" cy="229055"/>
              </a:xfrm>
              <a:custGeom>
                <a:avLst/>
                <a:gdLst>
                  <a:gd name="T0" fmla="*/ 72 w 72"/>
                  <a:gd name="T1" fmla="*/ 19 h 68"/>
                  <a:gd name="T2" fmla="*/ 54 w 72"/>
                  <a:gd name="T3" fmla="*/ 0 h 68"/>
                  <a:gd name="T4" fmla="*/ 46 w 72"/>
                  <a:gd name="T5" fmla="*/ 0 h 68"/>
                  <a:gd name="T6" fmla="*/ 0 w 72"/>
                  <a:gd name="T7" fmla="*/ 46 h 68"/>
                  <a:gd name="T8" fmla="*/ 22 w 72"/>
                  <a:gd name="T9" fmla="*/ 68 h 68"/>
                  <a:gd name="T10" fmla="*/ 72 w 72"/>
                  <a:gd name="T11" fmla="*/ 19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68">
                    <a:moveTo>
                      <a:pt x="72" y="19"/>
                    </a:moveTo>
                    <a:lnTo>
                      <a:pt x="54" y="0"/>
                    </a:lnTo>
                    <a:lnTo>
                      <a:pt x="46" y="0"/>
                    </a:lnTo>
                    <a:lnTo>
                      <a:pt x="0" y="46"/>
                    </a:lnTo>
                    <a:lnTo>
                      <a:pt x="22" y="68"/>
                    </a:lnTo>
                    <a:lnTo>
                      <a:pt x="72" y="1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5" name="Freeform 45"/>
              <p:cNvSpPr/>
              <p:nvPr/>
            </p:nvSpPr>
            <p:spPr bwMode="auto">
              <a:xfrm>
                <a:off x="7019971" y="2522025"/>
                <a:ext cx="229055" cy="242529"/>
              </a:xfrm>
              <a:custGeom>
                <a:avLst/>
                <a:gdLst>
                  <a:gd name="T0" fmla="*/ 23 w 68"/>
                  <a:gd name="T1" fmla="*/ 72 h 72"/>
                  <a:gd name="T2" fmla="*/ 68 w 68"/>
                  <a:gd name="T3" fmla="*/ 26 h 72"/>
                  <a:gd name="T4" fmla="*/ 68 w 68"/>
                  <a:gd name="T5" fmla="*/ 18 h 72"/>
                  <a:gd name="T6" fmla="*/ 50 w 68"/>
                  <a:gd name="T7" fmla="*/ 0 h 72"/>
                  <a:gd name="T8" fmla="*/ 0 w 68"/>
                  <a:gd name="T9" fmla="*/ 49 h 72"/>
                  <a:gd name="T10" fmla="*/ 23 w 68"/>
                  <a:gd name="T1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8" h="72">
                    <a:moveTo>
                      <a:pt x="23" y="72"/>
                    </a:moveTo>
                    <a:lnTo>
                      <a:pt x="68" y="26"/>
                    </a:lnTo>
                    <a:lnTo>
                      <a:pt x="68" y="18"/>
                    </a:lnTo>
                    <a:lnTo>
                      <a:pt x="50" y="0"/>
                    </a:lnTo>
                    <a:lnTo>
                      <a:pt x="0" y="49"/>
                    </a:lnTo>
                    <a:lnTo>
                      <a:pt x="23" y="72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6" name="Freeform 46"/>
              <p:cNvSpPr/>
              <p:nvPr/>
            </p:nvSpPr>
            <p:spPr bwMode="auto">
              <a:xfrm>
                <a:off x="6925653" y="2612972"/>
                <a:ext cx="94316" cy="97686"/>
              </a:xfrm>
              <a:custGeom>
                <a:avLst/>
                <a:gdLst>
                  <a:gd name="T0" fmla="*/ 28 w 28"/>
                  <a:gd name="T1" fmla="*/ 22 h 29"/>
                  <a:gd name="T2" fmla="*/ 6 w 28"/>
                  <a:gd name="T3" fmla="*/ 0 h 29"/>
                  <a:gd name="T4" fmla="*/ 0 w 28"/>
                  <a:gd name="T5" fmla="*/ 7 h 29"/>
                  <a:gd name="T6" fmla="*/ 22 w 28"/>
                  <a:gd name="T7" fmla="*/ 29 h 29"/>
                  <a:gd name="T8" fmla="*/ 28 w 28"/>
                  <a:gd name="T9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28" y="22"/>
                    </a:moveTo>
                    <a:lnTo>
                      <a:pt x="6" y="0"/>
                    </a:lnTo>
                    <a:lnTo>
                      <a:pt x="0" y="7"/>
                    </a:lnTo>
                    <a:lnTo>
                      <a:pt x="22" y="29"/>
                    </a:lnTo>
                    <a:lnTo>
                      <a:pt x="28" y="22"/>
                    </a:lnTo>
                    <a:close/>
                  </a:path>
                </a:pathLst>
              </a:custGeom>
              <a:solidFill>
                <a:schemeClr val="bg2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7" name="Freeform 47"/>
              <p:cNvSpPr/>
              <p:nvPr/>
            </p:nvSpPr>
            <p:spPr bwMode="auto">
              <a:xfrm>
                <a:off x="6999760" y="2687078"/>
                <a:ext cx="97686" cy="97686"/>
              </a:xfrm>
              <a:custGeom>
                <a:avLst/>
                <a:gdLst>
                  <a:gd name="T0" fmla="*/ 0 w 29"/>
                  <a:gd name="T1" fmla="*/ 7 h 29"/>
                  <a:gd name="T2" fmla="*/ 22 w 29"/>
                  <a:gd name="T3" fmla="*/ 29 h 29"/>
                  <a:gd name="T4" fmla="*/ 29 w 29"/>
                  <a:gd name="T5" fmla="*/ 23 h 29"/>
                  <a:gd name="T6" fmla="*/ 6 w 29"/>
                  <a:gd name="T7" fmla="*/ 0 h 29"/>
                  <a:gd name="T8" fmla="*/ 0 w 29"/>
                  <a:gd name="T9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9">
                    <a:moveTo>
                      <a:pt x="0" y="7"/>
                    </a:moveTo>
                    <a:lnTo>
                      <a:pt x="22" y="29"/>
                    </a:lnTo>
                    <a:lnTo>
                      <a:pt x="29" y="23"/>
                    </a:lnTo>
                    <a:lnTo>
                      <a:pt x="6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/>
              <p:cNvSpPr/>
              <p:nvPr/>
            </p:nvSpPr>
            <p:spPr>
              <a:xfrm>
                <a:off x="5906875" y="2019217"/>
                <a:ext cx="3933998" cy="309065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just" defTabSz="1216660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  <a:sym typeface="Arial" pitchFamily="34" charset="0"/>
                  </a:rPr>
                  <a:t>The key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generating  function is</a:t>
                </a:r>
              </a:p>
              <a:p>
                <a:pPr algn="just" defTabSz="1216660">
                  <a:lnSpc>
                    <a:spcPct val="12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0&lt;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&lt;1)</m:t>
                          </m:r>
                        </m:e>
                      </m:nary>
                    </m:oMath>
                  </m:oMathPara>
                </a14:m>
                <a:endPara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defTabSz="1216660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is of the constant sequence 1,1,1,1…1,1,1,1.</a:t>
                </a:r>
              </a:p>
              <a:p>
                <a:pPr algn="just" defTabSz="1216660">
                  <a:lnSpc>
                    <a:spcPct val="120000"/>
                  </a:lnSpc>
                  <a:spcBef>
                    <a:spcPct val="20000"/>
                  </a:spcBef>
                </a:pPr>
                <a:endPara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  <a:sym typeface="Arial" pitchFamily="34" charset="0"/>
                </a:endParaRPr>
              </a:p>
            </p:txBody>
          </p:sp>
        </mc:Choice>
        <mc:Fallback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875" y="2019217"/>
                <a:ext cx="3933998" cy="3090654"/>
              </a:xfrm>
              <a:prstGeom prst="rect">
                <a:avLst/>
              </a:prstGeom>
              <a:blipFill>
                <a:blip r:embed="rId4"/>
                <a:stretch>
                  <a:fillRect l="-4806" t="-1775" r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04379" cy="6864367"/>
          </a:xfrm>
          <a:prstGeom prst="rect">
            <a:avLst/>
          </a:prstGeom>
          <a:solidFill>
            <a:srgbClr val="D95181"/>
          </a:solidFill>
        </p:spPr>
      </p:pic>
      <p:sp>
        <p:nvSpPr>
          <p:cNvPr id="6" name="Freeform 72"/>
          <p:cNvSpPr>
            <a:spLocks noEditPoints="1"/>
          </p:cNvSpPr>
          <p:nvPr/>
        </p:nvSpPr>
        <p:spPr bwMode="auto">
          <a:xfrm>
            <a:off x="5511065" y="2464833"/>
            <a:ext cx="1144012" cy="1071144"/>
          </a:xfrm>
          <a:custGeom>
            <a:avLst/>
            <a:gdLst>
              <a:gd name="T0" fmla="*/ 73 w 73"/>
              <a:gd name="T1" fmla="*/ 14 h 68"/>
              <a:gd name="T2" fmla="*/ 73 w 73"/>
              <a:gd name="T3" fmla="*/ 19 h 68"/>
              <a:gd name="T4" fmla="*/ 68 w 73"/>
              <a:gd name="T5" fmla="*/ 19 h 68"/>
              <a:gd name="T6" fmla="*/ 65 w 73"/>
              <a:gd name="T7" fmla="*/ 22 h 68"/>
              <a:gd name="T8" fmla="*/ 7 w 73"/>
              <a:gd name="T9" fmla="*/ 22 h 68"/>
              <a:gd name="T10" fmla="*/ 5 w 73"/>
              <a:gd name="T11" fmla="*/ 19 h 68"/>
              <a:gd name="T12" fmla="*/ 0 w 73"/>
              <a:gd name="T13" fmla="*/ 19 h 68"/>
              <a:gd name="T14" fmla="*/ 0 w 73"/>
              <a:gd name="T15" fmla="*/ 14 h 68"/>
              <a:gd name="T16" fmla="*/ 36 w 73"/>
              <a:gd name="T17" fmla="*/ 0 h 68"/>
              <a:gd name="T18" fmla="*/ 73 w 73"/>
              <a:gd name="T19" fmla="*/ 14 h 68"/>
              <a:gd name="T20" fmla="*/ 73 w 73"/>
              <a:gd name="T21" fmla="*/ 63 h 68"/>
              <a:gd name="T22" fmla="*/ 73 w 73"/>
              <a:gd name="T23" fmla="*/ 68 h 68"/>
              <a:gd name="T24" fmla="*/ 0 w 73"/>
              <a:gd name="T25" fmla="*/ 68 h 68"/>
              <a:gd name="T26" fmla="*/ 0 w 73"/>
              <a:gd name="T27" fmla="*/ 63 h 68"/>
              <a:gd name="T28" fmla="*/ 2 w 73"/>
              <a:gd name="T29" fmla="*/ 60 h 68"/>
              <a:gd name="T30" fmla="*/ 70 w 73"/>
              <a:gd name="T31" fmla="*/ 60 h 68"/>
              <a:gd name="T32" fmla="*/ 73 w 73"/>
              <a:gd name="T33" fmla="*/ 63 h 68"/>
              <a:gd name="T34" fmla="*/ 19 w 73"/>
              <a:gd name="T35" fmla="*/ 24 h 68"/>
              <a:gd name="T36" fmla="*/ 19 w 73"/>
              <a:gd name="T37" fmla="*/ 53 h 68"/>
              <a:gd name="T38" fmla="*/ 24 w 73"/>
              <a:gd name="T39" fmla="*/ 53 h 68"/>
              <a:gd name="T40" fmla="*/ 24 w 73"/>
              <a:gd name="T41" fmla="*/ 24 h 68"/>
              <a:gd name="T42" fmla="*/ 34 w 73"/>
              <a:gd name="T43" fmla="*/ 24 h 68"/>
              <a:gd name="T44" fmla="*/ 34 w 73"/>
              <a:gd name="T45" fmla="*/ 53 h 68"/>
              <a:gd name="T46" fmla="*/ 39 w 73"/>
              <a:gd name="T47" fmla="*/ 53 h 68"/>
              <a:gd name="T48" fmla="*/ 39 w 73"/>
              <a:gd name="T49" fmla="*/ 24 h 68"/>
              <a:gd name="T50" fmla="*/ 48 w 73"/>
              <a:gd name="T51" fmla="*/ 24 h 68"/>
              <a:gd name="T52" fmla="*/ 48 w 73"/>
              <a:gd name="T53" fmla="*/ 53 h 68"/>
              <a:gd name="T54" fmla="*/ 53 w 73"/>
              <a:gd name="T55" fmla="*/ 53 h 68"/>
              <a:gd name="T56" fmla="*/ 53 w 73"/>
              <a:gd name="T57" fmla="*/ 24 h 68"/>
              <a:gd name="T58" fmla="*/ 63 w 73"/>
              <a:gd name="T59" fmla="*/ 24 h 68"/>
              <a:gd name="T60" fmla="*/ 63 w 73"/>
              <a:gd name="T61" fmla="*/ 53 h 68"/>
              <a:gd name="T62" fmla="*/ 65 w 73"/>
              <a:gd name="T63" fmla="*/ 53 h 68"/>
              <a:gd name="T64" fmla="*/ 68 w 73"/>
              <a:gd name="T65" fmla="*/ 56 h 68"/>
              <a:gd name="T66" fmla="*/ 68 w 73"/>
              <a:gd name="T67" fmla="*/ 58 h 68"/>
              <a:gd name="T68" fmla="*/ 5 w 73"/>
              <a:gd name="T69" fmla="*/ 58 h 68"/>
              <a:gd name="T70" fmla="*/ 5 w 73"/>
              <a:gd name="T71" fmla="*/ 56 h 68"/>
              <a:gd name="T72" fmla="*/ 7 w 73"/>
              <a:gd name="T73" fmla="*/ 53 h 68"/>
              <a:gd name="T74" fmla="*/ 9 w 73"/>
              <a:gd name="T75" fmla="*/ 53 h 68"/>
              <a:gd name="T76" fmla="*/ 9 w 73"/>
              <a:gd name="T77" fmla="*/ 24 h 68"/>
              <a:gd name="T78" fmla="*/ 19 w 73"/>
              <a:gd name="T79" fmla="*/ 24 h 68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73" h="68">
                <a:moveTo>
                  <a:pt x="73" y="14"/>
                </a:moveTo>
                <a:cubicBezTo>
                  <a:pt x="73" y="19"/>
                  <a:pt x="73" y="19"/>
                  <a:pt x="73" y="19"/>
                </a:cubicBezTo>
                <a:cubicBezTo>
                  <a:pt x="68" y="19"/>
                  <a:pt x="68" y="19"/>
                  <a:pt x="68" y="19"/>
                </a:cubicBezTo>
                <a:cubicBezTo>
                  <a:pt x="68" y="20"/>
                  <a:pt x="67" y="22"/>
                  <a:pt x="65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6" y="22"/>
                  <a:pt x="5" y="20"/>
                  <a:pt x="5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4"/>
                  <a:pt x="0" y="14"/>
                  <a:pt x="0" y="14"/>
                </a:cubicBezTo>
                <a:cubicBezTo>
                  <a:pt x="36" y="0"/>
                  <a:pt x="36" y="0"/>
                  <a:pt x="36" y="0"/>
                </a:cubicBezTo>
                <a:lnTo>
                  <a:pt x="73" y="14"/>
                </a:lnTo>
                <a:close/>
                <a:moveTo>
                  <a:pt x="73" y="63"/>
                </a:moveTo>
                <a:cubicBezTo>
                  <a:pt x="73" y="68"/>
                  <a:pt x="73" y="68"/>
                  <a:pt x="73" y="68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2"/>
                  <a:pt x="1" y="60"/>
                  <a:pt x="2" y="60"/>
                </a:cubicBezTo>
                <a:cubicBezTo>
                  <a:pt x="70" y="60"/>
                  <a:pt x="70" y="60"/>
                  <a:pt x="70" y="60"/>
                </a:cubicBezTo>
                <a:cubicBezTo>
                  <a:pt x="71" y="60"/>
                  <a:pt x="73" y="62"/>
                  <a:pt x="73" y="63"/>
                </a:cubicBezTo>
                <a:close/>
                <a:moveTo>
                  <a:pt x="19" y="24"/>
                </a:moveTo>
                <a:cubicBezTo>
                  <a:pt x="19" y="53"/>
                  <a:pt x="19" y="53"/>
                  <a:pt x="19" y="53"/>
                </a:cubicBezTo>
                <a:cubicBezTo>
                  <a:pt x="24" y="53"/>
                  <a:pt x="24" y="53"/>
                  <a:pt x="24" y="53"/>
                </a:cubicBezTo>
                <a:cubicBezTo>
                  <a:pt x="24" y="24"/>
                  <a:pt x="24" y="24"/>
                  <a:pt x="24" y="24"/>
                </a:cubicBezTo>
                <a:cubicBezTo>
                  <a:pt x="34" y="24"/>
                  <a:pt x="34" y="24"/>
                  <a:pt x="34" y="24"/>
                </a:cubicBezTo>
                <a:cubicBezTo>
                  <a:pt x="34" y="53"/>
                  <a:pt x="34" y="53"/>
                  <a:pt x="34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9" y="24"/>
                  <a:pt x="39" y="24"/>
                  <a:pt x="39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53"/>
                  <a:pt x="48" y="53"/>
                  <a:pt x="48" y="53"/>
                </a:cubicBezTo>
                <a:cubicBezTo>
                  <a:pt x="53" y="53"/>
                  <a:pt x="53" y="53"/>
                  <a:pt x="53" y="53"/>
                </a:cubicBezTo>
                <a:cubicBezTo>
                  <a:pt x="53" y="24"/>
                  <a:pt x="53" y="24"/>
                  <a:pt x="5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3" y="53"/>
                  <a:pt x="63" y="53"/>
                  <a:pt x="63" y="53"/>
                </a:cubicBezTo>
                <a:cubicBezTo>
                  <a:pt x="65" y="53"/>
                  <a:pt x="65" y="53"/>
                  <a:pt x="65" y="53"/>
                </a:cubicBezTo>
                <a:cubicBezTo>
                  <a:pt x="67" y="53"/>
                  <a:pt x="68" y="54"/>
                  <a:pt x="68" y="56"/>
                </a:cubicBezTo>
                <a:cubicBezTo>
                  <a:pt x="68" y="58"/>
                  <a:pt x="68" y="58"/>
                  <a:pt x="68" y="58"/>
                </a:cubicBezTo>
                <a:cubicBezTo>
                  <a:pt x="5" y="58"/>
                  <a:pt x="5" y="58"/>
                  <a:pt x="5" y="58"/>
                </a:cubicBezTo>
                <a:cubicBezTo>
                  <a:pt x="5" y="56"/>
                  <a:pt x="5" y="56"/>
                  <a:pt x="5" y="56"/>
                </a:cubicBezTo>
                <a:cubicBezTo>
                  <a:pt x="5" y="54"/>
                  <a:pt x="6" y="53"/>
                  <a:pt x="7" y="53"/>
                </a:cubicBezTo>
                <a:cubicBezTo>
                  <a:pt x="9" y="53"/>
                  <a:pt x="9" y="53"/>
                  <a:pt x="9" y="53"/>
                </a:cubicBezTo>
                <a:cubicBezTo>
                  <a:pt x="9" y="24"/>
                  <a:pt x="9" y="24"/>
                  <a:pt x="9" y="24"/>
                </a:cubicBezTo>
                <a:lnTo>
                  <a:pt x="19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 sz="9600" dirty="0">
              <a:latin typeface="Sinkin Sans 300 Light" charset="0"/>
            </a:endParaRPr>
          </a:p>
        </p:txBody>
      </p:sp>
      <p:sp>
        <p:nvSpPr>
          <p:cNvPr id="8" name="Freeform 226"/>
          <p:cNvSpPr>
            <a:spLocks noEditPoints="1"/>
          </p:cNvSpPr>
          <p:nvPr/>
        </p:nvSpPr>
        <p:spPr bwMode="auto">
          <a:xfrm>
            <a:off x="8707943" y="2825437"/>
            <a:ext cx="850598" cy="570082"/>
          </a:xfrm>
          <a:custGeom>
            <a:avLst/>
            <a:gdLst>
              <a:gd name="T0" fmla="*/ 86 w 87"/>
              <a:gd name="T1" fmla="*/ 15 h 58"/>
              <a:gd name="T2" fmla="*/ 44 w 87"/>
              <a:gd name="T3" fmla="*/ 29 h 58"/>
              <a:gd name="T4" fmla="*/ 43 w 87"/>
              <a:gd name="T5" fmla="*/ 29 h 58"/>
              <a:gd name="T6" fmla="*/ 43 w 87"/>
              <a:gd name="T7" fmla="*/ 29 h 58"/>
              <a:gd name="T8" fmla="*/ 18 w 87"/>
              <a:gd name="T9" fmla="*/ 21 h 58"/>
              <a:gd name="T10" fmla="*/ 14 w 87"/>
              <a:gd name="T11" fmla="*/ 32 h 58"/>
              <a:gd name="T12" fmla="*/ 17 w 87"/>
              <a:gd name="T13" fmla="*/ 36 h 58"/>
              <a:gd name="T14" fmla="*/ 15 w 87"/>
              <a:gd name="T15" fmla="*/ 40 h 58"/>
              <a:gd name="T16" fmla="*/ 17 w 87"/>
              <a:gd name="T17" fmla="*/ 56 h 58"/>
              <a:gd name="T18" fmla="*/ 16 w 87"/>
              <a:gd name="T19" fmla="*/ 57 h 58"/>
              <a:gd name="T20" fmla="*/ 16 w 87"/>
              <a:gd name="T21" fmla="*/ 58 h 58"/>
              <a:gd name="T22" fmla="*/ 8 w 87"/>
              <a:gd name="T23" fmla="*/ 58 h 58"/>
              <a:gd name="T24" fmla="*/ 7 w 87"/>
              <a:gd name="T25" fmla="*/ 57 h 58"/>
              <a:gd name="T26" fmla="*/ 7 w 87"/>
              <a:gd name="T27" fmla="*/ 56 h 58"/>
              <a:gd name="T28" fmla="*/ 9 w 87"/>
              <a:gd name="T29" fmla="*/ 40 h 58"/>
              <a:gd name="T30" fmla="*/ 7 w 87"/>
              <a:gd name="T31" fmla="*/ 36 h 58"/>
              <a:gd name="T32" fmla="*/ 10 w 87"/>
              <a:gd name="T33" fmla="*/ 32 h 58"/>
              <a:gd name="T34" fmla="*/ 13 w 87"/>
              <a:gd name="T35" fmla="*/ 19 h 58"/>
              <a:gd name="T36" fmla="*/ 1 w 87"/>
              <a:gd name="T37" fmla="*/ 15 h 58"/>
              <a:gd name="T38" fmla="*/ 0 w 87"/>
              <a:gd name="T39" fmla="*/ 14 h 58"/>
              <a:gd name="T40" fmla="*/ 1 w 87"/>
              <a:gd name="T41" fmla="*/ 13 h 58"/>
              <a:gd name="T42" fmla="*/ 43 w 87"/>
              <a:gd name="T43" fmla="*/ 0 h 58"/>
              <a:gd name="T44" fmla="*/ 43 w 87"/>
              <a:gd name="T45" fmla="*/ 0 h 58"/>
              <a:gd name="T46" fmla="*/ 44 w 87"/>
              <a:gd name="T47" fmla="*/ 0 h 58"/>
              <a:gd name="T48" fmla="*/ 86 w 87"/>
              <a:gd name="T49" fmla="*/ 13 h 58"/>
              <a:gd name="T50" fmla="*/ 87 w 87"/>
              <a:gd name="T51" fmla="*/ 14 h 58"/>
              <a:gd name="T52" fmla="*/ 86 w 87"/>
              <a:gd name="T53" fmla="*/ 15 h 58"/>
              <a:gd name="T54" fmla="*/ 68 w 87"/>
              <a:gd name="T55" fmla="*/ 38 h 58"/>
              <a:gd name="T56" fmla="*/ 43 w 87"/>
              <a:gd name="T57" fmla="*/ 48 h 58"/>
              <a:gd name="T58" fmla="*/ 19 w 87"/>
              <a:gd name="T59" fmla="*/ 38 h 58"/>
              <a:gd name="T60" fmla="*/ 20 w 87"/>
              <a:gd name="T61" fmla="*/ 26 h 58"/>
              <a:gd name="T62" fmla="*/ 42 w 87"/>
              <a:gd name="T63" fmla="*/ 33 h 58"/>
              <a:gd name="T64" fmla="*/ 43 w 87"/>
              <a:gd name="T65" fmla="*/ 34 h 58"/>
              <a:gd name="T66" fmla="*/ 45 w 87"/>
              <a:gd name="T67" fmla="*/ 33 h 58"/>
              <a:gd name="T68" fmla="*/ 67 w 87"/>
              <a:gd name="T69" fmla="*/ 26 h 58"/>
              <a:gd name="T70" fmla="*/ 68 w 87"/>
              <a:gd name="T71" fmla="*/ 38 h 5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7" h="58">
                <a:moveTo>
                  <a:pt x="86" y="15"/>
                </a:moveTo>
                <a:cubicBezTo>
                  <a:pt x="44" y="29"/>
                  <a:pt x="44" y="29"/>
                  <a:pt x="44" y="29"/>
                </a:cubicBezTo>
                <a:cubicBezTo>
                  <a:pt x="44" y="29"/>
                  <a:pt x="44" y="29"/>
                  <a:pt x="43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18" y="21"/>
                  <a:pt x="18" y="21"/>
                  <a:pt x="18" y="21"/>
                </a:cubicBezTo>
                <a:cubicBezTo>
                  <a:pt x="16" y="23"/>
                  <a:pt x="15" y="27"/>
                  <a:pt x="14" y="32"/>
                </a:cubicBezTo>
                <a:cubicBezTo>
                  <a:pt x="16" y="33"/>
                  <a:pt x="17" y="34"/>
                  <a:pt x="17" y="36"/>
                </a:cubicBezTo>
                <a:cubicBezTo>
                  <a:pt x="17" y="38"/>
                  <a:pt x="16" y="39"/>
                  <a:pt x="15" y="40"/>
                </a:cubicBezTo>
                <a:cubicBezTo>
                  <a:pt x="17" y="56"/>
                  <a:pt x="17" y="56"/>
                  <a:pt x="17" y="56"/>
                </a:cubicBezTo>
                <a:cubicBezTo>
                  <a:pt x="17" y="57"/>
                  <a:pt x="17" y="57"/>
                  <a:pt x="16" y="57"/>
                </a:cubicBezTo>
                <a:cubicBezTo>
                  <a:pt x="16" y="58"/>
                  <a:pt x="16" y="58"/>
                  <a:pt x="16" y="58"/>
                </a:cubicBez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8" y="58"/>
                  <a:pt x="7" y="57"/>
                </a:cubicBezTo>
                <a:cubicBezTo>
                  <a:pt x="7" y="57"/>
                  <a:pt x="7" y="57"/>
                  <a:pt x="7" y="56"/>
                </a:cubicBezTo>
                <a:cubicBezTo>
                  <a:pt x="9" y="40"/>
                  <a:pt x="9" y="40"/>
                  <a:pt x="9" y="40"/>
                </a:cubicBezTo>
                <a:cubicBezTo>
                  <a:pt x="8" y="39"/>
                  <a:pt x="7" y="38"/>
                  <a:pt x="7" y="36"/>
                </a:cubicBezTo>
                <a:cubicBezTo>
                  <a:pt x="7" y="34"/>
                  <a:pt x="8" y="33"/>
                  <a:pt x="10" y="32"/>
                </a:cubicBezTo>
                <a:cubicBezTo>
                  <a:pt x="10" y="27"/>
                  <a:pt x="11" y="23"/>
                  <a:pt x="13" y="19"/>
                </a:cubicBezTo>
                <a:cubicBezTo>
                  <a:pt x="1" y="15"/>
                  <a:pt x="1" y="15"/>
                  <a:pt x="1" y="15"/>
                </a:cubicBezTo>
                <a:cubicBezTo>
                  <a:pt x="0" y="15"/>
                  <a:pt x="0" y="15"/>
                  <a:pt x="0" y="14"/>
                </a:cubicBezTo>
                <a:cubicBezTo>
                  <a:pt x="0" y="14"/>
                  <a:pt x="0" y="13"/>
                  <a:pt x="1" y="13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86" y="13"/>
                  <a:pt x="86" y="13"/>
                  <a:pt x="86" y="13"/>
                </a:cubicBezTo>
                <a:cubicBezTo>
                  <a:pt x="87" y="13"/>
                  <a:pt x="87" y="14"/>
                  <a:pt x="87" y="14"/>
                </a:cubicBezTo>
                <a:cubicBezTo>
                  <a:pt x="87" y="15"/>
                  <a:pt x="87" y="15"/>
                  <a:pt x="86" y="15"/>
                </a:cubicBezTo>
                <a:close/>
                <a:moveTo>
                  <a:pt x="68" y="38"/>
                </a:moveTo>
                <a:cubicBezTo>
                  <a:pt x="68" y="44"/>
                  <a:pt x="57" y="48"/>
                  <a:pt x="43" y="48"/>
                </a:cubicBezTo>
                <a:cubicBezTo>
                  <a:pt x="30" y="48"/>
                  <a:pt x="19" y="44"/>
                  <a:pt x="19" y="38"/>
                </a:cubicBezTo>
                <a:cubicBezTo>
                  <a:pt x="20" y="26"/>
                  <a:pt x="20" y="26"/>
                  <a:pt x="20" y="26"/>
                </a:cubicBezTo>
                <a:cubicBezTo>
                  <a:pt x="42" y="33"/>
                  <a:pt x="42" y="33"/>
                  <a:pt x="42" y="33"/>
                </a:cubicBezTo>
                <a:cubicBezTo>
                  <a:pt x="42" y="33"/>
                  <a:pt x="43" y="34"/>
                  <a:pt x="43" y="34"/>
                </a:cubicBezTo>
                <a:cubicBezTo>
                  <a:pt x="44" y="34"/>
                  <a:pt x="45" y="33"/>
                  <a:pt x="45" y="33"/>
                </a:cubicBezTo>
                <a:cubicBezTo>
                  <a:pt x="67" y="26"/>
                  <a:pt x="67" y="26"/>
                  <a:pt x="67" y="26"/>
                </a:cubicBezTo>
                <a:lnTo>
                  <a:pt x="68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 sz="9600" dirty="0">
              <a:latin typeface="Sinkin Sans 300 Light" charset="0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2130957" y="4416328"/>
            <a:ext cx="1835071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zh-CN" altLang="en-US" sz="1600" b="1" dirty="0"/>
          </a:p>
        </p:txBody>
      </p:sp>
      <p:sp>
        <p:nvSpPr>
          <p:cNvPr id="11" name="TextBox 5"/>
          <p:cNvSpPr txBox="1"/>
          <p:nvPr/>
        </p:nvSpPr>
        <p:spPr>
          <a:xfrm>
            <a:off x="5075464" y="4416328"/>
            <a:ext cx="1835071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zh-CN" altLang="en-US" sz="1600" b="1" dirty="0"/>
          </a:p>
        </p:txBody>
      </p:sp>
      <p:sp>
        <p:nvSpPr>
          <p:cNvPr id="13" name="TextBox 5"/>
          <p:cNvSpPr txBox="1"/>
          <p:nvPr/>
        </p:nvSpPr>
        <p:spPr>
          <a:xfrm>
            <a:off x="8272323" y="4416328"/>
            <a:ext cx="1835071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zh-CN" altLang="en-US" sz="1600" b="1" dirty="0"/>
          </a:p>
        </p:txBody>
      </p:sp>
      <p:grpSp>
        <p:nvGrpSpPr>
          <p:cNvPr id="19" name="组合 18"/>
          <p:cNvGrpSpPr/>
          <p:nvPr/>
        </p:nvGrpSpPr>
        <p:grpSpPr>
          <a:xfrm>
            <a:off x="339352" y="289054"/>
            <a:ext cx="6112248" cy="504259"/>
            <a:chOff x="339352" y="289054"/>
            <a:chExt cx="6112248" cy="504259"/>
          </a:xfrm>
        </p:grpSpPr>
        <p:sp>
          <p:nvSpPr>
            <p:cNvPr id="20" name="矩形 19"/>
            <p:cNvSpPr/>
            <p:nvPr/>
          </p:nvSpPr>
          <p:spPr>
            <a:xfrm flipH="1">
              <a:off x="506258" y="305633"/>
              <a:ext cx="5945342" cy="487680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000000">
                    <a:alpha val="4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 flipH="1">
              <a:off x="339352" y="289054"/>
              <a:ext cx="113347" cy="4876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43903" y="318641"/>
              <a:ext cx="37652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pc="3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Derived Functions</a:t>
              </a:r>
              <a:endParaRPr lang="zh-CN" altLang="en-US" sz="2400" b="1" spc="3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B398317-D39B-4CBA-AD19-AFFB83F0BC63}"/>
                  </a:ext>
                </a:extLst>
              </p:cNvPr>
              <p:cNvSpPr txBox="1"/>
              <p:nvPr/>
            </p:nvSpPr>
            <p:spPr>
              <a:xfrm>
                <a:off x="148590" y="1457030"/>
                <a:ext cx="11716703" cy="2386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substitution 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→ 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gives the generating function for the geometric sequence 1, 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 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 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... for any constant 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𝑎𝑥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particular,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B398317-D39B-4CBA-AD19-AFFB83F0B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" y="1457030"/>
                <a:ext cx="11716703" cy="2386935"/>
              </a:xfrm>
              <a:prstGeom prst="rect">
                <a:avLst/>
              </a:prstGeom>
              <a:blipFill>
                <a:blip r:embed="rId4"/>
                <a:stretch>
                  <a:fillRect l="-520" t="-1276" r="-2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0C27D1B-62B0-4356-AE4D-88E5BD4AC6D9}"/>
                  </a:ext>
                </a:extLst>
              </p:cNvPr>
              <p:cNvSpPr txBox="1"/>
              <p:nvPr/>
            </p:nvSpPr>
            <p:spPr>
              <a:xfrm>
                <a:off x="148590" y="4078352"/>
                <a:ext cx="11399258" cy="2445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also get a function by squaring the initial function: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by finding the derivative of both sides: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(1−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0C27D1B-62B0-4356-AE4D-88E5BD4AC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" y="4078352"/>
                <a:ext cx="11399258" cy="2445285"/>
              </a:xfrm>
              <a:prstGeom prst="rect">
                <a:avLst/>
              </a:prstGeom>
              <a:blipFill>
                <a:blip r:embed="rId5"/>
                <a:stretch>
                  <a:fillRect l="-535" t="-1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04379" cy="6864367"/>
          </a:xfrm>
          <a:prstGeom prst="rect">
            <a:avLst/>
          </a:prstGeom>
          <a:solidFill>
            <a:srgbClr val="D95181"/>
          </a:solidFill>
        </p:spPr>
      </p:pic>
      <p:sp>
        <p:nvSpPr>
          <p:cNvPr id="13" name="Content Placeholder 4"/>
          <p:cNvSpPr txBox="1"/>
          <p:nvPr/>
        </p:nvSpPr>
        <p:spPr>
          <a:xfrm>
            <a:off x="9489324" y="3236978"/>
            <a:ext cx="609600" cy="3047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14" name="Shape 4483"/>
          <p:cNvSpPr/>
          <p:nvPr/>
        </p:nvSpPr>
        <p:spPr>
          <a:xfrm>
            <a:off x="10533773" y="3169951"/>
            <a:ext cx="236896" cy="438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9440"/>
                </a:moveTo>
                <a:cubicBezTo>
                  <a:pt x="7045" y="19440"/>
                  <a:pt x="3998" y="17796"/>
                  <a:pt x="3998" y="15769"/>
                </a:cubicBezTo>
                <a:cubicBezTo>
                  <a:pt x="3998" y="14090"/>
                  <a:pt x="6086" y="12679"/>
                  <a:pt x="8933" y="12239"/>
                </a:cubicBezTo>
                <a:lnTo>
                  <a:pt x="8933" y="4320"/>
                </a:lnTo>
                <a:lnTo>
                  <a:pt x="12934" y="4320"/>
                </a:lnTo>
                <a:lnTo>
                  <a:pt x="12934" y="12283"/>
                </a:lnTo>
                <a:cubicBezTo>
                  <a:pt x="15644" y="12767"/>
                  <a:pt x="17602" y="14143"/>
                  <a:pt x="17602" y="15769"/>
                </a:cubicBezTo>
                <a:cubicBezTo>
                  <a:pt x="17602" y="17796"/>
                  <a:pt x="14555" y="19440"/>
                  <a:pt x="10800" y="19440"/>
                </a:cubicBezTo>
                <a:close/>
                <a:moveTo>
                  <a:pt x="16000" y="10656"/>
                </a:moveTo>
                <a:lnTo>
                  <a:pt x="16000" y="1079"/>
                </a:lnTo>
                <a:cubicBezTo>
                  <a:pt x="16000" y="484"/>
                  <a:pt x="15107" y="0"/>
                  <a:pt x="14001" y="0"/>
                </a:cubicBezTo>
                <a:lnTo>
                  <a:pt x="7199" y="0"/>
                </a:lnTo>
                <a:cubicBezTo>
                  <a:pt x="6094" y="0"/>
                  <a:pt x="5600" y="484"/>
                  <a:pt x="5600" y="1079"/>
                </a:cubicBezTo>
                <a:lnTo>
                  <a:pt x="5600" y="10656"/>
                </a:lnTo>
                <a:cubicBezTo>
                  <a:pt x="2262" y="11649"/>
                  <a:pt x="0" y="13566"/>
                  <a:pt x="0" y="15769"/>
                </a:cubicBezTo>
                <a:cubicBezTo>
                  <a:pt x="0" y="18989"/>
                  <a:pt x="4836" y="21600"/>
                  <a:pt x="10800" y="21600"/>
                </a:cubicBezTo>
                <a:cubicBezTo>
                  <a:pt x="16766" y="21600"/>
                  <a:pt x="21600" y="18989"/>
                  <a:pt x="21600" y="15769"/>
                </a:cubicBezTo>
                <a:cubicBezTo>
                  <a:pt x="21600" y="13566"/>
                  <a:pt x="19338" y="11649"/>
                  <a:pt x="16000" y="1065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sz="3000">
              <a:cs typeface="+mn-ea"/>
              <a:sym typeface="+mn-lt"/>
            </a:endParaRPr>
          </a:p>
        </p:txBody>
      </p:sp>
      <p:sp>
        <p:nvSpPr>
          <p:cNvPr id="16" name="Shape 4401"/>
          <p:cNvSpPr/>
          <p:nvPr/>
        </p:nvSpPr>
        <p:spPr>
          <a:xfrm>
            <a:off x="1610718" y="4238068"/>
            <a:ext cx="252207" cy="283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59" extrusionOk="0">
                <a:moveTo>
                  <a:pt x="4049" y="7519"/>
                </a:moveTo>
                <a:cubicBezTo>
                  <a:pt x="3162" y="7519"/>
                  <a:pt x="0" y="7985"/>
                  <a:pt x="0" y="11154"/>
                </a:cubicBezTo>
                <a:lnTo>
                  <a:pt x="0" y="16799"/>
                </a:lnTo>
                <a:cubicBezTo>
                  <a:pt x="0" y="19968"/>
                  <a:pt x="3162" y="20318"/>
                  <a:pt x="4049" y="20318"/>
                </a:cubicBezTo>
                <a:cubicBezTo>
                  <a:pt x="4937" y="20318"/>
                  <a:pt x="2699" y="19651"/>
                  <a:pt x="2699" y="17687"/>
                </a:cubicBezTo>
                <a:lnTo>
                  <a:pt x="2699" y="10267"/>
                </a:lnTo>
                <a:cubicBezTo>
                  <a:pt x="2699" y="8207"/>
                  <a:pt x="4937" y="7519"/>
                  <a:pt x="4049" y="7519"/>
                </a:cubicBezTo>
                <a:close/>
                <a:moveTo>
                  <a:pt x="15725" y="7408"/>
                </a:moveTo>
                <a:cubicBezTo>
                  <a:pt x="15548" y="6995"/>
                  <a:pt x="20503" y="3177"/>
                  <a:pt x="17612" y="83"/>
                </a:cubicBezTo>
                <a:cubicBezTo>
                  <a:pt x="16934" y="-641"/>
                  <a:pt x="14641" y="3547"/>
                  <a:pt x="11381" y="5443"/>
                </a:cubicBezTo>
                <a:cubicBezTo>
                  <a:pt x="9583" y="6489"/>
                  <a:pt x="5399" y="8716"/>
                  <a:pt x="5399" y="9946"/>
                </a:cubicBezTo>
                <a:lnTo>
                  <a:pt x="5399" y="17911"/>
                </a:lnTo>
                <a:cubicBezTo>
                  <a:pt x="5399" y="19392"/>
                  <a:pt x="12033" y="20959"/>
                  <a:pt x="17076" y="20959"/>
                </a:cubicBezTo>
                <a:cubicBezTo>
                  <a:pt x="18923" y="20959"/>
                  <a:pt x="21600" y="10974"/>
                  <a:pt x="21600" y="9387"/>
                </a:cubicBezTo>
                <a:cubicBezTo>
                  <a:pt x="21600" y="7795"/>
                  <a:pt x="15902" y="7823"/>
                  <a:pt x="15725" y="7408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sz="3000" dirty="0">
              <a:cs typeface="+mn-ea"/>
              <a:sym typeface="+mn-lt"/>
            </a:endParaRPr>
          </a:p>
        </p:txBody>
      </p:sp>
      <p:sp>
        <p:nvSpPr>
          <p:cNvPr id="17" name="Shape 4416"/>
          <p:cNvSpPr/>
          <p:nvPr/>
        </p:nvSpPr>
        <p:spPr>
          <a:xfrm>
            <a:off x="10530555" y="5236889"/>
            <a:ext cx="243334" cy="248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sz="3000" dirty="0">
              <a:cs typeface="+mn-ea"/>
              <a:sym typeface="+mn-lt"/>
            </a:endParaRPr>
          </a:p>
        </p:txBody>
      </p:sp>
      <p:sp>
        <p:nvSpPr>
          <p:cNvPr id="21" name="Content Placeholder 4"/>
          <p:cNvSpPr txBox="1"/>
          <p:nvPr/>
        </p:nvSpPr>
        <p:spPr>
          <a:xfrm>
            <a:off x="2280768" y="4233227"/>
            <a:ext cx="609600" cy="3047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Content Placeholder 4"/>
          <p:cNvSpPr txBox="1"/>
          <p:nvPr/>
        </p:nvSpPr>
        <p:spPr>
          <a:xfrm>
            <a:off x="9489324" y="3265552"/>
            <a:ext cx="609600" cy="3047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Content Placeholder 4"/>
          <p:cNvSpPr txBox="1"/>
          <p:nvPr/>
        </p:nvSpPr>
        <p:spPr>
          <a:xfrm>
            <a:off x="9489324" y="5198662"/>
            <a:ext cx="609600" cy="3047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141847" y="5089451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单击此处编辑您要的内容，建议您在展示时采用微软雅黑字体，本模版所有图形线条及其相应素材均可自由编辑、改色、替换。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339352" y="289054"/>
            <a:ext cx="6112248" cy="504259"/>
            <a:chOff x="339352" y="289054"/>
            <a:chExt cx="6112248" cy="504259"/>
          </a:xfrm>
        </p:grpSpPr>
        <p:sp>
          <p:nvSpPr>
            <p:cNvPr id="33" name="矩形 32"/>
            <p:cNvSpPr/>
            <p:nvPr/>
          </p:nvSpPr>
          <p:spPr>
            <a:xfrm flipH="1">
              <a:off x="506258" y="305633"/>
              <a:ext cx="5945342" cy="487680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000000">
                    <a:alpha val="4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flipH="1">
              <a:off x="339352" y="289054"/>
              <a:ext cx="113347" cy="4876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43903" y="318641"/>
              <a:ext cx="2971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4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38A9B022-4ED0-4319-8B51-982AC5662FD7}"/>
              </a:ext>
            </a:extLst>
          </p:cNvPr>
          <p:cNvSpPr/>
          <p:nvPr/>
        </p:nvSpPr>
        <p:spPr>
          <a:xfrm>
            <a:off x="632025" y="348228"/>
            <a:ext cx="3257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pc="3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Derived Functions</a:t>
            </a:r>
            <a:endParaRPr lang="zh-CN" altLang="en-US" sz="2400" b="1" spc="3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AutoShape 3" descr="\tbinom{n+2}2">
            <a:extLst>
              <a:ext uri="{FF2B5EF4-FFF2-40B4-BE49-F238E27FC236}">
                <a16:creationId xmlns:a16="http://schemas.microsoft.com/office/drawing/2014/main" id="{501A5368-3B8B-412B-B886-4A3645C8AE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9608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D42C5AD6-1D77-4A27-83B3-3D4DE427BB49}"/>
                  </a:ext>
                </a:extLst>
              </p:cNvPr>
              <p:cNvSpPr txBox="1"/>
              <p:nvPr/>
            </p:nvSpPr>
            <p:spPr>
              <a:xfrm>
                <a:off x="186689" y="1141530"/>
                <a:ext cx="12017689" cy="2386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third power has as coefficients the 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triangular</a:t>
                </a:r>
                <a:r>
                  <a:rPr lang="zh-CN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numbers </a:t>
                </a:r>
                <a:r>
                  <a:rPr lang="zh-CN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 3, 6, 10, 15,... whose term </a:t>
                </a:r>
                <a:r>
                  <a:rPr lang="zh-CN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is the 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binomial coefficient:</a:t>
                </a:r>
              </a:p>
              <a:p>
                <a:pPr lvl="0"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(1−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More generally, for any non-negative integer k and non-zero real a: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(1−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D42C5AD6-1D77-4A27-83B3-3D4DE427B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89" y="1141530"/>
                <a:ext cx="12017689" cy="2386935"/>
              </a:xfrm>
              <a:prstGeom prst="rect">
                <a:avLst/>
              </a:prstGeom>
              <a:blipFill>
                <a:blip r:embed="rId4"/>
                <a:stretch>
                  <a:fillRect l="-558" t="-12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B0A1178-97E5-4626-8EDB-496F42BB34C0}"/>
                  </a:ext>
                </a:extLst>
              </p:cNvPr>
              <p:cNvSpPr txBox="1"/>
              <p:nvPr/>
            </p:nvSpPr>
            <p:spPr>
              <a:xfrm>
                <a:off x="186689" y="3563508"/>
                <a:ext cx="11639288" cy="2674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we talk about 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first, we note that: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−3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−3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B0A1178-97E5-4626-8EDB-496F42BB3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89" y="3563508"/>
                <a:ext cx="11639288" cy="2674130"/>
              </a:xfrm>
              <a:prstGeom prst="rect">
                <a:avLst/>
              </a:prstGeom>
              <a:blipFill>
                <a:blip r:embed="rId5"/>
                <a:stretch>
                  <a:fillRect l="-576" t="-182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4379" cy="6864367"/>
          </a:xfrm>
          <a:prstGeom prst="rect">
            <a:avLst/>
          </a:prstGeom>
          <a:solidFill>
            <a:srgbClr val="D95181"/>
          </a:solidFill>
        </p:spPr>
      </p:pic>
      <p:sp>
        <p:nvSpPr>
          <p:cNvPr id="6" name="Freeform 72"/>
          <p:cNvSpPr>
            <a:spLocks noEditPoints="1"/>
          </p:cNvSpPr>
          <p:nvPr/>
        </p:nvSpPr>
        <p:spPr bwMode="auto">
          <a:xfrm>
            <a:off x="5511065" y="2464833"/>
            <a:ext cx="1144012" cy="1071144"/>
          </a:xfrm>
          <a:custGeom>
            <a:avLst/>
            <a:gdLst>
              <a:gd name="T0" fmla="*/ 73 w 73"/>
              <a:gd name="T1" fmla="*/ 14 h 68"/>
              <a:gd name="T2" fmla="*/ 73 w 73"/>
              <a:gd name="T3" fmla="*/ 19 h 68"/>
              <a:gd name="T4" fmla="*/ 68 w 73"/>
              <a:gd name="T5" fmla="*/ 19 h 68"/>
              <a:gd name="T6" fmla="*/ 65 w 73"/>
              <a:gd name="T7" fmla="*/ 22 h 68"/>
              <a:gd name="T8" fmla="*/ 7 w 73"/>
              <a:gd name="T9" fmla="*/ 22 h 68"/>
              <a:gd name="T10" fmla="*/ 5 w 73"/>
              <a:gd name="T11" fmla="*/ 19 h 68"/>
              <a:gd name="T12" fmla="*/ 0 w 73"/>
              <a:gd name="T13" fmla="*/ 19 h 68"/>
              <a:gd name="T14" fmla="*/ 0 w 73"/>
              <a:gd name="T15" fmla="*/ 14 h 68"/>
              <a:gd name="T16" fmla="*/ 36 w 73"/>
              <a:gd name="T17" fmla="*/ 0 h 68"/>
              <a:gd name="T18" fmla="*/ 73 w 73"/>
              <a:gd name="T19" fmla="*/ 14 h 68"/>
              <a:gd name="T20" fmla="*/ 73 w 73"/>
              <a:gd name="T21" fmla="*/ 63 h 68"/>
              <a:gd name="T22" fmla="*/ 73 w 73"/>
              <a:gd name="T23" fmla="*/ 68 h 68"/>
              <a:gd name="T24" fmla="*/ 0 w 73"/>
              <a:gd name="T25" fmla="*/ 68 h 68"/>
              <a:gd name="T26" fmla="*/ 0 w 73"/>
              <a:gd name="T27" fmla="*/ 63 h 68"/>
              <a:gd name="T28" fmla="*/ 2 w 73"/>
              <a:gd name="T29" fmla="*/ 60 h 68"/>
              <a:gd name="T30" fmla="*/ 70 w 73"/>
              <a:gd name="T31" fmla="*/ 60 h 68"/>
              <a:gd name="T32" fmla="*/ 73 w 73"/>
              <a:gd name="T33" fmla="*/ 63 h 68"/>
              <a:gd name="T34" fmla="*/ 19 w 73"/>
              <a:gd name="T35" fmla="*/ 24 h 68"/>
              <a:gd name="T36" fmla="*/ 19 w 73"/>
              <a:gd name="T37" fmla="*/ 53 h 68"/>
              <a:gd name="T38" fmla="*/ 24 w 73"/>
              <a:gd name="T39" fmla="*/ 53 h 68"/>
              <a:gd name="T40" fmla="*/ 24 w 73"/>
              <a:gd name="T41" fmla="*/ 24 h 68"/>
              <a:gd name="T42" fmla="*/ 34 w 73"/>
              <a:gd name="T43" fmla="*/ 24 h 68"/>
              <a:gd name="T44" fmla="*/ 34 w 73"/>
              <a:gd name="T45" fmla="*/ 53 h 68"/>
              <a:gd name="T46" fmla="*/ 39 w 73"/>
              <a:gd name="T47" fmla="*/ 53 h 68"/>
              <a:gd name="T48" fmla="*/ 39 w 73"/>
              <a:gd name="T49" fmla="*/ 24 h 68"/>
              <a:gd name="T50" fmla="*/ 48 w 73"/>
              <a:gd name="T51" fmla="*/ 24 h 68"/>
              <a:gd name="T52" fmla="*/ 48 w 73"/>
              <a:gd name="T53" fmla="*/ 53 h 68"/>
              <a:gd name="T54" fmla="*/ 53 w 73"/>
              <a:gd name="T55" fmla="*/ 53 h 68"/>
              <a:gd name="T56" fmla="*/ 53 w 73"/>
              <a:gd name="T57" fmla="*/ 24 h 68"/>
              <a:gd name="T58" fmla="*/ 63 w 73"/>
              <a:gd name="T59" fmla="*/ 24 h 68"/>
              <a:gd name="T60" fmla="*/ 63 w 73"/>
              <a:gd name="T61" fmla="*/ 53 h 68"/>
              <a:gd name="T62" fmla="*/ 65 w 73"/>
              <a:gd name="T63" fmla="*/ 53 h 68"/>
              <a:gd name="T64" fmla="*/ 68 w 73"/>
              <a:gd name="T65" fmla="*/ 56 h 68"/>
              <a:gd name="T66" fmla="*/ 68 w 73"/>
              <a:gd name="T67" fmla="*/ 58 h 68"/>
              <a:gd name="T68" fmla="*/ 5 w 73"/>
              <a:gd name="T69" fmla="*/ 58 h 68"/>
              <a:gd name="T70" fmla="*/ 5 w 73"/>
              <a:gd name="T71" fmla="*/ 56 h 68"/>
              <a:gd name="T72" fmla="*/ 7 w 73"/>
              <a:gd name="T73" fmla="*/ 53 h 68"/>
              <a:gd name="T74" fmla="*/ 9 w 73"/>
              <a:gd name="T75" fmla="*/ 53 h 68"/>
              <a:gd name="T76" fmla="*/ 9 w 73"/>
              <a:gd name="T77" fmla="*/ 24 h 68"/>
              <a:gd name="T78" fmla="*/ 19 w 73"/>
              <a:gd name="T79" fmla="*/ 24 h 68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73" h="68">
                <a:moveTo>
                  <a:pt x="73" y="14"/>
                </a:moveTo>
                <a:cubicBezTo>
                  <a:pt x="73" y="19"/>
                  <a:pt x="73" y="19"/>
                  <a:pt x="73" y="19"/>
                </a:cubicBezTo>
                <a:cubicBezTo>
                  <a:pt x="68" y="19"/>
                  <a:pt x="68" y="19"/>
                  <a:pt x="68" y="19"/>
                </a:cubicBezTo>
                <a:cubicBezTo>
                  <a:pt x="68" y="20"/>
                  <a:pt x="67" y="22"/>
                  <a:pt x="65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6" y="22"/>
                  <a:pt x="5" y="20"/>
                  <a:pt x="5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4"/>
                  <a:pt x="0" y="14"/>
                  <a:pt x="0" y="14"/>
                </a:cubicBezTo>
                <a:cubicBezTo>
                  <a:pt x="36" y="0"/>
                  <a:pt x="36" y="0"/>
                  <a:pt x="36" y="0"/>
                </a:cubicBezTo>
                <a:lnTo>
                  <a:pt x="73" y="14"/>
                </a:lnTo>
                <a:close/>
                <a:moveTo>
                  <a:pt x="73" y="63"/>
                </a:moveTo>
                <a:cubicBezTo>
                  <a:pt x="73" y="68"/>
                  <a:pt x="73" y="68"/>
                  <a:pt x="73" y="68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2"/>
                  <a:pt x="1" y="60"/>
                  <a:pt x="2" y="60"/>
                </a:cubicBezTo>
                <a:cubicBezTo>
                  <a:pt x="70" y="60"/>
                  <a:pt x="70" y="60"/>
                  <a:pt x="70" y="60"/>
                </a:cubicBezTo>
                <a:cubicBezTo>
                  <a:pt x="71" y="60"/>
                  <a:pt x="73" y="62"/>
                  <a:pt x="73" y="63"/>
                </a:cubicBezTo>
                <a:close/>
                <a:moveTo>
                  <a:pt x="19" y="24"/>
                </a:moveTo>
                <a:cubicBezTo>
                  <a:pt x="19" y="53"/>
                  <a:pt x="19" y="53"/>
                  <a:pt x="19" y="53"/>
                </a:cubicBezTo>
                <a:cubicBezTo>
                  <a:pt x="24" y="53"/>
                  <a:pt x="24" y="53"/>
                  <a:pt x="24" y="53"/>
                </a:cubicBezTo>
                <a:cubicBezTo>
                  <a:pt x="24" y="24"/>
                  <a:pt x="24" y="24"/>
                  <a:pt x="24" y="24"/>
                </a:cubicBezTo>
                <a:cubicBezTo>
                  <a:pt x="34" y="24"/>
                  <a:pt x="34" y="24"/>
                  <a:pt x="34" y="24"/>
                </a:cubicBezTo>
                <a:cubicBezTo>
                  <a:pt x="34" y="53"/>
                  <a:pt x="34" y="53"/>
                  <a:pt x="34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9" y="24"/>
                  <a:pt x="39" y="24"/>
                  <a:pt x="39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53"/>
                  <a:pt x="48" y="53"/>
                  <a:pt x="48" y="53"/>
                </a:cubicBezTo>
                <a:cubicBezTo>
                  <a:pt x="53" y="53"/>
                  <a:pt x="53" y="53"/>
                  <a:pt x="53" y="53"/>
                </a:cubicBezTo>
                <a:cubicBezTo>
                  <a:pt x="53" y="24"/>
                  <a:pt x="53" y="24"/>
                  <a:pt x="5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3" y="53"/>
                  <a:pt x="63" y="53"/>
                  <a:pt x="63" y="53"/>
                </a:cubicBezTo>
                <a:cubicBezTo>
                  <a:pt x="65" y="53"/>
                  <a:pt x="65" y="53"/>
                  <a:pt x="65" y="53"/>
                </a:cubicBezTo>
                <a:cubicBezTo>
                  <a:pt x="67" y="53"/>
                  <a:pt x="68" y="54"/>
                  <a:pt x="68" y="56"/>
                </a:cubicBezTo>
                <a:cubicBezTo>
                  <a:pt x="68" y="58"/>
                  <a:pt x="68" y="58"/>
                  <a:pt x="68" y="58"/>
                </a:cubicBezTo>
                <a:cubicBezTo>
                  <a:pt x="5" y="58"/>
                  <a:pt x="5" y="58"/>
                  <a:pt x="5" y="58"/>
                </a:cubicBezTo>
                <a:cubicBezTo>
                  <a:pt x="5" y="56"/>
                  <a:pt x="5" y="56"/>
                  <a:pt x="5" y="56"/>
                </a:cubicBezTo>
                <a:cubicBezTo>
                  <a:pt x="5" y="54"/>
                  <a:pt x="6" y="53"/>
                  <a:pt x="7" y="53"/>
                </a:cubicBezTo>
                <a:cubicBezTo>
                  <a:pt x="9" y="53"/>
                  <a:pt x="9" y="53"/>
                  <a:pt x="9" y="53"/>
                </a:cubicBezTo>
                <a:cubicBezTo>
                  <a:pt x="9" y="24"/>
                  <a:pt x="9" y="24"/>
                  <a:pt x="9" y="24"/>
                </a:cubicBezTo>
                <a:lnTo>
                  <a:pt x="19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 sz="9600" dirty="0">
              <a:latin typeface="Sinkin Sans 300 Light" charset="0"/>
            </a:endParaRPr>
          </a:p>
        </p:txBody>
      </p:sp>
      <p:sp>
        <p:nvSpPr>
          <p:cNvPr id="8" name="Freeform 226"/>
          <p:cNvSpPr>
            <a:spLocks noEditPoints="1"/>
          </p:cNvSpPr>
          <p:nvPr/>
        </p:nvSpPr>
        <p:spPr bwMode="auto">
          <a:xfrm>
            <a:off x="8707943" y="2825437"/>
            <a:ext cx="850598" cy="570082"/>
          </a:xfrm>
          <a:custGeom>
            <a:avLst/>
            <a:gdLst>
              <a:gd name="T0" fmla="*/ 86 w 87"/>
              <a:gd name="T1" fmla="*/ 15 h 58"/>
              <a:gd name="T2" fmla="*/ 44 w 87"/>
              <a:gd name="T3" fmla="*/ 29 h 58"/>
              <a:gd name="T4" fmla="*/ 43 w 87"/>
              <a:gd name="T5" fmla="*/ 29 h 58"/>
              <a:gd name="T6" fmla="*/ 43 w 87"/>
              <a:gd name="T7" fmla="*/ 29 h 58"/>
              <a:gd name="T8" fmla="*/ 18 w 87"/>
              <a:gd name="T9" fmla="*/ 21 h 58"/>
              <a:gd name="T10" fmla="*/ 14 w 87"/>
              <a:gd name="T11" fmla="*/ 32 h 58"/>
              <a:gd name="T12" fmla="*/ 17 w 87"/>
              <a:gd name="T13" fmla="*/ 36 h 58"/>
              <a:gd name="T14" fmla="*/ 15 w 87"/>
              <a:gd name="T15" fmla="*/ 40 h 58"/>
              <a:gd name="T16" fmla="*/ 17 w 87"/>
              <a:gd name="T17" fmla="*/ 56 h 58"/>
              <a:gd name="T18" fmla="*/ 16 w 87"/>
              <a:gd name="T19" fmla="*/ 57 h 58"/>
              <a:gd name="T20" fmla="*/ 16 w 87"/>
              <a:gd name="T21" fmla="*/ 58 h 58"/>
              <a:gd name="T22" fmla="*/ 8 w 87"/>
              <a:gd name="T23" fmla="*/ 58 h 58"/>
              <a:gd name="T24" fmla="*/ 7 w 87"/>
              <a:gd name="T25" fmla="*/ 57 h 58"/>
              <a:gd name="T26" fmla="*/ 7 w 87"/>
              <a:gd name="T27" fmla="*/ 56 h 58"/>
              <a:gd name="T28" fmla="*/ 9 w 87"/>
              <a:gd name="T29" fmla="*/ 40 h 58"/>
              <a:gd name="T30" fmla="*/ 7 w 87"/>
              <a:gd name="T31" fmla="*/ 36 h 58"/>
              <a:gd name="T32" fmla="*/ 10 w 87"/>
              <a:gd name="T33" fmla="*/ 32 h 58"/>
              <a:gd name="T34" fmla="*/ 13 w 87"/>
              <a:gd name="T35" fmla="*/ 19 h 58"/>
              <a:gd name="T36" fmla="*/ 1 w 87"/>
              <a:gd name="T37" fmla="*/ 15 h 58"/>
              <a:gd name="T38" fmla="*/ 0 w 87"/>
              <a:gd name="T39" fmla="*/ 14 h 58"/>
              <a:gd name="T40" fmla="*/ 1 w 87"/>
              <a:gd name="T41" fmla="*/ 13 h 58"/>
              <a:gd name="T42" fmla="*/ 43 w 87"/>
              <a:gd name="T43" fmla="*/ 0 h 58"/>
              <a:gd name="T44" fmla="*/ 43 w 87"/>
              <a:gd name="T45" fmla="*/ 0 h 58"/>
              <a:gd name="T46" fmla="*/ 44 w 87"/>
              <a:gd name="T47" fmla="*/ 0 h 58"/>
              <a:gd name="T48" fmla="*/ 86 w 87"/>
              <a:gd name="T49" fmla="*/ 13 h 58"/>
              <a:gd name="T50" fmla="*/ 87 w 87"/>
              <a:gd name="T51" fmla="*/ 14 h 58"/>
              <a:gd name="T52" fmla="*/ 86 w 87"/>
              <a:gd name="T53" fmla="*/ 15 h 58"/>
              <a:gd name="T54" fmla="*/ 68 w 87"/>
              <a:gd name="T55" fmla="*/ 38 h 58"/>
              <a:gd name="T56" fmla="*/ 43 w 87"/>
              <a:gd name="T57" fmla="*/ 48 h 58"/>
              <a:gd name="T58" fmla="*/ 19 w 87"/>
              <a:gd name="T59" fmla="*/ 38 h 58"/>
              <a:gd name="T60" fmla="*/ 20 w 87"/>
              <a:gd name="T61" fmla="*/ 26 h 58"/>
              <a:gd name="T62" fmla="*/ 42 w 87"/>
              <a:gd name="T63" fmla="*/ 33 h 58"/>
              <a:gd name="T64" fmla="*/ 43 w 87"/>
              <a:gd name="T65" fmla="*/ 34 h 58"/>
              <a:gd name="T66" fmla="*/ 45 w 87"/>
              <a:gd name="T67" fmla="*/ 33 h 58"/>
              <a:gd name="T68" fmla="*/ 67 w 87"/>
              <a:gd name="T69" fmla="*/ 26 h 58"/>
              <a:gd name="T70" fmla="*/ 68 w 87"/>
              <a:gd name="T71" fmla="*/ 38 h 5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7" h="58">
                <a:moveTo>
                  <a:pt x="86" y="15"/>
                </a:moveTo>
                <a:cubicBezTo>
                  <a:pt x="44" y="29"/>
                  <a:pt x="44" y="29"/>
                  <a:pt x="44" y="29"/>
                </a:cubicBezTo>
                <a:cubicBezTo>
                  <a:pt x="44" y="29"/>
                  <a:pt x="44" y="29"/>
                  <a:pt x="43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18" y="21"/>
                  <a:pt x="18" y="21"/>
                  <a:pt x="18" y="21"/>
                </a:cubicBezTo>
                <a:cubicBezTo>
                  <a:pt x="16" y="23"/>
                  <a:pt x="15" y="27"/>
                  <a:pt x="14" y="32"/>
                </a:cubicBezTo>
                <a:cubicBezTo>
                  <a:pt x="16" y="33"/>
                  <a:pt x="17" y="34"/>
                  <a:pt x="17" y="36"/>
                </a:cubicBezTo>
                <a:cubicBezTo>
                  <a:pt x="17" y="38"/>
                  <a:pt x="16" y="39"/>
                  <a:pt x="15" y="40"/>
                </a:cubicBezTo>
                <a:cubicBezTo>
                  <a:pt x="17" y="56"/>
                  <a:pt x="17" y="56"/>
                  <a:pt x="17" y="56"/>
                </a:cubicBezTo>
                <a:cubicBezTo>
                  <a:pt x="17" y="57"/>
                  <a:pt x="17" y="57"/>
                  <a:pt x="16" y="57"/>
                </a:cubicBezTo>
                <a:cubicBezTo>
                  <a:pt x="16" y="58"/>
                  <a:pt x="16" y="58"/>
                  <a:pt x="16" y="58"/>
                </a:cubicBez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8" y="58"/>
                  <a:pt x="7" y="57"/>
                </a:cubicBezTo>
                <a:cubicBezTo>
                  <a:pt x="7" y="57"/>
                  <a:pt x="7" y="57"/>
                  <a:pt x="7" y="56"/>
                </a:cubicBezTo>
                <a:cubicBezTo>
                  <a:pt x="9" y="40"/>
                  <a:pt x="9" y="40"/>
                  <a:pt x="9" y="40"/>
                </a:cubicBezTo>
                <a:cubicBezTo>
                  <a:pt x="8" y="39"/>
                  <a:pt x="7" y="38"/>
                  <a:pt x="7" y="36"/>
                </a:cubicBezTo>
                <a:cubicBezTo>
                  <a:pt x="7" y="34"/>
                  <a:pt x="8" y="33"/>
                  <a:pt x="10" y="32"/>
                </a:cubicBezTo>
                <a:cubicBezTo>
                  <a:pt x="10" y="27"/>
                  <a:pt x="11" y="23"/>
                  <a:pt x="13" y="19"/>
                </a:cubicBezTo>
                <a:cubicBezTo>
                  <a:pt x="1" y="15"/>
                  <a:pt x="1" y="15"/>
                  <a:pt x="1" y="15"/>
                </a:cubicBezTo>
                <a:cubicBezTo>
                  <a:pt x="0" y="15"/>
                  <a:pt x="0" y="15"/>
                  <a:pt x="0" y="14"/>
                </a:cubicBezTo>
                <a:cubicBezTo>
                  <a:pt x="0" y="14"/>
                  <a:pt x="0" y="13"/>
                  <a:pt x="1" y="13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86" y="13"/>
                  <a:pt x="86" y="13"/>
                  <a:pt x="86" y="13"/>
                </a:cubicBezTo>
                <a:cubicBezTo>
                  <a:pt x="87" y="13"/>
                  <a:pt x="87" y="14"/>
                  <a:pt x="87" y="14"/>
                </a:cubicBezTo>
                <a:cubicBezTo>
                  <a:pt x="87" y="15"/>
                  <a:pt x="87" y="15"/>
                  <a:pt x="86" y="15"/>
                </a:cubicBezTo>
                <a:close/>
                <a:moveTo>
                  <a:pt x="68" y="38"/>
                </a:moveTo>
                <a:cubicBezTo>
                  <a:pt x="68" y="44"/>
                  <a:pt x="57" y="48"/>
                  <a:pt x="43" y="48"/>
                </a:cubicBezTo>
                <a:cubicBezTo>
                  <a:pt x="30" y="48"/>
                  <a:pt x="19" y="44"/>
                  <a:pt x="19" y="38"/>
                </a:cubicBezTo>
                <a:cubicBezTo>
                  <a:pt x="20" y="26"/>
                  <a:pt x="20" y="26"/>
                  <a:pt x="20" y="26"/>
                </a:cubicBezTo>
                <a:cubicBezTo>
                  <a:pt x="42" y="33"/>
                  <a:pt x="42" y="33"/>
                  <a:pt x="42" y="33"/>
                </a:cubicBezTo>
                <a:cubicBezTo>
                  <a:pt x="42" y="33"/>
                  <a:pt x="43" y="34"/>
                  <a:pt x="43" y="34"/>
                </a:cubicBezTo>
                <a:cubicBezTo>
                  <a:pt x="44" y="34"/>
                  <a:pt x="45" y="33"/>
                  <a:pt x="45" y="33"/>
                </a:cubicBezTo>
                <a:cubicBezTo>
                  <a:pt x="67" y="26"/>
                  <a:pt x="67" y="26"/>
                  <a:pt x="67" y="26"/>
                </a:cubicBezTo>
                <a:lnTo>
                  <a:pt x="68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 sz="9600" dirty="0">
              <a:latin typeface="Sinkin Sans 300 Light" charset="0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2130957" y="4416328"/>
            <a:ext cx="1835071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zh-CN" altLang="en-US" sz="1600" b="1" dirty="0"/>
          </a:p>
        </p:txBody>
      </p:sp>
      <p:sp>
        <p:nvSpPr>
          <p:cNvPr id="11" name="TextBox 5"/>
          <p:cNvSpPr txBox="1"/>
          <p:nvPr/>
        </p:nvSpPr>
        <p:spPr>
          <a:xfrm>
            <a:off x="5075464" y="4416328"/>
            <a:ext cx="1835071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zh-CN" altLang="en-US" sz="1600" b="1" dirty="0"/>
          </a:p>
        </p:txBody>
      </p:sp>
      <p:sp>
        <p:nvSpPr>
          <p:cNvPr id="13" name="TextBox 5"/>
          <p:cNvSpPr txBox="1"/>
          <p:nvPr/>
        </p:nvSpPr>
        <p:spPr>
          <a:xfrm>
            <a:off x="8272323" y="4416328"/>
            <a:ext cx="1835071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zh-CN" altLang="en-US" sz="1600" b="1" dirty="0"/>
          </a:p>
        </p:txBody>
      </p:sp>
      <p:grpSp>
        <p:nvGrpSpPr>
          <p:cNvPr id="19" name="组合 18"/>
          <p:cNvGrpSpPr/>
          <p:nvPr/>
        </p:nvGrpSpPr>
        <p:grpSpPr>
          <a:xfrm>
            <a:off x="396025" y="355348"/>
            <a:ext cx="6112248" cy="504259"/>
            <a:chOff x="339352" y="289054"/>
            <a:chExt cx="6112248" cy="504259"/>
          </a:xfrm>
        </p:grpSpPr>
        <p:sp>
          <p:nvSpPr>
            <p:cNvPr id="20" name="矩形 19"/>
            <p:cNvSpPr/>
            <p:nvPr/>
          </p:nvSpPr>
          <p:spPr>
            <a:xfrm flipH="1">
              <a:off x="506258" y="305633"/>
              <a:ext cx="5945342" cy="487680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000000">
                    <a:alpha val="4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 flipH="1">
              <a:off x="339352" y="289054"/>
              <a:ext cx="113347" cy="4876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43903" y="318641"/>
              <a:ext cx="37652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pc="3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Derived Functions</a:t>
              </a:r>
              <a:endParaRPr lang="zh-CN" altLang="en-US" sz="2400" b="1" spc="3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4E846B2-1189-497A-9050-5CB7C4A8F4A9}"/>
                  </a:ext>
                </a:extLst>
              </p:cNvPr>
              <p:cNvSpPr txBox="1"/>
              <p:nvPr/>
            </p:nvSpPr>
            <p:spPr>
              <a:xfrm>
                <a:off x="396025" y="1098946"/>
                <a:ext cx="11460952" cy="5860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By induction(for integer m&gt;0):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r>
                  <a:rPr lang="en-US" altLang="zh-CN" sz="2000" dirty="0"/>
                  <a:t>And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{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mr>
                      <m:m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mr>
                    </m:m>
                    <m:r>
                      <a:rPr lang="en-US" altLang="zh-CN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/>
                  <a:t> is Stirling numbers of the second kind. Which means the number of partitions of an n-element set into k classes.(we have done this problem in hw3)</a:t>
                </a:r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And we also know: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!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(−1)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000" dirty="0"/>
              </a:p>
              <a:p>
                <a:r>
                  <a:rPr lang="en-US" altLang="zh-CN" sz="2000" dirty="0"/>
                  <a:t>Therefore(</a:t>
                </a:r>
                <a:r>
                  <a:rPr lang="zh-CN" altLang="en-US" sz="2000" dirty="0"/>
                  <a:t>可以用数学知识推导出来</a:t>
                </a:r>
                <a:r>
                  <a:rPr lang="en-US" altLang="zh-CN" sz="2000" dirty="0"/>
                  <a:t>…</a:t>
                </a:r>
                <a:r>
                  <a:rPr lang="en-US" altLang="zh-CN" sz="2000" dirty="0" err="1"/>
                  <a:t>orz</a:t>
                </a:r>
                <a:r>
                  <a:rPr lang="en-US" altLang="zh-CN" sz="2000" dirty="0"/>
                  <a:t>).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{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</m: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}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(−1)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4E846B2-1189-497A-9050-5CB7C4A8F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25" y="1098946"/>
                <a:ext cx="11460952" cy="5860900"/>
              </a:xfrm>
              <a:prstGeom prst="rect">
                <a:avLst/>
              </a:prstGeom>
              <a:blipFill>
                <a:blip r:embed="rId3"/>
                <a:stretch>
                  <a:fillRect l="-585" t="-4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803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04379" cy="6864367"/>
          </a:xfrm>
          <a:prstGeom prst="rect">
            <a:avLst/>
          </a:prstGeom>
          <a:solidFill>
            <a:srgbClr val="D95181"/>
          </a:solidFill>
        </p:spPr>
      </p:pic>
      <p:grpSp>
        <p:nvGrpSpPr>
          <p:cNvPr id="2" name="组合 1"/>
          <p:cNvGrpSpPr/>
          <p:nvPr/>
        </p:nvGrpSpPr>
        <p:grpSpPr>
          <a:xfrm>
            <a:off x="62443" y="2107628"/>
            <a:ext cx="3648845" cy="2642744"/>
            <a:chOff x="901121" y="1669431"/>
            <a:chExt cx="4868845" cy="3970097"/>
          </a:xfrm>
        </p:grpSpPr>
        <p:sp>
          <p:nvSpPr>
            <p:cNvPr id="385" name="文本框 384"/>
            <p:cNvSpPr txBox="1"/>
            <p:nvPr/>
          </p:nvSpPr>
          <p:spPr>
            <a:xfrm>
              <a:off x="901121" y="4808531"/>
              <a:ext cx="48688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Operations on generating functions</a:t>
              </a:r>
            </a:p>
            <a:p>
              <a:pPr algn="ctr"/>
              <a:endParaRPr lang="zh-CN" altLang="en-US" sz="2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1" name="Group 70"/>
            <p:cNvGrpSpPr/>
            <p:nvPr/>
          </p:nvGrpSpPr>
          <p:grpSpPr>
            <a:xfrm>
              <a:off x="1935131" y="1669431"/>
              <a:ext cx="2690962" cy="2677931"/>
              <a:chOff x="7958592" y="1990351"/>
              <a:chExt cx="1774694" cy="1766099"/>
            </a:xfrm>
          </p:grpSpPr>
          <p:sp>
            <p:nvSpPr>
              <p:cNvPr id="22" name="Shape 6"/>
              <p:cNvSpPr/>
              <p:nvPr/>
            </p:nvSpPr>
            <p:spPr>
              <a:xfrm>
                <a:off x="7958592" y="1996288"/>
                <a:ext cx="1438966" cy="15049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378" y="21600"/>
                    </a:moveTo>
                    <a:lnTo>
                      <a:pt x="0" y="17840"/>
                    </a:lnTo>
                    <a:lnTo>
                      <a:pt x="4222" y="0"/>
                    </a:lnTo>
                    <a:lnTo>
                      <a:pt x="21600" y="3760"/>
                    </a:lnTo>
                    <a:cubicBezTo>
                      <a:pt x="21600" y="3760"/>
                      <a:pt x="17378" y="21600"/>
                      <a:pt x="17378" y="21600"/>
                    </a:cubicBezTo>
                    <a:close/>
                  </a:path>
                </a:pathLst>
              </a:custGeom>
              <a:solidFill>
                <a:schemeClr val="bg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3" name="Shape 7"/>
              <p:cNvSpPr/>
              <p:nvPr/>
            </p:nvSpPr>
            <p:spPr>
              <a:xfrm>
                <a:off x="8112941" y="2079399"/>
                <a:ext cx="1206339" cy="10172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422" y="21600"/>
                    </a:moveTo>
                    <a:lnTo>
                      <a:pt x="0" y="16656"/>
                    </a:lnTo>
                    <a:lnTo>
                      <a:pt x="3178" y="0"/>
                    </a:lnTo>
                    <a:lnTo>
                      <a:pt x="21600" y="4944"/>
                    </a:lnTo>
                    <a:cubicBezTo>
                      <a:pt x="21600" y="4944"/>
                      <a:pt x="18422" y="21600"/>
                      <a:pt x="18422" y="216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4" name="Shape 8"/>
              <p:cNvSpPr/>
              <p:nvPr/>
            </p:nvSpPr>
            <p:spPr>
              <a:xfrm>
                <a:off x="8881718" y="2402938"/>
                <a:ext cx="266201" cy="2662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1" h="19690" extrusionOk="0">
                    <a:moveTo>
                      <a:pt x="19445" y="12016"/>
                    </a:moveTo>
                    <a:cubicBezTo>
                      <a:pt x="20645" y="6715"/>
                      <a:pt x="17322" y="1445"/>
                      <a:pt x="12018" y="244"/>
                    </a:cubicBezTo>
                    <a:cubicBezTo>
                      <a:pt x="6716" y="-955"/>
                      <a:pt x="1444" y="2371"/>
                      <a:pt x="245" y="7672"/>
                    </a:cubicBezTo>
                    <a:cubicBezTo>
                      <a:pt x="-955" y="12975"/>
                      <a:pt x="2370" y="18245"/>
                      <a:pt x="7673" y="19444"/>
                    </a:cubicBezTo>
                    <a:cubicBezTo>
                      <a:pt x="12977" y="20645"/>
                      <a:pt x="18245" y="17320"/>
                      <a:pt x="19445" y="12016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5" name="Shape 9"/>
              <p:cNvSpPr/>
              <p:nvPr/>
            </p:nvSpPr>
            <p:spPr>
              <a:xfrm>
                <a:off x="8112941" y="2631493"/>
                <a:ext cx="1028828" cy="4640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763"/>
                    </a:moveTo>
                    <a:lnTo>
                      <a:pt x="7696" y="0"/>
                    </a:lnTo>
                    <a:lnTo>
                      <a:pt x="10550" y="8743"/>
                    </a:lnTo>
                    <a:lnTo>
                      <a:pt x="14157" y="6509"/>
                    </a:lnTo>
                    <a:lnTo>
                      <a:pt x="21600" y="21600"/>
                    </a:lnTo>
                    <a:cubicBezTo>
                      <a:pt x="21600" y="21600"/>
                      <a:pt x="0" y="10763"/>
                      <a:pt x="0" y="10763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6" name="Shape 10"/>
              <p:cNvSpPr/>
              <p:nvPr/>
            </p:nvSpPr>
            <p:spPr>
              <a:xfrm>
                <a:off x="7958592" y="2257494"/>
                <a:ext cx="1438966" cy="1243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7378" y="21600"/>
                    </a:lnTo>
                    <a:lnTo>
                      <a:pt x="0" y="17047"/>
                    </a:lnTo>
                    <a:cubicBezTo>
                      <a:pt x="0" y="17047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010101">
                  <a:alpha val="10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7" name="Shape 11"/>
              <p:cNvSpPr/>
              <p:nvPr/>
            </p:nvSpPr>
            <p:spPr>
              <a:xfrm>
                <a:off x="8564115" y="1990351"/>
                <a:ext cx="520894" cy="2271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19" y="21600"/>
                    </a:moveTo>
                    <a:lnTo>
                      <a:pt x="0" y="10955"/>
                    </a:lnTo>
                    <a:lnTo>
                      <a:pt x="1081" y="0"/>
                    </a:lnTo>
                    <a:lnTo>
                      <a:pt x="21600" y="10647"/>
                    </a:lnTo>
                    <a:cubicBezTo>
                      <a:pt x="21600" y="10647"/>
                      <a:pt x="20519" y="21600"/>
                      <a:pt x="20519" y="2160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8" name="Shape 12"/>
              <p:cNvSpPr/>
              <p:nvPr/>
            </p:nvSpPr>
            <p:spPr>
              <a:xfrm>
                <a:off x="8754083" y="2503858"/>
                <a:ext cx="869377" cy="12525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56" h="21309" extrusionOk="0">
                    <a:moveTo>
                      <a:pt x="20779" y="6030"/>
                    </a:moveTo>
                    <a:cubicBezTo>
                      <a:pt x="20264" y="4084"/>
                      <a:pt x="18620" y="2334"/>
                      <a:pt x="16285" y="1236"/>
                    </a:cubicBezTo>
                    <a:lnTo>
                      <a:pt x="13846" y="391"/>
                    </a:lnTo>
                    <a:cubicBezTo>
                      <a:pt x="12110" y="-18"/>
                      <a:pt x="10342" y="-106"/>
                      <a:pt x="8543" y="126"/>
                    </a:cubicBezTo>
                    <a:cubicBezTo>
                      <a:pt x="7681" y="324"/>
                      <a:pt x="6820" y="522"/>
                      <a:pt x="5959" y="720"/>
                    </a:cubicBezTo>
                    <a:cubicBezTo>
                      <a:pt x="4229" y="1313"/>
                      <a:pt x="2826" y="2173"/>
                      <a:pt x="1751" y="3298"/>
                    </a:cubicBezTo>
                    <a:cubicBezTo>
                      <a:pt x="245" y="4893"/>
                      <a:pt x="-322" y="6878"/>
                      <a:pt x="177" y="8761"/>
                    </a:cubicBezTo>
                    <a:cubicBezTo>
                      <a:pt x="692" y="10708"/>
                      <a:pt x="2336" y="12457"/>
                      <a:pt x="4671" y="13555"/>
                    </a:cubicBezTo>
                    <a:lnTo>
                      <a:pt x="7110" y="14401"/>
                    </a:lnTo>
                    <a:cubicBezTo>
                      <a:pt x="7124" y="14405"/>
                      <a:pt x="7140" y="14407"/>
                      <a:pt x="7155" y="14410"/>
                    </a:cubicBezTo>
                    <a:cubicBezTo>
                      <a:pt x="7162" y="14442"/>
                      <a:pt x="7168" y="14473"/>
                      <a:pt x="7176" y="14505"/>
                    </a:cubicBezTo>
                    <a:cubicBezTo>
                      <a:pt x="7448" y="15532"/>
                      <a:pt x="8369" y="16487"/>
                      <a:pt x="9601" y="17118"/>
                    </a:cubicBezTo>
                    <a:cubicBezTo>
                      <a:pt x="9601" y="17118"/>
                      <a:pt x="9600" y="17118"/>
                      <a:pt x="9599" y="17118"/>
                    </a:cubicBezTo>
                    <a:cubicBezTo>
                      <a:pt x="9599" y="17118"/>
                      <a:pt x="9171" y="17802"/>
                      <a:pt x="10319" y="18459"/>
                    </a:cubicBezTo>
                    <a:cubicBezTo>
                      <a:pt x="10319" y="18459"/>
                      <a:pt x="10324" y="18459"/>
                      <a:pt x="10330" y="18459"/>
                    </a:cubicBezTo>
                    <a:cubicBezTo>
                      <a:pt x="10332" y="18683"/>
                      <a:pt x="10451" y="19003"/>
                      <a:pt x="10956" y="19323"/>
                    </a:cubicBezTo>
                    <a:cubicBezTo>
                      <a:pt x="10954" y="19545"/>
                      <a:pt x="11069" y="19876"/>
                      <a:pt x="11635" y="20199"/>
                    </a:cubicBezTo>
                    <a:cubicBezTo>
                      <a:pt x="11635" y="20199"/>
                      <a:pt x="11784" y="20215"/>
                      <a:pt x="12046" y="20227"/>
                    </a:cubicBezTo>
                    <a:cubicBezTo>
                      <a:pt x="12806" y="20994"/>
                      <a:pt x="14166" y="21494"/>
                      <a:pt x="15491" y="21244"/>
                    </a:cubicBezTo>
                    <a:cubicBezTo>
                      <a:pt x="17016" y="20957"/>
                      <a:pt x="18171" y="20115"/>
                      <a:pt x="18278" y="19038"/>
                    </a:cubicBezTo>
                    <a:cubicBezTo>
                      <a:pt x="18415" y="18968"/>
                      <a:pt x="18550" y="18896"/>
                      <a:pt x="18684" y="18819"/>
                    </a:cubicBezTo>
                    <a:cubicBezTo>
                      <a:pt x="18684" y="18819"/>
                      <a:pt x="19047" y="18254"/>
                      <a:pt x="18661" y="17806"/>
                    </a:cubicBezTo>
                    <a:cubicBezTo>
                      <a:pt x="18751" y="17616"/>
                      <a:pt x="18891" y="17192"/>
                      <a:pt x="18592" y="16834"/>
                    </a:cubicBezTo>
                    <a:cubicBezTo>
                      <a:pt x="18627" y="16778"/>
                      <a:pt x="19165" y="15885"/>
                      <a:pt x="18209" y="15374"/>
                    </a:cubicBezTo>
                    <a:cubicBezTo>
                      <a:pt x="18209" y="15374"/>
                      <a:pt x="18202" y="15377"/>
                      <a:pt x="18202" y="15377"/>
                    </a:cubicBezTo>
                    <a:cubicBezTo>
                      <a:pt x="18658" y="14631"/>
                      <a:pt x="18799" y="13795"/>
                      <a:pt x="18585" y="12992"/>
                    </a:cubicBezTo>
                    <a:cubicBezTo>
                      <a:pt x="18524" y="12760"/>
                      <a:pt x="18428" y="12533"/>
                      <a:pt x="18305" y="12312"/>
                    </a:cubicBezTo>
                    <a:cubicBezTo>
                      <a:pt x="18627" y="12056"/>
                      <a:pt x="18928" y="11784"/>
                      <a:pt x="19205" y="11494"/>
                    </a:cubicBezTo>
                    <a:cubicBezTo>
                      <a:pt x="20711" y="9898"/>
                      <a:pt x="21278" y="7913"/>
                      <a:pt x="20779" y="6030"/>
                    </a:cubicBezTo>
                    <a:close/>
                  </a:path>
                </a:pathLst>
              </a:custGeom>
              <a:solidFill>
                <a:srgbClr val="010101">
                  <a:alpha val="15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9" name="Shape 13"/>
              <p:cNvSpPr/>
              <p:nvPr/>
            </p:nvSpPr>
            <p:spPr>
              <a:xfrm>
                <a:off x="8863909" y="2486049"/>
                <a:ext cx="869377" cy="1051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56" h="20931" extrusionOk="0">
                    <a:moveTo>
                      <a:pt x="16285" y="1447"/>
                    </a:moveTo>
                    <a:lnTo>
                      <a:pt x="13846" y="458"/>
                    </a:lnTo>
                    <a:cubicBezTo>
                      <a:pt x="12110" y="-21"/>
                      <a:pt x="10342" y="-124"/>
                      <a:pt x="8543" y="147"/>
                    </a:cubicBezTo>
                    <a:cubicBezTo>
                      <a:pt x="7681" y="379"/>
                      <a:pt x="6820" y="611"/>
                      <a:pt x="5959" y="843"/>
                    </a:cubicBezTo>
                    <a:cubicBezTo>
                      <a:pt x="4229" y="1537"/>
                      <a:pt x="2826" y="2543"/>
                      <a:pt x="1751" y="3859"/>
                    </a:cubicBezTo>
                    <a:cubicBezTo>
                      <a:pt x="245" y="5727"/>
                      <a:pt x="-322" y="8050"/>
                      <a:pt x="177" y="10254"/>
                    </a:cubicBezTo>
                    <a:cubicBezTo>
                      <a:pt x="692" y="12532"/>
                      <a:pt x="2336" y="14580"/>
                      <a:pt x="4671" y="15864"/>
                    </a:cubicBezTo>
                    <a:lnTo>
                      <a:pt x="7110" y="16854"/>
                    </a:lnTo>
                    <a:cubicBezTo>
                      <a:pt x="7124" y="16858"/>
                      <a:pt x="7140" y="16861"/>
                      <a:pt x="7155" y="16865"/>
                    </a:cubicBezTo>
                    <a:cubicBezTo>
                      <a:pt x="7162" y="16902"/>
                      <a:pt x="7168" y="16939"/>
                      <a:pt x="7176" y="16976"/>
                    </a:cubicBezTo>
                    <a:cubicBezTo>
                      <a:pt x="7724" y="19397"/>
                      <a:pt x="10898" y="21476"/>
                      <a:pt x="13953" y="20802"/>
                    </a:cubicBezTo>
                    <a:cubicBezTo>
                      <a:pt x="15505" y="20460"/>
                      <a:pt x="16799" y="19881"/>
                      <a:pt x="17714" y="18746"/>
                    </a:cubicBezTo>
                    <a:cubicBezTo>
                      <a:pt x="18548" y="17712"/>
                      <a:pt x="18862" y="16426"/>
                      <a:pt x="18585" y="15205"/>
                    </a:cubicBezTo>
                    <a:cubicBezTo>
                      <a:pt x="18524" y="14934"/>
                      <a:pt x="18428" y="14668"/>
                      <a:pt x="18305" y="14409"/>
                    </a:cubicBezTo>
                    <a:cubicBezTo>
                      <a:pt x="18627" y="14110"/>
                      <a:pt x="18928" y="13792"/>
                      <a:pt x="19205" y="13452"/>
                    </a:cubicBezTo>
                    <a:cubicBezTo>
                      <a:pt x="20711" y="11585"/>
                      <a:pt x="21278" y="9261"/>
                      <a:pt x="20779" y="7057"/>
                    </a:cubicBezTo>
                    <a:cubicBezTo>
                      <a:pt x="20264" y="4780"/>
                      <a:pt x="18620" y="2732"/>
                      <a:pt x="16285" y="144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0" name="Shape 14"/>
              <p:cNvSpPr/>
              <p:nvPr/>
            </p:nvSpPr>
            <p:spPr>
              <a:xfrm>
                <a:off x="9552543" y="2990651"/>
                <a:ext cx="89209" cy="1247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749" h="19162" extrusionOk="0">
                    <a:moveTo>
                      <a:pt x="12313" y="269"/>
                    </a:moveTo>
                    <a:cubicBezTo>
                      <a:pt x="17322" y="1835"/>
                      <a:pt x="19210" y="7240"/>
                      <a:pt x="16531" y="12339"/>
                    </a:cubicBezTo>
                    <a:cubicBezTo>
                      <a:pt x="13853" y="17438"/>
                      <a:pt x="7627" y="20301"/>
                      <a:pt x="2615" y="18734"/>
                    </a:cubicBezTo>
                    <a:cubicBezTo>
                      <a:pt x="-2390" y="17167"/>
                      <a:pt x="856" y="14495"/>
                      <a:pt x="3534" y="9396"/>
                    </a:cubicBezTo>
                    <a:cubicBezTo>
                      <a:pt x="6212" y="4298"/>
                      <a:pt x="7307" y="-1299"/>
                      <a:pt x="12313" y="26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1" name="Shape 15"/>
              <p:cNvSpPr/>
              <p:nvPr/>
            </p:nvSpPr>
            <p:spPr>
              <a:xfrm>
                <a:off x="8908432" y="2575096"/>
                <a:ext cx="478352" cy="5127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38" h="18916" extrusionOk="0">
                    <a:moveTo>
                      <a:pt x="16813" y="1290"/>
                    </a:moveTo>
                    <a:cubicBezTo>
                      <a:pt x="20619" y="3920"/>
                      <a:pt x="20573" y="9712"/>
                      <a:pt x="16710" y="14223"/>
                    </a:cubicBezTo>
                    <a:cubicBezTo>
                      <a:pt x="12847" y="18734"/>
                      <a:pt x="6630" y="20258"/>
                      <a:pt x="2825" y="17627"/>
                    </a:cubicBezTo>
                    <a:cubicBezTo>
                      <a:pt x="-981" y="14995"/>
                      <a:pt x="-936" y="9204"/>
                      <a:pt x="2928" y="4693"/>
                    </a:cubicBezTo>
                    <a:cubicBezTo>
                      <a:pt x="6790" y="182"/>
                      <a:pt x="13008" y="-1342"/>
                      <a:pt x="16813" y="129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2" name="Shape 16"/>
              <p:cNvSpPr/>
              <p:nvPr/>
            </p:nvSpPr>
            <p:spPr>
              <a:xfrm>
                <a:off x="9006385" y="2702731"/>
                <a:ext cx="162106" cy="1875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0" h="19046" extrusionOk="0">
                    <a:moveTo>
                      <a:pt x="17329" y="704"/>
                    </a:moveTo>
                    <a:cubicBezTo>
                      <a:pt x="20300" y="2684"/>
                      <a:pt x="19202" y="8239"/>
                      <a:pt x="14878" y="13109"/>
                    </a:cubicBezTo>
                    <a:cubicBezTo>
                      <a:pt x="10554" y="17980"/>
                      <a:pt x="4640" y="20323"/>
                      <a:pt x="1670" y="18342"/>
                    </a:cubicBezTo>
                    <a:cubicBezTo>
                      <a:pt x="-1300" y="16362"/>
                      <a:pt x="-203" y="10807"/>
                      <a:pt x="4122" y="5936"/>
                    </a:cubicBezTo>
                    <a:cubicBezTo>
                      <a:pt x="8445" y="1066"/>
                      <a:pt x="14360" y="-1277"/>
                      <a:pt x="17329" y="704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3" name="Shape 17"/>
              <p:cNvSpPr/>
              <p:nvPr/>
            </p:nvSpPr>
            <p:spPr>
              <a:xfrm>
                <a:off x="9065750" y="2833334"/>
                <a:ext cx="484365" cy="6682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396"/>
                    </a:moveTo>
                    <a:lnTo>
                      <a:pt x="18099" y="2835"/>
                    </a:lnTo>
                    <a:cubicBezTo>
                      <a:pt x="18143" y="2809"/>
                      <a:pt x="18191" y="2780"/>
                      <a:pt x="18235" y="2754"/>
                    </a:cubicBezTo>
                    <a:cubicBezTo>
                      <a:pt x="18651" y="2507"/>
                      <a:pt x="19038" y="2286"/>
                      <a:pt x="19352" y="2066"/>
                    </a:cubicBezTo>
                    <a:cubicBezTo>
                      <a:pt x="19657" y="1841"/>
                      <a:pt x="19924" y="1644"/>
                      <a:pt x="20143" y="1483"/>
                    </a:cubicBezTo>
                    <a:cubicBezTo>
                      <a:pt x="20579" y="1158"/>
                      <a:pt x="20816" y="967"/>
                      <a:pt x="20816" y="967"/>
                    </a:cubicBezTo>
                    <a:cubicBezTo>
                      <a:pt x="20816" y="967"/>
                      <a:pt x="20521" y="1116"/>
                      <a:pt x="20025" y="1386"/>
                    </a:cubicBezTo>
                    <a:cubicBezTo>
                      <a:pt x="19779" y="1522"/>
                      <a:pt x="19480" y="1686"/>
                      <a:pt x="19137" y="1875"/>
                    </a:cubicBezTo>
                    <a:cubicBezTo>
                      <a:pt x="18811" y="2043"/>
                      <a:pt x="18420" y="2209"/>
                      <a:pt x="18017" y="2404"/>
                    </a:cubicBezTo>
                    <a:lnTo>
                      <a:pt x="17564" y="0"/>
                    </a:lnTo>
                    <a:lnTo>
                      <a:pt x="17921" y="2449"/>
                    </a:lnTo>
                    <a:cubicBezTo>
                      <a:pt x="17703" y="2553"/>
                      <a:pt x="17477" y="2660"/>
                      <a:pt x="17242" y="2771"/>
                    </a:cubicBezTo>
                    <a:cubicBezTo>
                      <a:pt x="16995" y="2872"/>
                      <a:pt x="16739" y="2975"/>
                      <a:pt x="16476" y="3082"/>
                    </a:cubicBezTo>
                    <a:cubicBezTo>
                      <a:pt x="15950" y="3294"/>
                      <a:pt x="15406" y="3528"/>
                      <a:pt x="14806" y="3722"/>
                    </a:cubicBezTo>
                    <a:cubicBezTo>
                      <a:pt x="14216" y="3929"/>
                      <a:pt x="13609" y="4143"/>
                      <a:pt x="12967" y="4322"/>
                    </a:cubicBezTo>
                    <a:cubicBezTo>
                      <a:pt x="12335" y="4518"/>
                      <a:pt x="11686" y="4702"/>
                      <a:pt x="11018" y="4851"/>
                    </a:cubicBezTo>
                    <a:cubicBezTo>
                      <a:pt x="10365" y="5031"/>
                      <a:pt x="9691" y="5165"/>
                      <a:pt x="9029" y="5300"/>
                    </a:cubicBezTo>
                    <a:cubicBezTo>
                      <a:pt x="8369" y="5443"/>
                      <a:pt x="7704" y="5541"/>
                      <a:pt x="7068" y="5659"/>
                    </a:cubicBezTo>
                    <a:cubicBezTo>
                      <a:pt x="6422" y="5741"/>
                      <a:pt x="5804" y="5853"/>
                      <a:pt x="5207" y="5917"/>
                    </a:cubicBezTo>
                    <a:cubicBezTo>
                      <a:pt x="4686" y="5978"/>
                      <a:pt x="4196" y="6035"/>
                      <a:pt x="3729" y="6079"/>
                    </a:cubicBezTo>
                    <a:lnTo>
                      <a:pt x="2406" y="4257"/>
                    </a:lnTo>
                    <a:lnTo>
                      <a:pt x="3627" y="6089"/>
                    </a:lnTo>
                    <a:cubicBezTo>
                      <a:pt x="3594" y="6092"/>
                      <a:pt x="3557" y="6097"/>
                      <a:pt x="3523" y="6100"/>
                    </a:cubicBezTo>
                    <a:cubicBezTo>
                      <a:pt x="2476" y="6199"/>
                      <a:pt x="1595" y="6263"/>
                      <a:pt x="976" y="6285"/>
                    </a:cubicBezTo>
                    <a:cubicBezTo>
                      <a:pt x="357" y="6314"/>
                      <a:pt x="0" y="6319"/>
                      <a:pt x="0" y="6319"/>
                    </a:cubicBezTo>
                    <a:cubicBezTo>
                      <a:pt x="0" y="6319"/>
                      <a:pt x="350" y="6372"/>
                      <a:pt x="972" y="6413"/>
                    </a:cubicBezTo>
                    <a:cubicBezTo>
                      <a:pt x="1594" y="6448"/>
                      <a:pt x="2488" y="6503"/>
                      <a:pt x="3562" y="6477"/>
                    </a:cubicBezTo>
                    <a:cubicBezTo>
                      <a:pt x="3664" y="6477"/>
                      <a:pt x="3775" y="6472"/>
                      <a:pt x="3881" y="6469"/>
                    </a:cubicBezTo>
                    <a:lnTo>
                      <a:pt x="13966" y="21600"/>
                    </a:lnTo>
                    <a:lnTo>
                      <a:pt x="14782" y="21302"/>
                    </a:lnTo>
                    <a:lnTo>
                      <a:pt x="4010" y="6466"/>
                    </a:lnTo>
                    <a:cubicBezTo>
                      <a:pt x="4420" y="6455"/>
                      <a:pt x="4845" y="6437"/>
                      <a:pt x="5295" y="6406"/>
                    </a:cubicBezTo>
                    <a:cubicBezTo>
                      <a:pt x="5910" y="6373"/>
                      <a:pt x="6553" y="6299"/>
                      <a:pt x="7220" y="6230"/>
                    </a:cubicBezTo>
                    <a:cubicBezTo>
                      <a:pt x="7877" y="6127"/>
                      <a:pt x="8572" y="6063"/>
                      <a:pt x="9252" y="5919"/>
                    </a:cubicBezTo>
                    <a:cubicBezTo>
                      <a:pt x="9937" y="5787"/>
                      <a:pt x="10634" y="5656"/>
                      <a:pt x="11313" y="5478"/>
                    </a:cubicBezTo>
                    <a:cubicBezTo>
                      <a:pt x="11998" y="5317"/>
                      <a:pt x="12665" y="5119"/>
                      <a:pt x="13314" y="4910"/>
                    </a:cubicBezTo>
                    <a:cubicBezTo>
                      <a:pt x="13976" y="4725"/>
                      <a:pt x="14581" y="4468"/>
                      <a:pt x="15178" y="4239"/>
                    </a:cubicBezTo>
                    <a:cubicBezTo>
                      <a:pt x="15785" y="4024"/>
                      <a:pt x="16320" y="3748"/>
                      <a:pt x="16835" y="3502"/>
                    </a:cubicBezTo>
                    <a:cubicBezTo>
                      <a:pt x="17092" y="3378"/>
                      <a:pt x="17341" y="3257"/>
                      <a:pt x="17583" y="3140"/>
                    </a:cubicBezTo>
                    <a:cubicBezTo>
                      <a:pt x="17722" y="3057"/>
                      <a:pt x="17853" y="2980"/>
                      <a:pt x="17987" y="2901"/>
                    </a:cubicBezTo>
                    <a:lnTo>
                      <a:pt x="20693" y="21475"/>
                    </a:lnTo>
                    <a:cubicBezTo>
                      <a:pt x="20693" y="21475"/>
                      <a:pt x="21600" y="21396"/>
                      <a:pt x="21600" y="213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4" name="Shape 18"/>
              <p:cNvSpPr/>
              <p:nvPr/>
            </p:nvSpPr>
            <p:spPr>
              <a:xfrm>
                <a:off x="9261654" y="3391365"/>
                <a:ext cx="386528" cy="3488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39" h="20947" extrusionOk="0">
                    <a:moveTo>
                      <a:pt x="18623" y="9836"/>
                    </a:moveTo>
                    <a:cubicBezTo>
                      <a:pt x="18965" y="9554"/>
                      <a:pt x="19305" y="9261"/>
                      <a:pt x="19639" y="8943"/>
                    </a:cubicBezTo>
                    <a:cubicBezTo>
                      <a:pt x="19305" y="9261"/>
                      <a:pt x="18965" y="9554"/>
                      <a:pt x="18623" y="9836"/>
                    </a:cubicBezTo>
                    <a:close/>
                    <a:moveTo>
                      <a:pt x="19410" y="8062"/>
                    </a:moveTo>
                    <a:cubicBezTo>
                      <a:pt x="19318" y="7954"/>
                      <a:pt x="19217" y="7849"/>
                      <a:pt x="19103" y="7750"/>
                    </a:cubicBezTo>
                    <a:cubicBezTo>
                      <a:pt x="19217" y="7849"/>
                      <a:pt x="19318" y="7954"/>
                      <a:pt x="19410" y="8062"/>
                    </a:cubicBezTo>
                    <a:close/>
                    <a:moveTo>
                      <a:pt x="19756" y="8585"/>
                    </a:moveTo>
                    <a:cubicBezTo>
                      <a:pt x="19951" y="7915"/>
                      <a:pt x="20254" y="6418"/>
                      <a:pt x="19607" y="5152"/>
                    </a:cubicBezTo>
                    <a:cubicBezTo>
                      <a:pt x="19682" y="4957"/>
                      <a:pt x="20844" y="1806"/>
                      <a:pt x="18778" y="0"/>
                    </a:cubicBezTo>
                    <a:cubicBezTo>
                      <a:pt x="18778" y="0"/>
                      <a:pt x="11189" y="6850"/>
                      <a:pt x="169" y="6157"/>
                    </a:cubicBezTo>
                    <a:cubicBezTo>
                      <a:pt x="169" y="6157"/>
                      <a:pt x="-756" y="8571"/>
                      <a:pt x="1725" y="10887"/>
                    </a:cubicBezTo>
                    <a:cubicBezTo>
                      <a:pt x="1725" y="10887"/>
                      <a:pt x="1736" y="10889"/>
                      <a:pt x="1748" y="10891"/>
                    </a:cubicBezTo>
                    <a:cubicBezTo>
                      <a:pt x="1752" y="11678"/>
                      <a:pt x="2009" y="12808"/>
                      <a:pt x="3102" y="13938"/>
                    </a:cubicBezTo>
                    <a:cubicBezTo>
                      <a:pt x="3096" y="14722"/>
                      <a:pt x="3347" y="15889"/>
                      <a:pt x="4569" y="17031"/>
                    </a:cubicBezTo>
                    <a:cubicBezTo>
                      <a:pt x="4569" y="17031"/>
                      <a:pt x="4892" y="17086"/>
                      <a:pt x="5457" y="17130"/>
                    </a:cubicBezTo>
                    <a:cubicBezTo>
                      <a:pt x="7100" y="19834"/>
                      <a:pt x="10040" y="21600"/>
                      <a:pt x="12904" y="20718"/>
                    </a:cubicBezTo>
                    <a:cubicBezTo>
                      <a:pt x="16200" y="19705"/>
                      <a:pt x="18696" y="16734"/>
                      <a:pt x="18929" y="12931"/>
                    </a:cubicBezTo>
                    <a:cubicBezTo>
                      <a:pt x="19224" y="12685"/>
                      <a:pt x="19516" y="12432"/>
                      <a:pt x="19805" y="12158"/>
                    </a:cubicBezTo>
                    <a:cubicBezTo>
                      <a:pt x="19805" y="12158"/>
                      <a:pt x="20589" y="10164"/>
                      <a:pt x="19756" y="8585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5981967-9358-4F75-9BF2-B6A6F3AE8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311" y="1967677"/>
            <a:ext cx="8360246" cy="346025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A566D"/>
      </a:accent1>
      <a:accent2>
        <a:srgbClr val="8AA3BD"/>
      </a:accent2>
      <a:accent3>
        <a:srgbClr val="2A566D"/>
      </a:accent3>
      <a:accent4>
        <a:srgbClr val="8AA3BD"/>
      </a:accent4>
      <a:accent5>
        <a:srgbClr val="292929"/>
      </a:accent5>
      <a:accent6>
        <a:srgbClr val="D6D6D6"/>
      </a:accent6>
      <a:hlink>
        <a:srgbClr val="0563C1"/>
      </a:hlink>
      <a:folHlink>
        <a:srgbClr val="954F72"/>
      </a:folHlink>
    </a:clrScheme>
    <a:fontScheme name="模板专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A566D"/>
    </a:accent1>
    <a:accent2>
      <a:srgbClr val="8AA3BD"/>
    </a:accent2>
    <a:accent3>
      <a:srgbClr val="2A566D"/>
    </a:accent3>
    <a:accent4>
      <a:srgbClr val="8AA3BD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A566D"/>
    </a:accent1>
    <a:accent2>
      <a:srgbClr val="8AA3BD"/>
    </a:accent2>
    <a:accent3>
      <a:srgbClr val="2A566D"/>
    </a:accent3>
    <a:accent4>
      <a:srgbClr val="8AA3BD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A566D"/>
    </a:accent1>
    <a:accent2>
      <a:srgbClr val="8AA3BD"/>
    </a:accent2>
    <a:accent3>
      <a:srgbClr val="2A566D"/>
    </a:accent3>
    <a:accent4>
      <a:srgbClr val="8AA3BD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A566D"/>
    </a:accent1>
    <a:accent2>
      <a:srgbClr val="8AA3BD"/>
    </a:accent2>
    <a:accent3>
      <a:srgbClr val="2A566D"/>
    </a:accent3>
    <a:accent4>
      <a:srgbClr val="8AA3BD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A566D"/>
    </a:accent1>
    <a:accent2>
      <a:srgbClr val="8AA3BD"/>
    </a:accent2>
    <a:accent3>
      <a:srgbClr val="2A566D"/>
    </a:accent3>
    <a:accent4>
      <a:srgbClr val="8AA3BD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A566D"/>
    </a:accent1>
    <a:accent2>
      <a:srgbClr val="8AA3BD"/>
    </a:accent2>
    <a:accent3>
      <a:srgbClr val="2A566D"/>
    </a:accent3>
    <a:accent4>
      <a:srgbClr val="8AA3BD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A566D"/>
    </a:accent1>
    <a:accent2>
      <a:srgbClr val="8AA3BD"/>
    </a:accent2>
    <a:accent3>
      <a:srgbClr val="2A566D"/>
    </a:accent3>
    <a:accent4>
      <a:srgbClr val="8AA3BD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A566D"/>
    </a:accent1>
    <a:accent2>
      <a:srgbClr val="8AA3BD"/>
    </a:accent2>
    <a:accent3>
      <a:srgbClr val="2A566D"/>
    </a:accent3>
    <a:accent4>
      <a:srgbClr val="8AA3BD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A566D"/>
    </a:accent1>
    <a:accent2>
      <a:srgbClr val="8AA3BD"/>
    </a:accent2>
    <a:accent3>
      <a:srgbClr val="2A566D"/>
    </a:accent3>
    <a:accent4>
      <a:srgbClr val="8AA3BD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A566D"/>
    </a:accent1>
    <a:accent2>
      <a:srgbClr val="8AA3BD"/>
    </a:accent2>
    <a:accent3>
      <a:srgbClr val="2A566D"/>
    </a:accent3>
    <a:accent4>
      <a:srgbClr val="8AA3BD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A566D"/>
    </a:accent1>
    <a:accent2>
      <a:srgbClr val="8AA3BD"/>
    </a:accent2>
    <a:accent3>
      <a:srgbClr val="2A566D"/>
    </a:accent3>
    <a:accent4>
      <a:srgbClr val="8AA3BD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640</Words>
  <Application>Microsoft Office PowerPoint</Application>
  <PresentationFormat>宽屏</PresentationFormat>
  <Paragraphs>105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Lato Regular</vt:lpstr>
      <vt:lpstr>Sinkin Sans 300 Light</vt:lpstr>
      <vt:lpstr>Sinkin Sans 400 Regular</vt:lpstr>
      <vt:lpstr>等线</vt:lpstr>
      <vt:lpstr>方正兰亭超细黑简体</vt:lpstr>
      <vt:lpstr>微软雅黑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张灵毓</cp:lastModifiedBy>
  <cp:revision>66</cp:revision>
  <dcterms:created xsi:type="dcterms:W3CDTF">2016-04-02T06:58:00Z</dcterms:created>
  <dcterms:modified xsi:type="dcterms:W3CDTF">2018-04-11T07:08:06Z</dcterms:modified>
  <cp:category>PPTS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