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	</a:t>
            </a:r>
            <a:r>
              <a:rPr lang="zh-CN" altLang="en-US" sz="4400" dirty="0"/>
              <a:t>关于</a:t>
            </a:r>
            <a:r>
              <a:rPr lang="en-US" altLang="zh-CN" sz="4400" dirty="0"/>
              <a:t>SAT</a:t>
            </a:r>
            <a:r>
              <a:rPr lang="zh-CN" altLang="en-US" sz="4400" dirty="0"/>
              <a:t>、</a:t>
            </a:r>
            <a:r>
              <a:rPr lang="en-US" altLang="zh-CN" sz="4400" dirty="0"/>
              <a:t>Max-SAT</a:t>
            </a:r>
            <a:r>
              <a:rPr lang="zh-CN" altLang="en-US" sz="4400" dirty="0"/>
              <a:t>及相关</a:t>
            </a:r>
            <a:r>
              <a:rPr lang="en-US" altLang="zh-CN" sz="4400" dirty="0"/>
              <a:t>NP</a:t>
            </a:r>
            <a:r>
              <a:rPr lang="zh-CN" altLang="en-US" sz="4400" dirty="0"/>
              <a:t>性质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				    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何知涵</a:t>
            </a:r>
            <a:endParaRPr lang="en-US" altLang="zh-CN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				  2017/4/20			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15439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APX,APX-complete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the class </a:t>
            </a:r>
            <a:r>
              <a:rPr lang="en-US" altLang="zh-CN" sz="2800" b="1" dirty="0"/>
              <a:t>APX</a:t>
            </a:r>
            <a:r>
              <a:rPr lang="en-US" altLang="zh-CN" sz="2800" dirty="0"/>
              <a:t> (an abbreviation of "</a:t>
            </a:r>
            <a:r>
              <a:rPr lang="en-US" altLang="zh-CN" sz="2800" dirty="0" err="1"/>
              <a:t>approximable</a:t>
            </a:r>
            <a:r>
              <a:rPr lang="en-US" altLang="zh-CN" sz="2800" dirty="0"/>
              <a:t>") is the set of </a:t>
            </a:r>
            <a:r>
              <a:rPr lang="en-US" altLang="zh-CN" sz="2800" b="1" dirty="0"/>
              <a:t>NP</a:t>
            </a:r>
            <a:r>
              <a:rPr lang="en-US" altLang="zh-CN" sz="2800" dirty="0"/>
              <a:t> optimization problems that allow polynomial-time approximation algorithms with approximation ratio bounded by a constant (or </a:t>
            </a:r>
            <a:r>
              <a:rPr lang="en-US" altLang="zh-CN" sz="2800" b="1" dirty="0"/>
              <a:t>constant-factor approximation algorithms</a:t>
            </a:r>
            <a:r>
              <a:rPr lang="en-US" altLang="zh-CN" sz="2800" dirty="0"/>
              <a:t> for short).</a:t>
            </a:r>
          </a:p>
          <a:p>
            <a:r>
              <a:rPr lang="en-US" altLang="zh-CN" sz="2800" dirty="0"/>
              <a:t>A problem is said to be </a:t>
            </a:r>
            <a:r>
              <a:rPr lang="en-US" altLang="zh-CN" sz="2800" b="1" dirty="0"/>
              <a:t>APX-hard</a:t>
            </a:r>
            <a:r>
              <a:rPr lang="en-US" altLang="zh-CN" sz="2800" dirty="0"/>
              <a:t> if there is a PTAS reduction from every problem in APX to that problem, and to be </a:t>
            </a:r>
            <a:r>
              <a:rPr lang="en-US" altLang="zh-CN" sz="2800" b="1" dirty="0"/>
              <a:t>APX-complete</a:t>
            </a:r>
            <a:r>
              <a:rPr lang="en-US" altLang="zh-CN" sz="2800" dirty="0"/>
              <a:t> if the problem is APX-hard and also in APX. 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790293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you~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65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CNF,kCNF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4192" y="2944537"/>
            <a:ext cx="7118865" cy="148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2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433" y="1869197"/>
            <a:ext cx="9319648" cy="407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4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MAX-SAT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40" y="1918988"/>
            <a:ext cx="8866667" cy="3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33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NP,NP-</a:t>
            </a:r>
            <a:r>
              <a:rPr lang="en-US" altLang="zh-CN" dirty="0" err="1"/>
              <a:t>hard,NP</a:t>
            </a:r>
            <a:r>
              <a:rPr lang="en-US" altLang="zh-CN" dirty="0"/>
              <a:t>-complete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37" y="2461644"/>
            <a:ext cx="8904762" cy="2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79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P=NP?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5394" y="2110717"/>
            <a:ext cx="9161905" cy="2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1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first proved NPC problem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	CRICUIT-SAT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939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SAT—NPC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74089"/>
            <a:ext cx="9114286" cy="115238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84770" y="4219662"/>
            <a:ext cx="2709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CIRCUIT-SAT -&gt; SAT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84318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 harder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The MAX-SAT problem is NP-hard, since its solution easily leads to the solution of the Boolean satisfiability problem, which is NP-complete.</a:t>
            </a:r>
          </a:p>
          <a:p>
            <a:r>
              <a:rPr lang="en-US" altLang="zh-CN" sz="2800" dirty="0"/>
              <a:t>It is also difficult to find an approximate solution of the problem, that satisfies a number of clauses within a guaranteed approximation ratio of the optimal solution. More precisely, the problem is APX-complete.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830748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197</TotalTime>
  <Words>40</Words>
  <Application>Microsoft Office PowerPoint</Application>
  <PresentationFormat>宽屏</PresentationFormat>
  <Paragraphs>23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宋体</vt:lpstr>
      <vt:lpstr>Calibri</vt:lpstr>
      <vt:lpstr>Calibri Light</vt:lpstr>
      <vt:lpstr>回顾</vt:lpstr>
      <vt:lpstr> 关于SAT、Max-SAT及相关NP性质 </vt:lpstr>
      <vt:lpstr>CNF,kCNF</vt:lpstr>
      <vt:lpstr>SAT</vt:lpstr>
      <vt:lpstr>MAX-SAT</vt:lpstr>
      <vt:lpstr>NP,NP-hard,NP-complete</vt:lpstr>
      <vt:lpstr>P=NP?</vt:lpstr>
      <vt:lpstr>The first proved NPC problem </vt:lpstr>
      <vt:lpstr>SAT—NPC</vt:lpstr>
      <vt:lpstr>Even harder</vt:lpstr>
      <vt:lpstr>APX,APX-complete</vt:lpstr>
      <vt:lpstr>Thank you~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关于SAT、Max-SAT及相关NP性质</dc:title>
  <dc:creator>alan he</dc:creator>
  <cp:lastModifiedBy>alan he</cp:lastModifiedBy>
  <cp:revision>12</cp:revision>
  <dcterms:created xsi:type="dcterms:W3CDTF">2017-04-20T04:09:46Z</dcterms:created>
  <dcterms:modified xsi:type="dcterms:W3CDTF">2017-04-20T07:26:52Z</dcterms:modified>
</cp:coreProperties>
</file>