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62" r:id="rId6"/>
    <p:sldId id="259" r:id="rId7"/>
    <p:sldId id="266" r:id="rId8"/>
    <p:sldId id="260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29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84AF9-C6CE-4545-A771-B9CD0E7B138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8F41B-5D5A-4BE8-A47C-490ED372B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该算法的过程，也是我们证明的思路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8F41B-5D5A-4BE8-A47C-490ED372B2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1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8F41B-5D5A-4BE8-A47C-490ED372B2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6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E,</a:t>
            </a:r>
            <a:r>
              <a:rPr lang="zh-CN" altLang="en-US" dirty="0" smtClean="0"/>
              <a:t>为了更好的说明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8F41B-5D5A-4BE8-A47C-490ED372B2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8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循环不变式。。显然算法可以终止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8F41B-5D5A-4BE8-A47C-490ED372B2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4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0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1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51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0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75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5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3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3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3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2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4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A88D53-C82F-42FC-8971-97C692C46541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45F655-9EE5-4A9A-BBC4-1412B1EE7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8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Correctness </a:t>
            </a:r>
            <a:r>
              <a:rPr lang="zh-CN" altLang="en-US" dirty="0"/>
              <a:t> </a:t>
            </a:r>
            <a:r>
              <a:rPr lang="en-US" altLang="zh-CN" dirty="0" smtClean="0"/>
              <a:t>of prefix-function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徐</a:t>
            </a:r>
            <a:r>
              <a:rPr lang="zh-CN" altLang="en-US" dirty="0"/>
              <a:t>碧村</a:t>
            </a:r>
          </a:p>
        </p:txBody>
      </p:sp>
    </p:spTree>
    <p:extLst>
      <p:ext uri="{BB962C8B-B14F-4D97-AF65-F5344CB8AC3E}">
        <p14:creationId xmlns:p14="http://schemas.microsoft.com/office/powerpoint/2010/main" val="230464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52" y="618517"/>
            <a:ext cx="6508269" cy="52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6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52" y="618517"/>
            <a:ext cx="6508269" cy="52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找到所有的前缀</a:t>
            </a:r>
            <a:r>
              <a:rPr lang="en-US" altLang="zh-CN" dirty="0" err="1" smtClean="0"/>
              <a:t>P_k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也就是给定前缀的</a:t>
            </a:r>
            <a:r>
              <a:rPr lang="en-US" altLang="zh-CN" dirty="0" err="1" smtClean="0"/>
              <a:t>P_q</a:t>
            </a:r>
            <a:r>
              <a:rPr lang="zh-CN" altLang="en-US" dirty="0" smtClean="0"/>
              <a:t>的真后缀。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通过对前缀函数进行迭代，列出所有真后缀。</a:t>
            </a:r>
            <a:endParaRPr lang="en-US" altLang="zh-CN" dirty="0" smtClean="0"/>
          </a:p>
          <a:p>
            <a:r>
              <a:rPr lang="en-US" altLang="zh-CN" dirty="0" smtClean="0"/>
              <a:t>3.           </a:t>
            </a:r>
            <a:r>
              <a:rPr lang="zh-CN" altLang="en-US" dirty="0" smtClean="0"/>
              <a:t>是最长的前缀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证明</a:t>
            </a:r>
            <a:r>
              <a:rPr lang="en-US" altLang="zh-CN" dirty="0" smtClean="0"/>
              <a:t>32.5 &gt;&gt; </a:t>
            </a:r>
            <a:r>
              <a:rPr lang="zh-CN" altLang="en-US" dirty="0" smtClean="0"/>
              <a:t>证明</a:t>
            </a:r>
            <a:r>
              <a:rPr lang="en-US" altLang="zh-CN" dirty="0" smtClean="0"/>
              <a:t>32.6 &gt;&gt;</a:t>
            </a:r>
            <a:r>
              <a:rPr lang="zh-CN" altLang="en-US" dirty="0" smtClean="0"/>
              <a:t>证明推论 </a:t>
            </a:r>
            <a:r>
              <a:rPr lang="en-US" altLang="zh-CN" dirty="0" smtClean="0"/>
              <a:t>&gt;&gt;</a:t>
            </a:r>
            <a:r>
              <a:rPr lang="zh-CN" altLang="en-US" dirty="0"/>
              <a:t> </a:t>
            </a:r>
            <a:r>
              <a:rPr lang="zh-CN" altLang="en-US" dirty="0" smtClean="0"/>
              <a:t>证明算法正确性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41" y="3472844"/>
            <a:ext cx="495343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44" y="880883"/>
            <a:ext cx="8796027" cy="98449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Proof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</a:p>
          <a:p>
            <a:r>
              <a:rPr lang="zh-CN" altLang="en-US" dirty="0" smtClean="0"/>
              <a:t>归纳法，</a:t>
            </a:r>
            <a:r>
              <a:rPr lang="en-US" altLang="zh-CN" dirty="0" smtClean="0"/>
              <a:t>u=1</a:t>
            </a:r>
            <a:r>
              <a:rPr lang="zh-CN" altLang="en-US" dirty="0" smtClean="0"/>
              <a:t>时，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967" y="2892427"/>
            <a:ext cx="3881429" cy="3114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967" y="4423625"/>
            <a:ext cx="4963112" cy="3195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363" y="3386304"/>
            <a:ext cx="5258256" cy="3429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528" y="3386304"/>
            <a:ext cx="2789162" cy="31244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939" y="3802069"/>
            <a:ext cx="5761219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2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731523"/>
            <a:ext cx="10363826" cy="25188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92" y="4558812"/>
            <a:ext cx="7924082" cy="9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7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80" y="822160"/>
            <a:ext cx="8377198" cy="9974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2367091"/>
            <a:ext cx="10383552" cy="10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2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2367092"/>
            <a:ext cx="10365658" cy="21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8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Proof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25" y="697163"/>
            <a:ext cx="7254869" cy="15317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49" y="2492094"/>
            <a:ext cx="10275651" cy="24787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48" y="4916156"/>
            <a:ext cx="10275652" cy="4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4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2367091"/>
            <a:ext cx="10363826" cy="28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8718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543</TotalTime>
  <Words>105</Words>
  <Application>Microsoft Office PowerPoint</Application>
  <PresentationFormat>宽屏</PresentationFormat>
  <Paragraphs>22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Tw Cen MT</vt:lpstr>
      <vt:lpstr>水滴</vt:lpstr>
      <vt:lpstr>Correctness  of prefix-function</vt:lpstr>
      <vt:lpstr>PowerPoint 演示文稿</vt:lpstr>
      <vt:lpstr>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Last step</vt:lpstr>
      <vt:lpstr>PowerPoint 演示文稿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徐碧村</dc:creator>
  <cp:lastModifiedBy>徐碧村</cp:lastModifiedBy>
  <cp:revision>17</cp:revision>
  <dcterms:created xsi:type="dcterms:W3CDTF">2017-05-03T02:27:21Z</dcterms:created>
  <dcterms:modified xsi:type="dcterms:W3CDTF">2017-05-03T11:30:27Z</dcterms:modified>
</cp:coreProperties>
</file>