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4" r:id="rId4"/>
    <p:sldId id="265" r:id="rId5"/>
    <p:sldId id="266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6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07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30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E679D95B-63EB-49D7-824E-D2B2A6106ACD}"/>
    <pc:docChg chg="undo custSel delSld modSld modMainMaster">
      <pc:chgData name="祖国的花朵" userId="e5b1ea1338e2808f" providerId="LiveId" clId="{E679D95B-63EB-49D7-824E-D2B2A6106ACD}" dt="2018-02-04T15:47:52.698" v="13" actId="947"/>
      <pc:docMkLst>
        <pc:docMk/>
      </pc:docMkLst>
      <pc:sldChg chg="addSp delSp modSp">
        <pc:chgData name="祖国的花朵" userId="e5b1ea1338e2808f" providerId="LiveId" clId="{E679D95B-63EB-49D7-824E-D2B2A6106ACD}" dt="2018-02-04T15:47:52.698" v="13" actId="947"/>
        <pc:sldMkLst>
          <pc:docMk/>
          <pc:sldMk cId="3015452327" sldId="256"/>
        </pc:sldMkLst>
        <pc:spChg chg="add del mod">
          <ac:chgData name="祖国的花朵" userId="e5b1ea1338e2808f" providerId="LiveId" clId="{E679D95B-63EB-49D7-824E-D2B2A6106ACD}" dt="2018-02-04T15:47:35.045" v="8" actId="947"/>
          <ac:spMkLst>
            <pc:docMk/>
            <pc:sldMk cId="3015452327" sldId="256"/>
            <ac:spMk id="2" creationId="{9896ACD7-94B1-4DBF-A6C6-E3E03C9D0564}"/>
          </ac:spMkLst>
        </pc:spChg>
        <pc:spChg chg="add del mod">
          <ac:chgData name="祖国的花朵" userId="e5b1ea1338e2808f" providerId="LiveId" clId="{E679D95B-63EB-49D7-824E-D2B2A6106ACD}" dt="2018-02-04T15:47:35.045" v="8" actId="947"/>
          <ac:spMkLst>
            <pc:docMk/>
            <pc:sldMk cId="3015452327" sldId="256"/>
            <ac:spMk id="3" creationId="{5CFFDFA8-0214-4C5E-9B2A-7FE7E5E0DE95}"/>
          </ac:spMkLst>
        </pc:spChg>
        <pc:spChg chg="mod">
          <ac:chgData name="祖国的花朵" userId="e5b1ea1338e2808f" providerId="LiveId" clId="{E679D95B-63EB-49D7-824E-D2B2A6106ACD}" dt="2018-02-04T15:47:52.698" v="13" actId="947"/>
          <ac:spMkLst>
            <pc:docMk/>
            <pc:sldMk cId="3015452327" sldId="256"/>
            <ac:spMk id="4" creationId="{00000000-0000-0000-0000-000000000000}"/>
          </ac:spMkLst>
        </pc:spChg>
        <pc:spChg chg="add del mod">
          <ac:chgData name="祖国的花朵" userId="e5b1ea1338e2808f" providerId="LiveId" clId="{E679D95B-63EB-49D7-824E-D2B2A6106ACD}" dt="2018-02-04T15:47:35.045" v="8" actId="947"/>
          <ac:spMkLst>
            <pc:docMk/>
            <pc:sldMk cId="3015452327" sldId="256"/>
            <ac:spMk id="8" creationId="{3F6BD965-B8EA-4624-BC85-1CC8F9EC8B54}"/>
          </ac:spMkLst>
        </pc:spChg>
        <pc:spChg chg="add del mod">
          <ac:chgData name="祖国的花朵" userId="e5b1ea1338e2808f" providerId="LiveId" clId="{E679D95B-63EB-49D7-824E-D2B2A6106ACD}" dt="2018-02-04T15:47:35.045" v="8" actId="947"/>
          <ac:spMkLst>
            <pc:docMk/>
            <pc:sldMk cId="3015452327" sldId="256"/>
            <ac:spMk id="9" creationId="{0D63CCF1-89BE-41E6-8DF7-3CFF0FB93727}"/>
          </ac:spMkLst>
        </pc:spChg>
      </pc:sldChg>
      <pc:sldChg chg="del">
        <pc:chgData name="祖国的花朵" userId="e5b1ea1338e2808f" providerId="LiveId" clId="{E679D95B-63EB-49D7-824E-D2B2A6106ACD}" dt="2018-02-04T15:46:53.883" v="0" actId="2696"/>
        <pc:sldMkLst>
          <pc:docMk/>
          <pc:sldMk cId="1782971319" sldId="258"/>
        </pc:sldMkLst>
      </pc:sldChg>
      <pc:sldMasterChg chg="delSldLayout modSldLayout">
        <pc:chgData name="祖国的花朵" userId="e5b1ea1338e2808f" providerId="LiveId" clId="{E679D95B-63EB-49D7-824E-D2B2A6106ACD}" dt="2018-02-04T15:47:44.882" v="11" actId="14100"/>
        <pc:sldMasterMkLst>
          <pc:docMk/>
          <pc:sldMasterMk cId="3784027784" sldId="2147483648"/>
        </pc:sldMasterMkLst>
        <pc:sldLayoutChg chg="del">
          <pc:chgData name="祖国的花朵" userId="e5b1ea1338e2808f" providerId="LiveId" clId="{E679D95B-63EB-49D7-824E-D2B2A6106ACD}" dt="2018-02-04T15:46:55.974" v="1" actId="2696"/>
          <pc:sldLayoutMkLst>
            <pc:docMk/>
            <pc:sldMasterMk cId="3784027784" sldId="2147483648"/>
            <pc:sldLayoutMk cId="2757580032" sldId="2147483657"/>
          </pc:sldLayoutMkLst>
        </pc:sldLayoutChg>
        <pc:sldLayoutChg chg="modSp">
          <pc:chgData name="祖国的花朵" userId="e5b1ea1338e2808f" providerId="LiveId" clId="{E679D95B-63EB-49D7-824E-D2B2A6106ACD}" dt="2018-02-04T15:47:44.882" v="11" actId="14100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E679D95B-63EB-49D7-824E-D2B2A6106ACD}" dt="2018-02-04T15:47:44.882" v="11" actId="14100"/>
            <ac:spMkLst>
              <pc:docMk/>
              <pc:sldMasterMk cId="3784027784" sldId="2147483648"/>
              <pc:sldLayoutMk cId="2882586885" sldId="2147483660"/>
              <ac:spMk id="2" creationId="{00000000-0000-0000-0000-000000000000}"/>
            </ac:spMkLst>
          </pc:spChg>
          <pc:spChg chg="mod">
            <ac:chgData name="祖国的花朵" userId="e5b1ea1338e2808f" providerId="LiveId" clId="{E679D95B-63EB-49D7-824E-D2B2A6106ACD}" dt="2018-02-04T15:47:04.425" v="2" actId="242"/>
            <ac:spMkLst>
              <pc:docMk/>
              <pc:sldMasterMk cId="3784027784" sldId="2147483648"/>
              <pc:sldLayoutMk cId="2882586885" sldId="2147483660"/>
              <ac:spMk id="3" creationId="{00000000-0000-0000-0000-000000000000}"/>
            </ac:spMkLst>
          </pc:spChg>
        </pc:sldLayoutChg>
        <pc:sldLayoutChg chg="modSp">
          <pc:chgData name="祖国的花朵" userId="e5b1ea1338e2808f" providerId="LiveId" clId="{E679D95B-63EB-49D7-824E-D2B2A6106ACD}" dt="2018-02-04T15:47:22.882" v="7" actId="1076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祖国的花朵" userId="e5b1ea1338e2808f" providerId="LiveId" clId="{E679D95B-63EB-49D7-824E-D2B2A6106ACD}" dt="2018-02-04T15:47:22.882" v="7" actId="1076"/>
            <ac:spMkLst>
              <pc:docMk/>
              <pc:sldMasterMk cId="3784027784" sldId="2147483648"/>
              <pc:sldLayoutMk cId="2378658405" sldId="2147483661"/>
              <ac:spMk id="2" creationId="{00000000-0000-0000-0000-000000000000}"/>
            </ac:spMkLst>
          </pc:spChg>
          <pc:picChg chg="mod">
            <ac:chgData name="祖国的花朵" userId="e5b1ea1338e2808f" providerId="LiveId" clId="{E679D95B-63EB-49D7-824E-D2B2A6106ACD}" dt="2018-02-04T15:47:18.913" v="6" actId="1076"/>
            <ac:picMkLst>
              <pc:docMk/>
              <pc:sldMasterMk cId="3784027784" sldId="2147483648"/>
              <pc:sldLayoutMk cId="2378658405" sldId="2147483661"/>
              <ac:picMk id="19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9A686-D0B3-4DDE-8500-2E8BBAFDA26D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41F87-137A-4A92-8945-16D26F10B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41F87-137A-4A92-8945-16D26F10B8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5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41F87-137A-4A92-8945-16D26F10B8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72" name="图片 197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grpSp>
        <p:nvGrpSpPr>
          <p:cNvPr id="19785" name="组合 19784"/>
          <p:cNvGrpSpPr/>
          <p:nvPr/>
        </p:nvGrpSpPr>
        <p:grpSpPr>
          <a:xfrm>
            <a:off x="1663700" y="1897063"/>
            <a:ext cx="8866188" cy="3065463"/>
            <a:chOff x="1663700" y="1897063"/>
            <a:chExt cx="8866188" cy="3065463"/>
          </a:xfrm>
        </p:grpSpPr>
        <p:sp>
          <p:nvSpPr>
            <p:cNvPr id="19776" name="Oval 9590"/>
            <p:cNvSpPr>
              <a:spLocks noChangeArrowheads="1"/>
            </p:cNvSpPr>
            <p:nvPr/>
          </p:nvSpPr>
          <p:spPr bwMode="auto">
            <a:xfrm>
              <a:off x="9312275" y="2600325"/>
              <a:ext cx="1217613" cy="1517650"/>
            </a:xfrm>
            <a:prstGeom prst="ellipse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7" name="Rectangle 9591"/>
            <p:cNvSpPr>
              <a:spLocks noChangeArrowheads="1"/>
            </p:cNvSpPr>
            <p:nvPr/>
          </p:nvSpPr>
          <p:spPr bwMode="auto">
            <a:xfrm>
              <a:off x="3370263" y="2600325"/>
              <a:ext cx="6480175" cy="1517650"/>
            </a:xfrm>
            <a:prstGeom prst="rect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8" name="Oval 9592"/>
            <p:cNvSpPr>
              <a:spLocks noChangeArrowheads="1"/>
            </p:cNvSpPr>
            <p:nvPr/>
          </p:nvSpPr>
          <p:spPr bwMode="auto">
            <a:xfrm>
              <a:off x="1663700" y="2600325"/>
              <a:ext cx="1216025" cy="1517650"/>
            </a:xfrm>
            <a:prstGeom prst="ellipse">
              <a:avLst/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79" name="Freeform 9593"/>
            <p:cNvSpPr>
              <a:spLocks/>
            </p:cNvSpPr>
            <p:nvPr/>
          </p:nvSpPr>
          <p:spPr bwMode="auto">
            <a:xfrm>
              <a:off x="2154238" y="1897063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0" name="Freeform 9594"/>
            <p:cNvSpPr>
              <a:spLocks/>
            </p:cNvSpPr>
            <p:nvPr/>
          </p:nvSpPr>
          <p:spPr bwMode="auto">
            <a:xfrm>
              <a:off x="3568700" y="2243138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1" name="Oval 9595"/>
            <p:cNvSpPr>
              <a:spLocks noChangeArrowheads="1"/>
            </p:cNvSpPr>
            <p:nvPr/>
          </p:nvSpPr>
          <p:spPr bwMode="auto">
            <a:xfrm>
              <a:off x="2346325" y="2090738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2" name="Oval 9596"/>
            <p:cNvSpPr>
              <a:spLocks noChangeArrowheads="1"/>
            </p:cNvSpPr>
            <p:nvPr/>
          </p:nvSpPr>
          <p:spPr bwMode="auto">
            <a:xfrm>
              <a:off x="2543175" y="2287588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3" name="Line 9597"/>
            <p:cNvSpPr>
              <a:spLocks noChangeShapeType="1"/>
            </p:cNvSpPr>
            <p:nvPr/>
          </p:nvSpPr>
          <p:spPr bwMode="auto">
            <a:xfrm>
              <a:off x="4911725" y="3429000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84" name="Freeform 9598"/>
            <p:cNvSpPr>
              <a:spLocks noEditPoints="1"/>
            </p:cNvSpPr>
            <p:nvPr/>
          </p:nvSpPr>
          <p:spPr bwMode="auto">
            <a:xfrm>
              <a:off x="2787650" y="2527300"/>
              <a:ext cx="1858963" cy="1849438"/>
            </a:xfrm>
            <a:custGeom>
              <a:avLst/>
              <a:gdLst>
                <a:gd name="T0" fmla="*/ 984 w 1106"/>
                <a:gd name="T1" fmla="*/ 357 h 1099"/>
                <a:gd name="T2" fmla="*/ 895 w 1106"/>
                <a:gd name="T3" fmla="*/ 51 h 1099"/>
                <a:gd name="T4" fmla="*/ 358 w 1106"/>
                <a:gd name="T5" fmla="*/ 7 h 1099"/>
                <a:gd name="T6" fmla="*/ 158 w 1106"/>
                <a:gd name="T7" fmla="*/ 317 h 1099"/>
                <a:gd name="T8" fmla="*/ 198 w 1106"/>
                <a:gd name="T9" fmla="*/ 297 h 1099"/>
                <a:gd name="T10" fmla="*/ 358 w 1106"/>
                <a:gd name="T11" fmla="*/ 48 h 1099"/>
                <a:gd name="T12" fmla="*/ 413 w 1106"/>
                <a:gd name="T13" fmla="*/ 257 h 1099"/>
                <a:gd name="T14" fmla="*/ 158 w 1106"/>
                <a:gd name="T15" fmla="*/ 338 h 1099"/>
                <a:gd name="T16" fmla="*/ 173 w 1106"/>
                <a:gd name="T17" fmla="*/ 778 h 1099"/>
                <a:gd name="T18" fmla="*/ 266 w 1106"/>
                <a:gd name="T19" fmla="*/ 1048 h 1099"/>
                <a:gd name="T20" fmla="*/ 748 w 1106"/>
                <a:gd name="T21" fmla="*/ 1055 h 1099"/>
                <a:gd name="T22" fmla="*/ 949 w 1106"/>
                <a:gd name="T23" fmla="*/ 790 h 1099"/>
                <a:gd name="T24" fmla="*/ 832 w 1106"/>
                <a:gd name="T25" fmla="*/ 991 h 1099"/>
                <a:gd name="T26" fmla="*/ 610 w 1106"/>
                <a:gd name="T27" fmla="*/ 976 h 1099"/>
                <a:gd name="T28" fmla="*/ 749 w 1106"/>
                <a:gd name="T29" fmla="*/ 841 h 1099"/>
                <a:gd name="T30" fmla="*/ 949 w 1106"/>
                <a:gd name="T31" fmla="*/ 770 h 1099"/>
                <a:gd name="T32" fmla="*/ 983 w 1106"/>
                <a:gd name="T33" fmla="*/ 360 h 1099"/>
                <a:gd name="T34" fmla="*/ 579 w 1106"/>
                <a:gd name="T35" fmla="*/ 156 h 1099"/>
                <a:gd name="T36" fmla="*/ 725 w 1106"/>
                <a:gd name="T37" fmla="*/ 242 h 1099"/>
                <a:gd name="T38" fmla="*/ 871 w 1106"/>
                <a:gd name="T39" fmla="*/ 88 h 1099"/>
                <a:gd name="T40" fmla="*/ 945 w 1106"/>
                <a:gd name="T41" fmla="*/ 336 h 1099"/>
                <a:gd name="T42" fmla="*/ 661 w 1106"/>
                <a:gd name="T43" fmla="*/ 253 h 1099"/>
                <a:gd name="T44" fmla="*/ 474 w 1106"/>
                <a:gd name="T45" fmla="*/ 251 h 1099"/>
                <a:gd name="T46" fmla="*/ 41 w 1106"/>
                <a:gd name="T47" fmla="*/ 554 h 1099"/>
                <a:gd name="T48" fmla="*/ 202 w 1106"/>
                <a:gd name="T49" fmla="*/ 361 h 1099"/>
                <a:gd name="T50" fmla="*/ 367 w 1106"/>
                <a:gd name="T51" fmla="*/ 315 h 1099"/>
                <a:gd name="T52" fmla="*/ 246 w 1106"/>
                <a:gd name="T53" fmla="*/ 521 h 1099"/>
                <a:gd name="T54" fmla="*/ 171 w 1106"/>
                <a:gd name="T55" fmla="*/ 403 h 1099"/>
                <a:gd name="T56" fmla="*/ 179 w 1106"/>
                <a:gd name="T57" fmla="*/ 735 h 1099"/>
                <a:gd name="T58" fmla="*/ 665 w 1106"/>
                <a:gd name="T59" fmla="*/ 872 h 1099"/>
                <a:gd name="T60" fmla="*/ 474 w 1106"/>
                <a:gd name="T61" fmla="*/ 878 h 1099"/>
                <a:gd name="T62" fmla="*/ 533 w 1106"/>
                <a:gd name="T63" fmla="*/ 977 h 1099"/>
                <a:gd name="T64" fmla="*/ 212 w 1106"/>
                <a:gd name="T65" fmla="*/ 812 h 1099"/>
                <a:gd name="T66" fmla="*/ 408 w 1106"/>
                <a:gd name="T67" fmla="*/ 850 h 1099"/>
                <a:gd name="T68" fmla="*/ 553 w 1106"/>
                <a:gd name="T69" fmla="*/ 860 h 1099"/>
                <a:gd name="T70" fmla="*/ 665 w 1106"/>
                <a:gd name="T71" fmla="*/ 872 h 1099"/>
                <a:gd name="T72" fmla="*/ 842 w 1106"/>
                <a:gd name="T73" fmla="*/ 714 h 1099"/>
                <a:gd name="T74" fmla="*/ 907 w 1106"/>
                <a:gd name="T75" fmla="*/ 745 h 1099"/>
                <a:gd name="T76" fmla="*/ 891 w 1106"/>
                <a:gd name="T77" fmla="*/ 528 h 1099"/>
                <a:gd name="T78" fmla="*/ 782 w 1106"/>
                <a:gd name="T79" fmla="*/ 333 h 1099"/>
                <a:gd name="T80" fmla="*/ 776 w 1106"/>
                <a:gd name="T81" fmla="*/ 396 h 1099"/>
                <a:gd name="T82" fmla="*/ 807 w 1106"/>
                <a:gd name="T83" fmla="*/ 692 h 1099"/>
                <a:gd name="T84" fmla="*/ 553 w 1106"/>
                <a:gd name="T85" fmla="*/ 819 h 1099"/>
                <a:gd name="T86" fmla="*/ 364 w 1106"/>
                <a:gd name="T87" fmla="*/ 801 h 1099"/>
                <a:gd name="T88" fmla="*/ 248 w 1106"/>
                <a:gd name="T89" fmla="*/ 630 h 1099"/>
                <a:gd name="T90" fmla="*/ 352 w 1106"/>
                <a:gd name="T91" fmla="*/ 782 h 1099"/>
                <a:gd name="T92" fmla="*/ 331 w 1106"/>
                <a:gd name="T93" fmla="*/ 686 h 1099"/>
                <a:gd name="T94" fmla="*/ 354 w 1106"/>
                <a:gd name="T95" fmla="*/ 407 h 1099"/>
                <a:gd name="T96" fmla="*/ 434 w 1106"/>
                <a:gd name="T97" fmla="*/ 296 h 1099"/>
                <a:gd name="T98" fmla="*/ 704 w 1106"/>
                <a:gd name="T99" fmla="*/ 300 h 1099"/>
                <a:gd name="T100" fmla="*/ 937 w 1106"/>
                <a:gd name="T101" fmla="*/ 379 h 1099"/>
                <a:gd name="T102" fmla="*/ 946 w 1106"/>
                <a:gd name="T103" fmla="*/ 724 h 1099"/>
                <a:gd name="T104" fmla="*/ 975 w 1106"/>
                <a:gd name="T105" fmla="*/ 404 h 1099"/>
                <a:gd name="T106" fmla="*/ 946 w 1106"/>
                <a:gd name="T107" fmla="*/ 724 h 1099"/>
                <a:gd name="T108" fmla="*/ 533 w 1106"/>
                <a:gd name="T109" fmla="*/ 621 h 1099"/>
                <a:gd name="T110" fmla="*/ 533 w 1106"/>
                <a:gd name="T111" fmla="*/ 4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6" h="1099">
                  <a:moveTo>
                    <a:pt x="983" y="360"/>
                  </a:moveTo>
                  <a:cubicBezTo>
                    <a:pt x="984" y="359"/>
                    <a:pt x="984" y="358"/>
                    <a:pt x="984" y="357"/>
                  </a:cubicBezTo>
                  <a:cubicBezTo>
                    <a:pt x="986" y="341"/>
                    <a:pt x="988" y="325"/>
                    <a:pt x="989" y="310"/>
                  </a:cubicBezTo>
                  <a:cubicBezTo>
                    <a:pt x="998" y="192"/>
                    <a:pt x="967" y="97"/>
                    <a:pt x="895" y="51"/>
                  </a:cubicBezTo>
                  <a:cubicBezTo>
                    <a:pt x="813" y="0"/>
                    <a:pt x="697" y="23"/>
                    <a:pt x="580" y="103"/>
                  </a:cubicBezTo>
                  <a:cubicBezTo>
                    <a:pt x="504" y="45"/>
                    <a:pt x="427" y="7"/>
                    <a:pt x="358" y="7"/>
                  </a:cubicBezTo>
                  <a:cubicBezTo>
                    <a:pt x="318" y="7"/>
                    <a:pt x="282" y="17"/>
                    <a:pt x="251" y="37"/>
                  </a:cubicBezTo>
                  <a:cubicBezTo>
                    <a:pt x="181" y="83"/>
                    <a:pt x="147" y="195"/>
                    <a:pt x="158" y="317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70" y="310"/>
                    <a:pt x="184" y="303"/>
                    <a:pt x="198" y="297"/>
                  </a:cubicBezTo>
                  <a:cubicBezTo>
                    <a:pt x="193" y="200"/>
                    <a:pt x="219" y="106"/>
                    <a:pt x="274" y="71"/>
                  </a:cubicBezTo>
                  <a:cubicBezTo>
                    <a:pt x="297" y="55"/>
                    <a:pt x="326" y="48"/>
                    <a:pt x="358" y="48"/>
                  </a:cubicBezTo>
                  <a:cubicBezTo>
                    <a:pt x="415" y="48"/>
                    <a:pt x="480" y="80"/>
                    <a:pt x="545" y="129"/>
                  </a:cubicBezTo>
                  <a:cubicBezTo>
                    <a:pt x="500" y="164"/>
                    <a:pt x="455" y="207"/>
                    <a:pt x="413" y="257"/>
                  </a:cubicBezTo>
                  <a:cubicBezTo>
                    <a:pt x="332" y="268"/>
                    <a:pt x="259" y="289"/>
                    <a:pt x="198" y="317"/>
                  </a:cubicBezTo>
                  <a:cubicBezTo>
                    <a:pt x="184" y="324"/>
                    <a:pt x="170" y="331"/>
                    <a:pt x="158" y="338"/>
                  </a:cubicBezTo>
                  <a:cubicBezTo>
                    <a:pt x="60" y="393"/>
                    <a:pt x="0" y="469"/>
                    <a:pt x="0" y="554"/>
                  </a:cubicBezTo>
                  <a:cubicBezTo>
                    <a:pt x="0" y="644"/>
                    <a:pt x="66" y="723"/>
                    <a:pt x="173" y="778"/>
                  </a:cubicBezTo>
                  <a:cubicBezTo>
                    <a:pt x="173" y="783"/>
                    <a:pt x="172" y="787"/>
                    <a:pt x="172" y="791"/>
                  </a:cubicBezTo>
                  <a:cubicBezTo>
                    <a:pt x="163" y="908"/>
                    <a:pt x="194" y="1002"/>
                    <a:pt x="266" y="1048"/>
                  </a:cubicBezTo>
                  <a:cubicBezTo>
                    <a:pt x="347" y="1099"/>
                    <a:pt x="459" y="1077"/>
                    <a:pt x="573" y="1002"/>
                  </a:cubicBezTo>
                  <a:cubicBezTo>
                    <a:pt x="634" y="1036"/>
                    <a:pt x="694" y="1055"/>
                    <a:pt x="748" y="1055"/>
                  </a:cubicBezTo>
                  <a:cubicBezTo>
                    <a:pt x="788" y="1055"/>
                    <a:pt x="824" y="1045"/>
                    <a:pt x="855" y="1025"/>
                  </a:cubicBezTo>
                  <a:cubicBezTo>
                    <a:pt x="920" y="983"/>
                    <a:pt x="953" y="899"/>
                    <a:pt x="949" y="790"/>
                  </a:cubicBezTo>
                  <a:cubicBezTo>
                    <a:pt x="937" y="797"/>
                    <a:pt x="923" y="804"/>
                    <a:pt x="909" y="811"/>
                  </a:cubicBezTo>
                  <a:cubicBezTo>
                    <a:pt x="908" y="896"/>
                    <a:pt x="882" y="959"/>
                    <a:pt x="832" y="991"/>
                  </a:cubicBezTo>
                  <a:cubicBezTo>
                    <a:pt x="809" y="1006"/>
                    <a:pt x="780" y="1014"/>
                    <a:pt x="748" y="1014"/>
                  </a:cubicBezTo>
                  <a:cubicBezTo>
                    <a:pt x="705" y="1014"/>
                    <a:pt x="658" y="1001"/>
                    <a:pt x="610" y="976"/>
                  </a:cubicBezTo>
                  <a:cubicBezTo>
                    <a:pt x="651" y="944"/>
                    <a:pt x="692" y="906"/>
                    <a:pt x="732" y="861"/>
                  </a:cubicBezTo>
                  <a:cubicBezTo>
                    <a:pt x="737" y="855"/>
                    <a:pt x="743" y="848"/>
                    <a:pt x="749" y="841"/>
                  </a:cubicBezTo>
                  <a:cubicBezTo>
                    <a:pt x="808" y="829"/>
                    <a:pt x="862" y="812"/>
                    <a:pt x="909" y="790"/>
                  </a:cubicBezTo>
                  <a:cubicBezTo>
                    <a:pt x="923" y="784"/>
                    <a:pt x="937" y="777"/>
                    <a:pt x="949" y="770"/>
                  </a:cubicBezTo>
                  <a:cubicBezTo>
                    <a:pt x="1047" y="715"/>
                    <a:pt x="1106" y="639"/>
                    <a:pt x="1106" y="554"/>
                  </a:cubicBezTo>
                  <a:cubicBezTo>
                    <a:pt x="1106" y="480"/>
                    <a:pt x="1060" y="412"/>
                    <a:pt x="983" y="360"/>
                  </a:cubicBezTo>
                  <a:close/>
                  <a:moveTo>
                    <a:pt x="478" y="247"/>
                  </a:moveTo>
                  <a:cubicBezTo>
                    <a:pt x="511" y="212"/>
                    <a:pt x="545" y="181"/>
                    <a:pt x="579" y="156"/>
                  </a:cubicBezTo>
                  <a:cubicBezTo>
                    <a:pt x="607" y="179"/>
                    <a:pt x="634" y="205"/>
                    <a:pt x="661" y="233"/>
                  </a:cubicBezTo>
                  <a:cubicBezTo>
                    <a:pt x="683" y="235"/>
                    <a:pt x="704" y="238"/>
                    <a:pt x="725" y="242"/>
                  </a:cubicBezTo>
                  <a:cubicBezTo>
                    <a:pt x="689" y="201"/>
                    <a:pt x="652" y="164"/>
                    <a:pt x="614" y="131"/>
                  </a:cubicBezTo>
                  <a:cubicBezTo>
                    <a:pt x="712" y="67"/>
                    <a:pt x="806" y="47"/>
                    <a:pt x="871" y="88"/>
                  </a:cubicBezTo>
                  <a:cubicBezTo>
                    <a:pt x="927" y="124"/>
                    <a:pt x="952" y="197"/>
                    <a:pt x="948" y="291"/>
                  </a:cubicBezTo>
                  <a:cubicBezTo>
                    <a:pt x="948" y="305"/>
                    <a:pt x="946" y="320"/>
                    <a:pt x="945" y="336"/>
                  </a:cubicBezTo>
                  <a:cubicBezTo>
                    <a:pt x="884" y="302"/>
                    <a:pt x="809" y="277"/>
                    <a:pt x="725" y="262"/>
                  </a:cubicBezTo>
                  <a:cubicBezTo>
                    <a:pt x="704" y="258"/>
                    <a:pt x="683" y="255"/>
                    <a:pt x="661" y="253"/>
                  </a:cubicBezTo>
                  <a:cubicBezTo>
                    <a:pt x="626" y="249"/>
                    <a:pt x="590" y="247"/>
                    <a:pt x="553" y="247"/>
                  </a:cubicBezTo>
                  <a:cubicBezTo>
                    <a:pt x="526" y="247"/>
                    <a:pt x="500" y="249"/>
                    <a:pt x="474" y="251"/>
                  </a:cubicBezTo>
                  <a:cubicBezTo>
                    <a:pt x="476" y="249"/>
                    <a:pt x="478" y="247"/>
                    <a:pt x="478" y="247"/>
                  </a:cubicBezTo>
                  <a:close/>
                  <a:moveTo>
                    <a:pt x="41" y="554"/>
                  </a:moveTo>
                  <a:cubicBezTo>
                    <a:pt x="41" y="488"/>
                    <a:pt x="87" y="428"/>
                    <a:pt x="163" y="382"/>
                  </a:cubicBezTo>
                  <a:cubicBezTo>
                    <a:pt x="175" y="375"/>
                    <a:pt x="188" y="368"/>
                    <a:pt x="202" y="361"/>
                  </a:cubicBezTo>
                  <a:cubicBezTo>
                    <a:pt x="251" y="337"/>
                    <a:pt x="310" y="318"/>
                    <a:pt x="374" y="305"/>
                  </a:cubicBezTo>
                  <a:cubicBezTo>
                    <a:pt x="372" y="309"/>
                    <a:pt x="369" y="312"/>
                    <a:pt x="367" y="315"/>
                  </a:cubicBezTo>
                  <a:cubicBezTo>
                    <a:pt x="351" y="337"/>
                    <a:pt x="335" y="361"/>
                    <a:pt x="319" y="385"/>
                  </a:cubicBezTo>
                  <a:cubicBezTo>
                    <a:pt x="291" y="430"/>
                    <a:pt x="266" y="476"/>
                    <a:pt x="246" y="521"/>
                  </a:cubicBezTo>
                  <a:cubicBezTo>
                    <a:pt x="229" y="475"/>
                    <a:pt x="217" y="429"/>
                    <a:pt x="210" y="381"/>
                  </a:cubicBezTo>
                  <a:cubicBezTo>
                    <a:pt x="196" y="388"/>
                    <a:pt x="184" y="395"/>
                    <a:pt x="171" y="403"/>
                  </a:cubicBezTo>
                  <a:cubicBezTo>
                    <a:pt x="181" y="463"/>
                    <a:pt x="197" y="520"/>
                    <a:pt x="222" y="577"/>
                  </a:cubicBezTo>
                  <a:cubicBezTo>
                    <a:pt x="201" y="632"/>
                    <a:pt x="187" y="685"/>
                    <a:pt x="179" y="735"/>
                  </a:cubicBezTo>
                  <a:cubicBezTo>
                    <a:pt x="93" y="687"/>
                    <a:pt x="41" y="624"/>
                    <a:pt x="41" y="554"/>
                  </a:cubicBezTo>
                  <a:close/>
                  <a:moveTo>
                    <a:pt x="665" y="872"/>
                  </a:moveTo>
                  <a:cubicBezTo>
                    <a:pt x="634" y="903"/>
                    <a:pt x="602" y="930"/>
                    <a:pt x="570" y="953"/>
                  </a:cubicBezTo>
                  <a:cubicBezTo>
                    <a:pt x="538" y="932"/>
                    <a:pt x="505" y="907"/>
                    <a:pt x="474" y="878"/>
                  </a:cubicBezTo>
                  <a:cubicBezTo>
                    <a:pt x="451" y="876"/>
                    <a:pt x="430" y="874"/>
                    <a:pt x="408" y="871"/>
                  </a:cubicBezTo>
                  <a:cubicBezTo>
                    <a:pt x="449" y="913"/>
                    <a:pt x="491" y="948"/>
                    <a:pt x="533" y="977"/>
                  </a:cubicBezTo>
                  <a:cubicBezTo>
                    <a:pt x="440" y="1034"/>
                    <a:pt x="352" y="1050"/>
                    <a:pt x="290" y="1011"/>
                  </a:cubicBezTo>
                  <a:cubicBezTo>
                    <a:pt x="234" y="976"/>
                    <a:pt x="209" y="904"/>
                    <a:pt x="212" y="812"/>
                  </a:cubicBezTo>
                  <a:cubicBezTo>
                    <a:pt x="214" y="797"/>
                    <a:pt x="214" y="797"/>
                    <a:pt x="214" y="797"/>
                  </a:cubicBezTo>
                  <a:cubicBezTo>
                    <a:pt x="270" y="822"/>
                    <a:pt x="336" y="840"/>
                    <a:pt x="408" y="850"/>
                  </a:cubicBezTo>
                  <a:cubicBezTo>
                    <a:pt x="430" y="853"/>
                    <a:pt x="451" y="856"/>
                    <a:pt x="474" y="857"/>
                  </a:cubicBezTo>
                  <a:cubicBezTo>
                    <a:pt x="500" y="859"/>
                    <a:pt x="526" y="860"/>
                    <a:pt x="553" y="860"/>
                  </a:cubicBezTo>
                  <a:cubicBezTo>
                    <a:pt x="598" y="860"/>
                    <a:pt x="642" y="857"/>
                    <a:pt x="684" y="852"/>
                  </a:cubicBezTo>
                  <a:cubicBezTo>
                    <a:pt x="678" y="859"/>
                    <a:pt x="671" y="865"/>
                    <a:pt x="665" y="872"/>
                  </a:cubicBezTo>
                  <a:close/>
                  <a:moveTo>
                    <a:pt x="790" y="789"/>
                  </a:moveTo>
                  <a:cubicBezTo>
                    <a:pt x="808" y="765"/>
                    <a:pt x="825" y="741"/>
                    <a:pt x="842" y="714"/>
                  </a:cubicBezTo>
                  <a:cubicBezTo>
                    <a:pt x="858" y="689"/>
                    <a:pt x="873" y="663"/>
                    <a:pt x="886" y="637"/>
                  </a:cubicBezTo>
                  <a:cubicBezTo>
                    <a:pt x="897" y="674"/>
                    <a:pt x="904" y="710"/>
                    <a:pt x="907" y="745"/>
                  </a:cubicBezTo>
                  <a:cubicBezTo>
                    <a:pt x="872" y="763"/>
                    <a:pt x="833" y="777"/>
                    <a:pt x="790" y="789"/>
                  </a:cubicBezTo>
                  <a:close/>
                  <a:moveTo>
                    <a:pt x="891" y="528"/>
                  </a:moveTo>
                  <a:cubicBezTo>
                    <a:pt x="870" y="476"/>
                    <a:pt x="843" y="424"/>
                    <a:pt x="810" y="374"/>
                  </a:cubicBezTo>
                  <a:cubicBezTo>
                    <a:pt x="796" y="353"/>
                    <a:pt x="797" y="353"/>
                    <a:pt x="782" y="333"/>
                  </a:cubicBezTo>
                  <a:cubicBezTo>
                    <a:pt x="762" y="328"/>
                    <a:pt x="741" y="324"/>
                    <a:pt x="720" y="321"/>
                  </a:cubicBezTo>
                  <a:cubicBezTo>
                    <a:pt x="745" y="350"/>
                    <a:pt x="753" y="362"/>
                    <a:pt x="776" y="396"/>
                  </a:cubicBezTo>
                  <a:cubicBezTo>
                    <a:pt x="815" y="457"/>
                    <a:pt x="846" y="519"/>
                    <a:pt x="868" y="580"/>
                  </a:cubicBezTo>
                  <a:cubicBezTo>
                    <a:pt x="850" y="618"/>
                    <a:pt x="830" y="655"/>
                    <a:pt x="807" y="692"/>
                  </a:cubicBezTo>
                  <a:cubicBezTo>
                    <a:pt x="781" y="732"/>
                    <a:pt x="754" y="769"/>
                    <a:pt x="726" y="803"/>
                  </a:cubicBezTo>
                  <a:cubicBezTo>
                    <a:pt x="672" y="814"/>
                    <a:pt x="614" y="819"/>
                    <a:pt x="553" y="819"/>
                  </a:cubicBezTo>
                  <a:cubicBezTo>
                    <a:pt x="510" y="819"/>
                    <a:pt x="468" y="817"/>
                    <a:pt x="428" y="811"/>
                  </a:cubicBezTo>
                  <a:cubicBezTo>
                    <a:pt x="406" y="809"/>
                    <a:pt x="364" y="801"/>
                    <a:pt x="364" y="801"/>
                  </a:cubicBezTo>
                  <a:cubicBezTo>
                    <a:pt x="310" y="790"/>
                    <a:pt x="261" y="774"/>
                    <a:pt x="218" y="754"/>
                  </a:cubicBezTo>
                  <a:cubicBezTo>
                    <a:pt x="224" y="715"/>
                    <a:pt x="234" y="673"/>
                    <a:pt x="248" y="630"/>
                  </a:cubicBezTo>
                  <a:cubicBezTo>
                    <a:pt x="262" y="656"/>
                    <a:pt x="278" y="682"/>
                    <a:pt x="296" y="708"/>
                  </a:cubicBezTo>
                  <a:cubicBezTo>
                    <a:pt x="324" y="748"/>
                    <a:pt x="328" y="754"/>
                    <a:pt x="352" y="782"/>
                  </a:cubicBezTo>
                  <a:cubicBezTo>
                    <a:pt x="372" y="787"/>
                    <a:pt x="393" y="790"/>
                    <a:pt x="415" y="793"/>
                  </a:cubicBezTo>
                  <a:cubicBezTo>
                    <a:pt x="380" y="756"/>
                    <a:pt x="364" y="740"/>
                    <a:pt x="331" y="686"/>
                  </a:cubicBezTo>
                  <a:cubicBezTo>
                    <a:pt x="306" y="647"/>
                    <a:pt x="286" y="610"/>
                    <a:pt x="269" y="574"/>
                  </a:cubicBezTo>
                  <a:cubicBezTo>
                    <a:pt x="291" y="519"/>
                    <a:pt x="319" y="463"/>
                    <a:pt x="354" y="407"/>
                  </a:cubicBezTo>
                  <a:cubicBezTo>
                    <a:pt x="379" y="368"/>
                    <a:pt x="405" y="332"/>
                    <a:pt x="432" y="299"/>
                  </a:cubicBezTo>
                  <a:cubicBezTo>
                    <a:pt x="433" y="298"/>
                    <a:pt x="434" y="297"/>
                    <a:pt x="434" y="296"/>
                  </a:cubicBezTo>
                  <a:cubicBezTo>
                    <a:pt x="473" y="291"/>
                    <a:pt x="512" y="289"/>
                    <a:pt x="553" y="289"/>
                  </a:cubicBezTo>
                  <a:cubicBezTo>
                    <a:pt x="606" y="289"/>
                    <a:pt x="656" y="293"/>
                    <a:pt x="704" y="300"/>
                  </a:cubicBezTo>
                  <a:cubicBezTo>
                    <a:pt x="726" y="304"/>
                    <a:pt x="746" y="308"/>
                    <a:pt x="766" y="313"/>
                  </a:cubicBezTo>
                  <a:cubicBezTo>
                    <a:pt x="832" y="328"/>
                    <a:pt x="890" y="351"/>
                    <a:pt x="937" y="379"/>
                  </a:cubicBezTo>
                  <a:cubicBezTo>
                    <a:pt x="928" y="426"/>
                    <a:pt x="912" y="477"/>
                    <a:pt x="891" y="528"/>
                  </a:cubicBezTo>
                  <a:close/>
                  <a:moveTo>
                    <a:pt x="946" y="724"/>
                  </a:moveTo>
                  <a:cubicBezTo>
                    <a:pt x="940" y="679"/>
                    <a:pt x="929" y="631"/>
                    <a:pt x="913" y="584"/>
                  </a:cubicBezTo>
                  <a:cubicBezTo>
                    <a:pt x="941" y="522"/>
                    <a:pt x="962" y="461"/>
                    <a:pt x="975" y="404"/>
                  </a:cubicBezTo>
                  <a:cubicBezTo>
                    <a:pt x="1032" y="447"/>
                    <a:pt x="1065" y="498"/>
                    <a:pt x="1065" y="554"/>
                  </a:cubicBezTo>
                  <a:cubicBezTo>
                    <a:pt x="1065" y="619"/>
                    <a:pt x="1020" y="678"/>
                    <a:pt x="946" y="724"/>
                  </a:cubicBezTo>
                  <a:close/>
                  <a:moveTo>
                    <a:pt x="613" y="541"/>
                  </a:moveTo>
                  <a:cubicBezTo>
                    <a:pt x="613" y="586"/>
                    <a:pt x="577" y="621"/>
                    <a:pt x="533" y="621"/>
                  </a:cubicBezTo>
                  <a:cubicBezTo>
                    <a:pt x="488" y="621"/>
                    <a:pt x="452" y="586"/>
                    <a:pt x="452" y="541"/>
                  </a:cubicBezTo>
                  <a:cubicBezTo>
                    <a:pt x="452" y="497"/>
                    <a:pt x="488" y="461"/>
                    <a:pt x="533" y="461"/>
                  </a:cubicBezTo>
                  <a:cubicBezTo>
                    <a:pt x="577" y="461"/>
                    <a:pt x="613" y="497"/>
                    <a:pt x="613" y="5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126038" y="3513365"/>
            <a:ext cx="514985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单击添加学院名称 </a:t>
            </a:r>
            <a:r>
              <a:rPr lang="en-US" altLang="zh-CN"/>
              <a:t>/ </a:t>
            </a:r>
            <a:r>
              <a:rPr lang="zh-CN" altLang="en-US"/>
              <a:t>专业名称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126038" y="2644286"/>
            <a:ext cx="5149850" cy="1113258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039" y="4350006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26039" y="4721481"/>
            <a:ext cx="514985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指导老师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209675" y="1959712"/>
            <a:ext cx="9950219" cy="2232356"/>
            <a:chOff x="1406100" y="1897063"/>
            <a:chExt cx="13663597" cy="3065463"/>
          </a:xfrm>
        </p:grpSpPr>
        <p:sp>
          <p:nvSpPr>
            <p:cNvPr id="47" name="Rectangle 9591"/>
            <p:cNvSpPr>
              <a:spLocks noChangeArrowheads="1"/>
            </p:cNvSpPr>
            <p:nvPr/>
          </p:nvSpPr>
          <p:spPr bwMode="auto">
            <a:xfrm>
              <a:off x="1406100" y="2763672"/>
              <a:ext cx="13663597" cy="1190957"/>
            </a:xfrm>
            <a:prstGeom prst="roundRect">
              <a:avLst>
                <a:gd name="adj" fmla="val 50000"/>
              </a:avLst>
            </a:pr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9593"/>
            <p:cNvSpPr>
              <a:spLocks/>
            </p:cNvSpPr>
            <p:nvPr/>
          </p:nvSpPr>
          <p:spPr bwMode="auto">
            <a:xfrm>
              <a:off x="2154238" y="1897063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9594"/>
            <p:cNvSpPr>
              <a:spLocks/>
            </p:cNvSpPr>
            <p:nvPr/>
          </p:nvSpPr>
          <p:spPr bwMode="auto">
            <a:xfrm>
              <a:off x="3568700" y="2243138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9595"/>
            <p:cNvSpPr>
              <a:spLocks noChangeArrowheads="1"/>
            </p:cNvSpPr>
            <p:nvPr/>
          </p:nvSpPr>
          <p:spPr bwMode="auto">
            <a:xfrm>
              <a:off x="2346325" y="2090738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9596"/>
            <p:cNvSpPr>
              <a:spLocks noChangeArrowheads="1"/>
            </p:cNvSpPr>
            <p:nvPr/>
          </p:nvSpPr>
          <p:spPr bwMode="auto">
            <a:xfrm>
              <a:off x="2543175" y="2287588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9597"/>
            <p:cNvSpPr>
              <a:spLocks noChangeShapeType="1"/>
            </p:cNvSpPr>
            <p:nvPr/>
          </p:nvSpPr>
          <p:spPr bwMode="auto">
            <a:xfrm>
              <a:off x="4911725" y="3429000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84534" y="2810132"/>
            <a:ext cx="5986992" cy="428625"/>
          </a:xfrm>
        </p:spPr>
        <p:txBody>
          <a:bodyPr anchor="ctr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84534" y="3556529"/>
            <a:ext cx="5986992" cy="628967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2184889" y="2336104"/>
            <a:ext cx="1356650" cy="147957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8000" b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1CE4473-7C96-4418-87EA-9B59F18735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E912FD5-A4FC-49FD-8D7A-0E878DBA68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6D1B025-DA50-4276-8A5E-523D5B1527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695325" y="1125538"/>
            <a:ext cx="10801350" cy="51419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A454C2E-0BA6-4228-8BD3-D5A9B8EDBEC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1313DDE-85EB-43A4-8426-6A855CAABB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B7E2633-E2B6-458C-AC84-5FBDDF9B9D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00942C4-3188-4929-9862-694AC661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9ED0445-A0C6-42B9-9EBC-BBF7295E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E919F6E-205E-4615-9063-128B8CFA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6"/>
            <a:ext cx="12191999" cy="6861569"/>
          </a:xfrm>
          <a:prstGeom prst="rect">
            <a:avLst/>
          </a:prstGeom>
        </p:spPr>
      </p:pic>
      <p:sp>
        <p:nvSpPr>
          <p:cNvPr id="204" name="平行四边形 203"/>
          <p:cNvSpPr/>
          <p:nvPr/>
        </p:nvSpPr>
        <p:spPr>
          <a:xfrm>
            <a:off x="0" y="0"/>
            <a:ext cx="4093367" cy="6858000"/>
          </a:xfrm>
          <a:prstGeom prst="parallelogram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56980" y="2342262"/>
            <a:ext cx="6052345" cy="134688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致谢 感恩</a:t>
            </a:r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056980" y="3788961"/>
            <a:ext cx="6052345" cy="3833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8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600993" y="1896266"/>
            <a:ext cx="3062287" cy="3065463"/>
            <a:chOff x="4668043" y="808374"/>
            <a:chExt cx="3062287" cy="3065463"/>
          </a:xfrm>
        </p:grpSpPr>
        <p:sp>
          <p:nvSpPr>
            <p:cNvPr id="198" name="Freeform 9593"/>
            <p:cNvSpPr>
              <a:spLocks/>
            </p:cNvSpPr>
            <p:nvPr/>
          </p:nvSpPr>
          <p:spPr bwMode="auto">
            <a:xfrm>
              <a:off x="4668043" y="808374"/>
              <a:ext cx="1649413" cy="2719388"/>
            </a:xfrm>
            <a:custGeom>
              <a:avLst/>
              <a:gdLst>
                <a:gd name="T0" fmla="*/ 382 w 980"/>
                <a:gd name="T1" fmla="*/ 1509 h 1616"/>
                <a:gd name="T2" fmla="*/ 170 w 980"/>
                <a:gd name="T3" fmla="*/ 617 h 1616"/>
                <a:gd name="T4" fmla="*/ 937 w 980"/>
                <a:gd name="T5" fmla="*/ 114 h 1616"/>
                <a:gd name="T6" fmla="*/ 980 w 980"/>
                <a:gd name="T7" fmla="*/ 7 h 1616"/>
                <a:gd name="T8" fmla="*/ 696 w 980"/>
                <a:gd name="T9" fmla="*/ 30 h 1616"/>
                <a:gd name="T10" fmla="*/ 436 w 980"/>
                <a:gd name="T11" fmla="*/ 139 h 1616"/>
                <a:gd name="T12" fmla="*/ 220 w 980"/>
                <a:gd name="T13" fmla="*/ 324 h 1616"/>
                <a:gd name="T14" fmla="*/ 68 w 980"/>
                <a:gd name="T15" fmla="*/ 576 h 1616"/>
                <a:gd name="T16" fmla="*/ 5 w 980"/>
                <a:gd name="T17" fmla="*/ 865 h 1616"/>
                <a:gd name="T18" fmla="*/ 35 w 980"/>
                <a:gd name="T19" fmla="*/ 1149 h 1616"/>
                <a:gd name="T20" fmla="*/ 151 w 980"/>
                <a:gd name="T21" fmla="*/ 1406 h 1616"/>
                <a:gd name="T22" fmla="*/ 340 w 980"/>
                <a:gd name="T23" fmla="*/ 1616 h 1616"/>
                <a:gd name="T24" fmla="*/ 382 w 980"/>
                <a:gd name="T25" fmla="*/ 1509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382" y="1509"/>
                  </a:moveTo>
                  <a:cubicBezTo>
                    <a:pt x="130" y="1286"/>
                    <a:pt x="44" y="933"/>
                    <a:pt x="170" y="617"/>
                  </a:cubicBezTo>
                  <a:cubicBezTo>
                    <a:pt x="295" y="301"/>
                    <a:pt x="601" y="103"/>
                    <a:pt x="937" y="114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884" y="0"/>
                    <a:pt x="789" y="8"/>
                    <a:pt x="696" y="30"/>
                  </a:cubicBezTo>
                  <a:cubicBezTo>
                    <a:pt x="604" y="53"/>
                    <a:pt x="516" y="89"/>
                    <a:pt x="436" y="139"/>
                  </a:cubicBezTo>
                  <a:cubicBezTo>
                    <a:pt x="354" y="189"/>
                    <a:pt x="281" y="251"/>
                    <a:pt x="220" y="324"/>
                  </a:cubicBezTo>
                  <a:cubicBezTo>
                    <a:pt x="156" y="399"/>
                    <a:pt x="105" y="484"/>
                    <a:pt x="68" y="576"/>
                  </a:cubicBezTo>
                  <a:cubicBezTo>
                    <a:pt x="31" y="669"/>
                    <a:pt x="10" y="766"/>
                    <a:pt x="5" y="865"/>
                  </a:cubicBezTo>
                  <a:cubicBezTo>
                    <a:pt x="0" y="960"/>
                    <a:pt x="10" y="1056"/>
                    <a:pt x="35" y="1149"/>
                  </a:cubicBezTo>
                  <a:cubicBezTo>
                    <a:pt x="60" y="1240"/>
                    <a:pt x="99" y="1327"/>
                    <a:pt x="151" y="1406"/>
                  </a:cubicBezTo>
                  <a:cubicBezTo>
                    <a:pt x="203" y="1486"/>
                    <a:pt x="266" y="1556"/>
                    <a:pt x="340" y="1616"/>
                  </a:cubicBezTo>
                  <a:lnTo>
                    <a:pt x="382" y="1509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594"/>
            <p:cNvSpPr>
              <a:spLocks/>
            </p:cNvSpPr>
            <p:nvPr/>
          </p:nvSpPr>
          <p:spPr bwMode="auto">
            <a:xfrm>
              <a:off x="6082505" y="1154449"/>
              <a:ext cx="1647825" cy="2719388"/>
            </a:xfrm>
            <a:custGeom>
              <a:avLst/>
              <a:gdLst>
                <a:gd name="T0" fmla="*/ 42 w 980"/>
                <a:gd name="T1" fmla="*/ 1502 h 1616"/>
                <a:gd name="T2" fmla="*/ 810 w 980"/>
                <a:gd name="T3" fmla="*/ 1000 h 1616"/>
                <a:gd name="T4" fmla="*/ 597 w 980"/>
                <a:gd name="T5" fmla="*/ 108 h 1616"/>
                <a:gd name="T6" fmla="*/ 640 w 980"/>
                <a:gd name="T7" fmla="*/ 0 h 1616"/>
                <a:gd name="T8" fmla="*/ 830 w 980"/>
                <a:gd name="T9" fmla="*/ 212 h 1616"/>
                <a:gd name="T10" fmla="*/ 945 w 980"/>
                <a:gd name="T11" fmla="*/ 470 h 1616"/>
                <a:gd name="T12" fmla="*/ 975 w 980"/>
                <a:gd name="T13" fmla="*/ 752 h 1616"/>
                <a:gd name="T14" fmla="*/ 912 w 980"/>
                <a:gd name="T15" fmla="*/ 1040 h 1616"/>
                <a:gd name="T16" fmla="*/ 759 w 980"/>
                <a:gd name="T17" fmla="*/ 1293 h 1616"/>
                <a:gd name="T18" fmla="*/ 542 w 980"/>
                <a:gd name="T19" fmla="*/ 1479 h 1616"/>
                <a:gd name="T20" fmla="*/ 281 w 980"/>
                <a:gd name="T21" fmla="*/ 1587 h 1616"/>
                <a:gd name="T22" fmla="*/ 0 w 980"/>
                <a:gd name="T23" fmla="*/ 1609 h 1616"/>
                <a:gd name="T24" fmla="*/ 42 w 980"/>
                <a:gd name="T25" fmla="*/ 1502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0" h="1616">
                  <a:moveTo>
                    <a:pt x="42" y="1502"/>
                  </a:moveTo>
                  <a:cubicBezTo>
                    <a:pt x="379" y="1514"/>
                    <a:pt x="684" y="1316"/>
                    <a:pt x="810" y="1000"/>
                  </a:cubicBezTo>
                  <a:cubicBezTo>
                    <a:pt x="935" y="684"/>
                    <a:pt x="849" y="330"/>
                    <a:pt x="597" y="108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714" y="60"/>
                    <a:pt x="778" y="132"/>
                    <a:pt x="830" y="212"/>
                  </a:cubicBezTo>
                  <a:cubicBezTo>
                    <a:pt x="881" y="292"/>
                    <a:pt x="920" y="378"/>
                    <a:pt x="945" y="470"/>
                  </a:cubicBezTo>
                  <a:cubicBezTo>
                    <a:pt x="970" y="562"/>
                    <a:pt x="980" y="657"/>
                    <a:pt x="975" y="752"/>
                  </a:cubicBezTo>
                  <a:cubicBezTo>
                    <a:pt x="970" y="851"/>
                    <a:pt x="948" y="948"/>
                    <a:pt x="912" y="1040"/>
                  </a:cubicBezTo>
                  <a:cubicBezTo>
                    <a:pt x="875" y="1133"/>
                    <a:pt x="823" y="1218"/>
                    <a:pt x="759" y="1293"/>
                  </a:cubicBezTo>
                  <a:cubicBezTo>
                    <a:pt x="697" y="1366"/>
                    <a:pt x="624" y="1428"/>
                    <a:pt x="542" y="1479"/>
                  </a:cubicBezTo>
                  <a:cubicBezTo>
                    <a:pt x="461" y="1528"/>
                    <a:pt x="373" y="1564"/>
                    <a:pt x="281" y="1587"/>
                  </a:cubicBezTo>
                  <a:cubicBezTo>
                    <a:pt x="189" y="1609"/>
                    <a:pt x="94" y="1616"/>
                    <a:pt x="0" y="1609"/>
                  </a:cubicBezTo>
                  <a:lnTo>
                    <a:pt x="42" y="1502"/>
                  </a:ln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9595"/>
            <p:cNvSpPr>
              <a:spLocks noChangeArrowheads="1"/>
            </p:cNvSpPr>
            <p:nvPr/>
          </p:nvSpPr>
          <p:spPr bwMode="auto">
            <a:xfrm>
              <a:off x="4860130" y="1002049"/>
              <a:ext cx="2678113" cy="267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Oval 9596"/>
            <p:cNvSpPr>
              <a:spLocks noChangeArrowheads="1"/>
            </p:cNvSpPr>
            <p:nvPr/>
          </p:nvSpPr>
          <p:spPr bwMode="auto">
            <a:xfrm>
              <a:off x="5056980" y="1198899"/>
              <a:ext cx="2286000" cy="2286000"/>
            </a:xfrm>
            <a:prstGeom prst="ellipse">
              <a:avLst/>
            </a:prstGeom>
            <a:solidFill>
              <a:srgbClr val="F48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Line 9597"/>
            <p:cNvSpPr>
              <a:spLocks noChangeShapeType="1"/>
            </p:cNvSpPr>
            <p:nvPr/>
          </p:nvSpPr>
          <p:spPr bwMode="auto">
            <a:xfrm>
              <a:off x="7425530" y="2340311"/>
              <a:ext cx="0" cy="0"/>
            </a:xfrm>
            <a:prstGeom prst="line">
              <a:avLst/>
            </a:prstGeom>
            <a:noFill/>
            <a:ln w="538163" cap="flat">
              <a:solidFill>
                <a:srgbClr val="FFD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598"/>
            <p:cNvSpPr>
              <a:spLocks noEditPoints="1"/>
            </p:cNvSpPr>
            <p:nvPr/>
          </p:nvSpPr>
          <p:spPr bwMode="auto">
            <a:xfrm>
              <a:off x="5301455" y="1438611"/>
              <a:ext cx="1858963" cy="1849438"/>
            </a:xfrm>
            <a:custGeom>
              <a:avLst/>
              <a:gdLst>
                <a:gd name="T0" fmla="*/ 984 w 1106"/>
                <a:gd name="T1" fmla="*/ 357 h 1099"/>
                <a:gd name="T2" fmla="*/ 895 w 1106"/>
                <a:gd name="T3" fmla="*/ 51 h 1099"/>
                <a:gd name="T4" fmla="*/ 358 w 1106"/>
                <a:gd name="T5" fmla="*/ 7 h 1099"/>
                <a:gd name="T6" fmla="*/ 158 w 1106"/>
                <a:gd name="T7" fmla="*/ 317 h 1099"/>
                <a:gd name="T8" fmla="*/ 198 w 1106"/>
                <a:gd name="T9" fmla="*/ 297 h 1099"/>
                <a:gd name="T10" fmla="*/ 358 w 1106"/>
                <a:gd name="T11" fmla="*/ 48 h 1099"/>
                <a:gd name="T12" fmla="*/ 413 w 1106"/>
                <a:gd name="T13" fmla="*/ 257 h 1099"/>
                <a:gd name="T14" fmla="*/ 158 w 1106"/>
                <a:gd name="T15" fmla="*/ 338 h 1099"/>
                <a:gd name="T16" fmla="*/ 173 w 1106"/>
                <a:gd name="T17" fmla="*/ 778 h 1099"/>
                <a:gd name="T18" fmla="*/ 266 w 1106"/>
                <a:gd name="T19" fmla="*/ 1048 h 1099"/>
                <a:gd name="T20" fmla="*/ 748 w 1106"/>
                <a:gd name="T21" fmla="*/ 1055 h 1099"/>
                <a:gd name="T22" fmla="*/ 949 w 1106"/>
                <a:gd name="T23" fmla="*/ 790 h 1099"/>
                <a:gd name="T24" fmla="*/ 832 w 1106"/>
                <a:gd name="T25" fmla="*/ 991 h 1099"/>
                <a:gd name="T26" fmla="*/ 610 w 1106"/>
                <a:gd name="T27" fmla="*/ 976 h 1099"/>
                <a:gd name="T28" fmla="*/ 749 w 1106"/>
                <a:gd name="T29" fmla="*/ 841 h 1099"/>
                <a:gd name="T30" fmla="*/ 949 w 1106"/>
                <a:gd name="T31" fmla="*/ 770 h 1099"/>
                <a:gd name="T32" fmla="*/ 983 w 1106"/>
                <a:gd name="T33" fmla="*/ 360 h 1099"/>
                <a:gd name="T34" fmla="*/ 579 w 1106"/>
                <a:gd name="T35" fmla="*/ 156 h 1099"/>
                <a:gd name="T36" fmla="*/ 725 w 1106"/>
                <a:gd name="T37" fmla="*/ 242 h 1099"/>
                <a:gd name="T38" fmla="*/ 871 w 1106"/>
                <a:gd name="T39" fmla="*/ 88 h 1099"/>
                <a:gd name="T40" fmla="*/ 945 w 1106"/>
                <a:gd name="T41" fmla="*/ 336 h 1099"/>
                <a:gd name="T42" fmla="*/ 661 w 1106"/>
                <a:gd name="T43" fmla="*/ 253 h 1099"/>
                <a:gd name="T44" fmla="*/ 474 w 1106"/>
                <a:gd name="T45" fmla="*/ 251 h 1099"/>
                <a:gd name="T46" fmla="*/ 41 w 1106"/>
                <a:gd name="T47" fmla="*/ 554 h 1099"/>
                <a:gd name="T48" fmla="*/ 202 w 1106"/>
                <a:gd name="T49" fmla="*/ 361 h 1099"/>
                <a:gd name="T50" fmla="*/ 367 w 1106"/>
                <a:gd name="T51" fmla="*/ 315 h 1099"/>
                <a:gd name="T52" fmla="*/ 246 w 1106"/>
                <a:gd name="T53" fmla="*/ 521 h 1099"/>
                <a:gd name="T54" fmla="*/ 171 w 1106"/>
                <a:gd name="T55" fmla="*/ 403 h 1099"/>
                <a:gd name="T56" fmla="*/ 179 w 1106"/>
                <a:gd name="T57" fmla="*/ 735 h 1099"/>
                <a:gd name="T58" fmla="*/ 665 w 1106"/>
                <a:gd name="T59" fmla="*/ 872 h 1099"/>
                <a:gd name="T60" fmla="*/ 474 w 1106"/>
                <a:gd name="T61" fmla="*/ 878 h 1099"/>
                <a:gd name="T62" fmla="*/ 533 w 1106"/>
                <a:gd name="T63" fmla="*/ 977 h 1099"/>
                <a:gd name="T64" fmla="*/ 212 w 1106"/>
                <a:gd name="T65" fmla="*/ 812 h 1099"/>
                <a:gd name="T66" fmla="*/ 408 w 1106"/>
                <a:gd name="T67" fmla="*/ 850 h 1099"/>
                <a:gd name="T68" fmla="*/ 553 w 1106"/>
                <a:gd name="T69" fmla="*/ 860 h 1099"/>
                <a:gd name="T70" fmla="*/ 665 w 1106"/>
                <a:gd name="T71" fmla="*/ 872 h 1099"/>
                <a:gd name="T72" fmla="*/ 842 w 1106"/>
                <a:gd name="T73" fmla="*/ 714 h 1099"/>
                <a:gd name="T74" fmla="*/ 907 w 1106"/>
                <a:gd name="T75" fmla="*/ 745 h 1099"/>
                <a:gd name="T76" fmla="*/ 891 w 1106"/>
                <a:gd name="T77" fmla="*/ 528 h 1099"/>
                <a:gd name="T78" fmla="*/ 782 w 1106"/>
                <a:gd name="T79" fmla="*/ 333 h 1099"/>
                <a:gd name="T80" fmla="*/ 776 w 1106"/>
                <a:gd name="T81" fmla="*/ 396 h 1099"/>
                <a:gd name="T82" fmla="*/ 807 w 1106"/>
                <a:gd name="T83" fmla="*/ 692 h 1099"/>
                <a:gd name="T84" fmla="*/ 553 w 1106"/>
                <a:gd name="T85" fmla="*/ 819 h 1099"/>
                <a:gd name="T86" fmla="*/ 364 w 1106"/>
                <a:gd name="T87" fmla="*/ 801 h 1099"/>
                <a:gd name="T88" fmla="*/ 248 w 1106"/>
                <a:gd name="T89" fmla="*/ 630 h 1099"/>
                <a:gd name="T90" fmla="*/ 352 w 1106"/>
                <a:gd name="T91" fmla="*/ 782 h 1099"/>
                <a:gd name="T92" fmla="*/ 331 w 1106"/>
                <a:gd name="T93" fmla="*/ 686 h 1099"/>
                <a:gd name="T94" fmla="*/ 354 w 1106"/>
                <a:gd name="T95" fmla="*/ 407 h 1099"/>
                <a:gd name="T96" fmla="*/ 434 w 1106"/>
                <a:gd name="T97" fmla="*/ 296 h 1099"/>
                <a:gd name="T98" fmla="*/ 704 w 1106"/>
                <a:gd name="T99" fmla="*/ 300 h 1099"/>
                <a:gd name="T100" fmla="*/ 937 w 1106"/>
                <a:gd name="T101" fmla="*/ 379 h 1099"/>
                <a:gd name="T102" fmla="*/ 946 w 1106"/>
                <a:gd name="T103" fmla="*/ 724 h 1099"/>
                <a:gd name="T104" fmla="*/ 975 w 1106"/>
                <a:gd name="T105" fmla="*/ 404 h 1099"/>
                <a:gd name="T106" fmla="*/ 946 w 1106"/>
                <a:gd name="T107" fmla="*/ 724 h 1099"/>
                <a:gd name="T108" fmla="*/ 533 w 1106"/>
                <a:gd name="T109" fmla="*/ 621 h 1099"/>
                <a:gd name="T110" fmla="*/ 533 w 1106"/>
                <a:gd name="T111" fmla="*/ 461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6" h="1099">
                  <a:moveTo>
                    <a:pt x="983" y="360"/>
                  </a:moveTo>
                  <a:cubicBezTo>
                    <a:pt x="984" y="359"/>
                    <a:pt x="984" y="358"/>
                    <a:pt x="984" y="357"/>
                  </a:cubicBezTo>
                  <a:cubicBezTo>
                    <a:pt x="986" y="341"/>
                    <a:pt x="988" y="325"/>
                    <a:pt x="989" y="310"/>
                  </a:cubicBezTo>
                  <a:cubicBezTo>
                    <a:pt x="998" y="192"/>
                    <a:pt x="967" y="97"/>
                    <a:pt x="895" y="51"/>
                  </a:cubicBezTo>
                  <a:cubicBezTo>
                    <a:pt x="813" y="0"/>
                    <a:pt x="697" y="23"/>
                    <a:pt x="580" y="103"/>
                  </a:cubicBezTo>
                  <a:cubicBezTo>
                    <a:pt x="504" y="45"/>
                    <a:pt x="427" y="7"/>
                    <a:pt x="358" y="7"/>
                  </a:cubicBezTo>
                  <a:cubicBezTo>
                    <a:pt x="318" y="7"/>
                    <a:pt x="282" y="17"/>
                    <a:pt x="251" y="37"/>
                  </a:cubicBezTo>
                  <a:cubicBezTo>
                    <a:pt x="181" y="83"/>
                    <a:pt x="147" y="195"/>
                    <a:pt x="158" y="317"/>
                  </a:cubicBezTo>
                  <a:cubicBezTo>
                    <a:pt x="158" y="317"/>
                    <a:pt x="158" y="317"/>
                    <a:pt x="158" y="317"/>
                  </a:cubicBezTo>
                  <a:cubicBezTo>
                    <a:pt x="170" y="310"/>
                    <a:pt x="184" y="303"/>
                    <a:pt x="198" y="297"/>
                  </a:cubicBezTo>
                  <a:cubicBezTo>
                    <a:pt x="193" y="200"/>
                    <a:pt x="219" y="106"/>
                    <a:pt x="274" y="71"/>
                  </a:cubicBezTo>
                  <a:cubicBezTo>
                    <a:pt x="297" y="55"/>
                    <a:pt x="326" y="48"/>
                    <a:pt x="358" y="48"/>
                  </a:cubicBezTo>
                  <a:cubicBezTo>
                    <a:pt x="415" y="48"/>
                    <a:pt x="480" y="80"/>
                    <a:pt x="545" y="129"/>
                  </a:cubicBezTo>
                  <a:cubicBezTo>
                    <a:pt x="500" y="164"/>
                    <a:pt x="455" y="207"/>
                    <a:pt x="413" y="257"/>
                  </a:cubicBezTo>
                  <a:cubicBezTo>
                    <a:pt x="332" y="268"/>
                    <a:pt x="259" y="289"/>
                    <a:pt x="198" y="317"/>
                  </a:cubicBezTo>
                  <a:cubicBezTo>
                    <a:pt x="184" y="324"/>
                    <a:pt x="170" y="331"/>
                    <a:pt x="158" y="338"/>
                  </a:cubicBezTo>
                  <a:cubicBezTo>
                    <a:pt x="60" y="393"/>
                    <a:pt x="0" y="469"/>
                    <a:pt x="0" y="554"/>
                  </a:cubicBezTo>
                  <a:cubicBezTo>
                    <a:pt x="0" y="644"/>
                    <a:pt x="66" y="723"/>
                    <a:pt x="173" y="778"/>
                  </a:cubicBezTo>
                  <a:cubicBezTo>
                    <a:pt x="173" y="783"/>
                    <a:pt x="172" y="787"/>
                    <a:pt x="172" y="791"/>
                  </a:cubicBezTo>
                  <a:cubicBezTo>
                    <a:pt x="163" y="908"/>
                    <a:pt x="194" y="1002"/>
                    <a:pt x="266" y="1048"/>
                  </a:cubicBezTo>
                  <a:cubicBezTo>
                    <a:pt x="347" y="1099"/>
                    <a:pt x="459" y="1077"/>
                    <a:pt x="573" y="1002"/>
                  </a:cubicBezTo>
                  <a:cubicBezTo>
                    <a:pt x="634" y="1036"/>
                    <a:pt x="694" y="1055"/>
                    <a:pt x="748" y="1055"/>
                  </a:cubicBezTo>
                  <a:cubicBezTo>
                    <a:pt x="788" y="1055"/>
                    <a:pt x="824" y="1045"/>
                    <a:pt x="855" y="1025"/>
                  </a:cubicBezTo>
                  <a:cubicBezTo>
                    <a:pt x="920" y="983"/>
                    <a:pt x="953" y="899"/>
                    <a:pt x="949" y="790"/>
                  </a:cubicBezTo>
                  <a:cubicBezTo>
                    <a:pt x="937" y="797"/>
                    <a:pt x="923" y="804"/>
                    <a:pt x="909" y="811"/>
                  </a:cubicBezTo>
                  <a:cubicBezTo>
                    <a:pt x="908" y="896"/>
                    <a:pt x="882" y="959"/>
                    <a:pt x="832" y="991"/>
                  </a:cubicBezTo>
                  <a:cubicBezTo>
                    <a:pt x="809" y="1006"/>
                    <a:pt x="780" y="1014"/>
                    <a:pt x="748" y="1014"/>
                  </a:cubicBezTo>
                  <a:cubicBezTo>
                    <a:pt x="705" y="1014"/>
                    <a:pt x="658" y="1001"/>
                    <a:pt x="610" y="976"/>
                  </a:cubicBezTo>
                  <a:cubicBezTo>
                    <a:pt x="651" y="944"/>
                    <a:pt x="692" y="906"/>
                    <a:pt x="732" y="861"/>
                  </a:cubicBezTo>
                  <a:cubicBezTo>
                    <a:pt x="737" y="855"/>
                    <a:pt x="743" y="848"/>
                    <a:pt x="749" y="841"/>
                  </a:cubicBezTo>
                  <a:cubicBezTo>
                    <a:pt x="808" y="829"/>
                    <a:pt x="862" y="812"/>
                    <a:pt x="909" y="790"/>
                  </a:cubicBezTo>
                  <a:cubicBezTo>
                    <a:pt x="923" y="784"/>
                    <a:pt x="937" y="777"/>
                    <a:pt x="949" y="770"/>
                  </a:cubicBezTo>
                  <a:cubicBezTo>
                    <a:pt x="1047" y="715"/>
                    <a:pt x="1106" y="639"/>
                    <a:pt x="1106" y="554"/>
                  </a:cubicBezTo>
                  <a:cubicBezTo>
                    <a:pt x="1106" y="480"/>
                    <a:pt x="1060" y="412"/>
                    <a:pt x="983" y="360"/>
                  </a:cubicBezTo>
                  <a:close/>
                  <a:moveTo>
                    <a:pt x="478" y="247"/>
                  </a:moveTo>
                  <a:cubicBezTo>
                    <a:pt x="511" y="212"/>
                    <a:pt x="545" y="181"/>
                    <a:pt x="579" y="156"/>
                  </a:cubicBezTo>
                  <a:cubicBezTo>
                    <a:pt x="607" y="179"/>
                    <a:pt x="634" y="205"/>
                    <a:pt x="661" y="233"/>
                  </a:cubicBezTo>
                  <a:cubicBezTo>
                    <a:pt x="683" y="235"/>
                    <a:pt x="704" y="238"/>
                    <a:pt x="725" y="242"/>
                  </a:cubicBezTo>
                  <a:cubicBezTo>
                    <a:pt x="689" y="201"/>
                    <a:pt x="652" y="164"/>
                    <a:pt x="614" y="131"/>
                  </a:cubicBezTo>
                  <a:cubicBezTo>
                    <a:pt x="712" y="67"/>
                    <a:pt x="806" y="47"/>
                    <a:pt x="871" y="88"/>
                  </a:cubicBezTo>
                  <a:cubicBezTo>
                    <a:pt x="927" y="124"/>
                    <a:pt x="952" y="197"/>
                    <a:pt x="948" y="291"/>
                  </a:cubicBezTo>
                  <a:cubicBezTo>
                    <a:pt x="948" y="305"/>
                    <a:pt x="946" y="320"/>
                    <a:pt x="945" y="336"/>
                  </a:cubicBezTo>
                  <a:cubicBezTo>
                    <a:pt x="884" y="302"/>
                    <a:pt x="809" y="277"/>
                    <a:pt x="725" y="262"/>
                  </a:cubicBezTo>
                  <a:cubicBezTo>
                    <a:pt x="704" y="258"/>
                    <a:pt x="683" y="255"/>
                    <a:pt x="661" y="253"/>
                  </a:cubicBezTo>
                  <a:cubicBezTo>
                    <a:pt x="626" y="249"/>
                    <a:pt x="590" y="247"/>
                    <a:pt x="553" y="247"/>
                  </a:cubicBezTo>
                  <a:cubicBezTo>
                    <a:pt x="526" y="247"/>
                    <a:pt x="500" y="249"/>
                    <a:pt x="474" y="251"/>
                  </a:cubicBezTo>
                  <a:cubicBezTo>
                    <a:pt x="476" y="249"/>
                    <a:pt x="478" y="247"/>
                    <a:pt x="478" y="247"/>
                  </a:cubicBezTo>
                  <a:close/>
                  <a:moveTo>
                    <a:pt x="41" y="554"/>
                  </a:moveTo>
                  <a:cubicBezTo>
                    <a:pt x="41" y="488"/>
                    <a:pt x="87" y="428"/>
                    <a:pt x="163" y="382"/>
                  </a:cubicBezTo>
                  <a:cubicBezTo>
                    <a:pt x="175" y="375"/>
                    <a:pt x="188" y="368"/>
                    <a:pt x="202" y="361"/>
                  </a:cubicBezTo>
                  <a:cubicBezTo>
                    <a:pt x="251" y="337"/>
                    <a:pt x="310" y="318"/>
                    <a:pt x="374" y="305"/>
                  </a:cubicBezTo>
                  <a:cubicBezTo>
                    <a:pt x="372" y="309"/>
                    <a:pt x="369" y="312"/>
                    <a:pt x="367" y="315"/>
                  </a:cubicBezTo>
                  <a:cubicBezTo>
                    <a:pt x="351" y="337"/>
                    <a:pt x="335" y="361"/>
                    <a:pt x="319" y="385"/>
                  </a:cubicBezTo>
                  <a:cubicBezTo>
                    <a:pt x="291" y="430"/>
                    <a:pt x="266" y="476"/>
                    <a:pt x="246" y="521"/>
                  </a:cubicBezTo>
                  <a:cubicBezTo>
                    <a:pt x="229" y="475"/>
                    <a:pt x="217" y="429"/>
                    <a:pt x="210" y="381"/>
                  </a:cubicBezTo>
                  <a:cubicBezTo>
                    <a:pt x="196" y="388"/>
                    <a:pt x="184" y="395"/>
                    <a:pt x="171" y="403"/>
                  </a:cubicBezTo>
                  <a:cubicBezTo>
                    <a:pt x="181" y="463"/>
                    <a:pt x="197" y="520"/>
                    <a:pt x="222" y="577"/>
                  </a:cubicBezTo>
                  <a:cubicBezTo>
                    <a:pt x="201" y="632"/>
                    <a:pt x="187" y="685"/>
                    <a:pt x="179" y="735"/>
                  </a:cubicBezTo>
                  <a:cubicBezTo>
                    <a:pt x="93" y="687"/>
                    <a:pt x="41" y="624"/>
                    <a:pt x="41" y="554"/>
                  </a:cubicBezTo>
                  <a:close/>
                  <a:moveTo>
                    <a:pt x="665" y="872"/>
                  </a:moveTo>
                  <a:cubicBezTo>
                    <a:pt x="634" y="903"/>
                    <a:pt x="602" y="930"/>
                    <a:pt x="570" y="953"/>
                  </a:cubicBezTo>
                  <a:cubicBezTo>
                    <a:pt x="538" y="932"/>
                    <a:pt x="505" y="907"/>
                    <a:pt x="474" y="878"/>
                  </a:cubicBezTo>
                  <a:cubicBezTo>
                    <a:pt x="451" y="876"/>
                    <a:pt x="430" y="874"/>
                    <a:pt x="408" y="871"/>
                  </a:cubicBezTo>
                  <a:cubicBezTo>
                    <a:pt x="449" y="913"/>
                    <a:pt x="491" y="948"/>
                    <a:pt x="533" y="977"/>
                  </a:cubicBezTo>
                  <a:cubicBezTo>
                    <a:pt x="440" y="1034"/>
                    <a:pt x="352" y="1050"/>
                    <a:pt x="290" y="1011"/>
                  </a:cubicBezTo>
                  <a:cubicBezTo>
                    <a:pt x="234" y="976"/>
                    <a:pt x="209" y="904"/>
                    <a:pt x="212" y="812"/>
                  </a:cubicBezTo>
                  <a:cubicBezTo>
                    <a:pt x="214" y="797"/>
                    <a:pt x="214" y="797"/>
                    <a:pt x="214" y="797"/>
                  </a:cubicBezTo>
                  <a:cubicBezTo>
                    <a:pt x="270" y="822"/>
                    <a:pt x="336" y="840"/>
                    <a:pt x="408" y="850"/>
                  </a:cubicBezTo>
                  <a:cubicBezTo>
                    <a:pt x="430" y="853"/>
                    <a:pt x="451" y="856"/>
                    <a:pt x="474" y="857"/>
                  </a:cubicBezTo>
                  <a:cubicBezTo>
                    <a:pt x="500" y="859"/>
                    <a:pt x="526" y="860"/>
                    <a:pt x="553" y="860"/>
                  </a:cubicBezTo>
                  <a:cubicBezTo>
                    <a:pt x="598" y="860"/>
                    <a:pt x="642" y="857"/>
                    <a:pt x="684" y="852"/>
                  </a:cubicBezTo>
                  <a:cubicBezTo>
                    <a:pt x="678" y="859"/>
                    <a:pt x="671" y="865"/>
                    <a:pt x="665" y="872"/>
                  </a:cubicBezTo>
                  <a:close/>
                  <a:moveTo>
                    <a:pt x="790" y="789"/>
                  </a:moveTo>
                  <a:cubicBezTo>
                    <a:pt x="808" y="765"/>
                    <a:pt x="825" y="741"/>
                    <a:pt x="842" y="714"/>
                  </a:cubicBezTo>
                  <a:cubicBezTo>
                    <a:pt x="858" y="689"/>
                    <a:pt x="873" y="663"/>
                    <a:pt x="886" y="637"/>
                  </a:cubicBezTo>
                  <a:cubicBezTo>
                    <a:pt x="897" y="674"/>
                    <a:pt x="904" y="710"/>
                    <a:pt x="907" y="745"/>
                  </a:cubicBezTo>
                  <a:cubicBezTo>
                    <a:pt x="872" y="763"/>
                    <a:pt x="833" y="777"/>
                    <a:pt x="790" y="789"/>
                  </a:cubicBezTo>
                  <a:close/>
                  <a:moveTo>
                    <a:pt x="891" y="528"/>
                  </a:moveTo>
                  <a:cubicBezTo>
                    <a:pt x="870" y="476"/>
                    <a:pt x="843" y="424"/>
                    <a:pt x="810" y="374"/>
                  </a:cubicBezTo>
                  <a:cubicBezTo>
                    <a:pt x="796" y="353"/>
                    <a:pt x="797" y="353"/>
                    <a:pt x="782" y="333"/>
                  </a:cubicBezTo>
                  <a:cubicBezTo>
                    <a:pt x="762" y="328"/>
                    <a:pt x="741" y="324"/>
                    <a:pt x="720" y="321"/>
                  </a:cubicBezTo>
                  <a:cubicBezTo>
                    <a:pt x="745" y="350"/>
                    <a:pt x="753" y="362"/>
                    <a:pt x="776" y="396"/>
                  </a:cubicBezTo>
                  <a:cubicBezTo>
                    <a:pt x="815" y="457"/>
                    <a:pt x="846" y="519"/>
                    <a:pt x="868" y="580"/>
                  </a:cubicBezTo>
                  <a:cubicBezTo>
                    <a:pt x="850" y="618"/>
                    <a:pt x="830" y="655"/>
                    <a:pt x="807" y="692"/>
                  </a:cubicBezTo>
                  <a:cubicBezTo>
                    <a:pt x="781" y="732"/>
                    <a:pt x="754" y="769"/>
                    <a:pt x="726" y="803"/>
                  </a:cubicBezTo>
                  <a:cubicBezTo>
                    <a:pt x="672" y="814"/>
                    <a:pt x="614" y="819"/>
                    <a:pt x="553" y="819"/>
                  </a:cubicBezTo>
                  <a:cubicBezTo>
                    <a:pt x="510" y="819"/>
                    <a:pt x="468" y="817"/>
                    <a:pt x="428" y="811"/>
                  </a:cubicBezTo>
                  <a:cubicBezTo>
                    <a:pt x="406" y="809"/>
                    <a:pt x="364" y="801"/>
                    <a:pt x="364" y="801"/>
                  </a:cubicBezTo>
                  <a:cubicBezTo>
                    <a:pt x="310" y="790"/>
                    <a:pt x="261" y="774"/>
                    <a:pt x="218" y="754"/>
                  </a:cubicBezTo>
                  <a:cubicBezTo>
                    <a:pt x="224" y="715"/>
                    <a:pt x="234" y="673"/>
                    <a:pt x="248" y="630"/>
                  </a:cubicBezTo>
                  <a:cubicBezTo>
                    <a:pt x="262" y="656"/>
                    <a:pt x="278" y="682"/>
                    <a:pt x="296" y="708"/>
                  </a:cubicBezTo>
                  <a:cubicBezTo>
                    <a:pt x="324" y="748"/>
                    <a:pt x="328" y="754"/>
                    <a:pt x="352" y="782"/>
                  </a:cubicBezTo>
                  <a:cubicBezTo>
                    <a:pt x="372" y="787"/>
                    <a:pt x="393" y="790"/>
                    <a:pt x="415" y="793"/>
                  </a:cubicBezTo>
                  <a:cubicBezTo>
                    <a:pt x="380" y="756"/>
                    <a:pt x="364" y="740"/>
                    <a:pt x="331" y="686"/>
                  </a:cubicBezTo>
                  <a:cubicBezTo>
                    <a:pt x="306" y="647"/>
                    <a:pt x="286" y="610"/>
                    <a:pt x="269" y="574"/>
                  </a:cubicBezTo>
                  <a:cubicBezTo>
                    <a:pt x="291" y="519"/>
                    <a:pt x="319" y="463"/>
                    <a:pt x="354" y="407"/>
                  </a:cubicBezTo>
                  <a:cubicBezTo>
                    <a:pt x="379" y="368"/>
                    <a:pt x="405" y="332"/>
                    <a:pt x="432" y="299"/>
                  </a:cubicBezTo>
                  <a:cubicBezTo>
                    <a:pt x="433" y="298"/>
                    <a:pt x="434" y="297"/>
                    <a:pt x="434" y="296"/>
                  </a:cubicBezTo>
                  <a:cubicBezTo>
                    <a:pt x="473" y="291"/>
                    <a:pt x="512" y="289"/>
                    <a:pt x="553" y="289"/>
                  </a:cubicBezTo>
                  <a:cubicBezTo>
                    <a:pt x="606" y="289"/>
                    <a:pt x="656" y="293"/>
                    <a:pt x="704" y="300"/>
                  </a:cubicBezTo>
                  <a:cubicBezTo>
                    <a:pt x="726" y="304"/>
                    <a:pt x="746" y="308"/>
                    <a:pt x="766" y="313"/>
                  </a:cubicBezTo>
                  <a:cubicBezTo>
                    <a:pt x="832" y="328"/>
                    <a:pt x="890" y="351"/>
                    <a:pt x="937" y="379"/>
                  </a:cubicBezTo>
                  <a:cubicBezTo>
                    <a:pt x="928" y="426"/>
                    <a:pt x="912" y="477"/>
                    <a:pt x="891" y="528"/>
                  </a:cubicBezTo>
                  <a:close/>
                  <a:moveTo>
                    <a:pt x="946" y="724"/>
                  </a:moveTo>
                  <a:cubicBezTo>
                    <a:pt x="940" y="679"/>
                    <a:pt x="929" y="631"/>
                    <a:pt x="913" y="584"/>
                  </a:cubicBezTo>
                  <a:cubicBezTo>
                    <a:pt x="941" y="522"/>
                    <a:pt x="962" y="461"/>
                    <a:pt x="975" y="404"/>
                  </a:cubicBezTo>
                  <a:cubicBezTo>
                    <a:pt x="1032" y="447"/>
                    <a:pt x="1065" y="498"/>
                    <a:pt x="1065" y="554"/>
                  </a:cubicBezTo>
                  <a:cubicBezTo>
                    <a:pt x="1065" y="619"/>
                    <a:pt x="1020" y="678"/>
                    <a:pt x="946" y="724"/>
                  </a:cubicBezTo>
                  <a:close/>
                  <a:moveTo>
                    <a:pt x="613" y="541"/>
                  </a:moveTo>
                  <a:cubicBezTo>
                    <a:pt x="613" y="586"/>
                    <a:pt x="577" y="621"/>
                    <a:pt x="533" y="621"/>
                  </a:cubicBezTo>
                  <a:cubicBezTo>
                    <a:pt x="488" y="621"/>
                    <a:pt x="452" y="586"/>
                    <a:pt x="452" y="541"/>
                  </a:cubicBezTo>
                  <a:cubicBezTo>
                    <a:pt x="452" y="497"/>
                    <a:pt x="488" y="461"/>
                    <a:pt x="533" y="461"/>
                  </a:cubicBezTo>
                  <a:cubicBezTo>
                    <a:pt x="577" y="461"/>
                    <a:pt x="613" y="497"/>
                    <a:pt x="613" y="541"/>
                  </a:cubicBezTo>
                  <a:close/>
                </a:path>
              </a:pathLst>
            </a:custGeom>
            <a:solidFill>
              <a:srgbClr val="38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056980" y="4172342"/>
            <a:ext cx="6052345" cy="3833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8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F4D55E83-F155-41C7-844A-D9554F692228}" type="datetime2">
              <a:rPr lang="zh-CN" altLang="en-US" smtClean="0"/>
              <a:t>2018年4月10日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5151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610599" y="0"/>
            <a:ext cx="2895369" cy="537029"/>
            <a:chOff x="4579851" y="0"/>
            <a:chExt cx="2895369" cy="537029"/>
          </a:xfrm>
        </p:grpSpPr>
        <p:sp>
          <p:nvSpPr>
            <p:cNvPr id="9" name="等腰三角形 8"/>
            <p:cNvSpPr/>
            <p:nvPr/>
          </p:nvSpPr>
          <p:spPr>
            <a:xfrm flipV="1">
              <a:off x="5226657" y="0"/>
              <a:ext cx="1601756" cy="53702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6078893" y="0"/>
              <a:ext cx="1396327" cy="468154"/>
            </a:xfrm>
            <a:prstGeom prst="triangl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V="1">
              <a:off x="4579851" y="0"/>
              <a:ext cx="1396327" cy="468154"/>
            </a:xfrm>
            <a:prstGeom prst="triangl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dist="127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框 45"/>
          <p:cNvSpPr/>
          <p:nvPr userDrawn="1"/>
        </p:nvSpPr>
        <p:spPr>
          <a:xfrm>
            <a:off x="-600" y="1019174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ArthurBi\%25E6%259C%2589%25E9%2581%2593%25E8%25AF%258D%25E5%2585%25B8\Dict\7.5.2.0\resultui\dict\%3fkeyword=stat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file:///E:\ArthurBi\%25E6%259C%2589%25E9%2581%2593%25E8%25AF%258D%25E5%2585%25B8\Dict\7.5.2.0\resultui\dict\%3fkeyword=equation" TargetMode="External"/><Relationship Id="rId4" Type="http://schemas.openxmlformats.org/officeDocument/2006/relationships/hyperlink" Target="file:///E:\ArthurBi\%25E6%259C%2589%25E9%2581%2593%25E8%25AF%258D%25E5%2585%25B8\Dict\7.5.2.0\resultui\dict\%3fkeyword=transi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avius_Joseph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hyperlink" Target="https://en.wikipedia.org/wiki/Roman_soldiers" TargetMode="External"/><Relationship Id="rId4" Type="http://schemas.openxmlformats.org/officeDocument/2006/relationships/hyperlink" Target="https://en.wikipedia.org/wiki/Siege_of_Yodfa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Microsoft Himalaya" panose="01010100010101010101" pitchFamily="2" charset="0"/>
                <a:cs typeface="Times New Roman" panose="02020603050405020304" pitchFamily="18" charset="0"/>
              </a:rPr>
              <a:t>Josephus Puzzle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250730" y="3576923"/>
            <a:ext cx="5149850" cy="371475"/>
          </a:xfrm>
        </p:spPr>
        <p:txBody>
          <a:bodyPr/>
          <a:lstStyle/>
          <a:p>
            <a:r>
              <a:rPr lang="en-US" altLang="zh-CN" dirty="0" smtClean="0"/>
              <a:t>171860624 </a:t>
            </a:r>
            <a:r>
              <a:rPr lang="zh-CN" altLang="en-US" dirty="0" smtClean="0"/>
              <a:t>毕秋宇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4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solution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8269" y="1463040"/>
            <a:ext cx="1079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When k is 2</a:t>
            </a:r>
          </a:p>
          <a:p>
            <a:r>
              <a:rPr lang="en-US" altLang="zh-CN" sz="2400" dirty="0"/>
              <a:t>f</a:t>
            </a:r>
            <a:r>
              <a:rPr lang="en-US" altLang="zh-CN" sz="2400" dirty="0" smtClean="0"/>
              <a:t>(N) means the original position of the survivor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98269" y="2693323"/>
                <a:ext cx="107982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If the initial number of people was even, then the person in position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z="2400" dirty="0"/>
                  <a:t> during the second time around the circle was originally in position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2</m:t>
                    </m:r>
                    <m:r>
                      <a:rPr lang="en-US" altLang="zh-CN" sz="2400" i="1" dirty="0">
                        <a:latin typeface="Cambria Math"/>
                      </a:rPr>
                      <m:t>𝑥</m:t>
                    </m:r>
                    <m:r>
                      <a:rPr lang="en-US" altLang="zh-CN" sz="2400" i="1" dirty="0">
                        <a:latin typeface="Cambria Math"/>
                      </a:rPr>
                      <m:t>−1</m:t>
                    </m:r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Then f(N)=f(N/2)*2-1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9" y="2693323"/>
                <a:ext cx="1079823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903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98269" y="4358638"/>
                <a:ext cx="107982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If the initial number of people was odd, </a:t>
                </a:r>
                <a:r>
                  <a:rPr lang="en-US" altLang="zh-CN" sz="2400" dirty="0"/>
                  <a:t>then the person in position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z="2400" dirty="0"/>
                  <a:t> during the second time around the circle was originally in position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2</m:t>
                    </m:r>
                    <m:r>
                      <a:rPr lang="en-US" altLang="zh-CN" sz="2400" i="1" dirty="0">
                        <a:latin typeface="Cambria Math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400" dirty="0" smtClean="0"/>
                  <a:t>, because the original first soldier must be dead so the position will be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2</m:t>
                    </m:r>
                    <m:r>
                      <a:rPr lang="en-US" altLang="zh-CN" sz="2400" i="1" dirty="0">
                        <a:latin typeface="Cambria Math"/>
                      </a:rPr>
                      <m:t>𝑥</m:t>
                    </m:r>
                    <m:r>
                      <a:rPr lang="en-US" altLang="zh-CN" sz="2400" i="1" dirty="0">
                        <a:latin typeface="Cambria Math"/>
                      </a:rPr>
                      <m:t>−1+2=2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+1</m:t>
                    </m:r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Then f(N)=f((N-1)/2)*2+1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9" y="4358638"/>
                <a:ext cx="10798233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903" t="-2724" r="-1299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0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solution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14895" y="1180407"/>
                <a:ext cx="10798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So we get the most important formula of this problem:</a:t>
                </a:r>
              </a:p>
              <a:p>
                <a:r>
                  <a:rPr lang="en-US" altLang="zh-CN" sz="2400" dirty="0"/>
                  <a:t>If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400" i="1" dirty="0" smtClean="0">
                        <a:latin typeface="Cambria Math"/>
                      </a:rPr>
                      <m:t>+</m:t>
                    </m:r>
                    <m:r>
                      <a:rPr lang="en-US" altLang="zh-CN" sz="24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altLang="zh-CN" sz="2400" dirty="0"/>
                  <a:t> </a:t>
                </a:r>
                <a:r>
                  <a:rPr lang="en-US" altLang="zh-CN" sz="2400" dirty="0" smtClean="0"/>
                  <a:t>and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0≤</m:t>
                    </m:r>
                    <m:r>
                      <a:rPr lang="en-US" altLang="zh-CN" sz="2400" b="0" i="1" smtClean="0">
                        <a:latin typeface="Cambria Math"/>
                      </a:rPr>
                      <m:t>𝑙</m:t>
                    </m:r>
                    <m:r>
                      <a:rPr lang="en-US" altLang="zh-CN" sz="2400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,then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/>
                      </a:rPr>
                      <m:t>=2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400" dirty="0"/>
                  <a:t> 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5" y="1180407"/>
                <a:ext cx="10798232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847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14646" y="2019717"/>
                <a:ext cx="9651077" cy="4726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We can use mathematical induction to prove it!</a:t>
                </a:r>
                <a:endParaRPr lang="en-US" altLang="zh-CN" dirty="0" smtClean="0"/>
              </a:p>
              <a:p>
                <a:pPr marL="457200" indent="-457200">
                  <a:buAutoNum type="arabicParenBoth"/>
                </a:pPr>
                <a:r>
                  <a:rPr lang="en-US" altLang="zh-CN" sz="2000" dirty="0" smtClean="0"/>
                  <a:t>Base: when n=1 we can prove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=2∗0+1</m:t>
                    </m:r>
                  </m:oMath>
                </a14:m>
                <a:r>
                  <a:rPr lang="en-US" altLang="zh-CN" sz="2000" dirty="0" smtClean="0"/>
                  <a:t> that is true.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sz="2000" dirty="0" smtClean="0"/>
                  <a:t>Hypothesis: </a:t>
                </a:r>
              </a:p>
              <a:p>
                <a:pPr marL="914400" lvl="1" indent="-457200">
                  <a:buAutoNum type="arabicParenBoth"/>
                </a:pPr>
                <a:r>
                  <a:rPr lang="en-US" altLang="zh-CN" sz="2000" dirty="0" smtClean="0"/>
                  <a:t>If k is even and correspond to this equation, that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, we also have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𝑘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∗2−1=2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−1=4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#</a:t>
                </a:r>
              </a:p>
              <a:p>
                <a:pPr marL="914400" lvl="1" indent="-457200">
                  <a:buAutoNum type="arabicParenBoth"/>
                </a:pPr>
                <a:r>
                  <a:rPr lang="en-US" altLang="zh-CN" sz="2000" dirty="0" smtClean="0"/>
                  <a:t>If k is odd and correspond to this equation, that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, we also have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𝑘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∗2+1=2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+1=4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+3=2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+1=2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#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sz="2000" dirty="0" smtClean="0"/>
                  <a:t>Conclusion:</a:t>
                </a:r>
                <a:r>
                  <a:rPr lang="en-US" altLang="zh-CN" sz="2000" dirty="0"/>
                  <a:t> If 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𝑛</m:t>
                    </m:r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000" i="1" dirty="0">
                        <a:latin typeface="Cambria Math"/>
                      </a:rPr>
                      <m:t>+</m:t>
                    </m:r>
                    <m:r>
                      <a:rPr lang="en-US" altLang="zh-CN" sz="2000" i="1" dirty="0">
                        <a:latin typeface="Cambria Math"/>
                      </a:rPr>
                      <m:t>𝑙</m:t>
                    </m:r>
                  </m:oMath>
                </a14:m>
                <a:r>
                  <a:rPr lang="en-US" altLang="zh-CN" sz="2000" dirty="0"/>
                  <a:t> </a:t>
                </a:r>
                <a:r>
                  <a:rPr lang="en-US" altLang="zh-CN" sz="2000" dirty="0"/>
                  <a:t>and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0≤</m:t>
                    </m:r>
                    <m:r>
                      <a:rPr lang="en-US" altLang="zh-CN" sz="2000" i="1">
                        <a:latin typeface="Cambria Math"/>
                      </a:rPr>
                      <m:t>𝑙</m:t>
                    </m:r>
                    <m:r>
                      <a:rPr lang="en-US" altLang="zh-CN" sz="2000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dirty="0"/>
                  <a:t>,then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=2</m:t>
                    </m:r>
                    <m:r>
                      <a:rPr lang="en-US" altLang="zh-CN" sz="2000" i="1" dirty="0">
                        <a:latin typeface="Cambria Math"/>
                      </a:rPr>
                      <m:t>𝑙</m:t>
                    </m:r>
                    <m:r>
                      <a:rPr lang="en-US" altLang="zh-CN" sz="2000" i="1" dirty="0">
                        <a:latin typeface="Cambria Math"/>
                      </a:rPr>
                      <m:t>+1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6" y="2019717"/>
                <a:ext cx="9651077" cy="4726422"/>
              </a:xfrm>
              <a:prstGeom prst="rect">
                <a:avLst/>
              </a:prstGeom>
              <a:blipFill rotWithShape="1">
                <a:blip r:embed="rId3"/>
                <a:stretch>
                  <a:fillRect l="-695" t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4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common?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common?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6334" y="1421476"/>
                <a:ext cx="107649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What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r>
                      <a:rPr lang="en-US" altLang="zh-CN" sz="2800" b="0" i="1" smtClean="0">
                        <a:latin typeface="Cambria Math"/>
                      </a:rPr>
                      <m:t>≠2</m:t>
                    </m:r>
                  </m:oMath>
                </a14:m>
                <a:r>
                  <a:rPr lang="en-US" altLang="zh-CN" sz="2800" dirty="0" smtClean="0"/>
                  <a:t> ?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34" y="1421476"/>
                <a:ext cx="1076498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133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06335" y="2069868"/>
                <a:ext cx="1027453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Different from the former process that we recount the soldiers’ position after a whole circle, we recount the soldiers’ position after just one kill.</a:t>
                </a:r>
              </a:p>
              <a:p>
                <a:r>
                  <a:rPr lang="en-US" altLang="zh-CN" sz="2400" dirty="0" smtClean="0"/>
                  <a:t>So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−1,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%</m:t>
                    </m:r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that means if there exists only one soldier then the survivor must be him.</a:t>
                </a:r>
              </a:p>
              <a:p>
                <a:r>
                  <a:rPr lang="en-US" altLang="zh-CN" sz="2400" dirty="0" smtClean="0"/>
                  <a:t>Then we have the </a:t>
                </a:r>
                <a:r>
                  <a:rPr lang="en-US" altLang="zh-CN" sz="2400" dirty="0">
                    <a:hlinkClick r:id="rId3" action="ppaction://hlinkfile"/>
                  </a:rPr>
                  <a:t>state </a:t>
                </a:r>
                <a:r>
                  <a:rPr lang="en-US" altLang="zh-CN" sz="2400" dirty="0">
                    <a:hlinkClick r:id="rId4" action="ppaction://hlinkfile"/>
                  </a:rPr>
                  <a:t>transition </a:t>
                </a:r>
                <a:r>
                  <a:rPr lang="en-US" altLang="zh-CN" sz="2400" dirty="0" smtClean="0">
                    <a:hlinkClick r:id="rId5" action="ppaction://hlinkfile"/>
                  </a:rPr>
                  <a:t>equation</a:t>
                </a:r>
                <a:r>
                  <a:rPr lang="en-US" altLang="zh-CN" sz="2400" dirty="0" smtClean="0"/>
                  <a:t> so we can use the dynamic programming algorithm to write a program to solve all these quasi-Josephus problem!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35" y="2069868"/>
                <a:ext cx="10274530" cy="2677656"/>
              </a:xfrm>
              <a:prstGeom prst="rect">
                <a:avLst/>
              </a:prstGeom>
              <a:blipFill rotWithShape="1">
                <a:blip r:embed="rId6"/>
                <a:stretch>
                  <a:fillRect l="-890" t="-1595" b="-4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06333" y="4993811"/>
            <a:ext cx="1011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Is there any easier and straightforward formula that directly tell us the position of the survivor?</a:t>
            </a:r>
          </a:p>
          <a:p>
            <a:r>
              <a:rPr lang="en-US" altLang="zh-CN" sz="2400" dirty="0" smtClean="0"/>
              <a:t>Sorry, I didn’t find it -_-!</a:t>
            </a:r>
          </a:p>
        </p:txBody>
      </p:sp>
    </p:spTree>
    <p:extLst>
      <p:ext uri="{BB962C8B-B14F-4D97-AF65-F5344CB8AC3E}">
        <p14:creationId xmlns:p14="http://schemas.microsoft.com/office/powerpoint/2010/main" val="390343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common?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" y="1405399"/>
            <a:ext cx="10498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Young people can’t always think of making a flash-news!</a:t>
            </a:r>
            <a:endParaRPr lang="zh-CN" altLang="en-US" sz="6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944649"/>
            <a:ext cx="50673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 &amp; </a:t>
            </a:r>
            <a:r>
              <a:rPr lang="en-US" altLang="zh-CN" dirty="0" smtClean="0"/>
              <a:t>Variants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7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3FE19B-48C8-4DD8-AE34-51714159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&amp; Variants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E221B86-DF7F-4839-88AC-CB394DE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9833" y="1454727"/>
            <a:ext cx="10781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problem is named after </a:t>
            </a:r>
            <a:r>
              <a:rPr lang="en-US" altLang="zh-CN" sz="2000" dirty="0">
                <a:hlinkClick r:id="rId3" tooltip="Flavius Josephus"/>
              </a:rPr>
              <a:t>Flavius Josephus</a:t>
            </a:r>
            <a:r>
              <a:rPr lang="en-US" altLang="zh-CN" sz="2000" dirty="0"/>
              <a:t>, a Jewish historian living in the 1st century. According to Josephus' account of the </a:t>
            </a:r>
            <a:r>
              <a:rPr lang="en-US" altLang="zh-CN" sz="2000" dirty="0">
                <a:hlinkClick r:id="rId4" tooltip="Siege of Yodfat"/>
              </a:rPr>
              <a:t>siege of </a:t>
            </a:r>
            <a:r>
              <a:rPr lang="en-US" altLang="zh-CN" sz="2000" dirty="0" err="1">
                <a:hlinkClick r:id="rId4" tooltip="Siege of Yodfat"/>
              </a:rPr>
              <a:t>Yodfat</a:t>
            </a:r>
            <a:r>
              <a:rPr lang="en-US" altLang="zh-CN" sz="2000" dirty="0"/>
              <a:t>, he and his 40 soldiers were trapped in a cave by </a:t>
            </a:r>
            <a:r>
              <a:rPr lang="en-US" altLang="zh-CN" sz="2000" dirty="0">
                <a:hlinkClick r:id="rId5" tooltip="Roman soldiers"/>
              </a:rPr>
              <a:t>Roman soldiers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9833" y="2709946"/>
            <a:ext cx="10557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Medieval version of the Josephus problem involves 15 Turks and 15 Christians on board a ship in a storm which will sink unless half the passengers are thrown overboard. All 30 stand in a circle and every ninth person is to be tossed into the sea. Where should the Christians stand to ensure that only the Turks are tossed?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3" y="3974634"/>
            <a:ext cx="9069185" cy="28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Observe &amp; Simulate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3FE19B-48C8-4DD8-AE34-51714159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 &amp; S</a:t>
            </a:r>
            <a:r>
              <a:rPr lang="en-US" altLang="zh-CN" dirty="0" smtClean="0"/>
              <a:t>imulate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E221B86-DF7F-4839-88AC-CB394DE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1276003"/>
            <a:ext cx="8744989" cy="49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 &amp; S</a:t>
            </a:r>
            <a:r>
              <a:rPr lang="en-US" altLang="zh-CN" dirty="0" smtClean="0"/>
              <a:t>imulate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01f11694-8e14-4ae2-be4b-fcb27bab0f9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57311" y="1461026"/>
            <a:ext cx="9055213" cy="4812290"/>
            <a:chOff x="1757311" y="1461026"/>
            <a:chExt cx="9055213" cy="4812290"/>
          </a:xfrm>
        </p:grpSpPr>
        <p:grpSp>
          <p:nvGrpSpPr>
            <p:cNvPr id="6" name="isļíde"/>
            <p:cNvGrpSpPr/>
            <p:nvPr/>
          </p:nvGrpSpPr>
          <p:grpSpPr>
            <a:xfrm>
              <a:off x="4056551" y="2200199"/>
              <a:ext cx="4023707" cy="4073117"/>
              <a:chOff x="4084147" y="2092187"/>
              <a:chExt cx="4023707" cy="4073117"/>
            </a:xfrm>
          </p:grpSpPr>
          <p:sp>
            <p:nvSpPr>
              <p:cNvPr id="22" name="ïśľíḑé"/>
              <p:cNvSpPr>
                <a:spLocks/>
              </p:cNvSpPr>
              <p:nvPr/>
            </p:nvSpPr>
            <p:spPr bwMode="auto">
              <a:xfrm>
                <a:off x="4084147" y="2668249"/>
                <a:ext cx="2195147" cy="1828562"/>
              </a:xfrm>
              <a:custGeom>
                <a:avLst/>
                <a:gdLst/>
                <a:ahLst/>
                <a:cxnLst>
                  <a:cxn ang="0">
                    <a:pos x="126" y="396"/>
                  </a:cxn>
                  <a:cxn ang="0">
                    <a:pos x="76" y="153"/>
                  </a:cxn>
                  <a:cxn ang="0">
                    <a:pos x="475" y="73"/>
                  </a:cxn>
                  <a:cxn ang="0">
                    <a:pos x="225" y="182"/>
                  </a:cxn>
                  <a:cxn ang="0">
                    <a:pos x="126" y="396"/>
                  </a:cxn>
                </a:cxnLst>
                <a:rect l="0" t="0" r="r" b="b"/>
                <a:pathLst>
                  <a:path w="475" h="396">
                    <a:moveTo>
                      <a:pt x="126" y="396"/>
                    </a:moveTo>
                    <a:cubicBezTo>
                      <a:pt x="126" y="396"/>
                      <a:pt x="0" y="278"/>
                      <a:pt x="76" y="153"/>
                    </a:cubicBezTo>
                    <a:cubicBezTo>
                      <a:pt x="168" y="0"/>
                      <a:pt x="475" y="73"/>
                      <a:pt x="475" y="73"/>
                    </a:cubicBezTo>
                    <a:cubicBezTo>
                      <a:pt x="475" y="73"/>
                      <a:pt x="318" y="70"/>
                      <a:pt x="225" y="182"/>
                    </a:cubicBezTo>
                    <a:cubicBezTo>
                      <a:pt x="160" y="261"/>
                      <a:pt x="126" y="396"/>
                      <a:pt x="126" y="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š1îḋê"/>
              <p:cNvSpPr>
                <a:spLocks/>
              </p:cNvSpPr>
              <p:nvPr/>
            </p:nvSpPr>
            <p:spPr bwMode="auto">
              <a:xfrm>
                <a:off x="5371557" y="2092187"/>
                <a:ext cx="1911479" cy="1793649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215" y="33"/>
                  </a:cxn>
                  <a:cxn ang="0">
                    <a:pos x="414" y="388"/>
                  </a:cxn>
                  <a:cxn ang="0">
                    <a:pos x="234" y="184"/>
                  </a:cxn>
                  <a:cxn ang="0">
                    <a:pos x="0" y="157"/>
                  </a:cxn>
                </a:cxnLst>
                <a:rect l="0" t="0" r="r" b="b"/>
                <a:pathLst>
                  <a:path w="414" h="388">
                    <a:moveTo>
                      <a:pt x="0" y="157"/>
                    </a:moveTo>
                    <a:cubicBezTo>
                      <a:pt x="0" y="157"/>
                      <a:pt x="73" y="0"/>
                      <a:pt x="215" y="33"/>
                    </a:cubicBezTo>
                    <a:cubicBezTo>
                      <a:pt x="389" y="74"/>
                      <a:pt x="414" y="388"/>
                      <a:pt x="414" y="388"/>
                    </a:cubicBezTo>
                    <a:cubicBezTo>
                      <a:pt x="414" y="388"/>
                      <a:pt x="370" y="238"/>
                      <a:pt x="234" y="184"/>
                    </a:cubicBezTo>
                    <a:cubicBezTo>
                      <a:pt x="139" y="146"/>
                      <a:pt x="0" y="157"/>
                      <a:pt x="0" y="1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šḻiḓè"/>
              <p:cNvSpPr>
                <a:spLocks/>
              </p:cNvSpPr>
              <p:nvPr/>
            </p:nvSpPr>
            <p:spPr bwMode="auto">
              <a:xfrm>
                <a:off x="6763709" y="2969371"/>
                <a:ext cx="1344145" cy="2151506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276" y="167"/>
                  </a:cxn>
                  <a:cxn ang="0">
                    <a:pos x="0" y="466"/>
                  </a:cxn>
                  <a:cxn ang="0">
                    <a:pos x="138" y="231"/>
                  </a:cxn>
                  <a:cxn ang="0">
                    <a:pos x="92" y="0"/>
                  </a:cxn>
                </a:cxnLst>
                <a:rect l="0" t="0" r="r" b="b"/>
                <a:pathLst>
                  <a:path w="291" h="466">
                    <a:moveTo>
                      <a:pt x="92" y="0"/>
                    </a:moveTo>
                    <a:cubicBezTo>
                      <a:pt x="92" y="0"/>
                      <a:pt x="264" y="21"/>
                      <a:pt x="276" y="167"/>
                    </a:cubicBezTo>
                    <a:cubicBezTo>
                      <a:pt x="291" y="345"/>
                      <a:pt x="0" y="466"/>
                      <a:pt x="0" y="466"/>
                    </a:cubicBezTo>
                    <a:cubicBezTo>
                      <a:pt x="0" y="466"/>
                      <a:pt x="129" y="377"/>
                      <a:pt x="138" y="231"/>
                    </a:cubicBezTo>
                    <a:cubicBezTo>
                      <a:pt x="144" y="129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ṡľíḋè"/>
              <p:cNvSpPr>
                <a:spLocks/>
              </p:cNvSpPr>
              <p:nvPr/>
            </p:nvSpPr>
            <p:spPr bwMode="auto">
              <a:xfrm>
                <a:off x="5428291" y="4794975"/>
                <a:ext cx="2326070" cy="1370329"/>
              </a:xfrm>
              <a:custGeom>
                <a:avLst/>
                <a:gdLst/>
                <a:ahLst/>
                <a:cxnLst>
                  <a:cxn ang="0">
                    <a:pos x="471" y="0"/>
                  </a:cxn>
                  <a:cxn ang="0">
                    <a:pos x="370" y="226"/>
                  </a:cxn>
                  <a:cxn ang="0">
                    <a:pos x="0" y="56"/>
                  </a:cxn>
                  <a:cxn ang="0">
                    <a:pos x="266" y="115"/>
                  </a:cxn>
                  <a:cxn ang="0">
                    <a:pos x="471" y="0"/>
                  </a:cxn>
                </a:cxnLst>
                <a:rect l="0" t="0" r="r" b="b"/>
                <a:pathLst>
                  <a:path w="504" h="296">
                    <a:moveTo>
                      <a:pt x="471" y="0"/>
                    </a:moveTo>
                    <a:cubicBezTo>
                      <a:pt x="471" y="0"/>
                      <a:pt x="504" y="170"/>
                      <a:pt x="370" y="226"/>
                    </a:cubicBezTo>
                    <a:cubicBezTo>
                      <a:pt x="205" y="296"/>
                      <a:pt x="0" y="56"/>
                      <a:pt x="0" y="56"/>
                    </a:cubicBezTo>
                    <a:cubicBezTo>
                      <a:pt x="0" y="56"/>
                      <a:pt x="124" y="151"/>
                      <a:pt x="266" y="115"/>
                    </a:cubicBezTo>
                    <a:cubicBezTo>
                      <a:pt x="365" y="89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şľiḓe"/>
              <p:cNvSpPr>
                <a:spLocks/>
              </p:cNvSpPr>
              <p:nvPr/>
            </p:nvSpPr>
            <p:spPr bwMode="auto">
              <a:xfrm>
                <a:off x="4367813" y="3751954"/>
                <a:ext cx="1680182" cy="2374074"/>
              </a:xfrm>
              <a:custGeom>
                <a:avLst/>
                <a:gdLst/>
                <a:ahLst/>
                <a:cxnLst>
                  <a:cxn ang="0">
                    <a:pos x="363" y="431"/>
                  </a:cxn>
                  <a:cxn ang="0">
                    <a:pos x="116" y="404"/>
                  </a:cxn>
                  <a:cxn ang="0">
                    <a:pos x="164" y="0"/>
                  </a:cxn>
                  <a:cxn ang="0">
                    <a:pos x="190" y="271"/>
                  </a:cxn>
                  <a:cxn ang="0">
                    <a:pos x="363" y="431"/>
                  </a:cxn>
                </a:cxnLst>
                <a:rect l="0" t="0" r="r" b="b"/>
                <a:pathLst>
                  <a:path w="363" h="514">
                    <a:moveTo>
                      <a:pt x="363" y="431"/>
                    </a:moveTo>
                    <a:cubicBezTo>
                      <a:pt x="363" y="431"/>
                      <a:pt x="212" y="514"/>
                      <a:pt x="116" y="404"/>
                    </a:cubicBezTo>
                    <a:cubicBezTo>
                      <a:pt x="0" y="269"/>
                      <a:pt x="164" y="0"/>
                      <a:pt x="164" y="0"/>
                    </a:cubicBezTo>
                    <a:cubicBezTo>
                      <a:pt x="164" y="0"/>
                      <a:pt x="112" y="147"/>
                      <a:pt x="190" y="271"/>
                    </a:cubicBezTo>
                    <a:cubicBezTo>
                      <a:pt x="245" y="357"/>
                      <a:pt x="363" y="431"/>
                      <a:pt x="363" y="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ļidé"/>
              <p:cNvSpPr>
                <a:spLocks/>
              </p:cNvSpPr>
              <p:nvPr/>
            </p:nvSpPr>
            <p:spPr bwMode="auto">
              <a:xfrm>
                <a:off x="7727683" y="3796754"/>
                <a:ext cx="42096" cy="19133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5" y="1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4" y="3"/>
                  </a:cxn>
                  <a:cxn ang="0">
                    <a:pos x="5" y="3"/>
                  </a:cxn>
                </a:cxnLst>
                <a:rect l="0" t="0" r="r" b="b"/>
                <a:pathLst>
                  <a:path w="6" h="3">
                    <a:moveTo>
                      <a:pt x="5" y="3"/>
                    </a:moveTo>
                    <a:cubicBezTo>
                      <a:pt x="6" y="2"/>
                      <a:pt x="5" y="2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0" name="ïṥļídê"/>
              <p:cNvGrpSpPr/>
              <p:nvPr/>
            </p:nvGrpSpPr>
            <p:grpSpPr>
              <a:xfrm>
                <a:off x="6852178" y="5511303"/>
                <a:ext cx="168379" cy="221953"/>
                <a:chOff x="3963988" y="4672013"/>
                <a:chExt cx="69850" cy="92075"/>
              </a:xfrm>
              <a:solidFill>
                <a:schemeClr val="bg1"/>
              </a:solidFill>
            </p:grpSpPr>
            <p:sp>
              <p:nvSpPr>
                <p:cNvPr id="37" name="ïşḻîďê"/>
                <p:cNvSpPr>
                  <a:spLocks/>
                </p:cNvSpPr>
                <p:nvPr/>
              </p:nvSpPr>
              <p:spPr bwMode="auto">
                <a:xfrm>
                  <a:off x="3987801" y="4675188"/>
                  <a:ext cx="25400" cy="222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ṧlïḑê"/>
                <p:cNvSpPr>
                  <a:spLocks/>
                </p:cNvSpPr>
                <p:nvPr/>
              </p:nvSpPr>
              <p:spPr bwMode="auto">
                <a:xfrm>
                  <a:off x="3963988" y="4672013"/>
                  <a:ext cx="69850" cy="92075"/>
                </a:xfrm>
                <a:custGeom>
                  <a:avLst/>
                  <a:gdLst/>
                  <a:ahLst/>
                  <a:cxnLst>
                    <a:cxn ang="0">
                      <a:pos x="21" y="19"/>
                    </a:cxn>
                    <a:cxn ang="0">
                      <a:pos x="18" y="19"/>
                    </a:cxn>
                    <a:cxn ang="0">
                      <a:pos x="18" y="15"/>
                    </a:cxn>
                    <a:cxn ang="0">
                      <a:pos x="23" y="11"/>
                    </a:cxn>
                    <a:cxn ang="0">
                      <a:pos x="24" y="9"/>
                    </a:cxn>
                    <a:cxn ang="0">
                      <a:pos x="24" y="2"/>
                    </a:cxn>
                    <a:cxn ang="0">
                      <a:pos x="21" y="0"/>
                    </a:cxn>
                    <a:cxn ang="0">
                      <a:pos x="19" y="2"/>
                    </a:cxn>
                    <a:cxn ang="0">
                      <a:pos x="19" y="8"/>
                    </a:cxn>
                    <a:cxn ang="0">
                      <a:pos x="14" y="12"/>
                    </a:cxn>
                    <a:cxn ang="0">
                      <a:pos x="7" y="10"/>
                    </a:cxn>
                    <a:cxn ang="0">
                      <a:pos x="6" y="5"/>
                    </a:cxn>
                    <a:cxn ang="0">
                      <a:pos x="3" y="3"/>
                    </a:cxn>
                    <a:cxn ang="0">
                      <a:pos x="1" y="6"/>
                    </a:cxn>
                    <a:cxn ang="0">
                      <a:pos x="3" y="12"/>
                    </a:cxn>
                    <a:cxn ang="0">
                      <a:pos x="5" y="14"/>
                    </a:cxn>
                    <a:cxn ang="0">
                      <a:pos x="9" y="16"/>
                    </a:cxn>
                    <a:cxn ang="0">
                      <a:pos x="9" y="24"/>
                    </a:cxn>
                    <a:cxn ang="0">
                      <a:pos x="9" y="24"/>
                    </a:cxn>
                    <a:cxn ang="0">
                      <a:pos x="9" y="27"/>
                    </a:cxn>
                    <a:cxn ang="0">
                      <a:pos x="2" y="27"/>
                    </a:cxn>
                    <a:cxn ang="0">
                      <a:pos x="0" y="29"/>
                    </a:cxn>
                    <a:cxn ang="0">
                      <a:pos x="2" y="32"/>
                    </a:cxn>
                    <a:cxn ang="0">
                      <a:pos x="12" y="32"/>
                    </a:cxn>
                    <a:cxn ang="0">
                      <a:pos x="14" y="29"/>
                    </a:cxn>
                    <a:cxn ang="0">
                      <a:pos x="14" y="24"/>
                    </a:cxn>
                    <a:cxn ang="0">
                      <a:pos x="19" y="24"/>
                    </a:cxn>
                    <a:cxn ang="0">
                      <a:pos x="19" y="29"/>
                    </a:cxn>
                    <a:cxn ang="0">
                      <a:pos x="21" y="32"/>
                    </a:cxn>
                    <a:cxn ang="0">
                      <a:pos x="23" y="29"/>
                    </a:cxn>
                    <a:cxn ang="0">
                      <a:pos x="23" y="21"/>
                    </a:cxn>
                    <a:cxn ang="0">
                      <a:pos x="21" y="19"/>
                    </a:cxn>
                  </a:cxnLst>
                  <a:rect l="0" t="0" r="r" b="b"/>
                  <a:pathLst>
                    <a:path w="24" h="32">
                      <a:moveTo>
                        <a:pt x="21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4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1"/>
                        <a:pt x="23" y="0"/>
                        <a:pt x="21" y="0"/>
                      </a:cubicBezTo>
                      <a:cubicBezTo>
                        <a:pt x="20" y="0"/>
                        <a:pt x="19" y="1"/>
                        <a:pt x="19" y="2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4"/>
                        <a:pt x="4" y="3"/>
                        <a:pt x="3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5" y="14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1" y="27"/>
                        <a:pt x="0" y="28"/>
                        <a:pt x="0" y="29"/>
                      </a:cubicBezTo>
                      <a:cubicBezTo>
                        <a:pt x="0" y="31"/>
                        <a:pt x="1" y="32"/>
                        <a:pt x="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3" y="32"/>
                        <a:pt x="14" y="31"/>
                        <a:pt x="14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19" y="31"/>
                        <a:pt x="20" y="32"/>
                        <a:pt x="21" y="32"/>
                      </a:cubicBezTo>
                      <a:cubicBezTo>
                        <a:pt x="22" y="32"/>
                        <a:pt x="23" y="31"/>
                        <a:pt x="23" y="29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0"/>
                        <a:pt x="22" y="19"/>
                        <a:pt x="21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20" name="ïṥľíḓê"/>
            <p:cNvSpPr txBox="1">
              <a:spLocks/>
            </p:cNvSpPr>
            <p:nvPr/>
          </p:nvSpPr>
          <p:spPr bwMode="auto">
            <a:xfrm>
              <a:off x="4891018" y="1461026"/>
              <a:ext cx="2667368" cy="575592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t" anchorCtr="1">
              <a:normAutofit/>
            </a:bodyPr>
            <a:lstStyle/>
            <a:p>
              <a:pPr latinLnBrk="0"/>
              <a:r>
                <a:rPr lang="en-US" altLang="zh-CN" sz="2400" dirty="0" smtClean="0">
                  <a:solidFill>
                    <a:schemeClr val="accent2">
                      <a:lumMod val="100000"/>
                    </a:schemeClr>
                  </a:solidFill>
                </a:rPr>
                <a:t>Soldier 1</a:t>
              </a:r>
              <a:endParaRPr lang="zh-CN" altLang="en-US" sz="2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8" name="îṡḻíḋê"/>
            <p:cNvSpPr txBox="1">
              <a:spLocks/>
            </p:cNvSpPr>
            <p:nvPr/>
          </p:nvSpPr>
          <p:spPr bwMode="auto">
            <a:xfrm>
              <a:off x="8080258" y="2302099"/>
              <a:ext cx="2732266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Autofit/>
            </a:bodyPr>
            <a:lstStyle/>
            <a:p>
              <a:pPr algn="l" latinLnBrk="0"/>
              <a:r>
                <a:rPr lang="en-US" altLang="zh-CN" sz="2400" dirty="0" smtClean="0">
                  <a:solidFill>
                    <a:schemeClr val="accent3">
                      <a:lumMod val="100000"/>
                    </a:schemeClr>
                  </a:solidFill>
                </a:rPr>
                <a:t>Soldier 2</a:t>
              </a:r>
              <a:endParaRPr lang="zh-CN" altLang="en-US" sz="24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6" name="í$ḷiḍe"/>
            <p:cNvSpPr txBox="1">
              <a:spLocks/>
            </p:cNvSpPr>
            <p:nvPr/>
          </p:nvSpPr>
          <p:spPr bwMode="auto">
            <a:xfrm>
              <a:off x="1757311" y="5027112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Autofit/>
            </a:bodyPr>
            <a:lstStyle/>
            <a:p>
              <a:pPr algn="r" latinLnBrk="0"/>
              <a:r>
                <a:rPr lang="en-US" altLang="zh-CN" sz="2400" dirty="0" smtClean="0">
                  <a:solidFill>
                    <a:schemeClr val="accent5">
                      <a:lumMod val="100000"/>
                    </a:schemeClr>
                  </a:solidFill>
                  <a:effectLst/>
                </a:rPr>
                <a:t>Soldier 4</a:t>
              </a:r>
              <a:endParaRPr lang="zh-CN" altLang="en-US" sz="2400" dirty="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12" name="isľíde"/>
            <p:cNvSpPr txBox="1">
              <a:spLocks/>
            </p:cNvSpPr>
            <p:nvPr/>
          </p:nvSpPr>
          <p:spPr bwMode="auto">
            <a:xfrm>
              <a:off x="8080258" y="5036612"/>
              <a:ext cx="2732266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Autofit/>
            </a:bodyPr>
            <a:lstStyle/>
            <a:p>
              <a:pPr algn="l" latinLnBrk="0"/>
              <a:r>
                <a:rPr lang="en-US" altLang="zh-CN" sz="2400" dirty="0" smtClean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Soldier 3</a:t>
              </a:r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</p:grpSp>
      <p:sp>
        <p:nvSpPr>
          <p:cNvPr id="62" name="íṧlïḑê"/>
          <p:cNvSpPr>
            <a:spLocks/>
          </p:cNvSpPr>
          <p:nvPr/>
        </p:nvSpPr>
        <p:spPr bwMode="auto">
          <a:xfrm>
            <a:off x="6085279" y="2612057"/>
            <a:ext cx="168379" cy="221953"/>
          </a:xfrm>
          <a:custGeom>
            <a:avLst/>
            <a:gdLst/>
            <a:ahLst/>
            <a:cxnLst>
              <a:cxn ang="0">
                <a:pos x="21" y="19"/>
              </a:cxn>
              <a:cxn ang="0">
                <a:pos x="18" y="19"/>
              </a:cxn>
              <a:cxn ang="0">
                <a:pos x="18" y="15"/>
              </a:cxn>
              <a:cxn ang="0">
                <a:pos x="23" y="11"/>
              </a:cxn>
              <a:cxn ang="0">
                <a:pos x="24" y="9"/>
              </a:cxn>
              <a:cxn ang="0">
                <a:pos x="24" y="2"/>
              </a:cxn>
              <a:cxn ang="0">
                <a:pos x="21" y="0"/>
              </a:cxn>
              <a:cxn ang="0">
                <a:pos x="19" y="2"/>
              </a:cxn>
              <a:cxn ang="0">
                <a:pos x="19" y="8"/>
              </a:cxn>
              <a:cxn ang="0">
                <a:pos x="14" y="12"/>
              </a:cxn>
              <a:cxn ang="0">
                <a:pos x="7" y="10"/>
              </a:cxn>
              <a:cxn ang="0">
                <a:pos x="6" y="5"/>
              </a:cxn>
              <a:cxn ang="0">
                <a:pos x="3" y="3"/>
              </a:cxn>
              <a:cxn ang="0">
                <a:pos x="1" y="6"/>
              </a:cxn>
              <a:cxn ang="0">
                <a:pos x="3" y="12"/>
              </a:cxn>
              <a:cxn ang="0">
                <a:pos x="5" y="14"/>
              </a:cxn>
              <a:cxn ang="0">
                <a:pos x="9" y="16"/>
              </a:cxn>
              <a:cxn ang="0">
                <a:pos x="9" y="24"/>
              </a:cxn>
              <a:cxn ang="0">
                <a:pos x="9" y="24"/>
              </a:cxn>
              <a:cxn ang="0">
                <a:pos x="9" y="27"/>
              </a:cxn>
              <a:cxn ang="0">
                <a:pos x="2" y="27"/>
              </a:cxn>
              <a:cxn ang="0">
                <a:pos x="0" y="29"/>
              </a:cxn>
              <a:cxn ang="0">
                <a:pos x="2" y="32"/>
              </a:cxn>
              <a:cxn ang="0">
                <a:pos x="12" y="32"/>
              </a:cxn>
              <a:cxn ang="0">
                <a:pos x="14" y="29"/>
              </a:cxn>
              <a:cxn ang="0">
                <a:pos x="14" y="24"/>
              </a:cxn>
              <a:cxn ang="0">
                <a:pos x="19" y="24"/>
              </a:cxn>
              <a:cxn ang="0">
                <a:pos x="19" y="29"/>
              </a:cxn>
              <a:cxn ang="0">
                <a:pos x="21" y="32"/>
              </a:cxn>
              <a:cxn ang="0">
                <a:pos x="23" y="29"/>
              </a:cxn>
              <a:cxn ang="0">
                <a:pos x="23" y="21"/>
              </a:cxn>
              <a:cxn ang="0">
                <a:pos x="21" y="19"/>
              </a:cxn>
            </a:cxnLst>
            <a:rect l="0" t="0" r="r" b="b"/>
            <a:pathLst>
              <a:path w="24" h="32">
                <a:moveTo>
                  <a:pt x="21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0"/>
                  <a:pt x="24" y="9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3" y="0"/>
                  <a:pt x="21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9" y="8"/>
                  <a:pt x="19" y="8"/>
                  <a:pt x="19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5"/>
                  <a:pt x="6" y="5"/>
                  <a:pt x="6" y="5"/>
                </a:cubicBezTo>
                <a:cubicBezTo>
                  <a:pt x="5" y="4"/>
                  <a:pt x="4" y="3"/>
                  <a:pt x="3" y="3"/>
                </a:cubicBezTo>
                <a:cubicBezTo>
                  <a:pt x="1" y="4"/>
                  <a:pt x="1" y="5"/>
                  <a:pt x="1" y="6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4" y="13"/>
                  <a:pt x="5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7"/>
                  <a:pt x="9" y="27"/>
                  <a:pt x="9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8"/>
                  <a:pt x="0" y="29"/>
                </a:cubicBezTo>
                <a:cubicBezTo>
                  <a:pt x="0" y="31"/>
                  <a:pt x="1" y="32"/>
                  <a:pt x="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32"/>
                  <a:pt x="14" y="31"/>
                  <a:pt x="14" y="29"/>
                </a:cubicBezTo>
                <a:cubicBezTo>
                  <a:pt x="14" y="24"/>
                  <a:pt x="14" y="24"/>
                  <a:pt x="14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1"/>
                  <a:pt x="20" y="32"/>
                  <a:pt x="21" y="32"/>
                </a:cubicBezTo>
                <a:cubicBezTo>
                  <a:pt x="22" y="32"/>
                  <a:pt x="23" y="31"/>
                  <a:pt x="23" y="29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2" y="19"/>
                  <a:pt x="21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íṧlïḑê"/>
          <p:cNvSpPr>
            <a:spLocks/>
          </p:cNvSpPr>
          <p:nvPr/>
        </p:nvSpPr>
        <p:spPr bwMode="auto">
          <a:xfrm>
            <a:off x="7129382" y="5924115"/>
            <a:ext cx="168379" cy="221953"/>
          </a:xfrm>
          <a:custGeom>
            <a:avLst/>
            <a:gdLst/>
            <a:ahLst/>
            <a:cxnLst>
              <a:cxn ang="0">
                <a:pos x="21" y="19"/>
              </a:cxn>
              <a:cxn ang="0">
                <a:pos x="18" y="19"/>
              </a:cxn>
              <a:cxn ang="0">
                <a:pos x="18" y="15"/>
              </a:cxn>
              <a:cxn ang="0">
                <a:pos x="23" y="11"/>
              </a:cxn>
              <a:cxn ang="0">
                <a:pos x="24" y="9"/>
              </a:cxn>
              <a:cxn ang="0">
                <a:pos x="24" y="2"/>
              </a:cxn>
              <a:cxn ang="0">
                <a:pos x="21" y="0"/>
              </a:cxn>
              <a:cxn ang="0">
                <a:pos x="19" y="2"/>
              </a:cxn>
              <a:cxn ang="0">
                <a:pos x="19" y="8"/>
              </a:cxn>
              <a:cxn ang="0">
                <a:pos x="14" y="12"/>
              </a:cxn>
              <a:cxn ang="0">
                <a:pos x="7" y="10"/>
              </a:cxn>
              <a:cxn ang="0">
                <a:pos x="6" y="5"/>
              </a:cxn>
              <a:cxn ang="0">
                <a:pos x="3" y="3"/>
              </a:cxn>
              <a:cxn ang="0">
                <a:pos x="1" y="6"/>
              </a:cxn>
              <a:cxn ang="0">
                <a:pos x="3" y="12"/>
              </a:cxn>
              <a:cxn ang="0">
                <a:pos x="5" y="14"/>
              </a:cxn>
              <a:cxn ang="0">
                <a:pos x="9" y="16"/>
              </a:cxn>
              <a:cxn ang="0">
                <a:pos x="9" y="24"/>
              </a:cxn>
              <a:cxn ang="0">
                <a:pos x="9" y="24"/>
              </a:cxn>
              <a:cxn ang="0">
                <a:pos x="9" y="27"/>
              </a:cxn>
              <a:cxn ang="0">
                <a:pos x="2" y="27"/>
              </a:cxn>
              <a:cxn ang="0">
                <a:pos x="0" y="29"/>
              </a:cxn>
              <a:cxn ang="0">
                <a:pos x="2" y="32"/>
              </a:cxn>
              <a:cxn ang="0">
                <a:pos x="12" y="32"/>
              </a:cxn>
              <a:cxn ang="0">
                <a:pos x="14" y="29"/>
              </a:cxn>
              <a:cxn ang="0">
                <a:pos x="14" y="24"/>
              </a:cxn>
              <a:cxn ang="0">
                <a:pos x="19" y="24"/>
              </a:cxn>
              <a:cxn ang="0">
                <a:pos x="19" y="29"/>
              </a:cxn>
              <a:cxn ang="0">
                <a:pos x="21" y="32"/>
              </a:cxn>
              <a:cxn ang="0">
                <a:pos x="23" y="29"/>
              </a:cxn>
              <a:cxn ang="0">
                <a:pos x="23" y="21"/>
              </a:cxn>
              <a:cxn ang="0">
                <a:pos x="21" y="19"/>
              </a:cxn>
            </a:cxnLst>
            <a:rect l="0" t="0" r="r" b="b"/>
            <a:pathLst>
              <a:path w="24" h="32">
                <a:moveTo>
                  <a:pt x="21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0"/>
                  <a:pt x="24" y="9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3" y="0"/>
                  <a:pt x="21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9" y="8"/>
                  <a:pt x="19" y="8"/>
                  <a:pt x="19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5"/>
                  <a:pt x="6" y="5"/>
                  <a:pt x="6" y="5"/>
                </a:cubicBezTo>
                <a:cubicBezTo>
                  <a:pt x="5" y="4"/>
                  <a:pt x="4" y="3"/>
                  <a:pt x="3" y="3"/>
                </a:cubicBezTo>
                <a:cubicBezTo>
                  <a:pt x="1" y="4"/>
                  <a:pt x="1" y="5"/>
                  <a:pt x="1" y="6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4" y="13"/>
                  <a:pt x="5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7"/>
                  <a:pt x="9" y="27"/>
                  <a:pt x="9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8"/>
                  <a:pt x="0" y="29"/>
                </a:cubicBezTo>
                <a:cubicBezTo>
                  <a:pt x="0" y="31"/>
                  <a:pt x="1" y="32"/>
                  <a:pt x="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32"/>
                  <a:pt x="14" y="31"/>
                  <a:pt x="14" y="29"/>
                </a:cubicBezTo>
                <a:cubicBezTo>
                  <a:pt x="14" y="24"/>
                  <a:pt x="14" y="24"/>
                  <a:pt x="14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1"/>
                  <a:pt x="20" y="32"/>
                  <a:pt x="21" y="32"/>
                </a:cubicBezTo>
                <a:cubicBezTo>
                  <a:pt x="22" y="32"/>
                  <a:pt x="23" y="31"/>
                  <a:pt x="23" y="29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2" y="19"/>
                  <a:pt x="21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íṧlïḑê"/>
          <p:cNvSpPr>
            <a:spLocks/>
          </p:cNvSpPr>
          <p:nvPr/>
        </p:nvSpPr>
        <p:spPr bwMode="auto">
          <a:xfrm>
            <a:off x="7558386" y="3900528"/>
            <a:ext cx="168379" cy="221953"/>
          </a:xfrm>
          <a:custGeom>
            <a:avLst/>
            <a:gdLst/>
            <a:ahLst/>
            <a:cxnLst>
              <a:cxn ang="0">
                <a:pos x="21" y="19"/>
              </a:cxn>
              <a:cxn ang="0">
                <a:pos x="18" y="19"/>
              </a:cxn>
              <a:cxn ang="0">
                <a:pos x="18" y="15"/>
              </a:cxn>
              <a:cxn ang="0">
                <a:pos x="23" y="11"/>
              </a:cxn>
              <a:cxn ang="0">
                <a:pos x="24" y="9"/>
              </a:cxn>
              <a:cxn ang="0">
                <a:pos x="24" y="2"/>
              </a:cxn>
              <a:cxn ang="0">
                <a:pos x="21" y="0"/>
              </a:cxn>
              <a:cxn ang="0">
                <a:pos x="19" y="2"/>
              </a:cxn>
              <a:cxn ang="0">
                <a:pos x="19" y="8"/>
              </a:cxn>
              <a:cxn ang="0">
                <a:pos x="14" y="12"/>
              </a:cxn>
              <a:cxn ang="0">
                <a:pos x="7" y="10"/>
              </a:cxn>
              <a:cxn ang="0">
                <a:pos x="6" y="5"/>
              </a:cxn>
              <a:cxn ang="0">
                <a:pos x="3" y="3"/>
              </a:cxn>
              <a:cxn ang="0">
                <a:pos x="1" y="6"/>
              </a:cxn>
              <a:cxn ang="0">
                <a:pos x="3" y="12"/>
              </a:cxn>
              <a:cxn ang="0">
                <a:pos x="5" y="14"/>
              </a:cxn>
              <a:cxn ang="0">
                <a:pos x="9" y="16"/>
              </a:cxn>
              <a:cxn ang="0">
                <a:pos x="9" y="24"/>
              </a:cxn>
              <a:cxn ang="0">
                <a:pos x="9" y="24"/>
              </a:cxn>
              <a:cxn ang="0">
                <a:pos x="9" y="27"/>
              </a:cxn>
              <a:cxn ang="0">
                <a:pos x="2" y="27"/>
              </a:cxn>
              <a:cxn ang="0">
                <a:pos x="0" y="29"/>
              </a:cxn>
              <a:cxn ang="0">
                <a:pos x="2" y="32"/>
              </a:cxn>
              <a:cxn ang="0">
                <a:pos x="12" y="32"/>
              </a:cxn>
              <a:cxn ang="0">
                <a:pos x="14" y="29"/>
              </a:cxn>
              <a:cxn ang="0">
                <a:pos x="14" y="24"/>
              </a:cxn>
              <a:cxn ang="0">
                <a:pos x="19" y="24"/>
              </a:cxn>
              <a:cxn ang="0">
                <a:pos x="19" y="29"/>
              </a:cxn>
              <a:cxn ang="0">
                <a:pos x="21" y="32"/>
              </a:cxn>
              <a:cxn ang="0">
                <a:pos x="23" y="29"/>
              </a:cxn>
              <a:cxn ang="0">
                <a:pos x="23" y="21"/>
              </a:cxn>
              <a:cxn ang="0">
                <a:pos x="21" y="19"/>
              </a:cxn>
            </a:cxnLst>
            <a:rect l="0" t="0" r="r" b="b"/>
            <a:pathLst>
              <a:path w="24" h="32">
                <a:moveTo>
                  <a:pt x="21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0"/>
                  <a:pt x="24" y="9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3" y="0"/>
                  <a:pt x="21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9" y="8"/>
                  <a:pt x="19" y="8"/>
                  <a:pt x="19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5"/>
                  <a:pt x="6" y="5"/>
                  <a:pt x="6" y="5"/>
                </a:cubicBezTo>
                <a:cubicBezTo>
                  <a:pt x="5" y="4"/>
                  <a:pt x="4" y="3"/>
                  <a:pt x="3" y="3"/>
                </a:cubicBezTo>
                <a:cubicBezTo>
                  <a:pt x="1" y="4"/>
                  <a:pt x="1" y="5"/>
                  <a:pt x="1" y="6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4" y="13"/>
                  <a:pt x="5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7"/>
                  <a:pt x="9" y="27"/>
                  <a:pt x="9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8"/>
                  <a:pt x="0" y="29"/>
                </a:cubicBezTo>
                <a:cubicBezTo>
                  <a:pt x="0" y="31"/>
                  <a:pt x="1" y="32"/>
                  <a:pt x="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32"/>
                  <a:pt x="14" y="31"/>
                  <a:pt x="14" y="29"/>
                </a:cubicBezTo>
                <a:cubicBezTo>
                  <a:pt x="14" y="24"/>
                  <a:pt x="14" y="24"/>
                  <a:pt x="14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1"/>
                  <a:pt x="20" y="32"/>
                  <a:pt x="21" y="32"/>
                </a:cubicBezTo>
                <a:cubicBezTo>
                  <a:pt x="22" y="32"/>
                  <a:pt x="23" y="31"/>
                  <a:pt x="23" y="29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2" y="19"/>
                  <a:pt x="21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ïşḻîďê"/>
          <p:cNvSpPr>
            <a:spLocks/>
          </p:cNvSpPr>
          <p:nvPr/>
        </p:nvSpPr>
        <p:spPr bwMode="auto">
          <a:xfrm>
            <a:off x="7616295" y="3892318"/>
            <a:ext cx="61229" cy="535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6" name="ïşḻîďê"/>
          <p:cNvSpPr>
            <a:spLocks/>
          </p:cNvSpPr>
          <p:nvPr/>
        </p:nvSpPr>
        <p:spPr bwMode="auto">
          <a:xfrm>
            <a:off x="6139347" y="2606569"/>
            <a:ext cx="61229" cy="535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7" name="íṧlïḑê"/>
          <p:cNvSpPr>
            <a:spLocks/>
          </p:cNvSpPr>
          <p:nvPr/>
        </p:nvSpPr>
        <p:spPr bwMode="auto">
          <a:xfrm>
            <a:off x="4859912" y="5226093"/>
            <a:ext cx="168379" cy="221953"/>
          </a:xfrm>
          <a:custGeom>
            <a:avLst/>
            <a:gdLst/>
            <a:ahLst/>
            <a:cxnLst>
              <a:cxn ang="0">
                <a:pos x="21" y="19"/>
              </a:cxn>
              <a:cxn ang="0">
                <a:pos x="18" y="19"/>
              </a:cxn>
              <a:cxn ang="0">
                <a:pos x="18" y="15"/>
              </a:cxn>
              <a:cxn ang="0">
                <a:pos x="23" y="11"/>
              </a:cxn>
              <a:cxn ang="0">
                <a:pos x="24" y="9"/>
              </a:cxn>
              <a:cxn ang="0">
                <a:pos x="24" y="2"/>
              </a:cxn>
              <a:cxn ang="0">
                <a:pos x="21" y="0"/>
              </a:cxn>
              <a:cxn ang="0">
                <a:pos x="19" y="2"/>
              </a:cxn>
              <a:cxn ang="0">
                <a:pos x="19" y="8"/>
              </a:cxn>
              <a:cxn ang="0">
                <a:pos x="14" y="12"/>
              </a:cxn>
              <a:cxn ang="0">
                <a:pos x="7" y="10"/>
              </a:cxn>
              <a:cxn ang="0">
                <a:pos x="6" y="5"/>
              </a:cxn>
              <a:cxn ang="0">
                <a:pos x="3" y="3"/>
              </a:cxn>
              <a:cxn ang="0">
                <a:pos x="1" y="6"/>
              </a:cxn>
              <a:cxn ang="0">
                <a:pos x="3" y="12"/>
              </a:cxn>
              <a:cxn ang="0">
                <a:pos x="5" y="14"/>
              </a:cxn>
              <a:cxn ang="0">
                <a:pos x="9" y="16"/>
              </a:cxn>
              <a:cxn ang="0">
                <a:pos x="9" y="24"/>
              </a:cxn>
              <a:cxn ang="0">
                <a:pos x="9" y="24"/>
              </a:cxn>
              <a:cxn ang="0">
                <a:pos x="9" y="27"/>
              </a:cxn>
              <a:cxn ang="0">
                <a:pos x="2" y="27"/>
              </a:cxn>
              <a:cxn ang="0">
                <a:pos x="0" y="29"/>
              </a:cxn>
              <a:cxn ang="0">
                <a:pos x="2" y="32"/>
              </a:cxn>
              <a:cxn ang="0">
                <a:pos x="12" y="32"/>
              </a:cxn>
              <a:cxn ang="0">
                <a:pos x="14" y="29"/>
              </a:cxn>
              <a:cxn ang="0">
                <a:pos x="14" y="24"/>
              </a:cxn>
              <a:cxn ang="0">
                <a:pos x="19" y="24"/>
              </a:cxn>
              <a:cxn ang="0">
                <a:pos x="19" y="29"/>
              </a:cxn>
              <a:cxn ang="0">
                <a:pos x="21" y="32"/>
              </a:cxn>
              <a:cxn ang="0">
                <a:pos x="23" y="29"/>
              </a:cxn>
              <a:cxn ang="0">
                <a:pos x="23" y="21"/>
              </a:cxn>
              <a:cxn ang="0">
                <a:pos x="21" y="19"/>
              </a:cxn>
            </a:cxnLst>
            <a:rect l="0" t="0" r="r" b="b"/>
            <a:pathLst>
              <a:path w="24" h="32">
                <a:moveTo>
                  <a:pt x="21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0"/>
                  <a:pt x="24" y="9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3" y="0"/>
                  <a:pt x="21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9" y="8"/>
                  <a:pt x="19" y="8"/>
                  <a:pt x="19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5"/>
                  <a:pt x="6" y="5"/>
                  <a:pt x="6" y="5"/>
                </a:cubicBezTo>
                <a:cubicBezTo>
                  <a:pt x="5" y="4"/>
                  <a:pt x="4" y="3"/>
                  <a:pt x="3" y="3"/>
                </a:cubicBezTo>
                <a:cubicBezTo>
                  <a:pt x="1" y="4"/>
                  <a:pt x="1" y="5"/>
                  <a:pt x="1" y="6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4" y="13"/>
                  <a:pt x="5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7"/>
                  <a:pt x="9" y="27"/>
                  <a:pt x="9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8"/>
                  <a:pt x="0" y="29"/>
                </a:cubicBezTo>
                <a:cubicBezTo>
                  <a:pt x="0" y="31"/>
                  <a:pt x="1" y="32"/>
                  <a:pt x="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32"/>
                  <a:pt x="14" y="31"/>
                  <a:pt x="14" y="29"/>
                </a:cubicBezTo>
                <a:cubicBezTo>
                  <a:pt x="14" y="24"/>
                  <a:pt x="14" y="24"/>
                  <a:pt x="14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1"/>
                  <a:pt x="20" y="32"/>
                  <a:pt x="21" y="32"/>
                </a:cubicBezTo>
                <a:cubicBezTo>
                  <a:pt x="22" y="32"/>
                  <a:pt x="23" y="31"/>
                  <a:pt x="23" y="29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2" y="19"/>
                  <a:pt x="21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ïşḻîďê"/>
          <p:cNvSpPr>
            <a:spLocks/>
          </p:cNvSpPr>
          <p:nvPr/>
        </p:nvSpPr>
        <p:spPr bwMode="auto">
          <a:xfrm>
            <a:off x="4917821" y="5217883"/>
            <a:ext cx="61229" cy="535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9" name="ïşḻîďê"/>
          <p:cNvSpPr>
            <a:spLocks/>
          </p:cNvSpPr>
          <p:nvPr/>
        </p:nvSpPr>
        <p:spPr bwMode="auto">
          <a:xfrm>
            <a:off x="5070221" y="3283720"/>
            <a:ext cx="61229" cy="535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0" name="ïşḻîďê"/>
          <p:cNvSpPr>
            <a:spLocks/>
          </p:cNvSpPr>
          <p:nvPr/>
        </p:nvSpPr>
        <p:spPr bwMode="auto">
          <a:xfrm>
            <a:off x="4865162" y="3436120"/>
            <a:ext cx="61229" cy="535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1" name="ïşḻîďê"/>
          <p:cNvSpPr>
            <a:spLocks/>
          </p:cNvSpPr>
          <p:nvPr/>
        </p:nvSpPr>
        <p:spPr bwMode="auto">
          <a:xfrm>
            <a:off x="4701668" y="3621772"/>
            <a:ext cx="61229" cy="535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2" name="ïşḻîďê"/>
          <p:cNvSpPr>
            <a:spLocks/>
          </p:cNvSpPr>
          <p:nvPr/>
        </p:nvSpPr>
        <p:spPr bwMode="auto">
          <a:xfrm>
            <a:off x="4579739" y="3848989"/>
            <a:ext cx="61229" cy="535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3" name="íṧlïḑê"/>
          <p:cNvSpPr>
            <a:spLocks/>
          </p:cNvSpPr>
          <p:nvPr/>
        </p:nvSpPr>
        <p:spPr bwMode="auto">
          <a:xfrm>
            <a:off x="7561069" y="3900631"/>
            <a:ext cx="168379" cy="221953"/>
          </a:xfrm>
          <a:custGeom>
            <a:avLst/>
            <a:gdLst/>
            <a:ahLst/>
            <a:cxnLst>
              <a:cxn ang="0">
                <a:pos x="21" y="19"/>
              </a:cxn>
              <a:cxn ang="0">
                <a:pos x="18" y="19"/>
              </a:cxn>
              <a:cxn ang="0">
                <a:pos x="18" y="15"/>
              </a:cxn>
              <a:cxn ang="0">
                <a:pos x="23" y="11"/>
              </a:cxn>
              <a:cxn ang="0">
                <a:pos x="24" y="9"/>
              </a:cxn>
              <a:cxn ang="0">
                <a:pos x="24" y="2"/>
              </a:cxn>
              <a:cxn ang="0">
                <a:pos x="21" y="0"/>
              </a:cxn>
              <a:cxn ang="0">
                <a:pos x="19" y="2"/>
              </a:cxn>
              <a:cxn ang="0">
                <a:pos x="19" y="8"/>
              </a:cxn>
              <a:cxn ang="0">
                <a:pos x="14" y="12"/>
              </a:cxn>
              <a:cxn ang="0">
                <a:pos x="7" y="10"/>
              </a:cxn>
              <a:cxn ang="0">
                <a:pos x="6" y="5"/>
              </a:cxn>
              <a:cxn ang="0">
                <a:pos x="3" y="3"/>
              </a:cxn>
              <a:cxn ang="0">
                <a:pos x="1" y="6"/>
              </a:cxn>
              <a:cxn ang="0">
                <a:pos x="3" y="12"/>
              </a:cxn>
              <a:cxn ang="0">
                <a:pos x="5" y="14"/>
              </a:cxn>
              <a:cxn ang="0">
                <a:pos x="9" y="16"/>
              </a:cxn>
              <a:cxn ang="0">
                <a:pos x="9" y="24"/>
              </a:cxn>
              <a:cxn ang="0">
                <a:pos x="9" y="24"/>
              </a:cxn>
              <a:cxn ang="0">
                <a:pos x="9" y="27"/>
              </a:cxn>
              <a:cxn ang="0">
                <a:pos x="2" y="27"/>
              </a:cxn>
              <a:cxn ang="0">
                <a:pos x="0" y="29"/>
              </a:cxn>
              <a:cxn ang="0">
                <a:pos x="2" y="32"/>
              </a:cxn>
              <a:cxn ang="0">
                <a:pos x="12" y="32"/>
              </a:cxn>
              <a:cxn ang="0">
                <a:pos x="14" y="29"/>
              </a:cxn>
              <a:cxn ang="0">
                <a:pos x="14" y="24"/>
              </a:cxn>
              <a:cxn ang="0">
                <a:pos x="19" y="24"/>
              </a:cxn>
              <a:cxn ang="0">
                <a:pos x="19" y="29"/>
              </a:cxn>
              <a:cxn ang="0">
                <a:pos x="21" y="32"/>
              </a:cxn>
              <a:cxn ang="0">
                <a:pos x="23" y="29"/>
              </a:cxn>
              <a:cxn ang="0">
                <a:pos x="23" y="21"/>
              </a:cxn>
              <a:cxn ang="0">
                <a:pos x="21" y="19"/>
              </a:cxn>
            </a:cxnLst>
            <a:rect l="0" t="0" r="r" b="b"/>
            <a:pathLst>
              <a:path w="24" h="32">
                <a:moveTo>
                  <a:pt x="21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0"/>
                  <a:pt x="24" y="9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3" y="0"/>
                  <a:pt x="21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9" y="8"/>
                  <a:pt x="19" y="8"/>
                  <a:pt x="19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5"/>
                  <a:pt x="6" y="5"/>
                  <a:pt x="6" y="5"/>
                </a:cubicBezTo>
                <a:cubicBezTo>
                  <a:pt x="5" y="4"/>
                  <a:pt x="4" y="3"/>
                  <a:pt x="3" y="3"/>
                </a:cubicBezTo>
                <a:cubicBezTo>
                  <a:pt x="1" y="4"/>
                  <a:pt x="1" y="5"/>
                  <a:pt x="1" y="6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4" y="13"/>
                  <a:pt x="5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7"/>
                  <a:pt x="9" y="27"/>
                  <a:pt x="9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8"/>
                  <a:pt x="0" y="29"/>
                </a:cubicBezTo>
                <a:cubicBezTo>
                  <a:pt x="0" y="31"/>
                  <a:pt x="1" y="32"/>
                  <a:pt x="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32"/>
                  <a:pt x="14" y="31"/>
                  <a:pt x="14" y="29"/>
                </a:cubicBezTo>
                <a:cubicBezTo>
                  <a:pt x="14" y="24"/>
                  <a:pt x="14" y="24"/>
                  <a:pt x="14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1"/>
                  <a:pt x="20" y="32"/>
                  <a:pt x="21" y="32"/>
                </a:cubicBezTo>
                <a:cubicBezTo>
                  <a:pt x="22" y="32"/>
                  <a:pt x="23" y="31"/>
                  <a:pt x="23" y="29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2" y="19"/>
                  <a:pt x="21" y="19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ïşḻîďê"/>
          <p:cNvSpPr>
            <a:spLocks/>
          </p:cNvSpPr>
          <p:nvPr/>
        </p:nvSpPr>
        <p:spPr bwMode="auto">
          <a:xfrm>
            <a:off x="7618978" y="3892421"/>
            <a:ext cx="61229" cy="5357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5" name="íṧlïḑê"/>
          <p:cNvSpPr>
            <a:spLocks/>
          </p:cNvSpPr>
          <p:nvPr/>
        </p:nvSpPr>
        <p:spPr bwMode="auto">
          <a:xfrm>
            <a:off x="4867133" y="5226092"/>
            <a:ext cx="168379" cy="221953"/>
          </a:xfrm>
          <a:custGeom>
            <a:avLst/>
            <a:gdLst/>
            <a:ahLst/>
            <a:cxnLst>
              <a:cxn ang="0">
                <a:pos x="21" y="19"/>
              </a:cxn>
              <a:cxn ang="0">
                <a:pos x="18" y="19"/>
              </a:cxn>
              <a:cxn ang="0">
                <a:pos x="18" y="15"/>
              </a:cxn>
              <a:cxn ang="0">
                <a:pos x="23" y="11"/>
              </a:cxn>
              <a:cxn ang="0">
                <a:pos x="24" y="9"/>
              </a:cxn>
              <a:cxn ang="0">
                <a:pos x="24" y="2"/>
              </a:cxn>
              <a:cxn ang="0">
                <a:pos x="21" y="0"/>
              </a:cxn>
              <a:cxn ang="0">
                <a:pos x="19" y="2"/>
              </a:cxn>
              <a:cxn ang="0">
                <a:pos x="19" y="8"/>
              </a:cxn>
              <a:cxn ang="0">
                <a:pos x="14" y="12"/>
              </a:cxn>
              <a:cxn ang="0">
                <a:pos x="7" y="10"/>
              </a:cxn>
              <a:cxn ang="0">
                <a:pos x="6" y="5"/>
              </a:cxn>
              <a:cxn ang="0">
                <a:pos x="3" y="3"/>
              </a:cxn>
              <a:cxn ang="0">
                <a:pos x="1" y="6"/>
              </a:cxn>
              <a:cxn ang="0">
                <a:pos x="3" y="12"/>
              </a:cxn>
              <a:cxn ang="0">
                <a:pos x="5" y="14"/>
              </a:cxn>
              <a:cxn ang="0">
                <a:pos x="9" y="16"/>
              </a:cxn>
              <a:cxn ang="0">
                <a:pos x="9" y="24"/>
              </a:cxn>
              <a:cxn ang="0">
                <a:pos x="9" y="24"/>
              </a:cxn>
              <a:cxn ang="0">
                <a:pos x="9" y="27"/>
              </a:cxn>
              <a:cxn ang="0">
                <a:pos x="2" y="27"/>
              </a:cxn>
              <a:cxn ang="0">
                <a:pos x="0" y="29"/>
              </a:cxn>
              <a:cxn ang="0">
                <a:pos x="2" y="32"/>
              </a:cxn>
              <a:cxn ang="0">
                <a:pos x="12" y="32"/>
              </a:cxn>
              <a:cxn ang="0">
                <a:pos x="14" y="29"/>
              </a:cxn>
              <a:cxn ang="0">
                <a:pos x="14" y="24"/>
              </a:cxn>
              <a:cxn ang="0">
                <a:pos x="19" y="24"/>
              </a:cxn>
              <a:cxn ang="0">
                <a:pos x="19" y="29"/>
              </a:cxn>
              <a:cxn ang="0">
                <a:pos x="21" y="32"/>
              </a:cxn>
              <a:cxn ang="0">
                <a:pos x="23" y="29"/>
              </a:cxn>
              <a:cxn ang="0">
                <a:pos x="23" y="21"/>
              </a:cxn>
              <a:cxn ang="0">
                <a:pos x="21" y="19"/>
              </a:cxn>
            </a:cxnLst>
            <a:rect l="0" t="0" r="r" b="b"/>
            <a:pathLst>
              <a:path w="24" h="32">
                <a:moveTo>
                  <a:pt x="21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0"/>
                  <a:pt x="24" y="9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3" y="0"/>
                  <a:pt x="21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9" y="8"/>
                  <a:pt x="19" y="8"/>
                  <a:pt x="19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5"/>
                  <a:pt x="6" y="5"/>
                  <a:pt x="6" y="5"/>
                </a:cubicBezTo>
                <a:cubicBezTo>
                  <a:pt x="5" y="4"/>
                  <a:pt x="4" y="3"/>
                  <a:pt x="3" y="3"/>
                </a:cubicBezTo>
                <a:cubicBezTo>
                  <a:pt x="1" y="4"/>
                  <a:pt x="1" y="5"/>
                  <a:pt x="1" y="6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3"/>
                  <a:pt x="4" y="13"/>
                  <a:pt x="5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7"/>
                  <a:pt x="9" y="27"/>
                  <a:pt x="9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8"/>
                  <a:pt x="0" y="29"/>
                </a:cubicBezTo>
                <a:cubicBezTo>
                  <a:pt x="0" y="31"/>
                  <a:pt x="1" y="32"/>
                  <a:pt x="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3" y="32"/>
                  <a:pt x="14" y="31"/>
                  <a:pt x="14" y="29"/>
                </a:cubicBezTo>
                <a:cubicBezTo>
                  <a:pt x="14" y="24"/>
                  <a:pt x="14" y="24"/>
                  <a:pt x="14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1"/>
                  <a:pt x="20" y="32"/>
                  <a:pt x="21" y="32"/>
                </a:cubicBezTo>
                <a:cubicBezTo>
                  <a:pt x="22" y="32"/>
                  <a:pt x="23" y="31"/>
                  <a:pt x="23" y="29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2" y="19"/>
                  <a:pt x="21" y="19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ïşḻîďê"/>
          <p:cNvSpPr>
            <a:spLocks/>
          </p:cNvSpPr>
          <p:nvPr/>
        </p:nvSpPr>
        <p:spPr bwMode="auto">
          <a:xfrm>
            <a:off x="4925042" y="5217882"/>
            <a:ext cx="61229" cy="5357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3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 &amp; S</a:t>
            </a:r>
            <a:r>
              <a:rPr lang="en-US" altLang="zh-CN" dirty="0" smtClean="0"/>
              <a:t>imulate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8" y="1471354"/>
            <a:ext cx="11302445" cy="4116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021" y="1574032"/>
            <a:ext cx="11546378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However it is too young, sometimes even naïve!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378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solution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solution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895" y="1463040"/>
            <a:ext cx="10823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K is the step</a:t>
            </a:r>
          </a:p>
          <a:p>
            <a:r>
              <a:rPr lang="en-US" altLang="zh-CN" sz="3200" dirty="0" smtClean="0"/>
              <a:t>N is the number of soldiers</a:t>
            </a:r>
          </a:p>
          <a:p>
            <a:r>
              <a:rPr lang="en-US" altLang="zh-CN" sz="3200" dirty="0" smtClean="0"/>
              <a:t>And then denote f(N,K)+1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23208" y="4023360"/>
            <a:ext cx="9185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first place s is not important at all !</a:t>
            </a:r>
          </a:p>
          <a:p>
            <a:r>
              <a:rPr lang="en-US" altLang="zh-CN" sz="2800" dirty="0" smtClean="0"/>
              <a:t>=&gt; (f(N,K)+s)%N+1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380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8dcc2c68-032a-425d-8c4b-176dab27e9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1f11694-8e14-4ae2-be4b-fcb27bab0f9f"/>
</p:tagLst>
</file>

<file path=ppt/theme/theme1.xml><?xml version="1.0" encoding="utf-8"?>
<a:theme xmlns:a="http://schemas.openxmlformats.org/drawingml/2006/main" name="主题3">
  <a:themeElements>
    <a:clrScheme name="自定义 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353B"/>
      </a:accent1>
      <a:accent2>
        <a:srgbClr val="F48E2A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3" id="{415676A9-E457-46A8-BCEB-CA12B6EEC35E}" vid="{F30D948F-528F-48EA-9603-9914A126DD7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198</TotalTime>
  <Words>682</Words>
  <Application>Microsoft Office PowerPoint</Application>
  <PresentationFormat>自定义</PresentationFormat>
  <Paragraphs>72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主题3</vt:lpstr>
      <vt:lpstr>Josephus Puzzle</vt:lpstr>
      <vt:lpstr>Background &amp; Variants</vt:lpstr>
      <vt:lpstr>Background &amp; Variants</vt:lpstr>
      <vt:lpstr>Observe &amp; Simulate</vt:lpstr>
      <vt:lpstr>Observe &amp; Simulate</vt:lpstr>
      <vt:lpstr>Observe &amp; Simulate</vt:lpstr>
      <vt:lpstr>Observe &amp; Simulate</vt:lpstr>
      <vt:lpstr>Mathematical solution</vt:lpstr>
      <vt:lpstr>Mathematical solution</vt:lpstr>
      <vt:lpstr>Mathematical solution</vt:lpstr>
      <vt:lpstr>Mathematical solution</vt:lpstr>
      <vt:lpstr>More common?</vt:lpstr>
      <vt:lpstr>More common?</vt:lpstr>
      <vt:lpstr>More common?</vt:lpstr>
      <vt:lpstr>Thanks.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85977</cp:lastModifiedBy>
  <cp:revision>20</cp:revision>
  <cp:lastPrinted>2018-02-05T16:00:00Z</cp:lastPrinted>
  <dcterms:created xsi:type="dcterms:W3CDTF">2018-02-05T16:00:00Z</dcterms:created>
  <dcterms:modified xsi:type="dcterms:W3CDTF">2018-04-10T17:03:53Z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8dcc2c68-032a-425d-8c4b-176dab27e949</vt:lpwstr>
  </property>
</Properties>
</file>