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4" r:id="rId9"/>
    <p:sldId id="266" r:id="rId10"/>
    <p:sldId id="268" r:id="rId11"/>
    <p:sldId id="263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67" r:id="rId22"/>
    <p:sldId id="279" r:id="rId23"/>
    <p:sldId id="280" r:id="rId24"/>
    <p:sldId id="281" r:id="rId25"/>
    <p:sldId id="284" r:id="rId26"/>
    <p:sldId id="285" r:id="rId27"/>
    <p:sldId id="282" r:id="rId28"/>
    <p:sldId id="283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581" autoAdjust="0"/>
  </p:normalViewPr>
  <p:slideViewPr>
    <p:cSldViewPr snapToGrid="0">
      <p:cViewPr varScale="1">
        <p:scale>
          <a:sx n="74" d="100"/>
          <a:sy n="74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3ACB-8D64-4D37-9216-9EA642F353C6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AD3FA-A8D0-487D-97E2-EEE604E9C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数据的特征：针对搜索树，按序到达的数据会导致该树是一个链，树的高度是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随机算法会使我们得到一个期望高度为</a:t>
            </a:r>
            <a:r>
              <a:rPr lang="en-US" altLang="zh-CN" dirty="0" err="1" smtClean="0"/>
              <a:t>lgn</a:t>
            </a:r>
            <a:r>
              <a:rPr lang="zh-CN" altLang="en-US" dirty="0" smtClean="0"/>
              <a:t>的相对“平衡”二叉树；</a:t>
            </a:r>
            <a:endParaRPr lang="en-US" altLang="zh-CN" dirty="0" smtClean="0"/>
          </a:p>
          <a:p>
            <a:r>
              <a:rPr lang="zh-CN" altLang="en-US" dirty="0" smtClean="0"/>
              <a:t>但是后期的操作也可能会“严重破坏”树的平衡：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）插入：数据的到来同样会破坏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）删除：每次用后继来取代被删除元素，必定导致左右子树高度差“递增”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D3FA-A8D0-487D-97E2-EEE604E9C1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左转的前提是：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子树高度超高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子树或者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子树之一的高度比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子树高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子树高，新树平衡的；如果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子树高，新树仍不平衡。但旋转不会加剧高差。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D3FA-A8D0-487D-97E2-EEE604E9C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8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三角形代表平衡且等高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D3FA-A8D0-487D-97E2-EEE604E9C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动态集合上的基本操作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D3FA-A8D0-487D-97E2-EEE604E9C1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B346ED-64C2-46F1-822A-57F98089AA84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</a:t>
            </a:r>
            <a:r>
              <a:rPr lang="zh-CN" altLang="en-US" dirty="0" smtClean="0"/>
              <a:t>时，直接旋转并修改颜色为红黑红即可；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为中心右转，变成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为中心左转，变成</a:t>
            </a:r>
            <a:r>
              <a:rPr lang="en-US" altLang="zh-CN" dirty="0" smtClean="0"/>
              <a:t>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99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B346ED-64C2-46F1-822A-57F98089AA84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</a:t>
            </a:r>
            <a:r>
              <a:rPr lang="zh-CN" altLang="en-US" dirty="0" smtClean="0"/>
              <a:t>时，直接旋转并修改颜色为红黑红即可；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为中心右转，变成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为中心左转，变成</a:t>
            </a:r>
            <a:r>
              <a:rPr lang="en-US" altLang="zh-CN" dirty="0" smtClean="0"/>
              <a:t>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82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B346ED-64C2-46F1-822A-57F98089AA84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</a:t>
            </a:r>
            <a:r>
              <a:rPr lang="zh-CN" altLang="en-US" dirty="0" smtClean="0"/>
              <a:t>时，直接旋转并修改颜色为红黑红即可；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为中心右转，变成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时，先以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为中心左转，变成</a:t>
            </a:r>
            <a:r>
              <a:rPr lang="en-US" altLang="zh-CN" dirty="0" smtClean="0"/>
              <a:t>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18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无需旋转</a:t>
            </a:r>
            <a:r>
              <a:rPr lang="en-US" altLang="zh-CN" dirty="0" smtClean="0"/>
              <a:t>+</a:t>
            </a:r>
            <a:r>
              <a:rPr lang="zh-CN" altLang="en-US" dirty="0" smtClean="0"/>
              <a:t>较为容易地判断如何旋转</a:t>
            </a:r>
            <a:r>
              <a:rPr lang="en-US" altLang="zh-CN" dirty="0" smtClean="0"/>
              <a:t>+</a:t>
            </a:r>
            <a:r>
              <a:rPr lang="zh-CN" altLang="en-US" dirty="0" smtClean="0"/>
              <a:t>较为容易地判断何时结束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D3FA-A8D0-487D-97E2-EEE604E9C1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1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2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5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1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E4F4-B749-4087-B571-876FA1FAFEA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7490-952F-4573-873C-AD5D5905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红黑树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一种重要的平衡二叉</a:t>
            </a:r>
            <a:r>
              <a:rPr lang="zh-CN" altLang="en-US" sz="4000" dirty="0"/>
              <a:t>搜索</a:t>
            </a:r>
            <a:r>
              <a:rPr lang="zh-CN" altLang="en-US" sz="4000" dirty="0" smtClean="0"/>
              <a:t>树实现方法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16817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陶先平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643985" y="2125630"/>
            <a:ext cx="630237" cy="457200"/>
            <a:chOff x="4717794" y="1846263"/>
            <a:chExt cx="630237" cy="457200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745038" y="1871663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717794" y="1846263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50</a:t>
              </a:r>
            </a:p>
          </p:txBody>
        </p:sp>
      </p:grp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354663" y="2552857"/>
            <a:ext cx="361949" cy="46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86376" y="3003551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81563" y="38147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942038" y="3679826"/>
            <a:ext cx="4318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2751663" y="43989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581676" y="4489451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041927" y="3003551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15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81563" y="3814764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896002" y="3679826"/>
            <a:ext cx="65325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25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527700" y="4476751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20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707213" y="435451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951439" y="340836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1491188" y="3319464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1851552" y="4084639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300813" y="3994151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2750075" y="4803776"/>
            <a:ext cx="92076" cy="171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546627" y="43989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995888" y="4398964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3200927" y="48942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2615933" y="497526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1942038" y="5029202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635527" y="4173539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951438" y="4219577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1535638" y="4894263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1851552" y="4894263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113363" y="4992619"/>
            <a:ext cx="765174" cy="811214"/>
            <a:chOff x="1407895" y="5111750"/>
            <a:chExt cx="765174" cy="811214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542831" y="51562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542831" y="5111750"/>
              <a:ext cx="630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17</a:t>
              </a:r>
              <a:endParaRPr lang="en-US" altLang="zh-CN" sz="2400" dirty="0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1949231" y="5741989"/>
              <a:ext cx="179388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407895" y="5741989"/>
              <a:ext cx="179387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1498381" y="5562600"/>
              <a:ext cx="1349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858745" y="5562600"/>
              <a:ext cx="13493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112027" y="4759327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>
            <a:off x="3179496" y="3408363"/>
            <a:ext cx="1028174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881312" y="985838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两次旋转得到新平衡树</a:t>
            </a:r>
            <a:endParaRPr lang="zh-CN" altLang="en-US" sz="2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48796" y="2827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非平衡</a:t>
            </a:r>
            <a:endParaRPr lang="zh-CN" altLang="en-US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5398316" y="2125630"/>
            <a:ext cx="630237" cy="457200"/>
            <a:chOff x="4717794" y="1846263"/>
            <a:chExt cx="630237" cy="457200"/>
          </a:xfrm>
        </p:grpSpPr>
        <p:sp>
          <p:nvSpPr>
            <p:cNvPr id="129" name="Oval 6"/>
            <p:cNvSpPr>
              <a:spLocks noChangeArrowheads="1"/>
            </p:cNvSpPr>
            <p:nvPr/>
          </p:nvSpPr>
          <p:spPr bwMode="auto">
            <a:xfrm>
              <a:off x="4745038" y="1871663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" name="Text Box 7"/>
            <p:cNvSpPr txBox="1">
              <a:spLocks noChangeArrowheads="1"/>
            </p:cNvSpPr>
            <p:nvPr/>
          </p:nvSpPr>
          <p:spPr bwMode="auto">
            <a:xfrm>
              <a:off x="4717794" y="1846263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50</a:t>
              </a:r>
            </a:p>
          </p:txBody>
        </p:sp>
      </p:grpSp>
      <p:sp>
        <p:nvSpPr>
          <p:cNvPr id="131" name="Line 8"/>
          <p:cNvSpPr>
            <a:spLocks noChangeShapeType="1"/>
          </p:cNvSpPr>
          <p:nvPr/>
        </p:nvSpPr>
        <p:spPr bwMode="auto">
          <a:xfrm flipH="1">
            <a:off x="5108994" y="2552857"/>
            <a:ext cx="361949" cy="46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Oval 11"/>
          <p:cNvSpPr>
            <a:spLocks noChangeArrowheads="1"/>
          </p:cNvSpPr>
          <p:nvPr/>
        </p:nvSpPr>
        <p:spPr bwMode="auto">
          <a:xfrm>
            <a:off x="4840707" y="3003551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" name="Oval 12"/>
          <p:cNvSpPr>
            <a:spLocks noChangeArrowheads="1"/>
          </p:cNvSpPr>
          <p:nvPr/>
        </p:nvSpPr>
        <p:spPr bwMode="auto">
          <a:xfrm>
            <a:off x="4435894" y="38147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" name="Oval 13"/>
          <p:cNvSpPr>
            <a:spLocks noChangeArrowheads="1"/>
          </p:cNvSpPr>
          <p:nvPr/>
        </p:nvSpPr>
        <p:spPr bwMode="auto">
          <a:xfrm>
            <a:off x="5696369" y="3679826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" name="Oval 14"/>
          <p:cNvSpPr>
            <a:spLocks noChangeArrowheads="1"/>
          </p:cNvSpPr>
          <p:nvPr/>
        </p:nvSpPr>
        <p:spPr bwMode="auto">
          <a:xfrm>
            <a:off x="7135438" y="4874351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15"/>
          <p:cNvSpPr>
            <a:spLocks noChangeArrowheads="1"/>
          </p:cNvSpPr>
          <p:nvPr/>
        </p:nvSpPr>
        <p:spPr bwMode="auto">
          <a:xfrm>
            <a:off x="6489744" y="4359276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Text Box 17"/>
          <p:cNvSpPr txBox="1">
            <a:spLocks noChangeArrowheads="1"/>
          </p:cNvSpPr>
          <p:nvPr/>
        </p:nvSpPr>
        <p:spPr bwMode="auto">
          <a:xfrm>
            <a:off x="4796258" y="3003551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15</a:t>
            </a: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4382716" y="3814764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39" name="Text Box 19"/>
          <p:cNvSpPr txBox="1">
            <a:spLocks noChangeArrowheads="1"/>
          </p:cNvSpPr>
          <p:nvPr/>
        </p:nvSpPr>
        <p:spPr bwMode="auto">
          <a:xfrm>
            <a:off x="5650333" y="3679826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/>
              <a:t>20</a:t>
            </a:r>
            <a:endParaRPr lang="en-US" altLang="zh-CN" sz="2400" dirty="0"/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6435768" y="4346576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/>
              <a:t>25</a:t>
            </a:r>
            <a:endParaRPr lang="en-US" altLang="zh-CN" sz="2400" b="1" dirty="0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7090988" y="4829901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 flipH="1">
            <a:off x="4705770" y="340836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Line 24"/>
          <p:cNvSpPr>
            <a:spLocks noChangeShapeType="1"/>
          </p:cNvSpPr>
          <p:nvPr/>
        </p:nvSpPr>
        <p:spPr bwMode="auto">
          <a:xfrm>
            <a:off x="5245519" y="3319464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Line 25"/>
          <p:cNvSpPr>
            <a:spLocks noChangeShapeType="1"/>
          </p:cNvSpPr>
          <p:nvPr/>
        </p:nvSpPr>
        <p:spPr bwMode="auto">
          <a:xfrm flipH="1">
            <a:off x="6417094" y="4794977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26"/>
          <p:cNvSpPr>
            <a:spLocks noChangeShapeType="1"/>
          </p:cNvSpPr>
          <p:nvPr/>
        </p:nvSpPr>
        <p:spPr bwMode="auto">
          <a:xfrm>
            <a:off x="6055144" y="3994151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" name="Line 27"/>
          <p:cNvSpPr>
            <a:spLocks noChangeShapeType="1"/>
          </p:cNvSpPr>
          <p:nvPr/>
        </p:nvSpPr>
        <p:spPr bwMode="auto">
          <a:xfrm flipH="1">
            <a:off x="7133850" y="5279164"/>
            <a:ext cx="92076" cy="171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" name="Oval 28"/>
          <p:cNvSpPr>
            <a:spLocks noChangeArrowheads="1"/>
          </p:cNvSpPr>
          <p:nvPr/>
        </p:nvSpPr>
        <p:spPr bwMode="auto">
          <a:xfrm>
            <a:off x="4300958" y="43989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4750219" y="4398964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7584702" y="5369652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" name="Oval 31"/>
          <p:cNvSpPr>
            <a:spLocks noChangeArrowheads="1"/>
          </p:cNvSpPr>
          <p:nvPr/>
        </p:nvSpPr>
        <p:spPr bwMode="auto">
          <a:xfrm>
            <a:off x="6999708" y="5450648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" name="Oval 32"/>
          <p:cNvSpPr>
            <a:spLocks noChangeArrowheads="1"/>
          </p:cNvSpPr>
          <p:nvPr/>
        </p:nvSpPr>
        <p:spPr bwMode="auto">
          <a:xfrm>
            <a:off x="6280570" y="519979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>
            <a:off x="4389858" y="4173539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4705769" y="4219577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 flipH="1">
            <a:off x="5645569" y="4084639"/>
            <a:ext cx="150024" cy="3167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" name="Line 38"/>
          <p:cNvSpPr>
            <a:spLocks noChangeShapeType="1"/>
          </p:cNvSpPr>
          <p:nvPr/>
        </p:nvSpPr>
        <p:spPr bwMode="auto">
          <a:xfrm>
            <a:off x="6912394" y="4713253"/>
            <a:ext cx="276911" cy="235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5223294" y="4364765"/>
            <a:ext cx="720724" cy="766764"/>
            <a:chOff x="1407895" y="5156200"/>
            <a:chExt cx="720724" cy="766764"/>
          </a:xfrm>
        </p:grpSpPr>
        <p:sp>
          <p:nvSpPr>
            <p:cNvPr id="157" name="Oval 16"/>
            <p:cNvSpPr>
              <a:spLocks noChangeArrowheads="1"/>
            </p:cNvSpPr>
            <p:nvPr/>
          </p:nvSpPr>
          <p:spPr bwMode="auto">
            <a:xfrm>
              <a:off x="1542831" y="51562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" name="Text Box 21"/>
            <p:cNvSpPr txBox="1">
              <a:spLocks noChangeArrowheads="1"/>
            </p:cNvSpPr>
            <p:nvPr/>
          </p:nvSpPr>
          <p:spPr bwMode="auto">
            <a:xfrm>
              <a:off x="1494832" y="5164136"/>
              <a:ext cx="630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17</a:t>
              </a:r>
              <a:endParaRPr lang="en-US" altLang="zh-CN" sz="2400" dirty="0"/>
            </a:p>
          </p:txBody>
        </p:sp>
        <p:sp>
          <p:nvSpPr>
            <p:cNvPr id="159" name="Oval 33"/>
            <p:cNvSpPr>
              <a:spLocks noChangeArrowheads="1"/>
            </p:cNvSpPr>
            <p:nvPr/>
          </p:nvSpPr>
          <p:spPr bwMode="auto">
            <a:xfrm>
              <a:off x="1949231" y="5741989"/>
              <a:ext cx="179388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0" name="Oval 34"/>
            <p:cNvSpPr>
              <a:spLocks noChangeArrowheads="1"/>
            </p:cNvSpPr>
            <p:nvPr/>
          </p:nvSpPr>
          <p:spPr bwMode="auto">
            <a:xfrm>
              <a:off x="1407895" y="5741989"/>
              <a:ext cx="179387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1" name="Line 39"/>
            <p:cNvSpPr>
              <a:spLocks noChangeShapeType="1"/>
            </p:cNvSpPr>
            <p:nvPr/>
          </p:nvSpPr>
          <p:spPr bwMode="auto">
            <a:xfrm flipH="1">
              <a:off x="1498381" y="5562600"/>
              <a:ext cx="1349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" name="Line 40"/>
            <p:cNvSpPr>
              <a:spLocks noChangeShapeType="1"/>
            </p:cNvSpPr>
            <p:nvPr/>
          </p:nvSpPr>
          <p:spPr bwMode="auto">
            <a:xfrm>
              <a:off x="1858745" y="5562600"/>
              <a:ext cx="13493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" name="Line 41"/>
          <p:cNvSpPr>
            <a:spLocks noChangeShapeType="1"/>
          </p:cNvSpPr>
          <p:nvPr/>
        </p:nvSpPr>
        <p:spPr bwMode="auto">
          <a:xfrm>
            <a:off x="7495802" y="5234715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3961945" y="2818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非平衡</a:t>
            </a:r>
            <a:endParaRPr lang="zh-CN" altLang="en-US" dirty="0"/>
          </a:p>
        </p:txBody>
      </p:sp>
      <p:sp>
        <p:nvSpPr>
          <p:cNvPr id="165" name="右箭头 164"/>
          <p:cNvSpPr/>
          <p:nvPr/>
        </p:nvSpPr>
        <p:spPr>
          <a:xfrm>
            <a:off x="7213635" y="3408363"/>
            <a:ext cx="1028174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10021824" y="2084085"/>
            <a:ext cx="630237" cy="457200"/>
            <a:chOff x="4717794" y="1846263"/>
            <a:chExt cx="630237" cy="457200"/>
          </a:xfrm>
        </p:grpSpPr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4745038" y="1871663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" name="Text Box 7"/>
            <p:cNvSpPr txBox="1">
              <a:spLocks noChangeArrowheads="1"/>
            </p:cNvSpPr>
            <p:nvPr/>
          </p:nvSpPr>
          <p:spPr bwMode="auto">
            <a:xfrm>
              <a:off x="4717794" y="1846263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50</a:t>
              </a:r>
            </a:p>
          </p:txBody>
        </p:sp>
      </p:grpSp>
      <p:sp>
        <p:nvSpPr>
          <p:cNvPr id="169" name="Line 8"/>
          <p:cNvSpPr>
            <a:spLocks noChangeShapeType="1"/>
          </p:cNvSpPr>
          <p:nvPr/>
        </p:nvSpPr>
        <p:spPr bwMode="auto">
          <a:xfrm flipH="1">
            <a:off x="9732502" y="2511312"/>
            <a:ext cx="361949" cy="46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" name="Oval 11"/>
          <p:cNvSpPr>
            <a:spLocks noChangeArrowheads="1"/>
          </p:cNvSpPr>
          <p:nvPr/>
        </p:nvSpPr>
        <p:spPr bwMode="auto">
          <a:xfrm>
            <a:off x="8731966" y="3756324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" name="Oval 12"/>
          <p:cNvSpPr>
            <a:spLocks noChangeArrowheads="1"/>
          </p:cNvSpPr>
          <p:nvPr/>
        </p:nvSpPr>
        <p:spPr bwMode="auto">
          <a:xfrm>
            <a:off x="8313960" y="445958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" name="Oval 14"/>
          <p:cNvSpPr>
            <a:spLocks noChangeArrowheads="1"/>
          </p:cNvSpPr>
          <p:nvPr/>
        </p:nvSpPr>
        <p:spPr bwMode="auto">
          <a:xfrm>
            <a:off x="11003852" y="4417946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10336943" y="3748952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" name="Text Box 17"/>
          <p:cNvSpPr txBox="1">
            <a:spLocks noChangeArrowheads="1"/>
          </p:cNvSpPr>
          <p:nvPr/>
        </p:nvSpPr>
        <p:spPr bwMode="auto">
          <a:xfrm>
            <a:off x="8677992" y="3743624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15</a:t>
            </a:r>
          </a:p>
        </p:txBody>
      </p:sp>
      <p:sp>
        <p:nvSpPr>
          <p:cNvPr id="176" name="Text Box 18"/>
          <p:cNvSpPr txBox="1">
            <a:spLocks noChangeArrowheads="1"/>
          </p:cNvSpPr>
          <p:nvPr/>
        </p:nvSpPr>
        <p:spPr bwMode="auto">
          <a:xfrm>
            <a:off x="8260782" y="4459586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9330428" y="2951163"/>
            <a:ext cx="630237" cy="457200"/>
            <a:chOff x="8874845" y="2936422"/>
            <a:chExt cx="630237" cy="457200"/>
          </a:xfrm>
        </p:grpSpPr>
        <p:sp>
          <p:nvSpPr>
            <p:cNvPr id="172" name="Oval 13"/>
            <p:cNvSpPr>
              <a:spLocks noChangeArrowheads="1"/>
            </p:cNvSpPr>
            <p:nvPr/>
          </p:nvSpPr>
          <p:spPr bwMode="auto">
            <a:xfrm>
              <a:off x="8903346" y="2945494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" name="Text Box 19"/>
            <p:cNvSpPr txBox="1">
              <a:spLocks noChangeArrowheads="1"/>
            </p:cNvSpPr>
            <p:nvPr/>
          </p:nvSpPr>
          <p:spPr bwMode="auto">
            <a:xfrm>
              <a:off x="8874845" y="2936422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20</a:t>
              </a:r>
              <a:endParaRPr lang="en-US" altLang="zh-CN" sz="2400" dirty="0"/>
            </a:p>
          </p:txBody>
        </p:sp>
      </p:grpSp>
      <p:sp>
        <p:nvSpPr>
          <p:cNvPr id="178" name="Text Box 20"/>
          <p:cNvSpPr txBox="1">
            <a:spLocks noChangeArrowheads="1"/>
          </p:cNvSpPr>
          <p:nvPr/>
        </p:nvSpPr>
        <p:spPr bwMode="auto">
          <a:xfrm>
            <a:off x="10282967" y="3736252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/>
              <a:t>25</a:t>
            </a:r>
            <a:endParaRPr lang="en-US" altLang="zh-CN" sz="2400" b="1" dirty="0"/>
          </a:p>
        </p:txBody>
      </p:sp>
      <p:sp>
        <p:nvSpPr>
          <p:cNvPr id="179" name="Text Box 22"/>
          <p:cNvSpPr txBox="1">
            <a:spLocks noChangeArrowheads="1"/>
          </p:cNvSpPr>
          <p:nvPr/>
        </p:nvSpPr>
        <p:spPr bwMode="auto">
          <a:xfrm>
            <a:off x="10959402" y="4373496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180" name="Line 23"/>
          <p:cNvSpPr>
            <a:spLocks noChangeShapeType="1"/>
          </p:cNvSpPr>
          <p:nvPr/>
        </p:nvSpPr>
        <p:spPr bwMode="auto">
          <a:xfrm flipH="1">
            <a:off x="8641477" y="4145815"/>
            <a:ext cx="202406" cy="330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" name="Line 24"/>
          <p:cNvSpPr>
            <a:spLocks noChangeShapeType="1"/>
          </p:cNvSpPr>
          <p:nvPr/>
        </p:nvSpPr>
        <p:spPr bwMode="auto">
          <a:xfrm>
            <a:off x="9101666" y="4119070"/>
            <a:ext cx="330789" cy="3243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" name="Line 25"/>
          <p:cNvSpPr>
            <a:spLocks noChangeShapeType="1"/>
          </p:cNvSpPr>
          <p:nvPr/>
        </p:nvSpPr>
        <p:spPr bwMode="auto">
          <a:xfrm flipH="1">
            <a:off x="10264293" y="4184653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" name="Line 26"/>
          <p:cNvSpPr>
            <a:spLocks noChangeShapeType="1"/>
          </p:cNvSpPr>
          <p:nvPr/>
        </p:nvSpPr>
        <p:spPr bwMode="auto">
          <a:xfrm>
            <a:off x="9798769" y="3352938"/>
            <a:ext cx="598874" cy="480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" name="Line 27"/>
          <p:cNvSpPr>
            <a:spLocks noChangeShapeType="1"/>
          </p:cNvSpPr>
          <p:nvPr/>
        </p:nvSpPr>
        <p:spPr bwMode="auto">
          <a:xfrm flipH="1">
            <a:off x="11002264" y="4822759"/>
            <a:ext cx="92076" cy="171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8179024" y="5043786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8628285" y="5043786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11453116" y="4913247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" name="Oval 31"/>
          <p:cNvSpPr>
            <a:spLocks noChangeArrowheads="1"/>
          </p:cNvSpPr>
          <p:nvPr/>
        </p:nvSpPr>
        <p:spPr bwMode="auto">
          <a:xfrm>
            <a:off x="10868122" y="499424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" name="Oval 32"/>
          <p:cNvSpPr>
            <a:spLocks noChangeArrowheads="1"/>
          </p:cNvSpPr>
          <p:nvPr/>
        </p:nvSpPr>
        <p:spPr bwMode="auto">
          <a:xfrm>
            <a:off x="10127769" y="4589466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0" name="Line 35"/>
          <p:cNvSpPr>
            <a:spLocks noChangeShapeType="1"/>
          </p:cNvSpPr>
          <p:nvPr/>
        </p:nvSpPr>
        <p:spPr bwMode="auto">
          <a:xfrm flipH="1">
            <a:off x="8267924" y="4818361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" name="Line 36"/>
          <p:cNvSpPr>
            <a:spLocks noChangeShapeType="1"/>
          </p:cNvSpPr>
          <p:nvPr/>
        </p:nvSpPr>
        <p:spPr bwMode="auto">
          <a:xfrm>
            <a:off x="8583835" y="4864399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" name="Line 37"/>
          <p:cNvSpPr>
            <a:spLocks noChangeShapeType="1"/>
          </p:cNvSpPr>
          <p:nvPr/>
        </p:nvSpPr>
        <p:spPr bwMode="auto">
          <a:xfrm flipH="1">
            <a:off x="8941477" y="3319464"/>
            <a:ext cx="445303" cy="41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3" name="Line 38"/>
          <p:cNvSpPr>
            <a:spLocks noChangeShapeType="1"/>
          </p:cNvSpPr>
          <p:nvPr/>
        </p:nvSpPr>
        <p:spPr bwMode="auto">
          <a:xfrm>
            <a:off x="10674681" y="4119069"/>
            <a:ext cx="372828" cy="370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9257433" y="4364765"/>
            <a:ext cx="720724" cy="766764"/>
            <a:chOff x="1407895" y="5156200"/>
            <a:chExt cx="720724" cy="766764"/>
          </a:xfrm>
        </p:grpSpPr>
        <p:sp>
          <p:nvSpPr>
            <p:cNvPr id="195" name="Oval 16"/>
            <p:cNvSpPr>
              <a:spLocks noChangeArrowheads="1"/>
            </p:cNvSpPr>
            <p:nvPr/>
          </p:nvSpPr>
          <p:spPr bwMode="auto">
            <a:xfrm>
              <a:off x="1542831" y="51562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6" name="Text Box 21"/>
            <p:cNvSpPr txBox="1">
              <a:spLocks noChangeArrowheads="1"/>
            </p:cNvSpPr>
            <p:nvPr/>
          </p:nvSpPr>
          <p:spPr bwMode="auto">
            <a:xfrm>
              <a:off x="1494832" y="5164136"/>
              <a:ext cx="630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17</a:t>
              </a:r>
              <a:endParaRPr lang="en-US" altLang="zh-CN" sz="2400" dirty="0"/>
            </a:p>
          </p:txBody>
        </p:sp>
        <p:sp>
          <p:nvSpPr>
            <p:cNvPr id="197" name="Oval 33"/>
            <p:cNvSpPr>
              <a:spLocks noChangeArrowheads="1"/>
            </p:cNvSpPr>
            <p:nvPr/>
          </p:nvSpPr>
          <p:spPr bwMode="auto">
            <a:xfrm>
              <a:off x="1949231" y="5741989"/>
              <a:ext cx="179388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" name="Oval 34"/>
            <p:cNvSpPr>
              <a:spLocks noChangeArrowheads="1"/>
            </p:cNvSpPr>
            <p:nvPr/>
          </p:nvSpPr>
          <p:spPr bwMode="auto">
            <a:xfrm>
              <a:off x="1407895" y="5741989"/>
              <a:ext cx="179387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9" name="Line 39"/>
            <p:cNvSpPr>
              <a:spLocks noChangeShapeType="1"/>
            </p:cNvSpPr>
            <p:nvPr/>
          </p:nvSpPr>
          <p:spPr bwMode="auto">
            <a:xfrm flipH="1">
              <a:off x="1498381" y="5562600"/>
              <a:ext cx="1349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" name="Line 40"/>
            <p:cNvSpPr>
              <a:spLocks noChangeShapeType="1"/>
            </p:cNvSpPr>
            <p:nvPr/>
          </p:nvSpPr>
          <p:spPr bwMode="auto">
            <a:xfrm>
              <a:off x="1858745" y="5562600"/>
              <a:ext cx="13493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1" name="Line 41"/>
          <p:cNvSpPr>
            <a:spLocks noChangeShapeType="1"/>
          </p:cNvSpPr>
          <p:nvPr/>
        </p:nvSpPr>
        <p:spPr bwMode="auto">
          <a:xfrm>
            <a:off x="11364216" y="4778310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8685403" y="2620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实际上我们可以这样归结问题：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空树或者只有一个节点的树，一定是平衡的；</a:t>
            </a:r>
            <a:endParaRPr lang="en-US" altLang="zh-CN" dirty="0" smtClean="0"/>
          </a:p>
          <a:p>
            <a:r>
              <a:rPr lang="zh-CN" altLang="en-US" dirty="0" smtClean="0"/>
              <a:t>假设树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是平衡的；</a:t>
            </a:r>
            <a:endParaRPr lang="en-US" altLang="zh-CN" dirty="0" smtClean="0"/>
          </a:p>
          <a:p>
            <a:r>
              <a:rPr lang="zh-CN" altLang="en-US" dirty="0" smtClean="0"/>
              <a:t>树上增加一个节点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因为是</a:t>
            </a:r>
            <a:r>
              <a:rPr lang="en-US" altLang="zh-CN" dirty="0" smtClean="0"/>
              <a:t>BST,</a:t>
            </a:r>
            <a:r>
              <a:rPr lang="zh-CN" altLang="en-US" dirty="0" smtClean="0"/>
              <a:t>所以一定是叶节点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可能仍然平衡，</a:t>
            </a:r>
            <a:r>
              <a:rPr lang="en-US" altLang="zh-CN" dirty="0" smtClean="0"/>
              <a:t>ok</a:t>
            </a:r>
          </a:p>
          <a:p>
            <a:pPr lvl="1"/>
            <a:r>
              <a:rPr lang="zh-CN" altLang="en-US" dirty="0" smtClean="0"/>
              <a:t>如果不平衡：</a:t>
            </a:r>
            <a:endParaRPr lang="en-US" altLang="zh-CN" dirty="0" smtClean="0"/>
          </a:p>
          <a:p>
            <a:pPr lvl="2"/>
            <a:r>
              <a:rPr lang="zh-CN" altLang="en-US" dirty="0"/>
              <a:t>寻找</a:t>
            </a:r>
            <a:r>
              <a:rPr lang="zh-CN" altLang="en-US" dirty="0" smtClean="0"/>
              <a:t>包含该节点的最小的不平衡子树，通过旋转使之平衡</a:t>
            </a:r>
            <a:endParaRPr lang="en-US" altLang="zh-CN" dirty="0" smtClean="0"/>
          </a:p>
          <a:p>
            <a:pPr lvl="3"/>
            <a:r>
              <a:rPr lang="zh-CN" altLang="en-US" dirty="0"/>
              <a:t>两种</a:t>
            </a:r>
            <a:r>
              <a:rPr lang="zh-CN" altLang="en-US" dirty="0" smtClean="0"/>
              <a:t>情况下简单旋转即可实现，另外两种情况，两次旋转即可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继续寻找，直至不存在不平衡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</a:t>
            </a:r>
            <a:r>
              <a:rPr lang="en-US" altLang="zh-CN" dirty="0" smtClean="0"/>
              <a:t>)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树是平衡的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0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红黑树是一种什么样的实现方式？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红黑树一定是平衡的吗？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近似平衡：黑高相等，路径长度最多是两倍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但性能依然足够好：</a:t>
            </a:r>
            <a:r>
              <a:rPr lang="en-US" altLang="zh-CN" dirty="0" err="1" smtClean="0"/>
              <a:t>lgn</a:t>
            </a:r>
            <a:endParaRPr lang="en-US" altLang="zh-CN" dirty="0" smtClean="0"/>
          </a:p>
          <a:p>
            <a:r>
              <a:rPr lang="zh-CN" altLang="en-US" dirty="0"/>
              <a:t>红黑</a:t>
            </a:r>
            <a:r>
              <a:rPr lang="zh-CN" altLang="en-US" dirty="0" smtClean="0"/>
              <a:t>树的维持关键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</a:p>
          <a:p>
            <a:pPr lvl="1"/>
            <a:r>
              <a:rPr lang="zh-CN" altLang="en-US" dirty="0" smtClean="0"/>
              <a:t>红黑树的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个性质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两种色彩；根为黑色；叶</a:t>
            </a:r>
            <a:r>
              <a:rPr lang="en-US" altLang="zh-CN" dirty="0" smtClean="0"/>
              <a:t>(nil)</a:t>
            </a:r>
            <a:r>
              <a:rPr lang="zh-CN" altLang="en-US" dirty="0" smtClean="0"/>
              <a:t>为黑色；红节点的子女为黑色；</a:t>
            </a:r>
            <a:r>
              <a:rPr lang="zh-CN" altLang="en-US" dirty="0" smtClean="0">
                <a:solidFill>
                  <a:srgbClr val="FF0000"/>
                </a:solidFill>
              </a:rPr>
              <a:t>黑高相等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同一条路径上两个节点颜色红黑交换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有颜色交换的树的旋转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8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就插入而言：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硬性设定插入的元素为红色：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如果是唯一节点：改为黑色，结束；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如果新节点的父亲为黑色：</a:t>
            </a:r>
            <a:r>
              <a:rPr lang="en-US" altLang="zh-CN" dirty="0" smtClean="0"/>
              <a:t>OK</a:t>
            </a:r>
          </a:p>
          <a:p>
            <a:pPr lvl="1"/>
            <a:r>
              <a:rPr lang="zh-CN" altLang="en-US" dirty="0" smtClean="0"/>
              <a:t>如果新节点的父亲为红色：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519934" y="3912771"/>
            <a:ext cx="542925" cy="407987"/>
            <a:chOff x="1207" y="1139"/>
            <a:chExt cx="342" cy="257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837907" y="45674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2597903" y="51294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2503070" y="42086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2522455" y="48833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3898482" y="4253105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4708107" y="4613467"/>
            <a:ext cx="542925" cy="407987"/>
            <a:chOff x="1207" y="1139"/>
            <a:chExt cx="342" cy="257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4921208" y="5670550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3780612" y="5029200"/>
            <a:ext cx="658813" cy="641350"/>
            <a:chOff x="1381" y="1954"/>
            <a:chExt cx="415" cy="404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4307661" y="48833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389063" y="5092954"/>
            <a:ext cx="739686" cy="641350"/>
            <a:chOff x="7562014" y="4540372"/>
            <a:chExt cx="739686" cy="641350"/>
          </a:xfrm>
        </p:grpSpPr>
        <p:sp>
          <p:nvSpPr>
            <p:cNvPr id="40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2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Line 90"/>
          <p:cNvSpPr>
            <a:spLocks noChangeShapeType="1"/>
          </p:cNvSpPr>
          <p:nvPr/>
        </p:nvSpPr>
        <p:spPr bwMode="auto">
          <a:xfrm>
            <a:off x="5052495" y="49643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90"/>
          <p:cNvSpPr>
            <a:spLocks noChangeShapeType="1"/>
          </p:cNvSpPr>
          <p:nvPr/>
        </p:nvSpPr>
        <p:spPr bwMode="auto">
          <a:xfrm flipH="1">
            <a:off x="5323857" y="54396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爆炸形 2 103"/>
          <p:cNvSpPr/>
          <p:nvPr/>
        </p:nvSpPr>
        <p:spPr>
          <a:xfrm>
            <a:off x="4123825" y="4746172"/>
            <a:ext cx="2827003" cy="166272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我们能否找到所有的冲突情形呢？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983234" y="2566571"/>
            <a:ext cx="542925" cy="407987"/>
            <a:chOff x="1207" y="1139"/>
            <a:chExt cx="342" cy="257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01207" y="32212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61203" y="37832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966370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985755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2361782" y="2906905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171407" y="3267267"/>
            <a:ext cx="542925" cy="407987"/>
            <a:chOff x="1207" y="1139"/>
            <a:chExt cx="342" cy="257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3384508" y="4324350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2243912" y="3683000"/>
            <a:ext cx="658813" cy="641350"/>
            <a:chOff x="1381" y="1954"/>
            <a:chExt cx="415" cy="404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2770961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852363" y="3746754"/>
            <a:ext cx="739686" cy="641350"/>
            <a:chOff x="7562014" y="4540372"/>
            <a:chExt cx="739686" cy="64135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3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Line 90"/>
          <p:cNvSpPr>
            <a:spLocks noChangeShapeType="1"/>
          </p:cNvSpPr>
          <p:nvPr/>
        </p:nvSpPr>
        <p:spPr bwMode="auto">
          <a:xfrm>
            <a:off x="3515795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 flipH="1">
            <a:off x="3787157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36167" y="51486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①太爷爷是黑色，且叔叔是红色</a:t>
            </a:r>
            <a:endParaRPr lang="zh-CN" altLang="en-US" dirty="0"/>
          </a:p>
        </p:txBody>
      </p:sp>
      <p:grpSp>
        <p:nvGrpSpPr>
          <p:cNvPr id="48" name="Group 44"/>
          <p:cNvGrpSpPr>
            <a:grpSpLocks/>
          </p:cNvGrpSpPr>
          <p:nvPr/>
        </p:nvGrpSpPr>
        <p:grpSpPr bwMode="auto">
          <a:xfrm>
            <a:off x="7329934" y="2566571"/>
            <a:ext cx="542925" cy="407987"/>
            <a:chOff x="1207" y="1139"/>
            <a:chExt cx="342" cy="257"/>
          </a:xfrm>
        </p:grpSpPr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647907" y="3221230"/>
            <a:ext cx="835025" cy="912812"/>
            <a:chOff x="391" y="1596"/>
            <a:chExt cx="526" cy="575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56" name="Group 62"/>
          <p:cNvGrpSpPr>
            <a:grpSpLocks/>
          </p:cNvGrpSpPr>
          <p:nvPr/>
        </p:nvGrpSpPr>
        <p:grpSpPr bwMode="auto">
          <a:xfrm>
            <a:off x="6407903" y="3783266"/>
            <a:ext cx="658813" cy="641350"/>
            <a:chOff x="1381" y="1954"/>
            <a:chExt cx="415" cy="404"/>
          </a:xfrm>
        </p:grpSpPr>
        <p:sp>
          <p:nvSpPr>
            <p:cNvPr id="57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" name="Line 77"/>
          <p:cNvSpPr>
            <a:spLocks noChangeShapeType="1"/>
          </p:cNvSpPr>
          <p:nvPr/>
        </p:nvSpPr>
        <p:spPr bwMode="auto">
          <a:xfrm flipH="1">
            <a:off x="6313070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78"/>
          <p:cNvSpPr>
            <a:spLocks noChangeShapeType="1"/>
          </p:cNvSpPr>
          <p:nvPr/>
        </p:nvSpPr>
        <p:spPr bwMode="auto">
          <a:xfrm>
            <a:off x="6332455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79"/>
          <p:cNvSpPr>
            <a:spLocks noChangeShapeType="1"/>
          </p:cNvSpPr>
          <p:nvPr/>
        </p:nvSpPr>
        <p:spPr bwMode="auto">
          <a:xfrm>
            <a:off x="7708482" y="2906905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6" name="Group 47"/>
          <p:cNvGrpSpPr>
            <a:grpSpLocks/>
          </p:cNvGrpSpPr>
          <p:nvPr/>
        </p:nvGrpSpPr>
        <p:grpSpPr bwMode="auto">
          <a:xfrm>
            <a:off x="8518107" y="3267267"/>
            <a:ext cx="542925" cy="407987"/>
            <a:chOff x="1207" y="1139"/>
            <a:chExt cx="342" cy="257"/>
          </a:xfrm>
        </p:grpSpPr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69" name="Group 55"/>
          <p:cNvGrpSpPr>
            <a:grpSpLocks/>
          </p:cNvGrpSpPr>
          <p:nvPr/>
        </p:nvGrpSpPr>
        <p:grpSpPr bwMode="auto">
          <a:xfrm>
            <a:off x="8731208" y="4324350"/>
            <a:ext cx="658813" cy="641350"/>
            <a:chOff x="1381" y="1954"/>
            <a:chExt cx="415" cy="404"/>
          </a:xfrm>
        </p:grpSpPr>
        <p:sp>
          <p:nvSpPr>
            <p:cNvPr id="70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6" name="Group 69"/>
          <p:cNvGrpSpPr>
            <a:grpSpLocks/>
          </p:cNvGrpSpPr>
          <p:nvPr/>
        </p:nvGrpSpPr>
        <p:grpSpPr bwMode="auto">
          <a:xfrm>
            <a:off x="7590614" y="3683000"/>
            <a:ext cx="669926" cy="641350"/>
            <a:chOff x="1381" y="1954"/>
            <a:chExt cx="422" cy="404"/>
          </a:xfrm>
        </p:grpSpPr>
        <p:sp>
          <p:nvSpPr>
            <p:cNvPr id="77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Text Box 71"/>
            <p:cNvSpPr txBox="1">
              <a:spLocks noChangeArrowheads="1"/>
            </p:cNvSpPr>
            <p:nvPr/>
          </p:nvSpPr>
          <p:spPr bwMode="auto">
            <a:xfrm>
              <a:off x="1461" y="1960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79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3" name="Line 80"/>
          <p:cNvSpPr>
            <a:spLocks noChangeShapeType="1"/>
          </p:cNvSpPr>
          <p:nvPr/>
        </p:nvSpPr>
        <p:spPr bwMode="auto">
          <a:xfrm flipH="1">
            <a:off x="8117661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9199063" y="3746754"/>
            <a:ext cx="1400199" cy="1112044"/>
            <a:chOff x="7562014" y="4540372"/>
            <a:chExt cx="1400199" cy="1112044"/>
          </a:xfrm>
        </p:grpSpPr>
        <p:sp>
          <p:nvSpPr>
            <p:cNvPr id="94" name="Oval 84"/>
            <p:cNvSpPr>
              <a:spLocks noChangeArrowheads="1"/>
            </p:cNvSpPr>
            <p:nvPr/>
          </p:nvSpPr>
          <p:spPr bwMode="auto">
            <a:xfrm>
              <a:off x="8117294" y="4962585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8748719" y="5415878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8083364" y="4962585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90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Line 90"/>
          <p:cNvSpPr>
            <a:spLocks noChangeShapeType="1"/>
          </p:cNvSpPr>
          <p:nvPr/>
        </p:nvSpPr>
        <p:spPr bwMode="auto">
          <a:xfrm>
            <a:off x="8862495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H="1">
            <a:off x="9133857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05156" y="57966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爷爷和爷爷的两个子女互换颜色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902402" y="1521954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70</a:t>
            </a:r>
            <a:r>
              <a:rPr lang="zh-CN" altLang="en-US" sz="2800" dirty="0" smtClean="0"/>
              <a:t>被插入时：</a:t>
            </a:r>
            <a:endParaRPr lang="zh-CN" altLang="en-US" sz="2800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0125818" y="4505325"/>
            <a:ext cx="25995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482932" y="5111235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②太爷爷是黑色，且叔叔是黑色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新插入节点的兄弟一定是黑色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6751921" y="575921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父亲和和新节点的兄弟互换颜色</a:t>
            </a:r>
            <a:endParaRPr lang="zh-CN" altLang="en-US" dirty="0"/>
          </a:p>
        </p:txBody>
      </p:sp>
      <p:sp>
        <p:nvSpPr>
          <p:cNvPr id="99" name="任意多边形 98"/>
          <p:cNvSpPr/>
          <p:nvPr/>
        </p:nvSpPr>
        <p:spPr>
          <a:xfrm>
            <a:off x="3035300" y="2733291"/>
            <a:ext cx="1435100" cy="2397509"/>
          </a:xfrm>
          <a:custGeom>
            <a:avLst/>
            <a:gdLst>
              <a:gd name="connsiteX0" fmla="*/ 25400 w 1435100"/>
              <a:gd name="connsiteY0" fmla="*/ 149609 h 2397509"/>
              <a:gd name="connsiteX1" fmla="*/ 25400 w 1435100"/>
              <a:gd name="connsiteY1" fmla="*/ 149609 h 2397509"/>
              <a:gd name="connsiteX2" fmla="*/ 12700 w 1435100"/>
              <a:gd name="connsiteY2" fmla="*/ 378209 h 2397509"/>
              <a:gd name="connsiteX3" fmla="*/ 0 w 1435100"/>
              <a:gd name="connsiteY3" fmla="*/ 441709 h 2397509"/>
              <a:gd name="connsiteX4" fmla="*/ 12700 w 1435100"/>
              <a:gd name="connsiteY4" fmla="*/ 1432309 h 2397509"/>
              <a:gd name="connsiteX5" fmla="*/ 25400 w 1435100"/>
              <a:gd name="connsiteY5" fmla="*/ 1483109 h 2397509"/>
              <a:gd name="connsiteX6" fmla="*/ 63500 w 1435100"/>
              <a:gd name="connsiteY6" fmla="*/ 1648209 h 2397509"/>
              <a:gd name="connsiteX7" fmla="*/ 76200 w 1435100"/>
              <a:gd name="connsiteY7" fmla="*/ 1686309 h 2397509"/>
              <a:gd name="connsiteX8" fmla="*/ 88900 w 1435100"/>
              <a:gd name="connsiteY8" fmla="*/ 1724409 h 2397509"/>
              <a:gd name="connsiteX9" fmla="*/ 139700 w 1435100"/>
              <a:gd name="connsiteY9" fmla="*/ 1800609 h 2397509"/>
              <a:gd name="connsiteX10" fmla="*/ 165100 w 1435100"/>
              <a:gd name="connsiteY10" fmla="*/ 1838709 h 2397509"/>
              <a:gd name="connsiteX11" fmla="*/ 215900 w 1435100"/>
              <a:gd name="connsiteY11" fmla="*/ 1902209 h 2397509"/>
              <a:gd name="connsiteX12" fmla="*/ 254000 w 1435100"/>
              <a:gd name="connsiteY12" fmla="*/ 1940309 h 2397509"/>
              <a:gd name="connsiteX13" fmla="*/ 304800 w 1435100"/>
              <a:gd name="connsiteY13" fmla="*/ 2016509 h 2397509"/>
              <a:gd name="connsiteX14" fmla="*/ 330200 w 1435100"/>
              <a:gd name="connsiteY14" fmla="*/ 2054609 h 2397509"/>
              <a:gd name="connsiteX15" fmla="*/ 381000 w 1435100"/>
              <a:gd name="connsiteY15" fmla="*/ 2092709 h 2397509"/>
              <a:gd name="connsiteX16" fmla="*/ 457200 w 1435100"/>
              <a:gd name="connsiteY16" fmla="*/ 2168909 h 2397509"/>
              <a:gd name="connsiteX17" fmla="*/ 482600 w 1435100"/>
              <a:gd name="connsiteY17" fmla="*/ 2207009 h 2397509"/>
              <a:gd name="connsiteX18" fmla="*/ 520700 w 1435100"/>
              <a:gd name="connsiteY18" fmla="*/ 2232409 h 2397509"/>
              <a:gd name="connsiteX19" fmla="*/ 622300 w 1435100"/>
              <a:gd name="connsiteY19" fmla="*/ 2270509 h 2397509"/>
              <a:gd name="connsiteX20" fmla="*/ 635000 w 1435100"/>
              <a:gd name="connsiteY20" fmla="*/ 2308609 h 2397509"/>
              <a:gd name="connsiteX21" fmla="*/ 711200 w 1435100"/>
              <a:gd name="connsiteY21" fmla="*/ 2346709 h 2397509"/>
              <a:gd name="connsiteX22" fmla="*/ 749300 w 1435100"/>
              <a:gd name="connsiteY22" fmla="*/ 2372109 h 2397509"/>
              <a:gd name="connsiteX23" fmla="*/ 825500 w 1435100"/>
              <a:gd name="connsiteY23" fmla="*/ 2397509 h 2397509"/>
              <a:gd name="connsiteX24" fmla="*/ 952500 w 1435100"/>
              <a:gd name="connsiteY24" fmla="*/ 2372109 h 2397509"/>
              <a:gd name="connsiteX25" fmla="*/ 990600 w 1435100"/>
              <a:gd name="connsiteY25" fmla="*/ 2346709 h 2397509"/>
              <a:gd name="connsiteX26" fmla="*/ 1028700 w 1435100"/>
              <a:gd name="connsiteY26" fmla="*/ 2308609 h 2397509"/>
              <a:gd name="connsiteX27" fmla="*/ 1143000 w 1435100"/>
              <a:gd name="connsiteY27" fmla="*/ 2232409 h 2397509"/>
              <a:gd name="connsiteX28" fmla="*/ 1181100 w 1435100"/>
              <a:gd name="connsiteY28" fmla="*/ 2207009 h 2397509"/>
              <a:gd name="connsiteX29" fmla="*/ 1206500 w 1435100"/>
              <a:gd name="connsiteY29" fmla="*/ 2168909 h 2397509"/>
              <a:gd name="connsiteX30" fmla="*/ 1219200 w 1435100"/>
              <a:gd name="connsiteY30" fmla="*/ 2130809 h 2397509"/>
              <a:gd name="connsiteX31" fmla="*/ 1244600 w 1435100"/>
              <a:gd name="connsiteY31" fmla="*/ 2029209 h 2397509"/>
              <a:gd name="connsiteX32" fmla="*/ 1270000 w 1435100"/>
              <a:gd name="connsiteY32" fmla="*/ 1889509 h 2397509"/>
              <a:gd name="connsiteX33" fmla="*/ 1308100 w 1435100"/>
              <a:gd name="connsiteY33" fmla="*/ 1635509 h 2397509"/>
              <a:gd name="connsiteX34" fmla="*/ 1346200 w 1435100"/>
              <a:gd name="connsiteY34" fmla="*/ 1508509 h 2397509"/>
              <a:gd name="connsiteX35" fmla="*/ 1371600 w 1435100"/>
              <a:gd name="connsiteY35" fmla="*/ 1470409 h 2397509"/>
              <a:gd name="connsiteX36" fmla="*/ 1409700 w 1435100"/>
              <a:gd name="connsiteY36" fmla="*/ 1356109 h 2397509"/>
              <a:gd name="connsiteX37" fmla="*/ 1435100 w 1435100"/>
              <a:gd name="connsiteY37" fmla="*/ 1279909 h 2397509"/>
              <a:gd name="connsiteX38" fmla="*/ 1422400 w 1435100"/>
              <a:gd name="connsiteY38" fmla="*/ 987809 h 2397509"/>
              <a:gd name="connsiteX39" fmla="*/ 1409700 w 1435100"/>
              <a:gd name="connsiteY39" fmla="*/ 733809 h 2397509"/>
              <a:gd name="connsiteX40" fmla="*/ 1384300 w 1435100"/>
              <a:gd name="connsiteY40" fmla="*/ 657609 h 2397509"/>
              <a:gd name="connsiteX41" fmla="*/ 1358900 w 1435100"/>
              <a:gd name="connsiteY41" fmla="*/ 568709 h 2397509"/>
              <a:gd name="connsiteX42" fmla="*/ 1320800 w 1435100"/>
              <a:gd name="connsiteY42" fmla="*/ 505209 h 2397509"/>
              <a:gd name="connsiteX43" fmla="*/ 1308100 w 1435100"/>
              <a:gd name="connsiteY43" fmla="*/ 467109 h 2397509"/>
              <a:gd name="connsiteX44" fmla="*/ 1282700 w 1435100"/>
              <a:gd name="connsiteY44" fmla="*/ 403609 h 2397509"/>
              <a:gd name="connsiteX45" fmla="*/ 1244600 w 1435100"/>
              <a:gd name="connsiteY45" fmla="*/ 327409 h 2397509"/>
              <a:gd name="connsiteX46" fmla="*/ 1206500 w 1435100"/>
              <a:gd name="connsiteY46" fmla="*/ 314709 h 2397509"/>
              <a:gd name="connsiteX47" fmla="*/ 1168400 w 1435100"/>
              <a:gd name="connsiteY47" fmla="*/ 276609 h 2397509"/>
              <a:gd name="connsiteX48" fmla="*/ 1130300 w 1435100"/>
              <a:gd name="connsiteY48" fmla="*/ 251209 h 2397509"/>
              <a:gd name="connsiteX49" fmla="*/ 1066800 w 1435100"/>
              <a:gd name="connsiteY49" fmla="*/ 187709 h 2397509"/>
              <a:gd name="connsiteX50" fmla="*/ 990600 w 1435100"/>
              <a:gd name="connsiteY50" fmla="*/ 162309 h 2397509"/>
              <a:gd name="connsiteX51" fmla="*/ 939800 w 1435100"/>
              <a:gd name="connsiteY51" fmla="*/ 136909 h 2397509"/>
              <a:gd name="connsiteX52" fmla="*/ 812800 w 1435100"/>
              <a:gd name="connsiteY52" fmla="*/ 98809 h 2397509"/>
              <a:gd name="connsiteX53" fmla="*/ 698500 w 1435100"/>
              <a:gd name="connsiteY53" fmla="*/ 60709 h 2397509"/>
              <a:gd name="connsiteX54" fmla="*/ 419100 w 1435100"/>
              <a:gd name="connsiteY54" fmla="*/ 22609 h 2397509"/>
              <a:gd name="connsiteX55" fmla="*/ 139700 w 1435100"/>
              <a:gd name="connsiteY55" fmla="*/ 22609 h 2397509"/>
              <a:gd name="connsiteX56" fmla="*/ 114300 w 1435100"/>
              <a:gd name="connsiteY56" fmla="*/ 60709 h 2397509"/>
              <a:gd name="connsiteX57" fmla="*/ 76200 w 1435100"/>
              <a:gd name="connsiteY57" fmla="*/ 86109 h 2397509"/>
              <a:gd name="connsiteX58" fmla="*/ 25400 w 1435100"/>
              <a:gd name="connsiteY58" fmla="*/ 149609 h 23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35100" h="2397509">
                <a:moveTo>
                  <a:pt x="25400" y="149609"/>
                </a:moveTo>
                <a:lnTo>
                  <a:pt x="25400" y="149609"/>
                </a:lnTo>
                <a:cubicBezTo>
                  <a:pt x="21167" y="225809"/>
                  <a:pt x="19311" y="302178"/>
                  <a:pt x="12700" y="378209"/>
                </a:cubicBezTo>
                <a:cubicBezTo>
                  <a:pt x="10830" y="399714"/>
                  <a:pt x="0" y="420123"/>
                  <a:pt x="0" y="441709"/>
                </a:cubicBezTo>
                <a:cubicBezTo>
                  <a:pt x="0" y="771936"/>
                  <a:pt x="4648" y="1102180"/>
                  <a:pt x="12700" y="1432309"/>
                </a:cubicBezTo>
                <a:cubicBezTo>
                  <a:pt x="13126" y="1449758"/>
                  <a:pt x="22278" y="1465936"/>
                  <a:pt x="25400" y="1483109"/>
                </a:cubicBezTo>
                <a:cubicBezTo>
                  <a:pt x="51778" y="1628189"/>
                  <a:pt x="19786" y="1517068"/>
                  <a:pt x="63500" y="1648209"/>
                </a:cubicBezTo>
                <a:lnTo>
                  <a:pt x="76200" y="1686309"/>
                </a:lnTo>
                <a:cubicBezTo>
                  <a:pt x="80433" y="1699009"/>
                  <a:pt x="81474" y="1713270"/>
                  <a:pt x="88900" y="1724409"/>
                </a:cubicBezTo>
                <a:lnTo>
                  <a:pt x="139700" y="1800609"/>
                </a:lnTo>
                <a:cubicBezTo>
                  <a:pt x="148167" y="1813309"/>
                  <a:pt x="155565" y="1826790"/>
                  <a:pt x="165100" y="1838709"/>
                </a:cubicBezTo>
                <a:cubicBezTo>
                  <a:pt x="182033" y="1859876"/>
                  <a:pt x="198050" y="1881809"/>
                  <a:pt x="215900" y="1902209"/>
                </a:cubicBezTo>
                <a:cubicBezTo>
                  <a:pt x="227727" y="1915726"/>
                  <a:pt x="242973" y="1926132"/>
                  <a:pt x="254000" y="1940309"/>
                </a:cubicBezTo>
                <a:cubicBezTo>
                  <a:pt x="272742" y="1964406"/>
                  <a:pt x="287867" y="1991109"/>
                  <a:pt x="304800" y="2016509"/>
                </a:cubicBezTo>
                <a:cubicBezTo>
                  <a:pt x="313267" y="2029209"/>
                  <a:pt x="317989" y="2045451"/>
                  <a:pt x="330200" y="2054609"/>
                </a:cubicBezTo>
                <a:cubicBezTo>
                  <a:pt x="347133" y="2067309"/>
                  <a:pt x="366033" y="2077742"/>
                  <a:pt x="381000" y="2092709"/>
                </a:cubicBezTo>
                <a:cubicBezTo>
                  <a:pt x="475516" y="2187225"/>
                  <a:pt x="367410" y="2109049"/>
                  <a:pt x="457200" y="2168909"/>
                </a:cubicBezTo>
                <a:cubicBezTo>
                  <a:pt x="465667" y="2181609"/>
                  <a:pt x="471807" y="2196216"/>
                  <a:pt x="482600" y="2207009"/>
                </a:cubicBezTo>
                <a:cubicBezTo>
                  <a:pt x="493393" y="2217802"/>
                  <a:pt x="507448" y="2224836"/>
                  <a:pt x="520700" y="2232409"/>
                </a:cubicBezTo>
                <a:cubicBezTo>
                  <a:pt x="572354" y="2261925"/>
                  <a:pt x="566740" y="2256619"/>
                  <a:pt x="622300" y="2270509"/>
                </a:cubicBezTo>
                <a:cubicBezTo>
                  <a:pt x="626533" y="2283209"/>
                  <a:pt x="626637" y="2298156"/>
                  <a:pt x="635000" y="2308609"/>
                </a:cubicBezTo>
                <a:cubicBezTo>
                  <a:pt x="659264" y="2338939"/>
                  <a:pt x="680524" y="2331371"/>
                  <a:pt x="711200" y="2346709"/>
                </a:cubicBezTo>
                <a:cubicBezTo>
                  <a:pt x="724852" y="2353535"/>
                  <a:pt x="735352" y="2365910"/>
                  <a:pt x="749300" y="2372109"/>
                </a:cubicBezTo>
                <a:cubicBezTo>
                  <a:pt x="773766" y="2382983"/>
                  <a:pt x="825500" y="2397509"/>
                  <a:pt x="825500" y="2397509"/>
                </a:cubicBezTo>
                <a:cubicBezTo>
                  <a:pt x="858262" y="2392829"/>
                  <a:pt x="917034" y="2389842"/>
                  <a:pt x="952500" y="2372109"/>
                </a:cubicBezTo>
                <a:cubicBezTo>
                  <a:pt x="966152" y="2365283"/>
                  <a:pt x="978874" y="2356480"/>
                  <a:pt x="990600" y="2346709"/>
                </a:cubicBezTo>
                <a:cubicBezTo>
                  <a:pt x="1004398" y="2335211"/>
                  <a:pt x="1014523" y="2319636"/>
                  <a:pt x="1028700" y="2308609"/>
                </a:cubicBezTo>
                <a:lnTo>
                  <a:pt x="1143000" y="2232409"/>
                </a:lnTo>
                <a:lnTo>
                  <a:pt x="1181100" y="2207009"/>
                </a:lnTo>
                <a:cubicBezTo>
                  <a:pt x="1189567" y="2194309"/>
                  <a:pt x="1199674" y="2182561"/>
                  <a:pt x="1206500" y="2168909"/>
                </a:cubicBezTo>
                <a:cubicBezTo>
                  <a:pt x="1212487" y="2156935"/>
                  <a:pt x="1215678" y="2143724"/>
                  <a:pt x="1219200" y="2130809"/>
                </a:cubicBezTo>
                <a:cubicBezTo>
                  <a:pt x="1228385" y="2097130"/>
                  <a:pt x="1239663" y="2063767"/>
                  <a:pt x="1244600" y="2029209"/>
                </a:cubicBezTo>
                <a:cubicBezTo>
                  <a:pt x="1259768" y="1923030"/>
                  <a:pt x="1250040" y="1969349"/>
                  <a:pt x="1270000" y="1889509"/>
                </a:cubicBezTo>
                <a:cubicBezTo>
                  <a:pt x="1281454" y="1774974"/>
                  <a:pt x="1279980" y="1747988"/>
                  <a:pt x="1308100" y="1635509"/>
                </a:cubicBezTo>
                <a:cubicBezTo>
                  <a:pt x="1315199" y="1607112"/>
                  <a:pt x="1333832" y="1527061"/>
                  <a:pt x="1346200" y="1508509"/>
                </a:cubicBezTo>
                <a:lnTo>
                  <a:pt x="1371600" y="1470409"/>
                </a:lnTo>
                <a:cubicBezTo>
                  <a:pt x="1400199" y="1298815"/>
                  <a:pt x="1362080" y="1463255"/>
                  <a:pt x="1409700" y="1356109"/>
                </a:cubicBezTo>
                <a:cubicBezTo>
                  <a:pt x="1420574" y="1331643"/>
                  <a:pt x="1435100" y="1279909"/>
                  <a:pt x="1435100" y="1279909"/>
                </a:cubicBezTo>
                <a:cubicBezTo>
                  <a:pt x="1430867" y="1182542"/>
                  <a:pt x="1426928" y="1085162"/>
                  <a:pt x="1422400" y="987809"/>
                </a:cubicBezTo>
                <a:cubicBezTo>
                  <a:pt x="1418461" y="903128"/>
                  <a:pt x="1419417" y="818023"/>
                  <a:pt x="1409700" y="733809"/>
                </a:cubicBezTo>
                <a:cubicBezTo>
                  <a:pt x="1406631" y="707212"/>
                  <a:pt x="1390794" y="683584"/>
                  <a:pt x="1384300" y="657609"/>
                </a:cubicBezTo>
                <a:cubicBezTo>
                  <a:pt x="1380231" y="641333"/>
                  <a:pt x="1368010" y="586929"/>
                  <a:pt x="1358900" y="568709"/>
                </a:cubicBezTo>
                <a:cubicBezTo>
                  <a:pt x="1347861" y="546631"/>
                  <a:pt x="1331839" y="527287"/>
                  <a:pt x="1320800" y="505209"/>
                </a:cubicBezTo>
                <a:cubicBezTo>
                  <a:pt x="1314813" y="493235"/>
                  <a:pt x="1312800" y="479644"/>
                  <a:pt x="1308100" y="467109"/>
                </a:cubicBezTo>
                <a:cubicBezTo>
                  <a:pt x="1300095" y="445763"/>
                  <a:pt x="1290705" y="424955"/>
                  <a:pt x="1282700" y="403609"/>
                </a:cubicBezTo>
                <a:cubicBezTo>
                  <a:pt x="1272840" y="377315"/>
                  <a:pt x="1268685" y="346677"/>
                  <a:pt x="1244600" y="327409"/>
                </a:cubicBezTo>
                <a:cubicBezTo>
                  <a:pt x="1234147" y="319046"/>
                  <a:pt x="1219200" y="318942"/>
                  <a:pt x="1206500" y="314709"/>
                </a:cubicBezTo>
                <a:cubicBezTo>
                  <a:pt x="1193800" y="302009"/>
                  <a:pt x="1182198" y="288107"/>
                  <a:pt x="1168400" y="276609"/>
                </a:cubicBezTo>
                <a:cubicBezTo>
                  <a:pt x="1156674" y="266838"/>
                  <a:pt x="1141093" y="262002"/>
                  <a:pt x="1130300" y="251209"/>
                </a:cubicBezTo>
                <a:cubicBezTo>
                  <a:pt x="1086273" y="207182"/>
                  <a:pt x="1127760" y="214802"/>
                  <a:pt x="1066800" y="187709"/>
                </a:cubicBezTo>
                <a:cubicBezTo>
                  <a:pt x="1042334" y="176835"/>
                  <a:pt x="1014547" y="174283"/>
                  <a:pt x="990600" y="162309"/>
                </a:cubicBezTo>
                <a:cubicBezTo>
                  <a:pt x="973667" y="153842"/>
                  <a:pt x="957378" y="143940"/>
                  <a:pt x="939800" y="136909"/>
                </a:cubicBezTo>
                <a:cubicBezTo>
                  <a:pt x="888267" y="116296"/>
                  <a:pt x="862698" y="111284"/>
                  <a:pt x="812800" y="98809"/>
                </a:cubicBezTo>
                <a:cubicBezTo>
                  <a:pt x="742456" y="51913"/>
                  <a:pt x="808007" y="88086"/>
                  <a:pt x="698500" y="60709"/>
                </a:cubicBezTo>
                <a:cubicBezTo>
                  <a:pt x="495436" y="9943"/>
                  <a:pt x="807397" y="46878"/>
                  <a:pt x="419100" y="22609"/>
                </a:cubicBezTo>
                <a:cubicBezTo>
                  <a:pt x="312323" y="-4085"/>
                  <a:pt x="306756" y="-10802"/>
                  <a:pt x="139700" y="22609"/>
                </a:cubicBezTo>
                <a:cubicBezTo>
                  <a:pt x="124733" y="25602"/>
                  <a:pt x="125093" y="49916"/>
                  <a:pt x="114300" y="60709"/>
                </a:cubicBezTo>
                <a:cubicBezTo>
                  <a:pt x="103507" y="71502"/>
                  <a:pt x="88900" y="77642"/>
                  <a:pt x="76200" y="86109"/>
                </a:cubicBezTo>
                <a:cubicBezTo>
                  <a:pt x="45549" y="132085"/>
                  <a:pt x="33867" y="139026"/>
                  <a:pt x="25400" y="1496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005221" y="25941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确定情形</a:t>
            </a:r>
            <a:endParaRPr lang="zh-CN" altLang="en-US" sz="2400" dirty="0"/>
          </a:p>
        </p:txBody>
      </p:sp>
      <p:sp>
        <p:nvSpPr>
          <p:cNvPr id="101" name="任意多边形 100"/>
          <p:cNvSpPr/>
          <p:nvPr/>
        </p:nvSpPr>
        <p:spPr>
          <a:xfrm>
            <a:off x="8292309" y="2733291"/>
            <a:ext cx="1435100" cy="2397509"/>
          </a:xfrm>
          <a:custGeom>
            <a:avLst/>
            <a:gdLst>
              <a:gd name="connsiteX0" fmla="*/ 25400 w 1435100"/>
              <a:gd name="connsiteY0" fmla="*/ 149609 h 2397509"/>
              <a:gd name="connsiteX1" fmla="*/ 25400 w 1435100"/>
              <a:gd name="connsiteY1" fmla="*/ 149609 h 2397509"/>
              <a:gd name="connsiteX2" fmla="*/ 12700 w 1435100"/>
              <a:gd name="connsiteY2" fmla="*/ 378209 h 2397509"/>
              <a:gd name="connsiteX3" fmla="*/ 0 w 1435100"/>
              <a:gd name="connsiteY3" fmla="*/ 441709 h 2397509"/>
              <a:gd name="connsiteX4" fmla="*/ 12700 w 1435100"/>
              <a:gd name="connsiteY4" fmla="*/ 1432309 h 2397509"/>
              <a:gd name="connsiteX5" fmla="*/ 25400 w 1435100"/>
              <a:gd name="connsiteY5" fmla="*/ 1483109 h 2397509"/>
              <a:gd name="connsiteX6" fmla="*/ 63500 w 1435100"/>
              <a:gd name="connsiteY6" fmla="*/ 1648209 h 2397509"/>
              <a:gd name="connsiteX7" fmla="*/ 76200 w 1435100"/>
              <a:gd name="connsiteY7" fmla="*/ 1686309 h 2397509"/>
              <a:gd name="connsiteX8" fmla="*/ 88900 w 1435100"/>
              <a:gd name="connsiteY8" fmla="*/ 1724409 h 2397509"/>
              <a:gd name="connsiteX9" fmla="*/ 139700 w 1435100"/>
              <a:gd name="connsiteY9" fmla="*/ 1800609 h 2397509"/>
              <a:gd name="connsiteX10" fmla="*/ 165100 w 1435100"/>
              <a:gd name="connsiteY10" fmla="*/ 1838709 h 2397509"/>
              <a:gd name="connsiteX11" fmla="*/ 215900 w 1435100"/>
              <a:gd name="connsiteY11" fmla="*/ 1902209 h 2397509"/>
              <a:gd name="connsiteX12" fmla="*/ 254000 w 1435100"/>
              <a:gd name="connsiteY12" fmla="*/ 1940309 h 2397509"/>
              <a:gd name="connsiteX13" fmla="*/ 304800 w 1435100"/>
              <a:gd name="connsiteY13" fmla="*/ 2016509 h 2397509"/>
              <a:gd name="connsiteX14" fmla="*/ 330200 w 1435100"/>
              <a:gd name="connsiteY14" fmla="*/ 2054609 h 2397509"/>
              <a:gd name="connsiteX15" fmla="*/ 381000 w 1435100"/>
              <a:gd name="connsiteY15" fmla="*/ 2092709 h 2397509"/>
              <a:gd name="connsiteX16" fmla="*/ 457200 w 1435100"/>
              <a:gd name="connsiteY16" fmla="*/ 2168909 h 2397509"/>
              <a:gd name="connsiteX17" fmla="*/ 482600 w 1435100"/>
              <a:gd name="connsiteY17" fmla="*/ 2207009 h 2397509"/>
              <a:gd name="connsiteX18" fmla="*/ 520700 w 1435100"/>
              <a:gd name="connsiteY18" fmla="*/ 2232409 h 2397509"/>
              <a:gd name="connsiteX19" fmla="*/ 622300 w 1435100"/>
              <a:gd name="connsiteY19" fmla="*/ 2270509 h 2397509"/>
              <a:gd name="connsiteX20" fmla="*/ 635000 w 1435100"/>
              <a:gd name="connsiteY20" fmla="*/ 2308609 h 2397509"/>
              <a:gd name="connsiteX21" fmla="*/ 711200 w 1435100"/>
              <a:gd name="connsiteY21" fmla="*/ 2346709 h 2397509"/>
              <a:gd name="connsiteX22" fmla="*/ 749300 w 1435100"/>
              <a:gd name="connsiteY22" fmla="*/ 2372109 h 2397509"/>
              <a:gd name="connsiteX23" fmla="*/ 825500 w 1435100"/>
              <a:gd name="connsiteY23" fmla="*/ 2397509 h 2397509"/>
              <a:gd name="connsiteX24" fmla="*/ 952500 w 1435100"/>
              <a:gd name="connsiteY24" fmla="*/ 2372109 h 2397509"/>
              <a:gd name="connsiteX25" fmla="*/ 990600 w 1435100"/>
              <a:gd name="connsiteY25" fmla="*/ 2346709 h 2397509"/>
              <a:gd name="connsiteX26" fmla="*/ 1028700 w 1435100"/>
              <a:gd name="connsiteY26" fmla="*/ 2308609 h 2397509"/>
              <a:gd name="connsiteX27" fmla="*/ 1143000 w 1435100"/>
              <a:gd name="connsiteY27" fmla="*/ 2232409 h 2397509"/>
              <a:gd name="connsiteX28" fmla="*/ 1181100 w 1435100"/>
              <a:gd name="connsiteY28" fmla="*/ 2207009 h 2397509"/>
              <a:gd name="connsiteX29" fmla="*/ 1206500 w 1435100"/>
              <a:gd name="connsiteY29" fmla="*/ 2168909 h 2397509"/>
              <a:gd name="connsiteX30" fmla="*/ 1219200 w 1435100"/>
              <a:gd name="connsiteY30" fmla="*/ 2130809 h 2397509"/>
              <a:gd name="connsiteX31" fmla="*/ 1244600 w 1435100"/>
              <a:gd name="connsiteY31" fmla="*/ 2029209 h 2397509"/>
              <a:gd name="connsiteX32" fmla="*/ 1270000 w 1435100"/>
              <a:gd name="connsiteY32" fmla="*/ 1889509 h 2397509"/>
              <a:gd name="connsiteX33" fmla="*/ 1308100 w 1435100"/>
              <a:gd name="connsiteY33" fmla="*/ 1635509 h 2397509"/>
              <a:gd name="connsiteX34" fmla="*/ 1346200 w 1435100"/>
              <a:gd name="connsiteY34" fmla="*/ 1508509 h 2397509"/>
              <a:gd name="connsiteX35" fmla="*/ 1371600 w 1435100"/>
              <a:gd name="connsiteY35" fmla="*/ 1470409 h 2397509"/>
              <a:gd name="connsiteX36" fmla="*/ 1409700 w 1435100"/>
              <a:gd name="connsiteY36" fmla="*/ 1356109 h 2397509"/>
              <a:gd name="connsiteX37" fmla="*/ 1435100 w 1435100"/>
              <a:gd name="connsiteY37" fmla="*/ 1279909 h 2397509"/>
              <a:gd name="connsiteX38" fmla="*/ 1422400 w 1435100"/>
              <a:gd name="connsiteY38" fmla="*/ 987809 h 2397509"/>
              <a:gd name="connsiteX39" fmla="*/ 1409700 w 1435100"/>
              <a:gd name="connsiteY39" fmla="*/ 733809 h 2397509"/>
              <a:gd name="connsiteX40" fmla="*/ 1384300 w 1435100"/>
              <a:gd name="connsiteY40" fmla="*/ 657609 h 2397509"/>
              <a:gd name="connsiteX41" fmla="*/ 1358900 w 1435100"/>
              <a:gd name="connsiteY41" fmla="*/ 568709 h 2397509"/>
              <a:gd name="connsiteX42" fmla="*/ 1320800 w 1435100"/>
              <a:gd name="connsiteY42" fmla="*/ 505209 h 2397509"/>
              <a:gd name="connsiteX43" fmla="*/ 1308100 w 1435100"/>
              <a:gd name="connsiteY43" fmla="*/ 467109 h 2397509"/>
              <a:gd name="connsiteX44" fmla="*/ 1282700 w 1435100"/>
              <a:gd name="connsiteY44" fmla="*/ 403609 h 2397509"/>
              <a:gd name="connsiteX45" fmla="*/ 1244600 w 1435100"/>
              <a:gd name="connsiteY45" fmla="*/ 327409 h 2397509"/>
              <a:gd name="connsiteX46" fmla="*/ 1206500 w 1435100"/>
              <a:gd name="connsiteY46" fmla="*/ 314709 h 2397509"/>
              <a:gd name="connsiteX47" fmla="*/ 1168400 w 1435100"/>
              <a:gd name="connsiteY47" fmla="*/ 276609 h 2397509"/>
              <a:gd name="connsiteX48" fmla="*/ 1130300 w 1435100"/>
              <a:gd name="connsiteY48" fmla="*/ 251209 h 2397509"/>
              <a:gd name="connsiteX49" fmla="*/ 1066800 w 1435100"/>
              <a:gd name="connsiteY49" fmla="*/ 187709 h 2397509"/>
              <a:gd name="connsiteX50" fmla="*/ 990600 w 1435100"/>
              <a:gd name="connsiteY50" fmla="*/ 162309 h 2397509"/>
              <a:gd name="connsiteX51" fmla="*/ 939800 w 1435100"/>
              <a:gd name="connsiteY51" fmla="*/ 136909 h 2397509"/>
              <a:gd name="connsiteX52" fmla="*/ 812800 w 1435100"/>
              <a:gd name="connsiteY52" fmla="*/ 98809 h 2397509"/>
              <a:gd name="connsiteX53" fmla="*/ 698500 w 1435100"/>
              <a:gd name="connsiteY53" fmla="*/ 60709 h 2397509"/>
              <a:gd name="connsiteX54" fmla="*/ 419100 w 1435100"/>
              <a:gd name="connsiteY54" fmla="*/ 22609 h 2397509"/>
              <a:gd name="connsiteX55" fmla="*/ 139700 w 1435100"/>
              <a:gd name="connsiteY55" fmla="*/ 22609 h 2397509"/>
              <a:gd name="connsiteX56" fmla="*/ 114300 w 1435100"/>
              <a:gd name="connsiteY56" fmla="*/ 60709 h 2397509"/>
              <a:gd name="connsiteX57" fmla="*/ 76200 w 1435100"/>
              <a:gd name="connsiteY57" fmla="*/ 86109 h 2397509"/>
              <a:gd name="connsiteX58" fmla="*/ 25400 w 1435100"/>
              <a:gd name="connsiteY58" fmla="*/ 149609 h 23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35100" h="2397509">
                <a:moveTo>
                  <a:pt x="25400" y="149609"/>
                </a:moveTo>
                <a:lnTo>
                  <a:pt x="25400" y="149609"/>
                </a:lnTo>
                <a:cubicBezTo>
                  <a:pt x="21167" y="225809"/>
                  <a:pt x="19311" y="302178"/>
                  <a:pt x="12700" y="378209"/>
                </a:cubicBezTo>
                <a:cubicBezTo>
                  <a:pt x="10830" y="399714"/>
                  <a:pt x="0" y="420123"/>
                  <a:pt x="0" y="441709"/>
                </a:cubicBezTo>
                <a:cubicBezTo>
                  <a:pt x="0" y="771936"/>
                  <a:pt x="4648" y="1102180"/>
                  <a:pt x="12700" y="1432309"/>
                </a:cubicBezTo>
                <a:cubicBezTo>
                  <a:pt x="13126" y="1449758"/>
                  <a:pt x="22278" y="1465936"/>
                  <a:pt x="25400" y="1483109"/>
                </a:cubicBezTo>
                <a:cubicBezTo>
                  <a:pt x="51778" y="1628189"/>
                  <a:pt x="19786" y="1517068"/>
                  <a:pt x="63500" y="1648209"/>
                </a:cubicBezTo>
                <a:lnTo>
                  <a:pt x="76200" y="1686309"/>
                </a:lnTo>
                <a:cubicBezTo>
                  <a:pt x="80433" y="1699009"/>
                  <a:pt x="81474" y="1713270"/>
                  <a:pt x="88900" y="1724409"/>
                </a:cubicBezTo>
                <a:lnTo>
                  <a:pt x="139700" y="1800609"/>
                </a:lnTo>
                <a:cubicBezTo>
                  <a:pt x="148167" y="1813309"/>
                  <a:pt x="155565" y="1826790"/>
                  <a:pt x="165100" y="1838709"/>
                </a:cubicBezTo>
                <a:cubicBezTo>
                  <a:pt x="182033" y="1859876"/>
                  <a:pt x="198050" y="1881809"/>
                  <a:pt x="215900" y="1902209"/>
                </a:cubicBezTo>
                <a:cubicBezTo>
                  <a:pt x="227727" y="1915726"/>
                  <a:pt x="242973" y="1926132"/>
                  <a:pt x="254000" y="1940309"/>
                </a:cubicBezTo>
                <a:cubicBezTo>
                  <a:pt x="272742" y="1964406"/>
                  <a:pt x="287867" y="1991109"/>
                  <a:pt x="304800" y="2016509"/>
                </a:cubicBezTo>
                <a:cubicBezTo>
                  <a:pt x="313267" y="2029209"/>
                  <a:pt x="317989" y="2045451"/>
                  <a:pt x="330200" y="2054609"/>
                </a:cubicBezTo>
                <a:cubicBezTo>
                  <a:pt x="347133" y="2067309"/>
                  <a:pt x="366033" y="2077742"/>
                  <a:pt x="381000" y="2092709"/>
                </a:cubicBezTo>
                <a:cubicBezTo>
                  <a:pt x="475516" y="2187225"/>
                  <a:pt x="367410" y="2109049"/>
                  <a:pt x="457200" y="2168909"/>
                </a:cubicBezTo>
                <a:cubicBezTo>
                  <a:pt x="465667" y="2181609"/>
                  <a:pt x="471807" y="2196216"/>
                  <a:pt x="482600" y="2207009"/>
                </a:cubicBezTo>
                <a:cubicBezTo>
                  <a:pt x="493393" y="2217802"/>
                  <a:pt x="507448" y="2224836"/>
                  <a:pt x="520700" y="2232409"/>
                </a:cubicBezTo>
                <a:cubicBezTo>
                  <a:pt x="572354" y="2261925"/>
                  <a:pt x="566740" y="2256619"/>
                  <a:pt x="622300" y="2270509"/>
                </a:cubicBezTo>
                <a:cubicBezTo>
                  <a:pt x="626533" y="2283209"/>
                  <a:pt x="626637" y="2298156"/>
                  <a:pt x="635000" y="2308609"/>
                </a:cubicBezTo>
                <a:cubicBezTo>
                  <a:pt x="659264" y="2338939"/>
                  <a:pt x="680524" y="2331371"/>
                  <a:pt x="711200" y="2346709"/>
                </a:cubicBezTo>
                <a:cubicBezTo>
                  <a:pt x="724852" y="2353535"/>
                  <a:pt x="735352" y="2365910"/>
                  <a:pt x="749300" y="2372109"/>
                </a:cubicBezTo>
                <a:cubicBezTo>
                  <a:pt x="773766" y="2382983"/>
                  <a:pt x="825500" y="2397509"/>
                  <a:pt x="825500" y="2397509"/>
                </a:cubicBezTo>
                <a:cubicBezTo>
                  <a:pt x="858262" y="2392829"/>
                  <a:pt x="917034" y="2389842"/>
                  <a:pt x="952500" y="2372109"/>
                </a:cubicBezTo>
                <a:cubicBezTo>
                  <a:pt x="966152" y="2365283"/>
                  <a:pt x="978874" y="2356480"/>
                  <a:pt x="990600" y="2346709"/>
                </a:cubicBezTo>
                <a:cubicBezTo>
                  <a:pt x="1004398" y="2335211"/>
                  <a:pt x="1014523" y="2319636"/>
                  <a:pt x="1028700" y="2308609"/>
                </a:cubicBezTo>
                <a:lnTo>
                  <a:pt x="1143000" y="2232409"/>
                </a:lnTo>
                <a:lnTo>
                  <a:pt x="1181100" y="2207009"/>
                </a:lnTo>
                <a:cubicBezTo>
                  <a:pt x="1189567" y="2194309"/>
                  <a:pt x="1199674" y="2182561"/>
                  <a:pt x="1206500" y="2168909"/>
                </a:cubicBezTo>
                <a:cubicBezTo>
                  <a:pt x="1212487" y="2156935"/>
                  <a:pt x="1215678" y="2143724"/>
                  <a:pt x="1219200" y="2130809"/>
                </a:cubicBezTo>
                <a:cubicBezTo>
                  <a:pt x="1228385" y="2097130"/>
                  <a:pt x="1239663" y="2063767"/>
                  <a:pt x="1244600" y="2029209"/>
                </a:cubicBezTo>
                <a:cubicBezTo>
                  <a:pt x="1259768" y="1923030"/>
                  <a:pt x="1250040" y="1969349"/>
                  <a:pt x="1270000" y="1889509"/>
                </a:cubicBezTo>
                <a:cubicBezTo>
                  <a:pt x="1281454" y="1774974"/>
                  <a:pt x="1279980" y="1747988"/>
                  <a:pt x="1308100" y="1635509"/>
                </a:cubicBezTo>
                <a:cubicBezTo>
                  <a:pt x="1315199" y="1607112"/>
                  <a:pt x="1333832" y="1527061"/>
                  <a:pt x="1346200" y="1508509"/>
                </a:cubicBezTo>
                <a:lnTo>
                  <a:pt x="1371600" y="1470409"/>
                </a:lnTo>
                <a:cubicBezTo>
                  <a:pt x="1400199" y="1298815"/>
                  <a:pt x="1362080" y="1463255"/>
                  <a:pt x="1409700" y="1356109"/>
                </a:cubicBezTo>
                <a:cubicBezTo>
                  <a:pt x="1420574" y="1331643"/>
                  <a:pt x="1435100" y="1279909"/>
                  <a:pt x="1435100" y="1279909"/>
                </a:cubicBezTo>
                <a:cubicBezTo>
                  <a:pt x="1430867" y="1182542"/>
                  <a:pt x="1426928" y="1085162"/>
                  <a:pt x="1422400" y="987809"/>
                </a:cubicBezTo>
                <a:cubicBezTo>
                  <a:pt x="1418461" y="903128"/>
                  <a:pt x="1419417" y="818023"/>
                  <a:pt x="1409700" y="733809"/>
                </a:cubicBezTo>
                <a:cubicBezTo>
                  <a:pt x="1406631" y="707212"/>
                  <a:pt x="1390794" y="683584"/>
                  <a:pt x="1384300" y="657609"/>
                </a:cubicBezTo>
                <a:cubicBezTo>
                  <a:pt x="1380231" y="641333"/>
                  <a:pt x="1368010" y="586929"/>
                  <a:pt x="1358900" y="568709"/>
                </a:cubicBezTo>
                <a:cubicBezTo>
                  <a:pt x="1347861" y="546631"/>
                  <a:pt x="1331839" y="527287"/>
                  <a:pt x="1320800" y="505209"/>
                </a:cubicBezTo>
                <a:cubicBezTo>
                  <a:pt x="1314813" y="493235"/>
                  <a:pt x="1312800" y="479644"/>
                  <a:pt x="1308100" y="467109"/>
                </a:cubicBezTo>
                <a:cubicBezTo>
                  <a:pt x="1300095" y="445763"/>
                  <a:pt x="1290705" y="424955"/>
                  <a:pt x="1282700" y="403609"/>
                </a:cubicBezTo>
                <a:cubicBezTo>
                  <a:pt x="1272840" y="377315"/>
                  <a:pt x="1268685" y="346677"/>
                  <a:pt x="1244600" y="327409"/>
                </a:cubicBezTo>
                <a:cubicBezTo>
                  <a:pt x="1234147" y="319046"/>
                  <a:pt x="1219200" y="318942"/>
                  <a:pt x="1206500" y="314709"/>
                </a:cubicBezTo>
                <a:cubicBezTo>
                  <a:pt x="1193800" y="302009"/>
                  <a:pt x="1182198" y="288107"/>
                  <a:pt x="1168400" y="276609"/>
                </a:cubicBezTo>
                <a:cubicBezTo>
                  <a:pt x="1156674" y="266838"/>
                  <a:pt x="1141093" y="262002"/>
                  <a:pt x="1130300" y="251209"/>
                </a:cubicBezTo>
                <a:cubicBezTo>
                  <a:pt x="1086273" y="207182"/>
                  <a:pt x="1127760" y="214802"/>
                  <a:pt x="1066800" y="187709"/>
                </a:cubicBezTo>
                <a:cubicBezTo>
                  <a:pt x="1042334" y="176835"/>
                  <a:pt x="1014547" y="174283"/>
                  <a:pt x="990600" y="162309"/>
                </a:cubicBezTo>
                <a:cubicBezTo>
                  <a:pt x="973667" y="153842"/>
                  <a:pt x="957378" y="143940"/>
                  <a:pt x="939800" y="136909"/>
                </a:cubicBezTo>
                <a:cubicBezTo>
                  <a:pt x="888267" y="116296"/>
                  <a:pt x="862698" y="111284"/>
                  <a:pt x="812800" y="98809"/>
                </a:cubicBezTo>
                <a:cubicBezTo>
                  <a:pt x="742456" y="51913"/>
                  <a:pt x="808007" y="88086"/>
                  <a:pt x="698500" y="60709"/>
                </a:cubicBezTo>
                <a:cubicBezTo>
                  <a:pt x="495436" y="9943"/>
                  <a:pt x="807397" y="46878"/>
                  <a:pt x="419100" y="22609"/>
                </a:cubicBezTo>
                <a:cubicBezTo>
                  <a:pt x="312323" y="-4085"/>
                  <a:pt x="306756" y="-10802"/>
                  <a:pt x="139700" y="22609"/>
                </a:cubicBezTo>
                <a:cubicBezTo>
                  <a:pt x="124733" y="25602"/>
                  <a:pt x="125093" y="49916"/>
                  <a:pt x="114300" y="60709"/>
                </a:cubicBezTo>
                <a:cubicBezTo>
                  <a:pt x="103507" y="71502"/>
                  <a:pt x="88900" y="77642"/>
                  <a:pt x="76200" y="86109"/>
                </a:cubicBezTo>
                <a:cubicBezTo>
                  <a:pt x="45549" y="132085"/>
                  <a:pt x="33867" y="139026"/>
                  <a:pt x="25400" y="1496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9262230" y="25941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确定情形</a:t>
            </a:r>
            <a:endParaRPr lang="zh-CN" altLang="en-US" sz="2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87715" y="52763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无需旋转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9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下一个情形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694685" y="2957098"/>
            <a:ext cx="542925" cy="396875"/>
            <a:chOff x="1203" y="1153"/>
            <a:chExt cx="342" cy="250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203" y="1153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019007" y="35895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3779003" y="41515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3684170" y="32307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3703555" y="39054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5079582" y="3275205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5889207" y="3635567"/>
            <a:ext cx="542925" cy="407987"/>
            <a:chOff x="1207" y="1139"/>
            <a:chExt cx="342" cy="257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6102308" y="4692650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4961714" y="4051300"/>
            <a:ext cx="669926" cy="641350"/>
            <a:chOff x="1381" y="1954"/>
            <a:chExt cx="422" cy="404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61" y="1960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5488761" y="39054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570163" y="4115054"/>
            <a:ext cx="1400199" cy="1112044"/>
            <a:chOff x="7562014" y="4540372"/>
            <a:chExt cx="1400199" cy="1112044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8117294" y="4962585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4" name="Oval 87"/>
            <p:cNvSpPr>
              <a:spLocks noChangeArrowheads="1"/>
            </p:cNvSpPr>
            <p:nvPr/>
          </p:nvSpPr>
          <p:spPr bwMode="auto">
            <a:xfrm>
              <a:off x="8748719" y="5415878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85"/>
            <p:cNvSpPr txBox="1">
              <a:spLocks noChangeArrowheads="1"/>
            </p:cNvSpPr>
            <p:nvPr/>
          </p:nvSpPr>
          <p:spPr bwMode="auto">
            <a:xfrm>
              <a:off x="8083364" y="4962585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90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Line 90"/>
          <p:cNvSpPr>
            <a:spLocks noChangeShapeType="1"/>
          </p:cNvSpPr>
          <p:nvPr/>
        </p:nvSpPr>
        <p:spPr bwMode="auto">
          <a:xfrm>
            <a:off x="6233595" y="39864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90"/>
          <p:cNvSpPr>
            <a:spLocks noChangeShapeType="1"/>
          </p:cNvSpPr>
          <p:nvPr/>
        </p:nvSpPr>
        <p:spPr bwMode="auto">
          <a:xfrm flipH="1">
            <a:off x="6504957" y="44617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496918" y="4873625"/>
            <a:ext cx="25995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5663409" y="3101591"/>
            <a:ext cx="1435100" cy="2397509"/>
          </a:xfrm>
          <a:custGeom>
            <a:avLst/>
            <a:gdLst>
              <a:gd name="connsiteX0" fmla="*/ 25400 w 1435100"/>
              <a:gd name="connsiteY0" fmla="*/ 149609 h 2397509"/>
              <a:gd name="connsiteX1" fmla="*/ 25400 w 1435100"/>
              <a:gd name="connsiteY1" fmla="*/ 149609 h 2397509"/>
              <a:gd name="connsiteX2" fmla="*/ 12700 w 1435100"/>
              <a:gd name="connsiteY2" fmla="*/ 378209 h 2397509"/>
              <a:gd name="connsiteX3" fmla="*/ 0 w 1435100"/>
              <a:gd name="connsiteY3" fmla="*/ 441709 h 2397509"/>
              <a:gd name="connsiteX4" fmla="*/ 12700 w 1435100"/>
              <a:gd name="connsiteY4" fmla="*/ 1432309 h 2397509"/>
              <a:gd name="connsiteX5" fmla="*/ 25400 w 1435100"/>
              <a:gd name="connsiteY5" fmla="*/ 1483109 h 2397509"/>
              <a:gd name="connsiteX6" fmla="*/ 63500 w 1435100"/>
              <a:gd name="connsiteY6" fmla="*/ 1648209 h 2397509"/>
              <a:gd name="connsiteX7" fmla="*/ 76200 w 1435100"/>
              <a:gd name="connsiteY7" fmla="*/ 1686309 h 2397509"/>
              <a:gd name="connsiteX8" fmla="*/ 88900 w 1435100"/>
              <a:gd name="connsiteY8" fmla="*/ 1724409 h 2397509"/>
              <a:gd name="connsiteX9" fmla="*/ 139700 w 1435100"/>
              <a:gd name="connsiteY9" fmla="*/ 1800609 h 2397509"/>
              <a:gd name="connsiteX10" fmla="*/ 165100 w 1435100"/>
              <a:gd name="connsiteY10" fmla="*/ 1838709 h 2397509"/>
              <a:gd name="connsiteX11" fmla="*/ 215900 w 1435100"/>
              <a:gd name="connsiteY11" fmla="*/ 1902209 h 2397509"/>
              <a:gd name="connsiteX12" fmla="*/ 254000 w 1435100"/>
              <a:gd name="connsiteY12" fmla="*/ 1940309 h 2397509"/>
              <a:gd name="connsiteX13" fmla="*/ 304800 w 1435100"/>
              <a:gd name="connsiteY13" fmla="*/ 2016509 h 2397509"/>
              <a:gd name="connsiteX14" fmla="*/ 330200 w 1435100"/>
              <a:gd name="connsiteY14" fmla="*/ 2054609 h 2397509"/>
              <a:gd name="connsiteX15" fmla="*/ 381000 w 1435100"/>
              <a:gd name="connsiteY15" fmla="*/ 2092709 h 2397509"/>
              <a:gd name="connsiteX16" fmla="*/ 457200 w 1435100"/>
              <a:gd name="connsiteY16" fmla="*/ 2168909 h 2397509"/>
              <a:gd name="connsiteX17" fmla="*/ 482600 w 1435100"/>
              <a:gd name="connsiteY17" fmla="*/ 2207009 h 2397509"/>
              <a:gd name="connsiteX18" fmla="*/ 520700 w 1435100"/>
              <a:gd name="connsiteY18" fmla="*/ 2232409 h 2397509"/>
              <a:gd name="connsiteX19" fmla="*/ 622300 w 1435100"/>
              <a:gd name="connsiteY19" fmla="*/ 2270509 h 2397509"/>
              <a:gd name="connsiteX20" fmla="*/ 635000 w 1435100"/>
              <a:gd name="connsiteY20" fmla="*/ 2308609 h 2397509"/>
              <a:gd name="connsiteX21" fmla="*/ 711200 w 1435100"/>
              <a:gd name="connsiteY21" fmla="*/ 2346709 h 2397509"/>
              <a:gd name="connsiteX22" fmla="*/ 749300 w 1435100"/>
              <a:gd name="connsiteY22" fmla="*/ 2372109 h 2397509"/>
              <a:gd name="connsiteX23" fmla="*/ 825500 w 1435100"/>
              <a:gd name="connsiteY23" fmla="*/ 2397509 h 2397509"/>
              <a:gd name="connsiteX24" fmla="*/ 952500 w 1435100"/>
              <a:gd name="connsiteY24" fmla="*/ 2372109 h 2397509"/>
              <a:gd name="connsiteX25" fmla="*/ 990600 w 1435100"/>
              <a:gd name="connsiteY25" fmla="*/ 2346709 h 2397509"/>
              <a:gd name="connsiteX26" fmla="*/ 1028700 w 1435100"/>
              <a:gd name="connsiteY26" fmla="*/ 2308609 h 2397509"/>
              <a:gd name="connsiteX27" fmla="*/ 1143000 w 1435100"/>
              <a:gd name="connsiteY27" fmla="*/ 2232409 h 2397509"/>
              <a:gd name="connsiteX28" fmla="*/ 1181100 w 1435100"/>
              <a:gd name="connsiteY28" fmla="*/ 2207009 h 2397509"/>
              <a:gd name="connsiteX29" fmla="*/ 1206500 w 1435100"/>
              <a:gd name="connsiteY29" fmla="*/ 2168909 h 2397509"/>
              <a:gd name="connsiteX30" fmla="*/ 1219200 w 1435100"/>
              <a:gd name="connsiteY30" fmla="*/ 2130809 h 2397509"/>
              <a:gd name="connsiteX31" fmla="*/ 1244600 w 1435100"/>
              <a:gd name="connsiteY31" fmla="*/ 2029209 h 2397509"/>
              <a:gd name="connsiteX32" fmla="*/ 1270000 w 1435100"/>
              <a:gd name="connsiteY32" fmla="*/ 1889509 h 2397509"/>
              <a:gd name="connsiteX33" fmla="*/ 1308100 w 1435100"/>
              <a:gd name="connsiteY33" fmla="*/ 1635509 h 2397509"/>
              <a:gd name="connsiteX34" fmla="*/ 1346200 w 1435100"/>
              <a:gd name="connsiteY34" fmla="*/ 1508509 h 2397509"/>
              <a:gd name="connsiteX35" fmla="*/ 1371600 w 1435100"/>
              <a:gd name="connsiteY35" fmla="*/ 1470409 h 2397509"/>
              <a:gd name="connsiteX36" fmla="*/ 1409700 w 1435100"/>
              <a:gd name="connsiteY36" fmla="*/ 1356109 h 2397509"/>
              <a:gd name="connsiteX37" fmla="*/ 1435100 w 1435100"/>
              <a:gd name="connsiteY37" fmla="*/ 1279909 h 2397509"/>
              <a:gd name="connsiteX38" fmla="*/ 1422400 w 1435100"/>
              <a:gd name="connsiteY38" fmla="*/ 987809 h 2397509"/>
              <a:gd name="connsiteX39" fmla="*/ 1409700 w 1435100"/>
              <a:gd name="connsiteY39" fmla="*/ 733809 h 2397509"/>
              <a:gd name="connsiteX40" fmla="*/ 1384300 w 1435100"/>
              <a:gd name="connsiteY40" fmla="*/ 657609 h 2397509"/>
              <a:gd name="connsiteX41" fmla="*/ 1358900 w 1435100"/>
              <a:gd name="connsiteY41" fmla="*/ 568709 h 2397509"/>
              <a:gd name="connsiteX42" fmla="*/ 1320800 w 1435100"/>
              <a:gd name="connsiteY42" fmla="*/ 505209 h 2397509"/>
              <a:gd name="connsiteX43" fmla="*/ 1308100 w 1435100"/>
              <a:gd name="connsiteY43" fmla="*/ 467109 h 2397509"/>
              <a:gd name="connsiteX44" fmla="*/ 1282700 w 1435100"/>
              <a:gd name="connsiteY44" fmla="*/ 403609 h 2397509"/>
              <a:gd name="connsiteX45" fmla="*/ 1244600 w 1435100"/>
              <a:gd name="connsiteY45" fmla="*/ 327409 h 2397509"/>
              <a:gd name="connsiteX46" fmla="*/ 1206500 w 1435100"/>
              <a:gd name="connsiteY46" fmla="*/ 314709 h 2397509"/>
              <a:gd name="connsiteX47" fmla="*/ 1168400 w 1435100"/>
              <a:gd name="connsiteY47" fmla="*/ 276609 h 2397509"/>
              <a:gd name="connsiteX48" fmla="*/ 1130300 w 1435100"/>
              <a:gd name="connsiteY48" fmla="*/ 251209 h 2397509"/>
              <a:gd name="connsiteX49" fmla="*/ 1066800 w 1435100"/>
              <a:gd name="connsiteY49" fmla="*/ 187709 h 2397509"/>
              <a:gd name="connsiteX50" fmla="*/ 990600 w 1435100"/>
              <a:gd name="connsiteY50" fmla="*/ 162309 h 2397509"/>
              <a:gd name="connsiteX51" fmla="*/ 939800 w 1435100"/>
              <a:gd name="connsiteY51" fmla="*/ 136909 h 2397509"/>
              <a:gd name="connsiteX52" fmla="*/ 812800 w 1435100"/>
              <a:gd name="connsiteY52" fmla="*/ 98809 h 2397509"/>
              <a:gd name="connsiteX53" fmla="*/ 698500 w 1435100"/>
              <a:gd name="connsiteY53" fmla="*/ 60709 h 2397509"/>
              <a:gd name="connsiteX54" fmla="*/ 419100 w 1435100"/>
              <a:gd name="connsiteY54" fmla="*/ 22609 h 2397509"/>
              <a:gd name="connsiteX55" fmla="*/ 139700 w 1435100"/>
              <a:gd name="connsiteY55" fmla="*/ 22609 h 2397509"/>
              <a:gd name="connsiteX56" fmla="*/ 114300 w 1435100"/>
              <a:gd name="connsiteY56" fmla="*/ 60709 h 2397509"/>
              <a:gd name="connsiteX57" fmla="*/ 76200 w 1435100"/>
              <a:gd name="connsiteY57" fmla="*/ 86109 h 2397509"/>
              <a:gd name="connsiteX58" fmla="*/ 25400 w 1435100"/>
              <a:gd name="connsiteY58" fmla="*/ 149609 h 23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35100" h="2397509">
                <a:moveTo>
                  <a:pt x="25400" y="149609"/>
                </a:moveTo>
                <a:lnTo>
                  <a:pt x="25400" y="149609"/>
                </a:lnTo>
                <a:cubicBezTo>
                  <a:pt x="21167" y="225809"/>
                  <a:pt x="19311" y="302178"/>
                  <a:pt x="12700" y="378209"/>
                </a:cubicBezTo>
                <a:cubicBezTo>
                  <a:pt x="10830" y="399714"/>
                  <a:pt x="0" y="420123"/>
                  <a:pt x="0" y="441709"/>
                </a:cubicBezTo>
                <a:cubicBezTo>
                  <a:pt x="0" y="771936"/>
                  <a:pt x="4648" y="1102180"/>
                  <a:pt x="12700" y="1432309"/>
                </a:cubicBezTo>
                <a:cubicBezTo>
                  <a:pt x="13126" y="1449758"/>
                  <a:pt x="22278" y="1465936"/>
                  <a:pt x="25400" y="1483109"/>
                </a:cubicBezTo>
                <a:cubicBezTo>
                  <a:pt x="51778" y="1628189"/>
                  <a:pt x="19786" y="1517068"/>
                  <a:pt x="63500" y="1648209"/>
                </a:cubicBezTo>
                <a:lnTo>
                  <a:pt x="76200" y="1686309"/>
                </a:lnTo>
                <a:cubicBezTo>
                  <a:pt x="80433" y="1699009"/>
                  <a:pt x="81474" y="1713270"/>
                  <a:pt x="88900" y="1724409"/>
                </a:cubicBezTo>
                <a:lnTo>
                  <a:pt x="139700" y="1800609"/>
                </a:lnTo>
                <a:cubicBezTo>
                  <a:pt x="148167" y="1813309"/>
                  <a:pt x="155565" y="1826790"/>
                  <a:pt x="165100" y="1838709"/>
                </a:cubicBezTo>
                <a:cubicBezTo>
                  <a:pt x="182033" y="1859876"/>
                  <a:pt x="198050" y="1881809"/>
                  <a:pt x="215900" y="1902209"/>
                </a:cubicBezTo>
                <a:cubicBezTo>
                  <a:pt x="227727" y="1915726"/>
                  <a:pt x="242973" y="1926132"/>
                  <a:pt x="254000" y="1940309"/>
                </a:cubicBezTo>
                <a:cubicBezTo>
                  <a:pt x="272742" y="1964406"/>
                  <a:pt x="287867" y="1991109"/>
                  <a:pt x="304800" y="2016509"/>
                </a:cubicBezTo>
                <a:cubicBezTo>
                  <a:pt x="313267" y="2029209"/>
                  <a:pt x="317989" y="2045451"/>
                  <a:pt x="330200" y="2054609"/>
                </a:cubicBezTo>
                <a:cubicBezTo>
                  <a:pt x="347133" y="2067309"/>
                  <a:pt x="366033" y="2077742"/>
                  <a:pt x="381000" y="2092709"/>
                </a:cubicBezTo>
                <a:cubicBezTo>
                  <a:pt x="475516" y="2187225"/>
                  <a:pt x="367410" y="2109049"/>
                  <a:pt x="457200" y="2168909"/>
                </a:cubicBezTo>
                <a:cubicBezTo>
                  <a:pt x="465667" y="2181609"/>
                  <a:pt x="471807" y="2196216"/>
                  <a:pt x="482600" y="2207009"/>
                </a:cubicBezTo>
                <a:cubicBezTo>
                  <a:pt x="493393" y="2217802"/>
                  <a:pt x="507448" y="2224836"/>
                  <a:pt x="520700" y="2232409"/>
                </a:cubicBezTo>
                <a:cubicBezTo>
                  <a:pt x="572354" y="2261925"/>
                  <a:pt x="566740" y="2256619"/>
                  <a:pt x="622300" y="2270509"/>
                </a:cubicBezTo>
                <a:cubicBezTo>
                  <a:pt x="626533" y="2283209"/>
                  <a:pt x="626637" y="2298156"/>
                  <a:pt x="635000" y="2308609"/>
                </a:cubicBezTo>
                <a:cubicBezTo>
                  <a:pt x="659264" y="2338939"/>
                  <a:pt x="680524" y="2331371"/>
                  <a:pt x="711200" y="2346709"/>
                </a:cubicBezTo>
                <a:cubicBezTo>
                  <a:pt x="724852" y="2353535"/>
                  <a:pt x="735352" y="2365910"/>
                  <a:pt x="749300" y="2372109"/>
                </a:cubicBezTo>
                <a:cubicBezTo>
                  <a:pt x="773766" y="2382983"/>
                  <a:pt x="825500" y="2397509"/>
                  <a:pt x="825500" y="2397509"/>
                </a:cubicBezTo>
                <a:cubicBezTo>
                  <a:pt x="858262" y="2392829"/>
                  <a:pt x="917034" y="2389842"/>
                  <a:pt x="952500" y="2372109"/>
                </a:cubicBezTo>
                <a:cubicBezTo>
                  <a:pt x="966152" y="2365283"/>
                  <a:pt x="978874" y="2356480"/>
                  <a:pt x="990600" y="2346709"/>
                </a:cubicBezTo>
                <a:cubicBezTo>
                  <a:pt x="1004398" y="2335211"/>
                  <a:pt x="1014523" y="2319636"/>
                  <a:pt x="1028700" y="2308609"/>
                </a:cubicBezTo>
                <a:lnTo>
                  <a:pt x="1143000" y="2232409"/>
                </a:lnTo>
                <a:lnTo>
                  <a:pt x="1181100" y="2207009"/>
                </a:lnTo>
                <a:cubicBezTo>
                  <a:pt x="1189567" y="2194309"/>
                  <a:pt x="1199674" y="2182561"/>
                  <a:pt x="1206500" y="2168909"/>
                </a:cubicBezTo>
                <a:cubicBezTo>
                  <a:pt x="1212487" y="2156935"/>
                  <a:pt x="1215678" y="2143724"/>
                  <a:pt x="1219200" y="2130809"/>
                </a:cubicBezTo>
                <a:cubicBezTo>
                  <a:pt x="1228385" y="2097130"/>
                  <a:pt x="1239663" y="2063767"/>
                  <a:pt x="1244600" y="2029209"/>
                </a:cubicBezTo>
                <a:cubicBezTo>
                  <a:pt x="1259768" y="1923030"/>
                  <a:pt x="1250040" y="1969349"/>
                  <a:pt x="1270000" y="1889509"/>
                </a:cubicBezTo>
                <a:cubicBezTo>
                  <a:pt x="1281454" y="1774974"/>
                  <a:pt x="1279980" y="1747988"/>
                  <a:pt x="1308100" y="1635509"/>
                </a:cubicBezTo>
                <a:cubicBezTo>
                  <a:pt x="1315199" y="1607112"/>
                  <a:pt x="1333832" y="1527061"/>
                  <a:pt x="1346200" y="1508509"/>
                </a:cubicBezTo>
                <a:lnTo>
                  <a:pt x="1371600" y="1470409"/>
                </a:lnTo>
                <a:cubicBezTo>
                  <a:pt x="1400199" y="1298815"/>
                  <a:pt x="1362080" y="1463255"/>
                  <a:pt x="1409700" y="1356109"/>
                </a:cubicBezTo>
                <a:cubicBezTo>
                  <a:pt x="1420574" y="1331643"/>
                  <a:pt x="1435100" y="1279909"/>
                  <a:pt x="1435100" y="1279909"/>
                </a:cubicBezTo>
                <a:cubicBezTo>
                  <a:pt x="1430867" y="1182542"/>
                  <a:pt x="1426928" y="1085162"/>
                  <a:pt x="1422400" y="987809"/>
                </a:cubicBezTo>
                <a:cubicBezTo>
                  <a:pt x="1418461" y="903128"/>
                  <a:pt x="1419417" y="818023"/>
                  <a:pt x="1409700" y="733809"/>
                </a:cubicBezTo>
                <a:cubicBezTo>
                  <a:pt x="1406631" y="707212"/>
                  <a:pt x="1390794" y="683584"/>
                  <a:pt x="1384300" y="657609"/>
                </a:cubicBezTo>
                <a:cubicBezTo>
                  <a:pt x="1380231" y="641333"/>
                  <a:pt x="1368010" y="586929"/>
                  <a:pt x="1358900" y="568709"/>
                </a:cubicBezTo>
                <a:cubicBezTo>
                  <a:pt x="1347861" y="546631"/>
                  <a:pt x="1331839" y="527287"/>
                  <a:pt x="1320800" y="505209"/>
                </a:cubicBezTo>
                <a:cubicBezTo>
                  <a:pt x="1314813" y="493235"/>
                  <a:pt x="1312800" y="479644"/>
                  <a:pt x="1308100" y="467109"/>
                </a:cubicBezTo>
                <a:cubicBezTo>
                  <a:pt x="1300095" y="445763"/>
                  <a:pt x="1290705" y="424955"/>
                  <a:pt x="1282700" y="403609"/>
                </a:cubicBezTo>
                <a:cubicBezTo>
                  <a:pt x="1272840" y="377315"/>
                  <a:pt x="1268685" y="346677"/>
                  <a:pt x="1244600" y="327409"/>
                </a:cubicBezTo>
                <a:cubicBezTo>
                  <a:pt x="1234147" y="319046"/>
                  <a:pt x="1219200" y="318942"/>
                  <a:pt x="1206500" y="314709"/>
                </a:cubicBezTo>
                <a:cubicBezTo>
                  <a:pt x="1193800" y="302009"/>
                  <a:pt x="1182198" y="288107"/>
                  <a:pt x="1168400" y="276609"/>
                </a:cubicBezTo>
                <a:cubicBezTo>
                  <a:pt x="1156674" y="266838"/>
                  <a:pt x="1141093" y="262002"/>
                  <a:pt x="1130300" y="251209"/>
                </a:cubicBezTo>
                <a:cubicBezTo>
                  <a:pt x="1086273" y="207182"/>
                  <a:pt x="1127760" y="214802"/>
                  <a:pt x="1066800" y="187709"/>
                </a:cubicBezTo>
                <a:cubicBezTo>
                  <a:pt x="1042334" y="176835"/>
                  <a:pt x="1014547" y="174283"/>
                  <a:pt x="990600" y="162309"/>
                </a:cubicBezTo>
                <a:cubicBezTo>
                  <a:pt x="973667" y="153842"/>
                  <a:pt x="957378" y="143940"/>
                  <a:pt x="939800" y="136909"/>
                </a:cubicBezTo>
                <a:cubicBezTo>
                  <a:pt x="888267" y="116296"/>
                  <a:pt x="862698" y="111284"/>
                  <a:pt x="812800" y="98809"/>
                </a:cubicBezTo>
                <a:cubicBezTo>
                  <a:pt x="742456" y="51913"/>
                  <a:pt x="808007" y="88086"/>
                  <a:pt x="698500" y="60709"/>
                </a:cubicBezTo>
                <a:cubicBezTo>
                  <a:pt x="495436" y="9943"/>
                  <a:pt x="807397" y="46878"/>
                  <a:pt x="419100" y="22609"/>
                </a:cubicBezTo>
                <a:cubicBezTo>
                  <a:pt x="312323" y="-4085"/>
                  <a:pt x="306756" y="-10802"/>
                  <a:pt x="139700" y="22609"/>
                </a:cubicBezTo>
                <a:cubicBezTo>
                  <a:pt x="124733" y="25602"/>
                  <a:pt x="125093" y="49916"/>
                  <a:pt x="114300" y="60709"/>
                </a:cubicBezTo>
                <a:cubicBezTo>
                  <a:pt x="103507" y="71502"/>
                  <a:pt x="88900" y="77642"/>
                  <a:pt x="76200" y="86109"/>
                </a:cubicBezTo>
                <a:cubicBezTo>
                  <a:pt x="45549" y="132085"/>
                  <a:pt x="33867" y="139026"/>
                  <a:pt x="25400" y="1496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633330" y="29624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确定情形</a:t>
            </a:r>
            <a:endParaRPr lang="zh-CN" altLang="en-US" sz="2400" dirty="0"/>
          </a:p>
        </p:txBody>
      </p: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4977260" y="2048130"/>
            <a:ext cx="542925" cy="407987"/>
            <a:chOff x="1207" y="1139"/>
            <a:chExt cx="342" cy="25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直接箭头连接符 54"/>
          <p:cNvCxnSpPr>
            <a:stCxn id="53" idx="4"/>
            <a:endCxn id="6" idx="0"/>
          </p:cNvCxnSpPr>
          <p:nvPr/>
        </p:nvCxnSpPr>
        <p:spPr>
          <a:xfrm flipH="1">
            <a:off x="4966148" y="2456117"/>
            <a:ext cx="201613" cy="50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709123" y="57161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①太爷爷是红色，且叔叔是黑色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我们能否找到所有的冲突情形呢？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970535" y="2607849"/>
            <a:ext cx="542925" cy="396875"/>
            <a:chOff x="1199" y="1165"/>
            <a:chExt cx="342" cy="250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01207" y="32212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61203" y="37832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966370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985755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2362764" y="2892203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171407" y="3267267"/>
            <a:ext cx="542925" cy="407987"/>
            <a:chOff x="1207" y="1139"/>
            <a:chExt cx="342" cy="257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3384508" y="4324350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2243912" y="3683000"/>
            <a:ext cx="658813" cy="641350"/>
            <a:chOff x="1381" y="1954"/>
            <a:chExt cx="415" cy="404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2770961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852363" y="3746754"/>
            <a:ext cx="739686" cy="641350"/>
            <a:chOff x="7562014" y="4540372"/>
            <a:chExt cx="739686" cy="64135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3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Line 90"/>
          <p:cNvSpPr>
            <a:spLocks noChangeShapeType="1"/>
          </p:cNvSpPr>
          <p:nvPr/>
        </p:nvSpPr>
        <p:spPr bwMode="auto">
          <a:xfrm>
            <a:off x="3515795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 flipH="1">
            <a:off x="3787157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3035300" y="2733291"/>
            <a:ext cx="1435100" cy="2397509"/>
          </a:xfrm>
          <a:custGeom>
            <a:avLst/>
            <a:gdLst>
              <a:gd name="connsiteX0" fmla="*/ 25400 w 1435100"/>
              <a:gd name="connsiteY0" fmla="*/ 149609 h 2397509"/>
              <a:gd name="connsiteX1" fmla="*/ 25400 w 1435100"/>
              <a:gd name="connsiteY1" fmla="*/ 149609 h 2397509"/>
              <a:gd name="connsiteX2" fmla="*/ 12700 w 1435100"/>
              <a:gd name="connsiteY2" fmla="*/ 378209 h 2397509"/>
              <a:gd name="connsiteX3" fmla="*/ 0 w 1435100"/>
              <a:gd name="connsiteY3" fmla="*/ 441709 h 2397509"/>
              <a:gd name="connsiteX4" fmla="*/ 12700 w 1435100"/>
              <a:gd name="connsiteY4" fmla="*/ 1432309 h 2397509"/>
              <a:gd name="connsiteX5" fmla="*/ 25400 w 1435100"/>
              <a:gd name="connsiteY5" fmla="*/ 1483109 h 2397509"/>
              <a:gd name="connsiteX6" fmla="*/ 63500 w 1435100"/>
              <a:gd name="connsiteY6" fmla="*/ 1648209 h 2397509"/>
              <a:gd name="connsiteX7" fmla="*/ 76200 w 1435100"/>
              <a:gd name="connsiteY7" fmla="*/ 1686309 h 2397509"/>
              <a:gd name="connsiteX8" fmla="*/ 88900 w 1435100"/>
              <a:gd name="connsiteY8" fmla="*/ 1724409 h 2397509"/>
              <a:gd name="connsiteX9" fmla="*/ 139700 w 1435100"/>
              <a:gd name="connsiteY9" fmla="*/ 1800609 h 2397509"/>
              <a:gd name="connsiteX10" fmla="*/ 165100 w 1435100"/>
              <a:gd name="connsiteY10" fmla="*/ 1838709 h 2397509"/>
              <a:gd name="connsiteX11" fmla="*/ 215900 w 1435100"/>
              <a:gd name="connsiteY11" fmla="*/ 1902209 h 2397509"/>
              <a:gd name="connsiteX12" fmla="*/ 254000 w 1435100"/>
              <a:gd name="connsiteY12" fmla="*/ 1940309 h 2397509"/>
              <a:gd name="connsiteX13" fmla="*/ 304800 w 1435100"/>
              <a:gd name="connsiteY13" fmla="*/ 2016509 h 2397509"/>
              <a:gd name="connsiteX14" fmla="*/ 330200 w 1435100"/>
              <a:gd name="connsiteY14" fmla="*/ 2054609 h 2397509"/>
              <a:gd name="connsiteX15" fmla="*/ 381000 w 1435100"/>
              <a:gd name="connsiteY15" fmla="*/ 2092709 h 2397509"/>
              <a:gd name="connsiteX16" fmla="*/ 457200 w 1435100"/>
              <a:gd name="connsiteY16" fmla="*/ 2168909 h 2397509"/>
              <a:gd name="connsiteX17" fmla="*/ 482600 w 1435100"/>
              <a:gd name="connsiteY17" fmla="*/ 2207009 h 2397509"/>
              <a:gd name="connsiteX18" fmla="*/ 520700 w 1435100"/>
              <a:gd name="connsiteY18" fmla="*/ 2232409 h 2397509"/>
              <a:gd name="connsiteX19" fmla="*/ 622300 w 1435100"/>
              <a:gd name="connsiteY19" fmla="*/ 2270509 h 2397509"/>
              <a:gd name="connsiteX20" fmla="*/ 635000 w 1435100"/>
              <a:gd name="connsiteY20" fmla="*/ 2308609 h 2397509"/>
              <a:gd name="connsiteX21" fmla="*/ 711200 w 1435100"/>
              <a:gd name="connsiteY21" fmla="*/ 2346709 h 2397509"/>
              <a:gd name="connsiteX22" fmla="*/ 749300 w 1435100"/>
              <a:gd name="connsiteY22" fmla="*/ 2372109 h 2397509"/>
              <a:gd name="connsiteX23" fmla="*/ 825500 w 1435100"/>
              <a:gd name="connsiteY23" fmla="*/ 2397509 h 2397509"/>
              <a:gd name="connsiteX24" fmla="*/ 952500 w 1435100"/>
              <a:gd name="connsiteY24" fmla="*/ 2372109 h 2397509"/>
              <a:gd name="connsiteX25" fmla="*/ 990600 w 1435100"/>
              <a:gd name="connsiteY25" fmla="*/ 2346709 h 2397509"/>
              <a:gd name="connsiteX26" fmla="*/ 1028700 w 1435100"/>
              <a:gd name="connsiteY26" fmla="*/ 2308609 h 2397509"/>
              <a:gd name="connsiteX27" fmla="*/ 1143000 w 1435100"/>
              <a:gd name="connsiteY27" fmla="*/ 2232409 h 2397509"/>
              <a:gd name="connsiteX28" fmla="*/ 1181100 w 1435100"/>
              <a:gd name="connsiteY28" fmla="*/ 2207009 h 2397509"/>
              <a:gd name="connsiteX29" fmla="*/ 1206500 w 1435100"/>
              <a:gd name="connsiteY29" fmla="*/ 2168909 h 2397509"/>
              <a:gd name="connsiteX30" fmla="*/ 1219200 w 1435100"/>
              <a:gd name="connsiteY30" fmla="*/ 2130809 h 2397509"/>
              <a:gd name="connsiteX31" fmla="*/ 1244600 w 1435100"/>
              <a:gd name="connsiteY31" fmla="*/ 2029209 h 2397509"/>
              <a:gd name="connsiteX32" fmla="*/ 1270000 w 1435100"/>
              <a:gd name="connsiteY32" fmla="*/ 1889509 h 2397509"/>
              <a:gd name="connsiteX33" fmla="*/ 1308100 w 1435100"/>
              <a:gd name="connsiteY33" fmla="*/ 1635509 h 2397509"/>
              <a:gd name="connsiteX34" fmla="*/ 1346200 w 1435100"/>
              <a:gd name="connsiteY34" fmla="*/ 1508509 h 2397509"/>
              <a:gd name="connsiteX35" fmla="*/ 1371600 w 1435100"/>
              <a:gd name="connsiteY35" fmla="*/ 1470409 h 2397509"/>
              <a:gd name="connsiteX36" fmla="*/ 1409700 w 1435100"/>
              <a:gd name="connsiteY36" fmla="*/ 1356109 h 2397509"/>
              <a:gd name="connsiteX37" fmla="*/ 1435100 w 1435100"/>
              <a:gd name="connsiteY37" fmla="*/ 1279909 h 2397509"/>
              <a:gd name="connsiteX38" fmla="*/ 1422400 w 1435100"/>
              <a:gd name="connsiteY38" fmla="*/ 987809 h 2397509"/>
              <a:gd name="connsiteX39" fmla="*/ 1409700 w 1435100"/>
              <a:gd name="connsiteY39" fmla="*/ 733809 h 2397509"/>
              <a:gd name="connsiteX40" fmla="*/ 1384300 w 1435100"/>
              <a:gd name="connsiteY40" fmla="*/ 657609 h 2397509"/>
              <a:gd name="connsiteX41" fmla="*/ 1358900 w 1435100"/>
              <a:gd name="connsiteY41" fmla="*/ 568709 h 2397509"/>
              <a:gd name="connsiteX42" fmla="*/ 1320800 w 1435100"/>
              <a:gd name="connsiteY42" fmla="*/ 505209 h 2397509"/>
              <a:gd name="connsiteX43" fmla="*/ 1308100 w 1435100"/>
              <a:gd name="connsiteY43" fmla="*/ 467109 h 2397509"/>
              <a:gd name="connsiteX44" fmla="*/ 1282700 w 1435100"/>
              <a:gd name="connsiteY44" fmla="*/ 403609 h 2397509"/>
              <a:gd name="connsiteX45" fmla="*/ 1244600 w 1435100"/>
              <a:gd name="connsiteY45" fmla="*/ 327409 h 2397509"/>
              <a:gd name="connsiteX46" fmla="*/ 1206500 w 1435100"/>
              <a:gd name="connsiteY46" fmla="*/ 314709 h 2397509"/>
              <a:gd name="connsiteX47" fmla="*/ 1168400 w 1435100"/>
              <a:gd name="connsiteY47" fmla="*/ 276609 h 2397509"/>
              <a:gd name="connsiteX48" fmla="*/ 1130300 w 1435100"/>
              <a:gd name="connsiteY48" fmla="*/ 251209 h 2397509"/>
              <a:gd name="connsiteX49" fmla="*/ 1066800 w 1435100"/>
              <a:gd name="connsiteY49" fmla="*/ 187709 h 2397509"/>
              <a:gd name="connsiteX50" fmla="*/ 990600 w 1435100"/>
              <a:gd name="connsiteY50" fmla="*/ 162309 h 2397509"/>
              <a:gd name="connsiteX51" fmla="*/ 939800 w 1435100"/>
              <a:gd name="connsiteY51" fmla="*/ 136909 h 2397509"/>
              <a:gd name="connsiteX52" fmla="*/ 812800 w 1435100"/>
              <a:gd name="connsiteY52" fmla="*/ 98809 h 2397509"/>
              <a:gd name="connsiteX53" fmla="*/ 698500 w 1435100"/>
              <a:gd name="connsiteY53" fmla="*/ 60709 h 2397509"/>
              <a:gd name="connsiteX54" fmla="*/ 419100 w 1435100"/>
              <a:gd name="connsiteY54" fmla="*/ 22609 h 2397509"/>
              <a:gd name="connsiteX55" fmla="*/ 139700 w 1435100"/>
              <a:gd name="connsiteY55" fmla="*/ 22609 h 2397509"/>
              <a:gd name="connsiteX56" fmla="*/ 114300 w 1435100"/>
              <a:gd name="connsiteY56" fmla="*/ 60709 h 2397509"/>
              <a:gd name="connsiteX57" fmla="*/ 76200 w 1435100"/>
              <a:gd name="connsiteY57" fmla="*/ 86109 h 2397509"/>
              <a:gd name="connsiteX58" fmla="*/ 25400 w 1435100"/>
              <a:gd name="connsiteY58" fmla="*/ 149609 h 23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35100" h="2397509">
                <a:moveTo>
                  <a:pt x="25400" y="149609"/>
                </a:moveTo>
                <a:lnTo>
                  <a:pt x="25400" y="149609"/>
                </a:lnTo>
                <a:cubicBezTo>
                  <a:pt x="21167" y="225809"/>
                  <a:pt x="19311" y="302178"/>
                  <a:pt x="12700" y="378209"/>
                </a:cubicBezTo>
                <a:cubicBezTo>
                  <a:pt x="10830" y="399714"/>
                  <a:pt x="0" y="420123"/>
                  <a:pt x="0" y="441709"/>
                </a:cubicBezTo>
                <a:cubicBezTo>
                  <a:pt x="0" y="771936"/>
                  <a:pt x="4648" y="1102180"/>
                  <a:pt x="12700" y="1432309"/>
                </a:cubicBezTo>
                <a:cubicBezTo>
                  <a:pt x="13126" y="1449758"/>
                  <a:pt x="22278" y="1465936"/>
                  <a:pt x="25400" y="1483109"/>
                </a:cubicBezTo>
                <a:cubicBezTo>
                  <a:pt x="51778" y="1628189"/>
                  <a:pt x="19786" y="1517068"/>
                  <a:pt x="63500" y="1648209"/>
                </a:cubicBezTo>
                <a:lnTo>
                  <a:pt x="76200" y="1686309"/>
                </a:lnTo>
                <a:cubicBezTo>
                  <a:pt x="80433" y="1699009"/>
                  <a:pt x="81474" y="1713270"/>
                  <a:pt x="88900" y="1724409"/>
                </a:cubicBezTo>
                <a:lnTo>
                  <a:pt x="139700" y="1800609"/>
                </a:lnTo>
                <a:cubicBezTo>
                  <a:pt x="148167" y="1813309"/>
                  <a:pt x="155565" y="1826790"/>
                  <a:pt x="165100" y="1838709"/>
                </a:cubicBezTo>
                <a:cubicBezTo>
                  <a:pt x="182033" y="1859876"/>
                  <a:pt x="198050" y="1881809"/>
                  <a:pt x="215900" y="1902209"/>
                </a:cubicBezTo>
                <a:cubicBezTo>
                  <a:pt x="227727" y="1915726"/>
                  <a:pt x="242973" y="1926132"/>
                  <a:pt x="254000" y="1940309"/>
                </a:cubicBezTo>
                <a:cubicBezTo>
                  <a:pt x="272742" y="1964406"/>
                  <a:pt x="287867" y="1991109"/>
                  <a:pt x="304800" y="2016509"/>
                </a:cubicBezTo>
                <a:cubicBezTo>
                  <a:pt x="313267" y="2029209"/>
                  <a:pt x="317989" y="2045451"/>
                  <a:pt x="330200" y="2054609"/>
                </a:cubicBezTo>
                <a:cubicBezTo>
                  <a:pt x="347133" y="2067309"/>
                  <a:pt x="366033" y="2077742"/>
                  <a:pt x="381000" y="2092709"/>
                </a:cubicBezTo>
                <a:cubicBezTo>
                  <a:pt x="475516" y="2187225"/>
                  <a:pt x="367410" y="2109049"/>
                  <a:pt x="457200" y="2168909"/>
                </a:cubicBezTo>
                <a:cubicBezTo>
                  <a:pt x="465667" y="2181609"/>
                  <a:pt x="471807" y="2196216"/>
                  <a:pt x="482600" y="2207009"/>
                </a:cubicBezTo>
                <a:cubicBezTo>
                  <a:pt x="493393" y="2217802"/>
                  <a:pt x="507448" y="2224836"/>
                  <a:pt x="520700" y="2232409"/>
                </a:cubicBezTo>
                <a:cubicBezTo>
                  <a:pt x="572354" y="2261925"/>
                  <a:pt x="566740" y="2256619"/>
                  <a:pt x="622300" y="2270509"/>
                </a:cubicBezTo>
                <a:cubicBezTo>
                  <a:pt x="626533" y="2283209"/>
                  <a:pt x="626637" y="2298156"/>
                  <a:pt x="635000" y="2308609"/>
                </a:cubicBezTo>
                <a:cubicBezTo>
                  <a:pt x="659264" y="2338939"/>
                  <a:pt x="680524" y="2331371"/>
                  <a:pt x="711200" y="2346709"/>
                </a:cubicBezTo>
                <a:cubicBezTo>
                  <a:pt x="724852" y="2353535"/>
                  <a:pt x="735352" y="2365910"/>
                  <a:pt x="749300" y="2372109"/>
                </a:cubicBezTo>
                <a:cubicBezTo>
                  <a:pt x="773766" y="2382983"/>
                  <a:pt x="825500" y="2397509"/>
                  <a:pt x="825500" y="2397509"/>
                </a:cubicBezTo>
                <a:cubicBezTo>
                  <a:pt x="858262" y="2392829"/>
                  <a:pt x="917034" y="2389842"/>
                  <a:pt x="952500" y="2372109"/>
                </a:cubicBezTo>
                <a:cubicBezTo>
                  <a:pt x="966152" y="2365283"/>
                  <a:pt x="978874" y="2356480"/>
                  <a:pt x="990600" y="2346709"/>
                </a:cubicBezTo>
                <a:cubicBezTo>
                  <a:pt x="1004398" y="2335211"/>
                  <a:pt x="1014523" y="2319636"/>
                  <a:pt x="1028700" y="2308609"/>
                </a:cubicBezTo>
                <a:lnTo>
                  <a:pt x="1143000" y="2232409"/>
                </a:lnTo>
                <a:lnTo>
                  <a:pt x="1181100" y="2207009"/>
                </a:lnTo>
                <a:cubicBezTo>
                  <a:pt x="1189567" y="2194309"/>
                  <a:pt x="1199674" y="2182561"/>
                  <a:pt x="1206500" y="2168909"/>
                </a:cubicBezTo>
                <a:cubicBezTo>
                  <a:pt x="1212487" y="2156935"/>
                  <a:pt x="1215678" y="2143724"/>
                  <a:pt x="1219200" y="2130809"/>
                </a:cubicBezTo>
                <a:cubicBezTo>
                  <a:pt x="1228385" y="2097130"/>
                  <a:pt x="1239663" y="2063767"/>
                  <a:pt x="1244600" y="2029209"/>
                </a:cubicBezTo>
                <a:cubicBezTo>
                  <a:pt x="1259768" y="1923030"/>
                  <a:pt x="1250040" y="1969349"/>
                  <a:pt x="1270000" y="1889509"/>
                </a:cubicBezTo>
                <a:cubicBezTo>
                  <a:pt x="1281454" y="1774974"/>
                  <a:pt x="1279980" y="1747988"/>
                  <a:pt x="1308100" y="1635509"/>
                </a:cubicBezTo>
                <a:cubicBezTo>
                  <a:pt x="1315199" y="1607112"/>
                  <a:pt x="1333832" y="1527061"/>
                  <a:pt x="1346200" y="1508509"/>
                </a:cubicBezTo>
                <a:lnTo>
                  <a:pt x="1371600" y="1470409"/>
                </a:lnTo>
                <a:cubicBezTo>
                  <a:pt x="1400199" y="1298815"/>
                  <a:pt x="1362080" y="1463255"/>
                  <a:pt x="1409700" y="1356109"/>
                </a:cubicBezTo>
                <a:cubicBezTo>
                  <a:pt x="1420574" y="1331643"/>
                  <a:pt x="1435100" y="1279909"/>
                  <a:pt x="1435100" y="1279909"/>
                </a:cubicBezTo>
                <a:cubicBezTo>
                  <a:pt x="1430867" y="1182542"/>
                  <a:pt x="1426928" y="1085162"/>
                  <a:pt x="1422400" y="987809"/>
                </a:cubicBezTo>
                <a:cubicBezTo>
                  <a:pt x="1418461" y="903128"/>
                  <a:pt x="1419417" y="818023"/>
                  <a:pt x="1409700" y="733809"/>
                </a:cubicBezTo>
                <a:cubicBezTo>
                  <a:pt x="1406631" y="707212"/>
                  <a:pt x="1390794" y="683584"/>
                  <a:pt x="1384300" y="657609"/>
                </a:cubicBezTo>
                <a:cubicBezTo>
                  <a:pt x="1380231" y="641333"/>
                  <a:pt x="1368010" y="586929"/>
                  <a:pt x="1358900" y="568709"/>
                </a:cubicBezTo>
                <a:cubicBezTo>
                  <a:pt x="1347861" y="546631"/>
                  <a:pt x="1331839" y="527287"/>
                  <a:pt x="1320800" y="505209"/>
                </a:cubicBezTo>
                <a:cubicBezTo>
                  <a:pt x="1314813" y="493235"/>
                  <a:pt x="1312800" y="479644"/>
                  <a:pt x="1308100" y="467109"/>
                </a:cubicBezTo>
                <a:cubicBezTo>
                  <a:pt x="1300095" y="445763"/>
                  <a:pt x="1290705" y="424955"/>
                  <a:pt x="1282700" y="403609"/>
                </a:cubicBezTo>
                <a:cubicBezTo>
                  <a:pt x="1272840" y="377315"/>
                  <a:pt x="1268685" y="346677"/>
                  <a:pt x="1244600" y="327409"/>
                </a:cubicBezTo>
                <a:cubicBezTo>
                  <a:pt x="1234147" y="319046"/>
                  <a:pt x="1219200" y="318942"/>
                  <a:pt x="1206500" y="314709"/>
                </a:cubicBezTo>
                <a:cubicBezTo>
                  <a:pt x="1193800" y="302009"/>
                  <a:pt x="1182198" y="288107"/>
                  <a:pt x="1168400" y="276609"/>
                </a:cubicBezTo>
                <a:cubicBezTo>
                  <a:pt x="1156674" y="266838"/>
                  <a:pt x="1141093" y="262002"/>
                  <a:pt x="1130300" y="251209"/>
                </a:cubicBezTo>
                <a:cubicBezTo>
                  <a:pt x="1086273" y="207182"/>
                  <a:pt x="1127760" y="214802"/>
                  <a:pt x="1066800" y="187709"/>
                </a:cubicBezTo>
                <a:cubicBezTo>
                  <a:pt x="1042334" y="176835"/>
                  <a:pt x="1014547" y="174283"/>
                  <a:pt x="990600" y="162309"/>
                </a:cubicBezTo>
                <a:cubicBezTo>
                  <a:pt x="973667" y="153842"/>
                  <a:pt x="957378" y="143940"/>
                  <a:pt x="939800" y="136909"/>
                </a:cubicBezTo>
                <a:cubicBezTo>
                  <a:pt x="888267" y="116296"/>
                  <a:pt x="862698" y="111284"/>
                  <a:pt x="812800" y="98809"/>
                </a:cubicBezTo>
                <a:cubicBezTo>
                  <a:pt x="742456" y="51913"/>
                  <a:pt x="808007" y="88086"/>
                  <a:pt x="698500" y="60709"/>
                </a:cubicBezTo>
                <a:cubicBezTo>
                  <a:pt x="495436" y="9943"/>
                  <a:pt x="807397" y="46878"/>
                  <a:pt x="419100" y="22609"/>
                </a:cubicBezTo>
                <a:cubicBezTo>
                  <a:pt x="312323" y="-4085"/>
                  <a:pt x="306756" y="-10802"/>
                  <a:pt x="139700" y="22609"/>
                </a:cubicBezTo>
                <a:cubicBezTo>
                  <a:pt x="124733" y="25602"/>
                  <a:pt x="125093" y="49916"/>
                  <a:pt x="114300" y="60709"/>
                </a:cubicBezTo>
                <a:cubicBezTo>
                  <a:pt x="103507" y="71502"/>
                  <a:pt x="88900" y="77642"/>
                  <a:pt x="76200" y="86109"/>
                </a:cubicBezTo>
                <a:cubicBezTo>
                  <a:pt x="45549" y="132085"/>
                  <a:pt x="33867" y="139026"/>
                  <a:pt x="25400" y="1496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005221" y="25941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确定情形</a:t>
            </a: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6167" y="51486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①太爷爷是红色，且叔叔是红色</a:t>
            </a:r>
            <a:endParaRPr lang="zh-CN" altLang="en-US" dirty="0"/>
          </a:p>
        </p:txBody>
      </p: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1987580" y="1667353"/>
            <a:ext cx="542925" cy="708024"/>
            <a:chOff x="1207" y="1139"/>
            <a:chExt cx="342" cy="446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550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直接箭头连接符 54"/>
          <p:cNvCxnSpPr>
            <a:stCxn id="52" idx="4"/>
            <a:endCxn id="5" idx="0"/>
          </p:cNvCxnSpPr>
          <p:nvPr/>
        </p:nvCxnSpPr>
        <p:spPr>
          <a:xfrm flipH="1">
            <a:off x="2173736" y="2075340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>
            <a:off x="5054600" y="3537141"/>
            <a:ext cx="1041400" cy="439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Group 44"/>
          <p:cNvGrpSpPr>
            <a:grpSpLocks/>
          </p:cNvGrpSpPr>
          <p:nvPr/>
        </p:nvGrpSpPr>
        <p:grpSpPr bwMode="auto">
          <a:xfrm>
            <a:off x="7943004" y="2607849"/>
            <a:ext cx="542925" cy="396875"/>
            <a:chOff x="1199" y="1165"/>
            <a:chExt cx="342" cy="250"/>
          </a:xfrm>
        </p:grpSpPr>
        <p:sp>
          <p:nvSpPr>
            <p:cNvPr id="58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60" name="Group 50"/>
          <p:cNvGrpSpPr>
            <a:grpSpLocks/>
          </p:cNvGrpSpPr>
          <p:nvPr/>
        </p:nvGrpSpPr>
        <p:grpSpPr bwMode="auto">
          <a:xfrm>
            <a:off x="6273676" y="3221230"/>
            <a:ext cx="835025" cy="912812"/>
            <a:chOff x="391" y="1596"/>
            <a:chExt cx="526" cy="575"/>
          </a:xfrm>
        </p:grpSpPr>
        <p:sp>
          <p:nvSpPr>
            <p:cNvPr id="61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7033672" y="3783266"/>
            <a:ext cx="658813" cy="641350"/>
            <a:chOff x="1381" y="1954"/>
            <a:chExt cx="415" cy="404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" name="Line 77"/>
          <p:cNvSpPr>
            <a:spLocks noChangeShapeType="1"/>
          </p:cNvSpPr>
          <p:nvPr/>
        </p:nvSpPr>
        <p:spPr bwMode="auto">
          <a:xfrm flipH="1">
            <a:off x="6938839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8"/>
          <p:cNvSpPr>
            <a:spLocks noChangeShapeType="1"/>
          </p:cNvSpPr>
          <p:nvPr/>
        </p:nvSpPr>
        <p:spPr bwMode="auto">
          <a:xfrm>
            <a:off x="6958224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79"/>
          <p:cNvSpPr>
            <a:spLocks noChangeShapeType="1"/>
          </p:cNvSpPr>
          <p:nvPr/>
        </p:nvSpPr>
        <p:spPr bwMode="auto">
          <a:xfrm>
            <a:off x="8335233" y="2892203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5" name="Group 47"/>
          <p:cNvGrpSpPr>
            <a:grpSpLocks/>
          </p:cNvGrpSpPr>
          <p:nvPr/>
        </p:nvGrpSpPr>
        <p:grpSpPr bwMode="auto">
          <a:xfrm>
            <a:off x="9132764" y="3313305"/>
            <a:ext cx="542925" cy="461962"/>
            <a:chOff x="1200" y="1168"/>
            <a:chExt cx="342" cy="291"/>
          </a:xfrm>
        </p:grpSpPr>
        <p:sp>
          <p:nvSpPr>
            <p:cNvPr id="76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1200" y="120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78" name="Group 55"/>
          <p:cNvGrpSpPr>
            <a:grpSpLocks/>
          </p:cNvGrpSpPr>
          <p:nvPr/>
        </p:nvGrpSpPr>
        <p:grpSpPr bwMode="auto">
          <a:xfrm>
            <a:off x="9356977" y="4324350"/>
            <a:ext cx="658813" cy="641350"/>
            <a:chOff x="1381" y="1954"/>
            <a:chExt cx="415" cy="404"/>
          </a:xfrm>
        </p:grpSpPr>
        <p:sp>
          <p:nvSpPr>
            <p:cNvPr id="79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81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5" name="Group 69"/>
          <p:cNvGrpSpPr>
            <a:grpSpLocks/>
          </p:cNvGrpSpPr>
          <p:nvPr/>
        </p:nvGrpSpPr>
        <p:grpSpPr bwMode="auto">
          <a:xfrm>
            <a:off x="8216381" y="3683000"/>
            <a:ext cx="658813" cy="641350"/>
            <a:chOff x="1381" y="1954"/>
            <a:chExt cx="415" cy="404"/>
          </a:xfrm>
        </p:grpSpPr>
        <p:sp>
          <p:nvSpPr>
            <p:cNvPr id="86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Text Box 71"/>
            <p:cNvSpPr txBox="1">
              <a:spLocks noChangeArrowheads="1"/>
            </p:cNvSpPr>
            <p:nvPr/>
          </p:nvSpPr>
          <p:spPr bwMode="auto">
            <a:xfrm>
              <a:off x="1454" y="198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88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Line 80"/>
          <p:cNvSpPr>
            <a:spLocks noChangeShapeType="1"/>
          </p:cNvSpPr>
          <p:nvPr/>
        </p:nvSpPr>
        <p:spPr bwMode="auto">
          <a:xfrm flipH="1">
            <a:off x="8743430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9826101" y="3746754"/>
            <a:ext cx="738417" cy="641350"/>
            <a:chOff x="7563283" y="4540372"/>
            <a:chExt cx="738417" cy="641350"/>
          </a:xfrm>
        </p:grpSpPr>
        <p:sp>
          <p:nvSpPr>
            <p:cNvPr id="94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7563283" y="456815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96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8" name="Line 90"/>
          <p:cNvSpPr>
            <a:spLocks noChangeShapeType="1"/>
          </p:cNvSpPr>
          <p:nvPr/>
        </p:nvSpPr>
        <p:spPr bwMode="auto">
          <a:xfrm>
            <a:off x="9488264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 flipH="1">
            <a:off x="9759626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1" name="Group 47"/>
          <p:cNvGrpSpPr>
            <a:grpSpLocks/>
          </p:cNvGrpSpPr>
          <p:nvPr/>
        </p:nvGrpSpPr>
        <p:grpSpPr bwMode="auto">
          <a:xfrm>
            <a:off x="7960049" y="1667353"/>
            <a:ext cx="542925" cy="407987"/>
            <a:chOff x="1207" y="1139"/>
            <a:chExt cx="342" cy="257"/>
          </a:xfrm>
        </p:grpSpPr>
        <p:sp>
          <p:nvSpPr>
            <p:cNvPr id="102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直接箭头连接符 103"/>
          <p:cNvCxnSpPr>
            <a:stCxn id="102" idx="4"/>
            <a:endCxn id="58" idx="0"/>
          </p:cNvCxnSpPr>
          <p:nvPr/>
        </p:nvCxnSpPr>
        <p:spPr>
          <a:xfrm flipH="1">
            <a:off x="8146205" y="2075340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234844" y="514864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爷爷和他的子女互换颜色后，形成新格局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8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这个格局可以被抽象为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格局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761404" y="3319049"/>
            <a:ext cx="542925" cy="396875"/>
            <a:chOff x="1199" y="1165"/>
            <a:chExt cx="342" cy="250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92076" y="39324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852072" y="44944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1757239" y="35736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1776624" y="42483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3153633" y="3603403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951164" y="4024505"/>
            <a:ext cx="542925" cy="461962"/>
            <a:chOff x="1200" y="1168"/>
            <a:chExt cx="342" cy="291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0" y="120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4175377" y="5035550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3034781" y="4394200"/>
            <a:ext cx="658813" cy="641350"/>
            <a:chOff x="1381" y="1954"/>
            <a:chExt cx="415" cy="404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54" y="198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3561830" y="42483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644501" y="4457954"/>
            <a:ext cx="738417" cy="641350"/>
            <a:chOff x="7563283" y="4540372"/>
            <a:chExt cx="738417" cy="64135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7563283" y="456815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3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Line 90"/>
          <p:cNvSpPr>
            <a:spLocks noChangeShapeType="1"/>
          </p:cNvSpPr>
          <p:nvPr/>
        </p:nvSpPr>
        <p:spPr bwMode="auto">
          <a:xfrm>
            <a:off x="4306664" y="43293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 flipH="1">
            <a:off x="4578026" y="48046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2778449" y="2378553"/>
            <a:ext cx="542925" cy="407987"/>
            <a:chOff x="1207" y="1139"/>
            <a:chExt cx="342" cy="257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cxnSp>
        <p:nvCxnSpPr>
          <p:cNvPr id="50" name="直接箭头连接符 49"/>
          <p:cNvCxnSpPr>
            <a:stCxn id="48" idx="4"/>
            <a:endCxn id="5" idx="0"/>
          </p:cNvCxnSpPr>
          <p:nvPr/>
        </p:nvCxnSpPr>
        <p:spPr>
          <a:xfrm flipH="1">
            <a:off x="2964605" y="2786540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7192925" y="3139853"/>
            <a:ext cx="3481388" cy="1766888"/>
            <a:chOff x="2590800" y="1752600"/>
            <a:chExt cx="3481388" cy="1766888"/>
          </a:xfrm>
        </p:grpSpPr>
        <p:grpSp>
          <p:nvGrpSpPr>
            <p:cNvPr id="52" name="Group 5"/>
            <p:cNvGrpSpPr>
              <a:grpSpLocks/>
            </p:cNvGrpSpPr>
            <p:nvPr/>
          </p:nvGrpSpPr>
          <p:grpSpPr bwMode="auto">
            <a:xfrm>
              <a:off x="3505201" y="2147889"/>
              <a:ext cx="542925" cy="407987"/>
              <a:chOff x="1207" y="1139"/>
              <a:chExt cx="342" cy="257"/>
            </a:xfrm>
          </p:grpSpPr>
          <p:sp>
            <p:nvSpPr>
              <p:cNvPr id="92" name="Oval 6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Text Box 7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53" name="Group 50"/>
            <p:cNvGrpSpPr>
              <a:grpSpLocks/>
            </p:cNvGrpSpPr>
            <p:nvPr/>
          </p:nvGrpSpPr>
          <p:grpSpPr bwMode="auto">
            <a:xfrm>
              <a:off x="4638676" y="2873375"/>
              <a:ext cx="542925" cy="401638"/>
              <a:chOff x="1425" y="3379"/>
              <a:chExt cx="342" cy="253"/>
            </a:xfrm>
          </p:grpSpPr>
          <p:sp>
            <p:nvSpPr>
              <p:cNvPr id="90" name="Oval 9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30876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3048001" y="287813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56" name="Group 48"/>
            <p:cNvGrpSpPr>
              <a:grpSpLocks/>
            </p:cNvGrpSpPr>
            <p:nvPr/>
          </p:nvGrpSpPr>
          <p:grpSpPr bwMode="auto">
            <a:xfrm>
              <a:off x="4197351" y="2170114"/>
              <a:ext cx="542925" cy="396875"/>
              <a:chOff x="3107" y="2990"/>
              <a:chExt cx="342" cy="250"/>
            </a:xfrm>
          </p:grpSpPr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9" name="Text Box 23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4705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5410200" y="2833689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59" name="Oval 30"/>
            <p:cNvSpPr>
              <a:spLocks noChangeArrowheads="1"/>
            </p:cNvSpPr>
            <p:nvPr/>
          </p:nvSpPr>
          <p:spPr bwMode="auto">
            <a:xfrm>
              <a:off x="38830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810001" y="283368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61" name="Group 49"/>
            <p:cNvGrpSpPr>
              <a:grpSpLocks/>
            </p:cNvGrpSpPr>
            <p:nvPr/>
          </p:nvGrpSpPr>
          <p:grpSpPr bwMode="auto">
            <a:xfrm>
              <a:off x="4876801" y="2170114"/>
              <a:ext cx="542925" cy="396875"/>
              <a:chOff x="4014" y="2990"/>
              <a:chExt cx="342" cy="250"/>
            </a:xfrm>
          </p:grpSpPr>
          <p:sp>
            <p:nvSpPr>
              <p:cNvPr id="86" name="Oval 36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62" name="Line 40"/>
            <p:cNvSpPr>
              <a:spLocks noChangeShapeType="1"/>
            </p:cNvSpPr>
            <p:nvPr/>
          </p:nvSpPr>
          <p:spPr bwMode="auto">
            <a:xfrm>
              <a:off x="36988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3" name="Group 57"/>
            <p:cNvGrpSpPr>
              <a:grpSpLocks/>
            </p:cNvGrpSpPr>
            <p:nvPr/>
          </p:nvGrpSpPr>
          <p:grpSpPr bwMode="auto">
            <a:xfrm>
              <a:off x="3048000" y="3214688"/>
              <a:ext cx="457200" cy="304800"/>
              <a:chOff x="2016" y="3648"/>
              <a:chExt cx="288" cy="192"/>
            </a:xfrm>
          </p:grpSpPr>
          <p:sp>
            <p:nvSpPr>
              <p:cNvPr id="83" name="Line 5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5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" name="Group 58"/>
            <p:cNvGrpSpPr>
              <a:grpSpLocks/>
            </p:cNvGrpSpPr>
            <p:nvPr/>
          </p:nvGrpSpPr>
          <p:grpSpPr bwMode="auto">
            <a:xfrm>
              <a:off x="3886200" y="3214688"/>
              <a:ext cx="457200" cy="304800"/>
              <a:chOff x="2016" y="3648"/>
              <a:chExt cx="288" cy="192"/>
            </a:xfrm>
          </p:grpSpPr>
          <p:sp>
            <p:nvSpPr>
              <p:cNvPr id="80" name="Line 5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6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6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" name="Group 62"/>
            <p:cNvGrpSpPr>
              <a:grpSpLocks/>
            </p:cNvGrpSpPr>
            <p:nvPr/>
          </p:nvGrpSpPr>
          <p:grpSpPr bwMode="auto">
            <a:xfrm>
              <a:off x="4648200" y="3214688"/>
              <a:ext cx="457200" cy="304800"/>
              <a:chOff x="2016" y="3648"/>
              <a:chExt cx="288" cy="192"/>
            </a:xfrm>
          </p:grpSpPr>
          <p:sp>
            <p:nvSpPr>
              <p:cNvPr id="77" name="Line 6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6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6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" name="Group 70"/>
            <p:cNvGrpSpPr>
              <a:grpSpLocks/>
            </p:cNvGrpSpPr>
            <p:nvPr/>
          </p:nvGrpSpPr>
          <p:grpSpPr bwMode="auto">
            <a:xfrm>
              <a:off x="5410200" y="3214688"/>
              <a:ext cx="457200" cy="304800"/>
              <a:chOff x="3552" y="3648"/>
              <a:chExt cx="288" cy="192"/>
            </a:xfrm>
          </p:grpSpPr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" name="Line 71"/>
            <p:cNvSpPr>
              <a:spLocks noChangeShapeType="1"/>
            </p:cNvSpPr>
            <p:nvPr/>
          </p:nvSpPr>
          <p:spPr bwMode="auto">
            <a:xfrm>
              <a:off x="3886200" y="2376488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45720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 flipH="1">
              <a:off x="33528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74"/>
            <p:cNvSpPr>
              <a:spLocks noChangeShapeType="1"/>
            </p:cNvSpPr>
            <p:nvPr/>
          </p:nvSpPr>
          <p:spPr bwMode="auto">
            <a:xfrm flipH="1">
              <a:off x="4114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5"/>
            <p:cNvSpPr>
              <a:spLocks noChangeShapeType="1"/>
            </p:cNvSpPr>
            <p:nvPr/>
          </p:nvSpPr>
          <p:spPr bwMode="auto">
            <a:xfrm flipH="1">
              <a:off x="4876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>
              <a:off x="52578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255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A</a:t>
              </a:r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3098800" y="2287176"/>
            <a:ext cx="5041900" cy="1332324"/>
          </a:xfrm>
          <a:custGeom>
            <a:avLst/>
            <a:gdLst>
              <a:gd name="connsiteX0" fmla="*/ 0 w 5041900"/>
              <a:gd name="connsiteY0" fmla="*/ 202024 h 1332324"/>
              <a:gd name="connsiteX1" fmla="*/ 2565400 w 5041900"/>
              <a:gd name="connsiteY1" fmla="*/ 87724 h 1332324"/>
              <a:gd name="connsiteX2" fmla="*/ 5041900 w 5041900"/>
              <a:gd name="connsiteY2" fmla="*/ 1332324 h 133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1900" h="1332324">
                <a:moveTo>
                  <a:pt x="0" y="202024"/>
                </a:moveTo>
                <a:cubicBezTo>
                  <a:pt x="862541" y="50682"/>
                  <a:pt x="1725083" y="-100659"/>
                  <a:pt x="2565400" y="87724"/>
                </a:cubicBezTo>
                <a:cubicBezTo>
                  <a:pt x="3405717" y="276107"/>
                  <a:pt x="4223808" y="804215"/>
                  <a:pt x="5041900" y="133232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3111500" y="2844800"/>
            <a:ext cx="5854773" cy="736600"/>
          </a:xfrm>
          <a:custGeom>
            <a:avLst/>
            <a:gdLst>
              <a:gd name="connsiteX0" fmla="*/ 0 w 5854773"/>
              <a:gd name="connsiteY0" fmla="*/ 520700 h 736600"/>
              <a:gd name="connsiteX1" fmla="*/ 114300 w 5854773"/>
              <a:gd name="connsiteY1" fmla="*/ 444500 h 736600"/>
              <a:gd name="connsiteX2" fmla="*/ 152400 w 5854773"/>
              <a:gd name="connsiteY2" fmla="*/ 431800 h 736600"/>
              <a:gd name="connsiteX3" fmla="*/ 228600 w 5854773"/>
              <a:gd name="connsiteY3" fmla="*/ 381000 h 736600"/>
              <a:gd name="connsiteX4" fmla="*/ 304800 w 5854773"/>
              <a:gd name="connsiteY4" fmla="*/ 342900 h 736600"/>
              <a:gd name="connsiteX5" fmla="*/ 381000 w 5854773"/>
              <a:gd name="connsiteY5" fmla="*/ 317500 h 736600"/>
              <a:gd name="connsiteX6" fmla="*/ 457200 w 5854773"/>
              <a:gd name="connsiteY6" fmla="*/ 279400 h 736600"/>
              <a:gd name="connsiteX7" fmla="*/ 495300 w 5854773"/>
              <a:gd name="connsiteY7" fmla="*/ 254000 h 736600"/>
              <a:gd name="connsiteX8" fmla="*/ 571500 w 5854773"/>
              <a:gd name="connsiteY8" fmla="*/ 228600 h 736600"/>
              <a:gd name="connsiteX9" fmla="*/ 609600 w 5854773"/>
              <a:gd name="connsiteY9" fmla="*/ 215900 h 736600"/>
              <a:gd name="connsiteX10" fmla="*/ 660400 w 5854773"/>
              <a:gd name="connsiteY10" fmla="*/ 203200 h 736600"/>
              <a:gd name="connsiteX11" fmla="*/ 800100 w 5854773"/>
              <a:gd name="connsiteY11" fmla="*/ 165100 h 736600"/>
              <a:gd name="connsiteX12" fmla="*/ 838200 w 5854773"/>
              <a:gd name="connsiteY12" fmla="*/ 152400 h 736600"/>
              <a:gd name="connsiteX13" fmla="*/ 914400 w 5854773"/>
              <a:gd name="connsiteY13" fmla="*/ 139700 h 736600"/>
              <a:gd name="connsiteX14" fmla="*/ 990600 w 5854773"/>
              <a:gd name="connsiteY14" fmla="*/ 114300 h 736600"/>
              <a:gd name="connsiteX15" fmla="*/ 1143000 w 5854773"/>
              <a:gd name="connsiteY15" fmla="*/ 101600 h 736600"/>
              <a:gd name="connsiteX16" fmla="*/ 1371600 w 5854773"/>
              <a:gd name="connsiteY16" fmla="*/ 76200 h 736600"/>
              <a:gd name="connsiteX17" fmla="*/ 1536700 w 5854773"/>
              <a:gd name="connsiteY17" fmla="*/ 63500 h 736600"/>
              <a:gd name="connsiteX18" fmla="*/ 1625600 w 5854773"/>
              <a:gd name="connsiteY18" fmla="*/ 50800 h 736600"/>
              <a:gd name="connsiteX19" fmla="*/ 1778000 w 5854773"/>
              <a:gd name="connsiteY19" fmla="*/ 38100 h 736600"/>
              <a:gd name="connsiteX20" fmla="*/ 1905000 w 5854773"/>
              <a:gd name="connsiteY20" fmla="*/ 25400 h 736600"/>
              <a:gd name="connsiteX21" fmla="*/ 2260600 w 5854773"/>
              <a:gd name="connsiteY21" fmla="*/ 0 h 736600"/>
              <a:gd name="connsiteX22" fmla="*/ 3695700 w 5854773"/>
              <a:gd name="connsiteY22" fmla="*/ 12700 h 736600"/>
              <a:gd name="connsiteX23" fmla="*/ 4051300 w 5854773"/>
              <a:gd name="connsiteY23" fmla="*/ 38100 h 736600"/>
              <a:gd name="connsiteX24" fmla="*/ 4254500 w 5854773"/>
              <a:gd name="connsiteY24" fmla="*/ 50800 h 736600"/>
              <a:gd name="connsiteX25" fmla="*/ 4330700 w 5854773"/>
              <a:gd name="connsiteY25" fmla="*/ 63500 h 736600"/>
              <a:gd name="connsiteX26" fmla="*/ 4445000 w 5854773"/>
              <a:gd name="connsiteY26" fmla="*/ 88900 h 736600"/>
              <a:gd name="connsiteX27" fmla="*/ 4597400 w 5854773"/>
              <a:gd name="connsiteY27" fmla="*/ 101600 h 736600"/>
              <a:gd name="connsiteX28" fmla="*/ 4686300 w 5854773"/>
              <a:gd name="connsiteY28" fmla="*/ 127000 h 736600"/>
              <a:gd name="connsiteX29" fmla="*/ 4724400 w 5854773"/>
              <a:gd name="connsiteY29" fmla="*/ 139700 h 736600"/>
              <a:gd name="connsiteX30" fmla="*/ 4800600 w 5854773"/>
              <a:gd name="connsiteY30" fmla="*/ 152400 h 736600"/>
              <a:gd name="connsiteX31" fmla="*/ 4978400 w 5854773"/>
              <a:gd name="connsiteY31" fmla="*/ 190500 h 736600"/>
              <a:gd name="connsiteX32" fmla="*/ 5118100 w 5854773"/>
              <a:gd name="connsiteY32" fmla="*/ 228600 h 736600"/>
              <a:gd name="connsiteX33" fmla="*/ 5219700 w 5854773"/>
              <a:gd name="connsiteY33" fmla="*/ 254000 h 736600"/>
              <a:gd name="connsiteX34" fmla="*/ 5270500 w 5854773"/>
              <a:gd name="connsiteY34" fmla="*/ 266700 h 736600"/>
              <a:gd name="connsiteX35" fmla="*/ 5372100 w 5854773"/>
              <a:gd name="connsiteY35" fmla="*/ 304800 h 736600"/>
              <a:gd name="connsiteX36" fmla="*/ 5448300 w 5854773"/>
              <a:gd name="connsiteY36" fmla="*/ 368300 h 736600"/>
              <a:gd name="connsiteX37" fmla="*/ 5524500 w 5854773"/>
              <a:gd name="connsiteY37" fmla="*/ 419100 h 736600"/>
              <a:gd name="connsiteX38" fmla="*/ 5562600 w 5854773"/>
              <a:gd name="connsiteY38" fmla="*/ 444500 h 736600"/>
              <a:gd name="connsiteX39" fmla="*/ 5626100 w 5854773"/>
              <a:gd name="connsiteY39" fmla="*/ 495300 h 736600"/>
              <a:gd name="connsiteX40" fmla="*/ 5651500 w 5854773"/>
              <a:gd name="connsiteY40" fmla="*/ 533400 h 736600"/>
              <a:gd name="connsiteX41" fmla="*/ 5689600 w 5854773"/>
              <a:gd name="connsiteY41" fmla="*/ 558800 h 736600"/>
              <a:gd name="connsiteX42" fmla="*/ 5715000 w 5854773"/>
              <a:gd name="connsiteY42" fmla="*/ 596900 h 736600"/>
              <a:gd name="connsiteX43" fmla="*/ 5791200 w 5854773"/>
              <a:gd name="connsiteY43" fmla="*/ 660400 h 736600"/>
              <a:gd name="connsiteX44" fmla="*/ 5816600 w 5854773"/>
              <a:gd name="connsiteY44" fmla="*/ 698500 h 736600"/>
              <a:gd name="connsiteX45" fmla="*/ 5854700 w 5854773"/>
              <a:gd name="connsiteY45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54773" h="736600">
                <a:moveTo>
                  <a:pt x="0" y="520700"/>
                </a:moveTo>
                <a:cubicBezTo>
                  <a:pt x="38100" y="495300"/>
                  <a:pt x="70859" y="458980"/>
                  <a:pt x="114300" y="444500"/>
                </a:cubicBezTo>
                <a:cubicBezTo>
                  <a:pt x="127000" y="440267"/>
                  <a:pt x="140698" y="438301"/>
                  <a:pt x="152400" y="431800"/>
                </a:cubicBezTo>
                <a:cubicBezTo>
                  <a:pt x="179085" y="416975"/>
                  <a:pt x="199640" y="390653"/>
                  <a:pt x="228600" y="381000"/>
                </a:cubicBezTo>
                <a:cubicBezTo>
                  <a:pt x="367551" y="334683"/>
                  <a:pt x="157084" y="408552"/>
                  <a:pt x="304800" y="342900"/>
                </a:cubicBezTo>
                <a:cubicBezTo>
                  <a:pt x="329266" y="332026"/>
                  <a:pt x="358723" y="332352"/>
                  <a:pt x="381000" y="317500"/>
                </a:cubicBezTo>
                <a:cubicBezTo>
                  <a:pt x="490189" y="244707"/>
                  <a:pt x="352040" y="331980"/>
                  <a:pt x="457200" y="279400"/>
                </a:cubicBezTo>
                <a:cubicBezTo>
                  <a:pt x="470852" y="272574"/>
                  <a:pt x="481352" y="260199"/>
                  <a:pt x="495300" y="254000"/>
                </a:cubicBezTo>
                <a:cubicBezTo>
                  <a:pt x="519766" y="243126"/>
                  <a:pt x="546100" y="237067"/>
                  <a:pt x="571500" y="228600"/>
                </a:cubicBezTo>
                <a:cubicBezTo>
                  <a:pt x="584200" y="224367"/>
                  <a:pt x="596613" y="219147"/>
                  <a:pt x="609600" y="215900"/>
                </a:cubicBezTo>
                <a:cubicBezTo>
                  <a:pt x="626533" y="211667"/>
                  <a:pt x="643682" y="208216"/>
                  <a:pt x="660400" y="203200"/>
                </a:cubicBezTo>
                <a:cubicBezTo>
                  <a:pt x="932856" y="121463"/>
                  <a:pt x="568629" y="222968"/>
                  <a:pt x="800100" y="165100"/>
                </a:cubicBezTo>
                <a:cubicBezTo>
                  <a:pt x="813087" y="161853"/>
                  <a:pt x="825132" y="155304"/>
                  <a:pt x="838200" y="152400"/>
                </a:cubicBezTo>
                <a:cubicBezTo>
                  <a:pt x="863337" y="146814"/>
                  <a:pt x="889418" y="145945"/>
                  <a:pt x="914400" y="139700"/>
                </a:cubicBezTo>
                <a:cubicBezTo>
                  <a:pt x="940375" y="133206"/>
                  <a:pt x="963919" y="116523"/>
                  <a:pt x="990600" y="114300"/>
                </a:cubicBezTo>
                <a:lnTo>
                  <a:pt x="1143000" y="101600"/>
                </a:lnTo>
                <a:cubicBezTo>
                  <a:pt x="1433336" y="72566"/>
                  <a:pt x="1027996" y="106079"/>
                  <a:pt x="1371600" y="76200"/>
                </a:cubicBezTo>
                <a:cubicBezTo>
                  <a:pt x="1426588" y="71418"/>
                  <a:pt x="1481778" y="68992"/>
                  <a:pt x="1536700" y="63500"/>
                </a:cubicBezTo>
                <a:cubicBezTo>
                  <a:pt x="1566486" y="60521"/>
                  <a:pt x="1595830" y="53934"/>
                  <a:pt x="1625600" y="50800"/>
                </a:cubicBezTo>
                <a:cubicBezTo>
                  <a:pt x="1676296" y="45464"/>
                  <a:pt x="1727233" y="42715"/>
                  <a:pt x="1778000" y="38100"/>
                </a:cubicBezTo>
                <a:lnTo>
                  <a:pt x="1905000" y="25400"/>
                </a:lnTo>
                <a:cubicBezTo>
                  <a:pt x="2020533" y="15354"/>
                  <a:pt x="2145340" y="7684"/>
                  <a:pt x="2260600" y="0"/>
                </a:cubicBezTo>
                <a:lnTo>
                  <a:pt x="3695700" y="12700"/>
                </a:lnTo>
                <a:cubicBezTo>
                  <a:pt x="4009602" y="17456"/>
                  <a:pt x="3840614" y="21245"/>
                  <a:pt x="4051300" y="38100"/>
                </a:cubicBezTo>
                <a:cubicBezTo>
                  <a:pt x="4118949" y="43512"/>
                  <a:pt x="4186767" y="46567"/>
                  <a:pt x="4254500" y="50800"/>
                </a:cubicBezTo>
                <a:cubicBezTo>
                  <a:pt x="4279900" y="55033"/>
                  <a:pt x="4305450" y="58450"/>
                  <a:pt x="4330700" y="63500"/>
                </a:cubicBezTo>
                <a:cubicBezTo>
                  <a:pt x="4380812" y="73522"/>
                  <a:pt x="4391133" y="82563"/>
                  <a:pt x="4445000" y="88900"/>
                </a:cubicBezTo>
                <a:cubicBezTo>
                  <a:pt x="4495627" y="94856"/>
                  <a:pt x="4546600" y="97367"/>
                  <a:pt x="4597400" y="101600"/>
                </a:cubicBezTo>
                <a:cubicBezTo>
                  <a:pt x="4688751" y="132050"/>
                  <a:pt x="4574672" y="95106"/>
                  <a:pt x="4686300" y="127000"/>
                </a:cubicBezTo>
                <a:cubicBezTo>
                  <a:pt x="4699172" y="130678"/>
                  <a:pt x="4711332" y="136796"/>
                  <a:pt x="4724400" y="139700"/>
                </a:cubicBezTo>
                <a:cubicBezTo>
                  <a:pt x="4749537" y="145286"/>
                  <a:pt x="4775618" y="146155"/>
                  <a:pt x="4800600" y="152400"/>
                </a:cubicBezTo>
                <a:cubicBezTo>
                  <a:pt x="4981565" y="197641"/>
                  <a:pt x="4757959" y="162945"/>
                  <a:pt x="4978400" y="190500"/>
                </a:cubicBezTo>
                <a:cubicBezTo>
                  <a:pt x="5108476" y="233859"/>
                  <a:pt x="5001420" y="201674"/>
                  <a:pt x="5118100" y="228600"/>
                </a:cubicBezTo>
                <a:cubicBezTo>
                  <a:pt x="5152115" y="236450"/>
                  <a:pt x="5185833" y="245533"/>
                  <a:pt x="5219700" y="254000"/>
                </a:cubicBezTo>
                <a:lnTo>
                  <a:pt x="5270500" y="266700"/>
                </a:lnTo>
                <a:cubicBezTo>
                  <a:pt x="5359851" y="326268"/>
                  <a:pt x="5246553" y="257720"/>
                  <a:pt x="5372100" y="304800"/>
                </a:cubicBezTo>
                <a:cubicBezTo>
                  <a:pt x="5409658" y="318884"/>
                  <a:pt x="5417630" y="344446"/>
                  <a:pt x="5448300" y="368300"/>
                </a:cubicBezTo>
                <a:cubicBezTo>
                  <a:pt x="5472397" y="387042"/>
                  <a:pt x="5499100" y="402167"/>
                  <a:pt x="5524500" y="419100"/>
                </a:cubicBezTo>
                <a:lnTo>
                  <a:pt x="5562600" y="444500"/>
                </a:lnTo>
                <a:cubicBezTo>
                  <a:pt x="5635393" y="553689"/>
                  <a:pt x="5538466" y="425193"/>
                  <a:pt x="5626100" y="495300"/>
                </a:cubicBezTo>
                <a:cubicBezTo>
                  <a:pt x="5638019" y="504835"/>
                  <a:pt x="5640707" y="522607"/>
                  <a:pt x="5651500" y="533400"/>
                </a:cubicBezTo>
                <a:cubicBezTo>
                  <a:pt x="5662293" y="544193"/>
                  <a:pt x="5676900" y="550333"/>
                  <a:pt x="5689600" y="558800"/>
                </a:cubicBezTo>
                <a:cubicBezTo>
                  <a:pt x="5698067" y="571500"/>
                  <a:pt x="5704207" y="586107"/>
                  <a:pt x="5715000" y="596900"/>
                </a:cubicBezTo>
                <a:cubicBezTo>
                  <a:pt x="5814900" y="696800"/>
                  <a:pt x="5687172" y="535566"/>
                  <a:pt x="5791200" y="660400"/>
                </a:cubicBezTo>
                <a:cubicBezTo>
                  <a:pt x="5800971" y="672126"/>
                  <a:pt x="5805807" y="687707"/>
                  <a:pt x="5816600" y="698500"/>
                </a:cubicBezTo>
                <a:cubicBezTo>
                  <a:pt x="5858222" y="740122"/>
                  <a:pt x="5854700" y="704789"/>
                  <a:pt x="5854700" y="7366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4216400" y="2628900"/>
            <a:ext cx="5499100" cy="1384300"/>
          </a:xfrm>
          <a:custGeom>
            <a:avLst/>
            <a:gdLst>
              <a:gd name="connsiteX0" fmla="*/ 0 w 5499100"/>
              <a:gd name="connsiteY0" fmla="*/ 1384300 h 1384300"/>
              <a:gd name="connsiteX1" fmla="*/ 101600 w 5499100"/>
              <a:gd name="connsiteY1" fmla="*/ 1346200 h 1384300"/>
              <a:gd name="connsiteX2" fmla="*/ 177800 w 5499100"/>
              <a:gd name="connsiteY2" fmla="*/ 1320800 h 1384300"/>
              <a:gd name="connsiteX3" fmla="*/ 215900 w 5499100"/>
              <a:gd name="connsiteY3" fmla="*/ 1282700 h 1384300"/>
              <a:gd name="connsiteX4" fmla="*/ 254000 w 5499100"/>
              <a:gd name="connsiteY4" fmla="*/ 1270000 h 1384300"/>
              <a:gd name="connsiteX5" fmla="*/ 292100 w 5499100"/>
              <a:gd name="connsiteY5" fmla="*/ 1244600 h 1384300"/>
              <a:gd name="connsiteX6" fmla="*/ 330200 w 5499100"/>
              <a:gd name="connsiteY6" fmla="*/ 1231900 h 1384300"/>
              <a:gd name="connsiteX7" fmla="*/ 406400 w 5499100"/>
              <a:gd name="connsiteY7" fmla="*/ 1168400 h 1384300"/>
              <a:gd name="connsiteX8" fmla="*/ 482600 w 5499100"/>
              <a:gd name="connsiteY8" fmla="*/ 1130300 h 1384300"/>
              <a:gd name="connsiteX9" fmla="*/ 520700 w 5499100"/>
              <a:gd name="connsiteY9" fmla="*/ 1092200 h 1384300"/>
              <a:gd name="connsiteX10" fmla="*/ 596900 w 5499100"/>
              <a:gd name="connsiteY10" fmla="*/ 1054100 h 1384300"/>
              <a:gd name="connsiteX11" fmla="*/ 635000 w 5499100"/>
              <a:gd name="connsiteY11" fmla="*/ 1016000 h 1384300"/>
              <a:gd name="connsiteX12" fmla="*/ 673100 w 5499100"/>
              <a:gd name="connsiteY12" fmla="*/ 1003300 h 1384300"/>
              <a:gd name="connsiteX13" fmla="*/ 787400 w 5499100"/>
              <a:gd name="connsiteY13" fmla="*/ 939800 h 1384300"/>
              <a:gd name="connsiteX14" fmla="*/ 863600 w 5499100"/>
              <a:gd name="connsiteY14" fmla="*/ 889000 h 1384300"/>
              <a:gd name="connsiteX15" fmla="*/ 939800 w 5499100"/>
              <a:gd name="connsiteY15" fmla="*/ 838200 h 1384300"/>
              <a:gd name="connsiteX16" fmla="*/ 977900 w 5499100"/>
              <a:gd name="connsiteY16" fmla="*/ 812800 h 1384300"/>
              <a:gd name="connsiteX17" fmla="*/ 1016000 w 5499100"/>
              <a:gd name="connsiteY17" fmla="*/ 800100 h 1384300"/>
              <a:gd name="connsiteX18" fmla="*/ 1104900 w 5499100"/>
              <a:gd name="connsiteY18" fmla="*/ 749300 h 1384300"/>
              <a:gd name="connsiteX19" fmla="*/ 1143000 w 5499100"/>
              <a:gd name="connsiteY19" fmla="*/ 736600 h 1384300"/>
              <a:gd name="connsiteX20" fmla="*/ 1231900 w 5499100"/>
              <a:gd name="connsiteY20" fmla="*/ 685800 h 1384300"/>
              <a:gd name="connsiteX21" fmla="*/ 1270000 w 5499100"/>
              <a:gd name="connsiteY21" fmla="*/ 673100 h 1384300"/>
              <a:gd name="connsiteX22" fmla="*/ 1397000 w 5499100"/>
              <a:gd name="connsiteY22" fmla="*/ 596900 h 1384300"/>
              <a:gd name="connsiteX23" fmla="*/ 1473200 w 5499100"/>
              <a:gd name="connsiteY23" fmla="*/ 571500 h 1384300"/>
              <a:gd name="connsiteX24" fmla="*/ 1511300 w 5499100"/>
              <a:gd name="connsiteY24" fmla="*/ 558800 h 1384300"/>
              <a:gd name="connsiteX25" fmla="*/ 1562100 w 5499100"/>
              <a:gd name="connsiteY25" fmla="*/ 520700 h 1384300"/>
              <a:gd name="connsiteX26" fmla="*/ 1638300 w 5499100"/>
              <a:gd name="connsiteY26" fmla="*/ 495300 h 1384300"/>
              <a:gd name="connsiteX27" fmla="*/ 1676400 w 5499100"/>
              <a:gd name="connsiteY27" fmla="*/ 482600 h 1384300"/>
              <a:gd name="connsiteX28" fmla="*/ 1752600 w 5499100"/>
              <a:gd name="connsiteY28" fmla="*/ 444500 h 1384300"/>
              <a:gd name="connsiteX29" fmla="*/ 1803400 w 5499100"/>
              <a:gd name="connsiteY29" fmla="*/ 419100 h 1384300"/>
              <a:gd name="connsiteX30" fmla="*/ 1841500 w 5499100"/>
              <a:gd name="connsiteY30" fmla="*/ 406400 h 1384300"/>
              <a:gd name="connsiteX31" fmla="*/ 1879600 w 5499100"/>
              <a:gd name="connsiteY31" fmla="*/ 381000 h 1384300"/>
              <a:gd name="connsiteX32" fmla="*/ 2019300 w 5499100"/>
              <a:gd name="connsiteY32" fmla="*/ 342900 h 1384300"/>
              <a:gd name="connsiteX33" fmla="*/ 2095500 w 5499100"/>
              <a:gd name="connsiteY33" fmla="*/ 317500 h 1384300"/>
              <a:gd name="connsiteX34" fmla="*/ 2133600 w 5499100"/>
              <a:gd name="connsiteY34" fmla="*/ 304800 h 1384300"/>
              <a:gd name="connsiteX35" fmla="*/ 2184400 w 5499100"/>
              <a:gd name="connsiteY35" fmla="*/ 292100 h 1384300"/>
              <a:gd name="connsiteX36" fmla="*/ 2260600 w 5499100"/>
              <a:gd name="connsiteY36" fmla="*/ 266700 h 1384300"/>
              <a:gd name="connsiteX37" fmla="*/ 2349500 w 5499100"/>
              <a:gd name="connsiteY37" fmla="*/ 241300 h 1384300"/>
              <a:gd name="connsiteX38" fmla="*/ 2400300 w 5499100"/>
              <a:gd name="connsiteY38" fmla="*/ 228600 h 1384300"/>
              <a:gd name="connsiteX39" fmla="*/ 2514600 w 5499100"/>
              <a:gd name="connsiteY39" fmla="*/ 190500 h 1384300"/>
              <a:gd name="connsiteX40" fmla="*/ 2552700 w 5499100"/>
              <a:gd name="connsiteY40" fmla="*/ 177800 h 1384300"/>
              <a:gd name="connsiteX41" fmla="*/ 2730500 w 5499100"/>
              <a:gd name="connsiteY41" fmla="*/ 127000 h 1384300"/>
              <a:gd name="connsiteX42" fmla="*/ 2768600 w 5499100"/>
              <a:gd name="connsiteY42" fmla="*/ 114300 h 1384300"/>
              <a:gd name="connsiteX43" fmla="*/ 2806700 w 5499100"/>
              <a:gd name="connsiteY43" fmla="*/ 101600 h 1384300"/>
              <a:gd name="connsiteX44" fmla="*/ 2844800 w 5499100"/>
              <a:gd name="connsiteY44" fmla="*/ 76200 h 1384300"/>
              <a:gd name="connsiteX45" fmla="*/ 2946400 w 5499100"/>
              <a:gd name="connsiteY45" fmla="*/ 50800 h 1384300"/>
              <a:gd name="connsiteX46" fmla="*/ 3035300 w 5499100"/>
              <a:gd name="connsiteY46" fmla="*/ 25400 h 1384300"/>
              <a:gd name="connsiteX47" fmla="*/ 3213100 w 5499100"/>
              <a:gd name="connsiteY47" fmla="*/ 12700 h 1384300"/>
              <a:gd name="connsiteX48" fmla="*/ 3352800 w 5499100"/>
              <a:gd name="connsiteY48" fmla="*/ 0 h 1384300"/>
              <a:gd name="connsiteX49" fmla="*/ 3784600 w 5499100"/>
              <a:gd name="connsiteY49" fmla="*/ 12700 h 1384300"/>
              <a:gd name="connsiteX50" fmla="*/ 3898900 w 5499100"/>
              <a:gd name="connsiteY50" fmla="*/ 25400 h 1384300"/>
              <a:gd name="connsiteX51" fmla="*/ 4089400 w 5499100"/>
              <a:gd name="connsiteY51" fmla="*/ 38100 h 1384300"/>
              <a:gd name="connsiteX52" fmla="*/ 4165600 w 5499100"/>
              <a:gd name="connsiteY52" fmla="*/ 50800 h 1384300"/>
              <a:gd name="connsiteX53" fmla="*/ 4267200 w 5499100"/>
              <a:gd name="connsiteY53" fmla="*/ 76200 h 1384300"/>
              <a:gd name="connsiteX54" fmla="*/ 4419600 w 5499100"/>
              <a:gd name="connsiteY54" fmla="*/ 101600 h 1384300"/>
              <a:gd name="connsiteX55" fmla="*/ 4457700 w 5499100"/>
              <a:gd name="connsiteY55" fmla="*/ 114300 h 1384300"/>
              <a:gd name="connsiteX56" fmla="*/ 4559300 w 5499100"/>
              <a:gd name="connsiteY56" fmla="*/ 127000 h 1384300"/>
              <a:gd name="connsiteX57" fmla="*/ 4635500 w 5499100"/>
              <a:gd name="connsiteY57" fmla="*/ 152400 h 1384300"/>
              <a:gd name="connsiteX58" fmla="*/ 4673600 w 5499100"/>
              <a:gd name="connsiteY58" fmla="*/ 165100 h 1384300"/>
              <a:gd name="connsiteX59" fmla="*/ 4762500 w 5499100"/>
              <a:gd name="connsiteY59" fmla="*/ 203200 h 1384300"/>
              <a:gd name="connsiteX60" fmla="*/ 4813300 w 5499100"/>
              <a:gd name="connsiteY60" fmla="*/ 241300 h 1384300"/>
              <a:gd name="connsiteX61" fmla="*/ 4927600 w 5499100"/>
              <a:gd name="connsiteY61" fmla="*/ 304800 h 1384300"/>
              <a:gd name="connsiteX62" fmla="*/ 5003800 w 5499100"/>
              <a:gd name="connsiteY62" fmla="*/ 368300 h 1384300"/>
              <a:gd name="connsiteX63" fmla="*/ 5067300 w 5499100"/>
              <a:gd name="connsiteY63" fmla="*/ 393700 h 1384300"/>
              <a:gd name="connsiteX64" fmla="*/ 5143500 w 5499100"/>
              <a:gd name="connsiteY64" fmla="*/ 444500 h 1384300"/>
              <a:gd name="connsiteX65" fmla="*/ 5168900 w 5499100"/>
              <a:gd name="connsiteY65" fmla="*/ 482600 h 1384300"/>
              <a:gd name="connsiteX66" fmla="*/ 5207000 w 5499100"/>
              <a:gd name="connsiteY66" fmla="*/ 495300 h 1384300"/>
              <a:gd name="connsiteX67" fmla="*/ 5283200 w 5499100"/>
              <a:gd name="connsiteY67" fmla="*/ 546100 h 1384300"/>
              <a:gd name="connsiteX68" fmla="*/ 5283200 w 5499100"/>
              <a:gd name="connsiteY68" fmla="*/ 546100 h 1384300"/>
              <a:gd name="connsiteX69" fmla="*/ 5372100 w 5499100"/>
              <a:gd name="connsiteY69" fmla="*/ 660400 h 1384300"/>
              <a:gd name="connsiteX70" fmla="*/ 5422900 w 5499100"/>
              <a:gd name="connsiteY70" fmla="*/ 749300 h 1384300"/>
              <a:gd name="connsiteX71" fmla="*/ 5435600 w 5499100"/>
              <a:gd name="connsiteY71" fmla="*/ 787400 h 1384300"/>
              <a:gd name="connsiteX72" fmla="*/ 5486400 w 5499100"/>
              <a:gd name="connsiteY72" fmla="*/ 876300 h 1384300"/>
              <a:gd name="connsiteX73" fmla="*/ 5499100 w 5499100"/>
              <a:gd name="connsiteY73" fmla="*/ 8890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499100" h="1384300">
                <a:moveTo>
                  <a:pt x="0" y="1384300"/>
                </a:moveTo>
                <a:cubicBezTo>
                  <a:pt x="150541" y="1354192"/>
                  <a:pt x="-5425" y="1393766"/>
                  <a:pt x="101600" y="1346200"/>
                </a:cubicBezTo>
                <a:cubicBezTo>
                  <a:pt x="126066" y="1335326"/>
                  <a:pt x="177800" y="1320800"/>
                  <a:pt x="177800" y="1320800"/>
                </a:cubicBezTo>
                <a:cubicBezTo>
                  <a:pt x="190500" y="1308100"/>
                  <a:pt x="200956" y="1292663"/>
                  <a:pt x="215900" y="1282700"/>
                </a:cubicBezTo>
                <a:cubicBezTo>
                  <a:pt x="227039" y="1275274"/>
                  <a:pt x="242026" y="1275987"/>
                  <a:pt x="254000" y="1270000"/>
                </a:cubicBezTo>
                <a:cubicBezTo>
                  <a:pt x="267652" y="1263174"/>
                  <a:pt x="278448" y="1251426"/>
                  <a:pt x="292100" y="1244600"/>
                </a:cubicBezTo>
                <a:cubicBezTo>
                  <a:pt x="304074" y="1238613"/>
                  <a:pt x="318226" y="1237887"/>
                  <a:pt x="330200" y="1231900"/>
                </a:cubicBezTo>
                <a:cubicBezTo>
                  <a:pt x="377498" y="1208251"/>
                  <a:pt x="364269" y="1203509"/>
                  <a:pt x="406400" y="1168400"/>
                </a:cubicBezTo>
                <a:cubicBezTo>
                  <a:pt x="439226" y="1141045"/>
                  <a:pt x="444415" y="1143028"/>
                  <a:pt x="482600" y="1130300"/>
                </a:cubicBezTo>
                <a:cubicBezTo>
                  <a:pt x="495300" y="1117600"/>
                  <a:pt x="505756" y="1102163"/>
                  <a:pt x="520700" y="1092200"/>
                </a:cubicBezTo>
                <a:cubicBezTo>
                  <a:pt x="635256" y="1015830"/>
                  <a:pt x="476999" y="1154018"/>
                  <a:pt x="596900" y="1054100"/>
                </a:cubicBezTo>
                <a:cubicBezTo>
                  <a:pt x="610698" y="1042602"/>
                  <a:pt x="620056" y="1025963"/>
                  <a:pt x="635000" y="1016000"/>
                </a:cubicBezTo>
                <a:cubicBezTo>
                  <a:pt x="646139" y="1008574"/>
                  <a:pt x="661398" y="1009801"/>
                  <a:pt x="673100" y="1003300"/>
                </a:cubicBezTo>
                <a:cubicBezTo>
                  <a:pt x="804108" y="930518"/>
                  <a:pt x="701189" y="968537"/>
                  <a:pt x="787400" y="939800"/>
                </a:cubicBezTo>
                <a:cubicBezTo>
                  <a:pt x="871954" y="855246"/>
                  <a:pt x="780892" y="934949"/>
                  <a:pt x="863600" y="889000"/>
                </a:cubicBezTo>
                <a:cubicBezTo>
                  <a:pt x="890285" y="874175"/>
                  <a:pt x="914400" y="855133"/>
                  <a:pt x="939800" y="838200"/>
                </a:cubicBezTo>
                <a:cubicBezTo>
                  <a:pt x="952500" y="829733"/>
                  <a:pt x="963420" y="817627"/>
                  <a:pt x="977900" y="812800"/>
                </a:cubicBezTo>
                <a:cubicBezTo>
                  <a:pt x="990600" y="808567"/>
                  <a:pt x="1004026" y="806087"/>
                  <a:pt x="1016000" y="800100"/>
                </a:cubicBezTo>
                <a:cubicBezTo>
                  <a:pt x="1143545" y="736327"/>
                  <a:pt x="949043" y="816096"/>
                  <a:pt x="1104900" y="749300"/>
                </a:cubicBezTo>
                <a:cubicBezTo>
                  <a:pt x="1117205" y="744027"/>
                  <a:pt x="1131026" y="742587"/>
                  <a:pt x="1143000" y="736600"/>
                </a:cubicBezTo>
                <a:cubicBezTo>
                  <a:pt x="1270545" y="672827"/>
                  <a:pt x="1076043" y="752596"/>
                  <a:pt x="1231900" y="685800"/>
                </a:cubicBezTo>
                <a:cubicBezTo>
                  <a:pt x="1244205" y="680527"/>
                  <a:pt x="1258298" y="679601"/>
                  <a:pt x="1270000" y="673100"/>
                </a:cubicBezTo>
                <a:cubicBezTo>
                  <a:pt x="1346672" y="630505"/>
                  <a:pt x="1328372" y="624351"/>
                  <a:pt x="1397000" y="596900"/>
                </a:cubicBezTo>
                <a:cubicBezTo>
                  <a:pt x="1421859" y="586956"/>
                  <a:pt x="1447800" y="579967"/>
                  <a:pt x="1473200" y="571500"/>
                </a:cubicBezTo>
                <a:lnTo>
                  <a:pt x="1511300" y="558800"/>
                </a:lnTo>
                <a:cubicBezTo>
                  <a:pt x="1528233" y="546100"/>
                  <a:pt x="1543168" y="530166"/>
                  <a:pt x="1562100" y="520700"/>
                </a:cubicBezTo>
                <a:cubicBezTo>
                  <a:pt x="1586047" y="508726"/>
                  <a:pt x="1612900" y="503767"/>
                  <a:pt x="1638300" y="495300"/>
                </a:cubicBezTo>
                <a:cubicBezTo>
                  <a:pt x="1651000" y="491067"/>
                  <a:pt x="1665261" y="490026"/>
                  <a:pt x="1676400" y="482600"/>
                </a:cubicBezTo>
                <a:cubicBezTo>
                  <a:pt x="1749619" y="433787"/>
                  <a:pt x="1678988" y="476048"/>
                  <a:pt x="1752600" y="444500"/>
                </a:cubicBezTo>
                <a:cubicBezTo>
                  <a:pt x="1770001" y="437042"/>
                  <a:pt x="1785999" y="426558"/>
                  <a:pt x="1803400" y="419100"/>
                </a:cubicBezTo>
                <a:cubicBezTo>
                  <a:pt x="1815705" y="413827"/>
                  <a:pt x="1829526" y="412387"/>
                  <a:pt x="1841500" y="406400"/>
                </a:cubicBezTo>
                <a:cubicBezTo>
                  <a:pt x="1855152" y="399574"/>
                  <a:pt x="1865652" y="387199"/>
                  <a:pt x="1879600" y="381000"/>
                </a:cubicBezTo>
                <a:cubicBezTo>
                  <a:pt x="1960872" y="344879"/>
                  <a:pt x="1941967" y="363991"/>
                  <a:pt x="2019300" y="342900"/>
                </a:cubicBezTo>
                <a:cubicBezTo>
                  <a:pt x="2045131" y="335855"/>
                  <a:pt x="2070100" y="325967"/>
                  <a:pt x="2095500" y="317500"/>
                </a:cubicBezTo>
                <a:cubicBezTo>
                  <a:pt x="2108200" y="313267"/>
                  <a:pt x="2120613" y="308047"/>
                  <a:pt x="2133600" y="304800"/>
                </a:cubicBezTo>
                <a:cubicBezTo>
                  <a:pt x="2150533" y="300567"/>
                  <a:pt x="2167682" y="297116"/>
                  <a:pt x="2184400" y="292100"/>
                </a:cubicBezTo>
                <a:cubicBezTo>
                  <a:pt x="2210045" y="284407"/>
                  <a:pt x="2234625" y="273194"/>
                  <a:pt x="2260600" y="266700"/>
                </a:cubicBezTo>
                <a:cubicBezTo>
                  <a:pt x="2419409" y="226998"/>
                  <a:pt x="2221963" y="277739"/>
                  <a:pt x="2349500" y="241300"/>
                </a:cubicBezTo>
                <a:cubicBezTo>
                  <a:pt x="2366283" y="236505"/>
                  <a:pt x="2383582" y="233616"/>
                  <a:pt x="2400300" y="228600"/>
                </a:cubicBezTo>
                <a:lnTo>
                  <a:pt x="2514600" y="190500"/>
                </a:lnTo>
                <a:cubicBezTo>
                  <a:pt x="2527300" y="186267"/>
                  <a:pt x="2539713" y="181047"/>
                  <a:pt x="2552700" y="177800"/>
                </a:cubicBezTo>
                <a:cubicBezTo>
                  <a:pt x="2680275" y="145906"/>
                  <a:pt x="2621182" y="163439"/>
                  <a:pt x="2730500" y="127000"/>
                </a:cubicBezTo>
                <a:lnTo>
                  <a:pt x="2768600" y="114300"/>
                </a:lnTo>
                <a:cubicBezTo>
                  <a:pt x="2781300" y="110067"/>
                  <a:pt x="2795561" y="109026"/>
                  <a:pt x="2806700" y="101600"/>
                </a:cubicBezTo>
                <a:cubicBezTo>
                  <a:pt x="2819400" y="93133"/>
                  <a:pt x="2830455" y="81416"/>
                  <a:pt x="2844800" y="76200"/>
                </a:cubicBezTo>
                <a:cubicBezTo>
                  <a:pt x="2877607" y="64270"/>
                  <a:pt x="2913282" y="61839"/>
                  <a:pt x="2946400" y="50800"/>
                </a:cubicBezTo>
                <a:cubicBezTo>
                  <a:pt x="2970482" y="42773"/>
                  <a:pt x="3011380" y="28058"/>
                  <a:pt x="3035300" y="25400"/>
                </a:cubicBezTo>
                <a:cubicBezTo>
                  <a:pt x="3094354" y="18838"/>
                  <a:pt x="3153872" y="17438"/>
                  <a:pt x="3213100" y="12700"/>
                </a:cubicBezTo>
                <a:cubicBezTo>
                  <a:pt x="3259710" y="8971"/>
                  <a:pt x="3306233" y="4233"/>
                  <a:pt x="3352800" y="0"/>
                </a:cubicBezTo>
                <a:lnTo>
                  <a:pt x="3784600" y="12700"/>
                </a:lnTo>
                <a:cubicBezTo>
                  <a:pt x="3822893" y="14481"/>
                  <a:pt x="3860698" y="22216"/>
                  <a:pt x="3898900" y="25400"/>
                </a:cubicBezTo>
                <a:cubicBezTo>
                  <a:pt x="3962321" y="30685"/>
                  <a:pt x="4025900" y="33867"/>
                  <a:pt x="4089400" y="38100"/>
                </a:cubicBezTo>
                <a:cubicBezTo>
                  <a:pt x="4114800" y="42333"/>
                  <a:pt x="4140421" y="45405"/>
                  <a:pt x="4165600" y="50800"/>
                </a:cubicBezTo>
                <a:cubicBezTo>
                  <a:pt x="4199734" y="58114"/>
                  <a:pt x="4232766" y="70461"/>
                  <a:pt x="4267200" y="76200"/>
                </a:cubicBezTo>
                <a:cubicBezTo>
                  <a:pt x="4318000" y="84667"/>
                  <a:pt x="4370742" y="85314"/>
                  <a:pt x="4419600" y="101600"/>
                </a:cubicBezTo>
                <a:cubicBezTo>
                  <a:pt x="4432300" y="105833"/>
                  <a:pt x="4444529" y="111905"/>
                  <a:pt x="4457700" y="114300"/>
                </a:cubicBezTo>
                <a:cubicBezTo>
                  <a:pt x="4491280" y="120405"/>
                  <a:pt x="4525433" y="122767"/>
                  <a:pt x="4559300" y="127000"/>
                </a:cubicBezTo>
                <a:lnTo>
                  <a:pt x="4635500" y="152400"/>
                </a:lnTo>
                <a:cubicBezTo>
                  <a:pt x="4648200" y="156633"/>
                  <a:pt x="4661626" y="159113"/>
                  <a:pt x="4673600" y="165100"/>
                </a:cubicBezTo>
                <a:cubicBezTo>
                  <a:pt x="4736374" y="196487"/>
                  <a:pt x="4706439" y="184513"/>
                  <a:pt x="4762500" y="203200"/>
                </a:cubicBezTo>
                <a:cubicBezTo>
                  <a:pt x="4779433" y="215900"/>
                  <a:pt x="4794922" y="230798"/>
                  <a:pt x="4813300" y="241300"/>
                </a:cubicBezTo>
                <a:cubicBezTo>
                  <a:pt x="4887827" y="283887"/>
                  <a:pt x="4823235" y="200435"/>
                  <a:pt x="4927600" y="304800"/>
                </a:cubicBezTo>
                <a:cubicBezTo>
                  <a:pt x="4955687" y="332887"/>
                  <a:pt x="4968437" y="350619"/>
                  <a:pt x="5003800" y="368300"/>
                </a:cubicBezTo>
                <a:cubicBezTo>
                  <a:pt x="5024190" y="378495"/>
                  <a:pt x="5047286" y="382784"/>
                  <a:pt x="5067300" y="393700"/>
                </a:cubicBezTo>
                <a:cubicBezTo>
                  <a:pt x="5094100" y="408318"/>
                  <a:pt x="5143500" y="444500"/>
                  <a:pt x="5143500" y="444500"/>
                </a:cubicBezTo>
                <a:cubicBezTo>
                  <a:pt x="5151967" y="457200"/>
                  <a:pt x="5156981" y="473065"/>
                  <a:pt x="5168900" y="482600"/>
                </a:cubicBezTo>
                <a:cubicBezTo>
                  <a:pt x="5179353" y="490963"/>
                  <a:pt x="5195298" y="488799"/>
                  <a:pt x="5207000" y="495300"/>
                </a:cubicBezTo>
                <a:cubicBezTo>
                  <a:pt x="5233685" y="510125"/>
                  <a:pt x="5257800" y="529167"/>
                  <a:pt x="5283200" y="546100"/>
                </a:cubicBezTo>
                <a:lnTo>
                  <a:pt x="5283200" y="546100"/>
                </a:lnTo>
                <a:cubicBezTo>
                  <a:pt x="5316074" y="578974"/>
                  <a:pt x="5356909" y="614828"/>
                  <a:pt x="5372100" y="660400"/>
                </a:cubicBezTo>
                <a:cubicBezTo>
                  <a:pt x="5391493" y="718580"/>
                  <a:pt x="5376768" y="687790"/>
                  <a:pt x="5422900" y="749300"/>
                </a:cubicBezTo>
                <a:cubicBezTo>
                  <a:pt x="5427133" y="762000"/>
                  <a:pt x="5430327" y="775095"/>
                  <a:pt x="5435600" y="787400"/>
                </a:cubicBezTo>
                <a:cubicBezTo>
                  <a:pt x="5449662" y="820212"/>
                  <a:pt x="5465142" y="847957"/>
                  <a:pt x="5486400" y="876300"/>
                </a:cubicBezTo>
                <a:cubicBezTo>
                  <a:pt x="5489992" y="881089"/>
                  <a:pt x="5494867" y="884767"/>
                  <a:pt x="5499100" y="889000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我们能否找到所有的冲突情形呢？</a:t>
            </a:r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970535" y="2607849"/>
            <a:ext cx="542925" cy="396875"/>
            <a:chOff x="1199" y="1165"/>
            <a:chExt cx="342" cy="250"/>
          </a:xfrm>
        </p:grpSpPr>
        <p:sp>
          <p:nvSpPr>
            <p:cNvPr id="5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01207" y="3221230"/>
            <a:ext cx="835025" cy="912812"/>
            <a:chOff x="391" y="1596"/>
            <a:chExt cx="526" cy="57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61203" y="3783266"/>
            <a:ext cx="658813" cy="641350"/>
            <a:chOff x="1381" y="1954"/>
            <a:chExt cx="415" cy="404"/>
          </a:xfrm>
        </p:grpSpPr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H="1">
            <a:off x="966370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985755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2362764" y="2892203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171407" y="3267267"/>
            <a:ext cx="542925" cy="407987"/>
            <a:chOff x="1207" y="1139"/>
            <a:chExt cx="342" cy="257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1909703" y="4135438"/>
            <a:ext cx="658813" cy="641350"/>
            <a:chOff x="1381" y="1954"/>
            <a:chExt cx="415" cy="404"/>
          </a:xfrm>
        </p:grpSpPr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45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69"/>
          <p:cNvGrpSpPr>
            <a:grpSpLocks/>
          </p:cNvGrpSpPr>
          <p:nvPr/>
        </p:nvGrpSpPr>
        <p:grpSpPr bwMode="auto">
          <a:xfrm>
            <a:off x="2359798" y="3683003"/>
            <a:ext cx="542925" cy="604838"/>
            <a:chOff x="1454" y="1954"/>
            <a:chExt cx="342" cy="381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Line 80"/>
          <p:cNvSpPr>
            <a:spLocks noChangeShapeType="1"/>
          </p:cNvSpPr>
          <p:nvPr/>
        </p:nvSpPr>
        <p:spPr bwMode="auto">
          <a:xfrm flipH="1">
            <a:off x="2770961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852363" y="3746754"/>
            <a:ext cx="739686" cy="641350"/>
            <a:chOff x="7562014" y="4540372"/>
            <a:chExt cx="739686" cy="64135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7562014" y="455459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43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Line 90"/>
          <p:cNvSpPr>
            <a:spLocks noChangeShapeType="1"/>
          </p:cNvSpPr>
          <p:nvPr/>
        </p:nvSpPr>
        <p:spPr bwMode="auto">
          <a:xfrm>
            <a:off x="3515795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 flipH="1">
            <a:off x="3787157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36167" y="51486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①太爷爷是红色，且叔叔是红色</a:t>
            </a:r>
            <a:endParaRPr lang="zh-CN" altLang="en-US" dirty="0"/>
          </a:p>
        </p:txBody>
      </p: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1987580" y="1667353"/>
            <a:ext cx="542925" cy="708024"/>
            <a:chOff x="1207" y="1139"/>
            <a:chExt cx="342" cy="446"/>
          </a:xfrm>
        </p:grpSpPr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550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直接箭头连接符 54"/>
          <p:cNvCxnSpPr>
            <a:stCxn id="52" idx="4"/>
            <a:endCxn id="5" idx="0"/>
          </p:cNvCxnSpPr>
          <p:nvPr/>
        </p:nvCxnSpPr>
        <p:spPr>
          <a:xfrm flipH="1">
            <a:off x="2173736" y="2075340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>
            <a:off x="5054600" y="3537141"/>
            <a:ext cx="1041400" cy="439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Group 44"/>
          <p:cNvGrpSpPr>
            <a:grpSpLocks/>
          </p:cNvGrpSpPr>
          <p:nvPr/>
        </p:nvGrpSpPr>
        <p:grpSpPr bwMode="auto">
          <a:xfrm>
            <a:off x="7943004" y="2607849"/>
            <a:ext cx="542925" cy="396875"/>
            <a:chOff x="1199" y="1165"/>
            <a:chExt cx="342" cy="250"/>
          </a:xfrm>
        </p:grpSpPr>
        <p:sp>
          <p:nvSpPr>
            <p:cNvPr id="58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60" name="Group 50"/>
          <p:cNvGrpSpPr>
            <a:grpSpLocks/>
          </p:cNvGrpSpPr>
          <p:nvPr/>
        </p:nvGrpSpPr>
        <p:grpSpPr bwMode="auto">
          <a:xfrm>
            <a:off x="6273676" y="3221230"/>
            <a:ext cx="835025" cy="912812"/>
            <a:chOff x="391" y="1596"/>
            <a:chExt cx="526" cy="575"/>
          </a:xfrm>
        </p:grpSpPr>
        <p:sp>
          <p:nvSpPr>
            <p:cNvPr id="61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7033672" y="3783266"/>
            <a:ext cx="658813" cy="641350"/>
            <a:chOff x="1381" y="1954"/>
            <a:chExt cx="415" cy="404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" name="Line 77"/>
          <p:cNvSpPr>
            <a:spLocks noChangeShapeType="1"/>
          </p:cNvSpPr>
          <p:nvPr/>
        </p:nvSpPr>
        <p:spPr bwMode="auto">
          <a:xfrm flipH="1">
            <a:off x="6938839" y="2862455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8"/>
          <p:cNvSpPr>
            <a:spLocks noChangeShapeType="1"/>
          </p:cNvSpPr>
          <p:nvPr/>
        </p:nvSpPr>
        <p:spPr bwMode="auto">
          <a:xfrm>
            <a:off x="6958224" y="3537141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79"/>
          <p:cNvSpPr>
            <a:spLocks noChangeShapeType="1"/>
          </p:cNvSpPr>
          <p:nvPr/>
        </p:nvSpPr>
        <p:spPr bwMode="auto">
          <a:xfrm>
            <a:off x="8335233" y="2892203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5" name="Group 47"/>
          <p:cNvGrpSpPr>
            <a:grpSpLocks/>
          </p:cNvGrpSpPr>
          <p:nvPr/>
        </p:nvGrpSpPr>
        <p:grpSpPr bwMode="auto">
          <a:xfrm>
            <a:off x="9132764" y="3313305"/>
            <a:ext cx="542925" cy="461962"/>
            <a:chOff x="1200" y="1168"/>
            <a:chExt cx="342" cy="291"/>
          </a:xfrm>
        </p:grpSpPr>
        <p:sp>
          <p:nvSpPr>
            <p:cNvPr id="76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1200" y="120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78" name="Group 55"/>
          <p:cNvGrpSpPr>
            <a:grpSpLocks/>
          </p:cNvGrpSpPr>
          <p:nvPr/>
        </p:nvGrpSpPr>
        <p:grpSpPr bwMode="auto">
          <a:xfrm>
            <a:off x="7909556" y="4157442"/>
            <a:ext cx="658813" cy="641350"/>
            <a:chOff x="1381" y="1954"/>
            <a:chExt cx="415" cy="404"/>
          </a:xfrm>
        </p:grpSpPr>
        <p:sp>
          <p:nvSpPr>
            <p:cNvPr id="79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45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5" name="Group 69"/>
          <p:cNvGrpSpPr>
            <a:grpSpLocks/>
          </p:cNvGrpSpPr>
          <p:nvPr/>
        </p:nvGrpSpPr>
        <p:grpSpPr bwMode="auto">
          <a:xfrm>
            <a:off x="8332267" y="3683003"/>
            <a:ext cx="542925" cy="604838"/>
            <a:chOff x="1454" y="1954"/>
            <a:chExt cx="342" cy="381"/>
          </a:xfrm>
        </p:grpSpPr>
        <p:sp>
          <p:nvSpPr>
            <p:cNvPr id="86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Text Box 71"/>
            <p:cNvSpPr txBox="1">
              <a:spLocks noChangeArrowheads="1"/>
            </p:cNvSpPr>
            <p:nvPr/>
          </p:nvSpPr>
          <p:spPr bwMode="auto">
            <a:xfrm>
              <a:off x="1454" y="198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89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Line 80"/>
          <p:cNvSpPr>
            <a:spLocks noChangeShapeType="1"/>
          </p:cNvSpPr>
          <p:nvPr/>
        </p:nvSpPr>
        <p:spPr bwMode="auto">
          <a:xfrm flipH="1">
            <a:off x="8743430" y="3537141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9826101" y="3746754"/>
            <a:ext cx="738417" cy="641350"/>
            <a:chOff x="7563283" y="4540372"/>
            <a:chExt cx="738417" cy="641350"/>
          </a:xfrm>
        </p:grpSpPr>
        <p:sp>
          <p:nvSpPr>
            <p:cNvPr id="94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7563283" y="456815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96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8" name="Line 90"/>
          <p:cNvSpPr>
            <a:spLocks noChangeShapeType="1"/>
          </p:cNvSpPr>
          <p:nvPr/>
        </p:nvSpPr>
        <p:spPr bwMode="auto">
          <a:xfrm>
            <a:off x="9488264" y="3618105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 flipH="1">
            <a:off x="9759626" y="4093460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1" name="Group 47"/>
          <p:cNvGrpSpPr>
            <a:grpSpLocks/>
          </p:cNvGrpSpPr>
          <p:nvPr/>
        </p:nvGrpSpPr>
        <p:grpSpPr bwMode="auto">
          <a:xfrm>
            <a:off x="7960049" y="1667353"/>
            <a:ext cx="542925" cy="407987"/>
            <a:chOff x="1207" y="1139"/>
            <a:chExt cx="342" cy="257"/>
          </a:xfrm>
        </p:grpSpPr>
        <p:sp>
          <p:nvSpPr>
            <p:cNvPr id="102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直接箭头连接符 103"/>
          <p:cNvCxnSpPr>
            <a:stCxn id="102" idx="4"/>
            <a:endCxn id="58" idx="0"/>
          </p:cNvCxnSpPr>
          <p:nvPr/>
        </p:nvCxnSpPr>
        <p:spPr>
          <a:xfrm flipH="1">
            <a:off x="8146205" y="2075340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234844" y="514864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爷爷和他的子女互换颜色后，形成新格局</a:t>
            </a:r>
            <a:endParaRPr lang="zh-CN" altLang="en-US" dirty="0"/>
          </a:p>
        </p:txBody>
      </p:sp>
      <p:sp>
        <p:nvSpPr>
          <p:cNvPr id="106" name="Oval 73"/>
          <p:cNvSpPr>
            <a:spLocks noChangeArrowheads="1"/>
          </p:cNvSpPr>
          <p:nvPr/>
        </p:nvSpPr>
        <p:spPr bwMode="auto">
          <a:xfrm>
            <a:off x="3699375" y="4272216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Oval 73"/>
          <p:cNvSpPr>
            <a:spLocks noChangeArrowheads="1"/>
          </p:cNvSpPr>
          <p:nvPr/>
        </p:nvSpPr>
        <p:spPr bwMode="auto">
          <a:xfrm>
            <a:off x="9670526" y="4287841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这个格局可以被抽象为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格局</a:t>
            </a:r>
            <a:endParaRPr lang="zh-CN" altLang="en-US" dirty="0"/>
          </a:p>
        </p:txBody>
      </p:sp>
      <p:sp>
        <p:nvSpPr>
          <p:cNvPr id="95" name="任意多边形 94"/>
          <p:cNvSpPr/>
          <p:nvPr/>
        </p:nvSpPr>
        <p:spPr>
          <a:xfrm>
            <a:off x="3098800" y="2287176"/>
            <a:ext cx="5041900" cy="1332324"/>
          </a:xfrm>
          <a:custGeom>
            <a:avLst/>
            <a:gdLst>
              <a:gd name="connsiteX0" fmla="*/ 0 w 5041900"/>
              <a:gd name="connsiteY0" fmla="*/ 202024 h 1332324"/>
              <a:gd name="connsiteX1" fmla="*/ 2565400 w 5041900"/>
              <a:gd name="connsiteY1" fmla="*/ 87724 h 1332324"/>
              <a:gd name="connsiteX2" fmla="*/ 5041900 w 5041900"/>
              <a:gd name="connsiteY2" fmla="*/ 1332324 h 133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1900" h="1332324">
                <a:moveTo>
                  <a:pt x="0" y="202024"/>
                </a:moveTo>
                <a:cubicBezTo>
                  <a:pt x="862541" y="50682"/>
                  <a:pt x="1725083" y="-100659"/>
                  <a:pt x="2565400" y="87724"/>
                </a:cubicBezTo>
                <a:cubicBezTo>
                  <a:pt x="3405717" y="276107"/>
                  <a:pt x="4223808" y="804215"/>
                  <a:pt x="5041900" y="133232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2692654" y="3268503"/>
            <a:ext cx="542925" cy="396875"/>
            <a:chOff x="1199" y="1165"/>
            <a:chExt cx="342" cy="250"/>
          </a:xfrm>
        </p:grpSpPr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1199" y="1165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01" name="Group 50"/>
          <p:cNvGrpSpPr>
            <a:grpSpLocks/>
          </p:cNvGrpSpPr>
          <p:nvPr/>
        </p:nvGrpSpPr>
        <p:grpSpPr bwMode="auto">
          <a:xfrm>
            <a:off x="1023326" y="3881884"/>
            <a:ext cx="835025" cy="912812"/>
            <a:chOff x="391" y="1596"/>
            <a:chExt cx="526" cy="575"/>
          </a:xfrm>
        </p:grpSpPr>
        <p:sp>
          <p:nvSpPr>
            <p:cNvPr id="102" name="Oval 5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52"/>
            <p:cNvSpPr>
              <a:spLocks noChangeArrowheads="1"/>
            </p:cNvSpPr>
            <p:nvPr/>
          </p:nvSpPr>
          <p:spPr bwMode="auto">
            <a:xfrm>
              <a:off x="391" y="207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 flipH="1">
              <a:off x="477" y="1810"/>
              <a:ext cx="147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Text Box 5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06" name="Group 62"/>
          <p:cNvGrpSpPr>
            <a:grpSpLocks/>
          </p:cNvGrpSpPr>
          <p:nvPr/>
        </p:nvGrpSpPr>
        <p:grpSpPr bwMode="auto">
          <a:xfrm>
            <a:off x="1783322" y="4443920"/>
            <a:ext cx="658813" cy="641350"/>
            <a:chOff x="1381" y="1954"/>
            <a:chExt cx="415" cy="404"/>
          </a:xfrm>
        </p:grpSpPr>
        <p:sp>
          <p:nvSpPr>
            <p:cNvPr id="107" name="Oval 6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Text Box 6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09" name="Oval 6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6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Line 6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6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" name="Line 77"/>
          <p:cNvSpPr>
            <a:spLocks noChangeShapeType="1"/>
          </p:cNvSpPr>
          <p:nvPr/>
        </p:nvSpPr>
        <p:spPr bwMode="auto">
          <a:xfrm flipH="1">
            <a:off x="1688489" y="3523109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78"/>
          <p:cNvSpPr>
            <a:spLocks noChangeShapeType="1"/>
          </p:cNvSpPr>
          <p:nvPr/>
        </p:nvSpPr>
        <p:spPr bwMode="auto">
          <a:xfrm>
            <a:off x="1707874" y="4197795"/>
            <a:ext cx="269124" cy="2700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79"/>
          <p:cNvSpPr>
            <a:spLocks noChangeShapeType="1"/>
          </p:cNvSpPr>
          <p:nvPr/>
        </p:nvSpPr>
        <p:spPr bwMode="auto">
          <a:xfrm>
            <a:off x="3084883" y="3552857"/>
            <a:ext cx="8556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6" name="Group 47"/>
          <p:cNvGrpSpPr>
            <a:grpSpLocks/>
          </p:cNvGrpSpPr>
          <p:nvPr/>
        </p:nvGrpSpPr>
        <p:grpSpPr bwMode="auto">
          <a:xfrm>
            <a:off x="3882414" y="3973959"/>
            <a:ext cx="542925" cy="461962"/>
            <a:chOff x="1200" y="1168"/>
            <a:chExt cx="342" cy="291"/>
          </a:xfrm>
        </p:grpSpPr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Text Box 49"/>
            <p:cNvSpPr txBox="1">
              <a:spLocks noChangeArrowheads="1"/>
            </p:cNvSpPr>
            <p:nvPr/>
          </p:nvSpPr>
          <p:spPr bwMode="auto">
            <a:xfrm>
              <a:off x="1200" y="120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2659206" y="4818096"/>
            <a:ext cx="658813" cy="641350"/>
            <a:chOff x="1381" y="1954"/>
            <a:chExt cx="415" cy="40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45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6" name="Group 69"/>
          <p:cNvGrpSpPr>
            <a:grpSpLocks/>
          </p:cNvGrpSpPr>
          <p:nvPr/>
        </p:nvGrpSpPr>
        <p:grpSpPr bwMode="auto">
          <a:xfrm>
            <a:off x="3081917" y="4343657"/>
            <a:ext cx="542925" cy="604838"/>
            <a:chOff x="1454" y="1954"/>
            <a:chExt cx="342" cy="381"/>
          </a:xfrm>
        </p:grpSpPr>
        <p:sp>
          <p:nvSpPr>
            <p:cNvPr id="127" name="Oval 7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454" y="198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29" name="Oval 7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" name="Line 7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" name="Line 7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" name="Line 80"/>
          <p:cNvSpPr>
            <a:spLocks noChangeShapeType="1"/>
          </p:cNvSpPr>
          <p:nvPr/>
        </p:nvSpPr>
        <p:spPr bwMode="auto">
          <a:xfrm flipH="1">
            <a:off x="3493080" y="4197795"/>
            <a:ext cx="400446" cy="2156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4575751" y="4407408"/>
            <a:ext cx="738417" cy="641350"/>
            <a:chOff x="7563283" y="4540372"/>
            <a:chExt cx="738417" cy="641350"/>
          </a:xfrm>
        </p:grpSpPr>
        <p:sp>
          <p:nvSpPr>
            <p:cNvPr id="134" name="Oval 84"/>
            <p:cNvSpPr>
              <a:spLocks noChangeArrowheads="1"/>
            </p:cNvSpPr>
            <p:nvPr/>
          </p:nvSpPr>
          <p:spPr bwMode="auto">
            <a:xfrm>
              <a:off x="7625891" y="4540372"/>
              <a:ext cx="371475" cy="3619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" name="Text Box 85"/>
            <p:cNvSpPr txBox="1">
              <a:spLocks noChangeArrowheads="1"/>
            </p:cNvSpPr>
            <p:nvPr/>
          </p:nvSpPr>
          <p:spPr bwMode="auto">
            <a:xfrm>
              <a:off x="7563283" y="456815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36" name="Oval 87"/>
            <p:cNvSpPr>
              <a:spLocks noChangeArrowheads="1"/>
            </p:cNvSpPr>
            <p:nvPr/>
          </p:nvSpPr>
          <p:spPr bwMode="auto">
            <a:xfrm>
              <a:off x="8088206" y="4945184"/>
              <a:ext cx="213494" cy="2365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" name="Line 89"/>
            <p:cNvSpPr>
              <a:spLocks noChangeShapeType="1"/>
            </p:cNvSpPr>
            <p:nvPr/>
          </p:nvSpPr>
          <p:spPr bwMode="auto">
            <a:xfrm>
              <a:off x="7923845" y="4853867"/>
              <a:ext cx="207207" cy="1405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8" name="Line 90"/>
          <p:cNvSpPr>
            <a:spLocks noChangeShapeType="1"/>
          </p:cNvSpPr>
          <p:nvPr/>
        </p:nvSpPr>
        <p:spPr bwMode="auto">
          <a:xfrm>
            <a:off x="4237914" y="4278759"/>
            <a:ext cx="395763" cy="1890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90"/>
          <p:cNvSpPr>
            <a:spLocks noChangeShapeType="1"/>
          </p:cNvSpPr>
          <p:nvPr/>
        </p:nvSpPr>
        <p:spPr bwMode="auto">
          <a:xfrm flipH="1">
            <a:off x="4509276" y="4754114"/>
            <a:ext cx="230276" cy="2184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0" name="Group 47"/>
          <p:cNvGrpSpPr>
            <a:grpSpLocks/>
          </p:cNvGrpSpPr>
          <p:nvPr/>
        </p:nvGrpSpPr>
        <p:grpSpPr bwMode="auto">
          <a:xfrm>
            <a:off x="2709699" y="2328007"/>
            <a:ext cx="542925" cy="407987"/>
            <a:chOff x="1207" y="1139"/>
            <a:chExt cx="342" cy="257"/>
          </a:xfrm>
        </p:grpSpPr>
        <p:sp>
          <p:nvSpPr>
            <p:cNvPr id="141" name="Oval 4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" name="Text Box 4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</a:rPr>
                <a:t>55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3" name="直接箭头连接符 142"/>
          <p:cNvCxnSpPr>
            <a:stCxn id="141" idx="4"/>
            <a:endCxn id="99" idx="0"/>
          </p:cNvCxnSpPr>
          <p:nvPr/>
        </p:nvCxnSpPr>
        <p:spPr>
          <a:xfrm flipH="1">
            <a:off x="2895855" y="2735994"/>
            <a:ext cx="4345" cy="5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73"/>
          <p:cNvSpPr>
            <a:spLocks noChangeArrowheads="1"/>
          </p:cNvSpPr>
          <p:nvPr/>
        </p:nvSpPr>
        <p:spPr bwMode="auto">
          <a:xfrm>
            <a:off x="4420176" y="4948495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7487256" y="3250705"/>
            <a:ext cx="2933700" cy="1629810"/>
            <a:chOff x="6629400" y="1752600"/>
            <a:chExt cx="3176588" cy="1766888"/>
          </a:xfrm>
        </p:grpSpPr>
        <p:grpSp>
          <p:nvGrpSpPr>
            <p:cNvPr id="146" name="Group 79"/>
            <p:cNvGrpSpPr>
              <a:grpSpLocks/>
            </p:cNvGrpSpPr>
            <p:nvPr/>
          </p:nvGrpSpPr>
          <p:grpSpPr bwMode="auto">
            <a:xfrm>
              <a:off x="7239001" y="2147890"/>
              <a:ext cx="542925" cy="407987"/>
              <a:chOff x="1207" y="1139"/>
              <a:chExt cx="342" cy="257"/>
            </a:xfrm>
          </p:grpSpPr>
          <p:sp>
            <p:nvSpPr>
              <p:cNvPr id="186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87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147" name="Group 82"/>
            <p:cNvGrpSpPr>
              <a:grpSpLocks/>
            </p:cNvGrpSpPr>
            <p:nvPr/>
          </p:nvGrpSpPr>
          <p:grpSpPr bwMode="auto">
            <a:xfrm>
              <a:off x="8372476" y="2873375"/>
              <a:ext cx="542925" cy="401638"/>
              <a:chOff x="1425" y="3379"/>
              <a:chExt cx="342" cy="253"/>
            </a:xfrm>
          </p:grpSpPr>
          <p:sp>
            <p:nvSpPr>
              <p:cNvPr id="184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85" name="Text Box 84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148" name="Oval 85"/>
            <p:cNvSpPr>
              <a:spLocks noChangeArrowheads="1"/>
            </p:cNvSpPr>
            <p:nvPr/>
          </p:nvSpPr>
          <p:spPr bwMode="auto">
            <a:xfrm>
              <a:off x="68214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49" name="Text Box 86"/>
            <p:cNvSpPr txBox="1">
              <a:spLocks noChangeArrowheads="1"/>
            </p:cNvSpPr>
            <p:nvPr/>
          </p:nvSpPr>
          <p:spPr bwMode="auto">
            <a:xfrm>
              <a:off x="6781801" y="2878138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150" name="Group 87"/>
            <p:cNvGrpSpPr>
              <a:grpSpLocks/>
            </p:cNvGrpSpPr>
            <p:nvPr/>
          </p:nvGrpSpPr>
          <p:grpSpPr bwMode="auto">
            <a:xfrm>
              <a:off x="7931151" y="2170114"/>
              <a:ext cx="542925" cy="396875"/>
              <a:chOff x="3107" y="2990"/>
              <a:chExt cx="342" cy="250"/>
            </a:xfrm>
          </p:grpSpPr>
          <p:sp>
            <p:nvSpPr>
              <p:cNvPr id="182" name="Oval 88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83" name="Text Box 89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151" name="Oval 90"/>
            <p:cNvSpPr>
              <a:spLocks noChangeArrowheads="1"/>
            </p:cNvSpPr>
            <p:nvPr/>
          </p:nvSpPr>
          <p:spPr bwMode="auto">
            <a:xfrm>
              <a:off x="92043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52" name="Text Box 91"/>
            <p:cNvSpPr txBox="1">
              <a:spLocks noChangeArrowheads="1"/>
            </p:cNvSpPr>
            <p:nvPr/>
          </p:nvSpPr>
          <p:spPr bwMode="auto">
            <a:xfrm>
              <a:off x="9144000" y="2833689"/>
              <a:ext cx="661988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153" name="Oval 92"/>
            <p:cNvSpPr>
              <a:spLocks noChangeArrowheads="1"/>
            </p:cNvSpPr>
            <p:nvPr/>
          </p:nvSpPr>
          <p:spPr bwMode="auto">
            <a:xfrm>
              <a:off x="76168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54" name="Text Box 93"/>
            <p:cNvSpPr txBox="1">
              <a:spLocks noChangeArrowheads="1"/>
            </p:cNvSpPr>
            <p:nvPr/>
          </p:nvSpPr>
          <p:spPr bwMode="auto">
            <a:xfrm>
              <a:off x="7543801" y="2833689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155" name="Group 94"/>
            <p:cNvGrpSpPr>
              <a:grpSpLocks/>
            </p:cNvGrpSpPr>
            <p:nvPr/>
          </p:nvGrpSpPr>
          <p:grpSpPr bwMode="auto">
            <a:xfrm>
              <a:off x="8610601" y="2170120"/>
              <a:ext cx="542925" cy="366713"/>
              <a:chOff x="4014" y="2990"/>
              <a:chExt cx="342" cy="231"/>
            </a:xfrm>
          </p:grpSpPr>
          <p:sp>
            <p:nvSpPr>
              <p:cNvPr id="180" name="Oval 95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81" name="Text Box 96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156" name="Line 97"/>
            <p:cNvSpPr>
              <a:spLocks noChangeShapeType="1"/>
            </p:cNvSpPr>
            <p:nvPr/>
          </p:nvSpPr>
          <p:spPr bwMode="auto">
            <a:xfrm>
              <a:off x="74326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157" name="Group 98"/>
            <p:cNvGrpSpPr>
              <a:grpSpLocks/>
            </p:cNvGrpSpPr>
            <p:nvPr/>
          </p:nvGrpSpPr>
          <p:grpSpPr bwMode="auto">
            <a:xfrm>
              <a:off x="6781800" y="3214688"/>
              <a:ext cx="457200" cy="304800"/>
              <a:chOff x="2016" y="3648"/>
              <a:chExt cx="288" cy="192"/>
            </a:xfrm>
          </p:grpSpPr>
          <p:sp>
            <p:nvSpPr>
              <p:cNvPr id="177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8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9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58" name="Group 102"/>
            <p:cNvGrpSpPr>
              <a:grpSpLocks/>
            </p:cNvGrpSpPr>
            <p:nvPr/>
          </p:nvGrpSpPr>
          <p:grpSpPr bwMode="auto">
            <a:xfrm>
              <a:off x="7620000" y="3214688"/>
              <a:ext cx="457200" cy="304800"/>
              <a:chOff x="2016" y="3648"/>
              <a:chExt cx="288" cy="192"/>
            </a:xfrm>
          </p:grpSpPr>
          <p:sp>
            <p:nvSpPr>
              <p:cNvPr id="174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5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6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59" name="Group 106"/>
            <p:cNvGrpSpPr>
              <a:grpSpLocks/>
            </p:cNvGrpSpPr>
            <p:nvPr/>
          </p:nvGrpSpPr>
          <p:grpSpPr bwMode="auto">
            <a:xfrm>
              <a:off x="8382000" y="3214688"/>
              <a:ext cx="457200" cy="304800"/>
              <a:chOff x="2016" y="3648"/>
              <a:chExt cx="288" cy="192"/>
            </a:xfrm>
          </p:grpSpPr>
          <p:sp>
            <p:nvSpPr>
              <p:cNvPr id="171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2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3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60" name="Group 110"/>
            <p:cNvGrpSpPr>
              <a:grpSpLocks/>
            </p:cNvGrpSpPr>
            <p:nvPr/>
          </p:nvGrpSpPr>
          <p:grpSpPr bwMode="auto">
            <a:xfrm>
              <a:off x="9144000" y="3214688"/>
              <a:ext cx="457200" cy="304800"/>
              <a:chOff x="3552" y="3648"/>
              <a:chExt cx="288" cy="192"/>
            </a:xfrm>
          </p:grpSpPr>
          <p:sp>
            <p:nvSpPr>
              <p:cNvPr id="168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69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0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61" name="Line 115"/>
            <p:cNvSpPr>
              <a:spLocks noChangeShapeType="1"/>
            </p:cNvSpPr>
            <p:nvPr/>
          </p:nvSpPr>
          <p:spPr bwMode="auto">
            <a:xfrm>
              <a:off x="83058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2" name="Line 116"/>
            <p:cNvSpPr>
              <a:spLocks noChangeShapeType="1"/>
            </p:cNvSpPr>
            <p:nvPr/>
          </p:nvSpPr>
          <p:spPr bwMode="auto">
            <a:xfrm flipH="1">
              <a:off x="70866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3" name="Line 117"/>
            <p:cNvSpPr>
              <a:spLocks noChangeShapeType="1"/>
            </p:cNvSpPr>
            <p:nvPr/>
          </p:nvSpPr>
          <p:spPr bwMode="auto">
            <a:xfrm flipH="1">
              <a:off x="78486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4" name="Line 119"/>
            <p:cNvSpPr>
              <a:spLocks noChangeShapeType="1"/>
            </p:cNvSpPr>
            <p:nvPr/>
          </p:nvSpPr>
          <p:spPr bwMode="auto">
            <a:xfrm>
              <a:off x="89916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5" name="Line 204"/>
            <p:cNvSpPr>
              <a:spLocks noChangeShapeType="1"/>
            </p:cNvSpPr>
            <p:nvPr/>
          </p:nvSpPr>
          <p:spPr bwMode="auto">
            <a:xfrm>
              <a:off x="8229600" y="2514600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6" name="Freeform 205"/>
            <p:cNvSpPr>
              <a:spLocks/>
            </p:cNvSpPr>
            <p:nvPr/>
          </p:nvSpPr>
          <p:spPr bwMode="auto">
            <a:xfrm>
              <a:off x="7543800" y="1981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latin typeface="Arial" charset="0"/>
                <a:ea typeface="宋体" charset="-122"/>
              </a:endParaRPr>
            </a:p>
          </p:txBody>
        </p: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81000" cy="40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Arial" charset="0"/>
                  <a:ea typeface="宋体" charset="-122"/>
                </a:rPr>
                <a:t>B</a:t>
              </a: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3022600" y="2692400"/>
            <a:ext cx="6540500" cy="952500"/>
          </a:xfrm>
          <a:custGeom>
            <a:avLst/>
            <a:gdLst>
              <a:gd name="connsiteX0" fmla="*/ 0 w 6540500"/>
              <a:gd name="connsiteY0" fmla="*/ 596900 h 952500"/>
              <a:gd name="connsiteX1" fmla="*/ 63500 w 6540500"/>
              <a:gd name="connsiteY1" fmla="*/ 584200 h 952500"/>
              <a:gd name="connsiteX2" fmla="*/ 165100 w 6540500"/>
              <a:gd name="connsiteY2" fmla="*/ 558800 h 952500"/>
              <a:gd name="connsiteX3" fmla="*/ 228600 w 6540500"/>
              <a:gd name="connsiteY3" fmla="*/ 546100 h 952500"/>
              <a:gd name="connsiteX4" fmla="*/ 355600 w 6540500"/>
              <a:gd name="connsiteY4" fmla="*/ 508000 h 952500"/>
              <a:gd name="connsiteX5" fmla="*/ 431800 w 6540500"/>
              <a:gd name="connsiteY5" fmla="*/ 495300 h 952500"/>
              <a:gd name="connsiteX6" fmla="*/ 520700 w 6540500"/>
              <a:gd name="connsiteY6" fmla="*/ 469900 h 952500"/>
              <a:gd name="connsiteX7" fmla="*/ 622300 w 6540500"/>
              <a:gd name="connsiteY7" fmla="*/ 457200 h 952500"/>
              <a:gd name="connsiteX8" fmla="*/ 711200 w 6540500"/>
              <a:gd name="connsiteY8" fmla="*/ 431800 h 952500"/>
              <a:gd name="connsiteX9" fmla="*/ 774700 w 6540500"/>
              <a:gd name="connsiteY9" fmla="*/ 419100 h 952500"/>
              <a:gd name="connsiteX10" fmla="*/ 977900 w 6540500"/>
              <a:gd name="connsiteY10" fmla="*/ 406400 h 952500"/>
              <a:gd name="connsiteX11" fmla="*/ 1231900 w 6540500"/>
              <a:gd name="connsiteY11" fmla="*/ 381000 h 952500"/>
              <a:gd name="connsiteX12" fmla="*/ 1498600 w 6540500"/>
              <a:gd name="connsiteY12" fmla="*/ 342900 h 952500"/>
              <a:gd name="connsiteX13" fmla="*/ 1562100 w 6540500"/>
              <a:gd name="connsiteY13" fmla="*/ 330200 h 952500"/>
              <a:gd name="connsiteX14" fmla="*/ 1612900 w 6540500"/>
              <a:gd name="connsiteY14" fmla="*/ 317500 h 952500"/>
              <a:gd name="connsiteX15" fmla="*/ 1689100 w 6540500"/>
              <a:gd name="connsiteY15" fmla="*/ 304800 h 952500"/>
              <a:gd name="connsiteX16" fmla="*/ 1727200 w 6540500"/>
              <a:gd name="connsiteY16" fmla="*/ 292100 h 952500"/>
              <a:gd name="connsiteX17" fmla="*/ 1790700 w 6540500"/>
              <a:gd name="connsiteY17" fmla="*/ 279400 h 952500"/>
              <a:gd name="connsiteX18" fmla="*/ 1828800 w 6540500"/>
              <a:gd name="connsiteY18" fmla="*/ 266700 h 952500"/>
              <a:gd name="connsiteX19" fmla="*/ 1917700 w 6540500"/>
              <a:gd name="connsiteY19" fmla="*/ 254000 h 952500"/>
              <a:gd name="connsiteX20" fmla="*/ 2120900 w 6540500"/>
              <a:gd name="connsiteY20" fmla="*/ 215900 h 952500"/>
              <a:gd name="connsiteX21" fmla="*/ 2171700 w 6540500"/>
              <a:gd name="connsiteY21" fmla="*/ 203200 h 952500"/>
              <a:gd name="connsiteX22" fmla="*/ 2235200 w 6540500"/>
              <a:gd name="connsiteY22" fmla="*/ 177800 h 952500"/>
              <a:gd name="connsiteX23" fmla="*/ 2362200 w 6540500"/>
              <a:gd name="connsiteY23" fmla="*/ 152400 h 952500"/>
              <a:gd name="connsiteX24" fmla="*/ 2413000 w 6540500"/>
              <a:gd name="connsiteY24" fmla="*/ 127000 h 952500"/>
              <a:gd name="connsiteX25" fmla="*/ 2501900 w 6540500"/>
              <a:gd name="connsiteY25" fmla="*/ 114300 h 952500"/>
              <a:gd name="connsiteX26" fmla="*/ 2565400 w 6540500"/>
              <a:gd name="connsiteY26" fmla="*/ 101600 h 952500"/>
              <a:gd name="connsiteX27" fmla="*/ 2654300 w 6540500"/>
              <a:gd name="connsiteY27" fmla="*/ 88900 h 952500"/>
              <a:gd name="connsiteX28" fmla="*/ 2743200 w 6540500"/>
              <a:gd name="connsiteY28" fmla="*/ 63500 h 952500"/>
              <a:gd name="connsiteX29" fmla="*/ 2946400 w 6540500"/>
              <a:gd name="connsiteY29" fmla="*/ 38100 h 952500"/>
              <a:gd name="connsiteX30" fmla="*/ 3175000 w 6540500"/>
              <a:gd name="connsiteY30" fmla="*/ 25400 h 952500"/>
              <a:gd name="connsiteX31" fmla="*/ 4178300 w 6540500"/>
              <a:gd name="connsiteY31" fmla="*/ 0 h 952500"/>
              <a:gd name="connsiteX32" fmla="*/ 4749800 w 6540500"/>
              <a:gd name="connsiteY32" fmla="*/ 25400 h 952500"/>
              <a:gd name="connsiteX33" fmla="*/ 4826000 w 6540500"/>
              <a:gd name="connsiteY33" fmla="*/ 38100 h 952500"/>
              <a:gd name="connsiteX34" fmla="*/ 4940300 w 6540500"/>
              <a:gd name="connsiteY34" fmla="*/ 63500 h 952500"/>
              <a:gd name="connsiteX35" fmla="*/ 5067300 w 6540500"/>
              <a:gd name="connsiteY35" fmla="*/ 101600 h 952500"/>
              <a:gd name="connsiteX36" fmla="*/ 5207000 w 6540500"/>
              <a:gd name="connsiteY36" fmla="*/ 114300 h 952500"/>
              <a:gd name="connsiteX37" fmla="*/ 5257800 w 6540500"/>
              <a:gd name="connsiteY37" fmla="*/ 127000 h 952500"/>
              <a:gd name="connsiteX38" fmla="*/ 5321300 w 6540500"/>
              <a:gd name="connsiteY38" fmla="*/ 139700 h 952500"/>
              <a:gd name="connsiteX39" fmla="*/ 5397500 w 6540500"/>
              <a:gd name="connsiteY39" fmla="*/ 165100 h 952500"/>
              <a:gd name="connsiteX40" fmla="*/ 5473700 w 6540500"/>
              <a:gd name="connsiteY40" fmla="*/ 190500 h 952500"/>
              <a:gd name="connsiteX41" fmla="*/ 5575300 w 6540500"/>
              <a:gd name="connsiteY41" fmla="*/ 215900 h 952500"/>
              <a:gd name="connsiteX42" fmla="*/ 5613400 w 6540500"/>
              <a:gd name="connsiteY42" fmla="*/ 228600 h 952500"/>
              <a:gd name="connsiteX43" fmla="*/ 5664200 w 6540500"/>
              <a:gd name="connsiteY43" fmla="*/ 241300 h 952500"/>
              <a:gd name="connsiteX44" fmla="*/ 5765800 w 6540500"/>
              <a:gd name="connsiteY44" fmla="*/ 292100 h 952500"/>
              <a:gd name="connsiteX45" fmla="*/ 5842000 w 6540500"/>
              <a:gd name="connsiteY45" fmla="*/ 317500 h 952500"/>
              <a:gd name="connsiteX46" fmla="*/ 5880100 w 6540500"/>
              <a:gd name="connsiteY46" fmla="*/ 342900 h 952500"/>
              <a:gd name="connsiteX47" fmla="*/ 5930900 w 6540500"/>
              <a:gd name="connsiteY47" fmla="*/ 381000 h 952500"/>
              <a:gd name="connsiteX48" fmla="*/ 5969000 w 6540500"/>
              <a:gd name="connsiteY48" fmla="*/ 393700 h 952500"/>
              <a:gd name="connsiteX49" fmla="*/ 6007100 w 6540500"/>
              <a:gd name="connsiteY49" fmla="*/ 419100 h 952500"/>
              <a:gd name="connsiteX50" fmla="*/ 6032500 w 6540500"/>
              <a:gd name="connsiteY50" fmla="*/ 457200 h 952500"/>
              <a:gd name="connsiteX51" fmla="*/ 6083300 w 6540500"/>
              <a:gd name="connsiteY51" fmla="*/ 469900 h 952500"/>
              <a:gd name="connsiteX52" fmla="*/ 6172200 w 6540500"/>
              <a:gd name="connsiteY52" fmla="*/ 520700 h 952500"/>
              <a:gd name="connsiteX53" fmla="*/ 6248400 w 6540500"/>
              <a:gd name="connsiteY53" fmla="*/ 584200 h 952500"/>
              <a:gd name="connsiteX54" fmla="*/ 6299200 w 6540500"/>
              <a:gd name="connsiteY54" fmla="*/ 622300 h 952500"/>
              <a:gd name="connsiteX55" fmla="*/ 6388100 w 6540500"/>
              <a:gd name="connsiteY55" fmla="*/ 685800 h 952500"/>
              <a:gd name="connsiteX56" fmla="*/ 6400800 w 6540500"/>
              <a:gd name="connsiteY56" fmla="*/ 723900 h 952500"/>
              <a:gd name="connsiteX57" fmla="*/ 6464300 w 6540500"/>
              <a:gd name="connsiteY57" fmla="*/ 800100 h 952500"/>
              <a:gd name="connsiteX58" fmla="*/ 6489700 w 6540500"/>
              <a:gd name="connsiteY58" fmla="*/ 876300 h 952500"/>
              <a:gd name="connsiteX59" fmla="*/ 6540500 w 6540500"/>
              <a:gd name="connsiteY59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540500" h="952500">
                <a:moveTo>
                  <a:pt x="0" y="596900"/>
                </a:moveTo>
                <a:cubicBezTo>
                  <a:pt x="21167" y="592667"/>
                  <a:pt x="42467" y="589054"/>
                  <a:pt x="63500" y="584200"/>
                </a:cubicBezTo>
                <a:cubicBezTo>
                  <a:pt x="97515" y="576350"/>
                  <a:pt x="130869" y="565646"/>
                  <a:pt x="165100" y="558800"/>
                </a:cubicBezTo>
                <a:cubicBezTo>
                  <a:pt x="186267" y="554567"/>
                  <a:pt x="207775" y="551780"/>
                  <a:pt x="228600" y="546100"/>
                </a:cubicBezTo>
                <a:cubicBezTo>
                  <a:pt x="317693" y="521802"/>
                  <a:pt x="281215" y="522877"/>
                  <a:pt x="355600" y="508000"/>
                </a:cubicBezTo>
                <a:cubicBezTo>
                  <a:pt x="380850" y="502950"/>
                  <a:pt x="406663" y="500886"/>
                  <a:pt x="431800" y="495300"/>
                </a:cubicBezTo>
                <a:cubicBezTo>
                  <a:pt x="522392" y="475168"/>
                  <a:pt x="410061" y="488340"/>
                  <a:pt x="520700" y="469900"/>
                </a:cubicBezTo>
                <a:cubicBezTo>
                  <a:pt x="554366" y="464289"/>
                  <a:pt x="588433" y="461433"/>
                  <a:pt x="622300" y="457200"/>
                </a:cubicBezTo>
                <a:cubicBezTo>
                  <a:pt x="664728" y="443057"/>
                  <a:pt x="663360" y="442431"/>
                  <a:pt x="711200" y="431800"/>
                </a:cubicBezTo>
                <a:cubicBezTo>
                  <a:pt x="732272" y="427117"/>
                  <a:pt x="753211" y="421147"/>
                  <a:pt x="774700" y="419100"/>
                </a:cubicBezTo>
                <a:cubicBezTo>
                  <a:pt x="842260" y="412666"/>
                  <a:pt x="910269" y="412036"/>
                  <a:pt x="977900" y="406400"/>
                </a:cubicBezTo>
                <a:cubicBezTo>
                  <a:pt x="1062695" y="399334"/>
                  <a:pt x="1147666" y="393033"/>
                  <a:pt x="1231900" y="381000"/>
                </a:cubicBezTo>
                <a:cubicBezTo>
                  <a:pt x="1320800" y="368300"/>
                  <a:pt x="1410541" y="360512"/>
                  <a:pt x="1498600" y="342900"/>
                </a:cubicBezTo>
                <a:cubicBezTo>
                  <a:pt x="1519767" y="338667"/>
                  <a:pt x="1541028" y="334883"/>
                  <a:pt x="1562100" y="330200"/>
                </a:cubicBezTo>
                <a:cubicBezTo>
                  <a:pt x="1579139" y="326414"/>
                  <a:pt x="1595784" y="320923"/>
                  <a:pt x="1612900" y="317500"/>
                </a:cubicBezTo>
                <a:cubicBezTo>
                  <a:pt x="1638150" y="312450"/>
                  <a:pt x="1663963" y="310386"/>
                  <a:pt x="1689100" y="304800"/>
                </a:cubicBezTo>
                <a:cubicBezTo>
                  <a:pt x="1702168" y="301896"/>
                  <a:pt x="1714213" y="295347"/>
                  <a:pt x="1727200" y="292100"/>
                </a:cubicBezTo>
                <a:cubicBezTo>
                  <a:pt x="1748141" y="286865"/>
                  <a:pt x="1769759" y="284635"/>
                  <a:pt x="1790700" y="279400"/>
                </a:cubicBezTo>
                <a:cubicBezTo>
                  <a:pt x="1803687" y="276153"/>
                  <a:pt x="1815673" y="269325"/>
                  <a:pt x="1828800" y="266700"/>
                </a:cubicBezTo>
                <a:cubicBezTo>
                  <a:pt x="1858153" y="260829"/>
                  <a:pt x="1888114" y="258552"/>
                  <a:pt x="1917700" y="254000"/>
                </a:cubicBezTo>
                <a:cubicBezTo>
                  <a:pt x="1973424" y="245427"/>
                  <a:pt x="2074373" y="227532"/>
                  <a:pt x="2120900" y="215900"/>
                </a:cubicBezTo>
                <a:cubicBezTo>
                  <a:pt x="2137833" y="211667"/>
                  <a:pt x="2155141" y="208720"/>
                  <a:pt x="2171700" y="203200"/>
                </a:cubicBezTo>
                <a:cubicBezTo>
                  <a:pt x="2193327" y="195991"/>
                  <a:pt x="2213173" y="183674"/>
                  <a:pt x="2235200" y="177800"/>
                </a:cubicBezTo>
                <a:cubicBezTo>
                  <a:pt x="2276914" y="166676"/>
                  <a:pt x="2362200" y="152400"/>
                  <a:pt x="2362200" y="152400"/>
                </a:cubicBezTo>
                <a:cubicBezTo>
                  <a:pt x="2379133" y="143933"/>
                  <a:pt x="2394735" y="131981"/>
                  <a:pt x="2413000" y="127000"/>
                </a:cubicBezTo>
                <a:cubicBezTo>
                  <a:pt x="2441879" y="119124"/>
                  <a:pt x="2472373" y="119221"/>
                  <a:pt x="2501900" y="114300"/>
                </a:cubicBezTo>
                <a:cubicBezTo>
                  <a:pt x="2523192" y="110751"/>
                  <a:pt x="2544108" y="105149"/>
                  <a:pt x="2565400" y="101600"/>
                </a:cubicBezTo>
                <a:cubicBezTo>
                  <a:pt x="2594927" y="96679"/>
                  <a:pt x="2624667" y="93133"/>
                  <a:pt x="2654300" y="88900"/>
                </a:cubicBezTo>
                <a:cubicBezTo>
                  <a:pt x="2690613" y="76796"/>
                  <a:pt x="2703333" y="71473"/>
                  <a:pt x="2743200" y="63500"/>
                </a:cubicBezTo>
                <a:cubicBezTo>
                  <a:pt x="2810202" y="50100"/>
                  <a:pt x="2878309" y="42964"/>
                  <a:pt x="2946400" y="38100"/>
                </a:cubicBezTo>
                <a:cubicBezTo>
                  <a:pt x="3022524" y="32663"/>
                  <a:pt x="3098741" y="28391"/>
                  <a:pt x="3175000" y="25400"/>
                </a:cubicBezTo>
                <a:cubicBezTo>
                  <a:pt x="3475771" y="13605"/>
                  <a:pt x="3890602" y="6254"/>
                  <a:pt x="4178300" y="0"/>
                </a:cubicBezTo>
                <a:cubicBezTo>
                  <a:pt x="4343607" y="5332"/>
                  <a:pt x="4571261" y="7546"/>
                  <a:pt x="4749800" y="25400"/>
                </a:cubicBezTo>
                <a:cubicBezTo>
                  <a:pt x="4775423" y="27962"/>
                  <a:pt x="4800665" y="33494"/>
                  <a:pt x="4826000" y="38100"/>
                </a:cubicBezTo>
                <a:cubicBezTo>
                  <a:pt x="4856677" y="43678"/>
                  <a:pt x="4908939" y="54092"/>
                  <a:pt x="4940300" y="63500"/>
                </a:cubicBezTo>
                <a:cubicBezTo>
                  <a:pt x="4969174" y="72162"/>
                  <a:pt x="5032173" y="96916"/>
                  <a:pt x="5067300" y="101600"/>
                </a:cubicBezTo>
                <a:cubicBezTo>
                  <a:pt x="5113649" y="107780"/>
                  <a:pt x="5160433" y="110067"/>
                  <a:pt x="5207000" y="114300"/>
                </a:cubicBezTo>
                <a:cubicBezTo>
                  <a:pt x="5223933" y="118533"/>
                  <a:pt x="5240761" y="123214"/>
                  <a:pt x="5257800" y="127000"/>
                </a:cubicBezTo>
                <a:cubicBezTo>
                  <a:pt x="5278872" y="131683"/>
                  <a:pt x="5300475" y="134020"/>
                  <a:pt x="5321300" y="139700"/>
                </a:cubicBezTo>
                <a:cubicBezTo>
                  <a:pt x="5347131" y="146745"/>
                  <a:pt x="5372100" y="156633"/>
                  <a:pt x="5397500" y="165100"/>
                </a:cubicBezTo>
                <a:cubicBezTo>
                  <a:pt x="5422900" y="173567"/>
                  <a:pt x="5447725" y="184006"/>
                  <a:pt x="5473700" y="190500"/>
                </a:cubicBezTo>
                <a:cubicBezTo>
                  <a:pt x="5507567" y="198967"/>
                  <a:pt x="5542182" y="204861"/>
                  <a:pt x="5575300" y="215900"/>
                </a:cubicBezTo>
                <a:cubicBezTo>
                  <a:pt x="5588000" y="220133"/>
                  <a:pt x="5600528" y="224922"/>
                  <a:pt x="5613400" y="228600"/>
                </a:cubicBezTo>
                <a:cubicBezTo>
                  <a:pt x="5630183" y="233395"/>
                  <a:pt x="5648088" y="234587"/>
                  <a:pt x="5664200" y="241300"/>
                </a:cubicBezTo>
                <a:cubicBezTo>
                  <a:pt x="5699151" y="255863"/>
                  <a:pt x="5729879" y="280126"/>
                  <a:pt x="5765800" y="292100"/>
                </a:cubicBezTo>
                <a:cubicBezTo>
                  <a:pt x="5791200" y="300567"/>
                  <a:pt x="5819723" y="302648"/>
                  <a:pt x="5842000" y="317500"/>
                </a:cubicBezTo>
                <a:cubicBezTo>
                  <a:pt x="5854700" y="325967"/>
                  <a:pt x="5867680" y="334028"/>
                  <a:pt x="5880100" y="342900"/>
                </a:cubicBezTo>
                <a:cubicBezTo>
                  <a:pt x="5897324" y="355203"/>
                  <a:pt x="5912522" y="370498"/>
                  <a:pt x="5930900" y="381000"/>
                </a:cubicBezTo>
                <a:cubicBezTo>
                  <a:pt x="5942523" y="387642"/>
                  <a:pt x="5957026" y="387713"/>
                  <a:pt x="5969000" y="393700"/>
                </a:cubicBezTo>
                <a:cubicBezTo>
                  <a:pt x="5982652" y="400526"/>
                  <a:pt x="5994400" y="410633"/>
                  <a:pt x="6007100" y="419100"/>
                </a:cubicBezTo>
                <a:cubicBezTo>
                  <a:pt x="6015567" y="431800"/>
                  <a:pt x="6019800" y="448733"/>
                  <a:pt x="6032500" y="457200"/>
                </a:cubicBezTo>
                <a:cubicBezTo>
                  <a:pt x="6047023" y="466882"/>
                  <a:pt x="6066957" y="463771"/>
                  <a:pt x="6083300" y="469900"/>
                </a:cubicBezTo>
                <a:cubicBezTo>
                  <a:pt x="6120130" y="483711"/>
                  <a:pt x="6140617" y="499645"/>
                  <a:pt x="6172200" y="520700"/>
                </a:cubicBezTo>
                <a:cubicBezTo>
                  <a:pt x="6215525" y="585687"/>
                  <a:pt x="6174740" y="538163"/>
                  <a:pt x="6248400" y="584200"/>
                </a:cubicBezTo>
                <a:cubicBezTo>
                  <a:pt x="6266349" y="595418"/>
                  <a:pt x="6281976" y="609997"/>
                  <a:pt x="6299200" y="622300"/>
                </a:cubicBezTo>
                <a:cubicBezTo>
                  <a:pt x="6429194" y="715153"/>
                  <a:pt x="6222078" y="561284"/>
                  <a:pt x="6388100" y="685800"/>
                </a:cubicBezTo>
                <a:cubicBezTo>
                  <a:pt x="6392333" y="698500"/>
                  <a:pt x="6394813" y="711926"/>
                  <a:pt x="6400800" y="723900"/>
                </a:cubicBezTo>
                <a:cubicBezTo>
                  <a:pt x="6418481" y="759263"/>
                  <a:pt x="6436213" y="772013"/>
                  <a:pt x="6464300" y="800100"/>
                </a:cubicBezTo>
                <a:cubicBezTo>
                  <a:pt x="6472767" y="825500"/>
                  <a:pt x="6474848" y="854023"/>
                  <a:pt x="6489700" y="876300"/>
                </a:cubicBezTo>
                <a:lnTo>
                  <a:pt x="6540500" y="95250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165600" y="3124200"/>
            <a:ext cx="4661165" cy="838200"/>
          </a:xfrm>
          <a:custGeom>
            <a:avLst/>
            <a:gdLst>
              <a:gd name="connsiteX0" fmla="*/ 0 w 4661165"/>
              <a:gd name="connsiteY0" fmla="*/ 838200 h 838200"/>
              <a:gd name="connsiteX1" fmla="*/ 63500 w 4661165"/>
              <a:gd name="connsiteY1" fmla="*/ 825500 h 838200"/>
              <a:gd name="connsiteX2" fmla="*/ 152400 w 4661165"/>
              <a:gd name="connsiteY2" fmla="*/ 762000 h 838200"/>
              <a:gd name="connsiteX3" fmla="*/ 228600 w 4661165"/>
              <a:gd name="connsiteY3" fmla="*/ 711200 h 838200"/>
              <a:gd name="connsiteX4" fmla="*/ 304800 w 4661165"/>
              <a:gd name="connsiteY4" fmla="*/ 660400 h 838200"/>
              <a:gd name="connsiteX5" fmla="*/ 381000 w 4661165"/>
              <a:gd name="connsiteY5" fmla="*/ 609600 h 838200"/>
              <a:gd name="connsiteX6" fmla="*/ 419100 w 4661165"/>
              <a:gd name="connsiteY6" fmla="*/ 584200 h 838200"/>
              <a:gd name="connsiteX7" fmla="*/ 469900 w 4661165"/>
              <a:gd name="connsiteY7" fmla="*/ 558800 h 838200"/>
              <a:gd name="connsiteX8" fmla="*/ 558800 w 4661165"/>
              <a:gd name="connsiteY8" fmla="*/ 482600 h 838200"/>
              <a:gd name="connsiteX9" fmla="*/ 647700 w 4661165"/>
              <a:gd name="connsiteY9" fmla="*/ 431800 h 838200"/>
              <a:gd name="connsiteX10" fmla="*/ 685800 w 4661165"/>
              <a:gd name="connsiteY10" fmla="*/ 393700 h 838200"/>
              <a:gd name="connsiteX11" fmla="*/ 723900 w 4661165"/>
              <a:gd name="connsiteY11" fmla="*/ 381000 h 838200"/>
              <a:gd name="connsiteX12" fmla="*/ 800100 w 4661165"/>
              <a:gd name="connsiteY12" fmla="*/ 330200 h 838200"/>
              <a:gd name="connsiteX13" fmla="*/ 838200 w 4661165"/>
              <a:gd name="connsiteY13" fmla="*/ 317500 h 838200"/>
              <a:gd name="connsiteX14" fmla="*/ 927100 w 4661165"/>
              <a:gd name="connsiteY14" fmla="*/ 254000 h 838200"/>
              <a:gd name="connsiteX15" fmla="*/ 965200 w 4661165"/>
              <a:gd name="connsiteY15" fmla="*/ 241300 h 838200"/>
              <a:gd name="connsiteX16" fmla="*/ 1054100 w 4661165"/>
              <a:gd name="connsiteY16" fmla="*/ 203200 h 838200"/>
              <a:gd name="connsiteX17" fmla="*/ 1130300 w 4661165"/>
              <a:gd name="connsiteY17" fmla="*/ 152400 h 838200"/>
              <a:gd name="connsiteX18" fmla="*/ 1206500 w 4661165"/>
              <a:gd name="connsiteY18" fmla="*/ 127000 h 838200"/>
              <a:gd name="connsiteX19" fmla="*/ 1244600 w 4661165"/>
              <a:gd name="connsiteY19" fmla="*/ 114300 h 838200"/>
              <a:gd name="connsiteX20" fmla="*/ 1295400 w 4661165"/>
              <a:gd name="connsiteY20" fmla="*/ 101600 h 838200"/>
              <a:gd name="connsiteX21" fmla="*/ 1333500 w 4661165"/>
              <a:gd name="connsiteY21" fmla="*/ 88900 h 838200"/>
              <a:gd name="connsiteX22" fmla="*/ 1460500 w 4661165"/>
              <a:gd name="connsiteY22" fmla="*/ 63500 h 838200"/>
              <a:gd name="connsiteX23" fmla="*/ 1498600 w 4661165"/>
              <a:gd name="connsiteY23" fmla="*/ 50800 h 838200"/>
              <a:gd name="connsiteX24" fmla="*/ 1727200 w 4661165"/>
              <a:gd name="connsiteY24" fmla="*/ 38100 h 838200"/>
              <a:gd name="connsiteX25" fmla="*/ 1892300 w 4661165"/>
              <a:gd name="connsiteY25" fmla="*/ 25400 h 838200"/>
              <a:gd name="connsiteX26" fmla="*/ 1993900 w 4661165"/>
              <a:gd name="connsiteY26" fmla="*/ 12700 h 838200"/>
              <a:gd name="connsiteX27" fmla="*/ 2184400 w 4661165"/>
              <a:gd name="connsiteY27" fmla="*/ 0 h 838200"/>
              <a:gd name="connsiteX28" fmla="*/ 3124200 w 4661165"/>
              <a:gd name="connsiteY28" fmla="*/ 12700 h 838200"/>
              <a:gd name="connsiteX29" fmla="*/ 3517900 w 4661165"/>
              <a:gd name="connsiteY29" fmla="*/ 38100 h 838200"/>
              <a:gd name="connsiteX30" fmla="*/ 3695700 w 4661165"/>
              <a:gd name="connsiteY30" fmla="*/ 50800 h 838200"/>
              <a:gd name="connsiteX31" fmla="*/ 3759200 w 4661165"/>
              <a:gd name="connsiteY31" fmla="*/ 63500 h 838200"/>
              <a:gd name="connsiteX32" fmla="*/ 3810000 w 4661165"/>
              <a:gd name="connsiteY32" fmla="*/ 76200 h 838200"/>
              <a:gd name="connsiteX33" fmla="*/ 4064000 w 4661165"/>
              <a:gd name="connsiteY33" fmla="*/ 114300 h 838200"/>
              <a:gd name="connsiteX34" fmla="*/ 4178300 w 4661165"/>
              <a:gd name="connsiteY34" fmla="*/ 152400 h 838200"/>
              <a:gd name="connsiteX35" fmla="*/ 4216400 w 4661165"/>
              <a:gd name="connsiteY35" fmla="*/ 165100 h 838200"/>
              <a:gd name="connsiteX36" fmla="*/ 4267200 w 4661165"/>
              <a:gd name="connsiteY36" fmla="*/ 190500 h 838200"/>
              <a:gd name="connsiteX37" fmla="*/ 4356100 w 4661165"/>
              <a:gd name="connsiteY37" fmla="*/ 215900 h 838200"/>
              <a:gd name="connsiteX38" fmla="*/ 4432300 w 4661165"/>
              <a:gd name="connsiteY38" fmla="*/ 266700 h 838200"/>
              <a:gd name="connsiteX39" fmla="*/ 4470400 w 4661165"/>
              <a:gd name="connsiteY39" fmla="*/ 292100 h 838200"/>
              <a:gd name="connsiteX40" fmla="*/ 4508500 w 4661165"/>
              <a:gd name="connsiteY40" fmla="*/ 304800 h 838200"/>
              <a:gd name="connsiteX41" fmla="*/ 4572000 w 4661165"/>
              <a:gd name="connsiteY41" fmla="*/ 355600 h 838200"/>
              <a:gd name="connsiteX42" fmla="*/ 4597400 w 4661165"/>
              <a:gd name="connsiteY42" fmla="*/ 393700 h 838200"/>
              <a:gd name="connsiteX43" fmla="*/ 4622800 w 4661165"/>
              <a:gd name="connsiteY43" fmla="*/ 444500 h 838200"/>
              <a:gd name="connsiteX44" fmla="*/ 4635500 w 4661165"/>
              <a:gd name="connsiteY44" fmla="*/ 482600 h 838200"/>
              <a:gd name="connsiteX45" fmla="*/ 4660900 w 4661165"/>
              <a:gd name="connsiteY45" fmla="*/ 5461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661165" h="838200">
                <a:moveTo>
                  <a:pt x="0" y="838200"/>
                </a:moveTo>
                <a:cubicBezTo>
                  <a:pt x="21167" y="833967"/>
                  <a:pt x="43289" y="833079"/>
                  <a:pt x="63500" y="825500"/>
                </a:cubicBezTo>
                <a:cubicBezTo>
                  <a:pt x="76204" y="820736"/>
                  <a:pt x="149030" y="764359"/>
                  <a:pt x="152400" y="762000"/>
                </a:cubicBezTo>
                <a:cubicBezTo>
                  <a:pt x="177409" y="744494"/>
                  <a:pt x="203200" y="728133"/>
                  <a:pt x="228600" y="711200"/>
                </a:cubicBezTo>
                <a:lnTo>
                  <a:pt x="304800" y="660400"/>
                </a:lnTo>
                <a:lnTo>
                  <a:pt x="381000" y="609600"/>
                </a:lnTo>
                <a:cubicBezTo>
                  <a:pt x="393700" y="601133"/>
                  <a:pt x="405448" y="591026"/>
                  <a:pt x="419100" y="584200"/>
                </a:cubicBezTo>
                <a:cubicBezTo>
                  <a:pt x="436033" y="575733"/>
                  <a:pt x="454494" y="569804"/>
                  <a:pt x="469900" y="558800"/>
                </a:cubicBezTo>
                <a:cubicBezTo>
                  <a:pt x="615366" y="454896"/>
                  <a:pt x="384739" y="591388"/>
                  <a:pt x="558800" y="482600"/>
                </a:cubicBezTo>
                <a:cubicBezTo>
                  <a:pt x="608487" y="451546"/>
                  <a:pt x="605752" y="466757"/>
                  <a:pt x="647700" y="431800"/>
                </a:cubicBezTo>
                <a:cubicBezTo>
                  <a:pt x="661498" y="420302"/>
                  <a:pt x="670856" y="403663"/>
                  <a:pt x="685800" y="393700"/>
                </a:cubicBezTo>
                <a:cubicBezTo>
                  <a:pt x="696939" y="386274"/>
                  <a:pt x="712198" y="387501"/>
                  <a:pt x="723900" y="381000"/>
                </a:cubicBezTo>
                <a:cubicBezTo>
                  <a:pt x="750585" y="366175"/>
                  <a:pt x="771140" y="339853"/>
                  <a:pt x="800100" y="330200"/>
                </a:cubicBezTo>
                <a:cubicBezTo>
                  <a:pt x="812800" y="325967"/>
                  <a:pt x="826226" y="323487"/>
                  <a:pt x="838200" y="317500"/>
                </a:cubicBezTo>
                <a:cubicBezTo>
                  <a:pt x="877512" y="297844"/>
                  <a:pt x="886831" y="277011"/>
                  <a:pt x="927100" y="254000"/>
                </a:cubicBezTo>
                <a:cubicBezTo>
                  <a:pt x="938723" y="247358"/>
                  <a:pt x="953226" y="247287"/>
                  <a:pt x="965200" y="241300"/>
                </a:cubicBezTo>
                <a:cubicBezTo>
                  <a:pt x="1052905" y="197447"/>
                  <a:pt x="948374" y="229631"/>
                  <a:pt x="1054100" y="203200"/>
                </a:cubicBezTo>
                <a:cubicBezTo>
                  <a:pt x="1079500" y="186267"/>
                  <a:pt x="1101340" y="162053"/>
                  <a:pt x="1130300" y="152400"/>
                </a:cubicBezTo>
                <a:lnTo>
                  <a:pt x="1206500" y="127000"/>
                </a:lnTo>
                <a:cubicBezTo>
                  <a:pt x="1219200" y="122767"/>
                  <a:pt x="1231613" y="117547"/>
                  <a:pt x="1244600" y="114300"/>
                </a:cubicBezTo>
                <a:cubicBezTo>
                  <a:pt x="1261533" y="110067"/>
                  <a:pt x="1278617" y="106395"/>
                  <a:pt x="1295400" y="101600"/>
                </a:cubicBezTo>
                <a:cubicBezTo>
                  <a:pt x="1308272" y="97922"/>
                  <a:pt x="1320456" y="91910"/>
                  <a:pt x="1333500" y="88900"/>
                </a:cubicBezTo>
                <a:cubicBezTo>
                  <a:pt x="1375566" y="79192"/>
                  <a:pt x="1419544" y="77152"/>
                  <a:pt x="1460500" y="63500"/>
                </a:cubicBezTo>
                <a:cubicBezTo>
                  <a:pt x="1473200" y="59267"/>
                  <a:pt x="1485273" y="52069"/>
                  <a:pt x="1498600" y="50800"/>
                </a:cubicBezTo>
                <a:cubicBezTo>
                  <a:pt x="1574574" y="43564"/>
                  <a:pt x="1651041" y="43013"/>
                  <a:pt x="1727200" y="38100"/>
                </a:cubicBezTo>
                <a:cubicBezTo>
                  <a:pt x="1782281" y="34546"/>
                  <a:pt x="1837353" y="30633"/>
                  <a:pt x="1892300" y="25400"/>
                </a:cubicBezTo>
                <a:cubicBezTo>
                  <a:pt x="1926276" y="22164"/>
                  <a:pt x="1959898" y="15657"/>
                  <a:pt x="1993900" y="12700"/>
                </a:cubicBezTo>
                <a:cubicBezTo>
                  <a:pt x="2057302" y="7187"/>
                  <a:pt x="2120900" y="4233"/>
                  <a:pt x="2184400" y="0"/>
                </a:cubicBezTo>
                <a:lnTo>
                  <a:pt x="3124200" y="12700"/>
                </a:lnTo>
                <a:cubicBezTo>
                  <a:pt x="3294808" y="16369"/>
                  <a:pt x="3362192" y="26122"/>
                  <a:pt x="3517900" y="38100"/>
                </a:cubicBezTo>
                <a:lnTo>
                  <a:pt x="3695700" y="50800"/>
                </a:lnTo>
                <a:cubicBezTo>
                  <a:pt x="3716867" y="55033"/>
                  <a:pt x="3738128" y="58817"/>
                  <a:pt x="3759200" y="63500"/>
                </a:cubicBezTo>
                <a:cubicBezTo>
                  <a:pt x="3776239" y="67286"/>
                  <a:pt x="3792721" y="73732"/>
                  <a:pt x="3810000" y="76200"/>
                </a:cubicBezTo>
                <a:cubicBezTo>
                  <a:pt x="3901811" y="89316"/>
                  <a:pt x="3974580" y="84493"/>
                  <a:pt x="4064000" y="114300"/>
                </a:cubicBezTo>
                <a:lnTo>
                  <a:pt x="4178300" y="152400"/>
                </a:lnTo>
                <a:cubicBezTo>
                  <a:pt x="4191000" y="156633"/>
                  <a:pt x="4204426" y="159113"/>
                  <a:pt x="4216400" y="165100"/>
                </a:cubicBezTo>
                <a:cubicBezTo>
                  <a:pt x="4233333" y="173567"/>
                  <a:pt x="4249799" y="183042"/>
                  <a:pt x="4267200" y="190500"/>
                </a:cubicBezTo>
                <a:cubicBezTo>
                  <a:pt x="4292707" y="201432"/>
                  <a:pt x="4330321" y="209455"/>
                  <a:pt x="4356100" y="215900"/>
                </a:cubicBezTo>
                <a:lnTo>
                  <a:pt x="4432300" y="266700"/>
                </a:lnTo>
                <a:cubicBezTo>
                  <a:pt x="4445000" y="275167"/>
                  <a:pt x="4455920" y="287273"/>
                  <a:pt x="4470400" y="292100"/>
                </a:cubicBezTo>
                <a:lnTo>
                  <a:pt x="4508500" y="304800"/>
                </a:lnTo>
                <a:cubicBezTo>
                  <a:pt x="4581293" y="413989"/>
                  <a:pt x="4484366" y="285493"/>
                  <a:pt x="4572000" y="355600"/>
                </a:cubicBezTo>
                <a:cubicBezTo>
                  <a:pt x="4583919" y="365135"/>
                  <a:pt x="4589827" y="380448"/>
                  <a:pt x="4597400" y="393700"/>
                </a:cubicBezTo>
                <a:cubicBezTo>
                  <a:pt x="4606793" y="410138"/>
                  <a:pt x="4615342" y="427099"/>
                  <a:pt x="4622800" y="444500"/>
                </a:cubicBezTo>
                <a:cubicBezTo>
                  <a:pt x="4628073" y="456805"/>
                  <a:pt x="4629513" y="470626"/>
                  <a:pt x="4635500" y="482600"/>
                </a:cubicBezTo>
                <a:cubicBezTo>
                  <a:pt x="4665596" y="542793"/>
                  <a:pt x="4660900" y="497089"/>
                  <a:pt x="4660900" y="5461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平衡二叉搜索树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42968" y="418140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哪些因素可能会导致二叉搜索树的不平衡？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5259" y="2674437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我们有没有简单的方法得到一棵相对“平衡的”二叉搜索树？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16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738980"/>
            <a:ext cx="9459914" cy="17129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当我们设计插入的值出现在左边时，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同样能总结出以下两个格局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2705100" y="3213100"/>
            <a:ext cx="3252788" cy="1766888"/>
            <a:chOff x="2743200" y="4114800"/>
            <a:chExt cx="3252788" cy="1766888"/>
          </a:xfrm>
        </p:grpSpPr>
        <p:grpSp>
          <p:nvGrpSpPr>
            <p:cNvPr id="25646" name="Group 210"/>
            <p:cNvGrpSpPr>
              <a:grpSpLocks/>
            </p:cNvGrpSpPr>
            <p:nvPr/>
          </p:nvGrpSpPr>
          <p:grpSpPr bwMode="auto">
            <a:xfrm>
              <a:off x="2971800" y="4114800"/>
              <a:ext cx="3024188" cy="1766888"/>
              <a:chOff x="720" y="2688"/>
              <a:chExt cx="1905" cy="1113"/>
            </a:xfrm>
          </p:grpSpPr>
          <p:sp>
            <p:nvSpPr>
              <p:cNvPr id="25691" name="Oval 122"/>
              <p:cNvSpPr>
                <a:spLocks noChangeArrowheads="1"/>
              </p:cNvSpPr>
              <p:nvPr/>
            </p:nvSpPr>
            <p:spPr bwMode="auto">
              <a:xfrm>
                <a:off x="1011" y="2966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2" name="Text Box 123"/>
              <p:cNvSpPr txBox="1">
                <a:spLocks noChangeArrowheads="1"/>
              </p:cNvSpPr>
              <p:nvPr/>
            </p:nvSpPr>
            <p:spPr bwMode="auto">
              <a:xfrm>
                <a:off x="1008" y="293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  <p:grpSp>
            <p:nvGrpSpPr>
              <p:cNvPr id="25693" name="Group 124"/>
              <p:cNvGrpSpPr>
                <a:grpSpLocks/>
              </p:cNvGrpSpPr>
              <p:nvPr/>
            </p:nvGrpSpPr>
            <p:grpSpPr bwMode="auto">
              <a:xfrm>
                <a:off x="1722" y="3394"/>
                <a:ext cx="342" cy="253"/>
                <a:chOff x="1425" y="3379"/>
                <a:chExt cx="342" cy="253"/>
              </a:xfrm>
            </p:grpSpPr>
            <p:sp>
              <p:nvSpPr>
                <p:cNvPr id="25728" name="Oval 125"/>
                <p:cNvSpPr>
                  <a:spLocks noChangeArrowheads="1"/>
                </p:cNvSpPr>
                <p:nvPr/>
              </p:nvSpPr>
              <p:spPr bwMode="auto">
                <a:xfrm>
                  <a:off x="1450" y="3403"/>
                  <a:ext cx="235" cy="229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425" y="3379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RL</a:t>
                  </a:r>
                </a:p>
              </p:txBody>
            </p:sp>
          </p:grpSp>
          <p:sp>
            <p:nvSpPr>
              <p:cNvPr id="25694" name="Oval 127"/>
              <p:cNvSpPr>
                <a:spLocks noChangeArrowheads="1"/>
              </p:cNvSpPr>
              <p:nvPr/>
            </p:nvSpPr>
            <p:spPr bwMode="auto">
              <a:xfrm>
                <a:off x="745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5" name="Text Box 128"/>
              <p:cNvSpPr txBox="1">
                <a:spLocks noChangeArrowheads="1"/>
              </p:cNvSpPr>
              <p:nvPr/>
            </p:nvSpPr>
            <p:spPr bwMode="auto">
              <a:xfrm>
                <a:off x="720" y="339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LL</a:t>
                </a:r>
              </a:p>
            </p:txBody>
          </p:sp>
          <p:grpSp>
            <p:nvGrpSpPr>
              <p:cNvPr id="25696" name="Group 129"/>
              <p:cNvGrpSpPr>
                <a:grpSpLocks/>
              </p:cNvGrpSpPr>
              <p:nvPr/>
            </p:nvGrpSpPr>
            <p:grpSpPr bwMode="auto">
              <a:xfrm>
                <a:off x="1444" y="2951"/>
                <a:ext cx="342" cy="250"/>
                <a:chOff x="3107" y="2990"/>
                <a:chExt cx="342" cy="250"/>
              </a:xfrm>
            </p:grpSpPr>
            <p:sp>
              <p:nvSpPr>
                <p:cNvPr id="25726" name="Oval 130"/>
                <p:cNvSpPr>
                  <a:spLocks noChangeArrowheads="1"/>
                </p:cNvSpPr>
                <p:nvPr/>
              </p:nvSpPr>
              <p:spPr bwMode="auto">
                <a:xfrm>
                  <a:off x="3110" y="3012"/>
                  <a:ext cx="234" cy="228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107" y="2990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25697" name="Oval 132"/>
              <p:cNvSpPr>
                <a:spLocks noChangeArrowheads="1"/>
              </p:cNvSpPr>
              <p:nvPr/>
            </p:nvSpPr>
            <p:spPr bwMode="auto">
              <a:xfrm>
                <a:off x="2246" y="3397"/>
                <a:ext cx="220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8" name="Text Box 133"/>
              <p:cNvSpPr txBox="1">
                <a:spLocks noChangeArrowheads="1"/>
              </p:cNvSpPr>
              <p:nvPr/>
            </p:nvSpPr>
            <p:spPr bwMode="auto">
              <a:xfrm>
                <a:off x="2208" y="3369"/>
                <a:ext cx="4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RR</a:t>
                </a:r>
              </a:p>
            </p:txBody>
          </p:sp>
          <p:sp>
            <p:nvSpPr>
              <p:cNvPr id="25699" name="Oval 134"/>
              <p:cNvSpPr>
                <a:spLocks noChangeArrowheads="1"/>
              </p:cNvSpPr>
              <p:nvPr/>
            </p:nvSpPr>
            <p:spPr bwMode="auto">
              <a:xfrm>
                <a:off x="1246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0" name="Text Box 135"/>
              <p:cNvSpPr txBox="1">
                <a:spLocks noChangeArrowheads="1"/>
              </p:cNvSpPr>
              <p:nvPr/>
            </p:nvSpPr>
            <p:spPr bwMode="auto">
              <a:xfrm>
                <a:off x="1200" y="336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LR</a:t>
                </a:r>
              </a:p>
            </p:txBody>
          </p:sp>
          <p:sp>
            <p:nvSpPr>
              <p:cNvPr id="25701" name="Oval 137"/>
              <p:cNvSpPr>
                <a:spLocks noChangeArrowheads="1"/>
              </p:cNvSpPr>
              <p:nvPr/>
            </p:nvSpPr>
            <p:spPr bwMode="auto">
              <a:xfrm>
                <a:off x="1897" y="2951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2" name="Text Box 138"/>
              <p:cNvSpPr txBox="1">
                <a:spLocks noChangeArrowheads="1"/>
              </p:cNvSpPr>
              <p:nvPr/>
            </p:nvSpPr>
            <p:spPr bwMode="auto">
              <a:xfrm>
                <a:off x="1872" y="2951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25703" name="Line 139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0" cy="2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4" name="Group 140"/>
              <p:cNvGrpSpPr>
                <a:grpSpLocks/>
              </p:cNvGrpSpPr>
              <p:nvPr/>
            </p:nvGrpSpPr>
            <p:grpSpPr bwMode="auto">
              <a:xfrm>
                <a:off x="720" y="3609"/>
                <a:ext cx="288" cy="192"/>
                <a:chOff x="2016" y="3648"/>
                <a:chExt cx="288" cy="192"/>
              </a:xfrm>
            </p:grpSpPr>
            <p:sp>
              <p:nvSpPr>
                <p:cNvPr id="2572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4" name="Line 142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5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5" name="Group 144"/>
              <p:cNvGrpSpPr>
                <a:grpSpLocks/>
              </p:cNvGrpSpPr>
              <p:nvPr/>
            </p:nvGrpSpPr>
            <p:grpSpPr bwMode="auto">
              <a:xfrm>
                <a:off x="1248" y="3609"/>
                <a:ext cx="288" cy="192"/>
                <a:chOff x="2016" y="3648"/>
                <a:chExt cx="288" cy="192"/>
              </a:xfrm>
            </p:grpSpPr>
            <p:sp>
              <p:nvSpPr>
                <p:cNvPr id="2572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1" name="Line 146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2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6" name="Group 148"/>
              <p:cNvGrpSpPr>
                <a:grpSpLocks/>
              </p:cNvGrpSpPr>
              <p:nvPr/>
            </p:nvGrpSpPr>
            <p:grpSpPr bwMode="auto">
              <a:xfrm>
                <a:off x="1728" y="3609"/>
                <a:ext cx="288" cy="192"/>
                <a:chOff x="2016" y="3648"/>
                <a:chExt cx="288" cy="192"/>
              </a:xfrm>
            </p:grpSpPr>
            <p:sp>
              <p:nvSpPr>
                <p:cNvPr id="2571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8" name="Line 150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9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7" name="Group 152"/>
              <p:cNvGrpSpPr>
                <a:grpSpLocks/>
              </p:cNvGrpSpPr>
              <p:nvPr/>
            </p:nvGrpSpPr>
            <p:grpSpPr bwMode="auto">
              <a:xfrm>
                <a:off x="2208" y="3609"/>
                <a:ext cx="288" cy="192"/>
                <a:chOff x="3552" y="3648"/>
                <a:chExt cx="288" cy="192"/>
              </a:xfrm>
            </p:grpSpPr>
            <p:sp>
              <p:nvSpPr>
                <p:cNvPr id="2571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52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5" name="Line 154"/>
                <p:cNvSpPr>
                  <a:spLocks noChangeShapeType="1"/>
                </p:cNvSpPr>
                <p:nvPr/>
              </p:nvSpPr>
              <p:spPr bwMode="auto">
                <a:xfrm>
                  <a:off x="3744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6" name="Line 155"/>
                <p:cNvSpPr>
                  <a:spLocks noChangeShapeType="1"/>
                </p:cNvSpPr>
                <p:nvPr/>
              </p:nvSpPr>
              <p:spPr bwMode="auto">
                <a:xfrm>
                  <a:off x="3552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8" name="Line 158"/>
              <p:cNvSpPr>
                <a:spLocks noChangeShapeType="1"/>
              </p:cNvSpPr>
              <p:nvPr/>
            </p:nvSpPr>
            <p:spPr bwMode="auto">
              <a:xfrm flipH="1">
                <a:off x="912" y="3177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9" name="Line 161"/>
              <p:cNvSpPr>
                <a:spLocks noChangeShapeType="1"/>
              </p:cNvSpPr>
              <p:nvPr/>
            </p:nvSpPr>
            <p:spPr bwMode="auto">
              <a:xfrm>
                <a:off x="2112" y="3129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0" name="Line 206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1" name="Line 207"/>
              <p:cNvSpPr>
                <a:spLocks noChangeShapeType="1"/>
              </p:cNvSpPr>
              <p:nvPr/>
            </p:nvSpPr>
            <p:spPr bwMode="auto">
              <a:xfrm flipH="1">
                <a:off x="124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2" name="Line 20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3" name="Line 20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9345" name="Text Box 257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91300" y="3136900"/>
            <a:ext cx="3176588" cy="1766888"/>
            <a:chOff x="6629400" y="4038600"/>
            <a:chExt cx="3176588" cy="1766888"/>
          </a:xfrm>
        </p:grpSpPr>
        <p:sp>
          <p:nvSpPr>
            <p:cNvPr id="25603" name="Text Box 42"/>
            <p:cNvSpPr txBox="1">
              <a:spLocks noChangeArrowheads="1"/>
            </p:cNvSpPr>
            <p:nvPr/>
          </p:nvSpPr>
          <p:spPr bwMode="auto">
            <a:xfrm>
              <a:off x="9170989" y="5257801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25647" name="Oval 212"/>
            <p:cNvSpPr>
              <a:spLocks noChangeArrowheads="1"/>
            </p:cNvSpPr>
            <p:nvPr/>
          </p:nvSpPr>
          <p:spPr bwMode="auto">
            <a:xfrm>
              <a:off x="7243764" y="4479925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8" name="Text Box 213"/>
            <p:cNvSpPr txBox="1">
              <a:spLocks noChangeArrowheads="1"/>
            </p:cNvSpPr>
            <p:nvPr/>
          </p:nvSpPr>
          <p:spPr bwMode="auto">
            <a:xfrm>
              <a:off x="7239001" y="44338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25649" name="Group 214"/>
            <p:cNvGrpSpPr>
              <a:grpSpLocks/>
            </p:cNvGrpSpPr>
            <p:nvPr/>
          </p:nvGrpSpPr>
          <p:grpSpPr bwMode="auto">
            <a:xfrm>
              <a:off x="8372476" y="5159375"/>
              <a:ext cx="542925" cy="401638"/>
              <a:chOff x="1425" y="3379"/>
              <a:chExt cx="342" cy="253"/>
            </a:xfrm>
          </p:grpSpPr>
          <p:sp>
            <p:nvSpPr>
              <p:cNvPr id="25689" name="Oval 215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0" name="Text Box 216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50" name="Oval 217"/>
            <p:cNvSpPr>
              <a:spLocks noChangeArrowheads="1"/>
            </p:cNvSpPr>
            <p:nvPr/>
          </p:nvSpPr>
          <p:spPr bwMode="auto">
            <a:xfrm>
              <a:off x="6821489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1" name="Text Box 218"/>
            <p:cNvSpPr txBox="1">
              <a:spLocks noChangeArrowheads="1"/>
            </p:cNvSpPr>
            <p:nvPr/>
          </p:nvSpPr>
          <p:spPr bwMode="auto">
            <a:xfrm>
              <a:off x="6781800" y="5164137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52" name="Group 219"/>
            <p:cNvGrpSpPr>
              <a:grpSpLocks/>
            </p:cNvGrpSpPr>
            <p:nvPr/>
          </p:nvGrpSpPr>
          <p:grpSpPr bwMode="auto">
            <a:xfrm>
              <a:off x="7931151" y="4456114"/>
              <a:ext cx="542925" cy="396875"/>
              <a:chOff x="3107" y="2990"/>
              <a:chExt cx="342" cy="250"/>
            </a:xfrm>
          </p:grpSpPr>
          <p:sp>
            <p:nvSpPr>
              <p:cNvPr id="25687" name="Oval 220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8" name="Text Box 221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53" name="Oval 222"/>
            <p:cNvSpPr>
              <a:spLocks noChangeArrowheads="1"/>
            </p:cNvSpPr>
            <p:nvPr/>
          </p:nvSpPr>
          <p:spPr bwMode="auto">
            <a:xfrm>
              <a:off x="9204325" y="5164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4" name="Text Box 223"/>
            <p:cNvSpPr txBox="1">
              <a:spLocks noChangeArrowheads="1"/>
            </p:cNvSpPr>
            <p:nvPr/>
          </p:nvSpPr>
          <p:spPr bwMode="auto">
            <a:xfrm>
              <a:off x="9144000" y="5119688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55" name="Oval 224"/>
            <p:cNvSpPr>
              <a:spLocks noChangeArrowheads="1"/>
            </p:cNvSpPr>
            <p:nvPr/>
          </p:nvSpPr>
          <p:spPr bwMode="auto">
            <a:xfrm>
              <a:off x="7616826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6" name="Text Box 225"/>
            <p:cNvSpPr txBox="1">
              <a:spLocks noChangeArrowheads="1"/>
            </p:cNvSpPr>
            <p:nvPr/>
          </p:nvSpPr>
          <p:spPr bwMode="auto">
            <a:xfrm>
              <a:off x="7543801" y="51196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25657" name="Oval 226"/>
            <p:cNvSpPr>
              <a:spLocks noChangeArrowheads="1"/>
            </p:cNvSpPr>
            <p:nvPr/>
          </p:nvSpPr>
          <p:spPr bwMode="auto">
            <a:xfrm>
              <a:off x="8650289" y="4456113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8" name="Text Box 227"/>
            <p:cNvSpPr txBox="1">
              <a:spLocks noChangeArrowheads="1"/>
            </p:cNvSpPr>
            <p:nvPr/>
          </p:nvSpPr>
          <p:spPr bwMode="auto">
            <a:xfrm>
              <a:off x="8610601" y="445611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5659" name="Line 228"/>
            <p:cNvSpPr>
              <a:spLocks noChangeShapeType="1"/>
            </p:cNvSpPr>
            <p:nvPr/>
          </p:nvSpPr>
          <p:spPr bwMode="auto">
            <a:xfrm>
              <a:off x="8839200" y="4038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60" name="Group 229"/>
            <p:cNvGrpSpPr>
              <a:grpSpLocks/>
            </p:cNvGrpSpPr>
            <p:nvPr/>
          </p:nvGrpSpPr>
          <p:grpSpPr bwMode="auto">
            <a:xfrm>
              <a:off x="6781800" y="5500688"/>
              <a:ext cx="457200" cy="304800"/>
              <a:chOff x="2016" y="3648"/>
              <a:chExt cx="288" cy="192"/>
            </a:xfrm>
          </p:grpSpPr>
          <p:sp>
            <p:nvSpPr>
              <p:cNvPr id="25684" name="Line 230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5" name="Line 23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6" name="Line 232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1" name="Group 233"/>
            <p:cNvGrpSpPr>
              <a:grpSpLocks/>
            </p:cNvGrpSpPr>
            <p:nvPr/>
          </p:nvGrpSpPr>
          <p:grpSpPr bwMode="auto">
            <a:xfrm>
              <a:off x="7620000" y="5500688"/>
              <a:ext cx="457200" cy="304800"/>
              <a:chOff x="2016" y="3648"/>
              <a:chExt cx="288" cy="192"/>
            </a:xfrm>
          </p:grpSpPr>
          <p:sp>
            <p:nvSpPr>
              <p:cNvPr id="25681" name="Line 23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2" name="Line 23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3" name="Line 23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2" name="Group 237"/>
            <p:cNvGrpSpPr>
              <a:grpSpLocks/>
            </p:cNvGrpSpPr>
            <p:nvPr/>
          </p:nvGrpSpPr>
          <p:grpSpPr bwMode="auto">
            <a:xfrm>
              <a:off x="8382000" y="5500688"/>
              <a:ext cx="457200" cy="304800"/>
              <a:chOff x="2016" y="3648"/>
              <a:chExt cx="288" cy="192"/>
            </a:xfrm>
          </p:grpSpPr>
          <p:sp>
            <p:nvSpPr>
              <p:cNvPr id="25678" name="Line 238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9" name="Line 239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0" name="Line 240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3" name="Group 241"/>
            <p:cNvGrpSpPr>
              <a:grpSpLocks/>
            </p:cNvGrpSpPr>
            <p:nvPr/>
          </p:nvGrpSpPr>
          <p:grpSpPr bwMode="auto">
            <a:xfrm>
              <a:off x="9144000" y="5500688"/>
              <a:ext cx="457200" cy="304800"/>
              <a:chOff x="3552" y="3648"/>
              <a:chExt cx="288" cy="192"/>
            </a:xfrm>
          </p:grpSpPr>
          <p:sp>
            <p:nvSpPr>
              <p:cNvPr id="25675" name="Line 242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6" name="Line 24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7" name="Line 244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64" name="Line 245"/>
            <p:cNvSpPr>
              <a:spLocks noChangeShapeType="1"/>
            </p:cNvSpPr>
            <p:nvPr/>
          </p:nvSpPr>
          <p:spPr bwMode="auto">
            <a:xfrm flipH="1">
              <a:off x="7086600" y="4814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5" name="Line 246"/>
            <p:cNvSpPr>
              <a:spLocks noChangeShapeType="1"/>
            </p:cNvSpPr>
            <p:nvPr/>
          </p:nvSpPr>
          <p:spPr bwMode="auto">
            <a:xfrm>
              <a:off x="8991600" y="4738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6" name="Line 250"/>
            <p:cNvSpPr>
              <a:spLocks noChangeShapeType="1"/>
            </p:cNvSpPr>
            <p:nvPr/>
          </p:nvSpPr>
          <p:spPr bwMode="auto">
            <a:xfrm>
              <a:off x="8305800" y="4800600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39" name="Freeform 251"/>
            <p:cNvSpPr>
              <a:spLocks/>
            </p:cNvSpPr>
            <p:nvPr/>
          </p:nvSpPr>
          <p:spPr bwMode="auto">
            <a:xfrm flipH="1">
              <a:off x="7543800" y="4267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668" name="Line 252"/>
            <p:cNvSpPr>
              <a:spLocks noChangeShapeType="1"/>
            </p:cNvSpPr>
            <p:nvPr/>
          </p:nvSpPr>
          <p:spPr bwMode="auto">
            <a:xfrm>
              <a:off x="7620000" y="4648200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Line 253"/>
            <p:cNvSpPr>
              <a:spLocks noChangeShapeType="1"/>
            </p:cNvSpPr>
            <p:nvPr/>
          </p:nvSpPr>
          <p:spPr bwMode="auto">
            <a:xfrm flipH="1">
              <a:off x="7848600" y="4800600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46" name="Text Box 258"/>
            <p:cNvSpPr txBox="1">
              <a:spLocks noChangeArrowheads="1"/>
            </p:cNvSpPr>
            <p:nvPr/>
          </p:nvSpPr>
          <p:spPr bwMode="auto">
            <a:xfrm>
              <a:off x="6629400" y="4343399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802688" cy="762000"/>
          </a:xfrm>
        </p:spPr>
        <p:txBody>
          <a:bodyPr/>
          <a:lstStyle/>
          <a:p>
            <a:r>
              <a:rPr lang="zh-CN" altLang="en-US" dirty="0" smtClean="0"/>
              <a:t>总共会形成以下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个格局：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590800" y="1752600"/>
            <a:ext cx="3481388" cy="1766888"/>
            <a:chOff x="2590800" y="1752600"/>
            <a:chExt cx="3481388" cy="1766888"/>
          </a:xfrm>
        </p:grpSpPr>
        <p:grpSp>
          <p:nvGrpSpPr>
            <p:cNvPr id="25604" name="Group 5"/>
            <p:cNvGrpSpPr>
              <a:grpSpLocks/>
            </p:cNvGrpSpPr>
            <p:nvPr/>
          </p:nvGrpSpPr>
          <p:grpSpPr bwMode="auto">
            <a:xfrm>
              <a:off x="3505201" y="2147889"/>
              <a:ext cx="542925" cy="407987"/>
              <a:chOff x="1207" y="1139"/>
              <a:chExt cx="342" cy="257"/>
            </a:xfrm>
          </p:grpSpPr>
          <p:sp>
            <p:nvSpPr>
              <p:cNvPr id="25768" name="Oval 6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9" name="Text Box 7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605" name="Group 50"/>
            <p:cNvGrpSpPr>
              <a:grpSpLocks/>
            </p:cNvGrpSpPr>
            <p:nvPr/>
          </p:nvGrpSpPr>
          <p:grpSpPr bwMode="auto">
            <a:xfrm>
              <a:off x="4638676" y="2873375"/>
              <a:ext cx="542925" cy="401638"/>
              <a:chOff x="1425" y="3379"/>
              <a:chExt cx="342" cy="253"/>
            </a:xfrm>
          </p:grpSpPr>
          <p:sp>
            <p:nvSpPr>
              <p:cNvPr id="25766" name="Oval 9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7" name="Text Box 12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06" name="Oval 14"/>
            <p:cNvSpPr>
              <a:spLocks noChangeArrowheads="1"/>
            </p:cNvSpPr>
            <p:nvPr/>
          </p:nvSpPr>
          <p:spPr bwMode="auto">
            <a:xfrm>
              <a:off x="30876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048001" y="287813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08" name="Group 48"/>
            <p:cNvGrpSpPr>
              <a:grpSpLocks/>
            </p:cNvGrpSpPr>
            <p:nvPr/>
          </p:nvGrpSpPr>
          <p:grpSpPr bwMode="auto">
            <a:xfrm>
              <a:off x="4197351" y="2170114"/>
              <a:ext cx="542925" cy="396875"/>
              <a:chOff x="3107" y="2990"/>
              <a:chExt cx="342" cy="250"/>
            </a:xfrm>
          </p:grpSpPr>
          <p:sp>
            <p:nvSpPr>
              <p:cNvPr id="25764" name="Oval 22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5" name="Text Box 23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09" name="Oval 24"/>
            <p:cNvSpPr>
              <a:spLocks noChangeArrowheads="1"/>
            </p:cNvSpPr>
            <p:nvPr/>
          </p:nvSpPr>
          <p:spPr bwMode="auto">
            <a:xfrm>
              <a:off x="54705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Text Box 25"/>
            <p:cNvSpPr txBox="1">
              <a:spLocks noChangeArrowheads="1"/>
            </p:cNvSpPr>
            <p:nvPr/>
          </p:nvSpPr>
          <p:spPr bwMode="auto">
            <a:xfrm>
              <a:off x="5410200" y="2833689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11" name="Oval 30"/>
            <p:cNvSpPr>
              <a:spLocks noChangeArrowheads="1"/>
            </p:cNvSpPr>
            <p:nvPr/>
          </p:nvSpPr>
          <p:spPr bwMode="auto">
            <a:xfrm>
              <a:off x="38830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Text Box 31"/>
            <p:cNvSpPr txBox="1">
              <a:spLocks noChangeArrowheads="1"/>
            </p:cNvSpPr>
            <p:nvPr/>
          </p:nvSpPr>
          <p:spPr bwMode="auto">
            <a:xfrm>
              <a:off x="3810001" y="283368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25613" name="Group 49"/>
            <p:cNvGrpSpPr>
              <a:grpSpLocks/>
            </p:cNvGrpSpPr>
            <p:nvPr/>
          </p:nvGrpSpPr>
          <p:grpSpPr bwMode="auto">
            <a:xfrm>
              <a:off x="4876801" y="2170114"/>
              <a:ext cx="542925" cy="396875"/>
              <a:chOff x="4014" y="2990"/>
              <a:chExt cx="342" cy="250"/>
            </a:xfrm>
          </p:grpSpPr>
          <p:sp>
            <p:nvSpPr>
              <p:cNvPr id="25762" name="Oval 36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3" name="Text Box 37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25614" name="Line 40"/>
            <p:cNvSpPr>
              <a:spLocks noChangeShapeType="1"/>
            </p:cNvSpPr>
            <p:nvPr/>
          </p:nvSpPr>
          <p:spPr bwMode="auto">
            <a:xfrm>
              <a:off x="36988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15" name="Group 57"/>
            <p:cNvGrpSpPr>
              <a:grpSpLocks/>
            </p:cNvGrpSpPr>
            <p:nvPr/>
          </p:nvGrpSpPr>
          <p:grpSpPr bwMode="auto">
            <a:xfrm>
              <a:off x="3048000" y="3214688"/>
              <a:ext cx="457200" cy="304800"/>
              <a:chOff x="2016" y="3648"/>
              <a:chExt cx="288" cy="192"/>
            </a:xfrm>
          </p:grpSpPr>
          <p:sp>
            <p:nvSpPr>
              <p:cNvPr id="25759" name="Line 5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60" name="Line 5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61" name="Line 5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6" name="Group 58"/>
            <p:cNvGrpSpPr>
              <a:grpSpLocks/>
            </p:cNvGrpSpPr>
            <p:nvPr/>
          </p:nvGrpSpPr>
          <p:grpSpPr bwMode="auto">
            <a:xfrm>
              <a:off x="3886200" y="3214688"/>
              <a:ext cx="457200" cy="304800"/>
              <a:chOff x="2016" y="3648"/>
              <a:chExt cx="288" cy="192"/>
            </a:xfrm>
          </p:grpSpPr>
          <p:sp>
            <p:nvSpPr>
              <p:cNvPr id="25756" name="Line 5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7" name="Line 6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8" name="Line 6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7" name="Group 62"/>
            <p:cNvGrpSpPr>
              <a:grpSpLocks/>
            </p:cNvGrpSpPr>
            <p:nvPr/>
          </p:nvGrpSpPr>
          <p:grpSpPr bwMode="auto">
            <a:xfrm>
              <a:off x="4648200" y="3214688"/>
              <a:ext cx="457200" cy="304800"/>
              <a:chOff x="2016" y="3648"/>
              <a:chExt cx="288" cy="192"/>
            </a:xfrm>
          </p:grpSpPr>
          <p:sp>
            <p:nvSpPr>
              <p:cNvPr id="25753" name="Line 6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4" name="Line 6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5" name="Line 6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8" name="Group 70"/>
            <p:cNvGrpSpPr>
              <a:grpSpLocks/>
            </p:cNvGrpSpPr>
            <p:nvPr/>
          </p:nvGrpSpPr>
          <p:grpSpPr bwMode="auto">
            <a:xfrm>
              <a:off x="5410200" y="3214688"/>
              <a:ext cx="457200" cy="304800"/>
              <a:chOff x="3552" y="3648"/>
              <a:chExt cx="288" cy="192"/>
            </a:xfrm>
          </p:grpSpPr>
          <p:sp>
            <p:nvSpPr>
              <p:cNvPr id="25750" name="Line 67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1" name="Line 68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2" name="Line 69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9" name="Line 71"/>
            <p:cNvSpPr>
              <a:spLocks noChangeShapeType="1"/>
            </p:cNvSpPr>
            <p:nvPr/>
          </p:nvSpPr>
          <p:spPr bwMode="auto">
            <a:xfrm>
              <a:off x="3886200" y="2376488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72"/>
            <p:cNvSpPr>
              <a:spLocks noChangeShapeType="1"/>
            </p:cNvSpPr>
            <p:nvPr/>
          </p:nvSpPr>
          <p:spPr bwMode="auto">
            <a:xfrm>
              <a:off x="45720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73"/>
            <p:cNvSpPr>
              <a:spLocks noChangeShapeType="1"/>
            </p:cNvSpPr>
            <p:nvPr/>
          </p:nvSpPr>
          <p:spPr bwMode="auto">
            <a:xfrm flipH="1">
              <a:off x="33528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74"/>
            <p:cNvSpPr>
              <a:spLocks noChangeShapeType="1"/>
            </p:cNvSpPr>
            <p:nvPr/>
          </p:nvSpPr>
          <p:spPr bwMode="auto">
            <a:xfrm flipH="1">
              <a:off x="4114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75"/>
            <p:cNvSpPr>
              <a:spLocks noChangeShapeType="1"/>
            </p:cNvSpPr>
            <p:nvPr/>
          </p:nvSpPr>
          <p:spPr bwMode="auto">
            <a:xfrm flipH="1">
              <a:off x="4876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Line 76"/>
            <p:cNvSpPr>
              <a:spLocks noChangeShapeType="1"/>
            </p:cNvSpPr>
            <p:nvPr/>
          </p:nvSpPr>
          <p:spPr bwMode="auto">
            <a:xfrm>
              <a:off x="52578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43" name="Text Box 255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67500" y="1892301"/>
            <a:ext cx="2933700" cy="1629810"/>
            <a:chOff x="6629400" y="1752600"/>
            <a:chExt cx="3176588" cy="1766888"/>
          </a:xfrm>
        </p:grpSpPr>
        <p:grpSp>
          <p:nvGrpSpPr>
            <p:cNvPr id="25625" name="Group 79"/>
            <p:cNvGrpSpPr>
              <a:grpSpLocks/>
            </p:cNvGrpSpPr>
            <p:nvPr/>
          </p:nvGrpSpPr>
          <p:grpSpPr bwMode="auto">
            <a:xfrm>
              <a:off x="7239001" y="2147890"/>
              <a:ext cx="542925" cy="407987"/>
              <a:chOff x="1207" y="1139"/>
              <a:chExt cx="342" cy="257"/>
            </a:xfrm>
          </p:grpSpPr>
          <p:sp>
            <p:nvSpPr>
              <p:cNvPr id="25748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9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626" name="Group 82"/>
            <p:cNvGrpSpPr>
              <a:grpSpLocks/>
            </p:cNvGrpSpPr>
            <p:nvPr/>
          </p:nvGrpSpPr>
          <p:grpSpPr bwMode="auto">
            <a:xfrm>
              <a:off x="8372476" y="2873375"/>
              <a:ext cx="542925" cy="401638"/>
              <a:chOff x="1425" y="3379"/>
              <a:chExt cx="342" cy="253"/>
            </a:xfrm>
          </p:grpSpPr>
          <p:sp>
            <p:nvSpPr>
              <p:cNvPr id="25746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7" name="Text Box 84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27" name="Oval 85"/>
            <p:cNvSpPr>
              <a:spLocks noChangeArrowheads="1"/>
            </p:cNvSpPr>
            <p:nvPr/>
          </p:nvSpPr>
          <p:spPr bwMode="auto">
            <a:xfrm>
              <a:off x="68214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28" name="Text Box 86"/>
            <p:cNvSpPr txBox="1">
              <a:spLocks noChangeArrowheads="1"/>
            </p:cNvSpPr>
            <p:nvPr/>
          </p:nvSpPr>
          <p:spPr bwMode="auto">
            <a:xfrm>
              <a:off x="6781801" y="2878138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29" name="Group 87"/>
            <p:cNvGrpSpPr>
              <a:grpSpLocks/>
            </p:cNvGrpSpPr>
            <p:nvPr/>
          </p:nvGrpSpPr>
          <p:grpSpPr bwMode="auto">
            <a:xfrm>
              <a:off x="7931151" y="2170114"/>
              <a:ext cx="542925" cy="396875"/>
              <a:chOff x="3107" y="2990"/>
              <a:chExt cx="342" cy="250"/>
            </a:xfrm>
          </p:grpSpPr>
          <p:sp>
            <p:nvSpPr>
              <p:cNvPr id="25744" name="Oval 88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5" name="Text Box 89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30" name="Oval 90"/>
            <p:cNvSpPr>
              <a:spLocks noChangeArrowheads="1"/>
            </p:cNvSpPr>
            <p:nvPr/>
          </p:nvSpPr>
          <p:spPr bwMode="auto">
            <a:xfrm>
              <a:off x="92043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31" name="Text Box 91"/>
            <p:cNvSpPr txBox="1">
              <a:spLocks noChangeArrowheads="1"/>
            </p:cNvSpPr>
            <p:nvPr/>
          </p:nvSpPr>
          <p:spPr bwMode="auto">
            <a:xfrm>
              <a:off x="9144000" y="2833689"/>
              <a:ext cx="661988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32" name="Oval 92"/>
            <p:cNvSpPr>
              <a:spLocks noChangeArrowheads="1"/>
            </p:cNvSpPr>
            <p:nvPr/>
          </p:nvSpPr>
          <p:spPr bwMode="auto">
            <a:xfrm>
              <a:off x="76168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33" name="Text Box 93"/>
            <p:cNvSpPr txBox="1">
              <a:spLocks noChangeArrowheads="1"/>
            </p:cNvSpPr>
            <p:nvPr/>
          </p:nvSpPr>
          <p:spPr bwMode="auto">
            <a:xfrm>
              <a:off x="7543801" y="2833689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25634" name="Group 94"/>
            <p:cNvGrpSpPr>
              <a:grpSpLocks/>
            </p:cNvGrpSpPr>
            <p:nvPr/>
          </p:nvGrpSpPr>
          <p:grpSpPr bwMode="auto">
            <a:xfrm>
              <a:off x="8610601" y="2170120"/>
              <a:ext cx="542925" cy="366713"/>
              <a:chOff x="4014" y="2990"/>
              <a:chExt cx="342" cy="231"/>
            </a:xfrm>
          </p:grpSpPr>
          <p:sp>
            <p:nvSpPr>
              <p:cNvPr id="25742" name="Oval 95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3" name="Text Box 96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25635" name="Line 97"/>
            <p:cNvSpPr>
              <a:spLocks noChangeShapeType="1"/>
            </p:cNvSpPr>
            <p:nvPr/>
          </p:nvSpPr>
          <p:spPr bwMode="auto">
            <a:xfrm>
              <a:off x="74326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25636" name="Group 98"/>
            <p:cNvGrpSpPr>
              <a:grpSpLocks/>
            </p:cNvGrpSpPr>
            <p:nvPr/>
          </p:nvGrpSpPr>
          <p:grpSpPr bwMode="auto">
            <a:xfrm>
              <a:off x="6781800" y="3214688"/>
              <a:ext cx="457200" cy="304800"/>
              <a:chOff x="2016" y="3648"/>
              <a:chExt cx="288" cy="192"/>
            </a:xfrm>
          </p:grpSpPr>
          <p:sp>
            <p:nvSpPr>
              <p:cNvPr id="25739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40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41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7" name="Group 102"/>
            <p:cNvGrpSpPr>
              <a:grpSpLocks/>
            </p:cNvGrpSpPr>
            <p:nvPr/>
          </p:nvGrpSpPr>
          <p:grpSpPr bwMode="auto">
            <a:xfrm>
              <a:off x="7620000" y="3214688"/>
              <a:ext cx="457200" cy="304800"/>
              <a:chOff x="2016" y="3648"/>
              <a:chExt cx="288" cy="192"/>
            </a:xfrm>
          </p:grpSpPr>
          <p:sp>
            <p:nvSpPr>
              <p:cNvPr id="25736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7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8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8" name="Group 106"/>
            <p:cNvGrpSpPr>
              <a:grpSpLocks/>
            </p:cNvGrpSpPr>
            <p:nvPr/>
          </p:nvGrpSpPr>
          <p:grpSpPr bwMode="auto">
            <a:xfrm>
              <a:off x="8382000" y="3214688"/>
              <a:ext cx="457200" cy="304800"/>
              <a:chOff x="2016" y="3648"/>
              <a:chExt cx="288" cy="192"/>
            </a:xfrm>
          </p:grpSpPr>
          <p:sp>
            <p:nvSpPr>
              <p:cNvPr id="25733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4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5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9" name="Group 110"/>
            <p:cNvGrpSpPr>
              <a:grpSpLocks/>
            </p:cNvGrpSpPr>
            <p:nvPr/>
          </p:nvGrpSpPr>
          <p:grpSpPr bwMode="auto">
            <a:xfrm>
              <a:off x="9144000" y="3214688"/>
              <a:ext cx="457200" cy="304800"/>
              <a:chOff x="3552" y="3648"/>
              <a:chExt cx="288" cy="192"/>
            </a:xfrm>
          </p:grpSpPr>
          <p:sp>
            <p:nvSpPr>
              <p:cNvPr id="25730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1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2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25640" name="Line 115"/>
            <p:cNvSpPr>
              <a:spLocks noChangeShapeType="1"/>
            </p:cNvSpPr>
            <p:nvPr/>
          </p:nvSpPr>
          <p:spPr bwMode="auto">
            <a:xfrm>
              <a:off x="83058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5641" name="Line 116"/>
            <p:cNvSpPr>
              <a:spLocks noChangeShapeType="1"/>
            </p:cNvSpPr>
            <p:nvPr/>
          </p:nvSpPr>
          <p:spPr bwMode="auto">
            <a:xfrm flipH="1">
              <a:off x="70866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2" name="Line 117"/>
            <p:cNvSpPr>
              <a:spLocks noChangeShapeType="1"/>
            </p:cNvSpPr>
            <p:nvPr/>
          </p:nvSpPr>
          <p:spPr bwMode="auto">
            <a:xfrm flipH="1">
              <a:off x="78486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3" name="Line 119"/>
            <p:cNvSpPr>
              <a:spLocks noChangeShapeType="1"/>
            </p:cNvSpPr>
            <p:nvPr/>
          </p:nvSpPr>
          <p:spPr bwMode="auto">
            <a:xfrm>
              <a:off x="89916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4" name="Line 204"/>
            <p:cNvSpPr>
              <a:spLocks noChangeShapeType="1"/>
            </p:cNvSpPr>
            <p:nvPr/>
          </p:nvSpPr>
          <p:spPr bwMode="auto">
            <a:xfrm>
              <a:off x="8229600" y="2514600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9293" name="Freeform 205"/>
            <p:cNvSpPr>
              <a:spLocks/>
            </p:cNvSpPr>
            <p:nvPr/>
          </p:nvSpPr>
          <p:spPr bwMode="auto">
            <a:xfrm>
              <a:off x="7543800" y="1981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latin typeface="Arial" charset="0"/>
                <a:ea typeface="宋体" charset="-122"/>
              </a:endParaRPr>
            </a:p>
          </p:txBody>
        </p:sp>
        <p:sp>
          <p:nvSpPr>
            <p:cNvPr id="89344" name="Text Box 256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81000" cy="40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Arial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3200" y="4114800"/>
            <a:ext cx="3252788" cy="1766888"/>
            <a:chOff x="2743200" y="4114800"/>
            <a:chExt cx="3252788" cy="1766888"/>
          </a:xfrm>
        </p:grpSpPr>
        <p:grpSp>
          <p:nvGrpSpPr>
            <p:cNvPr id="25646" name="Group 210"/>
            <p:cNvGrpSpPr>
              <a:grpSpLocks/>
            </p:cNvGrpSpPr>
            <p:nvPr/>
          </p:nvGrpSpPr>
          <p:grpSpPr bwMode="auto">
            <a:xfrm>
              <a:off x="2971800" y="4114800"/>
              <a:ext cx="3024188" cy="1766888"/>
              <a:chOff x="720" y="2688"/>
              <a:chExt cx="1905" cy="1113"/>
            </a:xfrm>
          </p:grpSpPr>
          <p:sp>
            <p:nvSpPr>
              <p:cNvPr id="25691" name="Oval 122"/>
              <p:cNvSpPr>
                <a:spLocks noChangeArrowheads="1"/>
              </p:cNvSpPr>
              <p:nvPr/>
            </p:nvSpPr>
            <p:spPr bwMode="auto">
              <a:xfrm>
                <a:off x="1011" y="2966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2" name="Text Box 123"/>
              <p:cNvSpPr txBox="1">
                <a:spLocks noChangeArrowheads="1"/>
              </p:cNvSpPr>
              <p:nvPr/>
            </p:nvSpPr>
            <p:spPr bwMode="auto">
              <a:xfrm>
                <a:off x="1008" y="293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  <p:grpSp>
            <p:nvGrpSpPr>
              <p:cNvPr id="25693" name="Group 124"/>
              <p:cNvGrpSpPr>
                <a:grpSpLocks/>
              </p:cNvGrpSpPr>
              <p:nvPr/>
            </p:nvGrpSpPr>
            <p:grpSpPr bwMode="auto">
              <a:xfrm>
                <a:off x="1722" y="3394"/>
                <a:ext cx="342" cy="253"/>
                <a:chOff x="1425" y="3379"/>
                <a:chExt cx="342" cy="253"/>
              </a:xfrm>
            </p:grpSpPr>
            <p:sp>
              <p:nvSpPr>
                <p:cNvPr id="25728" name="Oval 125"/>
                <p:cNvSpPr>
                  <a:spLocks noChangeArrowheads="1"/>
                </p:cNvSpPr>
                <p:nvPr/>
              </p:nvSpPr>
              <p:spPr bwMode="auto">
                <a:xfrm>
                  <a:off x="1450" y="3403"/>
                  <a:ext cx="235" cy="229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425" y="3379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RL</a:t>
                  </a:r>
                </a:p>
              </p:txBody>
            </p:sp>
          </p:grpSp>
          <p:sp>
            <p:nvSpPr>
              <p:cNvPr id="25694" name="Oval 127"/>
              <p:cNvSpPr>
                <a:spLocks noChangeArrowheads="1"/>
              </p:cNvSpPr>
              <p:nvPr/>
            </p:nvSpPr>
            <p:spPr bwMode="auto">
              <a:xfrm>
                <a:off x="745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5" name="Text Box 128"/>
              <p:cNvSpPr txBox="1">
                <a:spLocks noChangeArrowheads="1"/>
              </p:cNvSpPr>
              <p:nvPr/>
            </p:nvSpPr>
            <p:spPr bwMode="auto">
              <a:xfrm>
                <a:off x="720" y="339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LL</a:t>
                </a:r>
              </a:p>
            </p:txBody>
          </p:sp>
          <p:grpSp>
            <p:nvGrpSpPr>
              <p:cNvPr id="25696" name="Group 129"/>
              <p:cNvGrpSpPr>
                <a:grpSpLocks/>
              </p:cNvGrpSpPr>
              <p:nvPr/>
            </p:nvGrpSpPr>
            <p:grpSpPr bwMode="auto">
              <a:xfrm>
                <a:off x="1444" y="2951"/>
                <a:ext cx="342" cy="250"/>
                <a:chOff x="3107" y="2990"/>
                <a:chExt cx="342" cy="250"/>
              </a:xfrm>
            </p:grpSpPr>
            <p:sp>
              <p:nvSpPr>
                <p:cNvPr id="25726" name="Oval 130"/>
                <p:cNvSpPr>
                  <a:spLocks noChangeArrowheads="1"/>
                </p:cNvSpPr>
                <p:nvPr/>
              </p:nvSpPr>
              <p:spPr bwMode="auto">
                <a:xfrm>
                  <a:off x="3110" y="3012"/>
                  <a:ext cx="234" cy="228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107" y="2990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25697" name="Oval 132"/>
              <p:cNvSpPr>
                <a:spLocks noChangeArrowheads="1"/>
              </p:cNvSpPr>
              <p:nvPr/>
            </p:nvSpPr>
            <p:spPr bwMode="auto">
              <a:xfrm>
                <a:off x="2246" y="3397"/>
                <a:ext cx="220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8" name="Text Box 133"/>
              <p:cNvSpPr txBox="1">
                <a:spLocks noChangeArrowheads="1"/>
              </p:cNvSpPr>
              <p:nvPr/>
            </p:nvSpPr>
            <p:spPr bwMode="auto">
              <a:xfrm>
                <a:off x="2208" y="3369"/>
                <a:ext cx="4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RR</a:t>
                </a:r>
              </a:p>
            </p:txBody>
          </p:sp>
          <p:sp>
            <p:nvSpPr>
              <p:cNvPr id="25699" name="Oval 134"/>
              <p:cNvSpPr>
                <a:spLocks noChangeArrowheads="1"/>
              </p:cNvSpPr>
              <p:nvPr/>
            </p:nvSpPr>
            <p:spPr bwMode="auto">
              <a:xfrm>
                <a:off x="1246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0" name="Text Box 135"/>
              <p:cNvSpPr txBox="1">
                <a:spLocks noChangeArrowheads="1"/>
              </p:cNvSpPr>
              <p:nvPr/>
            </p:nvSpPr>
            <p:spPr bwMode="auto">
              <a:xfrm>
                <a:off x="1200" y="336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LR</a:t>
                </a:r>
              </a:p>
            </p:txBody>
          </p:sp>
          <p:sp>
            <p:nvSpPr>
              <p:cNvPr id="25701" name="Oval 137"/>
              <p:cNvSpPr>
                <a:spLocks noChangeArrowheads="1"/>
              </p:cNvSpPr>
              <p:nvPr/>
            </p:nvSpPr>
            <p:spPr bwMode="auto">
              <a:xfrm>
                <a:off x="1897" y="2951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2" name="Text Box 138"/>
              <p:cNvSpPr txBox="1">
                <a:spLocks noChangeArrowheads="1"/>
              </p:cNvSpPr>
              <p:nvPr/>
            </p:nvSpPr>
            <p:spPr bwMode="auto">
              <a:xfrm>
                <a:off x="1872" y="2951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25703" name="Line 139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0" cy="2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4" name="Group 140"/>
              <p:cNvGrpSpPr>
                <a:grpSpLocks/>
              </p:cNvGrpSpPr>
              <p:nvPr/>
            </p:nvGrpSpPr>
            <p:grpSpPr bwMode="auto">
              <a:xfrm>
                <a:off x="720" y="3609"/>
                <a:ext cx="288" cy="192"/>
                <a:chOff x="2016" y="3648"/>
                <a:chExt cx="288" cy="192"/>
              </a:xfrm>
            </p:grpSpPr>
            <p:sp>
              <p:nvSpPr>
                <p:cNvPr id="2572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4" name="Line 142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5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5" name="Group 144"/>
              <p:cNvGrpSpPr>
                <a:grpSpLocks/>
              </p:cNvGrpSpPr>
              <p:nvPr/>
            </p:nvGrpSpPr>
            <p:grpSpPr bwMode="auto">
              <a:xfrm>
                <a:off x="1248" y="3609"/>
                <a:ext cx="288" cy="192"/>
                <a:chOff x="2016" y="3648"/>
                <a:chExt cx="288" cy="192"/>
              </a:xfrm>
            </p:grpSpPr>
            <p:sp>
              <p:nvSpPr>
                <p:cNvPr id="2572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1" name="Line 146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2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6" name="Group 148"/>
              <p:cNvGrpSpPr>
                <a:grpSpLocks/>
              </p:cNvGrpSpPr>
              <p:nvPr/>
            </p:nvGrpSpPr>
            <p:grpSpPr bwMode="auto">
              <a:xfrm>
                <a:off x="1728" y="3609"/>
                <a:ext cx="288" cy="192"/>
                <a:chOff x="2016" y="3648"/>
                <a:chExt cx="288" cy="192"/>
              </a:xfrm>
            </p:grpSpPr>
            <p:sp>
              <p:nvSpPr>
                <p:cNvPr id="2571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8" name="Line 150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9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7" name="Group 152"/>
              <p:cNvGrpSpPr>
                <a:grpSpLocks/>
              </p:cNvGrpSpPr>
              <p:nvPr/>
            </p:nvGrpSpPr>
            <p:grpSpPr bwMode="auto">
              <a:xfrm>
                <a:off x="2208" y="3609"/>
                <a:ext cx="288" cy="192"/>
                <a:chOff x="3552" y="3648"/>
                <a:chExt cx="288" cy="192"/>
              </a:xfrm>
            </p:grpSpPr>
            <p:sp>
              <p:nvSpPr>
                <p:cNvPr id="2571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52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5" name="Line 154"/>
                <p:cNvSpPr>
                  <a:spLocks noChangeShapeType="1"/>
                </p:cNvSpPr>
                <p:nvPr/>
              </p:nvSpPr>
              <p:spPr bwMode="auto">
                <a:xfrm>
                  <a:off x="3744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6" name="Line 155"/>
                <p:cNvSpPr>
                  <a:spLocks noChangeShapeType="1"/>
                </p:cNvSpPr>
                <p:nvPr/>
              </p:nvSpPr>
              <p:spPr bwMode="auto">
                <a:xfrm>
                  <a:off x="3552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8" name="Line 158"/>
              <p:cNvSpPr>
                <a:spLocks noChangeShapeType="1"/>
              </p:cNvSpPr>
              <p:nvPr/>
            </p:nvSpPr>
            <p:spPr bwMode="auto">
              <a:xfrm flipH="1">
                <a:off x="912" y="3177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9" name="Line 161"/>
              <p:cNvSpPr>
                <a:spLocks noChangeShapeType="1"/>
              </p:cNvSpPr>
              <p:nvPr/>
            </p:nvSpPr>
            <p:spPr bwMode="auto">
              <a:xfrm>
                <a:off x="2112" y="3129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0" name="Line 206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1" name="Line 207"/>
              <p:cNvSpPr>
                <a:spLocks noChangeShapeType="1"/>
              </p:cNvSpPr>
              <p:nvPr/>
            </p:nvSpPr>
            <p:spPr bwMode="auto">
              <a:xfrm flipH="1">
                <a:off x="124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2" name="Line 20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3" name="Line 20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9345" name="Text Box 257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29400" y="4038600"/>
            <a:ext cx="3176588" cy="1766888"/>
            <a:chOff x="6629400" y="4038600"/>
            <a:chExt cx="3176588" cy="1766888"/>
          </a:xfrm>
        </p:grpSpPr>
        <p:sp>
          <p:nvSpPr>
            <p:cNvPr id="25603" name="Text Box 42"/>
            <p:cNvSpPr txBox="1">
              <a:spLocks noChangeArrowheads="1"/>
            </p:cNvSpPr>
            <p:nvPr/>
          </p:nvSpPr>
          <p:spPr bwMode="auto">
            <a:xfrm>
              <a:off x="9170989" y="5257801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25647" name="Oval 212"/>
            <p:cNvSpPr>
              <a:spLocks noChangeArrowheads="1"/>
            </p:cNvSpPr>
            <p:nvPr/>
          </p:nvSpPr>
          <p:spPr bwMode="auto">
            <a:xfrm>
              <a:off x="7243764" y="4479925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8" name="Text Box 213"/>
            <p:cNvSpPr txBox="1">
              <a:spLocks noChangeArrowheads="1"/>
            </p:cNvSpPr>
            <p:nvPr/>
          </p:nvSpPr>
          <p:spPr bwMode="auto">
            <a:xfrm>
              <a:off x="7239001" y="44338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25649" name="Group 214"/>
            <p:cNvGrpSpPr>
              <a:grpSpLocks/>
            </p:cNvGrpSpPr>
            <p:nvPr/>
          </p:nvGrpSpPr>
          <p:grpSpPr bwMode="auto">
            <a:xfrm>
              <a:off x="8372476" y="5159375"/>
              <a:ext cx="542925" cy="401638"/>
              <a:chOff x="1425" y="3379"/>
              <a:chExt cx="342" cy="253"/>
            </a:xfrm>
          </p:grpSpPr>
          <p:sp>
            <p:nvSpPr>
              <p:cNvPr id="25689" name="Oval 215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0" name="Text Box 216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50" name="Oval 217"/>
            <p:cNvSpPr>
              <a:spLocks noChangeArrowheads="1"/>
            </p:cNvSpPr>
            <p:nvPr/>
          </p:nvSpPr>
          <p:spPr bwMode="auto">
            <a:xfrm>
              <a:off x="6821489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1" name="Text Box 218"/>
            <p:cNvSpPr txBox="1">
              <a:spLocks noChangeArrowheads="1"/>
            </p:cNvSpPr>
            <p:nvPr/>
          </p:nvSpPr>
          <p:spPr bwMode="auto">
            <a:xfrm>
              <a:off x="6781800" y="5164137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52" name="Group 219"/>
            <p:cNvGrpSpPr>
              <a:grpSpLocks/>
            </p:cNvGrpSpPr>
            <p:nvPr/>
          </p:nvGrpSpPr>
          <p:grpSpPr bwMode="auto">
            <a:xfrm>
              <a:off x="7931151" y="4456114"/>
              <a:ext cx="542925" cy="396875"/>
              <a:chOff x="3107" y="2990"/>
              <a:chExt cx="342" cy="250"/>
            </a:xfrm>
          </p:grpSpPr>
          <p:sp>
            <p:nvSpPr>
              <p:cNvPr id="25687" name="Oval 220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8" name="Text Box 221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53" name="Oval 222"/>
            <p:cNvSpPr>
              <a:spLocks noChangeArrowheads="1"/>
            </p:cNvSpPr>
            <p:nvPr/>
          </p:nvSpPr>
          <p:spPr bwMode="auto">
            <a:xfrm>
              <a:off x="9204325" y="5164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4" name="Text Box 223"/>
            <p:cNvSpPr txBox="1">
              <a:spLocks noChangeArrowheads="1"/>
            </p:cNvSpPr>
            <p:nvPr/>
          </p:nvSpPr>
          <p:spPr bwMode="auto">
            <a:xfrm>
              <a:off x="9144000" y="5119688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55" name="Oval 224"/>
            <p:cNvSpPr>
              <a:spLocks noChangeArrowheads="1"/>
            </p:cNvSpPr>
            <p:nvPr/>
          </p:nvSpPr>
          <p:spPr bwMode="auto">
            <a:xfrm>
              <a:off x="7616826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6" name="Text Box 225"/>
            <p:cNvSpPr txBox="1">
              <a:spLocks noChangeArrowheads="1"/>
            </p:cNvSpPr>
            <p:nvPr/>
          </p:nvSpPr>
          <p:spPr bwMode="auto">
            <a:xfrm>
              <a:off x="7543801" y="51196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25657" name="Oval 226"/>
            <p:cNvSpPr>
              <a:spLocks noChangeArrowheads="1"/>
            </p:cNvSpPr>
            <p:nvPr/>
          </p:nvSpPr>
          <p:spPr bwMode="auto">
            <a:xfrm>
              <a:off x="8650289" y="4456113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8" name="Text Box 227"/>
            <p:cNvSpPr txBox="1">
              <a:spLocks noChangeArrowheads="1"/>
            </p:cNvSpPr>
            <p:nvPr/>
          </p:nvSpPr>
          <p:spPr bwMode="auto">
            <a:xfrm>
              <a:off x="8610601" y="445611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5659" name="Line 228"/>
            <p:cNvSpPr>
              <a:spLocks noChangeShapeType="1"/>
            </p:cNvSpPr>
            <p:nvPr/>
          </p:nvSpPr>
          <p:spPr bwMode="auto">
            <a:xfrm>
              <a:off x="8839200" y="4038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60" name="Group 229"/>
            <p:cNvGrpSpPr>
              <a:grpSpLocks/>
            </p:cNvGrpSpPr>
            <p:nvPr/>
          </p:nvGrpSpPr>
          <p:grpSpPr bwMode="auto">
            <a:xfrm>
              <a:off x="6781800" y="5500688"/>
              <a:ext cx="457200" cy="304800"/>
              <a:chOff x="2016" y="3648"/>
              <a:chExt cx="288" cy="192"/>
            </a:xfrm>
          </p:grpSpPr>
          <p:sp>
            <p:nvSpPr>
              <p:cNvPr id="25684" name="Line 230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5" name="Line 23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6" name="Line 232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1" name="Group 233"/>
            <p:cNvGrpSpPr>
              <a:grpSpLocks/>
            </p:cNvGrpSpPr>
            <p:nvPr/>
          </p:nvGrpSpPr>
          <p:grpSpPr bwMode="auto">
            <a:xfrm>
              <a:off x="7620000" y="5500688"/>
              <a:ext cx="457200" cy="304800"/>
              <a:chOff x="2016" y="3648"/>
              <a:chExt cx="288" cy="192"/>
            </a:xfrm>
          </p:grpSpPr>
          <p:sp>
            <p:nvSpPr>
              <p:cNvPr id="25681" name="Line 23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2" name="Line 23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3" name="Line 23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2" name="Group 237"/>
            <p:cNvGrpSpPr>
              <a:grpSpLocks/>
            </p:cNvGrpSpPr>
            <p:nvPr/>
          </p:nvGrpSpPr>
          <p:grpSpPr bwMode="auto">
            <a:xfrm>
              <a:off x="8382000" y="5500688"/>
              <a:ext cx="457200" cy="304800"/>
              <a:chOff x="2016" y="3648"/>
              <a:chExt cx="288" cy="192"/>
            </a:xfrm>
          </p:grpSpPr>
          <p:sp>
            <p:nvSpPr>
              <p:cNvPr id="25678" name="Line 238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9" name="Line 239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0" name="Line 240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3" name="Group 241"/>
            <p:cNvGrpSpPr>
              <a:grpSpLocks/>
            </p:cNvGrpSpPr>
            <p:nvPr/>
          </p:nvGrpSpPr>
          <p:grpSpPr bwMode="auto">
            <a:xfrm>
              <a:off x="9144000" y="5500688"/>
              <a:ext cx="457200" cy="304800"/>
              <a:chOff x="3552" y="3648"/>
              <a:chExt cx="288" cy="192"/>
            </a:xfrm>
          </p:grpSpPr>
          <p:sp>
            <p:nvSpPr>
              <p:cNvPr id="25675" name="Line 242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6" name="Line 24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7" name="Line 244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64" name="Line 245"/>
            <p:cNvSpPr>
              <a:spLocks noChangeShapeType="1"/>
            </p:cNvSpPr>
            <p:nvPr/>
          </p:nvSpPr>
          <p:spPr bwMode="auto">
            <a:xfrm flipH="1">
              <a:off x="7086600" y="4814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5" name="Line 246"/>
            <p:cNvSpPr>
              <a:spLocks noChangeShapeType="1"/>
            </p:cNvSpPr>
            <p:nvPr/>
          </p:nvSpPr>
          <p:spPr bwMode="auto">
            <a:xfrm>
              <a:off x="8991600" y="4738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6" name="Line 250"/>
            <p:cNvSpPr>
              <a:spLocks noChangeShapeType="1"/>
            </p:cNvSpPr>
            <p:nvPr/>
          </p:nvSpPr>
          <p:spPr bwMode="auto">
            <a:xfrm>
              <a:off x="8305800" y="4800600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39" name="Freeform 251"/>
            <p:cNvSpPr>
              <a:spLocks/>
            </p:cNvSpPr>
            <p:nvPr/>
          </p:nvSpPr>
          <p:spPr bwMode="auto">
            <a:xfrm flipH="1">
              <a:off x="7543800" y="4267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668" name="Line 252"/>
            <p:cNvSpPr>
              <a:spLocks noChangeShapeType="1"/>
            </p:cNvSpPr>
            <p:nvPr/>
          </p:nvSpPr>
          <p:spPr bwMode="auto">
            <a:xfrm>
              <a:off x="7620000" y="4648200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Line 253"/>
            <p:cNvSpPr>
              <a:spLocks noChangeShapeType="1"/>
            </p:cNvSpPr>
            <p:nvPr/>
          </p:nvSpPr>
          <p:spPr bwMode="auto">
            <a:xfrm flipH="1">
              <a:off x="7848600" y="4800600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46" name="Text Box 258"/>
            <p:cNvSpPr txBox="1">
              <a:spLocks noChangeArrowheads="1"/>
            </p:cNvSpPr>
            <p:nvPr/>
          </p:nvSpPr>
          <p:spPr bwMode="auto">
            <a:xfrm>
              <a:off x="6629400" y="4343399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7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576" y="542378"/>
            <a:ext cx="8802688" cy="762000"/>
          </a:xfrm>
        </p:spPr>
        <p:txBody>
          <a:bodyPr/>
          <a:lstStyle/>
          <a:p>
            <a:r>
              <a:rPr lang="zh-CN" altLang="en-US" dirty="0" smtClean="0"/>
              <a:t>万象归一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83920" y="1752600"/>
            <a:ext cx="3481388" cy="1766888"/>
            <a:chOff x="2590800" y="1752600"/>
            <a:chExt cx="3481388" cy="1766888"/>
          </a:xfrm>
        </p:grpSpPr>
        <p:grpSp>
          <p:nvGrpSpPr>
            <p:cNvPr id="25604" name="Group 5"/>
            <p:cNvGrpSpPr>
              <a:grpSpLocks/>
            </p:cNvGrpSpPr>
            <p:nvPr/>
          </p:nvGrpSpPr>
          <p:grpSpPr bwMode="auto">
            <a:xfrm>
              <a:off x="3505201" y="2147889"/>
              <a:ext cx="542925" cy="407987"/>
              <a:chOff x="1207" y="1139"/>
              <a:chExt cx="342" cy="257"/>
            </a:xfrm>
          </p:grpSpPr>
          <p:sp>
            <p:nvSpPr>
              <p:cNvPr id="25768" name="Oval 6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9" name="Text Box 7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605" name="Group 50"/>
            <p:cNvGrpSpPr>
              <a:grpSpLocks/>
            </p:cNvGrpSpPr>
            <p:nvPr/>
          </p:nvGrpSpPr>
          <p:grpSpPr bwMode="auto">
            <a:xfrm>
              <a:off x="4638676" y="2873375"/>
              <a:ext cx="542925" cy="401638"/>
              <a:chOff x="1425" y="3379"/>
              <a:chExt cx="342" cy="253"/>
            </a:xfrm>
          </p:grpSpPr>
          <p:sp>
            <p:nvSpPr>
              <p:cNvPr id="25766" name="Oval 9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7" name="Text Box 12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06" name="Oval 14"/>
            <p:cNvSpPr>
              <a:spLocks noChangeArrowheads="1"/>
            </p:cNvSpPr>
            <p:nvPr/>
          </p:nvSpPr>
          <p:spPr bwMode="auto">
            <a:xfrm>
              <a:off x="30876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048001" y="287813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08" name="Group 48"/>
            <p:cNvGrpSpPr>
              <a:grpSpLocks/>
            </p:cNvGrpSpPr>
            <p:nvPr/>
          </p:nvGrpSpPr>
          <p:grpSpPr bwMode="auto">
            <a:xfrm>
              <a:off x="4197351" y="2170114"/>
              <a:ext cx="542925" cy="396875"/>
              <a:chOff x="3107" y="2990"/>
              <a:chExt cx="342" cy="250"/>
            </a:xfrm>
          </p:grpSpPr>
          <p:sp>
            <p:nvSpPr>
              <p:cNvPr id="25764" name="Oval 22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5" name="Text Box 23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09" name="Oval 24"/>
            <p:cNvSpPr>
              <a:spLocks noChangeArrowheads="1"/>
            </p:cNvSpPr>
            <p:nvPr/>
          </p:nvSpPr>
          <p:spPr bwMode="auto">
            <a:xfrm>
              <a:off x="54705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Text Box 25"/>
            <p:cNvSpPr txBox="1">
              <a:spLocks noChangeArrowheads="1"/>
            </p:cNvSpPr>
            <p:nvPr/>
          </p:nvSpPr>
          <p:spPr bwMode="auto">
            <a:xfrm>
              <a:off x="5410200" y="2833689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11" name="Oval 30"/>
            <p:cNvSpPr>
              <a:spLocks noChangeArrowheads="1"/>
            </p:cNvSpPr>
            <p:nvPr/>
          </p:nvSpPr>
          <p:spPr bwMode="auto">
            <a:xfrm>
              <a:off x="38830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Text Box 31"/>
            <p:cNvSpPr txBox="1">
              <a:spLocks noChangeArrowheads="1"/>
            </p:cNvSpPr>
            <p:nvPr/>
          </p:nvSpPr>
          <p:spPr bwMode="auto">
            <a:xfrm>
              <a:off x="3810001" y="283368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25613" name="Group 49"/>
            <p:cNvGrpSpPr>
              <a:grpSpLocks/>
            </p:cNvGrpSpPr>
            <p:nvPr/>
          </p:nvGrpSpPr>
          <p:grpSpPr bwMode="auto">
            <a:xfrm>
              <a:off x="4876801" y="2170114"/>
              <a:ext cx="542925" cy="396875"/>
              <a:chOff x="4014" y="2990"/>
              <a:chExt cx="342" cy="250"/>
            </a:xfrm>
          </p:grpSpPr>
          <p:sp>
            <p:nvSpPr>
              <p:cNvPr id="25762" name="Oval 36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63" name="Text Box 37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25614" name="Line 40"/>
            <p:cNvSpPr>
              <a:spLocks noChangeShapeType="1"/>
            </p:cNvSpPr>
            <p:nvPr/>
          </p:nvSpPr>
          <p:spPr bwMode="auto">
            <a:xfrm>
              <a:off x="36988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15" name="Group 57"/>
            <p:cNvGrpSpPr>
              <a:grpSpLocks/>
            </p:cNvGrpSpPr>
            <p:nvPr/>
          </p:nvGrpSpPr>
          <p:grpSpPr bwMode="auto">
            <a:xfrm>
              <a:off x="3048000" y="3214688"/>
              <a:ext cx="457200" cy="304800"/>
              <a:chOff x="2016" y="3648"/>
              <a:chExt cx="288" cy="192"/>
            </a:xfrm>
          </p:grpSpPr>
          <p:sp>
            <p:nvSpPr>
              <p:cNvPr id="25759" name="Line 5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60" name="Line 5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61" name="Line 5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6" name="Group 58"/>
            <p:cNvGrpSpPr>
              <a:grpSpLocks/>
            </p:cNvGrpSpPr>
            <p:nvPr/>
          </p:nvGrpSpPr>
          <p:grpSpPr bwMode="auto">
            <a:xfrm>
              <a:off x="3886200" y="3214688"/>
              <a:ext cx="457200" cy="304800"/>
              <a:chOff x="2016" y="3648"/>
              <a:chExt cx="288" cy="192"/>
            </a:xfrm>
          </p:grpSpPr>
          <p:sp>
            <p:nvSpPr>
              <p:cNvPr id="25756" name="Line 5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7" name="Line 6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8" name="Line 6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7" name="Group 62"/>
            <p:cNvGrpSpPr>
              <a:grpSpLocks/>
            </p:cNvGrpSpPr>
            <p:nvPr/>
          </p:nvGrpSpPr>
          <p:grpSpPr bwMode="auto">
            <a:xfrm>
              <a:off x="4648200" y="3214688"/>
              <a:ext cx="457200" cy="304800"/>
              <a:chOff x="2016" y="3648"/>
              <a:chExt cx="288" cy="192"/>
            </a:xfrm>
          </p:grpSpPr>
          <p:sp>
            <p:nvSpPr>
              <p:cNvPr id="25753" name="Line 6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4" name="Line 6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5" name="Line 6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8" name="Group 70"/>
            <p:cNvGrpSpPr>
              <a:grpSpLocks/>
            </p:cNvGrpSpPr>
            <p:nvPr/>
          </p:nvGrpSpPr>
          <p:grpSpPr bwMode="auto">
            <a:xfrm>
              <a:off x="5410200" y="3214688"/>
              <a:ext cx="457200" cy="304800"/>
              <a:chOff x="3552" y="3648"/>
              <a:chExt cx="288" cy="192"/>
            </a:xfrm>
          </p:grpSpPr>
          <p:sp>
            <p:nvSpPr>
              <p:cNvPr id="25750" name="Line 67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1" name="Line 68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2" name="Line 69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9" name="Line 71"/>
            <p:cNvSpPr>
              <a:spLocks noChangeShapeType="1"/>
            </p:cNvSpPr>
            <p:nvPr/>
          </p:nvSpPr>
          <p:spPr bwMode="auto">
            <a:xfrm>
              <a:off x="3886200" y="2376488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72"/>
            <p:cNvSpPr>
              <a:spLocks noChangeShapeType="1"/>
            </p:cNvSpPr>
            <p:nvPr/>
          </p:nvSpPr>
          <p:spPr bwMode="auto">
            <a:xfrm>
              <a:off x="45720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73"/>
            <p:cNvSpPr>
              <a:spLocks noChangeShapeType="1"/>
            </p:cNvSpPr>
            <p:nvPr/>
          </p:nvSpPr>
          <p:spPr bwMode="auto">
            <a:xfrm flipH="1">
              <a:off x="33528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74"/>
            <p:cNvSpPr>
              <a:spLocks noChangeShapeType="1"/>
            </p:cNvSpPr>
            <p:nvPr/>
          </p:nvSpPr>
          <p:spPr bwMode="auto">
            <a:xfrm flipH="1">
              <a:off x="4114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75"/>
            <p:cNvSpPr>
              <a:spLocks noChangeShapeType="1"/>
            </p:cNvSpPr>
            <p:nvPr/>
          </p:nvSpPr>
          <p:spPr bwMode="auto">
            <a:xfrm flipH="1">
              <a:off x="4876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Line 76"/>
            <p:cNvSpPr>
              <a:spLocks noChangeShapeType="1"/>
            </p:cNvSpPr>
            <p:nvPr/>
          </p:nvSpPr>
          <p:spPr bwMode="auto">
            <a:xfrm>
              <a:off x="52578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43" name="Text Box 255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60620" y="1892301"/>
            <a:ext cx="2933700" cy="1629810"/>
            <a:chOff x="6629400" y="1752600"/>
            <a:chExt cx="3176588" cy="1766888"/>
          </a:xfrm>
        </p:grpSpPr>
        <p:grpSp>
          <p:nvGrpSpPr>
            <p:cNvPr id="25625" name="Group 79"/>
            <p:cNvGrpSpPr>
              <a:grpSpLocks/>
            </p:cNvGrpSpPr>
            <p:nvPr/>
          </p:nvGrpSpPr>
          <p:grpSpPr bwMode="auto">
            <a:xfrm>
              <a:off x="7239001" y="2147890"/>
              <a:ext cx="542925" cy="407987"/>
              <a:chOff x="1207" y="1139"/>
              <a:chExt cx="342" cy="257"/>
            </a:xfrm>
          </p:grpSpPr>
          <p:sp>
            <p:nvSpPr>
              <p:cNvPr id="25748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9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626" name="Group 82"/>
            <p:cNvGrpSpPr>
              <a:grpSpLocks/>
            </p:cNvGrpSpPr>
            <p:nvPr/>
          </p:nvGrpSpPr>
          <p:grpSpPr bwMode="auto">
            <a:xfrm>
              <a:off x="8372476" y="2873375"/>
              <a:ext cx="542925" cy="401638"/>
              <a:chOff x="1425" y="3379"/>
              <a:chExt cx="342" cy="253"/>
            </a:xfrm>
          </p:grpSpPr>
          <p:sp>
            <p:nvSpPr>
              <p:cNvPr id="25746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7" name="Text Box 84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27" name="Oval 85"/>
            <p:cNvSpPr>
              <a:spLocks noChangeArrowheads="1"/>
            </p:cNvSpPr>
            <p:nvPr/>
          </p:nvSpPr>
          <p:spPr bwMode="auto">
            <a:xfrm>
              <a:off x="68214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28" name="Text Box 86"/>
            <p:cNvSpPr txBox="1">
              <a:spLocks noChangeArrowheads="1"/>
            </p:cNvSpPr>
            <p:nvPr/>
          </p:nvSpPr>
          <p:spPr bwMode="auto">
            <a:xfrm>
              <a:off x="6781801" y="2878138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29" name="Group 87"/>
            <p:cNvGrpSpPr>
              <a:grpSpLocks/>
            </p:cNvGrpSpPr>
            <p:nvPr/>
          </p:nvGrpSpPr>
          <p:grpSpPr bwMode="auto">
            <a:xfrm>
              <a:off x="7931151" y="2170114"/>
              <a:ext cx="542925" cy="396875"/>
              <a:chOff x="3107" y="2990"/>
              <a:chExt cx="342" cy="250"/>
            </a:xfrm>
          </p:grpSpPr>
          <p:sp>
            <p:nvSpPr>
              <p:cNvPr id="25744" name="Oval 88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5" name="Text Box 89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30" name="Oval 90"/>
            <p:cNvSpPr>
              <a:spLocks noChangeArrowheads="1"/>
            </p:cNvSpPr>
            <p:nvPr/>
          </p:nvSpPr>
          <p:spPr bwMode="auto">
            <a:xfrm>
              <a:off x="92043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31" name="Text Box 91"/>
            <p:cNvSpPr txBox="1">
              <a:spLocks noChangeArrowheads="1"/>
            </p:cNvSpPr>
            <p:nvPr/>
          </p:nvSpPr>
          <p:spPr bwMode="auto">
            <a:xfrm>
              <a:off x="9144000" y="2833689"/>
              <a:ext cx="661988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32" name="Oval 92"/>
            <p:cNvSpPr>
              <a:spLocks noChangeArrowheads="1"/>
            </p:cNvSpPr>
            <p:nvPr/>
          </p:nvSpPr>
          <p:spPr bwMode="auto">
            <a:xfrm>
              <a:off x="76168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25633" name="Text Box 93"/>
            <p:cNvSpPr txBox="1">
              <a:spLocks noChangeArrowheads="1"/>
            </p:cNvSpPr>
            <p:nvPr/>
          </p:nvSpPr>
          <p:spPr bwMode="auto">
            <a:xfrm>
              <a:off x="7543801" y="2833689"/>
              <a:ext cx="542926" cy="36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25634" name="Group 94"/>
            <p:cNvGrpSpPr>
              <a:grpSpLocks/>
            </p:cNvGrpSpPr>
            <p:nvPr/>
          </p:nvGrpSpPr>
          <p:grpSpPr bwMode="auto">
            <a:xfrm>
              <a:off x="8610601" y="2170120"/>
              <a:ext cx="542925" cy="366713"/>
              <a:chOff x="4014" y="2990"/>
              <a:chExt cx="342" cy="231"/>
            </a:xfrm>
          </p:grpSpPr>
          <p:sp>
            <p:nvSpPr>
              <p:cNvPr id="25742" name="Oval 95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25743" name="Text Box 96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25635" name="Line 97"/>
            <p:cNvSpPr>
              <a:spLocks noChangeShapeType="1"/>
            </p:cNvSpPr>
            <p:nvPr/>
          </p:nvSpPr>
          <p:spPr bwMode="auto">
            <a:xfrm>
              <a:off x="74326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25636" name="Group 98"/>
            <p:cNvGrpSpPr>
              <a:grpSpLocks/>
            </p:cNvGrpSpPr>
            <p:nvPr/>
          </p:nvGrpSpPr>
          <p:grpSpPr bwMode="auto">
            <a:xfrm>
              <a:off x="6781800" y="3214688"/>
              <a:ext cx="457200" cy="304800"/>
              <a:chOff x="2016" y="3648"/>
              <a:chExt cx="288" cy="192"/>
            </a:xfrm>
          </p:grpSpPr>
          <p:sp>
            <p:nvSpPr>
              <p:cNvPr id="25739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40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41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7" name="Group 102"/>
            <p:cNvGrpSpPr>
              <a:grpSpLocks/>
            </p:cNvGrpSpPr>
            <p:nvPr/>
          </p:nvGrpSpPr>
          <p:grpSpPr bwMode="auto">
            <a:xfrm>
              <a:off x="7620000" y="3214688"/>
              <a:ext cx="457200" cy="304800"/>
              <a:chOff x="2016" y="3648"/>
              <a:chExt cx="288" cy="192"/>
            </a:xfrm>
          </p:grpSpPr>
          <p:sp>
            <p:nvSpPr>
              <p:cNvPr id="25736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7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8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8" name="Group 106"/>
            <p:cNvGrpSpPr>
              <a:grpSpLocks/>
            </p:cNvGrpSpPr>
            <p:nvPr/>
          </p:nvGrpSpPr>
          <p:grpSpPr bwMode="auto">
            <a:xfrm>
              <a:off x="8382000" y="3214688"/>
              <a:ext cx="457200" cy="304800"/>
              <a:chOff x="2016" y="3648"/>
              <a:chExt cx="288" cy="192"/>
            </a:xfrm>
          </p:grpSpPr>
          <p:sp>
            <p:nvSpPr>
              <p:cNvPr id="25733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4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5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5639" name="Group 110"/>
            <p:cNvGrpSpPr>
              <a:grpSpLocks/>
            </p:cNvGrpSpPr>
            <p:nvPr/>
          </p:nvGrpSpPr>
          <p:grpSpPr bwMode="auto">
            <a:xfrm>
              <a:off x="9144000" y="3214688"/>
              <a:ext cx="457200" cy="304800"/>
              <a:chOff x="3552" y="3648"/>
              <a:chExt cx="288" cy="192"/>
            </a:xfrm>
          </p:grpSpPr>
          <p:sp>
            <p:nvSpPr>
              <p:cNvPr id="25730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1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5732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25640" name="Line 115"/>
            <p:cNvSpPr>
              <a:spLocks noChangeShapeType="1"/>
            </p:cNvSpPr>
            <p:nvPr/>
          </p:nvSpPr>
          <p:spPr bwMode="auto">
            <a:xfrm>
              <a:off x="83058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5641" name="Line 116"/>
            <p:cNvSpPr>
              <a:spLocks noChangeShapeType="1"/>
            </p:cNvSpPr>
            <p:nvPr/>
          </p:nvSpPr>
          <p:spPr bwMode="auto">
            <a:xfrm flipH="1">
              <a:off x="70866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2" name="Line 117"/>
            <p:cNvSpPr>
              <a:spLocks noChangeShapeType="1"/>
            </p:cNvSpPr>
            <p:nvPr/>
          </p:nvSpPr>
          <p:spPr bwMode="auto">
            <a:xfrm flipH="1">
              <a:off x="78486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3" name="Line 119"/>
            <p:cNvSpPr>
              <a:spLocks noChangeShapeType="1"/>
            </p:cNvSpPr>
            <p:nvPr/>
          </p:nvSpPr>
          <p:spPr bwMode="auto">
            <a:xfrm>
              <a:off x="89916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44" name="Line 204"/>
            <p:cNvSpPr>
              <a:spLocks noChangeShapeType="1"/>
            </p:cNvSpPr>
            <p:nvPr/>
          </p:nvSpPr>
          <p:spPr bwMode="auto">
            <a:xfrm>
              <a:off x="8229600" y="2514600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89293" name="Freeform 205"/>
            <p:cNvSpPr>
              <a:spLocks/>
            </p:cNvSpPr>
            <p:nvPr/>
          </p:nvSpPr>
          <p:spPr bwMode="auto">
            <a:xfrm>
              <a:off x="7543800" y="1981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latin typeface="Arial" charset="0"/>
                <a:ea typeface="宋体" charset="-122"/>
              </a:endParaRPr>
            </a:p>
          </p:txBody>
        </p:sp>
        <p:sp>
          <p:nvSpPr>
            <p:cNvPr id="89344" name="Text Box 256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81000" cy="40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Arial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6320" y="4114800"/>
            <a:ext cx="3252788" cy="1766888"/>
            <a:chOff x="2743200" y="4114800"/>
            <a:chExt cx="3252788" cy="1766888"/>
          </a:xfrm>
        </p:grpSpPr>
        <p:grpSp>
          <p:nvGrpSpPr>
            <p:cNvPr id="25646" name="Group 210"/>
            <p:cNvGrpSpPr>
              <a:grpSpLocks/>
            </p:cNvGrpSpPr>
            <p:nvPr/>
          </p:nvGrpSpPr>
          <p:grpSpPr bwMode="auto">
            <a:xfrm>
              <a:off x="2971800" y="4114800"/>
              <a:ext cx="3024188" cy="1766888"/>
              <a:chOff x="720" y="2688"/>
              <a:chExt cx="1905" cy="1113"/>
            </a:xfrm>
          </p:grpSpPr>
          <p:sp>
            <p:nvSpPr>
              <p:cNvPr id="25691" name="Oval 122"/>
              <p:cNvSpPr>
                <a:spLocks noChangeArrowheads="1"/>
              </p:cNvSpPr>
              <p:nvPr/>
            </p:nvSpPr>
            <p:spPr bwMode="auto">
              <a:xfrm>
                <a:off x="1011" y="2966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2" name="Text Box 123"/>
              <p:cNvSpPr txBox="1">
                <a:spLocks noChangeArrowheads="1"/>
              </p:cNvSpPr>
              <p:nvPr/>
            </p:nvSpPr>
            <p:spPr bwMode="auto">
              <a:xfrm>
                <a:off x="1008" y="293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  <p:grpSp>
            <p:nvGrpSpPr>
              <p:cNvPr id="25693" name="Group 124"/>
              <p:cNvGrpSpPr>
                <a:grpSpLocks/>
              </p:cNvGrpSpPr>
              <p:nvPr/>
            </p:nvGrpSpPr>
            <p:grpSpPr bwMode="auto">
              <a:xfrm>
                <a:off x="1722" y="3394"/>
                <a:ext cx="342" cy="253"/>
                <a:chOff x="1425" y="3379"/>
                <a:chExt cx="342" cy="253"/>
              </a:xfrm>
            </p:grpSpPr>
            <p:sp>
              <p:nvSpPr>
                <p:cNvPr id="25728" name="Oval 125"/>
                <p:cNvSpPr>
                  <a:spLocks noChangeArrowheads="1"/>
                </p:cNvSpPr>
                <p:nvPr/>
              </p:nvSpPr>
              <p:spPr bwMode="auto">
                <a:xfrm>
                  <a:off x="1450" y="3403"/>
                  <a:ext cx="235" cy="229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425" y="3379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RL</a:t>
                  </a:r>
                </a:p>
              </p:txBody>
            </p:sp>
          </p:grpSp>
          <p:sp>
            <p:nvSpPr>
              <p:cNvPr id="25694" name="Oval 127"/>
              <p:cNvSpPr>
                <a:spLocks noChangeArrowheads="1"/>
              </p:cNvSpPr>
              <p:nvPr/>
            </p:nvSpPr>
            <p:spPr bwMode="auto">
              <a:xfrm>
                <a:off x="745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5" name="Text Box 128"/>
              <p:cNvSpPr txBox="1">
                <a:spLocks noChangeArrowheads="1"/>
              </p:cNvSpPr>
              <p:nvPr/>
            </p:nvSpPr>
            <p:spPr bwMode="auto">
              <a:xfrm>
                <a:off x="720" y="3397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LL</a:t>
                </a:r>
              </a:p>
            </p:txBody>
          </p:sp>
          <p:grpSp>
            <p:nvGrpSpPr>
              <p:cNvPr id="25696" name="Group 129"/>
              <p:cNvGrpSpPr>
                <a:grpSpLocks/>
              </p:cNvGrpSpPr>
              <p:nvPr/>
            </p:nvGrpSpPr>
            <p:grpSpPr bwMode="auto">
              <a:xfrm>
                <a:off x="1444" y="2951"/>
                <a:ext cx="342" cy="250"/>
                <a:chOff x="3107" y="2990"/>
                <a:chExt cx="342" cy="250"/>
              </a:xfrm>
            </p:grpSpPr>
            <p:sp>
              <p:nvSpPr>
                <p:cNvPr id="25726" name="Oval 130"/>
                <p:cNvSpPr>
                  <a:spLocks noChangeArrowheads="1"/>
                </p:cNvSpPr>
                <p:nvPr/>
              </p:nvSpPr>
              <p:spPr bwMode="auto">
                <a:xfrm>
                  <a:off x="3110" y="3012"/>
                  <a:ext cx="234" cy="228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2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107" y="2990"/>
                  <a:ext cx="3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25697" name="Oval 132"/>
              <p:cNvSpPr>
                <a:spLocks noChangeArrowheads="1"/>
              </p:cNvSpPr>
              <p:nvPr/>
            </p:nvSpPr>
            <p:spPr bwMode="auto">
              <a:xfrm>
                <a:off x="2246" y="3397"/>
                <a:ext cx="220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8" name="Text Box 133"/>
              <p:cNvSpPr txBox="1">
                <a:spLocks noChangeArrowheads="1"/>
              </p:cNvSpPr>
              <p:nvPr/>
            </p:nvSpPr>
            <p:spPr bwMode="auto">
              <a:xfrm>
                <a:off x="2208" y="3369"/>
                <a:ext cx="4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RR</a:t>
                </a:r>
              </a:p>
            </p:txBody>
          </p:sp>
          <p:sp>
            <p:nvSpPr>
              <p:cNvPr id="25699" name="Oval 134"/>
              <p:cNvSpPr>
                <a:spLocks noChangeArrowheads="1"/>
              </p:cNvSpPr>
              <p:nvPr/>
            </p:nvSpPr>
            <p:spPr bwMode="auto">
              <a:xfrm>
                <a:off x="1246" y="3397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0" name="Text Box 135"/>
              <p:cNvSpPr txBox="1">
                <a:spLocks noChangeArrowheads="1"/>
              </p:cNvSpPr>
              <p:nvPr/>
            </p:nvSpPr>
            <p:spPr bwMode="auto">
              <a:xfrm>
                <a:off x="1200" y="336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LR</a:t>
                </a:r>
              </a:p>
            </p:txBody>
          </p:sp>
          <p:sp>
            <p:nvSpPr>
              <p:cNvPr id="25701" name="Oval 137"/>
              <p:cNvSpPr>
                <a:spLocks noChangeArrowheads="1"/>
              </p:cNvSpPr>
              <p:nvPr/>
            </p:nvSpPr>
            <p:spPr bwMode="auto">
              <a:xfrm>
                <a:off x="1897" y="2951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702" name="Text Box 138"/>
              <p:cNvSpPr txBox="1">
                <a:spLocks noChangeArrowheads="1"/>
              </p:cNvSpPr>
              <p:nvPr/>
            </p:nvSpPr>
            <p:spPr bwMode="auto">
              <a:xfrm>
                <a:off x="1872" y="2951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25703" name="Line 139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0" cy="2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4" name="Group 140"/>
              <p:cNvGrpSpPr>
                <a:grpSpLocks/>
              </p:cNvGrpSpPr>
              <p:nvPr/>
            </p:nvGrpSpPr>
            <p:grpSpPr bwMode="auto">
              <a:xfrm>
                <a:off x="720" y="3609"/>
                <a:ext cx="288" cy="192"/>
                <a:chOff x="2016" y="3648"/>
                <a:chExt cx="288" cy="192"/>
              </a:xfrm>
            </p:grpSpPr>
            <p:sp>
              <p:nvSpPr>
                <p:cNvPr id="2572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4" name="Line 142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5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5" name="Group 144"/>
              <p:cNvGrpSpPr>
                <a:grpSpLocks/>
              </p:cNvGrpSpPr>
              <p:nvPr/>
            </p:nvGrpSpPr>
            <p:grpSpPr bwMode="auto">
              <a:xfrm>
                <a:off x="1248" y="3609"/>
                <a:ext cx="288" cy="192"/>
                <a:chOff x="2016" y="3648"/>
                <a:chExt cx="288" cy="192"/>
              </a:xfrm>
            </p:grpSpPr>
            <p:sp>
              <p:nvSpPr>
                <p:cNvPr id="2572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1" name="Line 146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2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6" name="Group 148"/>
              <p:cNvGrpSpPr>
                <a:grpSpLocks/>
              </p:cNvGrpSpPr>
              <p:nvPr/>
            </p:nvGrpSpPr>
            <p:grpSpPr bwMode="auto">
              <a:xfrm>
                <a:off x="1728" y="3609"/>
                <a:ext cx="288" cy="192"/>
                <a:chOff x="2016" y="3648"/>
                <a:chExt cx="288" cy="192"/>
              </a:xfrm>
            </p:grpSpPr>
            <p:sp>
              <p:nvSpPr>
                <p:cNvPr id="2571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16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8" name="Line 150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9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7" name="Group 152"/>
              <p:cNvGrpSpPr>
                <a:grpSpLocks/>
              </p:cNvGrpSpPr>
              <p:nvPr/>
            </p:nvGrpSpPr>
            <p:grpSpPr bwMode="auto">
              <a:xfrm>
                <a:off x="2208" y="3609"/>
                <a:ext cx="288" cy="192"/>
                <a:chOff x="3552" y="3648"/>
                <a:chExt cx="288" cy="192"/>
              </a:xfrm>
            </p:grpSpPr>
            <p:sp>
              <p:nvSpPr>
                <p:cNvPr id="2571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52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5" name="Line 154"/>
                <p:cNvSpPr>
                  <a:spLocks noChangeShapeType="1"/>
                </p:cNvSpPr>
                <p:nvPr/>
              </p:nvSpPr>
              <p:spPr bwMode="auto">
                <a:xfrm>
                  <a:off x="3744" y="364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6" name="Line 155"/>
                <p:cNvSpPr>
                  <a:spLocks noChangeShapeType="1"/>
                </p:cNvSpPr>
                <p:nvPr/>
              </p:nvSpPr>
              <p:spPr bwMode="auto">
                <a:xfrm>
                  <a:off x="3552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8" name="Line 158"/>
              <p:cNvSpPr>
                <a:spLocks noChangeShapeType="1"/>
              </p:cNvSpPr>
              <p:nvPr/>
            </p:nvSpPr>
            <p:spPr bwMode="auto">
              <a:xfrm flipH="1">
                <a:off x="912" y="3177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9" name="Line 161"/>
              <p:cNvSpPr>
                <a:spLocks noChangeShapeType="1"/>
              </p:cNvSpPr>
              <p:nvPr/>
            </p:nvSpPr>
            <p:spPr bwMode="auto">
              <a:xfrm>
                <a:off x="2112" y="3129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0" name="Line 206"/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1" name="Line 207"/>
              <p:cNvSpPr>
                <a:spLocks noChangeShapeType="1"/>
              </p:cNvSpPr>
              <p:nvPr/>
            </p:nvSpPr>
            <p:spPr bwMode="auto">
              <a:xfrm flipH="1">
                <a:off x="124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2" name="Line 20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3" name="Line 20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9345" name="Text Box 257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2520" y="4038600"/>
            <a:ext cx="3176588" cy="1766888"/>
            <a:chOff x="6629400" y="4038600"/>
            <a:chExt cx="3176588" cy="1766888"/>
          </a:xfrm>
        </p:grpSpPr>
        <p:sp>
          <p:nvSpPr>
            <p:cNvPr id="25603" name="Text Box 42"/>
            <p:cNvSpPr txBox="1">
              <a:spLocks noChangeArrowheads="1"/>
            </p:cNvSpPr>
            <p:nvPr/>
          </p:nvSpPr>
          <p:spPr bwMode="auto">
            <a:xfrm>
              <a:off x="9170989" y="5257801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25647" name="Oval 212"/>
            <p:cNvSpPr>
              <a:spLocks noChangeArrowheads="1"/>
            </p:cNvSpPr>
            <p:nvPr/>
          </p:nvSpPr>
          <p:spPr bwMode="auto">
            <a:xfrm>
              <a:off x="7243764" y="4479925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8" name="Text Box 213"/>
            <p:cNvSpPr txBox="1">
              <a:spLocks noChangeArrowheads="1"/>
            </p:cNvSpPr>
            <p:nvPr/>
          </p:nvSpPr>
          <p:spPr bwMode="auto">
            <a:xfrm>
              <a:off x="7239001" y="44338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25649" name="Group 214"/>
            <p:cNvGrpSpPr>
              <a:grpSpLocks/>
            </p:cNvGrpSpPr>
            <p:nvPr/>
          </p:nvGrpSpPr>
          <p:grpSpPr bwMode="auto">
            <a:xfrm>
              <a:off x="8372476" y="5159375"/>
              <a:ext cx="542925" cy="401638"/>
              <a:chOff x="1425" y="3379"/>
              <a:chExt cx="342" cy="253"/>
            </a:xfrm>
          </p:grpSpPr>
          <p:sp>
            <p:nvSpPr>
              <p:cNvPr id="25689" name="Oval 215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90" name="Text Box 216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5650" name="Oval 217"/>
            <p:cNvSpPr>
              <a:spLocks noChangeArrowheads="1"/>
            </p:cNvSpPr>
            <p:nvPr/>
          </p:nvSpPr>
          <p:spPr bwMode="auto">
            <a:xfrm>
              <a:off x="6821489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1" name="Text Box 218"/>
            <p:cNvSpPr txBox="1">
              <a:spLocks noChangeArrowheads="1"/>
            </p:cNvSpPr>
            <p:nvPr/>
          </p:nvSpPr>
          <p:spPr bwMode="auto">
            <a:xfrm>
              <a:off x="6781800" y="5164137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5652" name="Group 219"/>
            <p:cNvGrpSpPr>
              <a:grpSpLocks/>
            </p:cNvGrpSpPr>
            <p:nvPr/>
          </p:nvGrpSpPr>
          <p:grpSpPr bwMode="auto">
            <a:xfrm>
              <a:off x="7931151" y="4456114"/>
              <a:ext cx="542925" cy="396875"/>
              <a:chOff x="3107" y="2990"/>
              <a:chExt cx="342" cy="250"/>
            </a:xfrm>
          </p:grpSpPr>
          <p:sp>
            <p:nvSpPr>
              <p:cNvPr id="25687" name="Oval 220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88" name="Text Box 221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5653" name="Oval 222"/>
            <p:cNvSpPr>
              <a:spLocks noChangeArrowheads="1"/>
            </p:cNvSpPr>
            <p:nvPr/>
          </p:nvSpPr>
          <p:spPr bwMode="auto">
            <a:xfrm>
              <a:off x="9204325" y="5164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4" name="Text Box 223"/>
            <p:cNvSpPr txBox="1">
              <a:spLocks noChangeArrowheads="1"/>
            </p:cNvSpPr>
            <p:nvPr/>
          </p:nvSpPr>
          <p:spPr bwMode="auto">
            <a:xfrm>
              <a:off x="9144000" y="5119688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5655" name="Oval 224"/>
            <p:cNvSpPr>
              <a:spLocks noChangeArrowheads="1"/>
            </p:cNvSpPr>
            <p:nvPr/>
          </p:nvSpPr>
          <p:spPr bwMode="auto">
            <a:xfrm>
              <a:off x="7616826" y="5164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6" name="Text Box 225"/>
            <p:cNvSpPr txBox="1">
              <a:spLocks noChangeArrowheads="1"/>
            </p:cNvSpPr>
            <p:nvPr/>
          </p:nvSpPr>
          <p:spPr bwMode="auto">
            <a:xfrm>
              <a:off x="7543801" y="5119688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25657" name="Oval 226"/>
            <p:cNvSpPr>
              <a:spLocks noChangeArrowheads="1"/>
            </p:cNvSpPr>
            <p:nvPr/>
          </p:nvSpPr>
          <p:spPr bwMode="auto">
            <a:xfrm>
              <a:off x="8650289" y="4456113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8" name="Text Box 227"/>
            <p:cNvSpPr txBox="1">
              <a:spLocks noChangeArrowheads="1"/>
            </p:cNvSpPr>
            <p:nvPr/>
          </p:nvSpPr>
          <p:spPr bwMode="auto">
            <a:xfrm>
              <a:off x="8610601" y="4456113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5659" name="Line 228"/>
            <p:cNvSpPr>
              <a:spLocks noChangeShapeType="1"/>
            </p:cNvSpPr>
            <p:nvPr/>
          </p:nvSpPr>
          <p:spPr bwMode="auto">
            <a:xfrm>
              <a:off x="8839200" y="4038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60" name="Group 229"/>
            <p:cNvGrpSpPr>
              <a:grpSpLocks/>
            </p:cNvGrpSpPr>
            <p:nvPr/>
          </p:nvGrpSpPr>
          <p:grpSpPr bwMode="auto">
            <a:xfrm>
              <a:off x="6781800" y="5500688"/>
              <a:ext cx="457200" cy="304800"/>
              <a:chOff x="2016" y="3648"/>
              <a:chExt cx="288" cy="192"/>
            </a:xfrm>
          </p:grpSpPr>
          <p:sp>
            <p:nvSpPr>
              <p:cNvPr id="25684" name="Line 230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5" name="Line 23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6" name="Line 232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1" name="Group 233"/>
            <p:cNvGrpSpPr>
              <a:grpSpLocks/>
            </p:cNvGrpSpPr>
            <p:nvPr/>
          </p:nvGrpSpPr>
          <p:grpSpPr bwMode="auto">
            <a:xfrm>
              <a:off x="7620000" y="5500688"/>
              <a:ext cx="457200" cy="304800"/>
              <a:chOff x="2016" y="3648"/>
              <a:chExt cx="288" cy="192"/>
            </a:xfrm>
          </p:grpSpPr>
          <p:sp>
            <p:nvSpPr>
              <p:cNvPr id="25681" name="Line 23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2" name="Line 23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3" name="Line 23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2" name="Group 237"/>
            <p:cNvGrpSpPr>
              <a:grpSpLocks/>
            </p:cNvGrpSpPr>
            <p:nvPr/>
          </p:nvGrpSpPr>
          <p:grpSpPr bwMode="auto">
            <a:xfrm>
              <a:off x="8382000" y="5500688"/>
              <a:ext cx="457200" cy="304800"/>
              <a:chOff x="2016" y="3648"/>
              <a:chExt cx="288" cy="192"/>
            </a:xfrm>
          </p:grpSpPr>
          <p:sp>
            <p:nvSpPr>
              <p:cNvPr id="25678" name="Line 238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9" name="Line 239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0" name="Line 240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63" name="Group 241"/>
            <p:cNvGrpSpPr>
              <a:grpSpLocks/>
            </p:cNvGrpSpPr>
            <p:nvPr/>
          </p:nvGrpSpPr>
          <p:grpSpPr bwMode="auto">
            <a:xfrm>
              <a:off x="9144000" y="5500688"/>
              <a:ext cx="457200" cy="304800"/>
              <a:chOff x="3552" y="3648"/>
              <a:chExt cx="288" cy="192"/>
            </a:xfrm>
          </p:grpSpPr>
          <p:sp>
            <p:nvSpPr>
              <p:cNvPr id="25675" name="Line 242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6" name="Line 24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7" name="Line 244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64" name="Line 245"/>
            <p:cNvSpPr>
              <a:spLocks noChangeShapeType="1"/>
            </p:cNvSpPr>
            <p:nvPr/>
          </p:nvSpPr>
          <p:spPr bwMode="auto">
            <a:xfrm flipH="1">
              <a:off x="7086600" y="4814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5" name="Line 246"/>
            <p:cNvSpPr>
              <a:spLocks noChangeShapeType="1"/>
            </p:cNvSpPr>
            <p:nvPr/>
          </p:nvSpPr>
          <p:spPr bwMode="auto">
            <a:xfrm>
              <a:off x="8991600" y="4738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6" name="Line 250"/>
            <p:cNvSpPr>
              <a:spLocks noChangeShapeType="1"/>
            </p:cNvSpPr>
            <p:nvPr/>
          </p:nvSpPr>
          <p:spPr bwMode="auto">
            <a:xfrm>
              <a:off x="8305800" y="4800600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39" name="Freeform 251"/>
            <p:cNvSpPr>
              <a:spLocks/>
            </p:cNvSpPr>
            <p:nvPr/>
          </p:nvSpPr>
          <p:spPr bwMode="auto">
            <a:xfrm flipH="1">
              <a:off x="7543800" y="4267200"/>
              <a:ext cx="1143000" cy="22860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48 h 144"/>
                <a:gd name="T4" fmla="*/ 336 w 720"/>
                <a:gd name="T5" fmla="*/ 0 h 144"/>
                <a:gd name="T6" fmla="*/ 576 w 720"/>
                <a:gd name="T7" fmla="*/ 48 h 144"/>
                <a:gd name="T8" fmla="*/ 720 w 72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cubicBezTo>
                    <a:pt x="44" y="108"/>
                    <a:pt x="88" y="72"/>
                    <a:pt x="144" y="48"/>
                  </a:cubicBezTo>
                  <a:cubicBezTo>
                    <a:pt x="200" y="24"/>
                    <a:pt x="264" y="0"/>
                    <a:pt x="336" y="0"/>
                  </a:cubicBezTo>
                  <a:cubicBezTo>
                    <a:pt x="408" y="0"/>
                    <a:pt x="512" y="24"/>
                    <a:pt x="576" y="48"/>
                  </a:cubicBezTo>
                  <a:cubicBezTo>
                    <a:pt x="640" y="72"/>
                    <a:pt x="680" y="108"/>
                    <a:pt x="720" y="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668" name="Line 252"/>
            <p:cNvSpPr>
              <a:spLocks noChangeShapeType="1"/>
            </p:cNvSpPr>
            <p:nvPr/>
          </p:nvSpPr>
          <p:spPr bwMode="auto">
            <a:xfrm>
              <a:off x="7620000" y="4648200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Line 253"/>
            <p:cNvSpPr>
              <a:spLocks noChangeShapeType="1"/>
            </p:cNvSpPr>
            <p:nvPr/>
          </p:nvSpPr>
          <p:spPr bwMode="auto">
            <a:xfrm flipH="1">
              <a:off x="7848600" y="4800600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346" name="Text Box 258"/>
            <p:cNvSpPr txBox="1">
              <a:spLocks noChangeArrowheads="1"/>
            </p:cNvSpPr>
            <p:nvPr/>
          </p:nvSpPr>
          <p:spPr bwMode="auto">
            <a:xfrm>
              <a:off x="6629400" y="4343399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82005" y="2575181"/>
            <a:ext cx="3276600" cy="2133600"/>
            <a:chOff x="8682005" y="2575181"/>
            <a:chExt cx="3276600" cy="2133600"/>
          </a:xfrm>
        </p:grpSpPr>
        <p:sp>
          <p:nvSpPr>
            <p:cNvPr id="174" name="Rectangle 105" descr="白色大理石"/>
            <p:cNvSpPr>
              <a:spLocks noChangeArrowheads="1"/>
            </p:cNvSpPr>
            <p:nvPr/>
          </p:nvSpPr>
          <p:spPr bwMode="auto">
            <a:xfrm>
              <a:off x="8682005" y="2575181"/>
              <a:ext cx="3276600" cy="21336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" name="Oval 4"/>
            <p:cNvSpPr>
              <a:spLocks noChangeArrowheads="1"/>
            </p:cNvSpPr>
            <p:nvPr/>
          </p:nvSpPr>
          <p:spPr bwMode="auto">
            <a:xfrm>
              <a:off x="9296369" y="3092706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" name="Text Box 5"/>
            <p:cNvSpPr txBox="1">
              <a:spLocks noChangeArrowheads="1"/>
            </p:cNvSpPr>
            <p:nvPr/>
          </p:nvSpPr>
          <p:spPr bwMode="auto">
            <a:xfrm>
              <a:off x="9291606" y="304666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177" name="Group 6"/>
            <p:cNvGrpSpPr>
              <a:grpSpLocks/>
            </p:cNvGrpSpPr>
            <p:nvPr/>
          </p:nvGrpSpPr>
          <p:grpSpPr bwMode="auto">
            <a:xfrm>
              <a:off x="10425081" y="3772157"/>
              <a:ext cx="542925" cy="401637"/>
              <a:chOff x="1425" y="3379"/>
              <a:chExt cx="342" cy="253"/>
            </a:xfrm>
          </p:grpSpPr>
          <p:sp>
            <p:nvSpPr>
              <p:cNvPr id="178" name="Oval 7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9" name="Text Box 8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180" name="Oval 9"/>
            <p:cNvSpPr>
              <a:spLocks noChangeArrowheads="1"/>
            </p:cNvSpPr>
            <p:nvPr/>
          </p:nvSpPr>
          <p:spPr bwMode="auto">
            <a:xfrm>
              <a:off x="8874094" y="377691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1" name="Text Box 10"/>
            <p:cNvSpPr txBox="1">
              <a:spLocks noChangeArrowheads="1"/>
            </p:cNvSpPr>
            <p:nvPr/>
          </p:nvSpPr>
          <p:spPr bwMode="auto">
            <a:xfrm>
              <a:off x="8834406" y="377691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sp>
          <p:nvSpPr>
            <p:cNvPr id="182" name="Oval 12"/>
            <p:cNvSpPr>
              <a:spLocks noChangeArrowheads="1"/>
            </p:cNvSpPr>
            <p:nvPr/>
          </p:nvSpPr>
          <p:spPr bwMode="auto">
            <a:xfrm>
              <a:off x="9988519" y="310381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3" name="Text Box 13"/>
            <p:cNvSpPr txBox="1">
              <a:spLocks noChangeArrowheads="1"/>
            </p:cNvSpPr>
            <p:nvPr/>
          </p:nvSpPr>
          <p:spPr bwMode="auto">
            <a:xfrm>
              <a:off x="9983756" y="3068894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11256930" y="377691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" name="Text Box 15"/>
            <p:cNvSpPr txBox="1">
              <a:spLocks noChangeArrowheads="1"/>
            </p:cNvSpPr>
            <p:nvPr/>
          </p:nvSpPr>
          <p:spPr bwMode="auto">
            <a:xfrm>
              <a:off x="11196605" y="3732469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186" name="Oval 16"/>
            <p:cNvSpPr>
              <a:spLocks noChangeArrowheads="1"/>
            </p:cNvSpPr>
            <p:nvPr/>
          </p:nvSpPr>
          <p:spPr bwMode="auto">
            <a:xfrm>
              <a:off x="9669431" y="377691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7" name="Text Box 17"/>
            <p:cNvSpPr txBox="1">
              <a:spLocks noChangeArrowheads="1"/>
            </p:cNvSpPr>
            <p:nvPr/>
          </p:nvSpPr>
          <p:spPr bwMode="auto">
            <a:xfrm>
              <a:off x="9596406" y="373246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188" name="Oval 18"/>
            <p:cNvSpPr>
              <a:spLocks noChangeArrowheads="1"/>
            </p:cNvSpPr>
            <p:nvPr/>
          </p:nvSpPr>
          <p:spPr bwMode="auto">
            <a:xfrm>
              <a:off x="10702894" y="3068893"/>
              <a:ext cx="371475" cy="361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9" name="Text Box 19"/>
            <p:cNvSpPr txBox="1">
              <a:spLocks noChangeArrowheads="1"/>
            </p:cNvSpPr>
            <p:nvPr/>
          </p:nvSpPr>
          <p:spPr bwMode="auto">
            <a:xfrm>
              <a:off x="10663206" y="3068894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10129805" y="2651381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1" name="Group 21"/>
            <p:cNvGrpSpPr>
              <a:grpSpLocks/>
            </p:cNvGrpSpPr>
            <p:nvPr/>
          </p:nvGrpSpPr>
          <p:grpSpPr bwMode="auto">
            <a:xfrm>
              <a:off x="8834405" y="4113468"/>
              <a:ext cx="457200" cy="304800"/>
              <a:chOff x="2016" y="3648"/>
              <a:chExt cx="288" cy="192"/>
            </a:xfrm>
          </p:grpSpPr>
          <p:sp>
            <p:nvSpPr>
              <p:cNvPr id="192" name="Line 22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23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" name="Line 24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" name="Group 25"/>
            <p:cNvGrpSpPr>
              <a:grpSpLocks/>
            </p:cNvGrpSpPr>
            <p:nvPr/>
          </p:nvGrpSpPr>
          <p:grpSpPr bwMode="auto">
            <a:xfrm>
              <a:off x="9672605" y="4113468"/>
              <a:ext cx="457200" cy="304800"/>
              <a:chOff x="2016" y="3648"/>
              <a:chExt cx="288" cy="192"/>
            </a:xfrm>
          </p:grpSpPr>
          <p:sp>
            <p:nvSpPr>
              <p:cNvPr id="196" name="Line 26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" name="Line 27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" name="Line 28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9" name="Group 29"/>
            <p:cNvGrpSpPr>
              <a:grpSpLocks/>
            </p:cNvGrpSpPr>
            <p:nvPr/>
          </p:nvGrpSpPr>
          <p:grpSpPr bwMode="auto">
            <a:xfrm>
              <a:off x="10434605" y="4113468"/>
              <a:ext cx="457200" cy="304800"/>
              <a:chOff x="2016" y="3648"/>
              <a:chExt cx="288" cy="192"/>
            </a:xfrm>
          </p:grpSpPr>
          <p:sp>
            <p:nvSpPr>
              <p:cNvPr id="200" name="Line 30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Line 3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" name="Line 32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" name="Group 33"/>
            <p:cNvGrpSpPr>
              <a:grpSpLocks/>
            </p:cNvGrpSpPr>
            <p:nvPr/>
          </p:nvGrpSpPr>
          <p:grpSpPr bwMode="auto">
            <a:xfrm>
              <a:off x="11196605" y="4113468"/>
              <a:ext cx="457200" cy="304800"/>
              <a:chOff x="3552" y="3648"/>
              <a:chExt cx="288" cy="192"/>
            </a:xfrm>
          </p:grpSpPr>
          <p:sp>
            <p:nvSpPr>
              <p:cNvPr id="204" name="Line 34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Line 35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36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 flipH="1">
              <a:off x="9139205" y="342766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11044205" y="335146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" name="Line 40"/>
            <p:cNvSpPr>
              <a:spLocks noChangeShapeType="1"/>
            </p:cNvSpPr>
            <p:nvPr/>
          </p:nvSpPr>
          <p:spPr bwMode="auto">
            <a:xfrm flipH="1">
              <a:off x="9672605" y="3260981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41"/>
            <p:cNvSpPr>
              <a:spLocks noChangeShapeType="1"/>
            </p:cNvSpPr>
            <p:nvPr/>
          </p:nvSpPr>
          <p:spPr bwMode="auto">
            <a:xfrm>
              <a:off x="9596405" y="3413381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" name="Line 43"/>
            <p:cNvSpPr>
              <a:spLocks noChangeShapeType="1"/>
            </p:cNvSpPr>
            <p:nvPr/>
          </p:nvSpPr>
          <p:spPr bwMode="auto">
            <a:xfrm>
              <a:off x="10358405" y="3260981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Line 44"/>
            <p:cNvSpPr>
              <a:spLocks noChangeShapeType="1"/>
            </p:cNvSpPr>
            <p:nvPr/>
          </p:nvSpPr>
          <p:spPr bwMode="auto">
            <a:xfrm flipH="1">
              <a:off x="10663205" y="3413381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" name="下弧形箭头 6"/>
          <p:cNvSpPr/>
          <p:nvPr/>
        </p:nvSpPr>
        <p:spPr>
          <a:xfrm rot="10800000">
            <a:off x="3478789" y="1370389"/>
            <a:ext cx="2015030" cy="5879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 rot="10800000">
            <a:off x="3459475" y="6008592"/>
            <a:ext cx="2136774" cy="5527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2608711" y="3885649"/>
            <a:ext cx="6036784" cy="4537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flipV="1">
            <a:off x="2626538" y="3546537"/>
            <a:ext cx="6009431" cy="4189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再看红黑树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1574" y="2422263"/>
            <a:ext cx="3481388" cy="1766888"/>
            <a:chOff x="2590800" y="1752600"/>
            <a:chExt cx="3481388" cy="176688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505201" y="2147889"/>
              <a:ext cx="542925" cy="407987"/>
              <a:chOff x="1207" y="1139"/>
              <a:chExt cx="342" cy="257"/>
            </a:xfrm>
          </p:grpSpPr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" name="Text Box 7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4638676" y="2873375"/>
              <a:ext cx="542925" cy="401638"/>
              <a:chOff x="1425" y="3379"/>
              <a:chExt cx="342" cy="253"/>
            </a:xfrm>
          </p:grpSpPr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Text Box 12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6" name="Oval 14"/>
            <p:cNvSpPr>
              <a:spLocks noChangeArrowheads="1"/>
            </p:cNvSpPr>
            <p:nvPr/>
          </p:nvSpPr>
          <p:spPr bwMode="auto">
            <a:xfrm>
              <a:off x="3087689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048001" y="287813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4197351" y="2170114"/>
              <a:ext cx="542925" cy="396875"/>
              <a:chOff x="3107" y="2990"/>
              <a:chExt cx="342" cy="250"/>
            </a:xfrm>
          </p:grpSpPr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5470525" y="2878138"/>
              <a:ext cx="349250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5410200" y="2833689"/>
              <a:ext cx="6619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auto">
            <a:xfrm>
              <a:off x="3883026" y="2878138"/>
              <a:ext cx="371475" cy="3619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3810001" y="2833689"/>
              <a:ext cx="542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LR</a:t>
              </a:r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4876801" y="2170114"/>
              <a:ext cx="542925" cy="396875"/>
              <a:chOff x="4014" y="2990"/>
              <a:chExt cx="342" cy="250"/>
            </a:xfrm>
          </p:grpSpPr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4039" y="2990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4014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98875" y="1752600"/>
              <a:ext cx="0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3048000" y="3214688"/>
              <a:ext cx="457200" cy="304800"/>
              <a:chOff x="2016" y="3648"/>
              <a:chExt cx="288" cy="192"/>
            </a:xfrm>
          </p:grpSpPr>
          <p:sp>
            <p:nvSpPr>
              <p:cNvPr id="35" name="Line 54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55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5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>
              <a:off x="3886200" y="3214688"/>
              <a:ext cx="457200" cy="304800"/>
              <a:chOff x="2016" y="3648"/>
              <a:chExt cx="288" cy="192"/>
            </a:xfrm>
          </p:grpSpPr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4648200" y="3214688"/>
              <a:ext cx="457200" cy="304800"/>
              <a:chOff x="2016" y="3648"/>
              <a:chExt cx="288" cy="192"/>
            </a:xfrm>
          </p:grpSpPr>
          <p:sp>
            <p:nvSpPr>
              <p:cNvPr id="29" name="Line 6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6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5410200" y="3214688"/>
              <a:ext cx="457200" cy="304800"/>
              <a:chOff x="3552" y="3648"/>
              <a:chExt cx="288" cy="192"/>
            </a:xfrm>
          </p:grpSpPr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69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3886200" y="2376488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4572000" y="2376488"/>
              <a:ext cx="381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H="1">
              <a:off x="3352800" y="2528888"/>
              <a:ext cx="2286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H="1">
              <a:off x="4114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H="1">
              <a:off x="4876800" y="2528888"/>
              <a:ext cx="1524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5257800" y="245268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55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46" name="Group 79"/>
          <p:cNvGrpSpPr>
            <a:grpSpLocks/>
          </p:cNvGrpSpPr>
          <p:nvPr/>
        </p:nvGrpSpPr>
        <p:grpSpPr bwMode="auto">
          <a:xfrm>
            <a:off x="7545209" y="2083437"/>
            <a:ext cx="501412" cy="376335"/>
            <a:chOff x="1207" y="1139"/>
            <a:chExt cx="342" cy="257"/>
          </a:xfrm>
          <a:noFill/>
        </p:grpSpPr>
        <p:sp>
          <p:nvSpPr>
            <p:cNvPr id="47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8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49" name="Group 82"/>
          <p:cNvGrpSpPr>
            <a:grpSpLocks/>
          </p:cNvGrpSpPr>
          <p:nvPr/>
        </p:nvGrpSpPr>
        <p:grpSpPr bwMode="auto">
          <a:xfrm>
            <a:off x="8472978" y="4064873"/>
            <a:ext cx="562989" cy="338263"/>
            <a:chOff x="1450" y="3403"/>
            <a:chExt cx="384" cy="231"/>
          </a:xfrm>
          <a:noFill/>
        </p:grpSpPr>
        <p:sp>
          <p:nvSpPr>
            <p:cNvPr id="50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51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sp>
        <p:nvSpPr>
          <p:cNvPr id="52" name="Oval 85"/>
          <p:cNvSpPr>
            <a:spLocks noChangeArrowheads="1"/>
          </p:cNvSpPr>
          <p:nvPr/>
        </p:nvSpPr>
        <p:spPr bwMode="auto">
          <a:xfrm>
            <a:off x="7159621" y="2757031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3" name="Text Box 86"/>
          <p:cNvSpPr txBox="1">
            <a:spLocks noChangeArrowheads="1"/>
          </p:cNvSpPr>
          <p:nvPr/>
        </p:nvSpPr>
        <p:spPr bwMode="auto">
          <a:xfrm>
            <a:off x="7122967" y="2757031"/>
            <a:ext cx="501413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sp>
        <p:nvSpPr>
          <p:cNvPr id="54" name="Oval 88"/>
          <p:cNvSpPr>
            <a:spLocks noChangeArrowheads="1"/>
          </p:cNvSpPr>
          <p:nvPr/>
        </p:nvSpPr>
        <p:spPr bwMode="auto">
          <a:xfrm>
            <a:off x="8155111" y="2764322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5" name="Text Box 89"/>
          <p:cNvSpPr txBox="1">
            <a:spLocks noChangeArrowheads="1"/>
          </p:cNvSpPr>
          <p:nvPr/>
        </p:nvSpPr>
        <p:spPr bwMode="auto">
          <a:xfrm>
            <a:off x="8150713" y="2732107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C</a:t>
            </a:r>
            <a:endParaRPr lang="en-US" altLang="zh-CN" sz="1600" b="1" dirty="0"/>
          </a:p>
        </p:txBody>
      </p:sp>
      <p:sp>
        <p:nvSpPr>
          <p:cNvPr id="56" name="Oval 90"/>
          <p:cNvSpPr>
            <a:spLocks noChangeArrowheads="1"/>
          </p:cNvSpPr>
          <p:nvPr/>
        </p:nvSpPr>
        <p:spPr bwMode="auto">
          <a:xfrm>
            <a:off x="9204569" y="4034116"/>
            <a:ext cx="322546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7" name="Oval 92"/>
          <p:cNvSpPr>
            <a:spLocks noChangeArrowheads="1"/>
          </p:cNvSpPr>
          <p:nvPr/>
        </p:nvSpPr>
        <p:spPr bwMode="auto">
          <a:xfrm>
            <a:off x="7860422" y="3385201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8" name="Oval 95"/>
          <p:cNvSpPr>
            <a:spLocks noChangeArrowheads="1"/>
          </p:cNvSpPr>
          <p:nvPr/>
        </p:nvSpPr>
        <p:spPr bwMode="auto">
          <a:xfrm>
            <a:off x="8741308" y="3406659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9" name="Text Box 96"/>
          <p:cNvSpPr txBox="1">
            <a:spLocks noChangeArrowheads="1"/>
          </p:cNvSpPr>
          <p:nvPr/>
        </p:nvSpPr>
        <p:spPr bwMode="auto">
          <a:xfrm>
            <a:off x="8760345" y="3406659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E</a:t>
            </a:r>
            <a:endParaRPr lang="en-US" altLang="zh-CN" sz="1600" b="1" dirty="0"/>
          </a:p>
        </p:txBody>
      </p:sp>
      <p:sp>
        <p:nvSpPr>
          <p:cNvPr id="60" name="Line 97"/>
          <p:cNvSpPr>
            <a:spLocks noChangeShapeType="1"/>
          </p:cNvSpPr>
          <p:nvPr/>
        </p:nvSpPr>
        <p:spPr bwMode="auto">
          <a:xfrm>
            <a:off x="7724074" y="1718814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61" name="Group 98"/>
          <p:cNvGrpSpPr>
            <a:grpSpLocks/>
          </p:cNvGrpSpPr>
          <p:nvPr/>
        </p:nvGrpSpPr>
        <p:grpSpPr bwMode="auto">
          <a:xfrm>
            <a:off x="7122966" y="3067471"/>
            <a:ext cx="422242" cy="281153"/>
            <a:chOff x="2016" y="3648"/>
            <a:chExt cx="288" cy="192"/>
          </a:xfrm>
          <a:noFill/>
        </p:grpSpPr>
        <p:sp>
          <p:nvSpPr>
            <p:cNvPr id="62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65" name="Group 102"/>
          <p:cNvGrpSpPr>
            <a:grpSpLocks/>
          </p:cNvGrpSpPr>
          <p:nvPr/>
        </p:nvGrpSpPr>
        <p:grpSpPr bwMode="auto">
          <a:xfrm>
            <a:off x="7824655" y="3726068"/>
            <a:ext cx="422242" cy="281153"/>
            <a:chOff x="2016" y="3648"/>
            <a:chExt cx="288" cy="192"/>
          </a:xfrm>
          <a:noFill/>
        </p:grpSpPr>
        <p:sp>
          <p:nvSpPr>
            <p:cNvPr id="66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7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69" name="Group 106"/>
          <p:cNvGrpSpPr>
            <a:grpSpLocks/>
          </p:cNvGrpSpPr>
          <p:nvPr/>
        </p:nvGrpSpPr>
        <p:grpSpPr bwMode="auto">
          <a:xfrm>
            <a:off x="8445121" y="4344556"/>
            <a:ext cx="422242" cy="281153"/>
            <a:chOff x="2016" y="3648"/>
            <a:chExt cx="288" cy="192"/>
          </a:xfrm>
          <a:noFill/>
        </p:grpSpPr>
        <p:sp>
          <p:nvSpPr>
            <p:cNvPr id="70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1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2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73" name="Group 110"/>
          <p:cNvGrpSpPr>
            <a:grpSpLocks/>
          </p:cNvGrpSpPr>
          <p:nvPr/>
        </p:nvGrpSpPr>
        <p:grpSpPr bwMode="auto">
          <a:xfrm>
            <a:off x="9148857" y="4344556"/>
            <a:ext cx="422242" cy="281153"/>
            <a:chOff x="3552" y="3648"/>
            <a:chExt cx="288" cy="192"/>
          </a:xfrm>
          <a:noFill/>
        </p:grpSpPr>
        <p:sp>
          <p:nvSpPr>
            <p:cNvPr id="74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77" name="Line 116"/>
          <p:cNvSpPr>
            <a:spLocks noChangeShapeType="1"/>
          </p:cNvSpPr>
          <p:nvPr/>
        </p:nvSpPr>
        <p:spPr bwMode="auto">
          <a:xfrm flipH="1">
            <a:off x="7404461" y="2434876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78" name="Line 117"/>
          <p:cNvSpPr>
            <a:spLocks noChangeShapeType="1"/>
          </p:cNvSpPr>
          <p:nvPr/>
        </p:nvSpPr>
        <p:spPr bwMode="auto">
          <a:xfrm flipH="1">
            <a:off x="8074474" y="3063046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79" name="Line 119"/>
          <p:cNvSpPr>
            <a:spLocks noChangeShapeType="1"/>
          </p:cNvSpPr>
          <p:nvPr/>
        </p:nvSpPr>
        <p:spPr bwMode="auto">
          <a:xfrm>
            <a:off x="8990677" y="3691461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0" name="Line 204"/>
          <p:cNvSpPr>
            <a:spLocks noChangeShapeType="1"/>
          </p:cNvSpPr>
          <p:nvPr/>
        </p:nvSpPr>
        <p:spPr bwMode="auto">
          <a:xfrm>
            <a:off x="7835502" y="2415812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1" name="Line 119"/>
          <p:cNvSpPr>
            <a:spLocks noChangeShapeType="1"/>
          </p:cNvSpPr>
          <p:nvPr/>
        </p:nvSpPr>
        <p:spPr bwMode="auto">
          <a:xfrm>
            <a:off x="8457122" y="3055677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2" name="Line 204"/>
          <p:cNvSpPr>
            <a:spLocks noChangeShapeType="1"/>
          </p:cNvSpPr>
          <p:nvPr/>
        </p:nvSpPr>
        <p:spPr bwMode="auto">
          <a:xfrm flipH="1">
            <a:off x="8653880" y="3722805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7856759" y="3392522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D</a:t>
            </a:r>
            <a:endParaRPr lang="en-US" altLang="zh-CN" sz="1600" b="1" dirty="0"/>
          </a:p>
        </p:txBody>
      </p:sp>
      <p:sp>
        <p:nvSpPr>
          <p:cNvPr id="84" name="等于号 83"/>
          <p:cNvSpPr/>
          <p:nvPr/>
        </p:nvSpPr>
        <p:spPr>
          <a:xfrm>
            <a:off x="5302962" y="2873113"/>
            <a:ext cx="1440738" cy="59692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079516" y="505368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牺牲了绝对的平衡，带来了哪些好处？</a:t>
            </a:r>
            <a:endParaRPr lang="zh-CN" altLang="en-US" sz="3600" dirty="0"/>
          </a:p>
        </p:txBody>
      </p:sp>
      <p:sp>
        <p:nvSpPr>
          <p:cNvPr id="86" name="爆炸形 2 85"/>
          <p:cNvSpPr/>
          <p:nvPr/>
        </p:nvSpPr>
        <p:spPr>
          <a:xfrm>
            <a:off x="160256" y="4625709"/>
            <a:ext cx="2423318" cy="11969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额外的问题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2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繁琐的删除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041400"/>
            <a:ext cx="6067616" cy="55499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66" y="2102644"/>
            <a:ext cx="4980997" cy="212248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9" y="2115087"/>
            <a:ext cx="5070650" cy="211004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28" y="945836"/>
            <a:ext cx="5812032" cy="272912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23" y="3598753"/>
            <a:ext cx="6208642" cy="23269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0947" y="6024364"/>
            <a:ext cx="7922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红黑树中，所有的</a:t>
            </a:r>
            <a:r>
              <a:rPr lang="en-US" altLang="zh-CN" sz="2400" dirty="0" smtClean="0"/>
              <a:t>transplant</a:t>
            </a:r>
            <a:r>
              <a:rPr lang="zh-CN" altLang="en-US" sz="2400" dirty="0" smtClean="0"/>
              <a:t>操作，都有可能破坏红黑平衡</a:t>
            </a:r>
            <a:endParaRPr lang="en-US" altLang="zh-CN" sz="2400" dirty="0" smtClean="0"/>
          </a:p>
          <a:p>
            <a:r>
              <a:rPr lang="zh-CN" altLang="en-US" sz="2400" dirty="0" smtClean="0"/>
              <a:t>因此，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的颜色均应被记录！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48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爆炸形 2 28"/>
          <p:cNvSpPr/>
          <p:nvPr/>
        </p:nvSpPr>
        <p:spPr>
          <a:xfrm>
            <a:off x="371954" y="1846325"/>
            <a:ext cx="3967793" cy="289752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71900" cy="1325563"/>
          </a:xfrm>
        </p:spPr>
        <p:txBody>
          <a:bodyPr/>
          <a:lstStyle/>
          <a:p>
            <a:r>
              <a:rPr lang="zh-CN" altLang="en-US" dirty="0" smtClean="0"/>
              <a:t>再看</a:t>
            </a:r>
            <a:r>
              <a:rPr lang="en-US" altLang="zh-CN" dirty="0" smtClean="0"/>
              <a:t>transplant</a:t>
            </a:r>
            <a:r>
              <a:rPr lang="zh-CN" altLang="en-US" dirty="0" smtClean="0"/>
              <a:t>调用：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187325"/>
            <a:ext cx="6942460" cy="6657304"/>
          </a:xfrm>
        </p:spPr>
      </p:pic>
      <p:sp>
        <p:nvSpPr>
          <p:cNvPr id="5" name="椭圆 4"/>
          <p:cNvSpPr/>
          <p:nvPr/>
        </p:nvSpPr>
        <p:spPr>
          <a:xfrm>
            <a:off x="6223000" y="6731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23000" y="20574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65900" y="37592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23000" y="6019464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65900" y="1027906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67400" y="23876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921500" y="40894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23000" y="3420727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65900" y="6331744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25212" y="37592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324600" y="4374516"/>
            <a:ext cx="4980312" cy="1826549"/>
            <a:chOff x="6324600" y="4374516"/>
            <a:chExt cx="4980312" cy="1826549"/>
          </a:xfrm>
        </p:grpSpPr>
        <p:sp>
          <p:nvSpPr>
            <p:cNvPr id="18" name="椭圆 17"/>
            <p:cNvSpPr/>
            <p:nvPr/>
          </p:nvSpPr>
          <p:spPr>
            <a:xfrm>
              <a:off x="9033830" y="6010565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089012" y="6010565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4600" y="4559182"/>
              <a:ext cx="4813300" cy="533518"/>
            </a:xfrm>
            <a:custGeom>
              <a:avLst/>
              <a:gdLst>
                <a:gd name="connsiteX0" fmla="*/ 0 w 4813300"/>
                <a:gd name="connsiteY0" fmla="*/ 495418 h 533518"/>
                <a:gd name="connsiteX1" fmla="*/ 2540000 w 4813300"/>
                <a:gd name="connsiteY1" fmla="*/ 118 h 533518"/>
                <a:gd name="connsiteX2" fmla="*/ 4813300 w 4813300"/>
                <a:gd name="connsiteY2" fmla="*/ 533518 h 53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3300" h="533518">
                  <a:moveTo>
                    <a:pt x="0" y="495418"/>
                  </a:moveTo>
                  <a:cubicBezTo>
                    <a:pt x="868891" y="244593"/>
                    <a:pt x="1737783" y="-6232"/>
                    <a:pt x="2540000" y="118"/>
                  </a:cubicBezTo>
                  <a:cubicBezTo>
                    <a:pt x="3342217" y="6468"/>
                    <a:pt x="4077758" y="269993"/>
                    <a:pt x="4813300" y="5335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462553" y="43745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保持颜色不变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56912" y="673100"/>
            <a:ext cx="1090288" cy="2938127"/>
            <a:chOff x="8256912" y="673100"/>
            <a:chExt cx="1090288" cy="2938127"/>
          </a:xfrm>
        </p:grpSpPr>
        <p:sp>
          <p:nvSpPr>
            <p:cNvPr id="11" name="椭圆 10"/>
            <p:cNvSpPr/>
            <p:nvPr/>
          </p:nvSpPr>
          <p:spPr>
            <a:xfrm>
              <a:off x="8256912" y="673100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256912" y="2057400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56912" y="3420727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8841112" y="768350"/>
              <a:ext cx="506088" cy="2747627"/>
            </a:xfrm>
            <a:prstGeom prst="rightBrace">
              <a:avLst>
                <a:gd name="adj1" fmla="val 3593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519352" y="19574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无需调整颜色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329062" y="2578100"/>
            <a:ext cx="2093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当这些点的颜色是红色时！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麻烦！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187325"/>
            <a:ext cx="6942460" cy="665730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223000" y="6731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23000" y="20574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65900" y="37592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23000" y="6019464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特别注意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三个变量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054600" y="20193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64200" y="26670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3900" y="26670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49700" y="33782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67300" y="33782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33900" y="40767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13350" y="4737100"/>
            <a:ext cx="317500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4" idx="3"/>
            <a:endCxn id="6" idx="7"/>
          </p:cNvCxnSpPr>
          <p:nvPr/>
        </p:nvCxnSpPr>
        <p:spPr>
          <a:xfrm flipH="1">
            <a:off x="4804903" y="2257783"/>
            <a:ext cx="296194" cy="45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7" idx="7"/>
          </p:cNvCxnSpPr>
          <p:nvPr/>
        </p:nvCxnSpPr>
        <p:spPr>
          <a:xfrm flipH="1">
            <a:off x="4220703" y="2905483"/>
            <a:ext cx="359694" cy="51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5" idx="1"/>
          </p:cNvCxnSpPr>
          <p:nvPr/>
        </p:nvCxnSpPr>
        <p:spPr>
          <a:xfrm>
            <a:off x="5325603" y="2257783"/>
            <a:ext cx="385094" cy="45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8" idx="0"/>
          </p:cNvCxnSpPr>
          <p:nvPr/>
        </p:nvCxnSpPr>
        <p:spPr>
          <a:xfrm>
            <a:off x="4804903" y="2905483"/>
            <a:ext cx="421147" cy="47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3"/>
            <a:endCxn id="9" idx="7"/>
          </p:cNvCxnSpPr>
          <p:nvPr/>
        </p:nvCxnSpPr>
        <p:spPr>
          <a:xfrm flipH="1">
            <a:off x="4804903" y="3616683"/>
            <a:ext cx="308894" cy="50093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0" idx="1"/>
          </p:cNvCxnSpPr>
          <p:nvPr/>
        </p:nvCxnSpPr>
        <p:spPr>
          <a:xfrm>
            <a:off x="4804903" y="4315183"/>
            <a:ext cx="454944" cy="4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5"/>
          </p:cNvCxnSpPr>
          <p:nvPr/>
        </p:nvCxnSpPr>
        <p:spPr>
          <a:xfrm>
            <a:off x="5338303" y="3616683"/>
            <a:ext cx="262397" cy="25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3"/>
          </p:cNvCxnSpPr>
          <p:nvPr/>
        </p:nvCxnSpPr>
        <p:spPr>
          <a:xfrm flipH="1">
            <a:off x="4416582" y="4315183"/>
            <a:ext cx="163815" cy="23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72984" y="2140229"/>
            <a:ext cx="386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z</a:t>
            </a:r>
            <a:endParaRPr lang="zh-CN" altLang="en-US" sz="4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148858" y="378431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Y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stCxn id="10" idx="3"/>
          </p:cNvCxnSpPr>
          <p:nvPr/>
        </p:nvCxnSpPr>
        <p:spPr>
          <a:xfrm flipH="1">
            <a:off x="4959351" y="4975583"/>
            <a:ext cx="300496" cy="46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5"/>
          </p:cNvCxnSpPr>
          <p:nvPr/>
        </p:nvCxnSpPr>
        <p:spPr>
          <a:xfrm>
            <a:off x="5484353" y="4975583"/>
            <a:ext cx="338597" cy="46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44001" y="520559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518176" y="444471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835900" y="2438400"/>
            <a:ext cx="276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Y</a:t>
            </a:r>
            <a:r>
              <a:rPr lang="zh-CN" altLang="en-US" sz="3600" dirty="0" smtClean="0"/>
              <a:t>有可能是</a:t>
            </a:r>
            <a:r>
              <a:rPr lang="en-US" altLang="zh-CN" sz="3600" dirty="0" smtClean="0"/>
              <a:t>Z</a:t>
            </a:r>
            <a:r>
              <a:rPr lang="zh-CN" altLang="en-US" sz="3600" dirty="0" smtClean="0"/>
              <a:t>本身，也可能是</a:t>
            </a:r>
            <a:r>
              <a:rPr lang="en-US" altLang="zh-CN" sz="3600" dirty="0" smtClean="0"/>
              <a:t>z</a:t>
            </a:r>
            <a:r>
              <a:rPr lang="zh-CN" altLang="en-US" sz="3600" dirty="0" smtClean="0"/>
              <a:t>的后继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30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红黑树中的删除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041400"/>
            <a:ext cx="6067616" cy="55499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60324"/>
            <a:ext cx="5147642" cy="67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看看简单情况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7642" cy="6797676"/>
          </a:xfrm>
          <a:prstGeom prst="rect">
            <a:avLst/>
          </a:prstGeom>
        </p:spPr>
      </p:pic>
      <p:pic>
        <p:nvPicPr>
          <p:cNvPr id="5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187325"/>
            <a:ext cx="6942460" cy="6657304"/>
          </a:xfrm>
        </p:spPr>
      </p:pic>
      <p:sp>
        <p:nvSpPr>
          <p:cNvPr id="6" name="椭圆 5"/>
          <p:cNvSpPr/>
          <p:nvPr/>
        </p:nvSpPr>
        <p:spPr>
          <a:xfrm>
            <a:off x="6223000" y="6731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223000" y="20574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65900" y="3759200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23000" y="6019464"/>
            <a:ext cx="2159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65900" y="1027906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7400" y="23876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21500" y="40894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23000" y="3420727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65900" y="6331744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25212" y="37592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324600" y="4374516"/>
            <a:ext cx="4980312" cy="1826549"/>
            <a:chOff x="6324600" y="4374516"/>
            <a:chExt cx="4980312" cy="1826549"/>
          </a:xfrm>
        </p:grpSpPr>
        <p:sp>
          <p:nvSpPr>
            <p:cNvPr id="17" name="椭圆 16"/>
            <p:cNvSpPr/>
            <p:nvPr/>
          </p:nvSpPr>
          <p:spPr>
            <a:xfrm>
              <a:off x="9033830" y="6010565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089012" y="6010565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324600" y="4559182"/>
              <a:ext cx="4813300" cy="533518"/>
            </a:xfrm>
            <a:custGeom>
              <a:avLst/>
              <a:gdLst>
                <a:gd name="connsiteX0" fmla="*/ 0 w 4813300"/>
                <a:gd name="connsiteY0" fmla="*/ 495418 h 533518"/>
                <a:gd name="connsiteX1" fmla="*/ 2540000 w 4813300"/>
                <a:gd name="connsiteY1" fmla="*/ 118 h 533518"/>
                <a:gd name="connsiteX2" fmla="*/ 4813300 w 4813300"/>
                <a:gd name="connsiteY2" fmla="*/ 533518 h 53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3300" h="533518">
                  <a:moveTo>
                    <a:pt x="0" y="495418"/>
                  </a:moveTo>
                  <a:cubicBezTo>
                    <a:pt x="868891" y="244593"/>
                    <a:pt x="1737783" y="-6232"/>
                    <a:pt x="2540000" y="118"/>
                  </a:cubicBezTo>
                  <a:cubicBezTo>
                    <a:pt x="3342217" y="6468"/>
                    <a:pt x="4077758" y="269993"/>
                    <a:pt x="4813300" y="5335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62553" y="43745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保持颜色不变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6912" y="673100"/>
            <a:ext cx="1090288" cy="2938127"/>
            <a:chOff x="8256912" y="673100"/>
            <a:chExt cx="1090288" cy="2938127"/>
          </a:xfrm>
        </p:grpSpPr>
        <p:sp>
          <p:nvSpPr>
            <p:cNvPr id="22" name="椭圆 21"/>
            <p:cNvSpPr/>
            <p:nvPr/>
          </p:nvSpPr>
          <p:spPr>
            <a:xfrm>
              <a:off x="8256912" y="673100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256912" y="2057400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6912" y="3420727"/>
              <a:ext cx="2159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8841112" y="768350"/>
              <a:ext cx="506088" cy="2747627"/>
            </a:xfrm>
            <a:prstGeom prst="rightBrace">
              <a:avLst>
                <a:gd name="adj1" fmla="val 3593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519352" y="19574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无需调整颜色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016000" y="5892801"/>
            <a:ext cx="2286000" cy="31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平衡二叉树的本质含义：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当以节点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为根时，若定义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的左子树，定义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的右子树，当该树满足以下条件时，称该树为平衡二叉树：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|</a:t>
            </a:r>
            <a:r>
              <a:rPr lang="en-US" altLang="zh-CN" dirty="0" smtClean="0"/>
              <a:t>H(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(n))-H(</a:t>
            </a:r>
            <a:r>
              <a:rPr lang="en-US" altLang="zh-CN" dirty="0" err="1" smtClean="0"/>
              <a:t>Rson</a:t>
            </a:r>
            <a:r>
              <a:rPr lang="en-US" altLang="zh-CN" dirty="0" smtClean="0"/>
              <a:t>(n))|&lt;=1,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H(m)</a:t>
            </a:r>
            <a:r>
              <a:rPr lang="zh-CN" altLang="en-US" dirty="0" smtClean="0"/>
              <a:t>指以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为根的树的高度，</a:t>
            </a:r>
            <a:r>
              <a:rPr lang="en-US" altLang="zh-CN" dirty="0" smtClean="0"/>
              <a:t>m=nil</a:t>
            </a:r>
            <a:r>
              <a:rPr lang="zh-CN" altLang="en-US" dirty="0" smtClean="0"/>
              <a:t>时</a:t>
            </a:r>
            <a:r>
              <a:rPr lang="en-US" altLang="zh-CN" dirty="0" smtClean="0"/>
              <a:t>H(m)=0</a:t>
            </a:r>
          </a:p>
          <a:p>
            <a:r>
              <a:rPr lang="zh-CN" altLang="en-US" dirty="0" smtClean="0"/>
              <a:t>因此，维护平衡性只要做到：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判断哪个子树“超”高了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记录高度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通过旋转降低高度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42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麻烦在哪里？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868488"/>
            <a:ext cx="4445000" cy="4351338"/>
          </a:xfrm>
        </p:spPr>
        <p:txBody>
          <a:bodyPr/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本身就是树的根，又恰逢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是红节点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子树取代</a:t>
            </a:r>
            <a:r>
              <a:rPr lang="en-US" altLang="zh-CN" dirty="0" smtClean="0"/>
              <a:t>y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的父亲同为红色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从后继位置移走后，所有经过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的路径少一个黑节点，必定违背原则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187325"/>
            <a:ext cx="6942460" cy="665730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223000" y="6731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23000" y="20574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65900" y="3759200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23000" y="6019464"/>
            <a:ext cx="2159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以同一视角理解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y(</a:t>
            </a:r>
            <a:r>
              <a:rPr lang="zh-CN" altLang="en-US" dirty="0" smtClean="0"/>
              <a:t>必定是其父节点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的黑色“遗传”给</a:t>
            </a:r>
            <a:r>
              <a:rPr lang="en-US" altLang="zh-CN" dirty="0" smtClean="0"/>
              <a:t>x</a:t>
            </a:r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可能拥有红黑、黑黑两种特性</a:t>
            </a:r>
            <a:endParaRPr lang="en-US" altLang="zh-CN" dirty="0" smtClean="0"/>
          </a:p>
          <a:p>
            <a:r>
              <a:rPr lang="zh-CN" altLang="en-US" dirty="0" smtClean="0"/>
              <a:t>这种情况下：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根不可能是红色；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和其新的“父节点”不可能同红；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所有经过原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的路径也必定经过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的颜色可以重复计数，则原则</a:t>
            </a:r>
            <a:r>
              <a:rPr lang="en-US" altLang="zh-CN" dirty="0" smtClean="0"/>
              <a:t>5</a:t>
            </a:r>
            <a:r>
              <a:rPr lang="zh-CN" altLang="en-US" dirty="0" smtClean="0"/>
              <a:t>没有打破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遗憾的是：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有可能有两种颜色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7376" y="55921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解决这个遗憾！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4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9" y="0"/>
            <a:ext cx="7634287" cy="678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0" y="1477188"/>
            <a:ext cx="99663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双重颜色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修复：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额外的黑上移，直至遇到红节点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2)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通过左移将额外的黑分配给父节点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0410" y="641022"/>
            <a:ext cx="318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将该情况转化为后面三种情况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39264" y="1477188"/>
            <a:ext cx="3185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将原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中的额外的黑上移一代，将兄弟节点的黑变红：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）前提是兄弟的子女全黑；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）如果新</a:t>
            </a:r>
            <a:r>
              <a:rPr lang="en-US" altLang="zh-CN" dirty="0" smtClean="0"/>
              <a:t>x</a:t>
            </a:r>
            <a:r>
              <a:rPr lang="zh-CN" altLang="en-US" dirty="0" smtClean="0"/>
              <a:t>原本为红，循环结束，置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为黑；如果该情况是由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转化过来的，必定达成；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）如果新</a:t>
            </a:r>
            <a:r>
              <a:rPr lang="en-US" altLang="zh-CN" dirty="0" smtClean="0"/>
              <a:t>X</a:t>
            </a:r>
            <a:r>
              <a:rPr lang="zh-CN" altLang="en-US" dirty="0" smtClean="0"/>
              <a:t>原本为黑，继续循环；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39264" y="3795216"/>
            <a:ext cx="318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如果兄弟的子女不全黑，且左子为红，通过右旋，简单转化为第四种情况：兄弟为黑，兄弟的右子为红，左子无所谓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39264" y="5708858"/>
            <a:ext cx="318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如果兄弟黑色，兄弟右子黑色：左旋后额外的黑色自然消去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070103" y="6466788"/>
            <a:ext cx="1337183" cy="316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407287" y="6278252"/>
            <a:ext cx="2527806" cy="404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36" y="0"/>
            <a:ext cx="8100872" cy="6858000"/>
          </a:xfrm>
        </p:spPr>
      </p:pic>
      <p:sp>
        <p:nvSpPr>
          <p:cNvPr id="5" name="圆角矩形 4"/>
          <p:cNvSpPr/>
          <p:nvPr/>
        </p:nvSpPr>
        <p:spPr>
          <a:xfrm>
            <a:off x="4656841" y="433633"/>
            <a:ext cx="4015819" cy="3582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0737" y="145521"/>
            <a:ext cx="323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本身是红色，跳出循环，直接置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为黑色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841" y="336711"/>
            <a:ext cx="3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双黑，想办法将其中一个黑向上“弹出”：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在循环中始终指向双黑节点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76735" y="1687882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如果是由情形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进入，此时</a:t>
            </a:r>
            <a:r>
              <a:rPr lang="en-US" altLang="zh-CN" dirty="0" err="1" smtClean="0"/>
              <a:t>x.p</a:t>
            </a:r>
            <a:r>
              <a:rPr lang="zh-CN" altLang="en-US" dirty="0" smtClean="0"/>
              <a:t>是红色，循环立刻结束；这是最佳情况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25386" y="3205113"/>
            <a:ext cx="612742" cy="32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938128" y="2515387"/>
            <a:ext cx="1442302" cy="854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>
            <a:off x="4021336" y="1414021"/>
            <a:ext cx="286713" cy="1093509"/>
          </a:xfrm>
          <a:prstGeom prst="leftBrace">
            <a:avLst>
              <a:gd name="adj1" fmla="val 34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4144" y="1753870"/>
            <a:ext cx="35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通过左旋，转化为后三种情形，进行处理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3898785" y="3796161"/>
            <a:ext cx="286713" cy="1093509"/>
          </a:xfrm>
          <a:prstGeom prst="leftBrace">
            <a:avLst>
              <a:gd name="adj1" fmla="val 34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4144" y="4136010"/>
            <a:ext cx="35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zh-CN" altLang="en-US" dirty="0"/>
              <a:t>右</a:t>
            </a:r>
            <a:r>
              <a:rPr lang="zh-CN" altLang="en-US" dirty="0" smtClean="0"/>
              <a:t>旋，转化为第四种情形，进行处理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3917639" y="4987231"/>
            <a:ext cx="286713" cy="1093509"/>
          </a:xfrm>
          <a:prstGeom prst="leftBrace">
            <a:avLst>
              <a:gd name="adj1" fmla="val 34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3315" y="5327080"/>
            <a:ext cx="315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通过左旋，完成额外黑色的“消除”，一定不会进入循环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>
            <a:off x="3934537" y="2740050"/>
            <a:ext cx="286713" cy="719588"/>
          </a:xfrm>
          <a:prstGeom prst="leftBrace">
            <a:avLst>
              <a:gd name="adj1" fmla="val 34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54144" y="2813307"/>
            <a:ext cx="314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算法中体现将额外黑色上移的地方：进入下一层循环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3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5800"/>
            <a:ext cx="10741166" cy="333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275" y="684437"/>
            <a:ext cx="941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左</a:t>
            </a:r>
            <a:r>
              <a:rPr lang="en-US" altLang="zh-CN" sz="4400" dirty="0" smtClean="0"/>
              <a:t>/</a:t>
            </a:r>
            <a:r>
              <a:rPr lang="zh-CN" altLang="en-US" sz="4400" dirty="0" smtClean="0"/>
              <a:t>右旋转的同时保持</a:t>
            </a:r>
            <a:r>
              <a:rPr lang="zh-CN" altLang="en-US" sz="4400" dirty="0"/>
              <a:t>二叉搜索</a:t>
            </a:r>
            <a:r>
              <a:rPr lang="zh-CN" altLang="en-US" sz="4400" dirty="0" smtClean="0"/>
              <a:t>性质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78931" y="5393531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以左转为例，新树平衡了吗？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09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0"/>
          <p:cNvSpPr>
            <a:spLocks noChangeArrowheads="1"/>
          </p:cNvSpPr>
          <p:nvPr/>
        </p:nvSpPr>
        <p:spPr bwMode="auto">
          <a:xfrm rot="8652826">
            <a:off x="6500814" y="2546351"/>
            <a:ext cx="2205037" cy="900113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Oval 79"/>
          <p:cNvSpPr>
            <a:spLocks noChangeArrowheads="1"/>
          </p:cNvSpPr>
          <p:nvPr/>
        </p:nvSpPr>
        <p:spPr bwMode="auto">
          <a:xfrm rot="2065571">
            <a:off x="2216150" y="3052763"/>
            <a:ext cx="2205038" cy="900112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745038" y="18716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00589" y="187166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50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3079750" y="2185988"/>
            <a:ext cx="1665288" cy="855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74938" y="29511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270125" y="37623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530600" y="36274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340225" y="43465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3170238" y="44370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3889375" y="51562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630489" y="295116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15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270125" y="3762376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484564" y="3627438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25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116262" y="442436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20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889375" y="5111750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/>
              <a:t>30</a:t>
            </a:r>
            <a:endParaRPr lang="en-US" altLang="zh-CN" sz="2400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295775" y="4302125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2540001" y="3355975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079750" y="3267076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3440114" y="4032251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3889375" y="3941763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4205289" y="475138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2135189" y="4346576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584450" y="4346576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789489" y="4841876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2989264" y="50212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3530600" y="4976814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4295775" y="5741989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3754439" y="5741989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224089" y="4121151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540000" y="4167189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3124200" y="4841875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3440114" y="484187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H="1">
            <a:off x="3844925" y="5562600"/>
            <a:ext cx="1349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4205289" y="5562600"/>
            <a:ext cx="13493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700589" y="4706939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 flipH="1">
            <a:off x="7823200" y="24574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 flipH="1">
            <a:off x="6967538" y="31337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 flipH="1">
            <a:off x="6157913" y="38528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7805739" y="241141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25</a:t>
            </a: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 flipH="1">
            <a:off x="8931275" y="3267076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 flipH="1">
            <a:off x="6951664" y="3132138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15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 flipH="1">
            <a:off x="6140450" y="389731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H="1">
            <a:off x="7354888" y="27733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7264401" y="35385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H="1">
            <a:off x="6545263" y="3448051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Oval 55"/>
          <p:cNvSpPr>
            <a:spLocks noChangeArrowheads="1"/>
          </p:cNvSpPr>
          <p:nvPr/>
        </p:nvSpPr>
        <p:spPr bwMode="auto">
          <a:xfrm flipH="1">
            <a:off x="5961064" y="43481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6"/>
          <p:cNvSpPr>
            <a:spLocks noChangeArrowheads="1"/>
          </p:cNvSpPr>
          <p:nvPr/>
        </p:nvSpPr>
        <p:spPr bwMode="auto">
          <a:xfrm flipH="1">
            <a:off x="7761289" y="4527551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57"/>
          <p:cNvSpPr>
            <a:spLocks noChangeArrowheads="1"/>
          </p:cNvSpPr>
          <p:nvPr/>
        </p:nvSpPr>
        <p:spPr bwMode="auto">
          <a:xfrm flipH="1">
            <a:off x="7219950" y="4483101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3" name="Group 58"/>
          <p:cNvGrpSpPr>
            <a:grpSpLocks/>
          </p:cNvGrpSpPr>
          <p:nvPr/>
        </p:nvGrpSpPr>
        <p:grpSpPr bwMode="auto">
          <a:xfrm flipH="1">
            <a:off x="8947150" y="3313114"/>
            <a:ext cx="566738" cy="765175"/>
            <a:chOff x="1122" y="1707"/>
            <a:chExt cx="357" cy="482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Line 62"/>
          <p:cNvSpPr>
            <a:spLocks noChangeShapeType="1"/>
          </p:cNvSpPr>
          <p:nvPr/>
        </p:nvSpPr>
        <p:spPr bwMode="auto">
          <a:xfrm>
            <a:off x="7715250" y="4348164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 flipH="1">
            <a:off x="7399339" y="4348164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Oval 65"/>
          <p:cNvSpPr>
            <a:spLocks noChangeArrowheads="1"/>
          </p:cNvSpPr>
          <p:nvPr/>
        </p:nvSpPr>
        <p:spPr bwMode="auto">
          <a:xfrm flipH="1">
            <a:off x="8364538" y="39862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 flipH="1">
            <a:off x="8301039" y="394176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30</a:t>
            </a:r>
          </a:p>
        </p:txBody>
      </p:sp>
      <p:sp>
        <p:nvSpPr>
          <p:cNvPr id="61" name="Oval 67"/>
          <p:cNvSpPr>
            <a:spLocks noChangeArrowheads="1"/>
          </p:cNvSpPr>
          <p:nvPr/>
        </p:nvSpPr>
        <p:spPr bwMode="auto">
          <a:xfrm flipH="1">
            <a:off x="8210550" y="4572001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" name="Oval 68"/>
          <p:cNvSpPr>
            <a:spLocks noChangeArrowheads="1"/>
          </p:cNvSpPr>
          <p:nvPr/>
        </p:nvSpPr>
        <p:spPr bwMode="auto">
          <a:xfrm flipH="1">
            <a:off x="8751889" y="4572001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>
            <a:off x="8705850" y="4392614"/>
            <a:ext cx="13493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 flipH="1">
            <a:off x="8345489" y="4392614"/>
            <a:ext cx="1349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71"/>
          <p:cNvSpPr>
            <a:spLocks noChangeShapeType="1"/>
          </p:cNvSpPr>
          <p:nvPr/>
        </p:nvSpPr>
        <p:spPr bwMode="auto">
          <a:xfrm flipH="1">
            <a:off x="6094414" y="4213225"/>
            <a:ext cx="134937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>
            <a:off x="8253414" y="2862263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3"/>
          <p:cNvSpPr>
            <a:spLocks noChangeShapeType="1"/>
          </p:cNvSpPr>
          <p:nvPr/>
        </p:nvSpPr>
        <p:spPr bwMode="auto">
          <a:xfrm flipH="1">
            <a:off x="8659814" y="3673476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Oval 74"/>
          <p:cNvSpPr>
            <a:spLocks noChangeArrowheads="1"/>
          </p:cNvSpPr>
          <p:nvPr/>
        </p:nvSpPr>
        <p:spPr bwMode="auto">
          <a:xfrm flipH="1">
            <a:off x="6589714" y="44370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6499225" y="4257675"/>
            <a:ext cx="1793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Oval 76"/>
          <p:cNvSpPr>
            <a:spLocks noChangeArrowheads="1"/>
          </p:cNvSpPr>
          <p:nvPr/>
        </p:nvSpPr>
        <p:spPr bwMode="auto">
          <a:xfrm flipH="1">
            <a:off x="9605963" y="18272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 flipH="1">
            <a:off x="9561514" y="182721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50</a:t>
            </a: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 flipH="1">
            <a:off x="8210551" y="2097088"/>
            <a:ext cx="139541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15"/>
          <p:cNvSpPr>
            <a:spLocks noChangeArrowheads="1"/>
          </p:cNvSpPr>
          <p:nvPr/>
        </p:nvSpPr>
        <p:spPr bwMode="auto">
          <a:xfrm>
            <a:off x="7353839" y="389381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7299863" y="3881118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20</a:t>
            </a:r>
          </a:p>
        </p:txBody>
      </p:sp>
      <p:sp>
        <p:nvSpPr>
          <p:cNvPr id="83" name="右箭头 82"/>
          <p:cNvSpPr/>
          <p:nvPr/>
        </p:nvSpPr>
        <p:spPr>
          <a:xfrm>
            <a:off x="4772025" y="2951163"/>
            <a:ext cx="1621631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900363" y="82153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新树平衡了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6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0"/>
          <p:cNvSpPr>
            <a:spLocks noChangeArrowheads="1"/>
          </p:cNvSpPr>
          <p:nvPr/>
        </p:nvSpPr>
        <p:spPr bwMode="auto">
          <a:xfrm rot="8652826">
            <a:off x="6500814" y="2546351"/>
            <a:ext cx="2205037" cy="900113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Oval 79"/>
          <p:cNvSpPr>
            <a:spLocks noChangeArrowheads="1"/>
          </p:cNvSpPr>
          <p:nvPr/>
        </p:nvSpPr>
        <p:spPr bwMode="auto">
          <a:xfrm rot="2065571">
            <a:off x="2216150" y="3052763"/>
            <a:ext cx="2205038" cy="900112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745038" y="18716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00589" y="187166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50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3079750" y="2185988"/>
            <a:ext cx="1665288" cy="855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74938" y="29511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270125" y="37623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530600" y="36274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340225" y="43465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3170238" y="44370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630489" y="295116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15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270125" y="3762376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484564" y="3627438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25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116262" y="442436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20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295775" y="4302125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2540001" y="3355975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079750" y="3267076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3440114" y="4032251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3889375" y="3941763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4338637" y="4751388"/>
            <a:ext cx="92076" cy="171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2135189" y="4346576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584450" y="4346576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789489" y="4841876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4204495" y="4922872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3530600" y="4976814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224089" y="4121151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540000" y="4167189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3124200" y="4841875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3440114" y="484187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701925" y="4940231"/>
            <a:ext cx="765174" cy="811214"/>
            <a:chOff x="1407895" y="5111750"/>
            <a:chExt cx="765174" cy="811214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542831" y="51562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542831" y="5111750"/>
              <a:ext cx="630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17</a:t>
              </a:r>
              <a:endParaRPr lang="en-US" altLang="zh-CN" sz="2400" dirty="0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1949231" y="5741989"/>
              <a:ext cx="179388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407895" y="5741989"/>
              <a:ext cx="179387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1498381" y="5562600"/>
              <a:ext cx="1349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858745" y="5562600"/>
              <a:ext cx="13493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700589" y="4706939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 flipH="1">
            <a:off x="7823200" y="24574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 flipH="1">
            <a:off x="6967538" y="31337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 flipH="1">
            <a:off x="6157913" y="38528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7805739" y="241141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25</a:t>
            </a: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 flipH="1">
            <a:off x="8848982" y="3095755"/>
            <a:ext cx="630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40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 flipH="1">
            <a:off x="6951664" y="3132138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15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 flipH="1">
            <a:off x="6140450" y="389731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H="1">
            <a:off x="7354888" y="27733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7264401" y="35385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H="1">
            <a:off x="6545263" y="3448051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Oval 55"/>
          <p:cNvSpPr>
            <a:spLocks noChangeArrowheads="1"/>
          </p:cNvSpPr>
          <p:nvPr/>
        </p:nvSpPr>
        <p:spPr bwMode="auto">
          <a:xfrm flipH="1">
            <a:off x="5961064" y="43481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6"/>
          <p:cNvSpPr>
            <a:spLocks noChangeArrowheads="1"/>
          </p:cNvSpPr>
          <p:nvPr/>
        </p:nvSpPr>
        <p:spPr bwMode="auto">
          <a:xfrm flipH="1">
            <a:off x="7761289" y="4527551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3" name="Group 58"/>
          <p:cNvGrpSpPr>
            <a:grpSpLocks/>
          </p:cNvGrpSpPr>
          <p:nvPr/>
        </p:nvGrpSpPr>
        <p:grpSpPr bwMode="auto">
          <a:xfrm flipH="1">
            <a:off x="8864857" y="3141793"/>
            <a:ext cx="566738" cy="765175"/>
            <a:chOff x="1122" y="1707"/>
            <a:chExt cx="357" cy="482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Line 62"/>
          <p:cNvSpPr>
            <a:spLocks noChangeShapeType="1"/>
          </p:cNvSpPr>
          <p:nvPr/>
        </p:nvSpPr>
        <p:spPr bwMode="auto">
          <a:xfrm>
            <a:off x="7715250" y="4348164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 flipH="1">
            <a:off x="7399339" y="4348164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Oval 67"/>
          <p:cNvSpPr>
            <a:spLocks noChangeArrowheads="1"/>
          </p:cNvSpPr>
          <p:nvPr/>
        </p:nvSpPr>
        <p:spPr bwMode="auto">
          <a:xfrm flipH="1">
            <a:off x="8756908" y="3722497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Line 71"/>
          <p:cNvSpPr>
            <a:spLocks noChangeShapeType="1"/>
          </p:cNvSpPr>
          <p:nvPr/>
        </p:nvSpPr>
        <p:spPr bwMode="auto">
          <a:xfrm flipH="1">
            <a:off x="6094414" y="4213225"/>
            <a:ext cx="134937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>
            <a:off x="8253412" y="2793489"/>
            <a:ext cx="650877" cy="437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3"/>
          <p:cNvSpPr>
            <a:spLocks noChangeShapeType="1"/>
          </p:cNvSpPr>
          <p:nvPr/>
        </p:nvSpPr>
        <p:spPr bwMode="auto">
          <a:xfrm flipH="1">
            <a:off x="8848981" y="3502156"/>
            <a:ext cx="87314" cy="22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Oval 74"/>
          <p:cNvSpPr>
            <a:spLocks noChangeArrowheads="1"/>
          </p:cNvSpPr>
          <p:nvPr/>
        </p:nvSpPr>
        <p:spPr bwMode="auto">
          <a:xfrm flipH="1">
            <a:off x="6589714" y="4437064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6499225" y="4257675"/>
            <a:ext cx="1793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Oval 76"/>
          <p:cNvSpPr>
            <a:spLocks noChangeArrowheads="1"/>
          </p:cNvSpPr>
          <p:nvPr/>
        </p:nvSpPr>
        <p:spPr bwMode="auto">
          <a:xfrm flipH="1">
            <a:off x="9605963" y="18272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 flipH="1">
            <a:off x="9561514" y="1827213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50</a:t>
            </a: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 flipH="1">
            <a:off x="8210551" y="2097088"/>
            <a:ext cx="139541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15"/>
          <p:cNvSpPr>
            <a:spLocks noChangeArrowheads="1"/>
          </p:cNvSpPr>
          <p:nvPr/>
        </p:nvSpPr>
        <p:spPr bwMode="auto">
          <a:xfrm>
            <a:off x="7353839" y="389381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7299863" y="3881118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20</a:t>
            </a:r>
          </a:p>
        </p:txBody>
      </p:sp>
      <p:sp>
        <p:nvSpPr>
          <p:cNvPr id="83" name="右箭头 82"/>
          <p:cNvSpPr/>
          <p:nvPr/>
        </p:nvSpPr>
        <p:spPr>
          <a:xfrm>
            <a:off x="4772025" y="2951163"/>
            <a:ext cx="1621631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7038185" y="4497997"/>
            <a:ext cx="765174" cy="811214"/>
            <a:chOff x="1407895" y="5111750"/>
            <a:chExt cx="765174" cy="811214"/>
          </a:xfrm>
        </p:grpSpPr>
        <p:sp>
          <p:nvSpPr>
            <p:cNvPr id="86" name="Oval 16"/>
            <p:cNvSpPr>
              <a:spLocks noChangeArrowheads="1"/>
            </p:cNvSpPr>
            <p:nvPr/>
          </p:nvSpPr>
          <p:spPr bwMode="auto">
            <a:xfrm>
              <a:off x="1542831" y="51562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542831" y="5111750"/>
              <a:ext cx="630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/>
                <a:t>17</a:t>
              </a:r>
              <a:endParaRPr lang="en-US" altLang="zh-CN" sz="2400" dirty="0"/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1949231" y="5741989"/>
              <a:ext cx="179388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Oval 34"/>
            <p:cNvSpPr>
              <a:spLocks noChangeArrowheads="1"/>
            </p:cNvSpPr>
            <p:nvPr/>
          </p:nvSpPr>
          <p:spPr bwMode="auto">
            <a:xfrm>
              <a:off x="1407895" y="5741989"/>
              <a:ext cx="179387" cy="180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Line 39"/>
            <p:cNvSpPr>
              <a:spLocks noChangeShapeType="1"/>
            </p:cNvSpPr>
            <p:nvPr/>
          </p:nvSpPr>
          <p:spPr bwMode="auto">
            <a:xfrm flipH="1">
              <a:off x="1498381" y="5562600"/>
              <a:ext cx="1349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>
              <a:off x="1858745" y="5562600"/>
              <a:ext cx="134937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2881312" y="9858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新树仍然不平衡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3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831" y="18130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这个问题有多严重呢？</a:t>
            </a:r>
            <a:endParaRPr lang="zh-CN" altLang="en-US" dirty="0"/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42968" y="2444836"/>
            <a:ext cx="501412" cy="376335"/>
            <a:chOff x="1207" y="1139"/>
            <a:chExt cx="342" cy="257"/>
          </a:xfrm>
          <a:noFill/>
        </p:grpSpPr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37107" y="4405230"/>
            <a:ext cx="562989" cy="338263"/>
            <a:chOff x="1450" y="3403"/>
            <a:chExt cx="384" cy="231"/>
          </a:xfrm>
          <a:noFill/>
        </p:grpSpPr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9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950384" y="3108832"/>
            <a:ext cx="501413" cy="338554"/>
            <a:chOff x="3651597" y="3155378"/>
            <a:chExt cx="501413" cy="338554"/>
          </a:xfrm>
        </p:grpSpPr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3651646" y="315537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auto">
            <a:xfrm>
              <a:off x="3651597" y="3155378"/>
              <a:ext cx="501413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B</a:t>
              </a:r>
              <a:endParaRPr lang="en-US" altLang="zh-CN" sz="1600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41525" y="3083908"/>
            <a:ext cx="501412" cy="366085"/>
            <a:chOff x="4642738" y="3130454"/>
            <a:chExt cx="501412" cy="366085"/>
          </a:xfrm>
        </p:grpSpPr>
        <p:sp>
          <p:nvSpPr>
            <p:cNvPr id="12" name="Oval 88"/>
            <p:cNvSpPr>
              <a:spLocks noChangeArrowheads="1"/>
            </p:cNvSpPr>
            <p:nvPr/>
          </p:nvSpPr>
          <p:spPr bwMode="auto">
            <a:xfrm>
              <a:off x="4647136" y="3162669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4642738" y="3130454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C</a:t>
              </a:r>
              <a:endParaRPr lang="en-US" altLang="zh-CN" sz="16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28892" y="4394057"/>
            <a:ext cx="611371" cy="340644"/>
            <a:chOff x="4807372" y="4427857"/>
            <a:chExt cx="611371" cy="340644"/>
          </a:xfrm>
        </p:grpSpPr>
        <p:sp>
          <p:nvSpPr>
            <p:cNvPr id="14" name="Oval 90"/>
            <p:cNvSpPr>
              <a:spLocks noChangeArrowheads="1"/>
            </p:cNvSpPr>
            <p:nvPr/>
          </p:nvSpPr>
          <p:spPr bwMode="auto">
            <a:xfrm>
              <a:off x="4828934" y="4427857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auto">
            <a:xfrm>
              <a:off x="4807372" y="4429947"/>
              <a:ext cx="611371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23122" y="3786408"/>
            <a:ext cx="520449" cy="338263"/>
            <a:chOff x="5233333" y="3805006"/>
            <a:chExt cx="520449" cy="338263"/>
          </a:xfrm>
        </p:grpSpPr>
        <p:sp>
          <p:nvSpPr>
            <p:cNvPr id="17" name="Oval 95"/>
            <p:cNvSpPr>
              <a:spLocks noChangeArrowheads="1"/>
            </p:cNvSpPr>
            <p:nvPr/>
          </p:nvSpPr>
          <p:spPr bwMode="auto">
            <a:xfrm>
              <a:off x="5233333" y="3805006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8" name="Text Box 96"/>
            <p:cNvSpPr txBox="1">
              <a:spLocks noChangeArrowheads="1"/>
            </p:cNvSpPr>
            <p:nvPr/>
          </p:nvSpPr>
          <p:spPr bwMode="auto">
            <a:xfrm>
              <a:off x="5252370" y="3805006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</p:grpSp>
      <p:sp>
        <p:nvSpPr>
          <p:cNvPr id="19" name="Line 97"/>
          <p:cNvSpPr>
            <a:spLocks noChangeShapeType="1"/>
          </p:cNvSpPr>
          <p:nvPr/>
        </p:nvSpPr>
        <p:spPr bwMode="auto">
          <a:xfrm>
            <a:off x="4514886" y="2070615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4916961" y="3449802"/>
            <a:ext cx="422242" cy="281153"/>
            <a:chOff x="2016" y="3648"/>
            <a:chExt cx="288" cy="192"/>
          </a:xfrm>
          <a:noFill/>
        </p:grpSpPr>
        <p:sp>
          <p:nvSpPr>
            <p:cNvPr id="21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24" name="Group 102"/>
          <p:cNvGrpSpPr>
            <a:grpSpLocks/>
          </p:cNvGrpSpPr>
          <p:nvPr/>
        </p:nvGrpSpPr>
        <p:grpSpPr bwMode="auto">
          <a:xfrm>
            <a:off x="4542648" y="4103162"/>
            <a:ext cx="422242" cy="281153"/>
            <a:chOff x="2016" y="3648"/>
            <a:chExt cx="288" cy="192"/>
          </a:xfrm>
          <a:noFill/>
        </p:grpSpPr>
        <p:sp>
          <p:nvSpPr>
            <p:cNvPr id="25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28" name="Group 106"/>
          <p:cNvGrpSpPr>
            <a:grpSpLocks/>
          </p:cNvGrpSpPr>
          <p:nvPr/>
        </p:nvGrpSpPr>
        <p:grpSpPr bwMode="auto">
          <a:xfrm>
            <a:off x="3409250" y="4684913"/>
            <a:ext cx="422242" cy="281153"/>
            <a:chOff x="2016" y="3648"/>
            <a:chExt cx="288" cy="192"/>
          </a:xfrm>
          <a:noFill/>
        </p:grpSpPr>
        <p:sp>
          <p:nvSpPr>
            <p:cNvPr id="29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32" name="Group 110"/>
          <p:cNvGrpSpPr>
            <a:grpSpLocks/>
          </p:cNvGrpSpPr>
          <p:nvPr/>
        </p:nvGrpSpPr>
        <p:grpSpPr bwMode="auto">
          <a:xfrm>
            <a:off x="4112986" y="4684913"/>
            <a:ext cx="422242" cy="281153"/>
            <a:chOff x="3552" y="3648"/>
            <a:chExt cx="288" cy="192"/>
          </a:xfrm>
          <a:noFill/>
        </p:grpSpPr>
        <p:sp>
          <p:nvSpPr>
            <p:cNvPr id="33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36" name="Line 116"/>
          <p:cNvSpPr>
            <a:spLocks noChangeShapeType="1"/>
          </p:cNvSpPr>
          <p:nvPr/>
        </p:nvSpPr>
        <p:spPr bwMode="auto">
          <a:xfrm flipH="1">
            <a:off x="4195273" y="2786677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37" name="Line 117"/>
          <p:cNvSpPr>
            <a:spLocks noChangeShapeType="1"/>
          </p:cNvSpPr>
          <p:nvPr/>
        </p:nvSpPr>
        <p:spPr bwMode="auto">
          <a:xfrm flipH="1">
            <a:off x="3880010" y="3428590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38" name="Line 119"/>
          <p:cNvSpPr>
            <a:spLocks noChangeShapeType="1"/>
          </p:cNvSpPr>
          <p:nvPr/>
        </p:nvSpPr>
        <p:spPr bwMode="auto">
          <a:xfrm>
            <a:off x="3954806" y="4031818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39" name="Line 204"/>
          <p:cNvSpPr>
            <a:spLocks noChangeShapeType="1"/>
          </p:cNvSpPr>
          <p:nvPr/>
        </p:nvSpPr>
        <p:spPr bwMode="auto">
          <a:xfrm>
            <a:off x="4626314" y="2767613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40" name="Line 119"/>
          <p:cNvSpPr>
            <a:spLocks noChangeShapeType="1"/>
          </p:cNvSpPr>
          <p:nvPr/>
        </p:nvSpPr>
        <p:spPr bwMode="auto">
          <a:xfrm>
            <a:off x="4238936" y="3435426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41" name="Line 204"/>
          <p:cNvSpPr>
            <a:spLocks noChangeShapeType="1"/>
          </p:cNvSpPr>
          <p:nvPr/>
        </p:nvSpPr>
        <p:spPr bwMode="auto">
          <a:xfrm flipH="1">
            <a:off x="3618009" y="4063162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46" name="组合 45"/>
          <p:cNvGrpSpPr/>
          <p:nvPr/>
        </p:nvGrpSpPr>
        <p:grpSpPr>
          <a:xfrm>
            <a:off x="3688548" y="3730164"/>
            <a:ext cx="501412" cy="345584"/>
            <a:chOff x="4348784" y="3783548"/>
            <a:chExt cx="501412" cy="345584"/>
          </a:xfrm>
        </p:grpSpPr>
        <p:sp>
          <p:nvSpPr>
            <p:cNvPr id="16" name="Oval 92"/>
            <p:cNvSpPr>
              <a:spLocks noChangeArrowheads="1"/>
            </p:cNvSpPr>
            <p:nvPr/>
          </p:nvSpPr>
          <p:spPr bwMode="auto">
            <a:xfrm>
              <a:off x="4352447" y="378354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2" name="Text Box 96"/>
            <p:cNvSpPr txBox="1">
              <a:spLocks noChangeArrowheads="1"/>
            </p:cNvSpPr>
            <p:nvPr/>
          </p:nvSpPr>
          <p:spPr bwMode="auto">
            <a:xfrm>
              <a:off x="4348784" y="3790869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D</a:t>
              </a:r>
              <a:endParaRPr lang="en-US" altLang="zh-CN" sz="1600" b="1" dirty="0"/>
            </a:p>
          </p:txBody>
        </p:sp>
      </p:grpSp>
      <p:grpSp>
        <p:nvGrpSpPr>
          <p:cNvPr id="48" name="Group 79"/>
          <p:cNvGrpSpPr>
            <a:grpSpLocks/>
          </p:cNvGrpSpPr>
          <p:nvPr/>
        </p:nvGrpSpPr>
        <p:grpSpPr bwMode="auto">
          <a:xfrm>
            <a:off x="9266459" y="2469732"/>
            <a:ext cx="501412" cy="376335"/>
            <a:chOff x="1207" y="1139"/>
            <a:chExt cx="342" cy="257"/>
          </a:xfrm>
          <a:noFill/>
        </p:grpSpPr>
        <p:sp>
          <p:nvSpPr>
            <p:cNvPr id="49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51" name="Group 82"/>
          <p:cNvGrpSpPr>
            <a:grpSpLocks/>
          </p:cNvGrpSpPr>
          <p:nvPr/>
        </p:nvGrpSpPr>
        <p:grpSpPr bwMode="auto">
          <a:xfrm>
            <a:off x="9322226" y="4477906"/>
            <a:ext cx="562989" cy="338263"/>
            <a:chOff x="1450" y="3403"/>
            <a:chExt cx="384" cy="231"/>
          </a:xfrm>
          <a:noFill/>
        </p:grpSpPr>
        <p:sp>
          <p:nvSpPr>
            <p:cNvPr id="52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53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sp>
        <p:nvSpPr>
          <p:cNvPr id="54" name="Oval 85"/>
          <p:cNvSpPr>
            <a:spLocks noChangeArrowheads="1"/>
          </p:cNvSpPr>
          <p:nvPr/>
        </p:nvSpPr>
        <p:spPr bwMode="auto">
          <a:xfrm>
            <a:off x="8880871" y="3143326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8844217" y="3143326"/>
            <a:ext cx="501413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sp>
        <p:nvSpPr>
          <p:cNvPr id="56" name="Oval 88"/>
          <p:cNvSpPr>
            <a:spLocks noChangeArrowheads="1"/>
          </p:cNvSpPr>
          <p:nvPr/>
        </p:nvSpPr>
        <p:spPr bwMode="auto">
          <a:xfrm>
            <a:off x="9876361" y="3150617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9871963" y="3118402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C</a:t>
            </a:r>
            <a:endParaRPr lang="en-US" altLang="zh-CN" sz="1600" b="1" dirty="0"/>
          </a:p>
        </p:txBody>
      </p:sp>
      <p:sp>
        <p:nvSpPr>
          <p:cNvPr id="58" name="Oval 90"/>
          <p:cNvSpPr>
            <a:spLocks noChangeArrowheads="1"/>
          </p:cNvSpPr>
          <p:nvPr/>
        </p:nvSpPr>
        <p:spPr bwMode="auto">
          <a:xfrm>
            <a:off x="10053817" y="4447149"/>
            <a:ext cx="322546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10032255" y="4449239"/>
            <a:ext cx="611371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G</a:t>
            </a:r>
            <a:endParaRPr lang="en-US" altLang="zh-CN" sz="1600" b="1" dirty="0"/>
          </a:p>
        </p:txBody>
      </p:sp>
      <p:sp>
        <p:nvSpPr>
          <p:cNvPr id="60" name="Oval 92"/>
          <p:cNvSpPr>
            <a:spLocks noChangeArrowheads="1"/>
          </p:cNvSpPr>
          <p:nvPr/>
        </p:nvSpPr>
        <p:spPr bwMode="auto">
          <a:xfrm>
            <a:off x="9581672" y="3771496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61" name="Oval 95"/>
          <p:cNvSpPr>
            <a:spLocks noChangeArrowheads="1"/>
          </p:cNvSpPr>
          <p:nvPr/>
        </p:nvSpPr>
        <p:spPr bwMode="auto">
          <a:xfrm>
            <a:off x="10462558" y="3792954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62" name="Text Box 96"/>
          <p:cNvSpPr txBox="1">
            <a:spLocks noChangeArrowheads="1"/>
          </p:cNvSpPr>
          <p:nvPr/>
        </p:nvSpPr>
        <p:spPr bwMode="auto">
          <a:xfrm>
            <a:off x="10481595" y="3792954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E</a:t>
            </a:r>
            <a:endParaRPr lang="en-US" altLang="zh-CN" sz="1600" b="1" dirty="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>
            <a:off x="9445324" y="2105109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8844216" y="3453766"/>
            <a:ext cx="422242" cy="281153"/>
            <a:chOff x="2016" y="3648"/>
            <a:chExt cx="288" cy="192"/>
          </a:xfrm>
          <a:noFill/>
        </p:grpSpPr>
        <p:sp>
          <p:nvSpPr>
            <p:cNvPr id="65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7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68" name="Group 102"/>
          <p:cNvGrpSpPr>
            <a:grpSpLocks/>
          </p:cNvGrpSpPr>
          <p:nvPr/>
        </p:nvGrpSpPr>
        <p:grpSpPr bwMode="auto">
          <a:xfrm>
            <a:off x="10482084" y="4109708"/>
            <a:ext cx="422242" cy="281153"/>
            <a:chOff x="2016" y="3648"/>
            <a:chExt cx="288" cy="192"/>
          </a:xfrm>
          <a:noFill/>
        </p:grpSpPr>
        <p:sp>
          <p:nvSpPr>
            <p:cNvPr id="69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72" name="Group 106"/>
          <p:cNvGrpSpPr>
            <a:grpSpLocks/>
          </p:cNvGrpSpPr>
          <p:nvPr/>
        </p:nvGrpSpPr>
        <p:grpSpPr bwMode="auto">
          <a:xfrm>
            <a:off x="9294369" y="4757589"/>
            <a:ext cx="422242" cy="281153"/>
            <a:chOff x="2016" y="3648"/>
            <a:chExt cx="288" cy="192"/>
          </a:xfrm>
          <a:noFill/>
        </p:grpSpPr>
        <p:sp>
          <p:nvSpPr>
            <p:cNvPr id="73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5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9998105" y="4757589"/>
            <a:ext cx="422242" cy="281153"/>
            <a:chOff x="3552" y="3648"/>
            <a:chExt cx="288" cy="192"/>
          </a:xfrm>
          <a:noFill/>
        </p:grpSpPr>
        <p:sp>
          <p:nvSpPr>
            <p:cNvPr id="77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80" name="Line 116"/>
          <p:cNvSpPr>
            <a:spLocks noChangeShapeType="1"/>
          </p:cNvSpPr>
          <p:nvPr/>
        </p:nvSpPr>
        <p:spPr bwMode="auto">
          <a:xfrm flipH="1">
            <a:off x="9125711" y="2821171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1" name="Line 117"/>
          <p:cNvSpPr>
            <a:spLocks noChangeShapeType="1"/>
          </p:cNvSpPr>
          <p:nvPr/>
        </p:nvSpPr>
        <p:spPr bwMode="auto">
          <a:xfrm flipH="1">
            <a:off x="9795724" y="3449341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2" name="Line 119"/>
          <p:cNvSpPr>
            <a:spLocks noChangeShapeType="1"/>
          </p:cNvSpPr>
          <p:nvPr/>
        </p:nvSpPr>
        <p:spPr bwMode="auto">
          <a:xfrm>
            <a:off x="9839925" y="4104494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3" name="Line 204"/>
          <p:cNvSpPr>
            <a:spLocks noChangeShapeType="1"/>
          </p:cNvSpPr>
          <p:nvPr/>
        </p:nvSpPr>
        <p:spPr bwMode="auto">
          <a:xfrm>
            <a:off x="9556752" y="2802107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4" name="Line 119"/>
          <p:cNvSpPr>
            <a:spLocks noChangeShapeType="1"/>
          </p:cNvSpPr>
          <p:nvPr/>
        </p:nvSpPr>
        <p:spPr bwMode="auto">
          <a:xfrm>
            <a:off x="10178372" y="3441972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5" name="Line 204"/>
          <p:cNvSpPr>
            <a:spLocks noChangeShapeType="1"/>
          </p:cNvSpPr>
          <p:nvPr/>
        </p:nvSpPr>
        <p:spPr bwMode="auto">
          <a:xfrm flipH="1">
            <a:off x="9503128" y="4135838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86" name="Text Box 96"/>
          <p:cNvSpPr txBox="1">
            <a:spLocks noChangeArrowheads="1"/>
          </p:cNvSpPr>
          <p:nvPr/>
        </p:nvSpPr>
        <p:spPr bwMode="auto">
          <a:xfrm>
            <a:off x="9578009" y="3778817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D</a:t>
            </a:r>
            <a:endParaRPr lang="en-US" altLang="zh-CN" sz="1600" b="1" dirty="0"/>
          </a:p>
        </p:txBody>
      </p:sp>
      <p:grpSp>
        <p:nvGrpSpPr>
          <p:cNvPr id="87" name="Group 79"/>
          <p:cNvGrpSpPr>
            <a:grpSpLocks/>
          </p:cNvGrpSpPr>
          <p:nvPr/>
        </p:nvGrpSpPr>
        <p:grpSpPr bwMode="auto">
          <a:xfrm>
            <a:off x="1551348" y="2424659"/>
            <a:ext cx="501412" cy="376335"/>
            <a:chOff x="1207" y="1139"/>
            <a:chExt cx="342" cy="257"/>
          </a:xfrm>
          <a:noFill/>
        </p:grpSpPr>
        <p:sp>
          <p:nvSpPr>
            <p:cNvPr id="88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89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90" name="Group 82"/>
          <p:cNvGrpSpPr>
            <a:grpSpLocks/>
          </p:cNvGrpSpPr>
          <p:nvPr/>
        </p:nvGrpSpPr>
        <p:grpSpPr bwMode="auto">
          <a:xfrm>
            <a:off x="1475416" y="4433776"/>
            <a:ext cx="562989" cy="338263"/>
            <a:chOff x="1450" y="3403"/>
            <a:chExt cx="384" cy="231"/>
          </a:xfrm>
          <a:noFill/>
        </p:grpSpPr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158764" y="3088655"/>
            <a:ext cx="501413" cy="338554"/>
            <a:chOff x="3651597" y="3155378"/>
            <a:chExt cx="501413" cy="338554"/>
          </a:xfrm>
        </p:grpSpPr>
        <p:sp>
          <p:nvSpPr>
            <p:cNvPr id="94" name="Oval 85"/>
            <p:cNvSpPr>
              <a:spLocks noChangeArrowheads="1"/>
            </p:cNvSpPr>
            <p:nvPr/>
          </p:nvSpPr>
          <p:spPr bwMode="auto">
            <a:xfrm>
              <a:off x="3651646" y="315537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95" name="Text Box 86"/>
            <p:cNvSpPr txBox="1">
              <a:spLocks noChangeArrowheads="1"/>
            </p:cNvSpPr>
            <p:nvPr/>
          </p:nvSpPr>
          <p:spPr bwMode="auto">
            <a:xfrm>
              <a:off x="3651597" y="3155378"/>
              <a:ext cx="501413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B</a:t>
              </a:r>
              <a:endParaRPr lang="en-US" altLang="zh-CN" sz="16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149905" y="3063731"/>
            <a:ext cx="501412" cy="366085"/>
            <a:chOff x="4642738" y="3130454"/>
            <a:chExt cx="501412" cy="366085"/>
          </a:xfrm>
        </p:grpSpPr>
        <p:sp>
          <p:nvSpPr>
            <p:cNvPr id="97" name="Oval 88"/>
            <p:cNvSpPr>
              <a:spLocks noChangeArrowheads="1"/>
            </p:cNvSpPr>
            <p:nvPr/>
          </p:nvSpPr>
          <p:spPr bwMode="auto">
            <a:xfrm>
              <a:off x="4647136" y="3162669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98" name="Text Box 89"/>
            <p:cNvSpPr txBox="1">
              <a:spLocks noChangeArrowheads="1"/>
            </p:cNvSpPr>
            <p:nvPr/>
          </p:nvSpPr>
          <p:spPr bwMode="auto">
            <a:xfrm>
              <a:off x="4642738" y="3130454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C</a:t>
              </a:r>
              <a:endParaRPr lang="en-US" altLang="zh-CN" sz="1600" b="1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167201" y="4422603"/>
            <a:ext cx="611371" cy="340644"/>
            <a:chOff x="4807372" y="4427857"/>
            <a:chExt cx="611371" cy="340644"/>
          </a:xfrm>
        </p:grpSpPr>
        <p:sp>
          <p:nvSpPr>
            <p:cNvPr id="100" name="Oval 90"/>
            <p:cNvSpPr>
              <a:spLocks noChangeArrowheads="1"/>
            </p:cNvSpPr>
            <p:nvPr/>
          </p:nvSpPr>
          <p:spPr bwMode="auto">
            <a:xfrm>
              <a:off x="4828934" y="4427857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01" name="Text Box 91"/>
            <p:cNvSpPr txBox="1">
              <a:spLocks noChangeArrowheads="1"/>
            </p:cNvSpPr>
            <p:nvPr/>
          </p:nvSpPr>
          <p:spPr bwMode="auto">
            <a:xfrm>
              <a:off x="4807372" y="4429947"/>
              <a:ext cx="611371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731502" y="3766231"/>
            <a:ext cx="520449" cy="338263"/>
            <a:chOff x="5233333" y="3805006"/>
            <a:chExt cx="520449" cy="338263"/>
          </a:xfrm>
        </p:grpSpPr>
        <p:sp>
          <p:nvSpPr>
            <p:cNvPr id="103" name="Oval 95"/>
            <p:cNvSpPr>
              <a:spLocks noChangeArrowheads="1"/>
            </p:cNvSpPr>
            <p:nvPr/>
          </p:nvSpPr>
          <p:spPr bwMode="auto">
            <a:xfrm>
              <a:off x="5233333" y="3805006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04" name="Text Box 96"/>
            <p:cNvSpPr txBox="1">
              <a:spLocks noChangeArrowheads="1"/>
            </p:cNvSpPr>
            <p:nvPr/>
          </p:nvSpPr>
          <p:spPr bwMode="auto">
            <a:xfrm>
              <a:off x="5252370" y="3805006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</p:grpSp>
      <p:sp>
        <p:nvSpPr>
          <p:cNvPr id="105" name="Line 97"/>
          <p:cNvSpPr>
            <a:spLocks noChangeShapeType="1"/>
          </p:cNvSpPr>
          <p:nvPr/>
        </p:nvSpPr>
        <p:spPr bwMode="auto">
          <a:xfrm>
            <a:off x="1723266" y="2050438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06" name="Group 98"/>
          <p:cNvGrpSpPr>
            <a:grpSpLocks/>
          </p:cNvGrpSpPr>
          <p:nvPr/>
        </p:nvGrpSpPr>
        <p:grpSpPr bwMode="auto">
          <a:xfrm>
            <a:off x="2125341" y="3429625"/>
            <a:ext cx="422242" cy="281153"/>
            <a:chOff x="2016" y="3648"/>
            <a:chExt cx="288" cy="192"/>
          </a:xfrm>
          <a:noFill/>
        </p:grpSpPr>
        <p:sp>
          <p:nvSpPr>
            <p:cNvPr id="107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9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0" name="Group 102"/>
          <p:cNvGrpSpPr>
            <a:grpSpLocks/>
          </p:cNvGrpSpPr>
          <p:nvPr/>
        </p:nvGrpSpPr>
        <p:grpSpPr bwMode="auto">
          <a:xfrm>
            <a:off x="870537" y="4041939"/>
            <a:ext cx="422242" cy="281153"/>
            <a:chOff x="2016" y="3648"/>
            <a:chExt cx="288" cy="192"/>
          </a:xfrm>
          <a:noFill/>
        </p:grpSpPr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4" name="Group 106"/>
          <p:cNvGrpSpPr>
            <a:grpSpLocks/>
          </p:cNvGrpSpPr>
          <p:nvPr/>
        </p:nvGrpSpPr>
        <p:grpSpPr bwMode="auto">
          <a:xfrm>
            <a:off x="1447559" y="4713459"/>
            <a:ext cx="422242" cy="281153"/>
            <a:chOff x="2016" y="3648"/>
            <a:chExt cx="288" cy="192"/>
          </a:xfrm>
          <a:noFill/>
        </p:grpSpPr>
        <p:sp>
          <p:nvSpPr>
            <p:cNvPr id="115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8" name="Group 110"/>
          <p:cNvGrpSpPr>
            <a:grpSpLocks/>
          </p:cNvGrpSpPr>
          <p:nvPr/>
        </p:nvGrpSpPr>
        <p:grpSpPr bwMode="auto">
          <a:xfrm>
            <a:off x="2151295" y="4713459"/>
            <a:ext cx="422242" cy="281153"/>
            <a:chOff x="3552" y="3648"/>
            <a:chExt cx="288" cy="192"/>
          </a:xfrm>
          <a:noFill/>
        </p:grpSpPr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1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22" name="Line 116"/>
          <p:cNvSpPr>
            <a:spLocks noChangeShapeType="1"/>
          </p:cNvSpPr>
          <p:nvPr/>
        </p:nvSpPr>
        <p:spPr bwMode="auto">
          <a:xfrm flipH="1">
            <a:off x="1403653" y="2766500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3" name="Line 117"/>
          <p:cNvSpPr>
            <a:spLocks noChangeShapeType="1"/>
          </p:cNvSpPr>
          <p:nvPr/>
        </p:nvSpPr>
        <p:spPr bwMode="auto">
          <a:xfrm flipH="1">
            <a:off x="1088390" y="3408413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1993115" y="4060364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5" name="Line 204"/>
          <p:cNvSpPr>
            <a:spLocks noChangeShapeType="1"/>
          </p:cNvSpPr>
          <p:nvPr/>
        </p:nvSpPr>
        <p:spPr bwMode="auto">
          <a:xfrm>
            <a:off x="1834694" y="2747436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6" name="Line 119"/>
          <p:cNvSpPr>
            <a:spLocks noChangeShapeType="1"/>
          </p:cNvSpPr>
          <p:nvPr/>
        </p:nvSpPr>
        <p:spPr bwMode="auto">
          <a:xfrm>
            <a:off x="1447316" y="3415249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7" name="Line 204"/>
          <p:cNvSpPr>
            <a:spLocks noChangeShapeType="1"/>
          </p:cNvSpPr>
          <p:nvPr/>
        </p:nvSpPr>
        <p:spPr bwMode="auto">
          <a:xfrm flipH="1">
            <a:off x="1656318" y="4091708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28" name="组合 127"/>
          <p:cNvGrpSpPr/>
          <p:nvPr/>
        </p:nvGrpSpPr>
        <p:grpSpPr>
          <a:xfrm>
            <a:off x="896928" y="3709987"/>
            <a:ext cx="501412" cy="345584"/>
            <a:chOff x="4348784" y="3783548"/>
            <a:chExt cx="501412" cy="345584"/>
          </a:xfrm>
        </p:grpSpPr>
        <p:sp>
          <p:nvSpPr>
            <p:cNvPr id="129" name="Oval 92"/>
            <p:cNvSpPr>
              <a:spLocks noChangeArrowheads="1"/>
            </p:cNvSpPr>
            <p:nvPr/>
          </p:nvSpPr>
          <p:spPr bwMode="auto">
            <a:xfrm>
              <a:off x="4352447" y="378354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30" name="Text Box 96"/>
            <p:cNvSpPr txBox="1">
              <a:spLocks noChangeArrowheads="1"/>
            </p:cNvSpPr>
            <p:nvPr/>
          </p:nvSpPr>
          <p:spPr bwMode="auto">
            <a:xfrm>
              <a:off x="4348784" y="3790869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D</a:t>
              </a:r>
              <a:endParaRPr lang="en-US" altLang="zh-CN" sz="1600" b="1" dirty="0"/>
            </a:p>
          </p:txBody>
        </p:sp>
      </p:grpSp>
      <p:grpSp>
        <p:nvGrpSpPr>
          <p:cNvPr id="131" name="Group 79"/>
          <p:cNvGrpSpPr>
            <a:grpSpLocks/>
          </p:cNvGrpSpPr>
          <p:nvPr/>
        </p:nvGrpSpPr>
        <p:grpSpPr bwMode="auto">
          <a:xfrm>
            <a:off x="6554609" y="2363982"/>
            <a:ext cx="501412" cy="376335"/>
            <a:chOff x="1207" y="1139"/>
            <a:chExt cx="342" cy="257"/>
          </a:xfrm>
          <a:noFill/>
        </p:grpSpPr>
        <p:sp>
          <p:nvSpPr>
            <p:cNvPr id="132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33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134" name="Group 82"/>
          <p:cNvGrpSpPr>
            <a:grpSpLocks/>
          </p:cNvGrpSpPr>
          <p:nvPr/>
        </p:nvGrpSpPr>
        <p:grpSpPr bwMode="auto">
          <a:xfrm>
            <a:off x="7482378" y="4345418"/>
            <a:ext cx="562989" cy="338263"/>
            <a:chOff x="1450" y="3403"/>
            <a:chExt cx="384" cy="231"/>
          </a:xfrm>
          <a:noFill/>
        </p:grpSpPr>
        <p:sp>
          <p:nvSpPr>
            <p:cNvPr id="135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36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sp>
        <p:nvSpPr>
          <p:cNvPr id="137" name="Oval 85"/>
          <p:cNvSpPr>
            <a:spLocks noChangeArrowheads="1"/>
          </p:cNvSpPr>
          <p:nvPr/>
        </p:nvSpPr>
        <p:spPr bwMode="auto">
          <a:xfrm>
            <a:off x="6169021" y="3037576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38" name="Text Box 86"/>
          <p:cNvSpPr txBox="1">
            <a:spLocks noChangeArrowheads="1"/>
          </p:cNvSpPr>
          <p:nvPr/>
        </p:nvSpPr>
        <p:spPr bwMode="auto">
          <a:xfrm>
            <a:off x="6132367" y="3037576"/>
            <a:ext cx="501413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sp>
        <p:nvSpPr>
          <p:cNvPr id="139" name="Oval 88"/>
          <p:cNvSpPr>
            <a:spLocks noChangeArrowheads="1"/>
          </p:cNvSpPr>
          <p:nvPr/>
        </p:nvSpPr>
        <p:spPr bwMode="auto">
          <a:xfrm>
            <a:off x="7164511" y="3044867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40" name="Text Box 89"/>
          <p:cNvSpPr txBox="1">
            <a:spLocks noChangeArrowheads="1"/>
          </p:cNvSpPr>
          <p:nvPr/>
        </p:nvSpPr>
        <p:spPr bwMode="auto">
          <a:xfrm>
            <a:off x="7160113" y="3012652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C</a:t>
            </a:r>
            <a:endParaRPr lang="en-US" altLang="zh-CN" sz="1600" b="1" dirty="0"/>
          </a:p>
        </p:txBody>
      </p:sp>
      <p:sp>
        <p:nvSpPr>
          <p:cNvPr id="141" name="Oval 90"/>
          <p:cNvSpPr>
            <a:spLocks noChangeArrowheads="1"/>
          </p:cNvSpPr>
          <p:nvPr/>
        </p:nvSpPr>
        <p:spPr bwMode="auto">
          <a:xfrm>
            <a:off x="8213969" y="4314661"/>
            <a:ext cx="322546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42" name="Text Box 91"/>
          <p:cNvSpPr txBox="1">
            <a:spLocks noChangeArrowheads="1"/>
          </p:cNvSpPr>
          <p:nvPr/>
        </p:nvSpPr>
        <p:spPr bwMode="auto">
          <a:xfrm>
            <a:off x="8192407" y="4316751"/>
            <a:ext cx="611371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G</a:t>
            </a:r>
            <a:endParaRPr lang="en-US" altLang="zh-CN" sz="1600" b="1" dirty="0"/>
          </a:p>
        </p:txBody>
      </p:sp>
      <p:sp>
        <p:nvSpPr>
          <p:cNvPr id="143" name="Oval 92"/>
          <p:cNvSpPr>
            <a:spLocks noChangeArrowheads="1"/>
          </p:cNvSpPr>
          <p:nvPr/>
        </p:nvSpPr>
        <p:spPr bwMode="auto">
          <a:xfrm>
            <a:off x="6869822" y="3665746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44" name="Oval 95"/>
          <p:cNvSpPr>
            <a:spLocks noChangeArrowheads="1"/>
          </p:cNvSpPr>
          <p:nvPr/>
        </p:nvSpPr>
        <p:spPr bwMode="auto">
          <a:xfrm>
            <a:off x="7750708" y="3687204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45" name="Text Box 96"/>
          <p:cNvSpPr txBox="1">
            <a:spLocks noChangeArrowheads="1"/>
          </p:cNvSpPr>
          <p:nvPr/>
        </p:nvSpPr>
        <p:spPr bwMode="auto">
          <a:xfrm>
            <a:off x="7769745" y="3687204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E</a:t>
            </a:r>
            <a:endParaRPr lang="en-US" altLang="zh-CN" sz="1600" b="1" dirty="0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733474" y="1999359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47" name="Group 98"/>
          <p:cNvGrpSpPr>
            <a:grpSpLocks/>
          </p:cNvGrpSpPr>
          <p:nvPr/>
        </p:nvGrpSpPr>
        <p:grpSpPr bwMode="auto">
          <a:xfrm>
            <a:off x="6132366" y="3348016"/>
            <a:ext cx="422242" cy="281153"/>
            <a:chOff x="2016" y="3648"/>
            <a:chExt cx="288" cy="192"/>
          </a:xfrm>
          <a:noFill/>
        </p:grpSpPr>
        <p:sp>
          <p:nvSpPr>
            <p:cNvPr id="148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9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0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51" name="Group 102"/>
          <p:cNvGrpSpPr>
            <a:grpSpLocks/>
          </p:cNvGrpSpPr>
          <p:nvPr/>
        </p:nvGrpSpPr>
        <p:grpSpPr bwMode="auto">
          <a:xfrm>
            <a:off x="6834055" y="4006613"/>
            <a:ext cx="422242" cy="281153"/>
            <a:chOff x="2016" y="3648"/>
            <a:chExt cx="288" cy="192"/>
          </a:xfrm>
          <a:noFill/>
        </p:grpSpPr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55" name="Group 106"/>
          <p:cNvGrpSpPr>
            <a:grpSpLocks/>
          </p:cNvGrpSpPr>
          <p:nvPr/>
        </p:nvGrpSpPr>
        <p:grpSpPr bwMode="auto">
          <a:xfrm>
            <a:off x="7454521" y="4625101"/>
            <a:ext cx="422242" cy="281153"/>
            <a:chOff x="2016" y="3648"/>
            <a:chExt cx="288" cy="192"/>
          </a:xfrm>
          <a:noFill/>
        </p:grpSpPr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59" name="Group 110"/>
          <p:cNvGrpSpPr>
            <a:grpSpLocks/>
          </p:cNvGrpSpPr>
          <p:nvPr/>
        </p:nvGrpSpPr>
        <p:grpSpPr bwMode="auto">
          <a:xfrm>
            <a:off x="8158257" y="4625101"/>
            <a:ext cx="422242" cy="281153"/>
            <a:chOff x="3552" y="3648"/>
            <a:chExt cx="288" cy="192"/>
          </a:xfrm>
          <a:noFill/>
        </p:grpSpPr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63" name="Line 116"/>
          <p:cNvSpPr>
            <a:spLocks noChangeShapeType="1"/>
          </p:cNvSpPr>
          <p:nvPr/>
        </p:nvSpPr>
        <p:spPr bwMode="auto">
          <a:xfrm flipH="1">
            <a:off x="6413861" y="2715421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4" name="Line 117"/>
          <p:cNvSpPr>
            <a:spLocks noChangeShapeType="1"/>
          </p:cNvSpPr>
          <p:nvPr/>
        </p:nvSpPr>
        <p:spPr bwMode="auto">
          <a:xfrm flipH="1">
            <a:off x="7083874" y="3343591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5" name="Line 119"/>
          <p:cNvSpPr>
            <a:spLocks noChangeShapeType="1"/>
          </p:cNvSpPr>
          <p:nvPr/>
        </p:nvSpPr>
        <p:spPr bwMode="auto">
          <a:xfrm>
            <a:off x="8000077" y="3972006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6" name="Line 204"/>
          <p:cNvSpPr>
            <a:spLocks noChangeShapeType="1"/>
          </p:cNvSpPr>
          <p:nvPr/>
        </p:nvSpPr>
        <p:spPr bwMode="auto">
          <a:xfrm>
            <a:off x="6844902" y="2696357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7" name="Line 119"/>
          <p:cNvSpPr>
            <a:spLocks noChangeShapeType="1"/>
          </p:cNvSpPr>
          <p:nvPr/>
        </p:nvSpPr>
        <p:spPr bwMode="auto">
          <a:xfrm>
            <a:off x="7466522" y="3336222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8" name="Line 204"/>
          <p:cNvSpPr>
            <a:spLocks noChangeShapeType="1"/>
          </p:cNvSpPr>
          <p:nvPr/>
        </p:nvSpPr>
        <p:spPr bwMode="auto">
          <a:xfrm flipH="1">
            <a:off x="7663280" y="4003350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69" name="Text Box 96"/>
          <p:cNvSpPr txBox="1">
            <a:spLocks noChangeArrowheads="1"/>
          </p:cNvSpPr>
          <p:nvPr/>
        </p:nvSpPr>
        <p:spPr bwMode="auto">
          <a:xfrm>
            <a:off x="6866159" y="3673067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D</a:t>
            </a:r>
            <a:endParaRPr lang="en-US" altLang="zh-CN" sz="1600" b="1" dirty="0"/>
          </a:p>
        </p:txBody>
      </p:sp>
      <p:sp>
        <p:nvSpPr>
          <p:cNvPr id="170" name="文本框 169"/>
          <p:cNvSpPr txBox="1"/>
          <p:nvPr/>
        </p:nvSpPr>
        <p:spPr>
          <a:xfrm>
            <a:off x="4161361" y="4929856"/>
            <a:ext cx="60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√</a:t>
            </a:r>
            <a:endParaRPr lang="zh-CN" altLang="en-US" sz="6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6776240" y="4929856"/>
            <a:ext cx="60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√</a:t>
            </a:r>
            <a:endParaRPr lang="zh-CN" altLang="en-US" sz="6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1442790" y="4929856"/>
            <a:ext cx="60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X</a:t>
            </a:r>
            <a:endParaRPr lang="zh-CN" altLang="en-US" sz="6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9621508" y="4929856"/>
            <a:ext cx="606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X</a:t>
            </a:r>
            <a:endParaRPr lang="zh-CN" altLang="en-US" sz="6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493685" y="61406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四种基本模型：有且仅有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70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739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所以，问题的焦点在于以下结构</a:t>
            </a:r>
            <a:endParaRPr lang="zh-CN" altLang="en-US" dirty="0"/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037234" y="2481784"/>
            <a:ext cx="501412" cy="376335"/>
            <a:chOff x="1207" y="1139"/>
            <a:chExt cx="342" cy="257"/>
          </a:xfrm>
          <a:noFill/>
        </p:grpSpPr>
        <p:sp>
          <p:nvSpPr>
            <p:cNvPr id="45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4097343" y="4458614"/>
            <a:ext cx="562989" cy="338263"/>
            <a:chOff x="1450" y="3403"/>
            <a:chExt cx="384" cy="231"/>
          </a:xfrm>
          <a:noFill/>
        </p:grpSpPr>
        <p:sp>
          <p:nvSpPr>
            <p:cNvPr id="43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4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F</a:t>
              </a:r>
              <a:endParaRPr lang="en-US" altLang="zh-CN" sz="1600" b="1" dirty="0"/>
            </a:p>
          </p:txBody>
        </p:sp>
      </p:grpSp>
      <p:sp>
        <p:nvSpPr>
          <p:cNvPr id="7" name="Oval 85"/>
          <p:cNvSpPr>
            <a:spLocks noChangeArrowheads="1"/>
          </p:cNvSpPr>
          <p:nvPr/>
        </p:nvSpPr>
        <p:spPr bwMode="auto">
          <a:xfrm>
            <a:off x="3651646" y="3155378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8" name="Text Box 86"/>
          <p:cNvSpPr txBox="1">
            <a:spLocks noChangeArrowheads="1"/>
          </p:cNvSpPr>
          <p:nvPr/>
        </p:nvSpPr>
        <p:spPr bwMode="auto">
          <a:xfrm>
            <a:off x="3614992" y="3155378"/>
            <a:ext cx="501413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sp>
        <p:nvSpPr>
          <p:cNvPr id="41" name="Oval 88"/>
          <p:cNvSpPr>
            <a:spLocks noChangeArrowheads="1"/>
          </p:cNvSpPr>
          <p:nvPr/>
        </p:nvSpPr>
        <p:spPr bwMode="auto">
          <a:xfrm>
            <a:off x="4647136" y="3162669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4642738" y="3130454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C</a:t>
            </a:r>
            <a:endParaRPr lang="en-US" altLang="zh-CN" sz="1600" b="1" dirty="0"/>
          </a:p>
        </p:txBody>
      </p:sp>
      <p:sp>
        <p:nvSpPr>
          <p:cNvPr id="10" name="Oval 90"/>
          <p:cNvSpPr>
            <a:spLocks noChangeArrowheads="1"/>
          </p:cNvSpPr>
          <p:nvPr/>
        </p:nvSpPr>
        <p:spPr bwMode="auto">
          <a:xfrm>
            <a:off x="4828934" y="4427857"/>
            <a:ext cx="322546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4807372" y="4429947"/>
            <a:ext cx="611371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G</a:t>
            </a:r>
            <a:endParaRPr lang="en-US" altLang="zh-CN" sz="1600" b="1" dirty="0"/>
          </a:p>
        </p:txBody>
      </p:sp>
      <p:sp>
        <p:nvSpPr>
          <p:cNvPr id="12" name="Oval 92"/>
          <p:cNvSpPr>
            <a:spLocks noChangeArrowheads="1"/>
          </p:cNvSpPr>
          <p:nvPr/>
        </p:nvSpPr>
        <p:spPr bwMode="auto">
          <a:xfrm>
            <a:off x="4352447" y="3783548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39" name="Oval 95"/>
          <p:cNvSpPr>
            <a:spLocks noChangeArrowheads="1"/>
          </p:cNvSpPr>
          <p:nvPr/>
        </p:nvSpPr>
        <p:spPr bwMode="auto">
          <a:xfrm>
            <a:off x="5233333" y="3805006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40" name="Text Box 96"/>
          <p:cNvSpPr txBox="1">
            <a:spLocks noChangeArrowheads="1"/>
          </p:cNvSpPr>
          <p:nvPr/>
        </p:nvSpPr>
        <p:spPr bwMode="auto">
          <a:xfrm>
            <a:off x="5252370" y="3805006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E</a:t>
            </a:r>
            <a:endParaRPr lang="en-US" altLang="zh-CN" sz="1600" b="1" dirty="0"/>
          </a:p>
        </p:txBody>
      </p:sp>
      <p:sp>
        <p:nvSpPr>
          <p:cNvPr id="15" name="Line 97"/>
          <p:cNvSpPr>
            <a:spLocks noChangeShapeType="1"/>
          </p:cNvSpPr>
          <p:nvPr/>
        </p:nvSpPr>
        <p:spPr bwMode="auto">
          <a:xfrm>
            <a:off x="4216099" y="2117161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3614991" y="3465818"/>
            <a:ext cx="422242" cy="281153"/>
            <a:chOff x="2016" y="3648"/>
            <a:chExt cx="288" cy="192"/>
          </a:xfrm>
          <a:noFill/>
        </p:grpSpPr>
        <p:sp>
          <p:nvSpPr>
            <p:cNvPr id="36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7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8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5252859" y="4121760"/>
            <a:ext cx="422242" cy="281153"/>
            <a:chOff x="2016" y="3648"/>
            <a:chExt cx="288" cy="192"/>
          </a:xfrm>
          <a:noFill/>
        </p:grpSpPr>
        <p:sp>
          <p:nvSpPr>
            <p:cNvPr id="33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4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5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4069486" y="4738297"/>
            <a:ext cx="422242" cy="281153"/>
            <a:chOff x="2016" y="3648"/>
            <a:chExt cx="288" cy="192"/>
          </a:xfrm>
          <a:noFill/>
        </p:grpSpPr>
        <p:sp>
          <p:nvSpPr>
            <p:cNvPr id="30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9" name="Group 110"/>
          <p:cNvGrpSpPr>
            <a:grpSpLocks/>
          </p:cNvGrpSpPr>
          <p:nvPr/>
        </p:nvGrpSpPr>
        <p:grpSpPr bwMode="auto">
          <a:xfrm>
            <a:off x="4773222" y="4738297"/>
            <a:ext cx="422242" cy="281153"/>
            <a:chOff x="3552" y="3648"/>
            <a:chExt cx="288" cy="192"/>
          </a:xfrm>
          <a:noFill/>
        </p:grpSpPr>
        <p:sp>
          <p:nvSpPr>
            <p:cNvPr id="27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21" name="Line 116"/>
          <p:cNvSpPr>
            <a:spLocks noChangeShapeType="1"/>
          </p:cNvSpPr>
          <p:nvPr/>
        </p:nvSpPr>
        <p:spPr bwMode="auto">
          <a:xfrm flipH="1">
            <a:off x="3896486" y="2833223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22" name="Line 117"/>
          <p:cNvSpPr>
            <a:spLocks noChangeShapeType="1"/>
          </p:cNvSpPr>
          <p:nvPr/>
        </p:nvSpPr>
        <p:spPr bwMode="auto">
          <a:xfrm flipH="1">
            <a:off x="4566499" y="3461393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23" name="Line 119"/>
          <p:cNvSpPr>
            <a:spLocks noChangeShapeType="1"/>
          </p:cNvSpPr>
          <p:nvPr/>
        </p:nvSpPr>
        <p:spPr bwMode="auto">
          <a:xfrm>
            <a:off x="4615042" y="4085202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24" name="Line 204"/>
          <p:cNvSpPr>
            <a:spLocks noChangeShapeType="1"/>
          </p:cNvSpPr>
          <p:nvPr/>
        </p:nvSpPr>
        <p:spPr bwMode="auto">
          <a:xfrm>
            <a:off x="4327527" y="2814159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55" name="Line 119"/>
          <p:cNvSpPr>
            <a:spLocks noChangeShapeType="1"/>
          </p:cNvSpPr>
          <p:nvPr/>
        </p:nvSpPr>
        <p:spPr bwMode="auto">
          <a:xfrm>
            <a:off x="4949147" y="3454024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57" name="Line 204"/>
          <p:cNvSpPr>
            <a:spLocks noChangeShapeType="1"/>
          </p:cNvSpPr>
          <p:nvPr/>
        </p:nvSpPr>
        <p:spPr bwMode="auto">
          <a:xfrm flipH="1">
            <a:off x="4278245" y="4116546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58" name="Text Box 96"/>
          <p:cNvSpPr txBox="1">
            <a:spLocks noChangeArrowheads="1"/>
          </p:cNvSpPr>
          <p:nvPr/>
        </p:nvSpPr>
        <p:spPr bwMode="auto">
          <a:xfrm>
            <a:off x="4348784" y="3790869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D</a:t>
            </a:r>
            <a:endParaRPr lang="en-US" altLang="zh-CN" sz="16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2483933" y="5465401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  <a:r>
              <a:rPr lang="zh-CN" altLang="en-US" dirty="0" smtClean="0"/>
              <a:t>存在一个或者两个同时存在，一次旋转已经解决不了问题</a:t>
            </a:r>
            <a:endParaRPr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6558303" y="2117161"/>
            <a:ext cx="2059643" cy="3019110"/>
            <a:chOff x="4765222" y="2081443"/>
            <a:chExt cx="2059643" cy="3019110"/>
          </a:xfrm>
        </p:grpSpPr>
        <p:grpSp>
          <p:nvGrpSpPr>
            <p:cNvPr id="60" name="Group 79"/>
            <p:cNvGrpSpPr>
              <a:grpSpLocks/>
            </p:cNvGrpSpPr>
            <p:nvPr/>
          </p:nvGrpSpPr>
          <p:grpSpPr bwMode="auto">
            <a:xfrm>
              <a:off x="5187465" y="3203029"/>
              <a:ext cx="501412" cy="376335"/>
              <a:chOff x="1207" y="1139"/>
              <a:chExt cx="342" cy="257"/>
            </a:xfrm>
            <a:noFill/>
          </p:grpSpPr>
          <p:sp>
            <p:nvSpPr>
              <p:cNvPr id="61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A</a:t>
                </a:r>
                <a:endParaRPr lang="en-US" altLang="zh-CN" sz="1600" b="1" dirty="0"/>
              </a:p>
            </p:txBody>
          </p:sp>
        </p:grpSp>
        <p:grpSp>
          <p:nvGrpSpPr>
            <p:cNvPr id="63" name="Group 82"/>
            <p:cNvGrpSpPr>
              <a:grpSpLocks/>
            </p:cNvGrpSpPr>
            <p:nvPr/>
          </p:nvGrpSpPr>
          <p:grpSpPr bwMode="auto">
            <a:xfrm>
              <a:off x="5454326" y="4539717"/>
              <a:ext cx="562989" cy="338263"/>
              <a:chOff x="1450" y="3403"/>
              <a:chExt cx="384" cy="231"/>
            </a:xfrm>
            <a:noFill/>
          </p:grpSpPr>
          <p:sp>
            <p:nvSpPr>
              <p:cNvPr id="64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5" name="Text Box 84"/>
              <p:cNvSpPr txBox="1">
                <a:spLocks noChangeArrowheads="1"/>
              </p:cNvSpPr>
              <p:nvPr/>
            </p:nvSpPr>
            <p:spPr bwMode="auto">
              <a:xfrm>
                <a:off x="1469" y="3403"/>
                <a:ext cx="365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F</a:t>
                </a:r>
                <a:endParaRPr lang="en-US" altLang="zh-CN" sz="1600" b="1" dirty="0"/>
              </a:p>
            </p:txBody>
          </p:sp>
        </p:grpSp>
        <p:sp>
          <p:nvSpPr>
            <p:cNvPr id="66" name="Oval 85"/>
            <p:cNvSpPr>
              <a:spLocks noChangeArrowheads="1"/>
            </p:cNvSpPr>
            <p:nvPr/>
          </p:nvSpPr>
          <p:spPr bwMode="auto">
            <a:xfrm>
              <a:off x="4801877" y="3876623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67" name="Text Box 86"/>
            <p:cNvSpPr txBox="1">
              <a:spLocks noChangeArrowheads="1"/>
            </p:cNvSpPr>
            <p:nvPr/>
          </p:nvSpPr>
          <p:spPr bwMode="auto">
            <a:xfrm>
              <a:off x="4765223" y="3876623"/>
              <a:ext cx="501413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B</a:t>
              </a:r>
              <a:endParaRPr lang="en-US" altLang="zh-CN" sz="1600" b="1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685835" y="2479668"/>
              <a:ext cx="501412" cy="351595"/>
              <a:chOff x="6300475" y="3087408"/>
              <a:chExt cx="501412" cy="351595"/>
            </a:xfrm>
          </p:grpSpPr>
          <p:sp>
            <p:nvSpPr>
              <p:cNvPr id="68" name="Oval 88"/>
              <p:cNvSpPr>
                <a:spLocks noChangeArrowheads="1"/>
              </p:cNvSpPr>
              <p:nvPr/>
            </p:nvSpPr>
            <p:spPr bwMode="auto">
              <a:xfrm>
                <a:off x="6302284" y="3105133"/>
                <a:ext cx="343071" cy="3338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9" name="Text Box 89"/>
              <p:cNvSpPr txBox="1">
                <a:spLocks noChangeArrowheads="1"/>
              </p:cNvSpPr>
              <p:nvPr/>
            </p:nvSpPr>
            <p:spPr bwMode="auto">
              <a:xfrm>
                <a:off x="6300475" y="3087408"/>
                <a:ext cx="501412" cy="33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C</a:t>
                </a:r>
                <a:endParaRPr lang="en-US" altLang="zh-CN" sz="1600" b="1" dirty="0"/>
              </a:p>
            </p:txBody>
          </p:sp>
        </p:grpSp>
        <p:sp>
          <p:nvSpPr>
            <p:cNvPr id="70" name="Oval 90"/>
            <p:cNvSpPr>
              <a:spLocks noChangeArrowheads="1"/>
            </p:cNvSpPr>
            <p:nvPr/>
          </p:nvSpPr>
          <p:spPr bwMode="auto">
            <a:xfrm>
              <a:off x="6185917" y="4508960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1" name="Text Box 91"/>
            <p:cNvSpPr txBox="1">
              <a:spLocks noChangeArrowheads="1"/>
            </p:cNvSpPr>
            <p:nvPr/>
          </p:nvSpPr>
          <p:spPr bwMode="auto">
            <a:xfrm>
              <a:off x="6192304" y="4491388"/>
              <a:ext cx="360142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  <p:sp>
          <p:nvSpPr>
            <p:cNvPr id="72" name="Oval 92"/>
            <p:cNvSpPr>
              <a:spLocks noChangeArrowheads="1"/>
            </p:cNvSpPr>
            <p:nvPr/>
          </p:nvSpPr>
          <p:spPr bwMode="auto">
            <a:xfrm>
              <a:off x="5709430" y="3864651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3" name="Oval 95"/>
            <p:cNvSpPr>
              <a:spLocks noChangeArrowheads="1"/>
            </p:cNvSpPr>
            <p:nvPr/>
          </p:nvSpPr>
          <p:spPr bwMode="auto">
            <a:xfrm>
              <a:off x="6304416" y="3097137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4" name="Text Box 96"/>
            <p:cNvSpPr txBox="1">
              <a:spLocks noChangeArrowheads="1"/>
            </p:cNvSpPr>
            <p:nvPr/>
          </p:nvSpPr>
          <p:spPr bwMode="auto">
            <a:xfrm>
              <a:off x="6323453" y="3097137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5873450" y="2081443"/>
              <a:ext cx="0" cy="415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76" name="Group 98"/>
            <p:cNvGrpSpPr>
              <a:grpSpLocks/>
            </p:cNvGrpSpPr>
            <p:nvPr/>
          </p:nvGrpSpPr>
          <p:grpSpPr bwMode="auto">
            <a:xfrm>
              <a:off x="4765222" y="4187063"/>
              <a:ext cx="422242" cy="281153"/>
              <a:chOff x="2016" y="3648"/>
              <a:chExt cx="288" cy="192"/>
            </a:xfrm>
            <a:noFill/>
          </p:grpSpPr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9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80" name="Group 102"/>
            <p:cNvGrpSpPr>
              <a:grpSpLocks/>
            </p:cNvGrpSpPr>
            <p:nvPr/>
          </p:nvGrpSpPr>
          <p:grpSpPr bwMode="auto">
            <a:xfrm>
              <a:off x="6323942" y="3413891"/>
              <a:ext cx="422242" cy="281153"/>
              <a:chOff x="2016" y="3648"/>
              <a:chExt cx="288" cy="192"/>
            </a:xfrm>
            <a:noFill/>
          </p:grpSpPr>
          <p:sp>
            <p:nvSpPr>
              <p:cNvPr id="81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2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3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84" name="Group 106"/>
            <p:cNvGrpSpPr>
              <a:grpSpLocks/>
            </p:cNvGrpSpPr>
            <p:nvPr/>
          </p:nvGrpSpPr>
          <p:grpSpPr bwMode="auto">
            <a:xfrm>
              <a:off x="5426469" y="4819400"/>
              <a:ext cx="422242" cy="281153"/>
              <a:chOff x="2016" y="3648"/>
              <a:chExt cx="288" cy="192"/>
            </a:xfrm>
            <a:noFill/>
          </p:grpSpPr>
          <p:sp>
            <p:nvSpPr>
              <p:cNvPr id="85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6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7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88" name="Group 110"/>
            <p:cNvGrpSpPr>
              <a:grpSpLocks/>
            </p:cNvGrpSpPr>
            <p:nvPr/>
          </p:nvGrpSpPr>
          <p:grpSpPr bwMode="auto">
            <a:xfrm>
              <a:off x="6130205" y="4819400"/>
              <a:ext cx="422242" cy="281153"/>
              <a:chOff x="3552" y="3648"/>
              <a:chExt cx="288" cy="192"/>
            </a:xfrm>
            <a:noFill/>
          </p:grpSpPr>
          <p:sp>
            <p:nvSpPr>
              <p:cNvPr id="89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91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92" name="Line 116"/>
            <p:cNvSpPr>
              <a:spLocks noChangeShapeType="1"/>
            </p:cNvSpPr>
            <p:nvPr/>
          </p:nvSpPr>
          <p:spPr bwMode="auto">
            <a:xfrm flipH="1">
              <a:off x="5046717" y="3554468"/>
              <a:ext cx="211121" cy="3514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3" name="Line 117"/>
            <p:cNvSpPr>
              <a:spLocks noChangeShapeType="1"/>
            </p:cNvSpPr>
            <p:nvPr/>
          </p:nvSpPr>
          <p:spPr bwMode="auto">
            <a:xfrm flipH="1">
              <a:off x="5464968" y="2805978"/>
              <a:ext cx="332241" cy="4648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4" name="Line 119"/>
            <p:cNvSpPr>
              <a:spLocks noChangeShapeType="1"/>
            </p:cNvSpPr>
            <p:nvPr/>
          </p:nvSpPr>
          <p:spPr bwMode="auto">
            <a:xfrm>
              <a:off x="5972025" y="4166305"/>
              <a:ext cx="281494" cy="4217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5" name="Line 204"/>
            <p:cNvSpPr>
              <a:spLocks noChangeShapeType="1"/>
            </p:cNvSpPr>
            <p:nvPr/>
          </p:nvSpPr>
          <p:spPr bwMode="auto">
            <a:xfrm>
              <a:off x="5984878" y="2778441"/>
              <a:ext cx="367991" cy="389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6" name="Line 119"/>
            <p:cNvSpPr>
              <a:spLocks noChangeShapeType="1"/>
            </p:cNvSpPr>
            <p:nvPr/>
          </p:nvSpPr>
          <p:spPr bwMode="auto">
            <a:xfrm>
              <a:off x="5494030" y="3497998"/>
              <a:ext cx="317906" cy="4143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7" name="Line 204"/>
            <p:cNvSpPr>
              <a:spLocks noChangeShapeType="1"/>
            </p:cNvSpPr>
            <p:nvPr/>
          </p:nvSpPr>
          <p:spPr bwMode="auto">
            <a:xfrm flipH="1">
              <a:off x="5635228" y="4197649"/>
              <a:ext cx="180497" cy="3420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5705767" y="3871972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D</a:t>
              </a:r>
              <a:endParaRPr lang="en-US" altLang="zh-CN" sz="1600" b="1" dirty="0"/>
            </a:p>
          </p:txBody>
        </p:sp>
      </p:grpSp>
      <p:sp>
        <p:nvSpPr>
          <p:cNvPr id="100" name="右箭头 99"/>
          <p:cNvSpPr/>
          <p:nvPr/>
        </p:nvSpPr>
        <p:spPr>
          <a:xfrm>
            <a:off x="5682228" y="3309749"/>
            <a:ext cx="1161766" cy="35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/>
          <p:nvPr/>
        </p:nvCxnSpPr>
        <p:spPr>
          <a:xfrm flipH="1">
            <a:off x="5869637" y="3008914"/>
            <a:ext cx="685508" cy="9327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739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所以，问题的焦点在于以下结构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507585" y="1997002"/>
            <a:ext cx="2138791" cy="2902289"/>
            <a:chOff x="3614991" y="2117161"/>
            <a:chExt cx="2138791" cy="2902289"/>
          </a:xfrm>
        </p:grpSpPr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4037234" y="2481784"/>
              <a:ext cx="501412" cy="376335"/>
              <a:chOff x="1207" y="1139"/>
              <a:chExt cx="342" cy="257"/>
            </a:xfrm>
            <a:noFill/>
          </p:grpSpPr>
          <p:sp>
            <p:nvSpPr>
              <p:cNvPr id="45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46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A</a:t>
                </a:r>
                <a:endParaRPr lang="en-US" altLang="zh-CN" sz="1600" b="1" dirty="0"/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4097343" y="4458614"/>
              <a:ext cx="562989" cy="338263"/>
              <a:chOff x="1450" y="3403"/>
              <a:chExt cx="384" cy="231"/>
            </a:xfrm>
            <a:noFill/>
          </p:grpSpPr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44" name="Text Box 84"/>
              <p:cNvSpPr txBox="1">
                <a:spLocks noChangeArrowheads="1"/>
              </p:cNvSpPr>
              <p:nvPr/>
            </p:nvSpPr>
            <p:spPr bwMode="auto">
              <a:xfrm>
                <a:off x="1469" y="3403"/>
                <a:ext cx="365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F</a:t>
                </a:r>
                <a:endParaRPr lang="en-US" altLang="zh-CN" sz="1600" b="1" dirty="0"/>
              </a:p>
            </p:txBody>
          </p:sp>
        </p:grpSp>
        <p:sp>
          <p:nvSpPr>
            <p:cNvPr id="7" name="Oval 85"/>
            <p:cNvSpPr>
              <a:spLocks noChangeArrowheads="1"/>
            </p:cNvSpPr>
            <p:nvPr/>
          </p:nvSpPr>
          <p:spPr bwMode="auto">
            <a:xfrm>
              <a:off x="3651646" y="315537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3614992" y="3155378"/>
              <a:ext cx="501413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B</a:t>
              </a:r>
              <a:endParaRPr lang="en-US" altLang="zh-CN" sz="1600" b="1" dirty="0"/>
            </a:p>
          </p:txBody>
        </p:sp>
        <p:sp>
          <p:nvSpPr>
            <p:cNvPr id="41" name="Oval 88"/>
            <p:cNvSpPr>
              <a:spLocks noChangeArrowheads="1"/>
            </p:cNvSpPr>
            <p:nvPr/>
          </p:nvSpPr>
          <p:spPr bwMode="auto">
            <a:xfrm>
              <a:off x="4647136" y="3162669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2" name="Text Box 89"/>
            <p:cNvSpPr txBox="1">
              <a:spLocks noChangeArrowheads="1"/>
            </p:cNvSpPr>
            <p:nvPr/>
          </p:nvSpPr>
          <p:spPr bwMode="auto">
            <a:xfrm>
              <a:off x="4642738" y="3130454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C</a:t>
              </a:r>
              <a:endParaRPr lang="en-US" altLang="zh-CN" sz="1600" b="1" dirty="0"/>
            </a:p>
          </p:txBody>
        </p:sp>
        <p:sp>
          <p:nvSpPr>
            <p:cNvPr id="10" name="Oval 90"/>
            <p:cNvSpPr>
              <a:spLocks noChangeArrowheads="1"/>
            </p:cNvSpPr>
            <p:nvPr/>
          </p:nvSpPr>
          <p:spPr bwMode="auto">
            <a:xfrm>
              <a:off x="4828934" y="4427857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4807372" y="4429947"/>
              <a:ext cx="611371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  <p:sp>
          <p:nvSpPr>
            <p:cNvPr id="12" name="Oval 92"/>
            <p:cNvSpPr>
              <a:spLocks noChangeArrowheads="1"/>
            </p:cNvSpPr>
            <p:nvPr/>
          </p:nvSpPr>
          <p:spPr bwMode="auto">
            <a:xfrm>
              <a:off x="4352447" y="3783548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39" name="Oval 95"/>
            <p:cNvSpPr>
              <a:spLocks noChangeArrowheads="1"/>
            </p:cNvSpPr>
            <p:nvPr/>
          </p:nvSpPr>
          <p:spPr bwMode="auto">
            <a:xfrm>
              <a:off x="5233333" y="3805006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40" name="Text Box 96"/>
            <p:cNvSpPr txBox="1">
              <a:spLocks noChangeArrowheads="1"/>
            </p:cNvSpPr>
            <p:nvPr/>
          </p:nvSpPr>
          <p:spPr bwMode="auto">
            <a:xfrm>
              <a:off x="5252370" y="3805006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  <p:sp>
          <p:nvSpPr>
            <p:cNvPr id="15" name="Line 97"/>
            <p:cNvSpPr>
              <a:spLocks noChangeShapeType="1"/>
            </p:cNvSpPr>
            <p:nvPr/>
          </p:nvSpPr>
          <p:spPr bwMode="auto">
            <a:xfrm>
              <a:off x="4216099" y="2117161"/>
              <a:ext cx="0" cy="415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3614991" y="3465818"/>
              <a:ext cx="422242" cy="281153"/>
              <a:chOff x="2016" y="3648"/>
              <a:chExt cx="288" cy="192"/>
            </a:xfrm>
            <a:noFill/>
          </p:grpSpPr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5252859" y="4121760"/>
              <a:ext cx="422242" cy="281153"/>
              <a:chOff x="2016" y="3648"/>
              <a:chExt cx="288" cy="192"/>
            </a:xfrm>
            <a:noFill/>
          </p:grpSpPr>
          <p:sp>
            <p:nvSpPr>
              <p:cNvPr id="33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4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5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4069486" y="4738297"/>
              <a:ext cx="422242" cy="281153"/>
              <a:chOff x="2016" y="3648"/>
              <a:chExt cx="288" cy="192"/>
            </a:xfrm>
            <a:noFill/>
          </p:grpSpPr>
          <p:sp>
            <p:nvSpPr>
              <p:cNvPr id="30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1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32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>
              <a:off x="4773222" y="4738297"/>
              <a:ext cx="422242" cy="281153"/>
              <a:chOff x="3552" y="3648"/>
              <a:chExt cx="288" cy="192"/>
            </a:xfrm>
            <a:noFill/>
          </p:grpSpPr>
          <p:sp>
            <p:nvSpPr>
              <p:cNvPr id="27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8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9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21" name="Line 116"/>
            <p:cNvSpPr>
              <a:spLocks noChangeShapeType="1"/>
            </p:cNvSpPr>
            <p:nvPr/>
          </p:nvSpPr>
          <p:spPr bwMode="auto">
            <a:xfrm flipH="1">
              <a:off x="3896486" y="2833223"/>
              <a:ext cx="211121" cy="3514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" name="Line 117"/>
            <p:cNvSpPr>
              <a:spLocks noChangeShapeType="1"/>
            </p:cNvSpPr>
            <p:nvPr/>
          </p:nvSpPr>
          <p:spPr bwMode="auto">
            <a:xfrm flipH="1">
              <a:off x="4566499" y="3461393"/>
              <a:ext cx="140747" cy="3514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" name="Line 119"/>
            <p:cNvSpPr>
              <a:spLocks noChangeShapeType="1"/>
            </p:cNvSpPr>
            <p:nvPr/>
          </p:nvSpPr>
          <p:spPr bwMode="auto">
            <a:xfrm>
              <a:off x="4615042" y="4085202"/>
              <a:ext cx="281494" cy="4217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" name="Line 204"/>
            <p:cNvSpPr>
              <a:spLocks noChangeShapeType="1"/>
            </p:cNvSpPr>
            <p:nvPr/>
          </p:nvSpPr>
          <p:spPr bwMode="auto">
            <a:xfrm>
              <a:off x="4327527" y="2814159"/>
              <a:ext cx="367991" cy="389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5" name="Line 119"/>
            <p:cNvSpPr>
              <a:spLocks noChangeShapeType="1"/>
            </p:cNvSpPr>
            <p:nvPr/>
          </p:nvSpPr>
          <p:spPr bwMode="auto">
            <a:xfrm>
              <a:off x="4949147" y="3454024"/>
              <a:ext cx="317906" cy="4143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" name="Line 204"/>
            <p:cNvSpPr>
              <a:spLocks noChangeShapeType="1"/>
            </p:cNvSpPr>
            <p:nvPr/>
          </p:nvSpPr>
          <p:spPr bwMode="auto">
            <a:xfrm flipH="1">
              <a:off x="4278245" y="4116546"/>
              <a:ext cx="180497" cy="3420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4348784" y="3790869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D</a:t>
              </a:r>
              <a:endParaRPr lang="en-US" altLang="zh-CN" sz="1600" b="1" dirty="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796389" y="53250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通过两次旋转！</a:t>
            </a:r>
            <a:endParaRPr lang="zh-CN" altLang="en-US" dirty="0"/>
          </a:p>
        </p:txBody>
      </p:sp>
      <p:sp>
        <p:nvSpPr>
          <p:cNvPr id="75" name="Line 97"/>
          <p:cNvSpPr>
            <a:spLocks noChangeShapeType="1"/>
          </p:cNvSpPr>
          <p:nvPr/>
        </p:nvSpPr>
        <p:spPr bwMode="auto">
          <a:xfrm>
            <a:off x="10108171" y="2153689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9" name="组合 8"/>
          <p:cNvGrpSpPr/>
          <p:nvPr/>
        </p:nvGrpSpPr>
        <p:grpSpPr>
          <a:xfrm>
            <a:off x="9734515" y="3990896"/>
            <a:ext cx="590846" cy="560836"/>
            <a:chOff x="7219550" y="4575435"/>
            <a:chExt cx="590846" cy="560836"/>
          </a:xfrm>
        </p:grpSpPr>
        <p:grpSp>
          <p:nvGrpSpPr>
            <p:cNvPr id="63" name="Group 82"/>
            <p:cNvGrpSpPr>
              <a:grpSpLocks/>
            </p:cNvGrpSpPr>
            <p:nvPr/>
          </p:nvGrpSpPr>
          <p:grpSpPr bwMode="auto">
            <a:xfrm>
              <a:off x="7247407" y="4575435"/>
              <a:ext cx="562989" cy="338263"/>
              <a:chOff x="1450" y="3403"/>
              <a:chExt cx="384" cy="231"/>
            </a:xfrm>
            <a:noFill/>
          </p:grpSpPr>
          <p:sp>
            <p:nvSpPr>
              <p:cNvPr id="64" name="Oval 83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5" name="Text Box 84"/>
              <p:cNvSpPr txBox="1">
                <a:spLocks noChangeArrowheads="1"/>
              </p:cNvSpPr>
              <p:nvPr/>
            </p:nvSpPr>
            <p:spPr bwMode="auto">
              <a:xfrm>
                <a:off x="1469" y="3403"/>
                <a:ext cx="365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F</a:t>
                </a:r>
                <a:endParaRPr lang="en-US" altLang="zh-CN" sz="1600" b="1" dirty="0"/>
              </a:p>
            </p:txBody>
          </p:sp>
        </p:grpSp>
        <p:grpSp>
          <p:nvGrpSpPr>
            <p:cNvPr id="84" name="Group 106"/>
            <p:cNvGrpSpPr>
              <a:grpSpLocks/>
            </p:cNvGrpSpPr>
            <p:nvPr/>
          </p:nvGrpSpPr>
          <p:grpSpPr bwMode="auto">
            <a:xfrm>
              <a:off x="7219550" y="4855118"/>
              <a:ext cx="422242" cy="281153"/>
              <a:chOff x="2016" y="3648"/>
              <a:chExt cx="288" cy="192"/>
            </a:xfrm>
            <a:noFill/>
          </p:grpSpPr>
          <p:sp>
            <p:nvSpPr>
              <p:cNvPr id="85" name="Line 107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6" name="Line 10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7" name="Line 109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8837160" y="3303812"/>
            <a:ext cx="923655" cy="1265187"/>
            <a:chOff x="6558303" y="3238747"/>
            <a:chExt cx="923655" cy="1265187"/>
          </a:xfrm>
        </p:grpSpPr>
        <p:grpSp>
          <p:nvGrpSpPr>
            <p:cNvPr id="60" name="Group 79"/>
            <p:cNvGrpSpPr>
              <a:grpSpLocks/>
            </p:cNvGrpSpPr>
            <p:nvPr/>
          </p:nvGrpSpPr>
          <p:grpSpPr bwMode="auto">
            <a:xfrm>
              <a:off x="6980546" y="3238747"/>
              <a:ext cx="501412" cy="376335"/>
              <a:chOff x="1207" y="1139"/>
              <a:chExt cx="342" cy="257"/>
            </a:xfrm>
            <a:noFill/>
          </p:grpSpPr>
          <p:sp>
            <p:nvSpPr>
              <p:cNvPr id="61" name="Oval 80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A</a:t>
                </a:r>
                <a:endParaRPr lang="en-US" altLang="zh-CN" sz="1600" b="1" dirty="0"/>
              </a:p>
            </p:txBody>
          </p:sp>
        </p:grpSp>
        <p:sp>
          <p:nvSpPr>
            <p:cNvPr id="66" name="Oval 85"/>
            <p:cNvSpPr>
              <a:spLocks noChangeArrowheads="1"/>
            </p:cNvSpPr>
            <p:nvPr/>
          </p:nvSpPr>
          <p:spPr bwMode="auto">
            <a:xfrm>
              <a:off x="6594958" y="3912341"/>
              <a:ext cx="343071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67" name="Text Box 86"/>
            <p:cNvSpPr txBox="1">
              <a:spLocks noChangeArrowheads="1"/>
            </p:cNvSpPr>
            <p:nvPr/>
          </p:nvSpPr>
          <p:spPr bwMode="auto">
            <a:xfrm>
              <a:off x="6558304" y="3912341"/>
              <a:ext cx="501413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B</a:t>
              </a:r>
              <a:endParaRPr lang="en-US" altLang="zh-CN" sz="1600" b="1" dirty="0"/>
            </a:p>
          </p:txBody>
        </p:sp>
        <p:grpSp>
          <p:nvGrpSpPr>
            <p:cNvPr id="76" name="Group 98"/>
            <p:cNvGrpSpPr>
              <a:grpSpLocks/>
            </p:cNvGrpSpPr>
            <p:nvPr/>
          </p:nvGrpSpPr>
          <p:grpSpPr bwMode="auto">
            <a:xfrm>
              <a:off x="6558303" y="4222781"/>
              <a:ext cx="422242" cy="281153"/>
              <a:chOff x="2016" y="3648"/>
              <a:chExt cx="288" cy="192"/>
            </a:xfrm>
            <a:noFill/>
          </p:grpSpPr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79" name="Line 10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92" name="Line 116"/>
            <p:cNvSpPr>
              <a:spLocks noChangeShapeType="1"/>
            </p:cNvSpPr>
            <p:nvPr/>
          </p:nvSpPr>
          <p:spPr bwMode="auto">
            <a:xfrm flipH="1">
              <a:off x="6839798" y="3590186"/>
              <a:ext cx="211121" cy="3514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92333" y="3277546"/>
            <a:ext cx="1139030" cy="1215376"/>
            <a:chOff x="7478916" y="2515386"/>
            <a:chExt cx="1139030" cy="1215376"/>
          </a:xfrm>
        </p:grpSpPr>
        <p:grpSp>
          <p:nvGrpSpPr>
            <p:cNvPr id="99" name="组合 98"/>
            <p:cNvGrpSpPr/>
            <p:nvPr/>
          </p:nvGrpSpPr>
          <p:grpSpPr>
            <a:xfrm>
              <a:off x="7478916" y="2515386"/>
              <a:ext cx="501412" cy="351595"/>
              <a:chOff x="6300475" y="3087408"/>
              <a:chExt cx="501412" cy="351595"/>
            </a:xfrm>
          </p:grpSpPr>
          <p:sp>
            <p:nvSpPr>
              <p:cNvPr id="68" name="Oval 88"/>
              <p:cNvSpPr>
                <a:spLocks noChangeArrowheads="1"/>
              </p:cNvSpPr>
              <p:nvPr/>
            </p:nvSpPr>
            <p:spPr bwMode="auto">
              <a:xfrm>
                <a:off x="6302284" y="3105133"/>
                <a:ext cx="343071" cy="3338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69" name="Text Box 89"/>
              <p:cNvSpPr txBox="1">
                <a:spLocks noChangeArrowheads="1"/>
              </p:cNvSpPr>
              <p:nvPr/>
            </p:nvSpPr>
            <p:spPr bwMode="auto">
              <a:xfrm>
                <a:off x="6300475" y="3087408"/>
                <a:ext cx="501412" cy="33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C</a:t>
                </a:r>
                <a:endParaRPr lang="en-US" altLang="zh-CN" sz="1600" b="1" dirty="0"/>
              </a:p>
            </p:txBody>
          </p:sp>
        </p:grpSp>
        <p:sp>
          <p:nvSpPr>
            <p:cNvPr id="73" name="Oval 95"/>
            <p:cNvSpPr>
              <a:spLocks noChangeArrowheads="1"/>
            </p:cNvSpPr>
            <p:nvPr/>
          </p:nvSpPr>
          <p:spPr bwMode="auto">
            <a:xfrm>
              <a:off x="8097497" y="3132855"/>
              <a:ext cx="343071" cy="3338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4" name="Text Box 96"/>
            <p:cNvSpPr txBox="1">
              <a:spLocks noChangeArrowheads="1"/>
            </p:cNvSpPr>
            <p:nvPr/>
          </p:nvSpPr>
          <p:spPr bwMode="auto">
            <a:xfrm>
              <a:off x="8116534" y="3132855"/>
              <a:ext cx="501412" cy="33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  <p:grpSp>
          <p:nvGrpSpPr>
            <p:cNvPr id="80" name="Group 102"/>
            <p:cNvGrpSpPr>
              <a:grpSpLocks/>
            </p:cNvGrpSpPr>
            <p:nvPr/>
          </p:nvGrpSpPr>
          <p:grpSpPr bwMode="auto">
            <a:xfrm>
              <a:off x="8117023" y="3449609"/>
              <a:ext cx="422242" cy="281153"/>
              <a:chOff x="2016" y="3648"/>
              <a:chExt cx="288" cy="192"/>
            </a:xfrm>
            <a:noFill/>
          </p:grpSpPr>
          <p:sp>
            <p:nvSpPr>
              <p:cNvPr id="81" name="Line 103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2" name="Line 104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83" name="Line 105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95" name="Line 204"/>
            <p:cNvSpPr>
              <a:spLocks noChangeShapeType="1"/>
            </p:cNvSpPr>
            <p:nvPr/>
          </p:nvSpPr>
          <p:spPr bwMode="auto">
            <a:xfrm>
              <a:off x="7777959" y="2814159"/>
              <a:ext cx="367991" cy="389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sp>
        <p:nvSpPr>
          <p:cNvPr id="96" name="Line 119"/>
          <p:cNvSpPr>
            <a:spLocks noChangeShapeType="1"/>
          </p:cNvSpPr>
          <p:nvPr/>
        </p:nvSpPr>
        <p:spPr bwMode="auto">
          <a:xfrm>
            <a:off x="9565968" y="3598781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4" name="组合 13"/>
          <p:cNvGrpSpPr/>
          <p:nvPr/>
        </p:nvGrpSpPr>
        <p:grpSpPr>
          <a:xfrm>
            <a:off x="10321210" y="3623977"/>
            <a:ext cx="422242" cy="905115"/>
            <a:chOff x="8042353" y="3558912"/>
            <a:chExt cx="422242" cy="905115"/>
          </a:xfrm>
        </p:grpSpPr>
        <p:sp>
          <p:nvSpPr>
            <p:cNvPr id="70" name="Oval 90"/>
            <p:cNvSpPr>
              <a:spLocks noChangeArrowheads="1"/>
            </p:cNvSpPr>
            <p:nvPr/>
          </p:nvSpPr>
          <p:spPr bwMode="auto">
            <a:xfrm>
              <a:off x="8098065" y="3872434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71" name="Text Box 91"/>
            <p:cNvSpPr txBox="1">
              <a:spLocks noChangeArrowheads="1"/>
            </p:cNvSpPr>
            <p:nvPr/>
          </p:nvSpPr>
          <p:spPr bwMode="auto">
            <a:xfrm>
              <a:off x="8104452" y="3854862"/>
              <a:ext cx="360142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  <p:grpSp>
          <p:nvGrpSpPr>
            <p:cNvPr id="88" name="Group 110"/>
            <p:cNvGrpSpPr>
              <a:grpSpLocks/>
            </p:cNvGrpSpPr>
            <p:nvPr/>
          </p:nvGrpSpPr>
          <p:grpSpPr bwMode="auto">
            <a:xfrm>
              <a:off x="8042353" y="4182874"/>
              <a:ext cx="422242" cy="281153"/>
              <a:chOff x="3552" y="3648"/>
              <a:chExt cx="288" cy="192"/>
            </a:xfrm>
            <a:noFill/>
          </p:grpSpPr>
          <p:sp>
            <p:nvSpPr>
              <p:cNvPr id="89" name="Line 111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91" name="Line 113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97" name="Line 204"/>
            <p:cNvSpPr>
              <a:spLocks noChangeShapeType="1"/>
            </p:cNvSpPr>
            <p:nvPr/>
          </p:nvSpPr>
          <p:spPr bwMode="auto">
            <a:xfrm flipH="1">
              <a:off x="8196967" y="3558912"/>
              <a:ext cx="180497" cy="3420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536905" y="2558580"/>
            <a:ext cx="1136664" cy="812983"/>
            <a:chOff x="7258048" y="2493515"/>
            <a:chExt cx="1136664" cy="812983"/>
          </a:xfrm>
        </p:grpSpPr>
        <p:sp>
          <p:nvSpPr>
            <p:cNvPr id="93" name="Line 117"/>
            <p:cNvSpPr>
              <a:spLocks noChangeShapeType="1"/>
            </p:cNvSpPr>
            <p:nvPr/>
          </p:nvSpPr>
          <p:spPr bwMode="auto">
            <a:xfrm flipH="1">
              <a:off x="7258048" y="2814160"/>
              <a:ext cx="555040" cy="4923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4" name="Line 119"/>
            <p:cNvSpPr>
              <a:spLocks noChangeShapeType="1"/>
            </p:cNvSpPr>
            <p:nvPr/>
          </p:nvSpPr>
          <p:spPr bwMode="auto">
            <a:xfrm>
              <a:off x="8010366" y="2795200"/>
              <a:ext cx="384346" cy="4568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725565" y="2493515"/>
              <a:ext cx="343071" cy="338263"/>
              <a:chOff x="7502511" y="3900368"/>
              <a:chExt cx="343071" cy="338263"/>
            </a:xfrm>
          </p:grpSpPr>
          <p:sp>
            <p:nvSpPr>
              <p:cNvPr id="72" name="Oval 92"/>
              <p:cNvSpPr>
                <a:spLocks noChangeArrowheads="1"/>
              </p:cNvSpPr>
              <p:nvPr/>
            </p:nvSpPr>
            <p:spPr bwMode="auto">
              <a:xfrm>
                <a:off x="7502511" y="3900369"/>
                <a:ext cx="343071" cy="33386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98" name="Text Box 96"/>
              <p:cNvSpPr txBox="1">
                <a:spLocks noChangeArrowheads="1"/>
              </p:cNvSpPr>
              <p:nvPr/>
            </p:nvSpPr>
            <p:spPr bwMode="auto">
              <a:xfrm>
                <a:off x="7518594" y="3900368"/>
                <a:ext cx="313817" cy="33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 smtClean="0"/>
                  <a:t>D</a:t>
                </a:r>
                <a:endParaRPr lang="en-US" altLang="zh-CN" sz="1600" b="1" dirty="0"/>
              </a:p>
            </p:txBody>
          </p:sp>
        </p:grpSp>
      </p:grpSp>
      <p:sp>
        <p:nvSpPr>
          <p:cNvPr id="100" name="右箭头 99"/>
          <p:cNvSpPr/>
          <p:nvPr/>
        </p:nvSpPr>
        <p:spPr>
          <a:xfrm>
            <a:off x="3590030" y="3298238"/>
            <a:ext cx="1161766" cy="35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Group 79"/>
          <p:cNvGrpSpPr>
            <a:grpSpLocks/>
          </p:cNvGrpSpPr>
          <p:nvPr/>
        </p:nvGrpSpPr>
        <p:grpSpPr bwMode="auto">
          <a:xfrm>
            <a:off x="5295553" y="2361625"/>
            <a:ext cx="501412" cy="376335"/>
            <a:chOff x="1207" y="1139"/>
            <a:chExt cx="342" cy="257"/>
          </a:xfrm>
          <a:noFill/>
        </p:grpSpPr>
        <p:sp>
          <p:nvSpPr>
            <p:cNvPr id="141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A</a:t>
              </a:r>
              <a:endParaRPr lang="en-US" altLang="zh-CN" sz="1600" b="1" dirty="0"/>
            </a:p>
          </p:txBody>
        </p:sp>
      </p:grpSp>
      <p:grpSp>
        <p:nvGrpSpPr>
          <p:cNvPr id="105" name="Group 82"/>
          <p:cNvGrpSpPr>
            <a:grpSpLocks/>
          </p:cNvGrpSpPr>
          <p:nvPr/>
        </p:nvGrpSpPr>
        <p:grpSpPr bwMode="auto">
          <a:xfrm>
            <a:off x="6946958" y="4247939"/>
            <a:ext cx="562989" cy="338263"/>
            <a:chOff x="1450" y="3403"/>
            <a:chExt cx="384" cy="231"/>
          </a:xfrm>
          <a:noFill/>
        </p:grpSpPr>
        <p:sp>
          <p:nvSpPr>
            <p:cNvPr id="139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40" name="Text Box 84"/>
            <p:cNvSpPr txBox="1">
              <a:spLocks noChangeArrowheads="1"/>
            </p:cNvSpPr>
            <p:nvPr/>
          </p:nvSpPr>
          <p:spPr bwMode="auto">
            <a:xfrm>
              <a:off x="1469" y="3403"/>
              <a:ext cx="365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E</a:t>
              </a:r>
              <a:endParaRPr lang="en-US" altLang="zh-CN" sz="1600" b="1" dirty="0"/>
            </a:p>
          </p:txBody>
        </p:sp>
      </p:grpSp>
      <p:sp>
        <p:nvSpPr>
          <p:cNvPr id="106" name="Oval 85"/>
          <p:cNvSpPr>
            <a:spLocks noChangeArrowheads="1"/>
          </p:cNvSpPr>
          <p:nvPr/>
        </p:nvSpPr>
        <p:spPr bwMode="auto">
          <a:xfrm>
            <a:off x="4909965" y="3035219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07" name="Text Box 86"/>
          <p:cNvSpPr txBox="1">
            <a:spLocks noChangeArrowheads="1"/>
          </p:cNvSpPr>
          <p:nvPr/>
        </p:nvSpPr>
        <p:spPr bwMode="auto">
          <a:xfrm>
            <a:off x="4873311" y="3035219"/>
            <a:ext cx="501413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sp>
        <p:nvSpPr>
          <p:cNvPr id="108" name="Oval 88"/>
          <p:cNvSpPr>
            <a:spLocks noChangeArrowheads="1"/>
          </p:cNvSpPr>
          <p:nvPr/>
        </p:nvSpPr>
        <p:spPr bwMode="auto">
          <a:xfrm>
            <a:off x="5905455" y="3042510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09" name="Text Box 89"/>
          <p:cNvSpPr txBox="1">
            <a:spLocks noChangeArrowheads="1"/>
          </p:cNvSpPr>
          <p:nvPr/>
        </p:nvSpPr>
        <p:spPr bwMode="auto">
          <a:xfrm>
            <a:off x="5901057" y="3010295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D</a:t>
            </a:r>
            <a:endParaRPr lang="en-US" altLang="zh-CN" sz="1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208328" y="4257984"/>
            <a:ext cx="404926" cy="340644"/>
            <a:chOff x="6086727" y="4307698"/>
            <a:chExt cx="404926" cy="340644"/>
          </a:xfrm>
        </p:grpSpPr>
        <p:sp>
          <p:nvSpPr>
            <p:cNvPr id="110" name="Oval 90"/>
            <p:cNvSpPr>
              <a:spLocks noChangeArrowheads="1"/>
            </p:cNvSpPr>
            <p:nvPr/>
          </p:nvSpPr>
          <p:spPr bwMode="auto">
            <a:xfrm>
              <a:off x="6087253" y="4307698"/>
              <a:ext cx="322546" cy="33386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11" name="Text Box 91"/>
            <p:cNvSpPr txBox="1">
              <a:spLocks noChangeArrowheads="1"/>
            </p:cNvSpPr>
            <p:nvPr/>
          </p:nvSpPr>
          <p:spPr bwMode="auto">
            <a:xfrm>
              <a:off x="6086727" y="4309788"/>
              <a:ext cx="404926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 smtClean="0"/>
                <a:t>G</a:t>
              </a:r>
              <a:endParaRPr lang="en-US" altLang="zh-CN" sz="1600" b="1" dirty="0"/>
            </a:p>
          </p:txBody>
        </p:sp>
      </p:grpSp>
      <p:sp>
        <p:nvSpPr>
          <p:cNvPr id="112" name="Oval 92"/>
          <p:cNvSpPr>
            <a:spLocks noChangeArrowheads="1"/>
          </p:cNvSpPr>
          <p:nvPr/>
        </p:nvSpPr>
        <p:spPr bwMode="auto">
          <a:xfrm>
            <a:off x="5610766" y="3663389"/>
            <a:ext cx="343071" cy="33386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13" name="Oval 95"/>
          <p:cNvSpPr>
            <a:spLocks noChangeArrowheads="1"/>
          </p:cNvSpPr>
          <p:nvPr/>
        </p:nvSpPr>
        <p:spPr bwMode="auto">
          <a:xfrm>
            <a:off x="6491652" y="3684847"/>
            <a:ext cx="343071" cy="33387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14" name="Text Box 96"/>
          <p:cNvSpPr txBox="1">
            <a:spLocks noChangeArrowheads="1"/>
          </p:cNvSpPr>
          <p:nvPr/>
        </p:nvSpPr>
        <p:spPr bwMode="auto">
          <a:xfrm>
            <a:off x="6510689" y="3684847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C</a:t>
            </a:r>
            <a:endParaRPr lang="en-US" altLang="zh-CN" sz="1600" b="1" dirty="0"/>
          </a:p>
        </p:txBody>
      </p:sp>
      <p:sp>
        <p:nvSpPr>
          <p:cNvPr id="115" name="Line 97"/>
          <p:cNvSpPr>
            <a:spLocks noChangeShapeType="1"/>
          </p:cNvSpPr>
          <p:nvPr/>
        </p:nvSpPr>
        <p:spPr bwMode="auto">
          <a:xfrm>
            <a:off x="5474418" y="1997002"/>
            <a:ext cx="0" cy="41587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grpSp>
        <p:nvGrpSpPr>
          <p:cNvPr id="116" name="Group 98"/>
          <p:cNvGrpSpPr>
            <a:grpSpLocks/>
          </p:cNvGrpSpPr>
          <p:nvPr/>
        </p:nvGrpSpPr>
        <p:grpSpPr bwMode="auto">
          <a:xfrm>
            <a:off x="4873310" y="3345659"/>
            <a:ext cx="422242" cy="281153"/>
            <a:chOff x="2016" y="3648"/>
            <a:chExt cx="288" cy="192"/>
          </a:xfrm>
          <a:noFill/>
        </p:grpSpPr>
        <p:sp>
          <p:nvSpPr>
            <p:cNvPr id="136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7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8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7" name="Group 102"/>
          <p:cNvGrpSpPr>
            <a:grpSpLocks/>
          </p:cNvGrpSpPr>
          <p:nvPr/>
        </p:nvGrpSpPr>
        <p:grpSpPr bwMode="auto">
          <a:xfrm>
            <a:off x="6946481" y="4574470"/>
            <a:ext cx="422242" cy="281153"/>
            <a:chOff x="2016" y="3648"/>
            <a:chExt cx="288" cy="192"/>
          </a:xfrm>
          <a:noFill/>
        </p:grpSpPr>
        <p:sp>
          <p:nvSpPr>
            <p:cNvPr id="133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5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8" name="Group 106"/>
          <p:cNvGrpSpPr>
            <a:grpSpLocks/>
          </p:cNvGrpSpPr>
          <p:nvPr/>
        </p:nvGrpSpPr>
        <p:grpSpPr bwMode="auto">
          <a:xfrm>
            <a:off x="5576362" y="3976831"/>
            <a:ext cx="422242" cy="281153"/>
            <a:chOff x="2016" y="3648"/>
            <a:chExt cx="288" cy="192"/>
          </a:xfrm>
          <a:noFill/>
        </p:grpSpPr>
        <p:sp>
          <p:nvSpPr>
            <p:cNvPr id="130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19" name="Group 110"/>
          <p:cNvGrpSpPr>
            <a:grpSpLocks/>
          </p:cNvGrpSpPr>
          <p:nvPr/>
        </p:nvGrpSpPr>
        <p:grpSpPr bwMode="auto">
          <a:xfrm>
            <a:off x="6162679" y="4618138"/>
            <a:ext cx="422242" cy="281153"/>
            <a:chOff x="3552" y="3648"/>
            <a:chExt cx="288" cy="192"/>
          </a:xfrm>
          <a:noFill/>
        </p:grpSpPr>
        <p:sp>
          <p:nvSpPr>
            <p:cNvPr id="127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9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20" name="Line 116"/>
          <p:cNvSpPr>
            <a:spLocks noChangeShapeType="1"/>
          </p:cNvSpPr>
          <p:nvPr/>
        </p:nvSpPr>
        <p:spPr bwMode="auto">
          <a:xfrm flipH="1">
            <a:off x="5154805" y="2713064"/>
            <a:ext cx="211121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1" name="Line 117"/>
          <p:cNvSpPr>
            <a:spLocks noChangeShapeType="1"/>
          </p:cNvSpPr>
          <p:nvPr/>
        </p:nvSpPr>
        <p:spPr bwMode="auto">
          <a:xfrm flipH="1">
            <a:off x="5824818" y="3341234"/>
            <a:ext cx="140747" cy="3514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787830" y="3937499"/>
            <a:ext cx="281494" cy="4217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3" name="Line 204"/>
          <p:cNvSpPr>
            <a:spLocks noChangeShapeType="1"/>
          </p:cNvSpPr>
          <p:nvPr/>
        </p:nvSpPr>
        <p:spPr bwMode="auto">
          <a:xfrm>
            <a:off x="5585846" y="2694000"/>
            <a:ext cx="367991" cy="389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207466" y="3333865"/>
            <a:ext cx="317906" cy="414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5" name="Line 204"/>
          <p:cNvSpPr>
            <a:spLocks noChangeShapeType="1"/>
          </p:cNvSpPr>
          <p:nvPr/>
        </p:nvSpPr>
        <p:spPr bwMode="auto">
          <a:xfrm flipH="1">
            <a:off x="6407208" y="3987104"/>
            <a:ext cx="180497" cy="3420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26" name="Text Box 96"/>
          <p:cNvSpPr txBox="1">
            <a:spLocks noChangeArrowheads="1"/>
          </p:cNvSpPr>
          <p:nvPr/>
        </p:nvSpPr>
        <p:spPr bwMode="auto">
          <a:xfrm>
            <a:off x="5607103" y="3670710"/>
            <a:ext cx="501412" cy="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/>
              <a:t>F</a:t>
            </a:r>
            <a:endParaRPr lang="en-US" altLang="zh-CN" sz="1600" b="1" dirty="0"/>
          </a:p>
        </p:txBody>
      </p:sp>
      <p:sp>
        <p:nvSpPr>
          <p:cNvPr id="143" name="右箭头 142"/>
          <p:cNvSpPr/>
          <p:nvPr/>
        </p:nvSpPr>
        <p:spPr>
          <a:xfrm>
            <a:off x="7474778" y="3298238"/>
            <a:ext cx="1161766" cy="35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3796389" y="5655720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的右子树根为中心，右旋：未加剧高差！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3796389" y="602219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为中心，左旋，平衡！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1821</Words>
  <Application>Microsoft Office PowerPoint</Application>
  <PresentationFormat>宽屏</PresentationFormat>
  <Paragraphs>467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红黑树 一种重要的平衡二叉搜索树实现方法</vt:lpstr>
      <vt:lpstr>平衡二叉搜索树</vt:lpstr>
      <vt:lpstr>平衡二叉树的本质含义：</vt:lpstr>
      <vt:lpstr>PowerPoint 演示文稿</vt:lpstr>
      <vt:lpstr>PowerPoint 演示文稿</vt:lpstr>
      <vt:lpstr>PowerPoint 演示文稿</vt:lpstr>
      <vt:lpstr>这个问题有多严重呢？</vt:lpstr>
      <vt:lpstr>所以，问题的焦点在于以下结构</vt:lpstr>
      <vt:lpstr>所以，问题的焦点在于以下结构</vt:lpstr>
      <vt:lpstr>PowerPoint 演示文稿</vt:lpstr>
      <vt:lpstr>实际上我们可以这样归结问题：</vt:lpstr>
      <vt:lpstr>红黑树是一种什么样的实现方式？</vt:lpstr>
      <vt:lpstr>就插入而言：</vt:lpstr>
      <vt:lpstr>我们能否找到所有的冲突情形呢？</vt:lpstr>
      <vt:lpstr>下一个情形</vt:lpstr>
      <vt:lpstr>我们能否找到所有的冲突情形呢？</vt:lpstr>
      <vt:lpstr>这个格局可以被抽象为A格局</vt:lpstr>
      <vt:lpstr>我们能否找到所有的冲突情形呢？</vt:lpstr>
      <vt:lpstr>这个格局可以被抽象为B格局</vt:lpstr>
      <vt:lpstr>当我们设计插入的值出现在左边时， 同样能总结出以下两个格局</vt:lpstr>
      <vt:lpstr>总共会形成以下4个格局：</vt:lpstr>
      <vt:lpstr>万象归一</vt:lpstr>
      <vt:lpstr>再看红黑树</vt:lpstr>
      <vt:lpstr>繁琐的删除</vt:lpstr>
      <vt:lpstr>再看transplant调用：</vt:lpstr>
      <vt:lpstr>反之：</vt:lpstr>
      <vt:lpstr>特别注意x，y，z三个变量</vt:lpstr>
      <vt:lpstr>红黑树中的删除</vt:lpstr>
      <vt:lpstr>看看简单情况</vt:lpstr>
      <vt:lpstr>麻烦在哪里？</vt:lpstr>
      <vt:lpstr>如何处理？</vt:lpstr>
      <vt:lpstr>PowerPoint 演示文稿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红黑树 一种重要的平衡二叉树实现方法</dc:title>
  <dc:creator>Lenovo</dc:creator>
  <cp:lastModifiedBy>wei hengxin</cp:lastModifiedBy>
  <cp:revision>51</cp:revision>
  <dcterms:created xsi:type="dcterms:W3CDTF">2018-09-03T02:19:53Z</dcterms:created>
  <dcterms:modified xsi:type="dcterms:W3CDTF">2018-09-04T07:50:17Z</dcterms:modified>
</cp:coreProperties>
</file>