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53"/>
    <p:restoredTop sz="94631"/>
  </p:normalViewPr>
  <p:slideViewPr>
    <p:cSldViewPr snapToGrid="0" snapToObjects="1">
      <p:cViewPr varScale="1">
        <p:scale>
          <a:sx n="91" d="100"/>
          <a:sy n="91" d="100"/>
        </p:scale>
        <p:origin x="19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CD6C-EC6E-9C4F-B76E-ECA7790AB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D1E5C-4AB2-E049-8A87-C07F96BD2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63DEC-7503-4842-87E0-BE8CC8A4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3A9-E598-E94B-A233-B69F0A616AB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D239D-EACD-A542-B03A-8DF5037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6E32C-F7CC-194F-B23D-484DB478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A43C-D45C-AA44-9C5B-C9265ABD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7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3FE0-DC84-DD40-A318-B215E813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A8345-0CA3-E94D-831B-040C93C87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B892F-3EDE-D145-A361-3333702D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3A9-E598-E94B-A233-B69F0A616AB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46BCE-4719-064C-9163-C4512CDA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38ED4-6F6F-654E-97F4-A5AC3705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A43C-D45C-AA44-9C5B-C9265ABD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6EA02-8C87-8E42-B0B7-0DBA1EE27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3F5A5-D4A0-C043-8C41-A23981F4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B009-25D6-1C41-9CF1-9AAFAD8A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3A9-E598-E94B-A233-B69F0A616AB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6181F-DA7C-B24D-BF69-6B02D90D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606C1-5AE8-A441-B118-B6FE1086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A43C-D45C-AA44-9C5B-C9265ABD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6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48A3-0538-F64C-8C8E-CE3C74C9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5607-78F4-FA40-B0A5-7F56FE16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F6E1-231C-6240-B8F2-B3EAA971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3A9-E598-E94B-A233-B69F0A616AB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6AC2F-3A02-8844-8CA4-9FBA7094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335EF-77F7-904B-A839-9D73ABFE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A43C-D45C-AA44-9C5B-C9265ABD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0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D92E-236D-F34E-865B-0264330A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1E4B3-13BD-4046-9438-78AEE636F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90ACD-699D-C84D-814E-F9069D09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3A9-E598-E94B-A233-B69F0A616AB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36A5F-BCD7-C249-8B7B-483E3B32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F6CC1-C8FA-6341-8766-47C8BB06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A43C-D45C-AA44-9C5B-C9265ABD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69E4-C397-C943-A57D-5A543B7E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7F01-AF59-9E43-8341-85BA67EDD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EAA93-200B-1748-BABB-F4C6C9DE8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B0CB7-340B-C042-913A-914DB95B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3A9-E598-E94B-A233-B69F0A616AB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58385-F3AE-E145-8445-9D414A96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C24F2-48B4-9B4B-83A3-AC5FD7D2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A43C-D45C-AA44-9C5B-C9265ABD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7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5A0C-E641-AA4B-85E1-667DF631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9D502-769E-E749-B65A-C561CC7B0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C9EAC-DCF3-AB4D-9545-56FB1823B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4FBAD-0350-C649-9DA3-E5064EB32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91ED5-6430-8644-BEB0-D7646D549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05200-590A-DA41-8859-6BFD37D3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3A9-E598-E94B-A233-B69F0A616AB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1EE9D-608F-5548-8437-66CE86EF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6E058-94F0-8442-8032-3FE6C2AF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A43C-D45C-AA44-9C5B-C9265ABD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6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5FCD-A71D-E04A-8E4F-6C44FFBE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A17C2-585C-E846-8D89-67094E94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3A9-E598-E94B-A233-B69F0A616AB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58668-05EB-E74D-9195-E11AC661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51F55-718F-6F40-8978-05CB001A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A43C-D45C-AA44-9C5B-C9265ABD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8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55F35-3235-1547-98EF-6E22F23A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3A9-E598-E94B-A233-B69F0A616AB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5F18C-6044-484D-A209-8360A269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75BDF-18F5-6F4D-961E-8C3247D3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A43C-D45C-AA44-9C5B-C9265ABD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9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2551-52BC-F246-8DE9-694298D6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3D893-FBAC-A84A-8ABF-729DABC8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51167-6D50-9144-AEF9-76645672E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DDC0B-D8E5-724D-8564-D779C5E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3A9-E598-E94B-A233-B69F0A616AB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A4F01-6530-DF41-AE87-EA984768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C07E2-A8E1-8F4A-ADF8-88075A23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A43C-D45C-AA44-9C5B-C9265ABD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D189-7B1C-8842-9233-434AC950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5B61F-A4F7-3D4B-BEC3-1EF49DFC3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F68FE-654F-844F-8FCE-6F138FE99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2BEDF-F9A6-034E-A816-6C3F5B65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3A9-E598-E94B-A233-B69F0A616AB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16A5A-2CF6-4B4D-9E6A-E1A119F7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F65A4-25B5-5E43-9F06-A8367AE9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A43C-D45C-AA44-9C5B-C9265ABD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2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34714-EEA6-5C4C-8BAC-6FD748A2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DADC2-3E81-674D-A4C9-32C06929B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7586-FC1C-A64E-96F2-ECBE2A7C1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3A9-E598-E94B-A233-B69F0A616AB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D95C-240D-0A42-AD43-1689CFB0B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0BDF2-7870-A540-AB16-5DBD09056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BA43C-D45C-AA44-9C5B-C9265ABD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1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wanghao@nju.edu.c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wanghao.hku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2E8F-FE17-7D4A-833E-CE6FA0E80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52124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4D2D-D607-3347-A7EC-E8CBBC3D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67245-69EA-6E49-BDF0-06F6DE05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30" y="1830432"/>
            <a:ext cx="9724768" cy="4126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FD74C6-F320-E24A-B41C-EBB25940499D}"/>
              </a:ext>
            </a:extLst>
          </p:cNvPr>
          <p:cNvSpPr txBox="1"/>
          <p:nvPr/>
        </p:nvSpPr>
        <p:spPr>
          <a:xfrm>
            <a:off x="4448433" y="591151"/>
            <a:ext cx="2616422" cy="87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wanghao@nju.edu.cn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wanghao.hku@gmail.com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6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4D2D-D607-3347-A7EC-E8CBBC3D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textbook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565979-8C15-8647-A557-FFFCEB5E1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87" y="2173037"/>
            <a:ext cx="2413000" cy="3162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3B38AE-D23E-0341-826B-668F536446A6}"/>
              </a:ext>
            </a:extLst>
          </p:cNvPr>
          <p:cNvSpPr txBox="1"/>
          <p:nvPr/>
        </p:nvSpPr>
        <p:spPr>
          <a:xfrm>
            <a:off x="4001297" y="2244897"/>
            <a:ext cx="4049399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Primer (5</a:t>
            </a:r>
            <a:r>
              <a:rPr lang="en-US" sz="28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17DC4-EBD7-CF44-926B-29F1062632DE}"/>
              </a:ext>
            </a:extLst>
          </p:cNvPr>
          <p:cNvSpPr txBox="1"/>
          <p:nvPr/>
        </p:nvSpPr>
        <p:spPr>
          <a:xfrm>
            <a:off x="4001297" y="3379074"/>
            <a:ext cx="7352503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C++ textbooks for beginners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reader-friendly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 version is available but NOT recommended</a:t>
            </a:r>
          </a:p>
        </p:txBody>
      </p:sp>
    </p:spTree>
    <p:extLst>
      <p:ext uri="{BB962C8B-B14F-4D97-AF65-F5344CB8AC3E}">
        <p14:creationId xmlns:p14="http://schemas.microsoft.com/office/powerpoint/2010/main" val="253758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4D2D-D607-3347-A7EC-E8CBBC3D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B38AE-D23E-0341-826B-668F536446A6}"/>
              </a:ext>
            </a:extLst>
          </p:cNvPr>
          <p:cNvSpPr txBox="1"/>
          <p:nvPr/>
        </p:nvSpPr>
        <p:spPr>
          <a:xfrm>
            <a:off x="2305878" y="2920535"/>
            <a:ext cx="2473158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cplusplus.com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C9862-E485-924F-93E2-D232B6248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463" y="2499085"/>
            <a:ext cx="3807124" cy="14228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97F478-4516-0F42-80EA-9CAC7C0516E2}"/>
              </a:ext>
            </a:extLst>
          </p:cNvPr>
          <p:cNvSpPr txBox="1"/>
          <p:nvPr/>
        </p:nvSpPr>
        <p:spPr>
          <a:xfrm>
            <a:off x="5774951" y="4222567"/>
            <a:ext cx="5115340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Tutorial, reference, forum, …</a:t>
            </a:r>
          </a:p>
        </p:txBody>
      </p:sp>
    </p:spTree>
    <p:extLst>
      <p:ext uri="{BB962C8B-B14F-4D97-AF65-F5344CB8AC3E}">
        <p14:creationId xmlns:p14="http://schemas.microsoft.com/office/powerpoint/2010/main" val="187876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4D2D-D607-3347-A7EC-E8CBBC3D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Lectures 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B38AE-D23E-0341-826B-668F536446A6}"/>
              </a:ext>
            </a:extLst>
          </p:cNvPr>
          <p:cNvSpPr txBox="1"/>
          <p:nvPr/>
        </p:nvSpPr>
        <p:spPr>
          <a:xfrm>
            <a:off x="2533943" y="1690688"/>
            <a:ext cx="7280618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	Getting Started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	Variables, Basic Types, and Strings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3	Vectors and Arrays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4	Expressions and Statements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5	Functions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6	Classes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7	The I/O Library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8	STL Containers</a:t>
            </a:r>
          </a:p>
        </p:txBody>
      </p:sp>
    </p:spTree>
    <p:extLst>
      <p:ext uri="{BB962C8B-B14F-4D97-AF65-F5344CB8AC3E}">
        <p14:creationId xmlns:p14="http://schemas.microsoft.com/office/powerpoint/2010/main" val="189799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4D2D-D607-3347-A7EC-E8CBBC3D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B38AE-D23E-0341-826B-668F536446A6}"/>
              </a:ext>
            </a:extLst>
          </p:cNvPr>
          <p:cNvSpPr txBox="1"/>
          <p:nvPr/>
        </p:nvSpPr>
        <p:spPr>
          <a:xfrm>
            <a:off x="1355035" y="2843627"/>
            <a:ext cx="9180443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students are expected to be able to use C++ as a tool to study algorithms.</a:t>
            </a:r>
          </a:p>
        </p:txBody>
      </p:sp>
    </p:spTree>
    <p:extLst>
      <p:ext uri="{BB962C8B-B14F-4D97-AF65-F5344CB8AC3E}">
        <p14:creationId xmlns:p14="http://schemas.microsoft.com/office/powerpoint/2010/main" val="61693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03D2-421D-E548-B594-AC3315B2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, algorithm &amp; program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14330-9479-334E-92FD-EC990AF80148}"/>
              </a:ext>
            </a:extLst>
          </p:cNvPr>
          <p:cNvSpPr txBox="1"/>
          <p:nvPr/>
        </p:nvSpPr>
        <p:spPr>
          <a:xfrm>
            <a:off x="1535859" y="1863073"/>
            <a:ext cx="2473158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807ED8-A681-294A-BA2B-49189A77F4E1}"/>
              </a:ext>
            </a:extLst>
          </p:cNvPr>
          <p:cNvGrpSpPr/>
          <p:nvPr/>
        </p:nvGrpSpPr>
        <p:grpSpPr>
          <a:xfrm>
            <a:off x="4415818" y="1690688"/>
            <a:ext cx="6037025" cy="1134588"/>
            <a:chOff x="4415818" y="1690688"/>
            <a:chExt cx="6037025" cy="11345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F540F3-105F-1648-AB12-8F7BC689B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1923" y="1690688"/>
              <a:ext cx="3827909" cy="11345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33A8B7-B0C1-D84B-97CB-570C85EF109B}"/>
                </a:ext>
              </a:extLst>
            </p:cNvPr>
            <p:cNvSpPr txBox="1"/>
            <p:nvPr/>
          </p:nvSpPr>
          <p:spPr>
            <a:xfrm>
              <a:off x="4415818" y="1896867"/>
              <a:ext cx="1103070" cy="579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BE8C1F-A62C-4F4A-8AD2-BF5DBE183446}"/>
                </a:ext>
              </a:extLst>
            </p:cNvPr>
            <p:cNvSpPr txBox="1"/>
            <p:nvPr/>
          </p:nvSpPr>
          <p:spPr>
            <a:xfrm>
              <a:off x="9005271" y="1896866"/>
              <a:ext cx="1447572" cy="579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D78DC03-72AD-544C-BDFD-4C344F03B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052" y="3499731"/>
            <a:ext cx="3745359" cy="1087015"/>
          </a:xfrm>
          <a:prstGeom prst="rect">
            <a:avLst/>
          </a:prstGeom>
        </p:spPr>
      </p:pic>
      <p:sp>
        <p:nvSpPr>
          <p:cNvPr id="12" name="Down Arrow 11">
            <a:extLst>
              <a:ext uri="{FF2B5EF4-FFF2-40B4-BE49-F238E27FC236}">
                <a16:creationId xmlns:a16="http://schemas.microsoft.com/office/drawing/2014/main" id="{6B4126CE-5E48-8C44-81C6-D87AB22656DF}"/>
              </a:ext>
            </a:extLst>
          </p:cNvPr>
          <p:cNvSpPr/>
          <p:nvPr/>
        </p:nvSpPr>
        <p:spPr>
          <a:xfrm>
            <a:off x="6796908" y="2853903"/>
            <a:ext cx="737937" cy="60985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4459FF-C195-F447-A171-5DA79B3BA7DF}"/>
              </a:ext>
            </a:extLst>
          </p:cNvPr>
          <p:cNvSpPr txBox="1"/>
          <p:nvPr/>
        </p:nvSpPr>
        <p:spPr>
          <a:xfrm>
            <a:off x="1475794" y="3562603"/>
            <a:ext cx="2473158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C6B6D-144B-AB4E-BE74-971A3A22E6DE}"/>
              </a:ext>
            </a:extLst>
          </p:cNvPr>
          <p:cNvSpPr txBox="1"/>
          <p:nvPr/>
        </p:nvSpPr>
        <p:spPr>
          <a:xfrm>
            <a:off x="4435320" y="3618998"/>
            <a:ext cx="110307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CE302A-7235-6348-8644-9063896E8D96}"/>
              </a:ext>
            </a:extLst>
          </p:cNvPr>
          <p:cNvSpPr txBox="1"/>
          <p:nvPr/>
        </p:nvSpPr>
        <p:spPr>
          <a:xfrm>
            <a:off x="9032411" y="3617702"/>
            <a:ext cx="1447572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70D71CB-F76F-E144-A976-37FB84880CCA}"/>
              </a:ext>
            </a:extLst>
          </p:cNvPr>
          <p:cNvSpPr/>
          <p:nvPr/>
        </p:nvSpPr>
        <p:spPr>
          <a:xfrm>
            <a:off x="6796908" y="4586746"/>
            <a:ext cx="737937" cy="60985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D9590C-717A-9D4D-9D99-88574B93C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908" y="5396352"/>
            <a:ext cx="887260" cy="8872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49452A-D491-2D4B-B9E3-C79646E8D14B}"/>
              </a:ext>
            </a:extLst>
          </p:cNvPr>
          <p:cNvSpPr txBox="1"/>
          <p:nvPr/>
        </p:nvSpPr>
        <p:spPr>
          <a:xfrm>
            <a:off x="1475794" y="5386392"/>
            <a:ext cx="2473158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EAB0C4-04A3-5F41-AFDE-88B5AABD29D8}"/>
              </a:ext>
            </a:extLst>
          </p:cNvPr>
          <p:cNvSpPr txBox="1"/>
          <p:nvPr/>
        </p:nvSpPr>
        <p:spPr>
          <a:xfrm>
            <a:off x="7830622" y="2778811"/>
            <a:ext cx="2349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/ </a:t>
            </a:r>
          </a:p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7D3F58-2D28-C64D-8F7D-59A044B3EE2E}"/>
              </a:ext>
            </a:extLst>
          </p:cNvPr>
          <p:cNvSpPr txBox="1"/>
          <p:nvPr/>
        </p:nvSpPr>
        <p:spPr>
          <a:xfrm>
            <a:off x="7830621" y="4573959"/>
            <a:ext cx="3270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/</a:t>
            </a:r>
          </a:p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511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100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Information</vt:lpstr>
      <vt:lpstr>About me</vt:lpstr>
      <vt:lpstr>The textbook</vt:lpstr>
      <vt:lpstr>Other resources</vt:lpstr>
      <vt:lpstr>Lectures outline</vt:lpstr>
      <vt:lpstr>Objectives</vt:lpstr>
      <vt:lpstr>Problem, algorithm &amp; program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</dc:title>
  <dc:creator>Hao Wang</dc:creator>
  <cp:lastModifiedBy>Hao Wang</cp:lastModifiedBy>
  <cp:revision>64</cp:revision>
  <dcterms:created xsi:type="dcterms:W3CDTF">2018-09-19T12:46:15Z</dcterms:created>
  <dcterms:modified xsi:type="dcterms:W3CDTF">2018-09-21T13:15:46Z</dcterms:modified>
</cp:coreProperties>
</file>