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6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2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5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5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9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34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7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1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124CC-D239-4CE6-BE78-09750A545FB3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7C7A2-DA2A-447D-902F-0B3B7971F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4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B4AD3-B8FF-4254-8DD9-542FFB0EF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期末考试：第六题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CEF62-F1DB-4199-8280-0C5AB50C8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徐臣 </a:t>
            </a:r>
            <a:r>
              <a:rPr lang="en-US" altLang="zh-CN" dirty="0"/>
              <a:t>171180558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1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B16E6-A47F-4DAF-B6D4-AB9F704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Emmm</a:t>
            </a:r>
            <a:r>
              <a:rPr lang="zh-CN" altLang="en-US" dirty="0"/>
              <a:t>题目：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AF261F-B004-4559-ABCF-8B256A17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766219"/>
            <a:ext cx="8458200" cy="2400300"/>
          </a:xfrm>
        </p:spPr>
      </p:pic>
    </p:spTree>
    <p:extLst>
      <p:ext uri="{BB962C8B-B14F-4D97-AF65-F5344CB8AC3E}">
        <p14:creationId xmlns:p14="http://schemas.microsoft.com/office/powerpoint/2010/main" val="38115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6D6C7-FCA5-4BC8-BF11-A4880109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A0711-C33F-4AF0-AD38-65FCB2D6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若不是一棵</a:t>
            </a:r>
            <a:r>
              <a:rPr lang="en-US" altLang="zh-CN" dirty="0"/>
              <a:t>BST </a:t>
            </a:r>
            <a:r>
              <a:rPr lang="zh-CN" altLang="en-US" dirty="0"/>
              <a:t>，或者有平衡性质的二叉树，在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）的时间里是绝对无法完成的。</a:t>
            </a:r>
            <a:endParaRPr lang="en-US" altLang="zh-CN" dirty="0"/>
          </a:p>
          <a:p>
            <a:r>
              <a:rPr lang="zh-CN" altLang="en-US" dirty="0"/>
              <a:t>考虑极端情况 ，当树退化成链，根为最小值，查找为最大值。</a:t>
            </a:r>
            <a:endParaRPr lang="en-US" altLang="zh-CN" dirty="0"/>
          </a:p>
          <a:p>
            <a:r>
              <a:rPr lang="zh-CN" altLang="en-US" dirty="0"/>
              <a:t>此时无论如何都需要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）的时间去访问到叶子</a:t>
            </a:r>
            <a:endParaRPr lang="en-US" altLang="zh-CN" dirty="0"/>
          </a:p>
          <a:p>
            <a:r>
              <a:rPr lang="zh-CN" altLang="en-US" dirty="0"/>
              <a:t>故不可能在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）时间内完成</a:t>
            </a:r>
          </a:p>
        </p:txBody>
      </p:sp>
    </p:spTree>
    <p:extLst>
      <p:ext uri="{BB962C8B-B14F-4D97-AF65-F5344CB8AC3E}">
        <p14:creationId xmlns:p14="http://schemas.microsoft.com/office/powerpoint/2010/main" val="60937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B16E6-A47F-4DAF-B6D4-AB9F704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AF29-FB8D-429A-8690-DFCA825C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题目不要求给出插入</a:t>
            </a:r>
            <a:r>
              <a:rPr lang="en-US" altLang="zh-CN" dirty="0"/>
              <a:t>/</a:t>
            </a:r>
            <a:r>
              <a:rPr lang="zh-CN" altLang="en-US" dirty="0"/>
              <a:t>删除的算法，只需要给出第</a:t>
            </a:r>
            <a:r>
              <a:rPr lang="en-US" altLang="zh-CN" dirty="0"/>
              <a:t>k</a:t>
            </a:r>
            <a:r>
              <a:rPr lang="zh-CN" altLang="en-US" dirty="0"/>
              <a:t>大的查找，并且是在</a:t>
            </a:r>
            <a:r>
              <a:rPr lang="en-US" altLang="zh-CN" dirty="0"/>
              <a:t>BST</a:t>
            </a:r>
            <a:r>
              <a:rPr lang="zh-CN" altLang="en-US" dirty="0"/>
              <a:t>上进行的。</a:t>
            </a:r>
            <a:endParaRPr lang="en-US" altLang="zh-CN" dirty="0"/>
          </a:p>
          <a:p>
            <a:r>
              <a:rPr lang="zh-CN" altLang="en-US" dirty="0"/>
              <a:t>早先学的最朴素的</a:t>
            </a:r>
            <a:r>
              <a:rPr lang="en-US" altLang="zh-CN" dirty="0"/>
              <a:t>BST</a:t>
            </a:r>
            <a:r>
              <a:rPr lang="zh-CN" altLang="en-US" dirty="0"/>
              <a:t>肯定是不能做的。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BST</a:t>
            </a:r>
            <a:r>
              <a:rPr lang="zh-CN" altLang="en-US" dirty="0"/>
              <a:t>的结构特性 ，树上一条链的长度恰好是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）的</a:t>
            </a:r>
            <a:endParaRPr lang="en-US" altLang="zh-CN" dirty="0"/>
          </a:p>
          <a:p>
            <a:r>
              <a:rPr lang="zh-CN" altLang="en-US" dirty="0"/>
              <a:t>那么算法很有可能就是在树上向下的遍历（单链）的，这样的复杂度恰好为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5748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B16E6-A47F-4DAF-B6D4-AB9F704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如何做到单链的查询？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AF29-FB8D-429A-8690-DFCA825C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如果要单链，那么肯定没有向上（往根方向的）搜索，那么每一次向下的步骤里，我们都有保证，第</a:t>
            </a:r>
            <a:r>
              <a:rPr lang="en-US" altLang="zh-CN" dirty="0"/>
              <a:t>k</a:t>
            </a:r>
            <a:r>
              <a:rPr lang="zh-CN" altLang="en-US" dirty="0"/>
              <a:t>大的元素在这棵我们前往的子树中。</a:t>
            </a:r>
            <a:endParaRPr lang="en-US" altLang="zh-CN" dirty="0"/>
          </a:p>
          <a:p>
            <a:r>
              <a:rPr lang="zh-CN" altLang="en-US" dirty="0"/>
              <a:t>最简单的情况，假设当前我们在根，第</a:t>
            </a:r>
            <a:r>
              <a:rPr lang="en-US" altLang="zh-CN" dirty="0"/>
              <a:t>k</a:t>
            </a:r>
            <a:r>
              <a:rPr lang="zh-CN" altLang="en-US" dirty="0"/>
              <a:t>大在右子树的情况当且仅当 左子树里的元素个数</a:t>
            </a:r>
            <a:r>
              <a:rPr lang="en-US" altLang="zh-CN" dirty="0"/>
              <a:t>+1</a:t>
            </a:r>
            <a:r>
              <a:rPr lang="zh-CN" altLang="en-US" dirty="0"/>
              <a:t>（根）少于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假设左子树大小为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这等价于根为第</a:t>
            </a:r>
            <a:r>
              <a:rPr lang="en-US" altLang="zh-CN" dirty="0"/>
              <a:t>i+1</a:t>
            </a:r>
            <a:r>
              <a:rPr lang="zh-CN" altLang="en-US" dirty="0"/>
              <a:t>大的元素</a:t>
            </a:r>
            <a:endParaRPr lang="en-US" altLang="zh-CN" dirty="0"/>
          </a:p>
          <a:p>
            <a:r>
              <a:rPr lang="zh-CN" altLang="en-US" dirty="0"/>
              <a:t>那么我们只需要在右子树找到比第</a:t>
            </a:r>
            <a:r>
              <a:rPr lang="en-US" altLang="zh-CN" dirty="0"/>
              <a:t>i+1</a:t>
            </a:r>
            <a:r>
              <a:rPr lang="zh-CN" altLang="en-US" dirty="0"/>
              <a:t>大的元素大</a:t>
            </a:r>
            <a:r>
              <a:rPr lang="en-US" altLang="zh-CN" dirty="0"/>
              <a:t>k-(i+1)</a:t>
            </a:r>
            <a:r>
              <a:rPr lang="zh-CN" altLang="en-US" dirty="0"/>
              <a:t>的元素就行了</a:t>
            </a:r>
            <a:endParaRPr lang="en-US" altLang="zh-CN" dirty="0"/>
          </a:p>
          <a:p>
            <a:r>
              <a:rPr lang="zh-CN" altLang="en-US" dirty="0"/>
              <a:t>否则第</a:t>
            </a:r>
            <a:r>
              <a:rPr lang="en-US" altLang="zh-CN" dirty="0"/>
              <a:t>k</a:t>
            </a:r>
            <a:r>
              <a:rPr lang="zh-CN" altLang="en-US" dirty="0"/>
              <a:t>大在左子树，此时和右子树完全没关系，可以直接前往左子树。</a:t>
            </a:r>
          </a:p>
        </p:txBody>
      </p:sp>
    </p:spTree>
    <p:extLst>
      <p:ext uri="{BB962C8B-B14F-4D97-AF65-F5344CB8AC3E}">
        <p14:creationId xmlns:p14="http://schemas.microsoft.com/office/powerpoint/2010/main" val="39179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B16E6-A47F-4DAF-B6D4-AB9F704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AF29-FB8D-429A-8690-DFCA825C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Sz</a:t>
            </a:r>
            <a:r>
              <a:rPr lang="en-US" altLang="zh-CN" dirty="0"/>
              <a:t>[rt]</a:t>
            </a:r>
            <a:r>
              <a:rPr lang="zh-CN" altLang="en-US" dirty="0"/>
              <a:t>为</a:t>
            </a:r>
            <a:r>
              <a:rPr lang="en-US" altLang="zh-CN" dirty="0"/>
              <a:t>rt</a:t>
            </a:r>
            <a:r>
              <a:rPr lang="zh-CN" altLang="en-US" dirty="0"/>
              <a:t>为根的子树大小</a:t>
            </a:r>
            <a:endParaRPr lang="en-US" altLang="zh-CN" dirty="0"/>
          </a:p>
          <a:p>
            <a:r>
              <a:rPr lang="zh-CN" altLang="en-US" dirty="0"/>
              <a:t>算法为：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Find(tree </a:t>
            </a:r>
            <a:r>
              <a:rPr lang="en-US" altLang="zh-CN" dirty="0" err="1"/>
              <a:t>rt,int</a:t>
            </a:r>
            <a:r>
              <a:rPr lang="en-US" altLang="zh-CN" dirty="0"/>
              <a:t> index)	{	</a:t>
            </a:r>
          </a:p>
          <a:p>
            <a:pPr marL="0" indent="0">
              <a:buNone/>
            </a:pPr>
            <a:r>
              <a:rPr lang="en-US" altLang="zh-CN" dirty="0"/>
              <a:t>	If(</a:t>
            </a:r>
            <a:r>
              <a:rPr lang="en-US" altLang="zh-CN" dirty="0" err="1"/>
              <a:t>Sz</a:t>
            </a:r>
            <a:r>
              <a:rPr lang="en-US" altLang="zh-CN" dirty="0"/>
              <a:t>[rt-&gt;</a:t>
            </a:r>
            <a:r>
              <a:rPr lang="en-US" altLang="zh-CN" dirty="0" err="1"/>
              <a:t>lson</a:t>
            </a:r>
            <a:r>
              <a:rPr lang="en-US" altLang="zh-CN" dirty="0"/>
              <a:t>]+1==k)</a:t>
            </a:r>
          </a:p>
          <a:p>
            <a:pPr marL="0" indent="0">
              <a:buNone/>
            </a:pPr>
            <a:r>
              <a:rPr lang="en-US" altLang="zh-CN" dirty="0"/>
              <a:t>		return rt-&gt;value;</a:t>
            </a:r>
          </a:p>
          <a:p>
            <a:pPr marL="0" indent="0">
              <a:buNone/>
            </a:pPr>
            <a:r>
              <a:rPr lang="en-US" altLang="zh-CN" dirty="0"/>
              <a:t>	else if(k&lt;</a:t>
            </a:r>
            <a:r>
              <a:rPr lang="en-US" altLang="zh-CN" dirty="0" err="1"/>
              <a:t>Sz</a:t>
            </a:r>
            <a:r>
              <a:rPr lang="en-US" altLang="zh-CN" dirty="0"/>
              <a:t>[rt-&gt;</a:t>
            </a:r>
            <a:r>
              <a:rPr lang="en-US" altLang="zh-CN" dirty="0" err="1"/>
              <a:t>lson</a:t>
            </a:r>
            <a:r>
              <a:rPr lang="en-US" altLang="zh-CN" dirty="0"/>
              <a:t>]+1)</a:t>
            </a:r>
          </a:p>
          <a:p>
            <a:pPr marL="0" indent="0">
              <a:buNone/>
            </a:pPr>
            <a:r>
              <a:rPr lang="en-US" altLang="zh-CN" dirty="0"/>
              <a:t>		return  find(rt-&gt;</a:t>
            </a:r>
            <a:r>
              <a:rPr lang="en-US" altLang="zh-CN" dirty="0" err="1"/>
              <a:t>lson,k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else </a:t>
            </a:r>
          </a:p>
          <a:p>
            <a:pPr marL="0" indent="0">
              <a:buNone/>
            </a:pPr>
            <a:r>
              <a:rPr lang="en-US" altLang="zh-CN" dirty="0"/>
              <a:t>		return find(rt-&gt;rson,k-1-Sz[rt-&gt;</a:t>
            </a:r>
            <a:r>
              <a:rPr lang="en-US" altLang="zh-CN" dirty="0" err="1"/>
              <a:t>lson</a:t>
            </a:r>
            <a:r>
              <a:rPr lang="en-US" altLang="zh-CN" dirty="0"/>
              <a:t>])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15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3D85D-CC5B-4D64-BB5E-3F31C4FD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复杂度及正确性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2FE5-2BD5-4C79-A667-188AA3AF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正确性即如前面的阐述：当当前根的左子树有</a:t>
            </a:r>
            <a:r>
              <a:rPr lang="en-US" altLang="zh-CN" dirty="0"/>
              <a:t>i</a:t>
            </a:r>
            <a:r>
              <a:rPr lang="zh-CN" altLang="en-US" dirty="0"/>
              <a:t>个元素时，根所代表的值即为第</a:t>
            </a:r>
            <a:r>
              <a:rPr lang="en-US" altLang="zh-CN" dirty="0"/>
              <a:t>i+1</a:t>
            </a:r>
            <a:r>
              <a:rPr lang="zh-CN" altLang="en-US" dirty="0"/>
              <a:t>大的数，那么若</a:t>
            </a:r>
            <a:r>
              <a:rPr lang="en-US" altLang="zh-CN" dirty="0"/>
              <a:t>k&lt;i+1</a:t>
            </a:r>
            <a:r>
              <a:rPr lang="zh-CN" altLang="en-US" dirty="0"/>
              <a:t>，则第</a:t>
            </a:r>
            <a:r>
              <a:rPr lang="en-US" altLang="zh-CN" dirty="0"/>
              <a:t>k</a:t>
            </a:r>
            <a:r>
              <a:rPr lang="zh-CN" altLang="en-US" dirty="0"/>
              <a:t>大一定在左子树中，若等于 ，则根即为所求，若大于，则该问题等价于在根的右子树查找第</a:t>
            </a:r>
            <a:r>
              <a:rPr lang="en-US" altLang="zh-CN" dirty="0"/>
              <a:t>k-(i+1)</a:t>
            </a:r>
            <a:r>
              <a:rPr lang="zh-CN" altLang="en-US" dirty="0"/>
              <a:t>大的数。</a:t>
            </a:r>
            <a:endParaRPr lang="en-US" altLang="zh-CN" dirty="0"/>
          </a:p>
          <a:p>
            <a:r>
              <a:rPr lang="zh-CN" altLang="en-US" dirty="0"/>
              <a:t>时间复杂度证明：</a:t>
            </a:r>
            <a:endParaRPr lang="en-US" altLang="zh-CN" dirty="0"/>
          </a:p>
          <a:p>
            <a:r>
              <a:rPr lang="zh-CN" altLang="en-US" dirty="0"/>
              <a:t>由于每一次函数调用为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），当前位置的深度必加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最大深度为</a:t>
            </a:r>
            <a:r>
              <a:rPr lang="en-US" altLang="zh-CN" dirty="0" err="1"/>
              <a:t>Max_depth</a:t>
            </a:r>
            <a:r>
              <a:rPr lang="en-US" altLang="zh-CN" dirty="0"/>
              <a:t>=O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则时间复杂度为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Max_depth</a:t>
            </a:r>
            <a:r>
              <a:rPr lang="zh-CN" altLang="en-US" dirty="0"/>
              <a:t>）</a:t>
            </a:r>
            <a:r>
              <a:rPr lang="en-US" altLang="zh-CN" dirty="0"/>
              <a:t>=O(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9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2E83-4D07-4ED9-AF25-7198E684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05B36-1703-45D0-B875-A78F5DEC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6721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119</TotalTime>
  <Words>496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天体</vt:lpstr>
      <vt:lpstr>期末考试：第六题 </vt:lpstr>
      <vt:lpstr>Emmm题目：</vt:lpstr>
      <vt:lpstr>首先</vt:lpstr>
      <vt:lpstr>做法：</vt:lpstr>
      <vt:lpstr>如何做到单链的查询？</vt:lpstr>
      <vt:lpstr>算法设计</vt:lpstr>
      <vt:lpstr>复杂度及正确性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what_ hellhand</dc:creator>
  <cp:lastModifiedBy>what_ hellhand</cp:lastModifiedBy>
  <cp:revision>5</cp:revision>
  <dcterms:created xsi:type="dcterms:W3CDTF">2018-08-30T14:01:27Z</dcterms:created>
  <dcterms:modified xsi:type="dcterms:W3CDTF">2018-09-01T03:57:03Z</dcterms:modified>
</cp:coreProperties>
</file>