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4" r:id="rId17"/>
    <p:sldId id="279" r:id="rId18"/>
    <p:sldId id="288" r:id="rId19"/>
    <p:sldId id="290" r:id="rId20"/>
    <p:sldId id="293" r:id="rId21"/>
    <p:sldId id="292" r:id="rId22"/>
    <p:sldId id="296" r:id="rId23"/>
    <p:sldId id="291" r:id="rId24"/>
    <p:sldId id="295" r:id="rId25"/>
    <p:sldId id="294" r:id="rId26"/>
    <p:sldId id="28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FCE76-09F4-4944-BC13-3B3836E034C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18FF6-C777-4A60-83FF-E82835891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用于构造集合，比如空集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18FF6-C777-4A60-83FF-E82835891B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DAAC-ABE2-4E97-A812-071CB7DF0D2E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AC68-5D40-4947-A313-83F01C2D71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9291" y="1628800"/>
            <a:ext cx="4805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ZFC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及选择公理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35010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姜勇刚  李凯旭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并集公理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484784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并集公理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/>
              <a:t> Axiom of union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</a:t>
            </a:r>
          </a:p>
          <a:p>
            <a:r>
              <a:rPr lang="zh-CN" altLang="zh-CN" sz="2800" dirty="0" smtClean="0"/>
              <a:t>任给一集合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，可以把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的元素的元素汇集到一起，组成一个新集合。（对任意集合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，存在集合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w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当且仅当存在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使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且</a:t>
            </a:r>
            <a:r>
              <a:rPr lang="en-US" altLang="zh-CN" sz="2800" dirty="0" smtClean="0"/>
              <a:t>w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）。</a:t>
            </a:r>
            <a:endParaRPr lang="zh-CN" altLang="zh-CN" sz="2800" dirty="0"/>
          </a:p>
        </p:txBody>
      </p:sp>
      <p:pic>
        <p:nvPicPr>
          <p:cNvPr id="4" name="图片 3" descr="C:\Users\lenovo\Documents\Tencent Files\2248413711\FileRecv\MobileFile\Image\NV}}YDMY(DOM[XKJD{0DDDL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149080"/>
            <a:ext cx="56886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幂集公理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596" y="1844824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幂集公理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 Axiom of power set 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r>
              <a:rPr lang="zh-CN" altLang="zh-CN" sz="2800" dirty="0" smtClean="0"/>
              <a:t>任意的集合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P(x)</a:t>
            </a:r>
            <a:r>
              <a:rPr lang="zh-CN" altLang="zh-CN" sz="2800" dirty="0" smtClean="0"/>
              <a:t>也是一集合（对任意集合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，存在集合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，使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当且仅当对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的所有元素</a:t>
            </a:r>
            <a:r>
              <a:rPr lang="en-US" altLang="zh-CN" sz="2800" dirty="0" smtClean="0"/>
              <a:t>w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w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）。</a:t>
            </a:r>
            <a:endParaRPr lang="zh-CN" altLang="en-US" sz="2800" dirty="0"/>
          </a:p>
        </p:txBody>
      </p:sp>
      <p:pic>
        <p:nvPicPr>
          <p:cNvPr id="5" name="图片 4" descr="C:\Users\lenovo\Documents\Tencent Files\2248413711\FileRecv\MobileFile\Image\GS}$TAD1TQD2`9F[QX]~RKF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645024"/>
            <a:ext cx="828092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无穷公理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3668" y="1916832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/>
              <a:t>无穷公理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/>
              <a:t> Axiom of infinity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algn="ctr"/>
            <a:r>
              <a:rPr lang="zh-CN" altLang="zh-CN" sz="2800" dirty="0" smtClean="0"/>
              <a:t>存在一集合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，它有无穷多元素</a:t>
            </a:r>
            <a:endParaRPr lang="zh-CN" altLang="en-US" sz="2800" dirty="0"/>
          </a:p>
        </p:txBody>
      </p:sp>
      <p:pic>
        <p:nvPicPr>
          <p:cNvPr id="4" name="图片 3" descr="C:\Users\lenovo\Documents\Tencent Files\2248413711\FileRecv\MobileFile\Image\IS5QLZ)1VC8F${QM3DXR5)8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3140968"/>
            <a:ext cx="5246712" cy="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分离公理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分离公理：</a:t>
            </a:r>
            <a:r>
              <a:rPr lang="en-US" altLang="zh-CN" sz="2800" dirty="0" smtClean="0"/>
              <a:t>“</a:t>
            </a:r>
            <a:r>
              <a:rPr lang="zh-CN" altLang="zh-CN" sz="2800" dirty="0" smtClean="0"/>
              <a:t>对任意集合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和任意对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的元素有定义的逻辑谓词</a:t>
            </a:r>
            <a:r>
              <a:rPr lang="en-US" altLang="zh-CN" sz="2800" dirty="0" smtClean="0"/>
              <a:t>P(z)</a:t>
            </a:r>
            <a:r>
              <a:rPr lang="zh-CN" altLang="zh-CN" sz="2800" dirty="0" smtClean="0"/>
              <a:t>，存在集合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，使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当且仅当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而且</a:t>
            </a:r>
            <a:r>
              <a:rPr lang="en-US" altLang="zh-CN" sz="2800" dirty="0" smtClean="0"/>
              <a:t>P(z)</a:t>
            </a:r>
            <a:r>
              <a:rPr lang="zh-CN" altLang="zh-CN" sz="2800" dirty="0" smtClean="0"/>
              <a:t>为真</a:t>
            </a:r>
            <a:r>
              <a:rPr lang="en-US" altLang="zh-CN" sz="2800" dirty="0" smtClean="0"/>
              <a:t>”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Axiom schema of specification (also called the axiom schema of separation or of restricted comprehension)</a:t>
            </a:r>
            <a:endParaRPr lang="zh-CN" altLang="zh-CN" sz="28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581128"/>
            <a:ext cx="3886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替换公理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3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替换公理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Axiom schema of replacement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：对于任意的函数</a:t>
            </a:r>
            <a:r>
              <a:rPr lang="en-US" altLang="zh-CN" sz="2800" dirty="0" smtClean="0"/>
              <a:t>F(x)</a:t>
            </a:r>
            <a:r>
              <a:rPr lang="zh-CN" altLang="zh-CN" sz="2800" dirty="0" smtClean="0"/>
              <a:t>，对于任意的集合</a:t>
            </a:r>
            <a:r>
              <a:rPr lang="en-US" altLang="zh-CN" sz="2800" dirty="0" smtClean="0"/>
              <a:t>t</a:t>
            </a:r>
            <a:r>
              <a:rPr lang="zh-CN" altLang="zh-CN" sz="2800" dirty="0" smtClean="0"/>
              <a:t>，当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属于</a:t>
            </a:r>
            <a:r>
              <a:rPr lang="en-US" altLang="zh-CN" sz="2800" dirty="0" smtClean="0"/>
              <a:t>t</a:t>
            </a:r>
            <a:r>
              <a:rPr lang="zh-CN" altLang="zh-CN" sz="2800" dirty="0" smtClean="0"/>
              <a:t>时，</a:t>
            </a:r>
            <a:r>
              <a:rPr lang="en-US" altLang="zh-CN" sz="2800" dirty="0" smtClean="0"/>
              <a:t>F(x)</a:t>
            </a:r>
            <a:r>
              <a:rPr lang="zh-CN" altLang="zh-CN" sz="2800" dirty="0" smtClean="0"/>
              <a:t>都有定义（</a:t>
            </a:r>
            <a:r>
              <a:rPr lang="en-US" altLang="zh-CN" sz="2800" dirty="0" smtClean="0"/>
              <a:t>ZF</a:t>
            </a:r>
            <a:r>
              <a:rPr lang="zh-CN" altLang="zh-CN" sz="2800" dirty="0" smtClean="0"/>
              <a:t>系统中唯一的对象是集合，以</a:t>
            </a:r>
            <a:r>
              <a:rPr lang="en-US" altLang="zh-CN" sz="2800" dirty="0" smtClean="0"/>
              <a:t>F(x)</a:t>
            </a:r>
            <a:r>
              <a:rPr lang="zh-CN" altLang="zh-CN" sz="2800" dirty="0" smtClean="0"/>
              <a:t>必然是集合）成立的前提下，就一定存在一集合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，使得对于所有的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属于</a:t>
            </a:r>
            <a:r>
              <a:rPr lang="en-US" altLang="zh-CN" sz="2800" dirty="0" smtClean="0"/>
              <a:t>t</a:t>
            </a:r>
            <a:r>
              <a:rPr lang="zh-CN" altLang="zh-CN" sz="2800" dirty="0" smtClean="0"/>
              <a:t>，在集合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中都有一元素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，使</a:t>
            </a:r>
            <a:r>
              <a:rPr lang="en-US" altLang="zh-CN" sz="2800" dirty="0" smtClean="0"/>
              <a:t>y=F(x)</a:t>
            </a:r>
            <a:r>
              <a:rPr lang="zh-CN" altLang="zh-CN" sz="2800" dirty="0" smtClean="0"/>
              <a:t>。也就是说，由</a:t>
            </a:r>
            <a:r>
              <a:rPr lang="en-US" altLang="zh-CN" sz="2800" dirty="0" smtClean="0"/>
              <a:t>F(x)</a:t>
            </a:r>
            <a:r>
              <a:rPr lang="zh-CN" altLang="zh-CN" sz="2800" dirty="0" smtClean="0"/>
              <a:t>所定义的函数的定义域在</a:t>
            </a:r>
            <a:r>
              <a:rPr lang="en-US" altLang="zh-CN" sz="2800" dirty="0" smtClean="0"/>
              <a:t>t</a:t>
            </a:r>
            <a:r>
              <a:rPr lang="zh-CN" altLang="zh-CN" sz="2800" dirty="0" smtClean="0"/>
              <a:t>中的时候，那么它的值域可限定在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中。</a:t>
            </a:r>
            <a:endParaRPr lang="zh-CN" altLang="zh-CN" sz="2800" dirty="0"/>
          </a:p>
        </p:txBody>
      </p:sp>
      <p:pic>
        <p:nvPicPr>
          <p:cNvPr id="4" name="图片 3" descr="C:\Users\lenovo\Documents\Tencent Files\2248413711\FileRecv\MobileFile\Image\}[_M@_}YHTMHEJL%JJB1}ST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725144"/>
            <a:ext cx="763284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正则公理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68" y="1412776"/>
            <a:ext cx="87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正则公理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/>
              <a:t> Axiom of regularity (also called the Axiom of foundation)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</a:t>
            </a:r>
          </a:p>
          <a:p>
            <a:r>
              <a:rPr lang="zh-CN" altLang="zh-CN" sz="2800" dirty="0" smtClean="0"/>
              <a:t>对任意非空集合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，至少有一元素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使</a:t>
            </a:r>
            <a:r>
              <a:rPr lang="en-US" altLang="zh-CN" sz="2800" dirty="0" err="1" smtClean="0"/>
              <a:t>x∩y</a:t>
            </a:r>
            <a:r>
              <a:rPr lang="zh-CN" altLang="zh-CN" sz="2800" dirty="0" smtClean="0"/>
              <a:t>为空集</a:t>
            </a:r>
            <a:endParaRPr lang="en-US" altLang="zh-CN" sz="2800" dirty="0" smtClean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4797152"/>
            <a:ext cx="767556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6663" y="2276872"/>
            <a:ext cx="4176663" cy="258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1.5 0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4" y="241548"/>
            <a:ext cx="8875713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 descr="C:\Users\wcj\AppData\Roaming\Tencent\QQ\Temp\7}9F{A%S1(S](B0(_LOXR1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1441779" cy="1944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573016"/>
            <a:ext cx="56102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选择公理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Users\lenovo\Documents\Tencent Files\2248413711\Image\Group\RLIHJ]SLP7D{$VAB8XXJ~2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149080"/>
            <a:ext cx="1545772" cy="1512168"/>
          </a:xfrm>
          <a:prstGeom prst="rect">
            <a:avLst/>
          </a:prstGeom>
          <a:noFill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61849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14096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选择公理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axiom of choice 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：对任意集</a:t>
            </a:r>
            <a:r>
              <a:rPr lang="en-US" altLang="zh-CN" dirty="0" smtClean="0"/>
              <a:t>c</a:t>
            </a:r>
            <a:r>
              <a:rPr lang="zh-CN" altLang="zh-CN" dirty="0" smtClean="0"/>
              <a:t>存在以</a:t>
            </a:r>
            <a:r>
              <a:rPr lang="en-US" altLang="zh-CN" dirty="0" smtClean="0"/>
              <a:t>c</a:t>
            </a:r>
            <a:r>
              <a:rPr lang="zh-CN" altLang="zh-CN" dirty="0" smtClean="0"/>
              <a:t>为定义域的选择函数</a:t>
            </a:r>
            <a:r>
              <a:rPr lang="en-US" altLang="zh-CN" dirty="0" smtClean="0"/>
              <a:t>g</a:t>
            </a:r>
            <a:r>
              <a:rPr lang="zh-CN" altLang="zh-CN" dirty="0" smtClean="0"/>
              <a:t>，使得对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的每个非空元集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</a:t>
            </a:r>
            <a:r>
              <a:rPr lang="en-US" altLang="zh-CN" dirty="0" smtClean="0"/>
              <a:t>g(x)</a:t>
            </a:r>
            <a:r>
              <a:rPr lang="zh-CN" altLang="zh-CN" dirty="0" smtClean="0"/>
              <a:t>∈</a:t>
            </a:r>
            <a:r>
              <a:rPr lang="en-US" altLang="zh-CN" dirty="0" smtClean="0"/>
              <a:t>x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6672"/>
            <a:ext cx="640715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6672"/>
            <a:ext cx="7476751" cy="536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329" y="40466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康托的朴素集合论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2820313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1988840"/>
            <a:ext cx="2664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把</a:t>
            </a:r>
            <a:r>
              <a:rPr lang="zh-CN" altLang="en-US" sz="2400" dirty="0"/>
              <a:t>若干确定的、有区别的（不论是具体的或抽象的）事物合并起来，看作一个整体，其中各事物称为该集合的元素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每个集合元素个数有限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>
          <a:xfrm>
            <a:off x="3275856" y="123740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048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trivial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700808"/>
            <a:ext cx="91571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852936"/>
            <a:ext cx="826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3501008"/>
            <a:ext cx="844893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4509120"/>
            <a:ext cx="2664296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1983270" cy="1824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764704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考虑</a:t>
            </a:r>
            <a:r>
              <a:rPr lang="zh-CN" altLang="en-US" sz="2400" b="1" dirty="0" smtClean="0"/>
              <a:t>实数的所有非空子集</a:t>
            </a:r>
            <a:r>
              <a:rPr lang="zh-CN" altLang="en-US" sz="2400" dirty="0" smtClean="0"/>
              <a:t>。这下怎么从每个非空子集中选一个元素呢</a:t>
            </a:r>
            <a:r>
              <a:rPr lang="en-US" altLang="zh-CN" sz="2400" dirty="0" smtClean="0"/>
              <a:t>……</a:t>
            </a:r>
          </a:p>
        </p:txBody>
      </p:sp>
      <p:pic>
        <p:nvPicPr>
          <p:cNvPr id="3" name="图片 2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68960"/>
            <a:ext cx="1656184" cy="255328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45024"/>
            <a:ext cx="2880320" cy="23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628800"/>
            <a:ext cx="6483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348880"/>
            <a:ext cx="640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14096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选择公理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axiom of choice 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：对任意集</a:t>
            </a:r>
            <a:r>
              <a:rPr lang="en-US" altLang="zh-CN" dirty="0" smtClean="0"/>
              <a:t>c</a:t>
            </a:r>
            <a:r>
              <a:rPr lang="zh-CN" altLang="zh-CN" dirty="0" smtClean="0"/>
              <a:t>存在以</a:t>
            </a:r>
            <a:r>
              <a:rPr lang="en-US" altLang="zh-CN" dirty="0" smtClean="0"/>
              <a:t>c</a:t>
            </a:r>
            <a:r>
              <a:rPr lang="zh-CN" altLang="zh-CN" dirty="0" smtClean="0"/>
              <a:t>为定义域的选择函数</a:t>
            </a:r>
            <a:r>
              <a:rPr lang="en-US" altLang="zh-CN" dirty="0" smtClean="0"/>
              <a:t>g</a:t>
            </a:r>
            <a:r>
              <a:rPr lang="zh-CN" altLang="zh-CN" dirty="0" smtClean="0"/>
              <a:t>，使得对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的每个非空元集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</a:t>
            </a:r>
            <a:r>
              <a:rPr lang="en-US" altLang="zh-CN" dirty="0" smtClean="0"/>
              <a:t>g(x)</a:t>
            </a:r>
            <a:r>
              <a:rPr lang="zh-CN" altLang="zh-CN" dirty="0" smtClean="0"/>
              <a:t>∈</a:t>
            </a:r>
            <a:r>
              <a:rPr lang="en-US" altLang="zh-CN" dirty="0" smtClean="0"/>
              <a:t>x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692696"/>
            <a:ext cx="771895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2592288" cy="23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2348880"/>
            <a:ext cx="2592288" cy="258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620688"/>
            <a:ext cx="739093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815793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95700"/>
            <a:ext cx="24860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447626"/>
            <a:ext cx="1763688" cy="241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90872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选择公理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386104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佐恩引理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7382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良序公理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6" name="直接箭头连接符 5"/>
          <p:cNvCxnSpPr>
            <a:stCxn id="4" idx="0"/>
            <a:endCxn id="2" idx="2"/>
          </p:cNvCxnSpPr>
          <p:nvPr/>
        </p:nvCxnSpPr>
        <p:spPr>
          <a:xfrm flipV="1">
            <a:off x="1584832" y="1832050"/>
            <a:ext cx="2664296" cy="20417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3" idx="1"/>
          </p:cNvCxnSpPr>
          <p:nvPr/>
        </p:nvCxnSpPr>
        <p:spPr>
          <a:xfrm flipV="1">
            <a:off x="3062160" y="4322713"/>
            <a:ext cx="2661968" cy="12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>
            <a:off x="4249128" y="1832050"/>
            <a:ext cx="2952328" cy="20289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636912"/>
            <a:ext cx="872480" cy="1345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5796" y="282883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2" y="54868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罗素悖论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en-US" sz="2000" dirty="0" smtClean="0"/>
              <a:t>罗素悖论：设集合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是由一切不属于自身的集合所组成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2420888"/>
            <a:ext cx="6048672" cy="565456"/>
          </a:xfrm>
          <a:prstGeom prst="rect">
            <a:avLst/>
          </a:prstGeom>
        </p:spPr>
      </p:pic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12976"/>
            <a:ext cx="3810000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40050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理发师悖论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2175" y="476672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公理化集合论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Ernst </a:t>
            </a:r>
            <a:r>
              <a:rPr lang="en-US" altLang="zh-CN" dirty="0" err="1" smtClean="0"/>
              <a:t>Zermelo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6195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 Abraham </a:t>
            </a:r>
            <a:r>
              <a:rPr lang="en-US" altLang="zh-CN" dirty="0" err="1"/>
              <a:t>Fraenkel</a:t>
            </a:r>
            <a:endParaRPr lang="zh-CN" altLang="en-US" dirty="0"/>
          </a:p>
        </p:txBody>
      </p:sp>
      <p:pic>
        <p:nvPicPr>
          <p:cNvPr id="5" name="图片 4" descr="Ernst_Zermelo_1900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2448272" cy="3264363"/>
          </a:xfrm>
          <a:prstGeom prst="rect">
            <a:avLst/>
          </a:prstGeom>
        </p:spPr>
      </p:pic>
      <p:pic>
        <p:nvPicPr>
          <p:cNvPr id="6" name="图片 5" descr="375px-Adolf_Abraham_Halevi_Fraenk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089843"/>
            <a:ext cx="2304256" cy="3232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836712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把</a:t>
            </a:r>
            <a:r>
              <a:rPr lang="zh-CN" altLang="en-US" sz="2400" dirty="0"/>
              <a:t>若干确定的、有区别的（不论是具体的或抽象的）事物合并起来，看作一个整体，其中各事物称为该集合的元素</a:t>
            </a:r>
            <a:r>
              <a:rPr lang="zh-CN" altLang="en-US" dirty="0"/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03748" y="1988840"/>
            <a:ext cx="4536504" cy="1737484"/>
            <a:chOff x="2303748" y="1988840"/>
            <a:chExt cx="4536504" cy="1737484"/>
          </a:xfrm>
        </p:grpSpPr>
        <p:sp>
          <p:nvSpPr>
            <p:cNvPr id="6" name="TextBox 5"/>
            <p:cNvSpPr txBox="1"/>
            <p:nvPr/>
          </p:nvSpPr>
          <p:spPr>
            <a:xfrm>
              <a:off x="2303748" y="3356992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dirty="0"/>
                <a:t>没有把集合的概念加以限制</a:t>
              </a:r>
              <a:endParaRPr lang="zh-CN" altLang="en-US" dirty="0"/>
            </a:p>
          </p:txBody>
        </p:sp>
        <p:sp>
          <p:nvSpPr>
            <p:cNvPr id="7" name="上箭头 6"/>
            <p:cNvSpPr/>
            <p:nvPr/>
          </p:nvSpPr>
          <p:spPr>
            <a:xfrm>
              <a:off x="4319972" y="1988840"/>
              <a:ext cx="504056" cy="13681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631404" y="4509120"/>
            <a:ext cx="3881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ZF 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公理系统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77281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从现有的集合论成果出发，反求足以建立这一数学分支的原则。这些原则必须足够狭窄，以保证排除一切</a:t>
            </a:r>
            <a:r>
              <a:rPr lang="zh-CN" altLang="zh-CN" dirty="0" smtClean="0"/>
              <a:t>矛盾</a:t>
            </a:r>
            <a:r>
              <a:rPr lang="zh-CN" altLang="zh-CN" dirty="0"/>
              <a:t>，另一方面，又必须充分广阔，使康托尔集合论中一切有价值的内容得以保存下来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ZF</a:t>
            </a:r>
            <a:r>
              <a:rPr lang="zh-CN" altLang="en-US" dirty="0" smtClean="0"/>
              <a:t>公理系统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1619672" y="980728"/>
            <a:ext cx="1152128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外延公理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547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空集公理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0515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无序</a:t>
            </a:r>
            <a:r>
              <a:rPr lang="zh-CN" altLang="en-US" dirty="0" smtClean="0"/>
              <a:t>公理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并集</a:t>
            </a:r>
            <a:r>
              <a:rPr lang="zh-CN" altLang="en-US" dirty="0" smtClean="0"/>
              <a:t>公理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31316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幂集公理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36357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无穷公理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41397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分离公理模式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47158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替换公理模式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52199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正则公理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499992" y="1196752"/>
            <a:ext cx="1512168" cy="923330"/>
            <a:chOff x="4499992" y="1196752"/>
            <a:chExt cx="1512168" cy="92333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4499992" y="1700808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364088" y="1196752"/>
              <a:ext cx="64807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？</a:t>
              </a:r>
              <a:endParaRPr lang="zh-CN" alt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pic>
        <p:nvPicPr>
          <p:cNvPr id="17" name="图片 16" descr="IMG_16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348880"/>
            <a:ext cx="3165003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4673" y="4766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外延公理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外延公理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/>
              <a:t>Axiom of extensionality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</a:t>
            </a:r>
          </a:p>
          <a:p>
            <a:r>
              <a:rPr lang="zh-CN" altLang="zh-CN" sz="2800" dirty="0" smtClean="0"/>
              <a:t>一个集合完全由它的元素所决定。如果两个集合含有同样的元素，则它们是相等的。</a:t>
            </a:r>
            <a:endParaRPr lang="zh-CN" altLang="en-US" sz="2800" dirty="0"/>
          </a:p>
        </p:txBody>
      </p:sp>
      <p:pic>
        <p:nvPicPr>
          <p:cNvPr id="5" name="图片 4" descr="C:\Users\lenovo\Documents\Tencent Files\2248413711\FileRecv\MobileFile\Image\L[6AE}$70}B5MOSCX~WAAS8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573016"/>
            <a:ext cx="712879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8425" y="476672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无序对公理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700808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无序对公理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Axiom of pairing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</a:t>
            </a:r>
          </a:p>
          <a:p>
            <a:r>
              <a:rPr lang="zh-CN" altLang="zh-CN" sz="2800" dirty="0" smtClean="0"/>
              <a:t>任给两个集合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y</a:t>
            </a:r>
            <a:r>
              <a:rPr lang="zh-CN" altLang="zh-CN" sz="2800" dirty="0" smtClean="0"/>
              <a:t>，存在第三个集合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，而</a:t>
            </a:r>
            <a:r>
              <a:rPr lang="en-US" altLang="zh-CN" sz="2800" dirty="0" smtClean="0"/>
              <a:t>w</a:t>
            </a:r>
            <a:r>
              <a:rPr lang="zh-CN" altLang="zh-CN" sz="2800" dirty="0" smtClean="0"/>
              <a:t>∈</a:t>
            </a:r>
            <a:r>
              <a:rPr lang="en-US" altLang="zh-CN" sz="2800" dirty="0" smtClean="0"/>
              <a:t>z</a:t>
            </a:r>
            <a:r>
              <a:rPr lang="zh-CN" altLang="zh-CN" sz="2800" dirty="0" smtClean="0"/>
              <a:t>当且仅当</a:t>
            </a:r>
            <a:r>
              <a:rPr lang="en-US" altLang="zh-CN" sz="2800" dirty="0" smtClean="0"/>
              <a:t>w=x</a:t>
            </a:r>
            <a:r>
              <a:rPr lang="zh-CN" altLang="zh-CN" sz="2800" dirty="0" smtClean="0"/>
              <a:t>或者</a:t>
            </a:r>
            <a:r>
              <a:rPr lang="en-US" altLang="zh-CN" sz="2800" dirty="0" smtClean="0"/>
              <a:t>w=y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4" name="图片 3" descr="C:\Users\lenovo\Documents\Tencent Files\2248413711\FileRecv\MobileFile\Image\NCYQOT0NI5HYGFB8V`]LZ3Y.pn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3501008"/>
            <a:ext cx="5688632" cy="12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636</TotalTime>
  <Words>675</Words>
  <Application>Microsoft Office PowerPoint</Application>
  <PresentationFormat>全屏显示(4:3)</PresentationFormat>
  <Paragraphs>60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龙腾四海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56</cp:revision>
  <dcterms:created xsi:type="dcterms:W3CDTF">2017-12-15T14:52:04Z</dcterms:created>
  <dcterms:modified xsi:type="dcterms:W3CDTF">2017-12-18T01:16:13Z</dcterms:modified>
</cp:coreProperties>
</file>