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2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0401" y="1296755"/>
            <a:ext cx="9171668" cy="2421464"/>
          </a:xfrm>
        </p:spPr>
        <p:txBody>
          <a:bodyPr/>
          <a:lstStyle/>
          <a:p>
            <a:pPr algn="ctr"/>
            <a:r>
              <a:rPr lang="en-US" altLang="zh-CN" dirty="0" smtClean="0"/>
              <a:t>Correctness of KMP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3601" y="4975447"/>
            <a:ext cx="8968468" cy="1405467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/>
              <a:t>史子凡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46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924" y="390144"/>
            <a:ext cx="7483178" cy="3803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56" y="4571810"/>
            <a:ext cx="9050132" cy="314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56" y="4886488"/>
            <a:ext cx="1564652" cy="3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413933"/>
            <a:ext cx="10131425" cy="1456267"/>
          </a:xfrm>
        </p:spPr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3333" y="1396999"/>
            <a:ext cx="10131425" cy="364913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循环次数有限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42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9469" y="272626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CN" sz="6000" smtClean="0"/>
              <a:t>Thank you!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797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50" y="1315401"/>
            <a:ext cx="6986739" cy="4227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41" y="2350388"/>
            <a:ext cx="4922686" cy="21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模拟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的计算过程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KMP: a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持续匹配，则与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b="0" dirty="0" smtClean="0">
                    <a:ea typeface="Cambria Math" panose="02040503050406030204" pitchFamily="18" charset="0"/>
                  </a:rPr>
                  <a:t>无关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——</a:t>
                </a:r>
                <a:r>
                  <a:rPr lang="zh-CN" altLang="en-US" b="0" dirty="0" smtClean="0">
                    <a:ea typeface="Cambria Math" panose="02040503050406030204" pitchFamily="18" charset="0"/>
                  </a:rPr>
                  <a:t>在第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6</a:t>
                </a:r>
                <a:r>
                  <a:rPr lang="zh-CN" altLang="en-US" b="0" dirty="0" smtClean="0">
                    <a:ea typeface="Cambria Math" panose="02040503050406030204" pitchFamily="18" charset="0"/>
                  </a:rPr>
                  <a:t>行报错直接进入第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8</a:t>
                </a:r>
                <a:r>
                  <a:rPr lang="zh-CN" altLang="en-US" b="0" dirty="0" smtClean="0">
                    <a:ea typeface="Cambria Math" panose="02040503050406030204" pitchFamily="18" charset="0"/>
                  </a:rPr>
                  <a:t>行满足，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q</a:t>
                </a:r>
                <a:r>
                  <a:rPr lang="zh-CN" altLang="en-US" b="0" dirty="0" smtClean="0">
                    <a:ea typeface="Cambria Math" panose="02040503050406030204" pitchFamily="18" charset="0"/>
                  </a:rPr>
                  <a:t>加一</a:t>
                </a:r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终止了对</a:t>
                </a:r>
                <a:r>
                  <a:rPr lang="en-US" altLang="zh-CN" dirty="0" smtClean="0"/>
                  <a:t>pattern</a:t>
                </a:r>
                <a:r>
                  <a:rPr lang="zh-CN" altLang="en-US" dirty="0" smtClean="0"/>
                  <a:t>的匹配，并且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KMP: a</a:t>
                </a:r>
                <a:r>
                  <a:rPr lang="zh-CN" altLang="en-US" dirty="0" smtClean="0"/>
                  <a:t>不能匹配，则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起作用，</a:t>
                </a:r>
                <a:r>
                  <a:rPr lang="en-US" altLang="zh-CN" dirty="0" smtClean="0"/>
                  <a:t>6~7</a:t>
                </a:r>
                <a:r>
                  <a:rPr lang="zh-CN" altLang="en-US" dirty="0" smtClean="0"/>
                  <a:t>行的</a:t>
                </a:r>
                <a:r>
                  <a:rPr lang="en-US" altLang="zh-CN" dirty="0" smtClean="0"/>
                  <a:t>while</a:t>
                </a:r>
                <a:r>
                  <a:rPr lang="zh-CN" altLang="en-US" dirty="0" smtClean="0"/>
                  <a:t>循环使得最终停在一个状态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</a:rPr>
                  <a:t>或者回到状态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0.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如果有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</a:rPr>
                  <a:t>，那么第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9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行就进入了新状态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</a:rPr>
                  <a:t>。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134" y="844634"/>
            <a:ext cx="10131425" cy="1456267"/>
          </a:xfrm>
        </p:spPr>
        <p:txBody>
          <a:bodyPr/>
          <a:lstStyle/>
          <a:p>
            <a:r>
              <a:rPr lang="zh-CN" altLang="en-US" dirty="0" smtClean="0"/>
              <a:t>循环不变式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75305" y="1344168"/>
                <a:ext cx="4809743" cy="2343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 dirty="0" smtClean="0"/>
                  <a:t>第</a:t>
                </a:r>
                <a:r>
                  <a:rPr lang="en-US" altLang="zh-CN" sz="3200" dirty="0" smtClean="0"/>
                  <a:t>10</a:t>
                </a:r>
                <a:r>
                  <a:rPr lang="zh-CN" altLang="en-US" sz="3200" dirty="0" smtClean="0"/>
                  <a:t>行时有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5305" y="1344168"/>
                <a:ext cx="4809743" cy="2343912"/>
              </a:xfrm>
              <a:blipFill rotWithShape="0">
                <a:blip r:embed="rId2"/>
                <a:stretch>
                  <a:fillRect l="-3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23" y="3240121"/>
            <a:ext cx="6294849" cy="32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22961" y="1011936"/>
                <a:ext cx="10131425" cy="1456267"/>
              </a:xfrm>
            </p:spPr>
            <p:txBody>
              <a:bodyPr/>
              <a:lstStyle/>
              <a:p>
                <a:r>
                  <a:rPr lang="zh-CN" altLang="en-US" dirty="0" smtClean="0"/>
                  <a:t>数学归纳法证明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2961" y="1011936"/>
                <a:ext cx="10131425" cy="1456267"/>
              </a:xfrm>
              <a:blipFill rotWithShape="0">
                <a:blip r:embed="rId2"/>
                <a:stretch>
                  <a:fillRect l="-1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00785" y="1940899"/>
                <a:ext cx="10131425" cy="3649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dirty="0" smtClean="0"/>
                  <a:t>Base: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I.H.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           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785" y="1940899"/>
                <a:ext cx="10131425" cy="3649133"/>
              </a:xfrm>
              <a:blipFill rotWithShape="0">
                <a:blip r:embed="rId3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3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1" y="50695"/>
                <a:ext cx="10131425" cy="1456267"/>
              </a:xfrm>
            </p:spPr>
            <p:txBody>
              <a:bodyPr/>
              <a:lstStyle/>
              <a:p>
                <a:r>
                  <a:rPr lang="en-US" altLang="zh-CN" dirty="0" smtClean="0"/>
                  <a:t>1.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1" y="50695"/>
                <a:ext cx="10131425" cy="1456267"/>
              </a:xfrm>
              <a:blipFill rotWithShape="0">
                <a:blip r:embed="rId2"/>
                <a:stretch>
                  <a:fillRect l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2665" y="1352635"/>
            <a:ext cx="8997695" cy="17126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423" y="3240121"/>
            <a:ext cx="6294849" cy="32007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10344" y="1816197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-1</a:t>
            </a:r>
            <a:endParaRPr lang="zh-CN" altLang="en-US" sz="1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2.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961" y="1938528"/>
            <a:ext cx="10400230" cy="1313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651" y="3421624"/>
            <a:ext cx="6294849" cy="32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814" y="1754970"/>
            <a:ext cx="10082906" cy="33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3.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1716" y="399066"/>
            <a:ext cx="6753225" cy="280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779" y="3409950"/>
            <a:ext cx="6294849" cy="32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226</TotalTime>
  <Words>53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天体</vt:lpstr>
      <vt:lpstr>Correctness of KMP algorithm</vt:lpstr>
      <vt:lpstr>PowerPoint 演示文稿</vt:lpstr>
      <vt:lpstr>π模拟δ的计算过程</vt:lpstr>
      <vt:lpstr>循环不变式</vt:lpstr>
      <vt:lpstr>数学归纳法证明q=σ(T_i)</vt:lpstr>
      <vt:lpstr>1.σ(T_i )=0</vt:lpstr>
      <vt:lpstr>2.σ(T_i )=q^′+1</vt:lpstr>
      <vt:lpstr>PowerPoint 演示文稿</vt:lpstr>
      <vt:lpstr>3.0&lt;σ(T_i )≤q^′</vt:lpstr>
      <vt:lpstr>PowerPoint 演示文稿</vt:lpstr>
      <vt:lpstr>end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Correctness of KMP algorithm</dc:title>
  <dc:creator>lenovo</dc:creator>
  <cp:lastModifiedBy>lenovo</cp:lastModifiedBy>
  <cp:revision>23</cp:revision>
  <dcterms:created xsi:type="dcterms:W3CDTF">2017-05-04T02:43:37Z</dcterms:created>
  <dcterms:modified xsi:type="dcterms:W3CDTF">2017-05-04T06:35:14Z</dcterms:modified>
</cp:coreProperties>
</file>