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9"/>
  </p:notesMasterIdLst>
  <p:sldIdLst>
    <p:sldId id="256" r:id="rId2"/>
    <p:sldId id="320" r:id="rId3"/>
    <p:sldId id="278" r:id="rId4"/>
    <p:sldId id="321" r:id="rId5"/>
    <p:sldId id="282" r:id="rId6"/>
    <p:sldId id="323" r:id="rId7"/>
    <p:sldId id="322" r:id="rId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7438" autoAdjust="0"/>
  </p:normalViewPr>
  <p:slideViewPr>
    <p:cSldViewPr>
      <p:cViewPr varScale="1">
        <p:scale>
          <a:sx n="68" d="100"/>
          <a:sy n="68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43C0F8-CEC5-4F70-B31D-A56791713CC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87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2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992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0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3C0F8-CEC5-4F70-B31D-A56791713CC4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185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35A65-4D48-4DCE-BDDD-E73AA255D10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185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0F9BA-E22B-410E-8108-390CB9CFF3F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32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BF2DC-FD84-48BC-83F9-A2F0D3CAC82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61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76D13-420D-429B-9D2B-8DC4A62107A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29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B1408-1A35-4D8C-BB3D-EFDF70AD1AA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74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ECEFA3-DB16-4E9E-873E-B90ADA123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71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C31C2-6B89-428D-BBD6-634D058D773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69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9BBA1-4199-4AC0-B2A7-7566596E266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23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93DC1-0629-4B87-B4DB-6378EB43B72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91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2D65E-B39F-4417-9955-5908A3CE53B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055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B62CE-5C36-4225-946D-30274DE2037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69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A8AC27BA-0338-4B0E-B6A8-C402C8056450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华文行楷" panose="02010800040101010101" pitchFamily="2" charset="-122"/>
                    <a:cs typeface="Calibri" panose="020F050202020403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行楷" panose="02010800040101010101" pitchFamily="2" charset="-122"/>
                        <a:cs typeface="Calibri" panose="020F0502020204030204" pitchFamily="34" charset="0"/>
                      </a:rPr>
                      <m:t>𝑂𝑝𝑒𝑛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行楷" panose="02010800040101010101" pitchFamily="2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行楷" panose="02010800040101010101" pitchFamily="2" charset="-122"/>
                        <a:cs typeface="Calibri" panose="020F0502020204030204" pitchFamily="34" charset="0"/>
                      </a:rPr>
                      <m:t>𝑇𝑜𝑝𝑖𝑐</m:t>
                    </m:r>
                  </m:oMath>
                </a14:m>
                <a:r>
                  <a:rPr lang="en-US" altLang="zh-CN" dirty="0" smtClean="0">
                    <a:solidFill>
                      <a:srgbClr val="C0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/>
                </a:r>
                <a:br>
                  <a:rPr lang="en-US" altLang="zh-CN" dirty="0" smtClean="0">
                    <a:solidFill>
                      <a:srgbClr val="C0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</a:br>
                <a:r>
                  <a:rPr lang="zh-CN" altLang="zh-CN" dirty="0" smtClean="0"/>
                  <a:t>    </a:t>
                </a:r>
                <a:r>
                  <a:rPr lang="en-US" altLang="zh-CN" dirty="0" smtClean="0"/>
                  <a:t>        </a:t>
                </a:r>
                <a:r>
                  <a:rPr lang="zh-CN" altLang="zh-CN" dirty="0" smtClean="0"/>
                  <a:t>-  </a:t>
                </a:r>
                <a:r>
                  <a:rPr lang="en-US" altLang="zh-CN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LUP</a:t>
                </a:r>
                <a:r>
                  <a:rPr lang="zh-CN" altLang="en-US" sz="4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分解</a:t>
                </a:r>
                <a:r>
                  <a:rPr lang="zh-CN" altLang="en-US" sz="4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算法正确性证明</a:t>
                </a:r>
                <a:endParaRPr lang="zh-CN" altLang="zh-CN" sz="4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dirty="0" smtClean="0"/>
              <a:t>日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algn="r" eaLnBrk="1" hangingPunct="1"/>
            <a:r>
              <a:rPr lang="en-US" altLang="zh-CN" dirty="0" smtClean="0"/>
              <a:t>——171860538 </a:t>
            </a:r>
            <a:r>
              <a:rPr lang="zh-CN" altLang="en-US" dirty="0" smtClean="0"/>
              <a:t>陶绍诚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7"/>
          <a:stretch/>
        </p:blipFill>
        <p:spPr>
          <a:xfrm>
            <a:off x="551384" y="260649"/>
            <a:ext cx="5904656" cy="5832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35841" r="-1220" b="22343"/>
          <a:stretch/>
        </p:blipFill>
        <p:spPr>
          <a:xfrm>
            <a:off x="6816080" y="404664"/>
            <a:ext cx="4608513" cy="2520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8255" b="3227"/>
          <a:stretch/>
        </p:blipFill>
        <p:spPr>
          <a:xfrm>
            <a:off x="6816080" y="3717032"/>
            <a:ext cx="4536504" cy="11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400" y="332656"/>
            <a:ext cx="8229600" cy="919162"/>
          </a:xfrm>
        </p:spPr>
        <p:txBody>
          <a:bodyPr/>
          <a:lstStyle/>
          <a:p>
            <a:r>
              <a:rPr lang="zh-CN" altLang="en-US" dirty="0" smtClean="0"/>
              <a:t>部分正确性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1" t="35841" r="25610" b="22343"/>
          <a:stretch/>
        </p:blipFill>
        <p:spPr>
          <a:xfrm>
            <a:off x="911424" y="1251818"/>
            <a:ext cx="3024336" cy="2520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296792" y="768901"/>
                <a:ext cx="5688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Assertion 1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中的绝对值最大的元素</a:t>
                </a:r>
                <a:r>
                  <a:rPr lang="en-US" altLang="zh-CN" sz="2400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 smtClean="0"/>
                  <a:t>这个元素所在的行数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792" y="768901"/>
                <a:ext cx="5688632" cy="830997"/>
              </a:xfrm>
              <a:prstGeom prst="rect">
                <a:avLst/>
              </a:prstGeom>
              <a:blipFill>
                <a:blip r:embed="rId4"/>
                <a:stretch>
                  <a:fillRect l="-1715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295800" y="2160656"/>
                <a:ext cx="52565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Assertion 2</a:t>
                </a:r>
                <a:r>
                  <a:rPr lang="zh-CN" altLang="en-US" sz="2400" dirty="0" smtClean="0"/>
                  <a:t>：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/>
                  <a:t>不一定是非奇异矩阵，若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/>
                  <a:t>不是非奇异矩阵。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2160656"/>
                <a:ext cx="5256584" cy="830997"/>
              </a:xfrm>
              <a:prstGeom prst="rect">
                <a:avLst/>
              </a:prstGeom>
              <a:blipFill>
                <a:blip r:embed="rId5"/>
                <a:stretch>
                  <a:fillRect l="-1856" t="-8029" r="-4176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295800" y="3300326"/>
                <a:ext cx="74168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Assertion 3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中的绝对值最大的</a:t>
                </a:r>
                <a:r>
                  <a:rPr lang="zh-CN" altLang="en-US" sz="2400" dirty="0" smtClean="0"/>
                  <a:t>元素</a:t>
                </a:r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交换过程等价于对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/>
                  <a:t>左</a:t>
                </a:r>
                <a:r>
                  <a:rPr lang="zh-CN" altLang="en-US" sz="2400" dirty="0" smtClean="0"/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是由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交换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第</m:t>
                    </m:r>
                  </m:oMath>
                </a14:m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行与第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行所得。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3300326"/>
                <a:ext cx="7416824" cy="1200329"/>
              </a:xfrm>
              <a:prstGeom prst="rect">
                <a:avLst/>
              </a:prstGeom>
              <a:blipFill>
                <a:blip r:embed="rId6"/>
                <a:stretch>
                  <a:fillRect l="-1316" t="-5584" r="-2303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箭头 17"/>
          <p:cNvSpPr/>
          <p:nvPr/>
        </p:nvSpPr>
        <p:spPr>
          <a:xfrm rot="20927066">
            <a:off x="2321183" y="1290283"/>
            <a:ext cx="1828701" cy="13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20420746">
            <a:off x="3477951" y="2697602"/>
            <a:ext cx="915619" cy="198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20779102">
            <a:off x="3381449" y="3761991"/>
            <a:ext cx="914351" cy="184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248128" y="4500655"/>
                <a:ext cx="128580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4500655"/>
                <a:ext cx="1285800" cy="1008225"/>
              </a:xfrm>
              <a:prstGeom prst="rect">
                <a:avLst/>
              </a:prstGeom>
              <a:blipFill>
                <a:blip r:embed="rId7"/>
                <a:stretch>
                  <a:fillRect r="-3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 animBg="1"/>
      <p:bldP spid="23" grpId="0" animBg="1"/>
      <p:bldP spid="24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5"/>
            <a:ext cx="3110136" cy="702914"/>
          </a:xfrm>
        </p:spPr>
        <p:txBody>
          <a:bodyPr/>
          <a:lstStyle/>
          <a:p>
            <a:r>
              <a:rPr lang="zh-CN" altLang="en-US" dirty="0"/>
              <a:t>部分正确性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8255" b="3227"/>
          <a:stretch/>
        </p:blipFill>
        <p:spPr>
          <a:xfrm>
            <a:off x="1451484" y="2204864"/>
            <a:ext cx="4536504" cy="1116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47312" y="3501008"/>
                <a:ext cx="11877480" cy="182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Assertion 4:</a:t>
                </a:r>
                <a:r>
                  <a:rPr lang="zh-CN" altLang="en-US" sz="24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sz="2400" dirty="0" smtClean="0"/>
                  <a:t>分割，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          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312" y="3501008"/>
                <a:ext cx="11877480" cy="1821011"/>
              </a:xfrm>
              <a:prstGeom prst="rect">
                <a:avLst/>
              </a:prstGeom>
              <a:blipFill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347312" y="1549795"/>
            <a:ext cx="7124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将由原来的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/>
              <a:t>的第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 smtClean="0"/>
              <a:t>~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/>
              <a:t>行与第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 smtClean="0"/>
              <a:t>~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/>
              <a:t>列构成的方阵记为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087888" y="548680"/>
                <a:ext cx="177632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48680"/>
                <a:ext cx="177632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288504"/>
            <a:ext cx="10053725" cy="2520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0" y="3933056"/>
                <a:ext cx="11665296" cy="2232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33056"/>
                <a:ext cx="11665296" cy="2232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472" y="764704"/>
            <a:ext cx="957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设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矩阵表示该位置的元素是由几个乘积相加得到的</a:t>
            </a:r>
            <a:endParaRPr lang="zh-CN" altLang="en-US" sz="32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790748"/>
              </p:ext>
            </p:extLst>
          </p:nvPr>
        </p:nvGraphicFramePr>
        <p:xfrm>
          <a:off x="6032500" y="3319463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公式" r:id="rId3" imgW="126720" imgH="215640" progId="Equation.3">
                  <p:embed/>
                </p:oleObj>
              </mc:Choice>
              <mc:Fallback>
                <p:oleObj name="公式" r:id="rId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0" y="3319463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006442"/>
              </p:ext>
            </p:extLst>
          </p:nvPr>
        </p:nvGraphicFramePr>
        <p:xfrm>
          <a:off x="479376" y="2996952"/>
          <a:ext cx="11521280" cy="215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公式" r:id="rId5" imgW="5499000" imgH="914400" progId="Equation.3">
                  <p:embed/>
                </p:oleObj>
              </mc:Choice>
              <mc:Fallback>
                <p:oleObj name="公式" r:id="rId5" imgW="54990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376" y="2996952"/>
                        <a:ext cx="11521280" cy="2156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567608" y="1675622"/>
                <a:ext cx="7526997" cy="801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675622"/>
                <a:ext cx="7526997" cy="8017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3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09600" y="277815"/>
            <a:ext cx="3110136" cy="7029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完全正确性</a:t>
            </a:r>
            <a:endParaRPr lang="zh-CN" altLang="en-US" kern="0" dirty="0"/>
          </a:p>
        </p:txBody>
      </p:sp>
      <p:sp>
        <p:nvSpPr>
          <p:cNvPr id="4" name="矩形 3"/>
          <p:cNvSpPr/>
          <p:nvPr/>
        </p:nvSpPr>
        <p:spPr>
          <a:xfrm>
            <a:off x="1347312" y="1549795"/>
            <a:ext cx="9936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所有的循环都是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循环，不存在死循环，所以程序一定会终止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5330</TotalTime>
  <Pages>0</Pages>
  <Words>125</Words>
  <Characters>0</Characters>
  <Application>Microsoft Office PowerPoint</Application>
  <DocSecurity>0</DocSecurity>
  <PresentationFormat>宽屏</PresentationFormat>
  <Lines>0</Lines>
  <Paragraphs>24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华文行楷</vt:lpstr>
      <vt:lpstr>楷体</vt:lpstr>
      <vt:lpstr>宋体</vt:lpstr>
      <vt:lpstr>Arial</vt:lpstr>
      <vt:lpstr>Calibri</vt:lpstr>
      <vt:lpstr>Cambria Math</vt:lpstr>
      <vt:lpstr>Garamond</vt:lpstr>
      <vt:lpstr>Times New Roman</vt:lpstr>
      <vt:lpstr>Wingdings</vt:lpstr>
      <vt:lpstr>default</vt:lpstr>
      <vt:lpstr>公式</vt:lpstr>
      <vt:lpstr>Microsoft 公式 3.0</vt:lpstr>
      <vt:lpstr>     Open Topic             -  LUP分解算法正确性证明</vt:lpstr>
      <vt:lpstr>PowerPoint 演示文稿</vt:lpstr>
      <vt:lpstr>部分正确性</vt:lpstr>
      <vt:lpstr>部分正确性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dell</cp:lastModifiedBy>
  <cp:revision>152</cp:revision>
  <cp:lastPrinted>1601-01-01T00:00:00Z</cp:lastPrinted>
  <dcterms:created xsi:type="dcterms:W3CDTF">2010-10-07T02:50:25Z</dcterms:created>
  <dcterms:modified xsi:type="dcterms:W3CDTF">2018-12-24T00:48:34Z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