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F270-6B96-4351-8BD9-F9DA8D8C126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9ADF-EBF3-4E9A-9015-DF08F51DF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8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F270-6B96-4351-8BD9-F9DA8D8C126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9ADF-EBF3-4E9A-9015-DF08F51DF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13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F270-6B96-4351-8BD9-F9DA8D8C126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9ADF-EBF3-4E9A-9015-DF08F51DF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76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F270-6B96-4351-8BD9-F9DA8D8C126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9ADF-EBF3-4E9A-9015-DF08F51DF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93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F270-6B96-4351-8BD9-F9DA8D8C126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9ADF-EBF3-4E9A-9015-DF08F51DF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65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F270-6B96-4351-8BD9-F9DA8D8C126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9ADF-EBF3-4E9A-9015-DF08F51DF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06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F270-6B96-4351-8BD9-F9DA8D8C126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9ADF-EBF3-4E9A-9015-DF08F51DF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87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F270-6B96-4351-8BD9-F9DA8D8C126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9ADF-EBF3-4E9A-9015-DF08F51DF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78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F270-6B96-4351-8BD9-F9DA8D8C126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9ADF-EBF3-4E9A-9015-DF08F51DF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64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F270-6B96-4351-8BD9-F9DA8D8C126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9ADF-EBF3-4E9A-9015-DF08F51DF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29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F270-6B96-4351-8BD9-F9DA8D8C126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9ADF-EBF3-4E9A-9015-DF08F51DF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11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4F270-6B96-4351-8BD9-F9DA8D8C126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89ADF-EBF3-4E9A-9015-DF08F51DF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前缀函数计算的正确性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26820" y="4219258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银加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633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941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808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前缀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函数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zh-CN" altLang="en-US" dirty="0" smtClean="0"/>
                  <a:t>的定义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92" y="2079148"/>
            <a:ext cx="10455340" cy="744061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87" y="3360421"/>
            <a:ext cx="6879822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3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前缀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函数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迭代</m:t>
                    </m:r>
                    <m:sSup>
                      <m:sSup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37" y="2037239"/>
            <a:ext cx="8772525" cy="933450"/>
          </a:xfrm>
        </p:spPr>
      </p:pic>
    </p:spTree>
    <p:extLst>
      <p:ext uri="{BB962C8B-B14F-4D97-AF65-F5344CB8AC3E}">
        <p14:creationId xmlns:p14="http://schemas.microsoft.com/office/powerpoint/2010/main" val="10987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478" y="1085850"/>
            <a:ext cx="9401800" cy="4591844"/>
          </a:xfrm>
        </p:spPr>
      </p:pic>
    </p:spTree>
    <p:extLst>
      <p:ext uri="{BB962C8B-B14F-4D97-AF65-F5344CB8AC3E}">
        <p14:creationId xmlns:p14="http://schemas.microsoft.com/office/powerpoint/2010/main" val="91421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1495266"/>
            <a:ext cx="9758498" cy="1762284"/>
          </a:xfrm>
        </p:spPr>
      </p:pic>
    </p:spTree>
    <p:extLst>
      <p:ext uri="{BB962C8B-B14F-4D97-AF65-F5344CB8AC3E}">
        <p14:creationId xmlns:p14="http://schemas.microsoft.com/office/powerpoint/2010/main" val="373753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子集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定义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4" y="1690688"/>
            <a:ext cx="9771257" cy="2058352"/>
          </a:xfrm>
        </p:spPr>
      </p:pic>
    </p:spTree>
    <p:extLst>
      <p:ext uri="{BB962C8B-B14F-4D97-AF65-F5344CB8AC3E}">
        <p14:creationId xmlns:p14="http://schemas.microsoft.com/office/powerpoint/2010/main" val="396241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15" y="1181894"/>
            <a:ext cx="7943850" cy="26670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027" y="3848894"/>
            <a:ext cx="78200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2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19" y="1872615"/>
            <a:ext cx="7772400" cy="323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644" y="2962275"/>
            <a:ext cx="7686675" cy="266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081" y="5103495"/>
            <a:ext cx="7667625" cy="8572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364" y="4013835"/>
            <a:ext cx="6800850" cy="3429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724024" y="522030"/>
            <a:ext cx="8378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要点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1409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138" y="1649943"/>
            <a:ext cx="6438171" cy="4899446"/>
          </a:xfrm>
        </p:spPr>
      </p:pic>
      <p:sp>
        <p:nvSpPr>
          <p:cNvPr id="2" name="文本框 1"/>
          <p:cNvSpPr txBox="1"/>
          <p:nvPr/>
        </p:nvSpPr>
        <p:spPr>
          <a:xfrm>
            <a:off x="2255884" y="468630"/>
            <a:ext cx="544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前缀函数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1883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38</Words>
  <Application>Microsoft Office PowerPoint</Application>
  <PresentationFormat>宽屏</PresentationFormat>
  <Paragraphs>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Office 主题​​</vt:lpstr>
      <vt:lpstr>前缀函数计算的正确性</vt:lpstr>
      <vt:lpstr>前缀函数π[q]的定义</vt:lpstr>
      <vt:lpstr>前缀函数的迭代π^∗ [q]</vt:lpstr>
      <vt:lpstr>PowerPoint 演示文稿</vt:lpstr>
      <vt:lpstr>PowerPoint 演示文稿</vt:lpstr>
      <vt:lpstr>子集E_(q-1) 的定义</vt:lpstr>
      <vt:lpstr>PowerPoint 演示文稿</vt:lpstr>
      <vt:lpstr>PowerPoint 演示文稿</vt:lpstr>
      <vt:lpstr>PowerPoint 演示文稿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前缀函数计算的正确性</dc:title>
  <dc:creator>银加</dc:creator>
  <cp:lastModifiedBy>银加</cp:lastModifiedBy>
  <cp:revision>16</cp:revision>
  <dcterms:created xsi:type="dcterms:W3CDTF">2017-05-03T15:42:40Z</dcterms:created>
  <dcterms:modified xsi:type="dcterms:W3CDTF">2017-05-04T06:17:56Z</dcterms:modified>
</cp:coreProperties>
</file>