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4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1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4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4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25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33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1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4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86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2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7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0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3F3A0B-95C2-4048-873A-CB37A532A17B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54930A-7912-4593-A087-B3D31F6A3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问题一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徐碧村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8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循环集里所有非单位元是否都是生成元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98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答案显然：否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60" y="2368105"/>
            <a:ext cx="46767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8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这些元素是其子群的生成元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证明：</a:t>
            </a:r>
            <a:endParaRPr lang="en-US" altLang="zh-CN" dirty="0" smtClean="0"/>
          </a:p>
          <a:p>
            <a:r>
              <a:rPr lang="zh-CN" altLang="en-US" dirty="0" smtClean="0"/>
              <a:t>根据定理：循环群的子群也是循环群。</a:t>
            </a:r>
            <a:endParaRPr lang="en-US" altLang="zh-CN" dirty="0" smtClean="0"/>
          </a:p>
          <a:p>
            <a:r>
              <a:rPr lang="zh-CN" altLang="en-US" dirty="0" smtClean="0"/>
              <a:t>所以只需证明其是群</a:t>
            </a:r>
            <a:endParaRPr lang="en-US" altLang="zh-CN" dirty="0" smtClean="0"/>
          </a:p>
          <a:p>
            <a:r>
              <a:rPr lang="zh-CN" altLang="en-US" dirty="0" smtClean="0"/>
              <a:t>根据定理：对于任意的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G,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a*b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（有限群）</a:t>
            </a:r>
            <a:endParaRPr lang="en-US" altLang="zh-CN" dirty="0" smtClean="0"/>
          </a:p>
          <a:p>
            <a:r>
              <a:rPr lang="zh-CN" altLang="en-US" dirty="0" smtClean="0"/>
              <a:t>所以其是循环子群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450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对于任何小于群的阶数</a:t>
            </a:r>
            <a:r>
              <a:rPr lang="en-US" altLang="zh-CN" dirty="0"/>
              <a:t>n</a:t>
            </a:r>
            <a:r>
              <a:rPr lang="zh-CN" altLang="en-US" dirty="0"/>
              <a:t>且与他互素的都是生成元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15</a:t>
            </a:r>
            <a:r>
              <a:rPr lang="zh-CN" altLang="en-US" dirty="0"/>
              <a:t>阶循环群</a:t>
            </a:r>
            <a:r>
              <a:rPr lang="en-US" altLang="zh-CN" dirty="0"/>
              <a:t>G=,</a:t>
            </a:r>
            <a:r>
              <a:rPr lang="zh-CN" altLang="en-US" dirty="0"/>
              <a:t>它的生成元有</a:t>
            </a:r>
            <a:r>
              <a:rPr lang="en-US" altLang="zh-CN" dirty="0"/>
              <a:t>a,a^2,a^4,……,a^14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证明：因为 </a:t>
            </a:r>
            <a:r>
              <a:rPr lang="en-US" altLang="zh-CN" dirty="0"/>
              <a:t>k </a:t>
            </a:r>
            <a:r>
              <a:rPr lang="zh-CN" altLang="en-US" dirty="0"/>
              <a:t>和 </a:t>
            </a:r>
            <a:r>
              <a:rPr lang="en-US" altLang="zh-CN" dirty="0"/>
              <a:t>n </a:t>
            </a:r>
            <a:r>
              <a:rPr lang="zh-CN" altLang="en-US" dirty="0"/>
              <a:t>互素，且该群有限，则一直由</a:t>
            </a:r>
            <a:r>
              <a:rPr lang="en-US" altLang="zh-CN" dirty="0"/>
              <a:t>k</a:t>
            </a:r>
            <a:r>
              <a:rPr lang="zh-CN" altLang="en-US" dirty="0"/>
              <a:t>不断生成元素，最终会形成一个循环</a:t>
            </a:r>
            <a:r>
              <a:rPr lang="zh-CN" altLang="en-US" dirty="0" smtClean="0"/>
              <a:t>，</a:t>
            </a:r>
            <a:r>
              <a:rPr lang="en-US" altLang="zh-CN" dirty="0"/>
              <a:t> k*n mod n =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</a:t>
            </a:r>
            <a:r>
              <a:rPr lang="zh-CN" altLang="en-US" dirty="0"/>
              <a:t>以</a:t>
            </a:r>
            <a:r>
              <a:rPr lang="zh-CN" altLang="en-US" dirty="0" smtClean="0"/>
              <a:t>一</a:t>
            </a:r>
            <a:r>
              <a:rPr lang="zh-CN" altLang="en-US" dirty="0"/>
              <a:t>个循环至少要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元素，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刚好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个元素生成该群。</a:t>
            </a:r>
          </a:p>
        </p:txBody>
      </p:sp>
    </p:spTree>
    <p:extLst>
      <p:ext uri="{BB962C8B-B14F-4D97-AF65-F5344CB8AC3E}">
        <p14:creationId xmlns:p14="http://schemas.microsoft.com/office/powerpoint/2010/main" val="400112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22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153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方正舒体</vt:lpstr>
      <vt:lpstr>Arial</vt:lpstr>
      <vt:lpstr>Garamond</vt:lpstr>
      <vt:lpstr>环保</vt:lpstr>
      <vt:lpstr>问题一</vt:lpstr>
      <vt:lpstr>原问题</vt:lpstr>
      <vt:lpstr>答案显然：否</vt:lpstr>
      <vt:lpstr>这些元素是其子群的生成元</vt:lpstr>
      <vt:lpstr>对于任何小于群的阶数n且与他互素的都是生成元,比如15阶循环群G=,它的生成元有a,a^2,a^4,……,a^14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问题一</dc:title>
  <dc:creator>徐碧村</dc:creator>
  <cp:lastModifiedBy>徐碧村</cp:lastModifiedBy>
  <cp:revision>6</cp:revision>
  <dcterms:created xsi:type="dcterms:W3CDTF">2017-02-27T08:25:14Z</dcterms:created>
  <dcterms:modified xsi:type="dcterms:W3CDTF">2017-02-28T11:52:05Z</dcterms:modified>
</cp:coreProperties>
</file>