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70" r:id="rId2"/>
    <p:sldId id="299" r:id="rId3"/>
    <p:sldId id="300" r:id="rId4"/>
    <p:sldId id="298" r:id="rId5"/>
    <p:sldId id="301" r:id="rId6"/>
    <p:sldId id="423" r:id="rId7"/>
    <p:sldId id="424" r:id="rId8"/>
    <p:sldId id="425" r:id="rId9"/>
    <p:sldId id="303" r:id="rId10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E3E"/>
    <a:srgbClr val="666666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008" y="66"/>
      </p:cViewPr>
      <p:guideLst>
        <p:guide orient="horz" pos="255"/>
        <p:guide pos="5125"/>
        <p:guide pos="1519"/>
        <p:guide orient="horz" pos="1185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1B7E-4A97-4176-8F94-B8B5E550E01D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AE168-13DD-47C7-8F51-CBDE912C1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9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这里用集合</a:t>
            </a:r>
            <a:r>
              <a:rPr lang="en-US" altLang="zh-CN" dirty="0"/>
              <a:t>1 2 3</a:t>
            </a:r>
            <a:r>
              <a:rPr lang="zh-CN" altLang="en-US" dirty="0"/>
              <a:t>为例子</a:t>
            </a:r>
            <a:endParaRPr lang="en-US" altLang="zh-CN" dirty="0"/>
          </a:p>
          <a:p>
            <a:r>
              <a:rPr lang="zh-CN" altLang="en-US" dirty="0"/>
              <a:t>一个非叶子节点代表一次判断</a:t>
            </a:r>
            <a:endParaRPr lang="en-US" altLang="zh-CN" dirty="0"/>
          </a:p>
          <a:p>
            <a:r>
              <a:rPr lang="zh-CN" altLang="en-US" dirty="0"/>
              <a:t>一开始我们没有进行任何判断 所以没有节点</a:t>
            </a:r>
            <a:endParaRPr lang="en-US" altLang="zh-CN" dirty="0"/>
          </a:p>
          <a:p>
            <a:r>
              <a:rPr lang="zh-CN" altLang="en-US" dirty="0"/>
              <a:t>现在进行第一次判断（点一下） 那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做比较</a:t>
            </a:r>
            <a:endParaRPr lang="en-US" altLang="zh-CN" dirty="0"/>
          </a:p>
          <a:p>
            <a:r>
              <a:rPr lang="zh-CN" altLang="en-US" dirty="0"/>
              <a:t>那么比较过后会有两种结果 大于或小于 所以会有两个分支（点一下）</a:t>
            </a:r>
            <a:endParaRPr lang="en-US" altLang="zh-CN" dirty="0"/>
          </a:p>
          <a:p>
            <a:r>
              <a:rPr lang="zh-CN" altLang="en-US" dirty="0"/>
              <a:t>经过一次比较 还是不能产生确定的排序 所以还要再进行比较 因而有两个节点（点一下）</a:t>
            </a:r>
            <a:endParaRPr lang="en-US" altLang="zh-CN" dirty="0"/>
          </a:p>
          <a:p>
            <a:r>
              <a:rPr lang="zh-CN" altLang="en-US" dirty="0"/>
              <a:t>像最左边这条路 信息已经足够产生一个排序了 所以产生一个叶子（点一下）</a:t>
            </a:r>
            <a:endParaRPr lang="en-US" altLang="zh-CN" dirty="0"/>
          </a:p>
          <a:p>
            <a:r>
              <a:rPr lang="zh-CN" altLang="en-US" dirty="0"/>
              <a:t>而第二条路信息量还是不够 所以还需要一次比较 所以产生的是一个节点</a:t>
            </a:r>
            <a:endParaRPr lang="en-US" altLang="zh-CN" dirty="0"/>
          </a:p>
          <a:p>
            <a:r>
              <a:rPr lang="zh-CN" altLang="en-US" dirty="0"/>
              <a:t>其他一次类推 最后能产生一个高度为</a:t>
            </a:r>
            <a:r>
              <a:rPr lang="en-US" altLang="zh-CN" dirty="0"/>
              <a:t>3</a:t>
            </a:r>
            <a:r>
              <a:rPr lang="zh-CN" altLang="en-US" dirty="0"/>
              <a:t>的树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大家注意 除了最后一行 其他每一行都有一次比较 折痕重要 后面会用到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9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有了前面这个二叉树 证明就很简单了 就这么短就可以了</a:t>
            </a:r>
            <a:endParaRPr lang="en-US" altLang="zh-CN" dirty="0"/>
          </a:p>
          <a:p>
            <a:r>
              <a:rPr lang="zh-CN" altLang="en-US" dirty="0"/>
              <a:t>证明过程如下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38323-8BAF-4B41-9D79-4D719F4F5C4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9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2896319" y="1046622"/>
            <a:ext cx="5567081" cy="4764756"/>
            <a:chOff x="6972300" y="-120090"/>
            <a:chExt cx="5567081" cy="4764756"/>
          </a:xfrm>
        </p:grpSpPr>
        <p:sp>
          <p:nvSpPr>
            <p:cNvPr id="5" name="任意多边形 4"/>
            <p:cNvSpPr>
              <a:spLocks/>
            </p:cNvSpPr>
            <p:nvPr/>
          </p:nvSpPr>
          <p:spPr bwMode="gray">
            <a:xfrm>
              <a:off x="9114256" y="2415368"/>
              <a:ext cx="1308042" cy="1075443"/>
            </a:xfrm>
            <a:custGeom>
              <a:avLst/>
              <a:gdLst>
                <a:gd name="connsiteX0" fmla="*/ 1597670 w 5621432"/>
                <a:gd name="connsiteY0" fmla="*/ 4265814 h 4315196"/>
                <a:gd name="connsiteX1" fmla="*/ 1601110 w 5621432"/>
                <a:gd name="connsiteY1" fmla="*/ 4267402 h 4315196"/>
                <a:gd name="connsiteX2" fmla="*/ 1601110 w 5621432"/>
                <a:gd name="connsiteY2" fmla="*/ 4315196 h 4315196"/>
                <a:gd name="connsiteX3" fmla="*/ 1597670 w 5621432"/>
                <a:gd name="connsiteY3" fmla="*/ 4315196 h 4315196"/>
                <a:gd name="connsiteX4" fmla="*/ 1479324 w 5621432"/>
                <a:gd name="connsiteY4" fmla="*/ 3933314 h 4315196"/>
                <a:gd name="connsiteX5" fmla="*/ 1482764 w 5621432"/>
                <a:gd name="connsiteY5" fmla="*/ 3939665 h 4315196"/>
                <a:gd name="connsiteX6" fmla="*/ 1482764 w 5621432"/>
                <a:gd name="connsiteY6" fmla="*/ 4207538 h 4315196"/>
                <a:gd name="connsiteX7" fmla="*/ 1479324 w 5621432"/>
                <a:gd name="connsiteY7" fmla="*/ 4205951 h 4315196"/>
                <a:gd name="connsiteX8" fmla="*/ 3551353 w 5621432"/>
                <a:gd name="connsiteY8" fmla="*/ 3386610 h 4315196"/>
                <a:gd name="connsiteX9" fmla="*/ 3727897 w 5621432"/>
                <a:gd name="connsiteY9" fmla="*/ 3386610 h 4315196"/>
                <a:gd name="connsiteX10" fmla="*/ 3729746 w 5621432"/>
                <a:gd name="connsiteY10" fmla="*/ 3393438 h 4315196"/>
                <a:gd name="connsiteX11" fmla="*/ 3553818 w 5621432"/>
                <a:gd name="connsiteY11" fmla="*/ 3393438 h 4315196"/>
                <a:gd name="connsiteX12" fmla="*/ 1005046 w 5621432"/>
                <a:gd name="connsiteY12" fmla="*/ 3223568 h 4315196"/>
                <a:gd name="connsiteX13" fmla="*/ 1009381 w 5621432"/>
                <a:gd name="connsiteY13" fmla="*/ 3229570 h 4315196"/>
                <a:gd name="connsiteX14" fmla="*/ 951103 w 5621432"/>
                <a:gd name="connsiteY14" fmla="*/ 3283367 h 4315196"/>
                <a:gd name="connsiteX15" fmla="*/ 946768 w 5621432"/>
                <a:gd name="connsiteY15" fmla="*/ 3277364 h 4315196"/>
                <a:gd name="connsiteX16" fmla="*/ 2899475 w 5621432"/>
                <a:gd name="connsiteY16" fmla="*/ 3120324 h 4315196"/>
                <a:gd name="connsiteX17" fmla="*/ 2902915 w 5621432"/>
                <a:gd name="connsiteY17" fmla="*/ 3120324 h 4315196"/>
                <a:gd name="connsiteX18" fmla="*/ 2902915 w 5621432"/>
                <a:gd name="connsiteY18" fmla="*/ 3443350 h 4315196"/>
                <a:gd name="connsiteX19" fmla="*/ 2899475 w 5621432"/>
                <a:gd name="connsiteY19" fmla="*/ 3441233 h 4315196"/>
                <a:gd name="connsiteX20" fmla="*/ 532481 w 5621432"/>
                <a:gd name="connsiteY20" fmla="*/ 1695265 h 4315196"/>
                <a:gd name="connsiteX21" fmla="*/ 535997 w 5621432"/>
                <a:gd name="connsiteY21" fmla="*/ 1700133 h 4315196"/>
                <a:gd name="connsiteX22" fmla="*/ 477156 w 5621432"/>
                <a:gd name="connsiteY22" fmla="*/ 3221001 h 4315196"/>
                <a:gd name="connsiteX23" fmla="*/ 473384 w 5621432"/>
                <a:gd name="connsiteY23" fmla="*/ 3222742 h 4315196"/>
                <a:gd name="connsiteX24" fmla="*/ 531945 w 5621432"/>
                <a:gd name="connsiteY24" fmla="*/ 1475097 h 4315196"/>
                <a:gd name="connsiteX25" fmla="*/ 535997 w 5621432"/>
                <a:gd name="connsiteY25" fmla="*/ 1481642 h 4315196"/>
                <a:gd name="connsiteX26" fmla="*/ 418770 w 5621432"/>
                <a:gd name="connsiteY26" fmla="*/ 1535749 h 4315196"/>
                <a:gd name="connsiteX27" fmla="*/ 414211 w 5621432"/>
                <a:gd name="connsiteY27" fmla="*/ 1529437 h 4315196"/>
                <a:gd name="connsiteX28" fmla="*/ 295865 w 5621432"/>
                <a:gd name="connsiteY28" fmla="*/ 932240 h 4315196"/>
                <a:gd name="connsiteX29" fmla="*/ 299305 w 5621432"/>
                <a:gd name="connsiteY29" fmla="*/ 935415 h 4315196"/>
                <a:gd name="connsiteX30" fmla="*/ 299305 w 5621432"/>
                <a:gd name="connsiteY30" fmla="*/ 1098012 h 4315196"/>
                <a:gd name="connsiteX31" fmla="*/ 295865 w 5621432"/>
                <a:gd name="connsiteY31" fmla="*/ 1092455 h 4315196"/>
                <a:gd name="connsiteX32" fmla="*/ 3668724 w 5621432"/>
                <a:gd name="connsiteY32" fmla="*/ 873964 h 4315196"/>
                <a:gd name="connsiteX33" fmla="*/ 3787070 w 5621432"/>
                <a:gd name="connsiteY33" fmla="*/ 928587 h 4315196"/>
                <a:gd name="connsiteX34" fmla="*/ 3846243 w 5621432"/>
                <a:gd name="connsiteY34" fmla="*/ 1037832 h 4315196"/>
                <a:gd name="connsiteX35" fmla="*/ 4082934 w 5621432"/>
                <a:gd name="connsiteY35" fmla="*/ 983209 h 4315196"/>
                <a:gd name="connsiteX36" fmla="*/ 4378799 w 5621432"/>
                <a:gd name="connsiteY36" fmla="*/ 1201700 h 4315196"/>
                <a:gd name="connsiteX37" fmla="*/ 4615491 w 5621432"/>
                <a:gd name="connsiteY37" fmla="*/ 1256323 h 4315196"/>
                <a:gd name="connsiteX38" fmla="*/ 4852183 w 5621432"/>
                <a:gd name="connsiteY38" fmla="*/ 1310946 h 4315196"/>
                <a:gd name="connsiteX39" fmla="*/ 5207221 w 5621432"/>
                <a:gd name="connsiteY39" fmla="*/ 1529437 h 4315196"/>
                <a:gd name="connsiteX40" fmla="*/ 5384740 w 5621432"/>
                <a:gd name="connsiteY40" fmla="*/ 1584060 h 4315196"/>
                <a:gd name="connsiteX41" fmla="*/ 5621432 w 5621432"/>
                <a:gd name="connsiteY41" fmla="*/ 1747928 h 4315196"/>
                <a:gd name="connsiteX42" fmla="*/ 5621432 w 5621432"/>
                <a:gd name="connsiteY42" fmla="*/ 2021041 h 4315196"/>
                <a:gd name="connsiteX43" fmla="*/ 5503086 w 5621432"/>
                <a:gd name="connsiteY43" fmla="*/ 2021041 h 4315196"/>
                <a:gd name="connsiteX44" fmla="*/ 5266394 w 5621432"/>
                <a:gd name="connsiteY44" fmla="*/ 2130287 h 4315196"/>
                <a:gd name="connsiteX45" fmla="*/ 4911356 w 5621432"/>
                <a:gd name="connsiteY45" fmla="*/ 2130287 h 4315196"/>
                <a:gd name="connsiteX46" fmla="*/ 4793010 w 5621432"/>
                <a:gd name="connsiteY46" fmla="*/ 2239532 h 4315196"/>
                <a:gd name="connsiteX47" fmla="*/ 4793010 w 5621432"/>
                <a:gd name="connsiteY47" fmla="*/ 2294155 h 4315196"/>
                <a:gd name="connsiteX48" fmla="*/ 4852183 w 5621432"/>
                <a:gd name="connsiteY48" fmla="*/ 2403401 h 4315196"/>
                <a:gd name="connsiteX49" fmla="*/ 4852183 w 5621432"/>
                <a:gd name="connsiteY49" fmla="*/ 2458023 h 4315196"/>
                <a:gd name="connsiteX50" fmla="*/ 4793010 w 5621432"/>
                <a:gd name="connsiteY50" fmla="*/ 2567269 h 4315196"/>
                <a:gd name="connsiteX51" fmla="*/ 4852183 w 5621432"/>
                <a:gd name="connsiteY51" fmla="*/ 2567269 h 4315196"/>
                <a:gd name="connsiteX52" fmla="*/ 5148048 w 5621432"/>
                <a:gd name="connsiteY52" fmla="*/ 2895005 h 4315196"/>
                <a:gd name="connsiteX53" fmla="*/ 5207221 w 5621432"/>
                <a:gd name="connsiteY53" fmla="*/ 3113496 h 4315196"/>
                <a:gd name="connsiteX54" fmla="*/ 5148048 w 5621432"/>
                <a:gd name="connsiteY54" fmla="*/ 3277364 h 4315196"/>
                <a:gd name="connsiteX55" fmla="*/ 5148048 w 5621432"/>
                <a:gd name="connsiteY55" fmla="*/ 3331987 h 4315196"/>
                <a:gd name="connsiteX56" fmla="*/ 5088875 w 5621432"/>
                <a:gd name="connsiteY56" fmla="*/ 3441233 h 4315196"/>
                <a:gd name="connsiteX57" fmla="*/ 4970529 w 5621432"/>
                <a:gd name="connsiteY57" fmla="*/ 3441233 h 4315196"/>
                <a:gd name="connsiteX58" fmla="*/ 4911356 w 5621432"/>
                <a:gd name="connsiteY58" fmla="*/ 3331987 h 4315196"/>
                <a:gd name="connsiteX59" fmla="*/ 4852183 w 5621432"/>
                <a:gd name="connsiteY59" fmla="*/ 3331987 h 4315196"/>
                <a:gd name="connsiteX60" fmla="*/ 4674664 w 5621432"/>
                <a:gd name="connsiteY60" fmla="*/ 2949628 h 4315196"/>
                <a:gd name="connsiteX61" fmla="*/ 4497145 w 5621432"/>
                <a:gd name="connsiteY61" fmla="*/ 2949628 h 4315196"/>
                <a:gd name="connsiteX62" fmla="*/ 4378799 w 5621432"/>
                <a:gd name="connsiteY62" fmla="*/ 2840382 h 4315196"/>
                <a:gd name="connsiteX63" fmla="*/ 4319626 w 5621432"/>
                <a:gd name="connsiteY63" fmla="*/ 2895005 h 4315196"/>
                <a:gd name="connsiteX64" fmla="*/ 4260454 w 5621432"/>
                <a:gd name="connsiteY64" fmla="*/ 3113496 h 4315196"/>
                <a:gd name="connsiteX65" fmla="*/ 4082934 w 5621432"/>
                <a:gd name="connsiteY65" fmla="*/ 3004251 h 4315196"/>
                <a:gd name="connsiteX66" fmla="*/ 4082934 w 5621432"/>
                <a:gd name="connsiteY66" fmla="*/ 3168119 h 4315196"/>
                <a:gd name="connsiteX67" fmla="*/ 3964589 w 5621432"/>
                <a:gd name="connsiteY67" fmla="*/ 3222742 h 4315196"/>
                <a:gd name="connsiteX68" fmla="*/ 3905416 w 5621432"/>
                <a:gd name="connsiteY68" fmla="*/ 3168119 h 4315196"/>
                <a:gd name="connsiteX69" fmla="*/ 3787070 w 5621432"/>
                <a:gd name="connsiteY69" fmla="*/ 3168119 h 4315196"/>
                <a:gd name="connsiteX70" fmla="*/ 3734248 w 5621432"/>
                <a:gd name="connsiteY70" fmla="*/ 3151866 h 4315196"/>
                <a:gd name="connsiteX71" fmla="*/ 3723828 w 5621432"/>
                <a:gd name="connsiteY71" fmla="*/ 3131027 h 4315196"/>
                <a:gd name="connsiteX72" fmla="*/ 3638103 w 5621432"/>
                <a:gd name="connsiteY72" fmla="*/ 3035777 h 4315196"/>
                <a:gd name="connsiteX73" fmla="*/ 3561903 w 5621432"/>
                <a:gd name="connsiteY73" fmla="*/ 3073877 h 4315196"/>
                <a:gd name="connsiteX74" fmla="*/ 3495228 w 5621432"/>
                <a:gd name="connsiteY74" fmla="*/ 2997677 h 4315196"/>
                <a:gd name="connsiteX75" fmla="*/ 3438078 w 5621432"/>
                <a:gd name="connsiteY75" fmla="*/ 2892902 h 4315196"/>
                <a:gd name="connsiteX76" fmla="*/ 3323778 w 5621432"/>
                <a:gd name="connsiteY76" fmla="*/ 2854802 h 4315196"/>
                <a:gd name="connsiteX77" fmla="*/ 3285678 w 5621432"/>
                <a:gd name="connsiteY77" fmla="*/ 2778602 h 4315196"/>
                <a:gd name="connsiteX78" fmla="*/ 3266628 w 5621432"/>
                <a:gd name="connsiteY78" fmla="*/ 2673827 h 4315196"/>
                <a:gd name="connsiteX79" fmla="*/ 3342828 w 5621432"/>
                <a:gd name="connsiteY79" fmla="*/ 2607152 h 4315196"/>
                <a:gd name="connsiteX80" fmla="*/ 3457128 w 5621432"/>
                <a:gd name="connsiteY80" fmla="*/ 2530952 h 4315196"/>
                <a:gd name="connsiteX81" fmla="*/ 3428553 w 5621432"/>
                <a:gd name="connsiteY81" fmla="*/ 2435702 h 4315196"/>
                <a:gd name="connsiteX82" fmla="*/ 3352353 w 5621432"/>
                <a:gd name="connsiteY82" fmla="*/ 2349977 h 4315196"/>
                <a:gd name="connsiteX83" fmla="*/ 3466653 w 5621432"/>
                <a:gd name="connsiteY83" fmla="*/ 2302352 h 4315196"/>
                <a:gd name="connsiteX84" fmla="*/ 3466653 w 5621432"/>
                <a:gd name="connsiteY84" fmla="*/ 2254727 h 4315196"/>
                <a:gd name="connsiteX85" fmla="*/ 3580953 w 5621432"/>
                <a:gd name="connsiteY85" fmla="*/ 2235677 h 4315196"/>
                <a:gd name="connsiteX86" fmla="*/ 3733353 w 5621432"/>
                <a:gd name="connsiteY86" fmla="*/ 2340452 h 4315196"/>
                <a:gd name="connsiteX87" fmla="*/ 3800028 w 5621432"/>
                <a:gd name="connsiteY87" fmla="*/ 2330927 h 4315196"/>
                <a:gd name="connsiteX88" fmla="*/ 3923853 w 5621432"/>
                <a:gd name="connsiteY88" fmla="*/ 2283302 h 4315196"/>
                <a:gd name="connsiteX89" fmla="*/ 3961953 w 5621432"/>
                <a:gd name="connsiteY89" fmla="*/ 2369027 h 4315196"/>
                <a:gd name="connsiteX90" fmla="*/ 4038153 w 5621432"/>
                <a:gd name="connsiteY90" fmla="*/ 2426177 h 4315196"/>
                <a:gd name="connsiteX91" fmla="*/ 4123878 w 5621432"/>
                <a:gd name="connsiteY91" fmla="*/ 2407127 h 4315196"/>
                <a:gd name="connsiteX92" fmla="*/ 4200078 w 5621432"/>
                <a:gd name="connsiteY92" fmla="*/ 2340452 h 4315196"/>
                <a:gd name="connsiteX93" fmla="*/ 4247703 w 5621432"/>
                <a:gd name="connsiteY93" fmla="*/ 2216627 h 4315196"/>
                <a:gd name="connsiteX94" fmla="*/ 4285803 w 5621432"/>
                <a:gd name="connsiteY94" fmla="*/ 2149952 h 4315196"/>
                <a:gd name="connsiteX95" fmla="*/ 4257228 w 5621432"/>
                <a:gd name="connsiteY95" fmla="*/ 2092802 h 4315196"/>
                <a:gd name="connsiteX96" fmla="*/ 4304853 w 5621432"/>
                <a:gd name="connsiteY96" fmla="*/ 2016602 h 4315196"/>
                <a:gd name="connsiteX97" fmla="*/ 4371528 w 5621432"/>
                <a:gd name="connsiteY97" fmla="*/ 2026127 h 4315196"/>
                <a:gd name="connsiteX98" fmla="*/ 4447728 w 5621432"/>
                <a:gd name="connsiteY98" fmla="*/ 1988027 h 4315196"/>
                <a:gd name="connsiteX99" fmla="*/ 4495353 w 5621432"/>
                <a:gd name="connsiteY99" fmla="*/ 2035652 h 4315196"/>
                <a:gd name="connsiteX100" fmla="*/ 4533453 w 5621432"/>
                <a:gd name="connsiteY100" fmla="*/ 2016602 h 4315196"/>
                <a:gd name="connsiteX101" fmla="*/ 4523928 w 5621432"/>
                <a:gd name="connsiteY101" fmla="*/ 1959452 h 4315196"/>
                <a:gd name="connsiteX102" fmla="*/ 4562028 w 5621432"/>
                <a:gd name="connsiteY102" fmla="*/ 1911827 h 4315196"/>
                <a:gd name="connsiteX103" fmla="*/ 4562028 w 5621432"/>
                <a:gd name="connsiteY103" fmla="*/ 1835627 h 4315196"/>
                <a:gd name="connsiteX104" fmla="*/ 4619178 w 5621432"/>
                <a:gd name="connsiteY104" fmla="*/ 1788002 h 4315196"/>
                <a:gd name="connsiteX105" fmla="*/ 4600128 w 5621432"/>
                <a:gd name="connsiteY105" fmla="*/ 1759427 h 4315196"/>
                <a:gd name="connsiteX106" fmla="*/ 4657278 w 5621432"/>
                <a:gd name="connsiteY106" fmla="*/ 1711802 h 4315196"/>
                <a:gd name="connsiteX107" fmla="*/ 4666803 w 5621432"/>
                <a:gd name="connsiteY107" fmla="*/ 1673702 h 4315196"/>
                <a:gd name="connsiteX108" fmla="*/ 4733478 w 5621432"/>
                <a:gd name="connsiteY108" fmla="*/ 1664177 h 4315196"/>
                <a:gd name="connsiteX109" fmla="*/ 4771578 w 5621432"/>
                <a:gd name="connsiteY109" fmla="*/ 1635602 h 4315196"/>
                <a:gd name="connsiteX110" fmla="*/ 4819203 w 5621432"/>
                <a:gd name="connsiteY110" fmla="*/ 1587977 h 4315196"/>
                <a:gd name="connsiteX111" fmla="*/ 4800153 w 5621432"/>
                <a:gd name="connsiteY111" fmla="*/ 1559402 h 4315196"/>
                <a:gd name="connsiteX112" fmla="*/ 4723953 w 5621432"/>
                <a:gd name="connsiteY112" fmla="*/ 1483202 h 4315196"/>
                <a:gd name="connsiteX113" fmla="*/ 4685853 w 5621432"/>
                <a:gd name="connsiteY113" fmla="*/ 1435577 h 4315196"/>
                <a:gd name="connsiteX114" fmla="*/ 4723953 w 5621432"/>
                <a:gd name="connsiteY114" fmla="*/ 1416527 h 4315196"/>
                <a:gd name="connsiteX115" fmla="*/ 4733478 w 5621432"/>
                <a:gd name="connsiteY115" fmla="*/ 1378427 h 4315196"/>
                <a:gd name="connsiteX116" fmla="*/ 4762053 w 5621432"/>
                <a:gd name="connsiteY116" fmla="*/ 1321277 h 4315196"/>
                <a:gd name="connsiteX117" fmla="*/ 4883954 w 5621432"/>
                <a:gd name="connsiteY117" fmla="*/ 1335209 h 4315196"/>
                <a:gd name="connsiteX118" fmla="*/ 4855623 w 5621432"/>
                <a:gd name="connsiteY118" fmla="*/ 1317774 h 4315196"/>
                <a:gd name="connsiteX119" fmla="*/ 4618931 w 5621432"/>
                <a:gd name="connsiteY119" fmla="*/ 1263151 h 4315196"/>
                <a:gd name="connsiteX120" fmla="*/ 4382239 w 5621432"/>
                <a:gd name="connsiteY120" fmla="*/ 1208528 h 4315196"/>
                <a:gd name="connsiteX121" fmla="*/ 4086374 w 5621432"/>
                <a:gd name="connsiteY121" fmla="*/ 990037 h 4315196"/>
                <a:gd name="connsiteX122" fmla="*/ 3849683 w 5621432"/>
                <a:gd name="connsiteY122" fmla="*/ 1044660 h 4315196"/>
                <a:gd name="connsiteX123" fmla="*/ 3790510 w 5621432"/>
                <a:gd name="connsiteY123" fmla="*/ 935415 h 4315196"/>
                <a:gd name="connsiteX124" fmla="*/ 3672164 w 5621432"/>
                <a:gd name="connsiteY124" fmla="*/ 880792 h 4315196"/>
                <a:gd name="connsiteX125" fmla="*/ 3494645 w 5621432"/>
                <a:gd name="connsiteY125" fmla="*/ 1099283 h 4315196"/>
                <a:gd name="connsiteX126" fmla="*/ 3198780 w 5621432"/>
                <a:gd name="connsiteY126" fmla="*/ 1044660 h 4315196"/>
                <a:gd name="connsiteX127" fmla="*/ 3080434 w 5621432"/>
                <a:gd name="connsiteY127" fmla="*/ 935415 h 4315196"/>
                <a:gd name="connsiteX128" fmla="*/ 3078456 w 5621432"/>
                <a:gd name="connsiteY128" fmla="*/ 929936 h 4315196"/>
                <a:gd name="connsiteX129" fmla="*/ 3195340 w 5621432"/>
                <a:gd name="connsiteY129" fmla="*/ 1037832 h 4315196"/>
                <a:gd name="connsiteX130" fmla="*/ 3491205 w 5621432"/>
                <a:gd name="connsiteY130" fmla="*/ 1092455 h 4315196"/>
                <a:gd name="connsiteX131" fmla="*/ 2545655 w 5621432"/>
                <a:gd name="connsiteY131" fmla="*/ 328411 h 4315196"/>
                <a:gd name="connsiteX132" fmla="*/ 2840302 w 5621432"/>
                <a:gd name="connsiteY132" fmla="*/ 491605 h 4315196"/>
                <a:gd name="connsiteX133" fmla="*/ 2958648 w 5621432"/>
                <a:gd name="connsiteY133" fmla="*/ 491605 h 4315196"/>
                <a:gd name="connsiteX134" fmla="*/ 2958648 w 5621432"/>
                <a:gd name="connsiteY134" fmla="*/ 498433 h 4315196"/>
                <a:gd name="connsiteX135" fmla="*/ 2843742 w 5621432"/>
                <a:gd name="connsiteY135" fmla="*/ 498433 h 4315196"/>
                <a:gd name="connsiteX136" fmla="*/ 2547877 w 5621432"/>
                <a:gd name="connsiteY136" fmla="*/ 334565 h 4315196"/>
                <a:gd name="connsiteX137" fmla="*/ 177347 w 5621432"/>
                <a:gd name="connsiteY137" fmla="*/ 327896 h 4315196"/>
                <a:gd name="connsiteX138" fmla="*/ 180959 w 5621432"/>
                <a:gd name="connsiteY138" fmla="*/ 334565 h 4315196"/>
                <a:gd name="connsiteX139" fmla="*/ 62613 w 5621432"/>
                <a:gd name="connsiteY139" fmla="*/ 443810 h 4315196"/>
                <a:gd name="connsiteX140" fmla="*/ 3440 w 5621432"/>
                <a:gd name="connsiteY140" fmla="*/ 662301 h 4315196"/>
                <a:gd name="connsiteX141" fmla="*/ 3440 w 5621432"/>
                <a:gd name="connsiteY141" fmla="*/ 711683 h 4315196"/>
                <a:gd name="connsiteX142" fmla="*/ 0 w 5621432"/>
                <a:gd name="connsiteY142" fmla="*/ 710096 h 4315196"/>
                <a:gd name="connsiteX143" fmla="*/ 0 w 5621432"/>
                <a:gd name="connsiteY143" fmla="*/ 655473 h 4315196"/>
                <a:gd name="connsiteX144" fmla="*/ 59173 w 5621432"/>
                <a:gd name="connsiteY144" fmla="*/ 436982 h 4315196"/>
                <a:gd name="connsiteX145" fmla="*/ 2485265 w 5621432"/>
                <a:gd name="connsiteY145" fmla="*/ 163868 h 4315196"/>
                <a:gd name="connsiteX146" fmla="*/ 2487869 w 5621432"/>
                <a:gd name="connsiteY146" fmla="*/ 171082 h 4315196"/>
                <a:gd name="connsiteX147" fmla="*/ 2370359 w 5621432"/>
                <a:gd name="connsiteY147" fmla="*/ 225319 h 4315196"/>
                <a:gd name="connsiteX148" fmla="*/ 2192840 w 5621432"/>
                <a:gd name="connsiteY148" fmla="*/ 225319 h 4315196"/>
                <a:gd name="connsiteX149" fmla="*/ 2192840 w 5621432"/>
                <a:gd name="connsiteY149" fmla="*/ 279942 h 4315196"/>
                <a:gd name="connsiteX150" fmla="*/ 2252013 w 5621432"/>
                <a:gd name="connsiteY150" fmla="*/ 498433 h 4315196"/>
                <a:gd name="connsiteX151" fmla="*/ 2133667 w 5621432"/>
                <a:gd name="connsiteY151" fmla="*/ 662301 h 4315196"/>
                <a:gd name="connsiteX152" fmla="*/ 1896975 w 5621432"/>
                <a:gd name="connsiteY152" fmla="*/ 607678 h 4315196"/>
                <a:gd name="connsiteX153" fmla="*/ 1660283 w 5621432"/>
                <a:gd name="connsiteY153" fmla="*/ 662301 h 4315196"/>
                <a:gd name="connsiteX154" fmla="*/ 1601110 w 5621432"/>
                <a:gd name="connsiteY154" fmla="*/ 880792 h 4315196"/>
                <a:gd name="connsiteX155" fmla="*/ 1305245 w 5621432"/>
                <a:gd name="connsiteY155" fmla="*/ 880792 h 4315196"/>
                <a:gd name="connsiteX156" fmla="*/ 1186899 w 5621432"/>
                <a:gd name="connsiteY156" fmla="*/ 771546 h 4315196"/>
                <a:gd name="connsiteX157" fmla="*/ 1127727 w 5621432"/>
                <a:gd name="connsiteY157" fmla="*/ 716924 h 4315196"/>
                <a:gd name="connsiteX158" fmla="*/ 1127727 w 5621432"/>
                <a:gd name="connsiteY158" fmla="*/ 771546 h 4315196"/>
                <a:gd name="connsiteX159" fmla="*/ 950208 w 5621432"/>
                <a:gd name="connsiteY159" fmla="*/ 826169 h 4315196"/>
                <a:gd name="connsiteX160" fmla="*/ 772689 w 5621432"/>
                <a:gd name="connsiteY160" fmla="*/ 553056 h 4315196"/>
                <a:gd name="connsiteX161" fmla="*/ 654343 w 5621432"/>
                <a:gd name="connsiteY161" fmla="*/ 553056 h 4315196"/>
                <a:gd name="connsiteX162" fmla="*/ 654343 w 5621432"/>
                <a:gd name="connsiteY162" fmla="*/ 546228 h 4315196"/>
                <a:gd name="connsiteX163" fmla="*/ 769249 w 5621432"/>
                <a:gd name="connsiteY163" fmla="*/ 546228 h 4315196"/>
                <a:gd name="connsiteX164" fmla="*/ 946768 w 5621432"/>
                <a:gd name="connsiteY164" fmla="*/ 819341 h 4315196"/>
                <a:gd name="connsiteX165" fmla="*/ 1124286 w 5621432"/>
                <a:gd name="connsiteY165" fmla="*/ 764718 h 4315196"/>
                <a:gd name="connsiteX166" fmla="*/ 1124286 w 5621432"/>
                <a:gd name="connsiteY166" fmla="*/ 710096 h 4315196"/>
                <a:gd name="connsiteX167" fmla="*/ 1183459 w 5621432"/>
                <a:gd name="connsiteY167" fmla="*/ 764718 h 4315196"/>
                <a:gd name="connsiteX168" fmla="*/ 1301805 w 5621432"/>
                <a:gd name="connsiteY168" fmla="*/ 873964 h 4315196"/>
                <a:gd name="connsiteX169" fmla="*/ 1597670 w 5621432"/>
                <a:gd name="connsiteY169" fmla="*/ 873964 h 4315196"/>
                <a:gd name="connsiteX170" fmla="*/ 1656843 w 5621432"/>
                <a:gd name="connsiteY170" fmla="*/ 655473 h 4315196"/>
                <a:gd name="connsiteX171" fmla="*/ 1893535 w 5621432"/>
                <a:gd name="connsiteY171" fmla="*/ 600850 h 4315196"/>
                <a:gd name="connsiteX172" fmla="*/ 2130227 w 5621432"/>
                <a:gd name="connsiteY172" fmla="*/ 655473 h 4315196"/>
                <a:gd name="connsiteX173" fmla="*/ 2248573 w 5621432"/>
                <a:gd name="connsiteY173" fmla="*/ 491605 h 4315196"/>
                <a:gd name="connsiteX174" fmla="*/ 2189400 w 5621432"/>
                <a:gd name="connsiteY174" fmla="*/ 273114 h 4315196"/>
                <a:gd name="connsiteX175" fmla="*/ 2189400 w 5621432"/>
                <a:gd name="connsiteY175" fmla="*/ 218491 h 4315196"/>
                <a:gd name="connsiteX176" fmla="*/ 2366919 w 5621432"/>
                <a:gd name="connsiteY176" fmla="*/ 218491 h 4315196"/>
                <a:gd name="connsiteX177" fmla="*/ 118346 w 5621432"/>
                <a:gd name="connsiteY177" fmla="*/ 0 h 4315196"/>
                <a:gd name="connsiteX178" fmla="*/ 236692 w 5621432"/>
                <a:gd name="connsiteY178" fmla="*/ 0 h 4315196"/>
                <a:gd name="connsiteX179" fmla="*/ 295865 w 5621432"/>
                <a:gd name="connsiteY179" fmla="*/ 109246 h 4315196"/>
                <a:gd name="connsiteX180" fmla="*/ 473384 w 5621432"/>
                <a:gd name="connsiteY180" fmla="*/ 109246 h 4315196"/>
                <a:gd name="connsiteX181" fmla="*/ 650903 w 5621432"/>
                <a:gd name="connsiteY181" fmla="*/ 273114 h 4315196"/>
                <a:gd name="connsiteX182" fmla="*/ 650903 w 5621432"/>
                <a:gd name="connsiteY182" fmla="*/ 276766 h 4315196"/>
                <a:gd name="connsiteX183" fmla="*/ 476824 w 5621432"/>
                <a:gd name="connsiteY183" fmla="*/ 116074 h 4315196"/>
                <a:gd name="connsiteX184" fmla="*/ 299305 w 5621432"/>
                <a:gd name="connsiteY184" fmla="*/ 116074 h 4315196"/>
                <a:gd name="connsiteX185" fmla="*/ 240132 w 5621432"/>
                <a:gd name="connsiteY185" fmla="*/ 6828 h 4315196"/>
                <a:gd name="connsiteX186" fmla="*/ 121786 w 5621432"/>
                <a:gd name="connsiteY186" fmla="*/ 6828 h 4315196"/>
                <a:gd name="connsiteX187" fmla="*/ 121786 w 5621432"/>
                <a:gd name="connsiteY187" fmla="*/ 224842 h 4315196"/>
                <a:gd name="connsiteX188" fmla="*/ 118346 w 5621432"/>
                <a:gd name="connsiteY188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5621432" h="4315196">
                  <a:moveTo>
                    <a:pt x="1597670" y="4265814"/>
                  </a:moveTo>
                  <a:lnTo>
                    <a:pt x="1601110" y="4267402"/>
                  </a:lnTo>
                  <a:lnTo>
                    <a:pt x="1601110" y="4315196"/>
                  </a:lnTo>
                  <a:lnTo>
                    <a:pt x="1597670" y="4315196"/>
                  </a:lnTo>
                  <a:close/>
                  <a:moveTo>
                    <a:pt x="1479324" y="3933314"/>
                  </a:moveTo>
                  <a:lnTo>
                    <a:pt x="1482764" y="3939665"/>
                  </a:lnTo>
                  <a:lnTo>
                    <a:pt x="1482764" y="4207538"/>
                  </a:lnTo>
                  <a:lnTo>
                    <a:pt x="1479324" y="4205951"/>
                  </a:lnTo>
                  <a:close/>
                  <a:moveTo>
                    <a:pt x="3551353" y="3386610"/>
                  </a:moveTo>
                  <a:lnTo>
                    <a:pt x="3727897" y="3386610"/>
                  </a:lnTo>
                  <a:lnTo>
                    <a:pt x="3729746" y="3393438"/>
                  </a:lnTo>
                  <a:lnTo>
                    <a:pt x="3553818" y="3393438"/>
                  </a:lnTo>
                  <a:close/>
                  <a:moveTo>
                    <a:pt x="1005046" y="3223568"/>
                  </a:moveTo>
                  <a:lnTo>
                    <a:pt x="1009381" y="3229570"/>
                  </a:lnTo>
                  <a:lnTo>
                    <a:pt x="951103" y="3283367"/>
                  </a:lnTo>
                  <a:lnTo>
                    <a:pt x="946768" y="3277364"/>
                  </a:lnTo>
                  <a:close/>
                  <a:moveTo>
                    <a:pt x="2899475" y="3120324"/>
                  </a:moveTo>
                  <a:lnTo>
                    <a:pt x="2902915" y="3120324"/>
                  </a:lnTo>
                  <a:lnTo>
                    <a:pt x="2902915" y="3443350"/>
                  </a:lnTo>
                  <a:lnTo>
                    <a:pt x="2899475" y="3441233"/>
                  </a:lnTo>
                  <a:close/>
                  <a:moveTo>
                    <a:pt x="532481" y="1695265"/>
                  </a:moveTo>
                  <a:lnTo>
                    <a:pt x="535997" y="1700133"/>
                  </a:lnTo>
                  <a:lnTo>
                    <a:pt x="477156" y="3221001"/>
                  </a:lnTo>
                  <a:lnTo>
                    <a:pt x="473384" y="3222742"/>
                  </a:lnTo>
                  <a:close/>
                  <a:moveTo>
                    <a:pt x="531945" y="1475097"/>
                  </a:moveTo>
                  <a:lnTo>
                    <a:pt x="535997" y="1481642"/>
                  </a:lnTo>
                  <a:lnTo>
                    <a:pt x="418770" y="1535749"/>
                  </a:lnTo>
                  <a:lnTo>
                    <a:pt x="414211" y="1529437"/>
                  </a:lnTo>
                  <a:close/>
                  <a:moveTo>
                    <a:pt x="295865" y="932240"/>
                  </a:moveTo>
                  <a:lnTo>
                    <a:pt x="299305" y="935415"/>
                  </a:lnTo>
                  <a:lnTo>
                    <a:pt x="299305" y="1098012"/>
                  </a:lnTo>
                  <a:lnTo>
                    <a:pt x="295865" y="1092455"/>
                  </a:lnTo>
                  <a:close/>
                  <a:moveTo>
                    <a:pt x="3668724" y="873964"/>
                  </a:move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5207221" y="1529437"/>
                  </a:lnTo>
                  <a:lnTo>
                    <a:pt x="5384740" y="1584060"/>
                  </a:lnTo>
                  <a:lnTo>
                    <a:pt x="5621432" y="1747928"/>
                  </a:lnTo>
                  <a:lnTo>
                    <a:pt x="5621432" y="2021041"/>
                  </a:lnTo>
                  <a:lnTo>
                    <a:pt x="5503086" y="2021041"/>
                  </a:lnTo>
                  <a:lnTo>
                    <a:pt x="5266394" y="2130287"/>
                  </a:lnTo>
                  <a:lnTo>
                    <a:pt x="4911356" y="2130287"/>
                  </a:lnTo>
                  <a:lnTo>
                    <a:pt x="4793010" y="2239532"/>
                  </a:lnTo>
                  <a:lnTo>
                    <a:pt x="4793010" y="2294155"/>
                  </a:lnTo>
                  <a:lnTo>
                    <a:pt x="4852183" y="2403401"/>
                  </a:lnTo>
                  <a:lnTo>
                    <a:pt x="4852183" y="2458023"/>
                  </a:lnTo>
                  <a:lnTo>
                    <a:pt x="4793010" y="2567269"/>
                  </a:lnTo>
                  <a:lnTo>
                    <a:pt x="4852183" y="2567269"/>
                  </a:lnTo>
                  <a:lnTo>
                    <a:pt x="5148048" y="2895005"/>
                  </a:lnTo>
                  <a:lnTo>
                    <a:pt x="5207221" y="3113496"/>
                  </a:lnTo>
                  <a:lnTo>
                    <a:pt x="5148048" y="3277364"/>
                  </a:lnTo>
                  <a:lnTo>
                    <a:pt x="5148048" y="3331987"/>
                  </a:lnTo>
                  <a:lnTo>
                    <a:pt x="5088875" y="3441233"/>
                  </a:lnTo>
                  <a:lnTo>
                    <a:pt x="4970529" y="3441233"/>
                  </a:lnTo>
                  <a:lnTo>
                    <a:pt x="4911356" y="3331987"/>
                  </a:lnTo>
                  <a:lnTo>
                    <a:pt x="4852183" y="3331987"/>
                  </a:lnTo>
                  <a:lnTo>
                    <a:pt x="4674664" y="2949628"/>
                  </a:lnTo>
                  <a:lnTo>
                    <a:pt x="4497145" y="2949628"/>
                  </a:lnTo>
                  <a:lnTo>
                    <a:pt x="4378799" y="2840382"/>
                  </a:lnTo>
                  <a:lnTo>
                    <a:pt x="4319626" y="2895005"/>
                  </a:lnTo>
                  <a:lnTo>
                    <a:pt x="4260454" y="3113496"/>
                  </a:lnTo>
                  <a:lnTo>
                    <a:pt x="4082934" y="3004251"/>
                  </a:lnTo>
                  <a:lnTo>
                    <a:pt x="4082934" y="3168119"/>
                  </a:lnTo>
                  <a:lnTo>
                    <a:pt x="3964589" y="3222742"/>
                  </a:lnTo>
                  <a:lnTo>
                    <a:pt x="3905416" y="3168119"/>
                  </a:lnTo>
                  <a:lnTo>
                    <a:pt x="3787070" y="3168119"/>
                  </a:lnTo>
                  <a:lnTo>
                    <a:pt x="3734248" y="3151866"/>
                  </a:lnTo>
                  <a:lnTo>
                    <a:pt x="3723828" y="3131027"/>
                  </a:lnTo>
                  <a:lnTo>
                    <a:pt x="3638103" y="3035777"/>
                  </a:lnTo>
                  <a:lnTo>
                    <a:pt x="3561903" y="3073877"/>
                  </a:lnTo>
                  <a:lnTo>
                    <a:pt x="3495228" y="2997677"/>
                  </a:lnTo>
                  <a:lnTo>
                    <a:pt x="3438078" y="2892902"/>
                  </a:lnTo>
                  <a:lnTo>
                    <a:pt x="3323778" y="2854802"/>
                  </a:lnTo>
                  <a:lnTo>
                    <a:pt x="3285678" y="2778602"/>
                  </a:lnTo>
                  <a:lnTo>
                    <a:pt x="3266628" y="2673827"/>
                  </a:lnTo>
                  <a:lnTo>
                    <a:pt x="3342828" y="2607152"/>
                  </a:lnTo>
                  <a:lnTo>
                    <a:pt x="3457128" y="2530952"/>
                  </a:lnTo>
                  <a:lnTo>
                    <a:pt x="3428553" y="2435702"/>
                  </a:lnTo>
                  <a:lnTo>
                    <a:pt x="3352353" y="2349977"/>
                  </a:lnTo>
                  <a:lnTo>
                    <a:pt x="3466653" y="2302352"/>
                  </a:lnTo>
                  <a:lnTo>
                    <a:pt x="3466653" y="2254727"/>
                  </a:lnTo>
                  <a:lnTo>
                    <a:pt x="3580953" y="2235677"/>
                  </a:lnTo>
                  <a:lnTo>
                    <a:pt x="3733353" y="2340452"/>
                  </a:lnTo>
                  <a:lnTo>
                    <a:pt x="3800028" y="2330927"/>
                  </a:lnTo>
                  <a:lnTo>
                    <a:pt x="3923853" y="2283302"/>
                  </a:lnTo>
                  <a:lnTo>
                    <a:pt x="3961953" y="2369027"/>
                  </a:lnTo>
                  <a:lnTo>
                    <a:pt x="4038153" y="2426177"/>
                  </a:lnTo>
                  <a:lnTo>
                    <a:pt x="4123878" y="2407127"/>
                  </a:lnTo>
                  <a:lnTo>
                    <a:pt x="4200078" y="2340452"/>
                  </a:lnTo>
                  <a:lnTo>
                    <a:pt x="4247703" y="2216627"/>
                  </a:lnTo>
                  <a:lnTo>
                    <a:pt x="4285803" y="2149952"/>
                  </a:lnTo>
                  <a:lnTo>
                    <a:pt x="4257228" y="2092802"/>
                  </a:lnTo>
                  <a:lnTo>
                    <a:pt x="4304853" y="2016602"/>
                  </a:lnTo>
                  <a:lnTo>
                    <a:pt x="4371528" y="2026127"/>
                  </a:lnTo>
                  <a:lnTo>
                    <a:pt x="4447728" y="1988027"/>
                  </a:lnTo>
                  <a:lnTo>
                    <a:pt x="4495353" y="2035652"/>
                  </a:lnTo>
                  <a:lnTo>
                    <a:pt x="4533453" y="2016602"/>
                  </a:lnTo>
                  <a:lnTo>
                    <a:pt x="4523928" y="1959452"/>
                  </a:lnTo>
                  <a:lnTo>
                    <a:pt x="4562028" y="1911827"/>
                  </a:lnTo>
                  <a:lnTo>
                    <a:pt x="4562028" y="1835627"/>
                  </a:lnTo>
                  <a:lnTo>
                    <a:pt x="4619178" y="1788002"/>
                  </a:lnTo>
                  <a:lnTo>
                    <a:pt x="4600128" y="1759427"/>
                  </a:lnTo>
                  <a:lnTo>
                    <a:pt x="4657278" y="1711802"/>
                  </a:lnTo>
                  <a:lnTo>
                    <a:pt x="4666803" y="1673702"/>
                  </a:lnTo>
                  <a:lnTo>
                    <a:pt x="4733478" y="1664177"/>
                  </a:lnTo>
                  <a:lnTo>
                    <a:pt x="4771578" y="1635602"/>
                  </a:lnTo>
                  <a:lnTo>
                    <a:pt x="4819203" y="1587977"/>
                  </a:lnTo>
                  <a:lnTo>
                    <a:pt x="4800153" y="1559402"/>
                  </a:lnTo>
                  <a:lnTo>
                    <a:pt x="4723953" y="1483202"/>
                  </a:lnTo>
                  <a:lnTo>
                    <a:pt x="4685853" y="1435577"/>
                  </a:lnTo>
                  <a:lnTo>
                    <a:pt x="4723953" y="1416527"/>
                  </a:lnTo>
                  <a:lnTo>
                    <a:pt x="4733478" y="1378427"/>
                  </a:lnTo>
                  <a:lnTo>
                    <a:pt x="4762053" y="1321277"/>
                  </a:lnTo>
                  <a:lnTo>
                    <a:pt x="4883954" y="1335209"/>
                  </a:lnTo>
                  <a:lnTo>
                    <a:pt x="4855623" y="1317774"/>
                  </a:lnTo>
                  <a:lnTo>
                    <a:pt x="4618931" y="1263151"/>
                  </a:lnTo>
                  <a:lnTo>
                    <a:pt x="4382239" y="1208528"/>
                  </a:lnTo>
                  <a:lnTo>
                    <a:pt x="4086374" y="990037"/>
                  </a:lnTo>
                  <a:lnTo>
                    <a:pt x="3849683" y="1044660"/>
                  </a:lnTo>
                  <a:lnTo>
                    <a:pt x="3790510" y="935415"/>
                  </a:lnTo>
                  <a:lnTo>
                    <a:pt x="3672164" y="880792"/>
                  </a:lnTo>
                  <a:lnTo>
                    <a:pt x="3494645" y="1099283"/>
                  </a:lnTo>
                  <a:lnTo>
                    <a:pt x="3198780" y="1044660"/>
                  </a:lnTo>
                  <a:lnTo>
                    <a:pt x="3080434" y="935415"/>
                  </a:lnTo>
                  <a:lnTo>
                    <a:pt x="3078456" y="929936"/>
                  </a:lnTo>
                  <a:lnTo>
                    <a:pt x="3195340" y="1037832"/>
                  </a:lnTo>
                  <a:lnTo>
                    <a:pt x="3491205" y="1092455"/>
                  </a:lnTo>
                  <a:close/>
                  <a:moveTo>
                    <a:pt x="2545655" y="328411"/>
                  </a:move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498433"/>
                  </a:lnTo>
                  <a:lnTo>
                    <a:pt x="2843742" y="498433"/>
                  </a:lnTo>
                  <a:lnTo>
                    <a:pt x="2547877" y="334565"/>
                  </a:lnTo>
                  <a:close/>
                  <a:moveTo>
                    <a:pt x="177347" y="327896"/>
                  </a:moveTo>
                  <a:lnTo>
                    <a:pt x="180959" y="334565"/>
                  </a:lnTo>
                  <a:lnTo>
                    <a:pt x="62613" y="443810"/>
                  </a:lnTo>
                  <a:lnTo>
                    <a:pt x="3440" y="662301"/>
                  </a:lnTo>
                  <a:lnTo>
                    <a:pt x="3440" y="711683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close/>
                  <a:moveTo>
                    <a:pt x="2485265" y="163868"/>
                  </a:moveTo>
                  <a:lnTo>
                    <a:pt x="2487869" y="171082"/>
                  </a:lnTo>
                  <a:lnTo>
                    <a:pt x="2370359" y="225319"/>
                  </a:lnTo>
                  <a:lnTo>
                    <a:pt x="2192840" y="225319"/>
                  </a:lnTo>
                  <a:lnTo>
                    <a:pt x="2192840" y="279942"/>
                  </a:lnTo>
                  <a:lnTo>
                    <a:pt x="2252013" y="498433"/>
                  </a:lnTo>
                  <a:lnTo>
                    <a:pt x="2133667" y="662301"/>
                  </a:lnTo>
                  <a:lnTo>
                    <a:pt x="1896975" y="607678"/>
                  </a:lnTo>
                  <a:lnTo>
                    <a:pt x="1660283" y="662301"/>
                  </a:lnTo>
                  <a:lnTo>
                    <a:pt x="1601110" y="880792"/>
                  </a:lnTo>
                  <a:lnTo>
                    <a:pt x="1305245" y="880792"/>
                  </a:lnTo>
                  <a:lnTo>
                    <a:pt x="1186899" y="771546"/>
                  </a:lnTo>
                  <a:lnTo>
                    <a:pt x="1127727" y="716924"/>
                  </a:lnTo>
                  <a:lnTo>
                    <a:pt x="1127727" y="771546"/>
                  </a:lnTo>
                  <a:lnTo>
                    <a:pt x="950208" y="826169"/>
                  </a:lnTo>
                  <a:lnTo>
                    <a:pt x="772689" y="553056"/>
                  </a:lnTo>
                  <a:lnTo>
                    <a:pt x="654343" y="553056"/>
                  </a:lnTo>
                  <a:lnTo>
                    <a:pt x="65434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6" y="764718"/>
                  </a:lnTo>
                  <a:lnTo>
                    <a:pt x="1124286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close/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276766"/>
                  </a:lnTo>
                  <a:lnTo>
                    <a:pt x="476824" y="116074"/>
                  </a:lnTo>
                  <a:lnTo>
                    <a:pt x="299305" y="116074"/>
                  </a:lnTo>
                  <a:lnTo>
                    <a:pt x="240132" y="6828"/>
                  </a:lnTo>
                  <a:lnTo>
                    <a:pt x="121786" y="6828"/>
                  </a:lnTo>
                  <a:lnTo>
                    <a:pt x="121786" y="224842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" name="任意多边形 5"/>
            <p:cNvSpPr>
              <a:spLocks/>
            </p:cNvSpPr>
            <p:nvPr/>
          </p:nvSpPr>
          <p:spPr bwMode="gray">
            <a:xfrm>
              <a:off x="9111767" y="2418720"/>
              <a:ext cx="1135640" cy="1075443"/>
            </a:xfrm>
            <a:custGeom>
              <a:avLst/>
              <a:gdLst>
                <a:gd name="connsiteX0" fmla="*/ 118346 w 4880514"/>
                <a:gd name="connsiteY0" fmla="*/ 0 h 4315196"/>
                <a:gd name="connsiteX1" fmla="*/ 236692 w 4880514"/>
                <a:gd name="connsiteY1" fmla="*/ 0 h 4315196"/>
                <a:gd name="connsiteX2" fmla="*/ 295865 w 4880514"/>
                <a:gd name="connsiteY2" fmla="*/ 109246 h 4315196"/>
                <a:gd name="connsiteX3" fmla="*/ 473384 w 4880514"/>
                <a:gd name="connsiteY3" fmla="*/ 109246 h 4315196"/>
                <a:gd name="connsiteX4" fmla="*/ 650903 w 4880514"/>
                <a:gd name="connsiteY4" fmla="*/ 273114 h 4315196"/>
                <a:gd name="connsiteX5" fmla="*/ 650903 w 4880514"/>
                <a:gd name="connsiteY5" fmla="*/ 546228 h 4315196"/>
                <a:gd name="connsiteX6" fmla="*/ 769249 w 4880514"/>
                <a:gd name="connsiteY6" fmla="*/ 546228 h 4315196"/>
                <a:gd name="connsiteX7" fmla="*/ 946768 w 4880514"/>
                <a:gd name="connsiteY7" fmla="*/ 819341 h 4315196"/>
                <a:gd name="connsiteX8" fmla="*/ 1124287 w 4880514"/>
                <a:gd name="connsiteY8" fmla="*/ 764718 h 4315196"/>
                <a:gd name="connsiteX9" fmla="*/ 1124287 w 4880514"/>
                <a:gd name="connsiteY9" fmla="*/ 710096 h 4315196"/>
                <a:gd name="connsiteX10" fmla="*/ 1183459 w 4880514"/>
                <a:gd name="connsiteY10" fmla="*/ 764718 h 4315196"/>
                <a:gd name="connsiteX11" fmla="*/ 1301805 w 4880514"/>
                <a:gd name="connsiteY11" fmla="*/ 873964 h 4315196"/>
                <a:gd name="connsiteX12" fmla="*/ 1597670 w 4880514"/>
                <a:gd name="connsiteY12" fmla="*/ 873964 h 4315196"/>
                <a:gd name="connsiteX13" fmla="*/ 1656843 w 4880514"/>
                <a:gd name="connsiteY13" fmla="*/ 655473 h 4315196"/>
                <a:gd name="connsiteX14" fmla="*/ 1893535 w 4880514"/>
                <a:gd name="connsiteY14" fmla="*/ 600850 h 4315196"/>
                <a:gd name="connsiteX15" fmla="*/ 2130227 w 4880514"/>
                <a:gd name="connsiteY15" fmla="*/ 655473 h 4315196"/>
                <a:gd name="connsiteX16" fmla="*/ 2248573 w 4880514"/>
                <a:gd name="connsiteY16" fmla="*/ 491605 h 4315196"/>
                <a:gd name="connsiteX17" fmla="*/ 2189400 w 4880514"/>
                <a:gd name="connsiteY17" fmla="*/ 273114 h 4315196"/>
                <a:gd name="connsiteX18" fmla="*/ 2189400 w 4880514"/>
                <a:gd name="connsiteY18" fmla="*/ 218491 h 4315196"/>
                <a:gd name="connsiteX19" fmla="*/ 2366919 w 4880514"/>
                <a:gd name="connsiteY19" fmla="*/ 218491 h 4315196"/>
                <a:gd name="connsiteX20" fmla="*/ 2485265 w 4880514"/>
                <a:gd name="connsiteY20" fmla="*/ 163868 h 4315196"/>
                <a:gd name="connsiteX21" fmla="*/ 2544437 w 4880514"/>
                <a:gd name="connsiteY21" fmla="*/ 327737 h 4315196"/>
                <a:gd name="connsiteX22" fmla="*/ 2840302 w 4880514"/>
                <a:gd name="connsiteY22" fmla="*/ 491605 h 4315196"/>
                <a:gd name="connsiteX23" fmla="*/ 2958648 w 4880514"/>
                <a:gd name="connsiteY23" fmla="*/ 491605 h 4315196"/>
                <a:gd name="connsiteX24" fmla="*/ 2958648 w 4880514"/>
                <a:gd name="connsiteY24" fmla="*/ 600850 h 4315196"/>
                <a:gd name="connsiteX25" fmla="*/ 3076994 w 4880514"/>
                <a:gd name="connsiteY25" fmla="*/ 928587 h 4315196"/>
                <a:gd name="connsiteX26" fmla="*/ 3195340 w 4880514"/>
                <a:gd name="connsiteY26" fmla="*/ 1037832 h 4315196"/>
                <a:gd name="connsiteX27" fmla="*/ 3491205 w 4880514"/>
                <a:gd name="connsiteY27" fmla="*/ 1092455 h 4315196"/>
                <a:gd name="connsiteX28" fmla="*/ 3668724 w 4880514"/>
                <a:gd name="connsiteY28" fmla="*/ 873964 h 4315196"/>
                <a:gd name="connsiteX29" fmla="*/ 3787070 w 4880514"/>
                <a:gd name="connsiteY29" fmla="*/ 928587 h 4315196"/>
                <a:gd name="connsiteX30" fmla="*/ 3846243 w 4880514"/>
                <a:gd name="connsiteY30" fmla="*/ 1037832 h 4315196"/>
                <a:gd name="connsiteX31" fmla="*/ 4082934 w 4880514"/>
                <a:gd name="connsiteY31" fmla="*/ 983209 h 4315196"/>
                <a:gd name="connsiteX32" fmla="*/ 4378799 w 4880514"/>
                <a:gd name="connsiteY32" fmla="*/ 1201700 h 4315196"/>
                <a:gd name="connsiteX33" fmla="*/ 4615491 w 4880514"/>
                <a:gd name="connsiteY33" fmla="*/ 1256323 h 4315196"/>
                <a:gd name="connsiteX34" fmla="*/ 4852183 w 4880514"/>
                <a:gd name="connsiteY34" fmla="*/ 1310946 h 4315196"/>
                <a:gd name="connsiteX35" fmla="*/ 4880514 w 4880514"/>
                <a:gd name="connsiteY35" fmla="*/ 1328381 h 4315196"/>
                <a:gd name="connsiteX36" fmla="*/ 4758613 w 4880514"/>
                <a:gd name="connsiteY36" fmla="*/ 1314449 h 4315196"/>
                <a:gd name="connsiteX37" fmla="*/ 4730038 w 4880514"/>
                <a:gd name="connsiteY37" fmla="*/ 1371599 h 4315196"/>
                <a:gd name="connsiteX38" fmla="*/ 4720513 w 4880514"/>
                <a:gd name="connsiteY38" fmla="*/ 1409699 h 4315196"/>
                <a:gd name="connsiteX39" fmla="*/ 4682413 w 4880514"/>
                <a:gd name="connsiteY39" fmla="*/ 1428749 h 4315196"/>
                <a:gd name="connsiteX40" fmla="*/ 4720513 w 4880514"/>
                <a:gd name="connsiteY40" fmla="*/ 1476374 h 4315196"/>
                <a:gd name="connsiteX41" fmla="*/ 4796713 w 4880514"/>
                <a:gd name="connsiteY41" fmla="*/ 1552574 h 4315196"/>
                <a:gd name="connsiteX42" fmla="*/ 4815763 w 4880514"/>
                <a:gd name="connsiteY42" fmla="*/ 1581149 h 4315196"/>
                <a:gd name="connsiteX43" fmla="*/ 4768138 w 4880514"/>
                <a:gd name="connsiteY43" fmla="*/ 1628774 h 4315196"/>
                <a:gd name="connsiteX44" fmla="*/ 4730038 w 4880514"/>
                <a:gd name="connsiteY44" fmla="*/ 1657349 h 4315196"/>
                <a:gd name="connsiteX45" fmla="*/ 4663363 w 4880514"/>
                <a:gd name="connsiteY45" fmla="*/ 1666874 h 4315196"/>
                <a:gd name="connsiteX46" fmla="*/ 4653838 w 4880514"/>
                <a:gd name="connsiteY46" fmla="*/ 1704974 h 4315196"/>
                <a:gd name="connsiteX47" fmla="*/ 4596688 w 4880514"/>
                <a:gd name="connsiteY47" fmla="*/ 1752599 h 4315196"/>
                <a:gd name="connsiteX48" fmla="*/ 4615738 w 4880514"/>
                <a:gd name="connsiteY48" fmla="*/ 1781174 h 4315196"/>
                <a:gd name="connsiteX49" fmla="*/ 4558588 w 4880514"/>
                <a:gd name="connsiteY49" fmla="*/ 1828799 h 4315196"/>
                <a:gd name="connsiteX50" fmla="*/ 4558588 w 4880514"/>
                <a:gd name="connsiteY50" fmla="*/ 1904999 h 4315196"/>
                <a:gd name="connsiteX51" fmla="*/ 4520488 w 4880514"/>
                <a:gd name="connsiteY51" fmla="*/ 1952624 h 4315196"/>
                <a:gd name="connsiteX52" fmla="*/ 4530013 w 4880514"/>
                <a:gd name="connsiteY52" fmla="*/ 2009774 h 4315196"/>
                <a:gd name="connsiteX53" fmla="*/ 4491913 w 4880514"/>
                <a:gd name="connsiteY53" fmla="*/ 2028824 h 4315196"/>
                <a:gd name="connsiteX54" fmla="*/ 4444288 w 4880514"/>
                <a:gd name="connsiteY54" fmla="*/ 1981199 h 4315196"/>
                <a:gd name="connsiteX55" fmla="*/ 4368088 w 4880514"/>
                <a:gd name="connsiteY55" fmla="*/ 2019299 h 4315196"/>
                <a:gd name="connsiteX56" fmla="*/ 4301413 w 4880514"/>
                <a:gd name="connsiteY56" fmla="*/ 2009774 h 4315196"/>
                <a:gd name="connsiteX57" fmla="*/ 4253788 w 4880514"/>
                <a:gd name="connsiteY57" fmla="*/ 2085974 h 4315196"/>
                <a:gd name="connsiteX58" fmla="*/ 4282363 w 4880514"/>
                <a:gd name="connsiteY58" fmla="*/ 2143124 h 4315196"/>
                <a:gd name="connsiteX59" fmla="*/ 4244263 w 4880514"/>
                <a:gd name="connsiteY59" fmla="*/ 2209799 h 4315196"/>
                <a:gd name="connsiteX60" fmla="*/ 4196638 w 4880514"/>
                <a:gd name="connsiteY60" fmla="*/ 2333624 h 4315196"/>
                <a:gd name="connsiteX61" fmla="*/ 4120438 w 4880514"/>
                <a:gd name="connsiteY61" fmla="*/ 2400299 h 4315196"/>
                <a:gd name="connsiteX62" fmla="*/ 4034713 w 4880514"/>
                <a:gd name="connsiteY62" fmla="*/ 2419349 h 4315196"/>
                <a:gd name="connsiteX63" fmla="*/ 3958513 w 4880514"/>
                <a:gd name="connsiteY63" fmla="*/ 2362199 h 4315196"/>
                <a:gd name="connsiteX64" fmla="*/ 3920413 w 4880514"/>
                <a:gd name="connsiteY64" fmla="*/ 2276474 h 4315196"/>
                <a:gd name="connsiteX65" fmla="*/ 3796588 w 4880514"/>
                <a:gd name="connsiteY65" fmla="*/ 2324099 h 4315196"/>
                <a:gd name="connsiteX66" fmla="*/ 3729913 w 4880514"/>
                <a:gd name="connsiteY66" fmla="*/ 2333624 h 4315196"/>
                <a:gd name="connsiteX67" fmla="*/ 3577513 w 4880514"/>
                <a:gd name="connsiteY67" fmla="*/ 2228849 h 4315196"/>
                <a:gd name="connsiteX68" fmla="*/ 3463213 w 4880514"/>
                <a:gd name="connsiteY68" fmla="*/ 2247899 h 4315196"/>
                <a:gd name="connsiteX69" fmla="*/ 3463213 w 4880514"/>
                <a:gd name="connsiteY69" fmla="*/ 2295524 h 4315196"/>
                <a:gd name="connsiteX70" fmla="*/ 3348913 w 4880514"/>
                <a:gd name="connsiteY70" fmla="*/ 2343149 h 4315196"/>
                <a:gd name="connsiteX71" fmla="*/ 3425113 w 4880514"/>
                <a:gd name="connsiteY71" fmla="*/ 2428874 h 4315196"/>
                <a:gd name="connsiteX72" fmla="*/ 3453688 w 4880514"/>
                <a:gd name="connsiteY72" fmla="*/ 2524124 h 4315196"/>
                <a:gd name="connsiteX73" fmla="*/ 3339388 w 4880514"/>
                <a:gd name="connsiteY73" fmla="*/ 2600324 h 4315196"/>
                <a:gd name="connsiteX74" fmla="*/ 3263188 w 4880514"/>
                <a:gd name="connsiteY74" fmla="*/ 2666999 h 4315196"/>
                <a:gd name="connsiteX75" fmla="*/ 3282238 w 4880514"/>
                <a:gd name="connsiteY75" fmla="*/ 2771774 h 4315196"/>
                <a:gd name="connsiteX76" fmla="*/ 3320338 w 4880514"/>
                <a:gd name="connsiteY76" fmla="*/ 2847974 h 4315196"/>
                <a:gd name="connsiteX77" fmla="*/ 3434638 w 4880514"/>
                <a:gd name="connsiteY77" fmla="*/ 2886074 h 4315196"/>
                <a:gd name="connsiteX78" fmla="*/ 3491788 w 4880514"/>
                <a:gd name="connsiteY78" fmla="*/ 2990849 h 4315196"/>
                <a:gd name="connsiteX79" fmla="*/ 3558463 w 4880514"/>
                <a:gd name="connsiteY79" fmla="*/ 3067049 h 4315196"/>
                <a:gd name="connsiteX80" fmla="*/ 3634663 w 4880514"/>
                <a:gd name="connsiteY80" fmla="*/ 3028949 h 4315196"/>
                <a:gd name="connsiteX81" fmla="*/ 3720388 w 4880514"/>
                <a:gd name="connsiteY81" fmla="*/ 3124199 h 4315196"/>
                <a:gd name="connsiteX82" fmla="*/ 3734217 w 4880514"/>
                <a:gd name="connsiteY82" fmla="*/ 3151856 h 4315196"/>
                <a:gd name="connsiteX83" fmla="*/ 3609551 w 4880514"/>
                <a:gd name="connsiteY83" fmla="*/ 3113496 h 4315196"/>
                <a:gd name="connsiteX84" fmla="*/ 3491205 w 4880514"/>
                <a:gd name="connsiteY84" fmla="*/ 3222742 h 4315196"/>
                <a:gd name="connsiteX85" fmla="*/ 3550378 w 4880514"/>
                <a:gd name="connsiteY85" fmla="*/ 3386610 h 4315196"/>
                <a:gd name="connsiteX86" fmla="*/ 3727897 w 4880514"/>
                <a:gd name="connsiteY86" fmla="*/ 3386610 h 4315196"/>
                <a:gd name="connsiteX87" fmla="*/ 3787070 w 4880514"/>
                <a:gd name="connsiteY87" fmla="*/ 3605101 h 4315196"/>
                <a:gd name="connsiteX88" fmla="*/ 3372859 w 4880514"/>
                <a:gd name="connsiteY88" fmla="*/ 3605101 h 4315196"/>
                <a:gd name="connsiteX89" fmla="*/ 3254513 w 4880514"/>
                <a:gd name="connsiteY89" fmla="*/ 3441233 h 4315196"/>
                <a:gd name="connsiteX90" fmla="*/ 3076994 w 4880514"/>
                <a:gd name="connsiteY90" fmla="*/ 3550478 h 4315196"/>
                <a:gd name="connsiteX91" fmla="*/ 2899475 w 4880514"/>
                <a:gd name="connsiteY91" fmla="*/ 3441233 h 4315196"/>
                <a:gd name="connsiteX92" fmla="*/ 2899475 w 4880514"/>
                <a:gd name="connsiteY92" fmla="*/ 3113496 h 4315196"/>
                <a:gd name="connsiteX93" fmla="*/ 2662783 w 4880514"/>
                <a:gd name="connsiteY93" fmla="*/ 3113496 h 4315196"/>
                <a:gd name="connsiteX94" fmla="*/ 2662783 w 4880514"/>
                <a:gd name="connsiteY94" fmla="*/ 3331987 h 4315196"/>
                <a:gd name="connsiteX95" fmla="*/ 2485265 w 4880514"/>
                <a:gd name="connsiteY95" fmla="*/ 3386610 h 4315196"/>
                <a:gd name="connsiteX96" fmla="*/ 2485265 w 4880514"/>
                <a:gd name="connsiteY96" fmla="*/ 3441233 h 4315196"/>
                <a:gd name="connsiteX97" fmla="*/ 2307746 w 4880514"/>
                <a:gd name="connsiteY97" fmla="*/ 3659723 h 4315196"/>
                <a:gd name="connsiteX98" fmla="*/ 2189400 w 4880514"/>
                <a:gd name="connsiteY98" fmla="*/ 3659723 h 4315196"/>
                <a:gd name="connsiteX99" fmla="*/ 2189400 w 4880514"/>
                <a:gd name="connsiteY99" fmla="*/ 4315196 h 4315196"/>
                <a:gd name="connsiteX100" fmla="*/ 2011881 w 4880514"/>
                <a:gd name="connsiteY100" fmla="*/ 4315196 h 4315196"/>
                <a:gd name="connsiteX101" fmla="*/ 1952708 w 4880514"/>
                <a:gd name="connsiteY101" fmla="*/ 4205951 h 4315196"/>
                <a:gd name="connsiteX102" fmla="*/ 1834362 w 4880514"/>
                <a:gd name="connsiteY102" fmla="*/ 4315196 h 4315196"/>
                <a:gd name="connsiteX103" fmla="*/ 1597670 w 4880514"/>
                <a:gd name="connsiteY103" fmla="*/ 4315196 h 4315196"/>
                <a:gd name="connsiteX104" fmla="*/ 1597670 w 4880514"/>
                <a:gd name="connsiteY104" fmla="*/ 4260574 h 4315196"/>
                <a:gd name="connsiteX105" fmla="*/ 1479324 w 4880514"/>
                <a:gd name="connsiteY105" fmla="*/ 4205951 h 4315196"/>
                <a:gd name="connsiteX106" fmla="*/ 1479324 w 4880514"/>
                <a:gd name="connsiteY106" fmla="*/ 3932837 h 4315196"/>
                <a:gd name="connsiteX107" fmla="*/ 1183459 w 4880514"/>
                <a:gd name="connsiteY107" fmla="*/ 3386610 h 4315196"/>
                <a:gd name="connsiteX108" fmla="*/ 1065114 w 4880514"/>
                <a:gd name="connsiteY108" fmla="*/ 3386610 h 4315196"/>
                <a:gd name="connsiteX109" fmla="*/ 1065114 w 4880514"/>
                <a:gd name="connsiteY109" fmla="*/ 3441233 h 4315196"/>
                <a:gd name="connsiteX110" fmla="*/ 946768 w 4880514"/>
                <a:gd name="connsiteY110" fmla="*/ 3277364 h 4315196"/>
                <a:gd name="connsiteX111" fmla="*/ 1005941 w 4880514"/>
                <a:gd name="connsiteY111" fmla="*/ 3222742 h 4315196"/>
                <a:gd name="connsiteX112" fmla="*/ 769249 w 4880514"/>
                <a:gd name="connsiteY112" fmla="*/ 2895005 h 4315196"/>
                <a:gd name="connsiteX113" fmla="*/ 650903 w 4880514"/>
                <a:gd name="connsiteY113" fmla="*/ 2949628 h 4315196"/>
                <a:gd name="connsiteX114" fmla="*/ 591730 w 4880514"/>
                <a:gd name="connsiteY114" fmla="*/ 3168119 h 4315196"/>
                <a:gd name="connsiteX115" fmla="*/ 473384 w 4880514"/>
                <a:gd name="connsiteY115" fmla="*/ 3222742 h 4315196"/>
                <a:gd name="connsiteX116" fmla="*/ 532557 w 4880514"/>
                <a:gd name="connsiteY116" fmla="*/ 1693305 h 4315196"/>
                <a:gd name="connsiteX117" fmla="*/ 414211 w 4880514"/>
                <a:gd name="connsiteY117" fmla="*/ 1529437 h 4315196"/>
                <a:gd name="connsiteX118" fmla="*/ 532557 w 4880514"/>
                <a:gd name="connsiteY118" fmla="*/ 1474814 h 4315196"/>
                <a:gd name="connsiteX119" fmla="*/ 295865 w 4880514"/>
                <a:gd name="connsiteY119" fmla="*/ 1092455 h 4315196"/>
                <a:gd name="connsiteX120" fmla="*/ 295865 w 4880514"/>
                <a:gd name="connsiteY120" fmla="*/ 928587 h 4315196"/>
                <a:gd name="connsiteX121" fmla="*/ 118346 w 4880514"/>
                <a:gd name="connsiteY121" fmla="*/ 764718 h 4315196"/>
                <a:gd name="connsiteX122" fmla="*/ 0 w 4880514"/>
                <a:gd name="connsiteY122" fmla="*/ 710096 h 4315196"/>
                <a:gd name="connsiteX123" fmla="*/ 0 w 4880514"/>
                <a:gd name="connsiteY123" fmla="*/ 655473 h 4315196"/>
                <a:gd name="connsiteX124" fmla="*/ 59173 w 4880514"/>
                <a:gd name="connsiteY124" fmla="*/ 436982 h 4315196"/>
                <a:gd name="connsiteX125" fmla="*/ 177519 w 4880514"/>
                <a:gd name="connsiteY125" fmla="*/ 327737 h 4315196"/>
                <a:gd name="connsiteX126" fmla="*/ 118346 w 4880514"/>
                <a:gd name="connsiteY126" fmla="*/ 218491 h 431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880514" h="4315196">
                  <a:moveTo>
                    <a:pt x="118346" y="0"/>
                  </a:moveTo>
                  <a:lnTo>
                    <a:pt x="236692" y="0"/>
                  </a:lnTo>
                  <a:lnTo>
                    <a:pt x="295865" y="109246"/>
                  </a:lnTo>
                  <a:lnTo>
                    <a:pt x="473384" y="109246"/>
                  </a:lnTo>
                  <a:lnTo>
                    <a:pt x="650903" y="273114"/>
                  </a:lnTo>
                  <a:lnTo>
                    <a:pt x="650903" y="546228"/>
                  </a:lnTo>
                  <a:lnTo>
                    <a:pt x="769249" y="546228"/>
                  </a:lnTo>
                  <a:lnTo>
                    <a:pt x="946768" y="819341"/>
                  </a:lnTo>
                  <a:lnTo>
                    <a:pt x="1124287" y="764718"/>
                  </a:lnTo>
                  <a:lnTo>
                    <a:pt x="1124287" y="710096"/>
                  </a:lnTo>
                  <a:lnTo>
                    <a:pt x="1183459" y="764718"/>
                  </a:lnTo>
                  <a:lnTo>
                    <a:pt x="1301805" y="873964"/>
                  </a:lnTo>
                  <a:lnTo>
                    <a:pt x="1597670" y="873964"/>
                  </a:lnTo>
                  <a:lnTo>
                    <a:pt x="1656843" y="655473"/>
                  </a:lnTo>
                  <a:lnTo>
                    <a:pt x="1893535" y="600850"/>
                  </a:lnTo>
                  <a:lnTo>
                    <a:pt x="2130227" y="655473"/>
                  </a:lnTo>
                  <a:lnTo>
                    <a:pt x="2248573" y="491605"/>
                  </a:lnTo>
                  <a:lnTo>
                    <a:pt x="2189400" y="273114"/>
                  </a:lnTo>
                  <a:lnTo>
                    <a:pt x="2189400" y="218491"/>
                  </a:lnTo>
                  <a:lnTo>
                    <a:pt x="2366919" y="218491"/>
                  </a:lnTo>
                  <a:lnTo>
                    <a:pt x="2485265" y="163868"/>
                  </a:lnTo>
                  <a:lnTo>
                    <a:pt x="2544437" y="327737"/>
                  </a:lnTo>
                  <a:lnTo>
                    <a:pt x="2840302" y="491605"/>
                  </a:lnTo>
                  <a:lnTo>
                    <a:pt x="2958648" y="491605"/>
                  </a:lnTo>
                  <a:lnTo>
                    <a:pt x="2958648" y="600850"/>
                  </a:lnTo>
                  <a:lnTo>
                    <a:pt x="3076994" y="928587"/>
                  </a:lnTo>
                  <a:lnTo>
                    <a:pt x="3195340" y="1037832"/>
                  </a:lnTo>
                  <a:lnTo>
                    <a:pt x="3491205" y="1092455"/>
                  </a:lnTo>
                  <a:lnTo>
                    <a:pt x="3668724" y="873964"/>
                  </a:lnTo>
                  <a:lnTo>
                    <a:pt x="3787070" y="928587"/>
                  </a:lnTo>
                  <a:lnTo>
                    <a:pt x="3846243" y="1037832"/>
                  </a:lnTo>
                  <a:lnTo>
                    <a:pt x="4082934" y="983209"/>
                  </a:lnTo>
                  <a:lnTo>
                    <a:pt x="4378799" y="1201700"/>
                  </a:lnTo>
                  <a:lnTo>
                    <a:pt x="4615491" y="1256323"/>
                  </a:lnTo>
                  <a:lnTo>
                    <a:pt x="4852183" y="1310946"/>
                  </a:lnTo>
                  <a:lnTo>
                    <a:pt x="4880514" y="1328381"/>
                  </a:lnTo>
                  <a:lnTo>
                    <a:pt x="4758613" y="1314449"/>
                  </a:lnTo>
                  <a:lnTo>
                    <a:pt x="4730038" y="1371599"/>
                  </a:lnTo>
                  <a:lnTo>
                    <a:pt x="4720513" y="1409699"/>
                  </a:lnTo>
                  <a:lnTo>
                    <a:pt x="4682413" y="1428749"/>
                  </a:lnTo>
                  <a:lnTo>
                    <a:pt x="4720513" y="1476374"/>
                  </a:lnTo>
                  <a:lnTo>
                    <a:pt x="4796713" y="1552574"/>
                  </a:lnTo>
                  <a:lnTo>
                    <a:pt x="4815763" y="1581149"/>
                  </a:lnTo>
                  <a:lnTo>
                    <a:pt x="4768138" y="1628774"/>
                  </a:lnTo>
                  <a:lnTo>
                    <a:pt x="4730038" y="1657349"/>
                  </a:lnTo>
                  <a:lnTo>
                    <a:pt x="4663363" y="1666874"/>
                  </a:lnTo>
                  <a:lnTo>
                    <a:pt x="4653838" y="1704974"/>
                  </a:lnTo>
                  <a:lnTo>
                    <a:pt x="4596688" y="1752599"/>
                  </a:lnTo>
                  <a:lnTo>
                    <a:pt x="4615738" y="1781174"/>
                  </a:lnTo>
                  <a:lnTo>
                    <a:pt x="4558588" y="1828799"/>
                  </a:lnTo>
                  <a:lnTo>
                    <a:pt x="4558588" y="1904999"/>
                  </a:lnTo>
                  <a:lnTo>
                    <a:pt x="4520488" y="1952624"/>
                  </a:lnTo>
                  <a:lnTo>
                    <a:pt x="4530013" y="2009774"/>
                  </a:lnTo>
                  <a:lnTo>
                    <a:pt x="4491913" y="2028824"/>
                  </a:lnTo>
                  <a:lnTo>
                    <a:pt x="4444288" y="1981199"/>
                  </a:lnTo>
                  <a:lnTo>
                    <a:pt x="4368088" y="2019299"/>
                  </a:lnTo>
                  <a:lnTo>
                    <a:pt x="4301413" y="2009774"/>
                  </a:lnTo>
                  <a:lnTo>
                    <a:pt x="4253788" y="2085974"/>
                  </a:lnTo>
                  <a:lnTo>
                    <a:pt x="4282363" y="2143124"/>
                  </a:lnTo>
                  <a:lnTo>
                    <a:pt x="4244263" y="2209799"/>
                  </a:lnTo>
                  <a:lnTo>
                    <a:pt x="4196638" y="2333624"/>
                  </a:lnTo>
                  <a:lnTo>
                    <a:pt x="4120438" y="2400299"/>
                  </a:lnTo>
                  <a:lnTo>
                    <a:pt x="4034713" y="2419349"/>
                  </a:lnTo>
                  <a:lnTo>
                    <a:pt x="3958513" y="2362199"/>
                  </a:lnTo>
                  <a:lnTo>
                    <a:pt x="3920413" y="2276474"/>
                  </a:lnTo>
                  <a:lnTo>
                    <a:pt x="3796588" y="2324099"/>
                  </a:lnTo>
                  <a:lnTo>
                    <a:pt x="3729913" y="2333624"/>
                  </a:lnTo>
                  <a:lnTo>
                    <a:pt x="3577513" y="2228849"/>
                  </a:lnTo>
                  <a:lnTo>
                    <a:pt x="3463213" y="2247899"/>
                  </a:lnTo>
                  <a:lnTo>
                    <a:pt x="3463213" y="2295524"/>
                  </a:lnTo>
                  <a:lnTo>
                    <a:pt x="3348913" y="2343149"/>
                  </a:lnTo>
                  <a:lnTo>
                    <a:pt x="3425113" y="2428874"/>
                  </a:lnTo>
                  <a:lnTo>
                    <a:pt x="3453688" y="2524124"/>
                  </a:lnTo>
                  <a:lnTo>
                    <a:pt x="3339388" y="2600324"/>
                  </a:lnTo>
                  <a:lnTo>
                    <a:pt x="3263188" y="2666999"/>
                  </a:lnTo>
                  <a:lnTo>
                    <a:pt x="3282238" y="2771774"/>
                  </a:lnTo>
                  <a:lnTo>
                    <a:pt x="3320338" y="2847974"/>
                  </a:lnTo>
                  <a:lnTo>
                    <a:pt x="3434638" y="2886074"/>
                  </a:lnTo>
                  <a:lnTo>
                    <a:pt x="3491788" y="2990849"/>
                  </a:lnTo>
                  <a:lnTo>
                    <a:pt x="3558463" y="3067049"/>
                  </a:lnTo>
                  <a:lnTo>
                    <a:pt x="3634663" y="3028949"/>
                  </a:lnTo>
                  <a:lnTo>
                    <a:pt x="3720388" y="3124199"/>
                  </a:lnTo>
                  <a:lnTo>
                    <a:pt x="3734217" y="3151856"/>
                  </a:lnTo>
                  <a:lnTo>
                    <a:pt x="3609551" y="3113496"/>
                  </a:lnTo>
                  <a:lnTo>
                    <a:pt x="3491205" y="3222742"/>
                  </a:lnTo>
                  <a:lnTo>
                    <a:pt x="3550378" y="3386610"/>
                  </a:lnTo>
                  <a:lnTo>
                    <a:pt x="3727897" y="3386610"/>
                  </a:lnTo>
                  <a:lnTo>
                    <a:pt x="3787070" y="3605101"/>
                  </a:lnTo>
                  <a:lnTo>
                    <a:pt x="3372859" y="3605101"/>
                  </a:lnTo>
                  <a:lnTo>
                    <a:pt x="3254513" y="3441233"/>
                  </a:lnTo>
                  <a:lnTo>
                    <a:pt x="3076994" y="3550478"/>
                  </a:lnTo>
                  <a:lnTo>
                    <a:pt x="2899475" y="3441233"/>
                  </a:lnTo>
                  <a:lnTo>
                    <a:pt x="2899475" y="3113496"/>
                  </a:lnTo>
                  <a:lnTo>
                    <a:pt x="2662783" y="3113496"/>
                  </a:lnTo>
                  <a:lnTo>
                    <a:pt x="2662783" y="3331987"/>
                  </a:lnTo>
                  <a:lnTo>
                    <a:pt x="2485265" y="3386610"/>
                  </a:lnTo>
                  <a:lnTo>
                    <a:pt x="2485265" y="3441233"/>
                  </a:lnTo>
                  <a:lnTo>
                    <a:pt x="2307746" y="3659723"/>
                  </a:lnTo>
                  <a:lnTo>
                    <a:pt x="2189400" y="3659723"/>
                  </a:lnTo>
                  <a:lnTo>
                    <a:pt x="2189400" y="4315196"/>
                  </a:lnTo>
                  <a:lnTo>
                    <a:pt x="2011881" y="4315196"/>
                  </a:lnTo>
                  <a:lnTo>
                    <a:pt x="1952708" y="4205951"/>
                  </a:lnTo>
                  <a:lnTo>
                    <a:pt x="1834362" y="4315196"/>
                  </a:lnTo>
                  <a:lnTo>
                    <a:pt x="1597670" y="4315196"/>
                  </a:lnTo>
                  <a:lnTo>
                    <a:pt x="1597670" y="4260574"/>
                  </a:lnTo>
                  <a:lnTo>
                    <a:pt x="1479324" y="4205951"/>
                  </a:lnTo>
                  <a:lnTo>
                    <a:pt x="1479324" y="3932837"/>
                  </a:lnTo>
                  <a:lnTo>
                    <a:pt x="1183459" y="3386610"/>
                  </a:lnTo>
                  <a:lnTo>
                    <a:pt x="1065114" y="3386610"/>
                  </a:lnTo>
                  <a:lnTo>
                    <a:pt x="1065114" y="3441233"/>
                  </a:lnTo>
                  <a:lnTo>
                    <a:pt x="946768" y="3277364"/>
                  </a:lnTo>
                  <a:lnTo>
                    <a:pt x="1005941" y="3222742"/>
                  </a:lnTo>
                  <a:lnTo>
                    <a:pt x="769249" y="2895005"/>
                  </a:lnTo>
                  <a:lnTo>
                    <a:pt x="650903" y="2949628"/>
                  </a:lnTo>
                  <a:lnTo>
                    <a:pt x="591730" y="3168119"/>
                  </a:lnTo>
                  <a:lnTo>
                    <a:pt x="473384" y="3222742"/>
                  </a:lnTo>
                  <a:lnTo>
                    <a:pt x="532557" y="1693305"/>
                  </a:lnTo>
                  <a:lnTo>
                    <a:pt x="414211" y="1529437"/>
                  </a:lnTo>
                  <a:lnTo>
                    <a:pt x="532557" y="1474814"/>
                  </a:lnTo>
                  <a:lnTo>
                    <a:pt x="295865" y="1092455"/>
                  </a:lnTo>
                  <a:lnTo>
                    <a:pt x="295865" y="928587"/>
                  </a:lnTo>
                  <a:lnTo>
                    <a:pt x="118346" y="764718"/>
                  </a:lnTo>
                  <a:lnTo>
                    <a:pt x="0" y="710096"/>
                  </a:lnTo>
                  <a:lnTo>
                    <a:pt x="0" y="655473"/>
                  </a:lnTo>
                  <a:lnTo>
                    <a:pt x="59173" y="436982"/>
                  </a:lnTo>
                  <a:lnTo>
                    <a:pt x="177519" y="327737"/>
                  </a:lnTo>
                  <a:lnTo>
                    <a:pt x="118346" y="2184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invGray">
            <a:xfrm>
              <a:off x="10219969" y="4369657"/>
              <a:ext cx="305794" cy="275009"/>
            </a:xfrm>
            <a:custGeom>
              <a:avLst/>
              <a:gdLst>
                <a:gd name="T0" fmla="*/ 2147483646 w 177"/>
                <a:gd name="T1" fmla="*/ 2147483646 h 161"/>
                <a:gd name="T2" fmla="*/ 2147483646 w 177"/>
                <a:gd name="T3" fmla="*/ 2147483646 h 161"/>
                <a:gd name="T4" fmla="*/ 2147483646 w 177"/>
                <a:gd name="T5" fmla="*/ 2147483646 h 161"/>
                <a:gd name="T6" fmla="*/ 2147483646 w 177"/>
                <a:gd name="T7" fmla="*/ 2147483646 h 161"/>
                <a:gd name="T8" fmla="*/ 2147483646 w 177"/>
                <a:gd name="T9" fmla="*/ 0 h 161"/>
                <a:gd name="T10" fmla="*/ 2147483646 w 177"/>
                <a:gd name="T11" fmla="*/ 2147483646 h 161"/>
                <a:gd name="T12" fmla="*/ 2147483646 w 177"/>
                <a:gd name="T13" fmla="*/ 0 h 161"/>
                <a:gd name="T14" fmla="*/ 2147483646 w 177"/>
                <a:gd name="T15" fmla="*/ 2147483646 h 161"/>
                <a:gd name="T16" fmla="*/ 2147483646 w 177"/>
                <a:gd name="T17" fmla="*/ 2147483646 h 161"/>
                <a:gd name="T18" fmla="*/ 2147483646 w 177"/>
                <a:gd name="T19" fmla="*/ 2147483646 h 161"/>
                <a:gd name="T20" fmla="*/ 2147483646 w 177"/>
                <a:gd name="T21" fmla="*/ 2147483646 h 161"/>
                <a:gd name="T22" fmla="*/ 2147483646 w 177"/>
                <a:gd name="T23" fmla="*/ 2147483646 h 161"/>
                <a:gd name="T24" fmla="*/ 2147483646 w 177"/>
                <a:gd name="T25" fmla="*/ 2147483646 h 161"/>
                <a:gd name="T26" fmla="*/ 2147483646 w 177"/>
                <a:gd name="T27" fmla="*/ 2147483646 h 161"/>
                <a:gd name="T28" fmla="*/ 2147483646 w 177"/>
                <a:gd name="T29" fmla="*/ 2147483646 h 161"/>
                <a:gd name="T30" fmla="*/ 2147483646 w 177"/>
                <a:gd name="T31" fmla="*/ 2147483646 h 161"/>
                <a:gd name="T32" fmla="*/ 2147483646 w 177"/>
                <a:gd name="T33" fmla="*/ 2147483646 h 161"/>
                <a:gd name="T34" fmla="*/ 2147483646 w 177"/>
                <a:gd name="T35" fmla="*/ 2147483646 h 161"/>
                <a:gd name="T36" fmla="*/ 0 w 177"/>
                <a:gd name="T37" fmla="*/ 2147483646 h 161"/>
                <a:gd name="T38" fmla="*/ 0 w 177"/>
                <a:gd name="T39" fmla="*/ 2147483646 h 161"/>
                <a:gd name="T40" fmla="*/ 2147483646 w 177"/>
                <a:gd name="T41" fmla="*/ 2147483646 h 161"/>
                <a:gd name="T42" fmla="*/ 2147483646 w 177"/>
                <a:gd name="T43" fmla="*/ 2147483646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1319093" y="-120090"/>
              <a:ext cx="1220288" cy="1192734"/>
            </a:xfrm>
            <a:custGeom>
              <a:avLst/>
              <a:gdLst>
                <a:gd name="T0" fmla="*/ 2147483646 w 705"/>
                <a:gd name="T1" fmla="*/ 2147483646 h 697"/>
                <a:gd name="T2" fmla="*/ 2147483646 w 705"/>
                <a:gd name="T3" fmla="*/ 2147483646 h 697"/>
                <a:gd name="T4" fmla="*/ 2147483646 w 705"/>
                <a:gd name="T5" fmla="*/ 2147483646 h 697"/>
                <a:gd name="T6" fmla="*/ 2147483646 w 705"/>
                <a:gd name="T7" fmla="*/ 2147483646 h 697"/>
                <a:gd name="T8" fmla="*/ 2147483646 w 705"/>
                <a:gd name="T9" fmla="*/ 2147483646 h 697"/>
                <a:gd name="T10" fmla="*/ 2147483646 w 705"/>
                <a:gd name="T11" fmla="*/ 2147483646 h 697"/>
                <a:gd name="T12" fmla="*/ 2147483646 w 705"/>
                <a:gd name="T13" fmla="*/ 2147483646 h 697"/>
                <a:gd name="T14" fmla="*/ 2147483646 w 705"/>
                <a:gd name="T15" fmla="*/ 2147483646 h 697"/>
                <a:gd name="T16" fmla="*/ 2147483646 w 705"/>
                <a:gd name="T17" fmla="*/ 2147483646 h 697"/>
                <a:gd name="T18" fmla="*/ 2147483646 w 705"/>
                <a:gd name="T19" fmla="*/ 2147483646 h 697"/>
                <a:gd name="T20" fmla="*/ 2147483646 w 705"/>
                <a:gd name="T21" fmla="*/ 2147483646 h 697"/>
                <a:gd name="T22" fmla="*/ 2147483646 w 705"/>
                <a:gd name="T23" fmla="*/ 2147483646 h 697"/>
                <a:gd name="T24" fmla="*/ 2147483646 w 705"/>
                <a:gd name="T25" fmla="*/ 2147483646 h 697"/>
                <a:gd name="T26" fmla="*/ 2147483646 w 705"/>
                <a:gd name="T27" fmla="*/ 2147483646 h 697"/>
                <a:gd name="T28" fmla="*/ 2147483646 w 705"/>
                <a:gd name="T29" fmla="*/ 2147483646 h 697"/>
                <a:gd name="T30" fmla="*/ 2147483646 w 705"/>
                <a:gd name="T31" fmla="*/ 2147483646 h 697"/>
                <a:gd name="T32" fmla="*/ 2147483646 w 705"/>
                <a:gd name="T33" fmla="*/ 2147483646 h 697"/>
                <a:gd name="T34" fmla="*/ 2147483646 w 705"/>
                <a:gd name="T35" fmla="*/ 2147483646 h 697"/>
                <a:gd name="T36" fmla="*/ 2147483646 w 705"/>
                <a:gd name="T37" fmla="*/ 2147483646 h 697"/>
                <a:gd name="T38" fmla="*/ 2147483646 w 705"/>
                <a:gd name="T39" fmla="*/ 2147483646 h 697"/>
                <a:gd name="T40" fmla="*/ 2147483646 w 705"/>
                <a:gd name="T41" fmla="*/ 2147483646 h 697"/>
                <a:gd name="T42" fmla="*/ 2147483646 w 705"/>
                <a:gd name="T43" fmla="*/ 2147483646 h 697"/>
                <a:gd name="T44" fmla="*/ 2147483646 w 705"/>
                <a:gd name="T45" fmla="*/ 2147483646 h 697"/>
                <a:gd name="T46" fmla="*/ 2147483646 w 705"/>
                <a:gd name="T47" fmla="*/ 2147483646 h 697"/>
                <a:gd name="T48" fmla="*/ 2147483646 w 705"/>
                <a:gd name="T49" fmla="*/ 2147483646 h 697"/>
                <a:gd name="T50" fmla="*/ 2147483646 w 705"/>
                <a:gd name="T51" fmla="*/ 2147483646 h 697"/>
                <a:gd name="T52" fmla="*/ 2147483646 w 705"/>
                <a:gd name="T53" fmla="*/ 2147483646 h 697"/>
                <a:gd name="T54" fmla="*/ 2147483646 w 705"/>
                <a:gd name="T55" fmla="*/ 2147483646 h 697"/>
                <a:gd name="T56" fmla="*/ 2147483646 w 705"/>
                <a:gd name="T57" fmla="*/ 2147483646 h 697"/>
                <a:gd name="T58" fmla="*/ 2147483646 w 705"/>
                <a:gd name="T59" fmla="*/ 2147483646 h 697"/>
                <a:gd name="T60" fmla="*/ 2147483646 w 705"/>
                <a:gd name="T61" fmla="*/ 2147483646 h 697"/>
                <a:gd name="T62" fmla="*/ 2147483646 w 705"/>
                <a:gd name="T63" fmla="*/ 2147483646 h 697"/>
                <a:gd name="T64" fmla="*/ 2147483646 w 705"/>
                <a:gd name="T65" fmla="*/ 2147483646 h 697"/>
                <a:gd name="T66" fmla="*/ 2147483646 w 705"/>
                <a:gd name="T67" fmla="*/ 2147483646 h 697"/>
                <a:gd name="T68" fmla="*/ 2147483646 w 705"/>
                <a:gd name="T69" fmla="*/ 2147483646 h 697"/>
                <a:gd name="T70" fmla="*/ 2147483646 w 705"/>
                <a:gd name="T71" fmla="*/ 2147483646 h 697"/>
                <a:gd name="T72" fmla="*/ 2147483646 w 705"/>
                <a:gd name="T73" fmla="*/ 2147483646 h 697"/>
                <a:gd name="T74" fmla="*/ 2147483646 w 705"/>
                <a:gd name="T75" fmla="*/ 2147483646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1441699" y="797635"/>
              <a:ext cx="915936" cy="687521"/>
            </a:xfrm>
            <a:custGeom>
              <a:avLst/>
              <a:gdLst>
                <a:gd name="T0" fmla="*/ 2147483646 w 529"/>
                <a:gd name="T1" fmla="*/ 2147483646 h 401"/>
                <a:gd name="T2" fmla="*/ 2147483646 w 529"/>
                <a:gd name="T3" fmla="*/ 2147483646 h 401"/>
                <a:gd name="T4" fmla="*/ 2147483646 w 529"/>
                <a:gd name="T5" fmla="*/ 2147483646 h 401"/>
                <a:gd name="T6" fmla="*/ 2147483646 w 529"/>
                <a:gd name="T7" fmla="*/ 2147483646 h 401"/>
                <a:gd name="T8" fmla="*/ 2147483646 w 529"/>
                <a:gd name="T9" fmla="*/ 2147483646 h 401"/>
                <a:gd name="T10" fmla="*/ 2147483646 w 529"/>
                <a:gd name="T11" fmla="*/ 2147483646 h 401"/>
                <a:gd name="T12" fmla="*/ 2147483646 w 529"/>
                <a:gd name="T13" fmla="*/ 2147483646 h 401"/>
                <a:gd name="T14" fmla="*/ 2147483646 w 529"/>
                <a:gd name="T15" fmla="*/ 2147483646 h 401"/>
                <a:gd name="T16" fmla="*/ 2147483646 w 529"/>
                <a:gd name="T17" fmla="*/ 2147483646 h 401"/>
                <a:gd name="T18" fmla="*/ 2147483646 w 529"/>
                <a:gd name="T19" fmla="*/ 2147483646 h 401"/>
                <a:gd name="T20" fmla="*/ 2147483646 w 529"/>
                <a:gd name="T21" fmla="*/ 2147483646 h 401"/>
                <a:gd name="T22" fmla="*/ 2147483646 w 529"/>
                <a:gd name="T23" fmla="*/ 2147483646 h 401"/>
                <a:gd name="T24" fmla="*/ 2147483646 w 529"/>
                <a:gd name="T25" fmla="*/ 2147483646 h 401"/>
                <a:gd name="T26" fmla="*/ 2147483646 w 529"/>
                <a:gd name="T27" fmla="*/ 2147483646 h 401"/>
                <a:gd name="T28" fmla="*/ 2147483646 w 529"/>
                <a:gd name="T29" fmla="*/ 2147483646 h 401"/>
                <a:gd name="T30" fmla="*/ 2147483646 w 529"/>
                <a:gd name="T31" fmla="*/ 2147483646 h 401"/>
                <a:gd name="T32" fmla="*/ 2147483646 w 529"/>
                <a:gd name="T33" fmla="*/ 2147483646 h 401"/>
                <a:gd name="T34" fmla="*/ 2147483646 w 529"/>
                <a:gd name="T35" fmla="*/ 2147483646 h 401"/>
                <a:gd name="T36" fmla="*/ 2147483646 w 529"/>
                <a:gd name="T37" fmla="*/ 0 h 401"/>
                <a:gd name="T38" fmla="*/ 2147483646 w 529"/>
                <a:gd name="T39" fmla="*/ 2147483646 h 401"/>
                <a:gd name="T40" fmla="*/ 2147483646 w 529"/>
                <a:gd name="T41" fmla="*/ 2147483646 h 401"/>
                <a:gd name="T42" fmla="*/ 2147483646 w 529"/>
                <a:gd name="T43" fmla="*/ 2147483646 h 401"/>
                <a:gd name="T44" fmla="*/ 2147483646 w 529"/>
                <a:gd name="T45" fmla="*/ 2147483646 h 401"/>
                <a:gd name="T46" fmla="*/ 2147483646 w 529"/>
                <a:gd name="T47" fmla="*/ 2147483646 h 401"/>
                <a:gd name="T48" fmla="*/ 0 w 529"/>
                <a:gd name="T49" fmla="*/ 2147483646 h 401"/>
                <a:gd name="T50" fmla="*/ 2147483646 w 529"/>
                <a:gd name="T51" fmla="*/ 2147483646 h 401"/>
                <a:gd name="T52" fmla="*/ 2147483646 w 529"/>
                <a:gd name="T53" fmla="*/ 2147483646 h 401"/>
                <a:gd name="T54" fmla="*/ 2147483646 w 529"/>
                <a:gd name="T55" fmla="*/ 2147483646 h 401"/>
                <a:gd name="T56" fmla="*/ 2147483646 w 529"/>
                <a:gd name="T57" fmla="*/ 2147483646 h 401"/>
                <a:gd name="T58" fmla="*/ 2147483646 w 529"/>
                <a:gd name="T59" fmla="*/ 2147483646 h 401"/>
                <a:gd name="T60" fmla="*/ 2147483646 w 529"/>
                <a:gd name="T61" fmla="*/ 2147483646 h 401"/>
                <a:gd name="T62" fmla="*/ 2147483646 w 529"/>
                <a:gd name="T63" fmla="*/ 2147483646 h 401"/>
                <a:gd name="T64" fmla="*/ 2147483646 w 529"/>
                <a:gd name="T65" fmla="*/ 2147483646 h 401"/>
                <a:gd name="T66" fmla="*/ 2147483646 w 529"/>
                <a:gd name="T67" fmla="*/ 2147483646 h 401"/>
                <a:gd name="T68" fmla="*/ 2147483646 w 529"/>
                <a:gd name="T69" fmla="*/ 2147483646 h 401"/>
                <a:gd name="T70" fmla="*/ 2147483646 w 529"/>
                <a:gd name="T71" fmla="*/ 2147483646 h 401"/>
                <a:gd name="T72" fmla="*/ 2147483646 w 529"/>
                <a:gd name="T73" fmla="*/ 2147483646 h 401"/>
                <a:gd name="T74" fmla="*/ 2147483646 w 529"/>
                <a:gd name="T75" fmla="*/ 2147483646 h 401"/>
                <a:gd name="T76" fmla="*/ 2147483646 w 529"/>
                <a:gd name="T77" fmla="*/ 2147483646 h 401"/>
                <a:gd name="T78" fmla="*/ 2147483646 w 529"/>
                <a:gd name="T79" fmla="*/ 2147483646 h 401"/>
                <a:gd name="T80" fmla="*/ 2147483646 w 529"/>
                <a:gd name="T81" fmla="*/ 2147483646 h 401"/>
                <a:gd name="T82" fmla="*/ 2147483646 w 529"/>
                <a:gd name="T83" fmla="*/ 2147483646 h 401"/>
                <a:gd name="T84" fmla="*/ 2147483646 w 529"/>
                <a:gd name="T85" fmla="*/ 2147483646 h 401"/>
                <a:gd name="T86" fmla="*/ 2147483646 w 529"/>
                <a:gd name="T87" fmla="*/ 2147483646 h 401"/>
                <a:gd name="T88" fmla="*/ 2147483646 w 529"/>
                <a:gd name="T89" fmla="*/ 2147483646 h 401"/>
                <a:gd name="T90" fmla="*/ 2147483646 w 529"/>
                <a:gd name="T91" fmla="*/ 2147483646 h 401"/>
                <a:gd name="T92" fmla="*/ 2147483646 w 529"/>
                <a:gd name="T93" fmla="*/ 2147483646 h 401"/>
                <a:gd name="T94" fmla="*/ 2147483646 w 529"/>
                <a:gd name="T95" fmla="*/ 2147483646 h 401"/>
                <a:gd name="T96" fmla="*/ 2147483646 w 529"/>
                <a:gd name="T97" fmla="*/ 2147483646 h 401"/>
                <a:gd name="T98" fmla="*/ 2147483646 w 529"/>
                <a:gd name="T99" fmla="*/ 2147483646 h 401"/>
                <a:gd name="T100" fmla="*/ 2147483646 w 529"/>
                <a:gd name="T101" fmla="*/ 2147483646 h 401"/>
                <a:gd name="T102" fmla="*/ 2147483646 w 529"/>
                <a:gd name="T103" fmla="*/ 2147483646 h 401"/>
                <a:gd name="T104" fmla="*/ 2147483646 w 529"/>
                <a:gd name="T105" fmla="*/ 2147483646 h 401"/>
                <a:gd name="T106" fmla="*/ 2147483646 w 529"/>
                <a:gd name="T107" fmla="*/ 2147483646 h 401"/>
                <a:gd name="T108" fmla="*/ 2147483646 w 529"/>
                <a:gd name="T109" fmla="*/ 2147483646 h 401"/>
                <a:gd name="T110" fmla="*/ 2147483646 w 529"/>
                <a:gd name="T111" fmla="*/ 2147483646 h 401"/>
                <a:gd name="T112" fmla="*/ 2147483646 w 529"/>
                <a:gd name="T113" fmla="*/ 2147483646 h 401"/>
                <a:gd name="T114" fmla="*/ 2147483646 w 529"/>
                <a:gd name="T115" fmla="*/ 2147483646 h 401"/>
                <a:gd name="T116" fmla="*/ 2147483646 w 529"/>
                <a:gd name="T117" fmla="*/ 2147483646 h 401"/>
                <a:gd name="T118" fmla="*/ 2147483646 w 529"/>
                <a:gd name="T119" fmla="*/ 214748364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11248415" y="1179246"/>
              <a:ext cx="653416" cy="675161"/>
            </a:xfrm>
            <a:custGeom>
              <a:avLst/>
              <a:gdLst>
                <a:gd name="T0" fmla="*/ 2147483646 w 377"/>
                <a:gd name="T1" fmla="*/ 2147483646 h 393"/>
                <a:gd name="T2" fmla="*/ 2147483646 w 377"/>
                <a:gd name="T3" fmla="*/ 2147483646 h 393"/>
                <a:gd name="T4" fmla="*/ 2147483646 w 377"/>
                <a:gd name="T5" fmla="*/ 2147483646 h 393"/>
                <a:gd name="T6" fmla="*/ 2147483646 w 377"/>
                <a:gd name="T7" fmla="*/ 2147483646 h 393"/>
                <a:gd name="T8" fmla="*/ 2147483646 w 377"/>
                <a:gd name="T9" fmla="*/ 2147483646 h 393"/>
                <a:gd name="T10" fmla="*/ 2147483646 w 377"/>
                <a:gd name="T11" fmla="*/ 2147483646 h 393"/>
                <a:gd name="T12" fmla="*/ 2147483646 w 377"/>
                <a:gd name="T13" fmla="*/ 0 h 393"/>
                <a:gd name="T14" fmla="*/ 2147483646 w 377"/>
                <a:gd name="T15" fmla="*/ 0 h 393"/>
                <a:gd name="T16" fmla="*/ 2147483646 w 377"/>
                <a:gd name="T17" fmla="*/ 2147483646 h 393"/>
                <a:gd name="T18" fmla="*/ 2147483646 w 377"/>
                <a:gd name="T19" fmla="*/ 2147483646 h 393"/>
                <a:gd name="T20" fmla="*/ 2147483646 w 377"/>
                <a:gd name="T21" fmla="*/ 2147483646 h 393"/>
                <a:gd name="T22" fmla="*/ 2147483646 w 377"/>
                <a:gd name="T23" fmla="*/ 2147483646 h 393"/>
                <a:gd name="T24" fmla="*/ 2147483646 w 377"/>
                <a:gd name="T25" fmla="*/ 2147483646 h 393"/>
                <a:gd name="T26" fmla="*/ 2147483646 w 377"/>
                <a:gd name="T27" fmla="*/ 2147483646 h 393"/>
                <a:gd name="T28" fmla="*/ 2147483646 w 377"/>
                <a:gd name="T29" fmla="*/ 2147483646 h 393"/>
                <a:gd name="T30" fmla="*/ 2147483646 w 377"/>
                <a:gd name="T31" fmla="*/ 2147483646 h 393"/>
                <a:gd name="T32" fmla="*/ 2147483646 w 377"/>
                <a:gd name="T33" fmla="*/ 2147483646 h 393"/>
                <a:gd name="T34" fmla="*/ 2147483646 w 377"/>
                <a:gd name="T35" fmla="*/ 2147483646 h 393"/>
                <a:gd name="T36" fmla="*/ 2147483646 w 377"/>
                <a:gd name="T37" fmla="*/ 2147483646 h 393"/>
                <a:gd name="T38" fmla="*/ 0 w 377"/>
                <a:gd name="T39" fmla="*/ 2147483646 h 393"/>
                <a:gd name="T40" fmla="*/ 2147483646 w 377"/>
                <a:gd name="T41" fmla="*/ 2147483646 h 393"/>
                <a:gd name="T42" fmla="*/ 2147483646 w 377"/>
                <a:gd name="T43" fmla="*/ 2147483646 h 393"/>
                <a:gd name="T44" fmla="*/ 2147483646 w 377"/>
                <a:gd name="T45" fmla="*/ 2147483646 h 393"/>
                <a:gd name="T46" fmla="*/ 2147483646 w 377"/>
                <a:gd name="T47" fmla="*/ 2147483646 h 393"/>
                <a:gd name="T48" fmla="*/ 2147483646 w 377"/>
                <a:gd name="T49" fmla="*/ 2147483646 h 393"/>
                <a:gd name="T50" fmla="*/ 2147483646 w 377"/>
                <a:gd name="T51" fmla="*/ 2147483646 h 393"/>
                <a:gd name="T52" fmla="*/ 2147483646 w 377"/>
                <a:gd name="T53" fmla="*/ 2147483646 h 393"/>
                <a:gd name="T54" fmla="*/ 2147483646 w 377"/>
                <a:gd name="T55" fmla="*/ 2147483646 h 393"/>
                <a:gd name="T56" fmla="*/ 2147483646 w 377"/>
                <a:gd name="T57" fmla="*/ 2147483646 h 393"/>
                <a:gd name="T58" fmla="*/ 2147483646 w 377"/>
                <a:gd name="T59" fmla="*/ 2147483646 h 393"/>
                <a:gd name="T60" fmla="*/ 2147483646 w 377"/>
                <a:gd name="T61" fmla="*/ 2147483646 h 393"/>
                <a:gd name="T62" fmla="*/ 2147483646 w 377"/>
                <a:gd name="T63" fmla="*/ 2147483646 h 393"/>
                <a:gd name="T64" fmla="*/ 2147483646 w 377"/>
                <a:gd name="T65" fmla="*/ 2147483646 h 393"/>
                <a:gd name="T66" fmla="*/ 2147483646 w 377"/>
                <a:gd name="T67" fmla="*/ 2147483646 h 393"/>
                <a:gd name="T68" fmla="*/ 2147483646 w 377"/>
                <a:gd name="T69" fmla="*/ 2147483646 h 393"/>
                <a:gd name="T70" fmla="*/ 2147483646 w 377"/>
                <a:gd name="T71" fmla="*/ 2147483646 h 393"/>
                <a:gd name="T72" fmla="*/ 2147483646 w 377"/>
                <a:gd name="T73" fmla="*/ 2147483646 h 393"/>
                <a:gd name="T74" fmla="*/ 2147483646 w 377"/>
                <a:gd name="T75" fmla="*/ 2147483646 h 393"/>
                <a:gd name="T76" fmla="*/ 2147483646 w 377"/>
                <a:gd name="T77" fmla="*/ 2147483646 h 393"/>
                <a:gd name="T78" fmla="*/ 2147483646 w 377"/>
                <a:gd name="T79" fmla="*/ 2147483646 h 393"/>
                <a:gd name="T80" fmla="*/ 2147483646 w 377"/>
                <a:gd name="T81" fmla="*/ 2147483646 h 393"/>
                <a:gd name="T82" fmla="*/ 2147483646 w 377"/>
                <a:gd name="T83" fmla="*/ 2147483646 h 393"/>
                <a:gd name="T84" fmla="*/ 2147483646 w 377"/>
                <a:gd name="T85" fmla="*/ 2147483646 h 393"/>
                <a:gd name="T86" fmla="*/ 2147483646 w 377"/>
                <a:gd name="T87" fmla="*/ 2147483646 h 393"/>
                <a:gd name="T88" fmla="*/ 2147483646 w 377"/>
                <a:gd name="T89" fmla="*/ 2147483646 h 393"/>
                <a:gd name="T90" fmla="*/ 2147483646 w 377"/>
                <a:gd name="T91" fmla="*/ 2147483646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10750779" y="1332203"/>
              <a:ext cx="610146" cy="919269"/>
            </a:xfrm>
            <a:custGeom>
              <a:avLst/>
              <a:gdLst>
                <a:gd name="T0" fmla="*/ 2147483646 w 353"/>
                <a:gd name="T1" fmla="*/ 2147483646 h 537"/>
                <a:gd name="T2" fmla="*/ 2147483646 w 353"/>
                <a:gd name="T3" fmla="*/ 2147483646 h 537"/>
                <a:gd name="T4" fmla="*/ 2147483646 w 353"/>
                <a:gd name="T5" fmla="*/ 2147483646 h 537"/>
                <a:gd name="T6" fmla="*/ 2147483646 w 353"/>
                <a:gd name="T7" fmla="*/ 0 h 537"/>
                <a:gd name="T8" fmla="*/ 2147483646 w 353"/>
                <a:gd name="T9" fmla="*/ 2147483646 h 537"/>
                <a:gd name="T10" fmla="*/ 2147483646 w 353"/>
                <a:gd name="T11" fmla="*/ 2147483646 h 537"/>
                <a:gd name="T12" fmla="*/ 2147483646 w 353"/>
                <a:gd name="T13" fmla="*/ 2147483646 h 537"/>
                <a:gd name="T14" fmla="*/ 2147483646 w 353"/>
                <a:gd name="T15" fmla="*/ 2147483646 h 537"/>
                <a:gd name="T16" fmla="*/ 2147483646 w 353"/>
                <a:gd name="T17" fmla="*/ 2147483646 h 537"/>
                <a:gd name="T18" fmla="*/ 2147483646 w 353"/>
                <a:gd name="T19" fmla="*/ 2147483646 h 537"/>
                <a:gd name="T20" fmla="*/ 2147483646 w 353"/>
                <a:gd name="T21" fmla="*/ 2147483646 h 537"/>
                <a:gd name="T22" fmla="*/ 2147483646 w 353"/>
                <a:gd name="T23" fmla="*/ 2147483646 h 537"/>
                <a:gd name="T24" fmla="*/ 2147483646 w 353"/>
                <a:gd name="T25" fmla="*/ 2147483646 h 537"/>
                <a:gd name="T26" fmla="*/ 2147483646 w 353"/>
                <a:gd name="T27" fmla="*/ 2147483646 h 537"/>
                <a:gd name="T28" fmla="*/ 2147483646 w 353"/>
                <a:gd name="T29" fmla="*/ 2147483646 h 537"/>
                <a:gd name="T30" fmla="*/ 2147483646 w 353"/>
                <a:gd name="T31" fmla="*/ 2147483646 h 537"/>
                <a:gd name="T32" fmla="*/ 2147483646 w 353"/>
                <a:gd name="T33" fmla="*/ 2147483646 h 537"/>
                <a:gd name="T34" fmla="*/ 2147483646 w 353"/>
                <a:gd name="T35" fmla="*/ 2147483646 h 537"/>
                <a:gd name="T36" fmla="*/ 2147483646 w 353"/>
                <a:gd name="T37" fmla="*/ 2147483646 h 537"/>
                <a:gd name="T38" fmla="*/ 2147483646 w 353"/>
                <a:gd name="T39" fmla="*/ 2147483646 h 537"/>
                <a:gd name="T40" fmla="*/ 2147483646 w 353"/>
                <a:gd name="T41" fmla="*/ 2147483646 h 537"/>
                <a:gd name="T42" fmla="*/ 2147483646 w 353"/>
                <a:gd name="T43" fmla="*/ 2147483646 h 537"/>
                <a:gd name="T44" fmla="*/ 2147483646 w 353"/>
                <a:gd name="T45" fmla="*/ 2147483646 h 537"/>
                <a:gd name="T46" fmla="*/ 2147483646 w 353"/>
                <a:gd name="T47" fmla="*/ 2147483646 h 537"/>
                <a:gd name="T48" fmla="*/ 2147483646 w 353"/>
                <a:gd name="T49" fmla="*/ 2147483646 h 537"/>
                <a:gd name="T50" fmla="*/ 2147483646 w 353"/>
                <a:gd name="T51" fmla="*/ 2147483646 h 537"/>
                <a:gd name="T52" fmla="*/ 2147483646 w 353"/>
                <a:gd name="T53" fmla="*/ 2147483646 h 537"/>
                <a:gd name="T54" fmla="*/ 2147483646 w 353"/>
                <a:gd name="T55" fmla="*/ 2147483646 h 537"/>
                <a:gd name="T56" fmla="*/ 2147483646 w 353"/>
                <a:gd name="T57" fmla="*/ 2147483646 h 537"/>
                <a:gd name="T58" fmla="*/ 2147483646 w 353"/>
                <a:gd name="T59" fmla="*/ 2147483646 h 537"/>
                <a:gd name="T60" fmla="*/ 2147483646 w 353"/>
                <a:gd name="T61" fmla="*/ 2147483646 h 537"/>
                <a:gd name="T62" fmla="*/ 2147483646 w 353"/>
                <a:gd name="T63" fmla="*/ 2147483646 h 537"/>
                <a:gd name="T64" fmla="*/ 2147483646 w 353"/>
                <a:gd name="T65" fmla="*/ 2147483646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gray">
            <a:xfrm>
              <a:off x="10915216" y="1934750"/>
              <a:ext cx="751500" cy="495941"/>
            </a:xfrm>
            <a:custGeom>
              <a:avLst/>
              <a:gdLst>
                <a:gd name="T0" fmla="*/ 2147483646 w 433"/>
                <a:gd name="T1" fmla="*/ 2147483646 h 289"/>
                <a:gd name="T2" fmla="*/ 2147483646 w 433"/>
                <a:gd name="T3" fmla="*/ 2147483646 h 289"/>
                <a:gd name="T4" fmla="*/ 2147483646 w 433"/>
                <a:gd name="T5" fmla="*/ 2147483646 h 289"/>
                <a:gd name="T6" fmla="*/ 2147483646 w 433"/>
                <a:gd name="T7" fmla="*/ 2147483646 h 289"/>
                <a:gd name="T8" fmla="*/ 2147483646 w 433"/>
                <a:gd name="T9" fmla="*/ 2147483646 h 289"/>
                <a:gd name="T10" fmla="*/ 2147483646 w 433"/>
                <a:gd name="T11" fmla="*/ 2147483646 h 289"/>
                <a:gd name="T12" fmla="*/ 2147483646 w 433"/>
                <a:gd name="T13" fmla="*/ 2147483646 h 289"/>
                <a:gd name="T14" fmla="*/ 2147483646 w 433"/>
                <a:gd name="T15" fmla="*/ 2147483646 h 289"/>
                <a:gd name="T16" fmla="*/ 2147483646 w 433"/>
                <a:gd name="T17" fmla="*/ 2147483646 h 289"/>
                <a:gd name="T18" fmla="*/ 2147483646 w 433"/>
                <a:gd name="T19" fmla="*/ 2147483646 h 289"/>
                <a:gd name="T20" fmla="*/ 0 w 433"/>
                <a:gd name="T21" fmla="*/ 2147483646 h 289"/>
                <a:gd name="T22" fmla="*/ 2147483646 w 433"/>
                <a:gd name="T23" fmla="*/ 2147483646 h 289"/>
                <a:gd name="T24" fmla="*/ 2147483646 w 433"/>
                <a:gd name="T25" fmla="*/ 2147483646 h 289"/>
                <a:gd name="T26" fmla="*/ 2147483646 w 433"/>
                <a:gd name="T27" fmla="*/ 2147483646 h 289"/>
                <a:gd name="T28" fmla="*/ 2147483646 w 433"/>
                <a:gd name="T29" fmla="*/ 2147483646 h 289"/>
                <a:gd name="T30" fmla="*/ 2147483646 w 433"/>
                <a:gd name="T31" fmla="*/ 2147483646 h 289"/>
                <a:gd name="T32" fmla="*/ 2147483646 w 433"/>
                <a:gd name="T33" fmla="*/ 2147483646 h 289"/>
                <a:gd name="T34" fmla="*/ 2147483646 w 433"/>
                <a:gd name="T35" fmla="*/ 2147483646 h 289"/>
                <a:gd name="T36" fmla="*/ 2147483646 w 433"/>
                <a:gd name="T37" fmla="*/ 2147483646 h 289"/>
                <a:gd name="T38" fmla="*/ 2147483646 w 433"/>
                <a:gd name="T39" fmla="*/ 2147483646 h 289"/>
                <a:gd name="T40" fmla="*/ 2147483646 w 433"/>
                <a:gd name="T41" fmla="*/ 2147483646 h 289"/>
                <a:gd name="T42" fmla="*/ 2147483646 w 433"/>
                <a:gd name="T43" fmla="*/ 2147483646 h 289"/>
                <a:gd name="T44" fmla="*/ 2147483646 w 433"/>
                <a:gd name="T45" fmla="*/ 2147483646 h 289"/>
                <a:gd name="T46" fmla="*/ 2147483646 w 433"/>
                <a:gd name="T47" fmla="*/ 2147483646 h 289"/>
                <a:gd name="T48" fmla="*/ 2147483646 w 433"/>
                <a:gd name="T49" fmla="*/ 2147483646 h 289"/>
                <a:gd name="T50" fmla="*/ 2147483646 w 433"/>
                <a:gd name="T51" fmla="*/ 2147483646 h 289"/>
                <a:gd name="T52" fmla="*/ 2147483646 w 433"/>
                <a:gd name="T53" fmla="*/ 2147483646 h 289"/>
                <a:gd name="T54" fmla="*/ 2147483646 w 433"/>
                <a:gd name="T55" fmla="*/ 2147483646 h 289"/>
                <a:gd name="T56" fmla="*/ 2147483646 w 433"/>
                <a:gd name="T57" fmla="*/ 2147483646 h 289"/>
                <a:gd name="T58" fmla="*/ 2147483646 w 433"/>
                <a:gd name="T59" fmla="*/ 2147483646 h 289"/>
                <a:gd name="T60" fmla="*/ 2147483646 w 433"/>
                <a:gd name="T61" fmla="*/ 2147483646 h 289"/>
                <a:gd name="T62" fmla="*/ 2147483646 w 433"/>
                <a:gd name="T63" fmla="*/ 2147483646 h 289"/>
                <a:gd name="T64" fmla="*/ 2147483646 w 433"/>
                <a:gd name="T65" fmla="*/ 2147483646 h 289"/>
                <a:gd name="T66" fmla="*/ 2147483646 w 433"/>
                <a:gd name="T67" fmla="*/ 2147483646 h 289"/>
                <a:gd name="T68" fmla="*/ 2147483646 w 433"/>
                <a:gd name="T69" fmla="*/ 2147483646 h 289"/>
                <a:gd name="T70" fmla="*/ 2147483646 w 433"/>
                <a:gd name="T71" fmla="*/ 2147483646 h 289"/>
                <a:gd name="T72" fmla="*/ 2147483646 w 433"/>
                <a:gd name="T73" fmla="*/ 2147483646 h 289"/>
                <a:gd name="T74" fmla="*/ 2147483646 w 433"/>
                <a:gd name="T75" fmla="*/ 2147483646 h 289"/>
                <a:gd name="T76" fmla="*/ 2147483646 w 433"/>
                <a:gd name="T77" fmla="*/ 2147483646 h 289"/>
                <a:gd name="T78" fmla="*/ 2147483646 w 433"/>
                <a:gd name="T79" fmla="*/ 0 h 289"/>
                <a:gd name="T80" fmla="*/ 2147483646 w 433"/>
                <a:gd name="T81" fmla="*/ 2147483646 h 289"/>
                <a:gd name="T82" fmla="*/ 2147483646 w 433"/>
                <a:gd name="T83" fmla="*/ 2147483646 h 289"/>
                <a:gd name="T84" fmla="*/ 2147483646 w 433"/>
                <a:gd name="T85" fmla="*/ 2147483646 h 289"/>
                <a:gd name="T86" fmla="*/ 2147483646 w 433"/>
                <a:gd name="T87" fmla="*/ 2147483646 h 289"/>
                <a:gd name="T88" fmla="*/ 2147483646 w 433"/>
                <a:gd name="T89" fmla="*/ 2147483646 h 289"/>
                <a:gd name="T90" fmla="*/ 2147483646 w 433"/>
                <a:gd name="T91" fmla="*/ 2147483646 h 289"/>
                <a:gd name="T92" fmla="*/ 2147483646 w 433"/>
                <a:gd name="T93" fmla="*/ 0 h 289"/>
                <a:gd name="T94" fmla="*/ 2147483646 w 433"/>
                <a:gd name="T95" fmla="*/ 0 h 289"/>
                <a:gd name="T96" fmla="*/ 2147483646 w 433"/>
                <a:gd name="T97" fmla="*/ 0 h 289"/>
                <a:gd name="T98" fmla="*/ 2147483646 w 433"/>
                <a:gd name="T99" fmla="*/ 2147483646 h 289"/>
                <a:gd name="T100" fmla="*/ 2147483646 w 433"/>
                <a:gd name="T101" fmla="*/ 2147483646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gray">
            <a:xfrm>
              <a:off x="11095520" y="3235634"/>
              <a:ext cx="473114" cy="631902"/>
            </a:xfrm>
            <a:custGeom>
              <a:avLst/>
              <a:gdLst>
                <a:gd name="T0" fmla="*/ 2147483646 w 273"/>
                <a:gd name="T1" fmla="*/ 2147483646 h 369"/>
                <a:gd name="T2" fmla="*/ 2147483646 w 273"/>
                <a:gd name="T3" fmla="*/ 2147483646 h 369"/>
                <a:gd name="T4" fmla="*/ 2147483646 w 273"/>
                <a:gd name="T5" fmla="*/ 2147483646 h 369"/>
                <a:gd name="T6" fmla="*/ 2147483646 w 273"/>
                <a:gd name="T7" fmla="*/ 2147483646 h 369"/>
                <a:gd name="T8" fmla="*/ 2147483646 w 273"/>
                <a:gd name="T9" fmla="*/ 2147483646 h 369"/>
                <a:gd name="T10" fmla="*/ 2147483646 w 273"/>
                <a:gd name="T11" fmla="*/ 2147483646 h 369"/>
                <a:gd name="T12" fmla="*/ 2147483646 w 273"/>
                <a:gd name="T13" fmla="*/ 2147483646 h 369"/>
                <a:gd name="T14" fmla="*/ 2147483646 w 273"/>
                <a:gd name="T15" fmla="*/ 2147483646 h 369"/>
                <a:gd name="T16" fmla="*/ 2147483646 w 273"/>
                <a:gd name="T17" fmla="*/ 2147483646 h 369"/>
                <a:gd name="T18" fmla="*/ 2147483646 w 273"/>
                <a:gd name="T19" fmla="*/ 2147483646 h 369"/>
                <a:gd name="T20" fmla="*/ 2147483646 w 273"/>
                <a:gd name="T21" fmla="*/ 2147483646 h 369"/>
                <a:gd name="T22" fmla="*/ 2147483646 w 273"/>
                <a:gd name="T23" fmla="*/ 2147483646 h 369"/>
                <a:gd name="T24" fmla="*/ 2147483646 w 273"/>
                <a:gd name="T25" fmla="*/ 0 h 369"/>
                <a:gd name="T26" fmla="*/ 2147483646 w 273"/>
                <a:gd name="T27" fmla="*/ 0 h 369"/>
                <a:gd name="T28" fmla="*/ 2147483646 w 273"/>
                <a:gd name="T29" fmla="*/ 2147483646 h 369"/>
                <a:gd name="T30" fmla="*/ 2147483646 w 273"/>
                <a:gd name="T31" fmla="*/ 2147483646 h 369"/>
                <a:gd name="T32" fmla="*/ 2147483646 w 273"/>
                <a:gd name="T33" fmla="*/ 2147483646 h 369"/>
                <a:gd name="T34" fmla="*/ 2147483646 w 273"/>
                <a:gd name="T35" fmla="*/ 2147483646 h 369"/>
                <a:gd name="T36" fmla="*/ 2147483646 w 273"/>
                <a:gd name="T37" fmla="*/ 2147483646 h 369"/>
                <a:gd name="T38" fmla="*/ 2147483646 w 273"/>
                <a:gd name="T39" fmla="*/ 2147483646 h 369"/>
                <a:gd name="T40" fmla="*/ 2147483646 w 273"/>
                <a:gd name="T41" fmla="*/ 2147483646 h 369"/>
                <a:gd name="T42" fmla="*/ 2147483646 w 273"/>
                <a:gd name="T43" fmla="*/ 2147483646 h 369"/>
                <a:gd name="T44" fmla="*/ 2147483646 w 273"/>
                <a:gd name="T45" fmla="*/ 2147483646 h 369"/>
                <a:gd name="T46" fmla="*/ 2147483646 w 273"/>
                <a:gd name="T47" fmla="*/ 2147483646 h 369"/>
                <a:gd name="T48" fmla="*/ 2147483646 w 273"/>
                <a:gd name="T49" fmla="*/ 2147483646 h 369"/>
                <a:gd name="T50" fmla="*/ 2147483646 w 273"/>
                <a:gd name="T51" fmla="*/ 2147483646 h 369"/>
                <a:gd name="T52" fmla="*/ 2147483646 w 273"/>
                <a:gd name="T53" fmla="*/ 2147483646 h 369"/>
                <a:gd name="T54" fmla="*/ 2147483646 w 273"/>
                <a:gd name="T55" fmla="*/ 2147483646 h 369"/>
                <a:gd name="T56" fmla="*/ 0 w 273"/>
                <a:gd name="T57" fmla="*/ 2147483646 h 369"/>
                <a:gd name="T58" fmla="*/ 2147483646 w 273"/>
                <a:gd name="T59" fmla="*/ 2147483646 h 369"/>
                <a:gd name="T60" fmla="*/ 2147483646 w 273"/>
                <a:gd name="T61" fmla="*/ 2147483646 h 369"/>
                <a:gd name="T62" fmla="*/ 2147483646 w 273"/>
                <a:gd name="T63" fmla="*/ 2147483646 h 369"/>
                <a:gd name="T64" fmla="*/ 2147483646 w 273"/>
                <a:gd name="T65" fmla="*/ 2147483646 h 369"/>
                <a:gd name="T66" fmla="*/ 2147483646 w 273"/>
                <a:gd name="T67" fmla="*/ 2147483646 h 369"/>
                <a:gd name="T68" fmla="*/ 2147483646 w 273"/>
                <a:gd name="T69" fmla="*/ 2147483646 h 369"/>
                <a:gd name="T70" fmla="*/ 2147483646 w 273"/>
                <a:gd name="T71" fmla="*/ 2147483646 h 369"/>
                <a:gd name="T72" fmla="*/ 2147483646 w 273"/>
                <a:gd name="T73" fmla="*/ 2147483646 h 369"/>
                <a:gd name="T74" fmla="*/ 2147483646 w 273"/>
                <a:gd name="T75" fmla="*/ 2147483646 h 369"/>
                <a:gd name="T76" fmla="*/ 2147483646 w 273"/>
                <a:gd name="T77" fmla="*/ 2147483646 h 369"/>
                <a:gd name="T78" fmla="*/ 2147483646 w 273"/>
                <a:gd name="T79" fmla="*/ 2147483646 h 369"/>
                <a:gd name="T80" fmla="*/ 2147483646 w 273"/>
                <a:gd name="T81" fmla="*/ 2147483646 h 369"/>
                <a:gd name="T82" fmla="*/ 2147483646 w 273"/>
                <a:gd name="T83" fmla="*/ 2147483646 h 369"/>
                <a:gd name="T84" fmla="*/ 2147483646 w 273"/>
                <a:gd name="T85" fmla="*/ 2147483646 h 369"/>
                <a:gd name="T86" fmla="*/ 2147483646 w 273"/>
                <a:gd name="T87" fmla="*/ 2147483646 h 369"/>
                <a:gd name="T88" fmla="*/ 2147483646 w 273"/>
                <a:gd name="T89" fmla="*/ 2147483646 h 369"/>
                <a:gd name="T90" fmla="*/ 2147483646 w 273"/>
                <a:gd name="T91" fmla="*/ 2147483646 h 369"/>
                <a:gd name="T92" fmla="*/ 2147483646 w 273"/>
                <a:gd name="T93" fmla="*/ 2147483646 h 369"/>
                <a:gd name="T94" fmla="*/ 2147483646 w 273"/>
                <a:gd name="T95" fmla="*/ 2147483646 h 369"/>
                <a:gd name="T96" fmla="*/ 2147483646 w 273"/>
                <a:gd name="T97" fmla="*/ 2147483646 h 369"/>
                <a:gd name="T98" fmla="*/ 2147483646 w 273"/>
                <a:gd name="T99" fmla="*/ 2147483646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gray">
            <a:xfrm>
              <a:off x="10818574" y="3014699"/>
              <a:ext cx="529368" cy="730782"/>
            </a:xfrm>
            <a:custGeom>
              <a:avLst/>
              <a:gdLst>
                <a:gd name="T0" fmla="*/ 2147483646 w 305"/>
                <a:gd name="T1" fmla="*/ 2147483646 h 425"/>
                <a:gd name="T2" fmla="*/ 2147483646 w 305"/>
                <a:gd name="T3" fmla="*/ 2147483646 h 425"/>
                <a:gd name="T4" fmla="*/ 2147483646 w 305"/>
                <a:gd name="T5" fmla="*/ 2147483646 h 425"/>
                <a:gd name="T6" fmla="*/ 2147483646 w 305"/>
                <a:gd name="T7" fmla="*/ 2147483646 h 425"/>
                <a:gd name="T8" fmla="*/ 2147483646 w 305"/>
                <a:gd name="T9" fmla="*/ 2147483646 h 425"/>
                <a:gd name="T10" fmla="*/ 2147483646 w 305"/>
                <a:gd name="T11" fmla="*/ 2147483646 h 425"/>
                <a:gd name="T12" fmla="*/ 2147483646 w 305"/>
                <a:gd name="T13" fmla="*/ 2147483646 h 425"/>
                <a:gd name="T14" fmla="*/ 2147483646 w 305"/>
                <a:gd name="T15" fmla="*/ 2147483646 h 425"/>
                <a:gd name="T16" fmla="*/ 2147483646 w 305"/>
                <a:gd name="T17" fmla="*/ 2147483646 h 425"/>
                <a:gd name="T18" fmla="*/ 2147483646 w 305"/>
                <a:gd name="T19" fmla="*/ 2147483646 h 425"/>
                <a:gd name="T20" fmla="*/ 2147483646 w 305"/>
                <a:gd name="T21" fmla="*/ 2147483646 h 425"/>
                <a:gd name="T22" fmla="*/ 2147483646 w 305"/>
                <a:gd name="T23" fmla="*/ 2147483646 h 425"/>
                <a:gd name="T24" fmla="*/ 2147483646 w 305"/>
                <a:gd name="T25" fmla="*/ 2147483646 h 425"/>
                <a:gd name="T26" fmla="*/ 2147483646 w 305"/>
                <a:gd name="T27" fmla="*/ 2147483646 h 425"/>
                <a:gd name="T28" fmla="*/ 2147483646 w 305"/>
                <a:gd name="T29" fmla="*/ 2147483646 h 425"/>
                <a:gd name="T30" fmla="*/ 2147483646 w 305"/>
                <a:gd name="T31" fmla="*/ 2147483646 h 425"/>
                <a:gd name="T32" fmla="*/ 2147483646 w 305"/>
                <a:gd name="T33" fmla="*/ 2147483646 h 425"/>
                <a:gd name="T34" fmla="*/ 2147483646 w 305"/>
                <a:gd name="T35" fmla="*/ 2147483646 h 425"/>
                <a:gd name="T36" fmla="*/ 2147483646 w 305"/>
                <a:gd name="T37" fmla="*/ 2147483646 h 425"/>
                <a:gd name="T38" fmla="*/ 2147483646 w 305"/>
                <a:gd name="T39" fmla="*/ 2147483646 h 425"/>
                <a:gd name="T40" fmla="*/ 2147483646 w 305"/>
                <a:gd name="T41" fmla="*/ 2147483646 h 425"/>
                <a:gd name="T42" fmla="*/ 2147483646 w 305"/>
                <a:gd name="T43" fmla="*/ 2147483646 h 425"/>
                <a:gd name="T44" fmla="*/ 2147483646 w 305"/>
                <a:gd name="T45" fmla="*/ 2147483646 h 425"/>
                <a:gd name="T46" fmla="*/ 2147483646 w 305"/>
                <a:gd name="T47" fmla="*/ 2147483646 h 425"/>
                <a:gd name="T48" fmla="*/ 2147483646 w 305"/>
                <a:gd name="T49" fmla="*/ 2147483646 h 425"/>
                <a:gd name="T50" fmla="*/ 2147483646 w 305"/>
                <a:gd name="T51" fmla="*/ 2147483646 h 425"/>
                <a:gd name="T52" fmla="*/ 2147483646 w 305"/>
                <a:gd name="T53" fmla="*/ 2147483646 h 425"/>
                <a:gd name="T54" fmla="*/ 2147483646 w 305"/>
                <a:gd name="T55" fmla="*/ 2147483646 h 425"/>
                <a:gd name="T56" fmla="*/ 2147483646 w 305"/>
                <a:gd name="T57" fmla="*/ 2147483646 h 425"/>
                <a:gd name="T58" fmla="*/ 2147483646 w 305"/>
                <a:gd name="T59" fmla="*/ 2147483646 h 425"/>
                <a:gd name="T60" fmla="*/ 2147483646 w 305"/>
                <a:gd name="T61" fmla="*/ 2147483646 h 425"/>
                <a:gd name="T62" fmla="*/ 2147483646 w 305"/>
                <a:gd name="T63" fmla="*/ 2147483646 h 425"/>
                <a:gd name="T64" fmla="*/ 2147483646 w 305"/>
                <a:gd name="T65" fmla="*/ 2147483646 h 425"/>
                <a:gd name="T66" fmla="*/ 2147483646 w 305"/>
                <a:gd name="T67" fmla="*/ 2147483646 h 425"/>
                <a:gd name="T68" fmla="*/ 2147483646 w 305"/>
                <a:gd name="T69" fmla="*/ 2147483646 h 425"/>
                <a:gd name="T70" fmla="*/ 2147483646 w 305"/>
                <a:gd name="T71" fmla="*/ 2147483646 h 425"/>
                <a:gd name="T72" fmla="*/ 0 w 305"/>
                <a:gd name="T73" fmla="*/ 2147483646 h 425"/>
                <a:gd name="T74" fmla="*/ 2147483646 w 305"/>
                <a:gd name="T75" fmla="*/ 2147483646 h 425"/>
                <a:gd name="T76" fmla="*/ 2147483646 w 305"/>
                <a:gd name="T77" fmla="*/ 2147483646 h 425"/>
                <a:gd name="T78" fmla="*/ 2147483646 w 305"/>
                <a:gd name="T79" fmla="*/ 2147483646 h 425"/>
                <a:gd name="T80" fmla="*/ 2147483646 w 305"/>
                <a:gd name="T81" fmla="*/ 2147483646 h 425"/>
                <a:gd name="T82" fmla="*/ 2147483646 w 305"/>
                <a:gd name="T83" fmla="*/ 2147483646 h 425"/>
                <a:gd name="T84" fmla="*/ 2147483646 w 305"/>
                <a:gd name="T85" fmla="*/ 2147483646 h 425"/>
                <a:gd name="T86" fmla="*/ 2147483646 w 305"/>
                <a:gd name="T87" fmla="*/ 2147483646 h 425"/>
                <a:gd name="T88" fmla="*/ 2147483646 w 305"/>
                <a:gd name="T89" fmla="*/ 2147483646 h 425"/>
                <a:gd name="T90" fmla="*/ 2147483646 w 305"/>
                <a:gd name="T91" fmla="*/ 2147483646 h 425"/>
                <a:gd name="T92" fmla="*/ 2147483646 w 305"/>
                <a:gd name="T93" fmla="*/ 2147483646 h 425"/>
                <a:gd name="T94" fmla="*/ 2147483646 w 305"/>
                <a:gd name="T95" fmla="*/ 2147483646 h 425"/>
                <a:gd name="T96" fmla="*/ 2147483646 w 305"/>
                <a:gd name="T97" fmla="*/ 0 h 425"/>
                <a:gd name="T98" fmla="*/ 2147483646 w 305"/>
                <a:gd name="T99" fmla="*/ 2147483646 h 425"/>
                <a:gd name="T100" fmla="*/ 2147483646 w 305"/>
                <a:gd name="T101" fmla="*/ 2147483646 h 425"/>
                <a:gd name="T102" fmla="*/ 2147483646 w 305"/>
                <a:gd name="T103" fmla="*/ 2147483646 h 425"/>
                <a:gd name="T104" fmla="*/ 2147483646 w 305"/>
                <a:gd name="T105" fmla="*/ 2147483646 h 425"/>
                <a:gd name="T106" fmla="*/ 2147483646 w 305"/>
                <a:gd name="T107" fmla="*/ 2147483646 h 425"/>
                <a:gd name="T108" fmla="*/ 2147483646 w 305"/>
                <a:gd name="T109" fmla="*/ 0 h 425"/>
                <a:gd name="T110" fmla="*/ 2147483646 w 305"/>
                <a:gd name="T111" fmla="*/ 2147483646 h 425"/>
                <a:gd name="T112" fmla="*/ 2147483646 w 305"/>
                <a:gd name="T113" fmla="*/ 2147483646 h 425"/>
                <a:gd name="T114" fmla="*/ 2147483646 w 305"/>
                <a:gd name="T115" fmla="*/ 2147483646 h 425"/>
                <a:gd name="T116" fmla="*/ 2147483646 w 305"/>
                <a:gd name="T117" fmla="*/ 2147483646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gray">
            <a:xfrm>
              <a:off x="10915216" y="2413698"/>
              <a:ext cx="527926" cy="659711"/>
            </a:xfrm>
            <a:custGeom>
              <a:avLst/>
              <a:gdLst>
                <a:gd name="T0" fmla="*/ 2147483646 w 305"/>
                <a:gd name="T1" fmla="*/ 0 h 385"/>
                <a:gd name="T2" fmla="*/ 2147483646 w 305"/>
                <a:gd name="T3" fmla="*/ 2147483646 h 385"/>
                <a:gd name="T4" fmla="*/ 2147483646 w 305"/>
                <a:gd name="T5" fmla="*/ 2147483646 h 385"/>
                <a:gd name="T6" fmla="*/ 2147483646 w 305"/>
                <a:gd name="T7" fmla="*/ 2147483646 h 385"/>
                <a:gd name="T8" fmla="*/ 2147483646 w 305"/>
                <a:gd name="T9" fmla="*/ 2147483646 h 385"/>
                <a:gd name="T10" fmla="*/ 2147483646 w 305"/>
                <a:gd name="T11" fmla="*/ 2147483646 h 385"/>
                <a:gd name="T12" fmla="*/ 2147483646 w 305"/>
                <a:gd name="T13" fmla="*/ 2147483646 h 385"/>
                <a:gd name="T14" fmla="*/ 2147483646 w 305"/>
                <a:gd name="T15" fmla="*/ 2147483646 h 385"/>
                <a:gd name="T16" fmla="*/ 2147483646 w 305"/>
                <a:gd name="T17" fmla="*/ 2147483646 h 385"/>
                <a:gd name="T18" fmla="*/ 2147483646 w 305"/>
                <a:gd name="T19" fmla="*/ 2147483646 h 385"/>
                <a:gd name="T20" fmla="*/ 2147483646 w 305"/>
                <a:gd name="T21" fmla="*/ 2147483646 h 385"/>
                <a:gd name="T22" fmla="*/ 2147483646 w 305"/>
                <a:gd name="T23" fmla="*/ 2147483646 h 385"/>
                <a:gd name="T24" fmla="*/ 2147483646 w 305"/>
                <a:gd name="T25" fmla="*/ 2147483646 h 385"/>
                <a:gd name="T26" fmla="*/ 2147483646 w 305"/>
                <a:gd name="T27" fmla="*/ 2147483646 h 385"/>
                <a:gd name="T28" fmla="*/ 2147483646 w 305"/>
                <a:gd name="T29" fmla="*/ 2147483646 h 385"/>
                <a:gd name="T30" fmla="*/ 2147483646 w 305"/>
                <a:gd name="T31" fmla="*/ 2147483646 h 385"/>
                <a:gd name="T32" fmla="*/ 2147483646 w 305"/>
                <a:gd name="T33" fmla="*/ 2147483646 h 385"/>
                <a:gd name="T34" fmla="*/ 2147483646 w 305"/>
                <a:gd name="T35" fmla="*/ 2147483646 h 385"/>
                <a:gd name="T36" fmla="*/ 2147483646 w 305"/>
                <a:gd name="T37" fmla="*/ 2147483646 h 385"/>
                <a:gd name="T38" fmla="*/ 2147483646 w 305"/>
                <a:gd name="T39" fmla="*/ 2147483646 h 385"/>
                <a:gd name="T40" fmla="*/ 2147483646 w 305"/>
                <a:gd name="T41" fmla="*/ 2147483646 h 385"/>
                <a:gd name="T42" fmla="*/ 2147483646 w 305"/>
                <a:gd name="T43" fmla="*/ 2147483646 h 385"/>
                <a:gd name="T44" fmla="*/ 2147483646 w 305"/>
                <a:gd name="T45" fmla="*/ 2147483646 h 385"/>
                <a:gd name="T46" fmla="*/ 2147483646 w 305"/>
                <a:gd name="T47" fmla="*/ 2147483646 h 385"/>
                <a:gd name="T48" fmla="*/ 2147483646 w 305"/>
                <a:gd name="T49" fmla="*/ 2147483646 h 385"/>
                <a:gd name="T50" fmla="*/ 2147483646 w 305"/>
                <a:gd name="T51" fmla="*/ 2147483646 h 385"/>
                <a:gd name="T52" fmla="*/ 0 w 305"/>
                <a:gd name="T53" fmla="*/ 2147483646 h 385"/>
                <a:gd name="T54" fmla="*/ 2147483646 w 305"/>
                <a:gd name="T55" fmla="*/ 2147483646 h 385"/>
                <a:gd name="T56" fmla="*/ 2147483646 w 305"/>
                <a:gd name="T57" fmla="*/ 2147483646 h 385"/>
                <a:gd name="T58" fmla="*/ 2147483646 w 305"/>
                <a:gd name="T59" fmla="*/ 2147483646 h 385"/>
                <a:gd name="T60" fmla="*/ 2147483646 w 305"/>
                <a:gd name="T61" fmla="*/ 2147483646 h 385"/>
                <a:gd name="T62" fmla="*/ 2147483646 w 305"/>
                <a:gd name="T63" fmla="*/ 2147483646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gray">
            <a:xfrm>
              <a:off x="10237278" y="2606821"/>
              <a:ext cx="846700" cy="546927"/>
            </a:xfrm>
            <a:custGeom>
              <a:avLst/>
              <a:gdLst>
                <a:gd name="T0" fmla="*/ 2147483646 w 489"/>
                <a:gd name="T1" fmla="*/ 2147483646 h 321"/>
                <a:gd name="T2" fmla="*/ 2147483646 w 489"/>
                <a:gd name="T3" fmla="*/ 2147483646 h 321"/>
                <a:gd name="T4" fmla="*/ 2147483646 w 489"/>
                <a:gd name="T5" fmla="*/ 2147483646 h 321"/>
                <a:gd name="T6" fmla="*/ 2147483646 w 489"/>
                <a:gd name="T7" fmla="*/ 2147483646 h 321"/>
                <a:gd name="T8" fmla="*/ 2147483646 w 489"/>
                <a:gd name="T9" fmla="*/ 2147483646 h 321"/>
                <a:gd name="T10" fmla="*/ 2147483646 w 489"/>
                <a:gd name="T11" fmla="*/ 2147483646 h 321"/>
                <a:gd name="T12" fmla="*/ 2147483646 w 489"/>
                <a:gd name="T13" fmla="*/ 2147483646 h 321"/>
                <a:gd name="T14" fmla="*/ 2147483646 w 489"/>
                <a:gd name="T15" fmla="*/ 2147483646 h 321"/>
                <a:gd name="T16" fmla="*/ 2147483646 w 489"/>
                <a:gd name="T17" fmla="*/ 2147483646 h 321"/>
                <a:gd name="T18" fmla="*/ 2147483646 w 489"/>
                <a:gd name="T19" fmla="*/ 2147483646 h 321"/>
                <a:gd name="T20" fmla="*/ 2147483646 w 489"/>
                <a:gd name="T21" fmla="*/ 2147483646 h 321"/>
                <a:gd name="T22" fmla="*/ 2147483646 w 489"/>
                <a:gd name="T23" fmla="*/ 2147483646 h 321"/>
                <a:gd name="T24" fmla="*/ 2147483646 w 489"/>
                <a:gd name="T25" fmla="*/ 2147483646 h 321"/>
                <a:gd name="T26" fmla="*/ 2147483646 w 489"/>
                <a:gd name="T27" fmla="*/ 2147483646 h 321"/>
                <a:gd name="T28" fmla="*/ 2147483646 w 489"/>
                <a:gd name="T29" fmla="*/ 2147483646 h 321"/>
                <a:gd name="T30" fmla="*/ 2147483646 w 489"/>
                <a:gd name="T31" fmla="*/ 2147483646 h 321"/>
                <a:gd name="T32" fmla="*/ 2147483646 w 489"/>
                <a:gd name="T33" fmla="*/ 2147483646 h 321"/>
                <a:gd name="T34" fmla="*/ 2147483646 w 489"/>
                <a:gd name="T35" fmla="*/ 2147483646 h 321"/>
                <a:gd name="T36" fmla="*/ 2147483646 w 489"/>
                <a:gd name="T37" fmla="*/ 2147483646 h 321"/>
                <a:gd name="T38" fmla="*/ 2147483646 w 489"/>
                <a:gd name="T39" fmla="*/ 2147483646 h 321"/>
                <a:gd name="T40" fmla="*/ 0 w 489"/>
                <a:gd name="T41" fmla="*/ 2147483646 h 321"/>
                <a:gd name="T42" fmla="*/ 2147483646 w 489"/>
                <a:gd name="T43" fmla="*/ 2147483646 h 321"/>
                <a:gd name="T44" fmla="*/ 2147483646 w 489"/>
                <a:gd name="T45" fmla="*/ 2147483646 h 321"/>
                <a:gd name="T46" fmla="*/ 0 w 489"/>
                <a:gd name="T47" fmla="*/ 2147483646 h 321"/>
                <a:gd name="T48" fmla="*/ 0 w 489"/>
                <a:gd name="T49" fmla="*/ 2147483646 h 321"/>
                <a:gd name="T50" fmla="*/ 2147483646 w 489"/>
                <a:gd name="T51" fmla="*/ 2147483646 h 321"/>
                <a:gd name="T52" fmla="*/ 2147483646 w 489"/>
                <a:gd name="T53" fmla="*/ 2147483646 h 321"/>
                <a:gd name="T54" fmla="*/ 2147483646 w 489"/>
                <a:gd name="T55" fmla="*/ 2147483646 h 321"/>
                <a:gd name="T56" fmla="*/ 2147483646 w 489"/>
                <a:gd name="T57" fmla="*/ 2147483646 h 321"/>
                <a:gd name="T58" fmla="*/ 2147483646 w 489"/>
                <a:gd name="T59" fmla="*/ 2147483646 h 321"/>
                <a:gd name="T60" fmla="*/ 2147483646 w 489"/>
                <a:gd name="T61" fmla="*/ 2147483646 h 321"/>
                <a:gd name="T62" fmla="*/ 2147483646 w 489"/>
                <a:gd name="T63" fmla="*/ 2147483646 h 321"/>
                <a:gd name="T64" fmla="*/ 2147483646 w 489"/>
                <a:gd name="T65" fmla="*/ 2147483646 h 321"/>
                <a:gd name="T66" fmla="*/ 2147483646 w 489"/>
                <a:gd name="T67" fmla="*/ 2147483646 h 321"/>
                <a:gd name="T68" fmla="*/ 2147483646 w 489"/>
                <a:gd name="T69" fmla="*/ 2147483646 h 321"/>
                <a:gd name="T70" fmla="*/ 2147483646 w 489"/>
                <a:gd name="T71" fmla="*/ 2147483646 h 321"/>
                <a:gd name="T72" fmla="*/ 2147483646 w 489"/>
                <a:gd name="T73" fmla="*/ 2147483646 h 321"/>
                <a:gd name="T74" fmla="*/ 2147483646 w 489"/>
                <a:gd name="T75" fmla="*/ 0 h 321"/>
                <a:gd name="T76" fmla="*/ 2147483646 w 489"/>
                <a:gd name="T77" fmla="*/ 2147483646 h 321"/>
                <a:gd name="T78" fmla="*/ 2147483646 w 489"/>
                <a:gd name="T79" fmla="*/ 2147483646 h 321"/>
                <a:gd name="T80" fmla="*/ 2147483646 w 489"/>
                <a:gd name="T81" fmla="*/ 2147483646 h 321"/>
                <a:gd name="T82" fmla="*/ 2147483646 w 489"/>
                <a:gd name="T83" fmla="*/ 2147483646 h 321"/>
                <a:gd name="T84" fmla="*/ 2147483646 w 489"/>
                <a:gd name="T85" fmla="*/ 2147483646 h 321"/>
                <a:gd name="T86" fmla="*/ 2147483646 w 489"/>
                <a:gd name="T87" fmla="*/ 2147483646 h 321"/>
                <a:gd name="T88" fmla="*/ 2147483646 w 489"/>
                <a:gd name="T89" fmla="*/ 2147483646 h 321"/>
                <a:gd name="T90" fmla="*/ 2147483646 w 489"/>
                <a:gd name="T91" fmla="*/ 2147483646 h 321"/>
                <a:gd name="T92" fmla="*/ 2147483646 w 489"/>
                <a:gd name="T93" fmla="*/ 2147483646 h 321"/>
                <a:gd name="T94" fmla="*/ 2147483646 w 489"/>
                <a:gd name="T95" fmla="*/ 2147483646 h 321"/>
                <a:gd name="T96" fmla="*/ 2147483646 w 489"/>
                <a:gd name="T97" fmla="*/ 2147483646 h 321"/>
                <a:gd name="T98" fmla="*/ 2147483646 w 489"/>
                <a:gd name="T99" fmla="*/ 2147483646 h 321"/>
                <a:gd name="T100" fmla="*/ 2147483646 w 489"/>
                <a:gd name="T101" fmla="*/ 2147483646 h 321"/>
                <a:gd name="T102" fmla="*/ 2147483646 w 489"/>
                <a:gd name="T103" fmla="*/ 2147483646 h 321"/>
                <a:gd name="T104" fmla="*/ 2147483646 w 489"/>
                <a:gd name="T105" fmla="*/ 2147483646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gray">
            <a:xfrm>
              <a:off x="10290647" y="3014699"/>
              <a:ext cx="611586" cy="716877"/>
            </a:xfrm>
            <a:custGeom>
              <a:avLst/>
              <a:gdLst>
                <a:gd name="T0" fmla="*/ 2147483646 w 353"/>
                <a:gd name="T1" fmla="*/ 2147483646 h 417"/>
                <a:gd name="T2" fmla="*/ 2147483646 w 353"/>
                <a:gd name="T3" fmla="*/ 2147483646 h 417"/>
                <a:gd name="T4" fmla="*/ 2147483646 w 353"/>
                <a:gd name="T5" fmla="*/ 2147483646 h 417"/>
                <a:gd name="T6" fmla="*/ 2147483646 w 353"/>
                <a:gd name="T7" fmla="*/ 2147483646 h 417"/>
                <a:gd name="T8" fmla="*/ 2147483646 w 353"/>
                <a:gd name="T9" fmla="*/ 2147483646 h 417"/>
                <a:gd name="T10" fmla="*/ 2147483646 w 353"/>
                <a:gd name="T11" fmla="*/ 2147483646 h 417"/>
                <a:gd name="T12" fmla="*/ 2147483646 w 353"/>
                <a:gd name="T13" fmla="*/ 2147483646 h 417"/>
                <a:gd name="T14" fmla="*/ 2147483646 w 353"/>
                <a:gd name="T15" fmla="*/ 2147483646 h 417"/>
                <a:gd name="T16" fmla="*/ 2147483646 w 353"/>
                <a:gd name="T17" fmla="*/ 2147483646 h 417"/>
                <a:gd name="T18" fmla="*/ 2147483646 w 353"/>
                <a:gd name="T19" fmla="*/ 2147483646 h 417"/>
                <a:gd name="T20" fmla="*/ 2147483646 w 353"/>
                <a:gd name="T21" fmla="*/ 2147483646 h 417"/>
                <a:gd name="T22" fmla="*/ 2147483646 w 353"/>
                <a:gd name="T23" fmla="*/ 2147483646 h 417"/>
                <a:gd name="T24" fmla="*/ 2147483646 w 353"/>
                <a:gd name="T25" fmla="*/ 2147483646 h 417"/>
                <a:gd name="T26" fmla="*/ 2147483646 w 353"/>
                <a:gd name="T27" fmla="*/ 2147483646 h 417"/>
                <a:gd name="T28" fmla="*/ 2147483646 w 353"/>
                <a:gd name="T29" fmla="*/ 2147483646 h 417"/>
                <a:gd name="T30" fmla="*/ 2147483646 w 353"/>
                <a:gd name="T31" fmla="*/ 2147483646 h 417"/>
                <a:gd name="T32" fmla="*/ 2147483646 w 353"/>
                <a:gd name="T33" fmla="*/ 2147483646 h 417"/>
                <a:gd name="T34" fmla="*/ 2147483646 w 353"/>
                <a:gd name="T35" fmla="*/ 2147483646 h 417"/>
                <a:gd name="T36" fmla="*/ 2147483646 w 353"/>
                <a:gd name="T37" fmla="*/ 2147483646 h 417"/>
                <a:gd name="T38" fmla="*/ 2147483646 w 353"/>
                <a:gd name="T39" fmla="*/ 2147483646 h 417"/>
                <a:gd name="T40" fmla="*/ 2147483646 w 353"/>
                <a:gd name="T41" fmla="*/ 2147483646 h 417"/>
                <a:gd name="T42" fmla="*/ 2147483646 w 353"/>
                <a:gd name="T43" fmla="*/ 2147483646 h 417"/>
                <a:gd name="T44" fmla="*/ 2147483646 w 353"/>
                <a:gd name="T45" fmla="*/ 2147483646 h 417"/>
                <a:gd name="T46" fmla="*/ 2147483646 w 353"/>
                <a:gd name="T47" fmla="*/ 2147483646 h 417"/>
                <a:gd name="T48" fmla="*/ 0 w 353"/>
                <a:gd name="T49" fmla="*/ 2147483646 h 417"/>
                <a:gd name="T50" fmla="*/ 2147483646 w 353"/>
                <a:gd name="T51" fmla="*/ 2147483646 h 417"/>
                <a:gd name="T52" fmla="*/ 2147483646 w 353"/>
                <a:gd name="T53" fmla="*/ 2147483646 h 417"/>
                <a:gd name="T54" fmla="*/ 2147483646 w 353"/>
                <a:gd name="T55" fmla="*/ 2147483646 h 417"/>
                <a:gd name="T56" fmla="*/ 2147483646 w 353"/>
                <a:gd name="T57" fmla="*/ 2147483646 h 417"/>
                <a:gd name="T58" fmla="*/ 2147483646 w 353"/>
                <a:gd name="T59" fmla="*/ 2147483646 h 417"/>
                <a:gd name="T60" fmla="*/ 2147483646 w 353"/>
                <a:gd name="T61" fmla="*/ 0 h 417"/>
                <a:gd name="T62" fmla="*/ 2147483646 w 353"/>
                <a:gd name="T63" fmla="*/ 2147483646 h 417"/>
                <a:gd name="T64" fmla="*/ 2147483646 w 353"/>
                <a:gd name="T65" fmla="*/ 2147483646 h 417"/>
                <a:gd name="T66" fmla="*/ 2147483646 w 353"/>
                <a:gd name="T67" fmla="*/ 2147483646 h 417"/>
                <a:gd name="T68" fmla="*/ 2147483646 w 353"/>
                <a:gd name="T69" fmla="*/ 214748364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>
              <a:off x="10374306" y="3632696"/>
              <a:ext cx="875550" cy="658168"/>
            </a:xfrm>
            <a:custGeom>
              <a:avLst/>
              <a:gdLst>
                <a:gd name="T0" fmla="*/ 2147483646 w 505"/>
                <a:gd name="T1" fmla="*/ 2147483646 h 385"/>
                <a:gd name="T2" fmla="*/ 2147483646 w 505"/>
                <a:gd name="T3" fmla="*/ 2147483646 h 385"/>
                <a:gd name="T4" fmla="*/ 2147483646 w 505"/>
                <a:gd name="T5" fmla="*/ 2147483646 h 385"/>
                <a:gd name="T6" fmla="*/ 2147483646 w 505"/>
                <a:gd name="T7" fmla="*/ 2147483646 h 385"/>
                <a:gd name="T8" fmla="*/ 2147483646 w 505"/>
                <a:gd name="T9" fmla="*/ 2147483646 h 385"/>
                <a:gd name="T10" fmla="*/ 2147483646 w 505"/>
                <a:gd name="T11" fmla="*/ 0 h 385"/>
                <a:gd name="T12" fmla="*/ 2147483646 w 505"/>
                <a:gd name="T13" fmla="*/ 0 h 385"/>
                <a:gd name="T14" fmla="*/ 2147483646 w 505"/>
                <a:gd name="T15" fmla="*/ 2147483646 h 385"/>
                <a:gd name="T16" fmla="*/ 2147483646 w 505"/>
                <a:gd name="T17" fmla="*/ 2147483646 h 385"/>
                <a:gd name="T18" fmla="*/ 2147483646 w 505"/>
                <a:gd name="T19" fmla="*/ 2147483646 h 385"/>
                <a:gd name="T20" fmla="*/ 2147483646 w 505"/>
                <a:gd name="T21" fmla="*/ 2147483646 h 385"/>
                <a:gd name="T22" fmla="*/ 2147483646 w 505"/>
                <a:gd name="T23" fmla="*/ 2147483646 h 385"/>
                <a:gd name="T24" fmla="*/ 2147483646 w 505"/>
                <a:gd name="T25" fmla="*/ 2147483646 h 385"/>
                <a:gd name="T26" fmla="*/ 2147483646 w 505"/>
                <a:gd name="T27" fmla="*/ 2147483646 h 385"/>
                <a:gd name="T28" fmla="*/ 2147483646 w 505"/>
                <a:gd name="T29" fmla="*/ 2147483646 h 385"/>
                <a:gd name="T30" fmla="*/ 2147483646 w 505"/>
                <a:gd name="T31" fmla="*/ 2147483646 h 385"/>
                <a:gd name="T32" fmla="*/ 0 w 505"/>
                <a:gd name="T33" fmla="*/ 2147483646 h 385"/>
                <a:gd name="T34" fmla="*/ 2147483646 w 505"/>
                <a:gd name="T35" fmla="*/ 2147483646 h 385"/>
                <a:gd name="T36" fmla="*/ 2147483646 w 505"/>
                <a:gd name="T37" fmla="*/ 2147483646 h 385"/>
                <a:gd name="T38" fmla="*/ 2147483646 w 505"/>
                <a:gd name="T39" fmla="*/ 2147483646 h 385"/>
                <a:gd name="T40" fmla="*/ 2147483646 w 505"/>
                <a:gd name="T41" fmla="*/ 2147483646 h 385"/>
                <a:gd name="T42" fmla="*/ 2147483646 w 505"/>
                <a:gd name="T43" fmla="*/ 2147483646 h 385"/>
                <a:gd name="T44" fmla="*/ 2147483646 w 505"/>
                <a:gd name="T45" fmla="*/ 2147483646 h 385"/>
                <a:gd name="T46" fmla="*/ 2147483646 w 505"/>
                <a:gd name="T47" fmla="*/ 2147483646 h 385"/>
                <a:gd name="T48" fmla="*/ 2147483646 w 505"/>
                <a:gd name="T49" fmla="*/ 2147483646 h 385"/>
                <a:gd name="T50" fmla="*/ 2147483646 w 505"/>
                <a:gd name="T51" fmla="*/ 2147483646 h 385"/>
                <a:gd name="T52" fmla="*/ 2147483646 w 505"/>
                <a:gd name="T53" fmla="*/ 2147483646 h 385"/>
                <a:gd name="T54" fmla="*/ 2147483646 w 505"/>
                <a:gd name="T55" fmla="*/ 2147483646 h 385"/>
                <a:gd name="T56" fmla="*/ 2147483646 w 505"/>
                <a:gd name="T57" fmla="*/ 2147483646 h 385"/>
                <a:gd name="T58" fmla="*/ 2147483646 w 505"/>
                <a:gd name="T59" fmla="*/ 2147483646 h 385"/>
                <a:gd name="T60" fmla="*/ 2147483646 w 505"/>
                <a:gd name="T61" fmla="*/ 2147483646 h 385"/>
                <a:gd name="T62" fmla="*/ 2147483646 w 505"/>
                <a:gd name="T63" fmla="*/ 2147483646 h 385"/>
                <a:gd name="T64" fmla="*/ 2147483646 w 505"/>
                <a:gd name="T65" fmla="*/ 2147483646 h 385"/>
                <a:gd name="T66" fmla="*/ 2147483646 w 505"/>
                <a:gd name="T67" fmla="*/ 2147483646 h 385"/>
                <a:gd name="T68" fmla="*/ 2147483646 w 505"/>
                <a:gd name="T69" fmla="*/ 214748364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gray">
            <a:xfrm>
              <a:off x="9791569" y="3509095"/>
              <a:ext cx="862568" cy="658168"/>
            </a:xfrm>
            <a:custGeom>
              <a:avLst/>
              <a:gdLst>
                <a:gd name="T0" fmla="*/ 2147483646 w 497"/>
                <a:gd name="T1" fmla="*/ 2147483646 h 385"/>
                <a:gd name="T2" fmla="*/ 2147483646 w 497"/>
                <a:gd name="T3" fmla="*/ 2147483646 h 385"/>
                <a:gd name="T4" fmla="*/ 2147483646 w 497"/>
                <a:gd name="T5" fmla="*/ 2147483646 h 385"/>
                <a:gd name="T6" fmla="*/ 2147483646 w 497"/>
                <a:gd name="T7" fmla="*/ 2147483646 h 385"/>
                <a:gd name="T8" fmla="*/ 2147483646 w 497"/>
                <a:gd name="T9" fmla="*/ 2147483646 h 385"/>
                <a:gd name="T10" fmla="*/ 2147483646 w 497"/>
                <a:gd name="T11" fmla="*/ 2147483646 h 385"/>
                <a:gd name="T12" fmla="*/ 2147483646 w 497"/>
                <a:gd name="T13" fmla="*/ 2147483646 h 385"/>
                <a:gd name="T14" fmla="*/ 2147483646 w 497"/>
                <a:gd name="T15" fmla="*/ 2147483646 h 385"/>
                <a:gd name="T16" fmla="*/ 2147483646 w 497"/>
                <a:gd name="T17" fmla="*/ 2147483646 h 385"/>
                <a:gd name="T18" fmla="*/ 2147483646 w 497"/>
                <a:gd name="T19" fmla="*/ 2147483646 h 385"/>
                <a:gd name="T20" fmla="*/ 2147483646 w 497"/>
                <a:gd name="T21" fmla="*/ 2147483646 h 385"/>
                <a:gd name="T22" fmla="*/ 2147483646 w 497"/>
                <a:gd name="T23" fmla="*/ 2147483646 h 385"/>
                <a:gd name="T24" fmla="*/ 2147483646 w 497"/>
                <a:gd name="T25" fmla="*/ 2147483646 h 385"/>
                <a:gd name="T26" fmla="*/ 2147483646 w 497"/>
                <a:gd name="T27" fmla="*/ 2147483646 h 385"/>
                <a:gd name="T28" fmla="*/ 2147483646 w 497"/>
                <a:gd name="T29" fmla="*/ 2147483646 h 385"/>
                <a:gd name="T30" fmla="*/ 2147483646 w 497"/>
                <a:gd name="T31" fmla="*/ 2147483646 h 385"/>
                <a:gd name="T32" fmla="*/ 2147483646 w 497"/>
                <a:gd name="T33" fmla="*/ 2147483646 h 385"/>
                <a:gd name="T34" fmla="*/ 2147483646 w 497"/>
                <a:gd name="T35" fmla="*/ 2147483646 h 385"/>
                <a:gd name="T36" fmla="*/ 2147483646 w 497"/>
                <a:gd name="T37" fmla="*/ 2147483646 h 385"/>
                <a:gd name="T38" fmla="*/ 2147483646 w 497"/>
                <a:gd name="T39" fmla="*/ 2147483646 h 385"/>
                <a:gd name="T40" fmla="*/ 2147483646 w 497"/>
                <a:gd name="T41" fmla="*/ 2147483646 h 385"/>
                <a:gd name="T42" fmla="*/ 2147483646 w 497"/>
                <a:gd name="T43" fmla="*/ 2147483646 h 385"/>
                <a:gd name="T44" fmla="*/ 2147483646 w 497"/>
                <a:gd name="T45" fmla="*/ 2147483646 h 385"/>
                <a:gd name="T46" fmla="*/ 0 w 497"/>
                <a:gd name="T47" fmla="*/ 2147483646 h 385"/>
                <a:gd name="T48" fmla="*/ 2147483646 w 497"/>
                <a:gd name="T49" fmla="*/ 2147483646 h 385"/>
                <a:gd name="T50" fmla="*/ 2147483646 w 497"/>
                <a:gd name="T51" fmla="*/ 2147483646 h 385"/>
                <a:gd name="T52" fmla="*/ 2147483646 w 497"/>
                <a:gd name="T53" fmla="*/ 2147483646 h 385"/>
                <a:gd name="T54" fmla="*/ 2147483646 w 497"/>
                <a:gd name="T55" fmla="*/ 2147483646 h 385"/>
                <a:gd name="T56" fmla="*/ 2147483646 w 497"/>
                <a:gd name="T57" fmla="*/ 2147483646 h 385"/>
                <a:gd name="T58" fmla="*/ 2147483646 w 497"/>
                <a:gd name="T59" fmla="*/ 2147483646 h 385"/>
                <a:gd name="T60" fmla="*/ 2147483646 w 497"/>
                <a:gd name="T61" fmla="*/ 2147483646 h 385"/>
                <a:gd name="T62" fmla="*/ 2147483646 w 497"/>
                <a:gd name="T63" fmla="*/ 2147483646 h 385"/>
                <a:gd name="T64" fmla="*/ 2147483646 w 497"/>
                <a:gd name="T65" fmla="*/ 2147483646 h 385"/>
                <a:gd name="T66" fmla="*/ 2147483646 w 497"/>
                <a:gd name="T67" fmla="*/ 2147483646 h 385"/>
                <a:gd name="T68" fmla="*/ 2147483646 w 497"/>
                <a:gd name="T69" fmla="*/ 2147483646 h 385"/>
                <a:gd name="T70" fmla="*/ 2147483646 w 497"/>
                <a:gd name="T71" fmla="*/ 214748364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gray">
            <a:xfrm>
              <a:off x="10444987" y="2208212"/>
              <a:ext cx="653417" cy="616452"/>
            </a:xfrm>
            <a:custGeom>
              <a:avLst/>
              <a:gdLst>
                <a:gd name="T0" fmla="*/ 2147483646 w 377"/>
                <a:gd name="T1" fmla="*/ 2147483646 h 361"/>
                <a:gd name="T2" fmla="*/ 2147483646 w 377"/>
                <a:gd name="T3" fmla="*/ 0 h 361"/>
                <a:gd name="T4" fmla="*/ 2147483646 w 377"/>
                <a:gd name="T5" fmla="*/ 2147483646 h 361"/>
                <a:gd name="T6" fmla="*/ 2147483646 w 377"/>
                <a:gd name="T7" fmla="*/ 2147483646 h 361"/>
                <a:gd name="T8" fmla="*/ 2147483646 w 377"/>
                <a:gd name="T9" fmla="*/ 2147483646 h 361"/>
                <a:gd name="T10" fmla="*/ 2147483646 w 377"/>
                <a:gd name="T11" fmla="*/ 2147483646 h 361"/>
                <a:gd name="T12" fmla="*/ 2147483646 w 377"/>
                <a:gd name="T13" fmla="*/ 2147483646 h 361"/>
                <a:gd name="T14" fmla="*/ 2147483646 w 377"/>
                <a:gd name="T15" fmla="*/ 2147483646 h 361"/>
                <a:gd name="T16" fmla="*/ 2147483646 w 377"/>
                <a:gd name="T17" fmla="*/ 2147483646 h 361"/>
                <a:gd name="T18" fmla="*/ 2147483646 w 377"/>
                <a:gd name="T19" fmla="*/ 2147483646 h 361"/>
                <a:gd name="T20" fmla="*/ 2147483646 w 377"/>
                <a:gd name="T21" fmla="*/ 2147483646 h 361"/>
                <a:gd name="T22" fmla="*/ 2147483646 w 377"/>
                <a:gd name="T23" fmla="*/ 2147483646 h 361"/>
                <a:gd name="T24" fmla="*/ 2147483646 w 377"/>
                <a:gd name="T25" fmla="*/ 2147483646 h 361"/>
                <a:gd name="T26" fmla="*/ 2147483646 w 377"/>
                <a:gd name="T27" fmla="*/ 2147483646 h 361"/>
                <a:gd name="T28" fmla="*/ 2147483646 w 377"/>
                <a:gd name="T29" fmla="*/ 2147483646 h 361"/>
                <a:gd name="T30" fmla="*/ 2147483646 w 377"/>
                <a:gd name="T31" fmla="*/ 2147483646 h 361"/>
                <a:gd name="T32" fmla="*/ 2147483646 w 377"/>
                <a:gd name="T33" fmla="*/ 2147483646 h 361"/>
                <a:gd name="T34" fmla="*/ 2147483646 w 377"/>
                <a:gd name="T35" fmla="*/ 2147483646 h 361"/>
                <a:gd name="T36" fmla="*/ 2147483646 w 377"/>
                <a:gd name="T37" fmla="*/ 2147483646 h 361"/>
                <a:gd name="T38" fmla="*/ 2147483646 w 377"/>
                <a:gd name="T39" fmla="*/ 2147483646 h 361"/>
                <a:gd name="T40" fmla="*/ 2147483646 w 377"/>
                <a:gd name="T41" fmla="*/ 2147483646 h 361"/>
                <a:gd name="T42" fmla="*/ 2147483646 w 377"/>
                <a:gd name="T43" fmla="*/ 2147483646 h 361"/>
                <a:gd name="T44" fmla="*/ 2147483646 w 377"/>
                <a:gd name="T45" fmla="*/ 2147483646 h 361"/>
                <a:gd name="T46" fmla="*/ 2147483646 w 377"/>
                <a:gd name="T47" fmla="*/ 2147483646 h 361"/>
                <a:gd name="T48" fmla="*/ 2147483646 w 377"/>
                <a:gd name="T49" fmla="*/ 2147483646 h 361"/>
                <a:gd name="T50" fmla="*/ 2147483646 w 377"/>
                <a:gd name="T51" fmla="*/ 2147483646 h 361"/>
                <a:gd name="T52" fmla="*/ 2147483646 w 377"/>
                <a:gd name="T53" fmla="*/ 2147483646 h 361"/>
                <a:gd name="T54" fmla="*/ 2147483646 w 377"/>
                <a:gd name="T55" fmla="*/ 2147483646 h 361"/>
                <a:gd name="T56" fmla="*/ 2147483646 w 377"/>
                <a:gd name="T57" fmla="*/ 2147483646 h 361"/>
                <a:gd name="T58" fmla="*/ 2147483646 w 377"/>
                <a:gd name="T59" fmla="*/ 2147483646 h 361"/>
                <a:gd name="T60" fmla="*/ 2147483646 w 377"/>
                <a:gd name="T61" fmla="*/ 2147483646 h 361"/>
                <a:gd name="T62" fmla="*/ 2147483646 w 377"/>
                <a:gd name="T63" fmla="*/ 2147483646 h 361"/>
                <a:gd name="T64" fmla="*/ 2147483646 w 377"/>
                <a:gd name="T65" fmla="*/ 2147483646 h 361"/>
                <a:gd name="T66" fmla="*/ 2147483646 w 377"/>
                <a:gd name="T67" fmla="*/ 2147483646 h 361"/>
                <a:gd name="T68" fmla="*/ 2147483646 w 377"/>
                <a:gd name="T69" fmla="*/ 2147483646 h 361"/>
                <a:gd name="T70" fmla="*/ 2147483646 w 377"/>
                <a:gd name="T71" fmla="*/ 2147483646 h 361"/>
                <a:gd name="T72" fmla="*/ 2147483646 w 377"/>
                <a:gd name="T73" fmla="*/ 2147483646 h 361"/>
                <a:gd name="T74" fmla="*/ 2147483646 w 377"/>
                <a:gd name="T75" fmla="*/ 2147483646 h 361"/>
                <a:gd name="T76" fmla="*/ 2147483646 w 377"/>
                <a:gd name="T77" fmla="*/ 2147483646 h 361"/>
                <a:gd name="T78" fmla="*/ 2147483646 w 377"/>
                <a:gd name="T79" fmla="*/ 2147483646 h 361"/>
                <a:gd name="T80" fmla="*/ 2147483646 w 377"/>
                <a:gd name="T81" fmla="*/ 2147483646 h 361"/>
                <a:gd name="T82" fmla="*/ 2147483646 w 377"/>
                <a:gd name="T83" fmla="*/ 2147483646 h 361"/>
                <a:gd name="T84" fmla="*/ 0 w 377"/>
                <a:gd name="T85" fmla="*/ 2147483646 h 361"/>
                <a:gd name="T86" fmla="*/ 2147483646 w 377"/>
                <a:gd name="T87" fmla="*/ 2147483646 h 361"/>
                <a:gd name="T88" fmla="*/ 2147483646 w 377"/>
                <a:gd name="T89" fmla="*/ 2147483646 h 361"/>
                <a:gd name="T90" fmla="*/ 2147483646 w 377"/>
                <a:gd name="T91" fmla="*/ 2147483646 h 361"/>
                <a:gd name="T92" fmla="*/ 2147483646 w 377"/>
                <a:gd name="T93" fmla="*/ 2147483646 h 361"/>
                <a:gd name="T94" fmla="*/ 2147483646 w 377"/>
                <a:gd name="T95" fmla="*/ 2147483646 h 361"/>
                <a:gd name="T96" fmla="*/ 2147483646 w 377"/>
                <a:gd name="T97" fmla="*/ 214748364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invGray">
            <a:xfrm>
              <a:off x="10434788" y="1648400"/>
              <a:ext cx="431576" cy="783381"/>
            </a:xfrm>
            <a:custGeom>
              <a:avLst/>
              <a:gdLst>
                <a:gd name="T0" fmla="*/ 2147483646 w 249"/>
                <a:gd name="T1" fmla="*/ 2147483646 h 457"/>
                <a:gd name="T2" fmla="*/ 2147483646 w 249"/>
                <a:gd name="T3" fmla="*/ 2147483646 h 457"/>
                <a:gd name="T4" fmla="*/ 2147483646 w 249"/>
                <a:gd name="T5" fmla="*/ 2147483646 h 457"/>
                <a:gd name="T6" fmla="*/ 2147483646 w 249"/>
                <a:gd name="T7" fmla="*/ 2147483646 h 457"/>
                <a:gd name="T8" fmla="*/ 2147483646 w 249"/>
                <a:gd name="T9" fmla="*/ 2147483646 h 457"/>
                <a:gd name="T10" fmla="*/ 2147483646 w 249"/>
                <a:gd name="T11" fmla="*/ 2147483646 h 457"/>
                <a:gd name="T12" fmla="*/ 2147483646 w 249"/>
                <a:gd name="T13" fmla="*/ 2147483646 h 457"/>
                <a:gd name="T14" fmla="*/ 0 w 249"/>
                <a:gd name="T15" fmla="*/ 2147483646 h 457"/>
                <a:gd name="T16" fmla="*/ 2147483646 w 249"/>
                <a:gd name="T17" fmla="*/ 2147483646 h 457"/>
                <a:gd name="T18" fmla="*/ 2147483646 w 249"/>
                <a:gd name="T19" fmla="*/ 2147483646 h 457"/>
                <a:gd name="T20" fmla="*/ 2147483646 w 249"/>
                <a:gd name="T21" fmla="*/ 2147483646 h 457"/>
                <a:gd name="T22" fmla="*/ 2147483646 w 249"/>
                <a:gd name="T23" fmla="*/ 2147483646 h 457"/>
                <a:gd name="T24" fmla="*/ 2147483646 w 249"/>
                <a:gd name="T25" fmla="*/ 2147483646 h 457"/>
                <a:gd name="T26" fmla="*/ 2147483646 w 249"/>
                <a:gd name="T27" fmla="*/ 2147483646 h 457"/>
                <a:gd name="T28" fmla="*/ 2147483646 w 249"/>
                <a:gd name="T29" fmla="*/ 2147483646 h 457"/>
                <a:gd name="T30" fmla="*/ 2147483646 w 249"/>
                <a:gd name="T31" fmla="*/ 2147483646 h 457"/>
                <a:gd name="T32" fmla="*/ 2147483646 w 249"/>
                <a:gd name="T33" fmla="*/ 2147483646 h 457"/>
                <a:gd name="T34" fmla="*/ 2147483646 w 249"/>
                <a:gd name="T35" fmla="*/ 2147483646 h 457"/>
                <a:gd name="T36" fmla="*/ 2147483646 w 249"/>
                <a:gd name="T37" fmla="*/ 2147483646 h 457"/>
                <a:gd name="T38" fmla="*/ 2147483646 w 249"/>
                <a:gd name="T39" fmla="*/ 2147483646 h 457"/>
                <a:gd name="T40" fmla="*/ 2147483646 w 249"/>
                <a:gd name="T41" fmla="*/ 2147483646 h 457"/>
                <a:gd name="T42" fmla="*/ 2147483646 w 249"/>
                <a:gd name="T43" fmla="*/ 0 h 457"/>
                <a:gd name="T44" fmla="*/ 2147483646 w 249"/>
                <a:gd name="T45" fmla="*/ 2147483646 h 457"/>
                <a:gd name="T46" fmla="*/ 2147483646 w 249"/>
                <a:gd name="T47" fmla="*/ 0 h 457"/>
                <a:gd name="T48" fmla="*/ 2147483646 w 249"/>
                <a:gd name="T49" fmla="*/ 2147483646 h 457"/>
                <a:gd name="T50" fmla="*/ 2147483646 w 249"/>
                <a:gd name="T51" fmla="*/ 2147483646 h 457"/>
                <a:gd name="T52" fmla="*/ 2147483646 w 249"/>
                <a:gd name="T53" fmla="*/ 2147483646 h 457"/>
                <a:gd name="T54" fmla="*/ 2147483646 w 249"/>
                <a:gd name="T55" fmla="*/ 2147483646 h 457"/>
                <a:gd name="T56" fmla="*/ 2147483646 w 249"/>
                <a:gd name="T57" fmla="*/ 2147483646 h 457"/>
                <a:gd name="T58" fmla="*/ 2147483646 w 249"/>
                <a:gd name="T59" fmla="*/ 2147483646 h 457"/>
                <a:gd name="T60" fmla="*/ 2147483646 w 249"/>
                <a:gd name="T61" fmla="*/ 2147483646 h 457"/>
                <a:gd name="T62" fmla="*/ 2147483646 w 249"/>
                <a:gd name="T63" fmla="*/ 2147483646 h 457"/>
                <a:gd name="T64" fmla="*/ 2147483646 w 249"/>
                <a:gd name="T65" fmla="*/ 2147483646 h 457"/>
                <a:gd name="T66" fmla="*/ 2147483646 w 249"/>
                <a:gd name="T67" fmla="*/ 2147483646 h 457"/>
                <a:gd name="T68" fmla="*/ 2147483646 w 249"/>
                <a:gd name="T69" fmla="*/ 2147483646 h 457"/>
                <a:gd name="T70" fmla="*/ 2147483646 w 249"/>
                <a:gd name="T71" fmla="*/ 2147483646 h 457"/>
                <a:gd name="T72" fmla="*/ 2147483646 w 249"/>
                <a:gd name="T73" fmla="*/ 2147483646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invGray">
            <a:xfrm>
              <a:off x="9252104" y="-64471"/>
              <a:ext cx="2467982" cy="2124364"/>
            </a:xfrm>
            <a:custGeom>
              <a:avLst/>
              <a:gdLst>
                <a:gd name="T0" fmla="*/ 2147483646 w 1425"/>
                <a:gd name="T1" fmla="*/ 2147483646 h 1241"/>
                <a:gd name="T2" fmla="*/ 2147483646 w 1425"/>
                <a:gd name="T3" fmla="*/ 2147483646 h 1241"/>
                <a:gd name="T4" fmla="*/ 2147483646 w 1425"/>
                <a:gd name="T5" fmla="*/ 2147483646 h 1241"/>
                <a:gd name="T6" fmla="*/ 2147483646 w 1425"/>
                <a:gd name="T7" fmla="*/ 2147483646 h 1241"/>
                <a:gd name="T8" fmla="*/ 2147483646 w 1425"/>
                <a:gd name="T9" fmla="*/ 2147483646 h 1241"/>
                <a:gd name="T10" fmla="*/ 2147483646 w 1425"/>
                <a:gd name="T11" fmla="*/ 2147483646 h 1241"/>
                <a:gd name="T12" fmla="*/ 2147483646 w 1425"/>
                <a:gd name="T13" fmla="*/ 2147483646 h 1241"/>
                <a:gd name="T14" fmla="*/ 2147483646 w 1425"/>
                <a:gd name="T15" fmla="*/ 2147483646 h 1241"/>
                <a:gd name="T16" fmla="*/ 2147483646 w 1425"/>
                <a:gd name="T17" fmla="*/ 2147483646 h 1241"/>
                <a:gd name="T18" fmla="*/ 2147483646 w 1425"/>
                <a:gd name="T19" fmla="*/ 2147483646 h 1241"/>
                <a:gd name="T20" fmla="*/ 2147483646 w 1425"/>
                <a:gd name="T21" fmla="*/ 2147483646 h 1241"/>
                <a:gd name="T22" fmla="*/ 2147483646 w 1425"/>
                <a:gd name="T23" fmla="*/ 2147483646 h 1241"/>
                <a:gd name="T24" fmla="*/ 2147483646 w 1425"/>
                <a:gd name="T25" fmla="*/ 2147483646 h 1241"/>
                <a:gd name="T26" fmla="*/ 2147483646 w 1425"/>
                <a:gd name="T27" fmla="*/ 2147483646 h 1241"/>
                <a:gd name="T28" fmla="*/ 2147483646 w 1425"/>
                <a:gd name="T29" fmla="*/ 2147483646 h 1241"/>
                <a:gd name="T30" fmla="*/ 2147483646 w 1425"/>
                <a:gd name="T31" fmla="*/ 2147483646 h 1241"/>
                <a:gd name="T32" fmla="*/ 2147483646 w 1425"/>
                <a:gd name="T33" fmla="*/ 2147483646 h 1241"/>
                <a:gd name="T34" fmla="*/ 2147483646 w 1425"/>
                <a:gd name="T35" fmla="*/ 2147483646 h 1241"/>
                <a:gd name="T36" fmla="*/ 2147483646 w 1425"/>
                <a:gd name="T37" fmla="*/ 2147483646 h 1241"/>
                <a:gd name="T38" fmla="*/ 2147483646 w 1425"/>
                <a:gd name="T39" fmla="*/ 2147483646 h 1241"/>
                <a:gd name="T40" fmla="*/ 2147483646 w 1425"/>
                <a:gd name="T41" fmla="*/ 2147483646 h 1241"/>
                <a:gd name="T42" fmla="*/ 2147483646 w 1425"/>
                <a:gd name="T43" fmla="*/ 2147483646 h 1241"/>
                <a:gd name="T44" fmla="*/ 2147483646 w 1425"/>
                <a:gd name="T45" fmla="*/ 2147483646 h 1241"/>
                <a:gd name="T46" fmla="*/ 2147483646 w 1425"/>
                <a:gd name="T47" fmla="*/ 2147483646 h 1241"/>
                <a:gd name="T48" fmla="*/ 2147483646 w 1425"/>
                <a:gd name="T49" fmla="*/ 2147483646 h 1241"/>
                <a:gd name="T50" fmla="*/ 2147483646 w 1425"/>
                <a:gd name="T51" fmla="*/ 2147483646 h 1241"/>
                <a:gd name="T52" fmla="*/ 2147483646 w 1425"/>
                <a:gd name="T53" fmla="*/ 2147483646 h 1241"/>
                <a:gd name="T54" fmla="*/ 2147483646 w 1425"/>
                <a:gd name="T55" fmla="*/ 2147483646 h 1241"/>
                <a:gd name="T56" fmla="*/ 2147483646 w 1425"/>
                <a:gd name="T57" fmla="*/ 2147483646 h 1241"/>
                <a:gd name="T58" fmla="*/ 2147483646 w 1425"/>
                <a:gd name="T59" fmla="*/ 2147483646 h 1241"/>
                <a:gd name="T60" fmla="*/ 2147483646 w 1425"/>
                <a:gd name="T61" fmla="*/ 2147483646 h 1241"/>
                <a:gd name="T62" fmla="*/ 2147483646 w 1425"/>
                <a:gd name="T63" fmla="*/ 2147483646 h 1241"/>
                <a:gd name="T64" fmla="*/ 2147483646 w 1425"/>
                <a:gd name="T65" fmla="*/ 2147483646 h 1241"/>
                <a:gd name="T66" fmla="*/ 2147483646 w 1425"/>
                <a:gd name="T67" fmla="*/ 2147483646 h 1241"/>
                <a:gd name="T68" fmla="*/ 2147483646 w 1425"/>
                <a:gd name="T69" fmla="*/ 2147483646 h 1241"/>
                <a:gd name="T70" fmla="*/ 2147483646 w 1425"/>
                <a:gd name="T71" fmla="*/ 2147483646 h 1241"/>
                <a:gd name="T72" fmla="*/ 2147483646 w 1425"/>
                <a:gd name="T73" fmla="*/ 0 h 1241"/>
                <a:gd name="T74" fmla="*/ 2147483646 w 1425"/>
                <a:gd name="T75" fmla="*/ 2147483646 h 1241"/>
                <a:gd name="T76" fmla="*/ 2147483646 w 1425"/>
                <a:gd name="T77" fmla="*/ 2147483646 h 1241"/>
                <a:gd name="T78" fmla="*/ 2147483646 w 1425"/>
                <a:gd name="T79" fmla="*/ 2147483646 h 1241"/>
                <a:gd name="T80" fmla="*/ 2147483646 w 1425"/>
                <a:gd name="T81" fmla="*/ 2147483646 h 1241"/>
                <a:gd name="T82" fmla="*/ 2147483646 w 1425"/>
                <a:gd name="T83" fmla="*/ 2147483646 h 1241"/>
                <a:gd name="T84" fmla="*/ 2147483646 w 1425"/>
                <a:gd name="T85" fmla="*/ 2147483646 h 1241"/>
                <a:gd name="T86" fmla="*/ 2147483646 w 1425"/>
                <a:gd name="T87" fmla="*/ 2147483646 h 1241"/>
                <a:gd name="T88" fmla="*/ 2147483646 w 1425"/>
                <a:gd name="T89" fmla="*/ 2147483646 h 1241"/>
                <a:gd name="T90" fmla="*/ 2147483646 w 1425"/>
                <a:gd name="T91" fmla="*/ 2147483646 h 1241"/>
                <a:gd name="T92" fmla="*/ 2147483646 w 1425"/>
                <a:gd name="T93" fmla="*/ 2147483646 h 1241"/>
                <a:gd name="T94" fmla="*/ 2147483646 w 1425"/>
                <a:gd name="T95" fmla="*/ 2147483646 h 1241"/>
                <a:gd name="T96" fmla="*/ 2147483646 w 1425"/>
                <a:gd name="T97" fmla="*/ 2147483646 h 1241"/>
                <a:gd name="T98" fmla="*/ 2147483646 w 1425"/>
                <a:gd name="T99" fmla="*/ 2147483646 h 1241"/>
                <a:gd name="T100" fmla="*/ 2147483646 w 1425"/>
                <a:gd name="T101" fmla="*/ 2147483646 h 1241"/>
                <a:gd name="T102" fmla="*/ 2147483646 w 1425"/>
                <a:gd name="T103" fmla="*/ 2147483646 h 1241"/>
                <a:gd name="T104" fmla="*/ 2147483646 w 1425"/>
                <a:gd name="T105" fmla="*/ 2147483646 h 1241"/>
                <a:gd name="T106" fmla="*/ 2147483646 w 1425"/>
                <a:gd name="T107" fmla="*/ 2147483646 h 1241"/>
                <a:gd name="T108" fmla="*/ 2147483646 w 1425"/>
                <a:gd name="T109" fmla="*/ 2147483646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32"/>
            <p:cNvSpPr>
              <a:spLocks/>
            </p:cNvSpPr>
            <p:nvPr/>
          </p:nvSpPr>
          <p:spPr bwMode="gray">
            <a:xfrm>
              <a:off x="9973314" y="1783342"/>
              <a:ext cx="556775" cy="1041325"/>
            </a:xfrm>
            <a:custGeom>
              <a:avLst/>
              <a:gdLst>
                <a:gd name="T0" fmla="*/ 2147483646 w 321"/>
                <a:gd name="T1" fmla="*/ 2147483646 h 609"/>
                <a:gd name="T2" fmla="*/ 2147483646 w 321"/>
                <a:gd name="T3" fmla="*/ 2147483646 h 609"/>
                <a:gd name="T4" fmla="*/ 2147483646 w 321"/>
                <a:gd name="T5" fmla="*/ 2147483646 h 609"/>
                <a:gd name="T6" fmla="*/ 2147483646 w 321"/>
                <a:gd name="T7" fmla="*/ 2147483646 h 609"/>
                <a:gd name="T8" fmla="*/ 2147483646 w 321"/>
                <a:gd name="T9" fmla="*/ 2147483646 h 609"/>
                <a:gd name="T10" fmla="*/ 2147483646 w 321"/>
                <a:gd name="T11" fmla="*/ 2147483646 h 609"/>
                <a:gd name="T12" fmla="*/ 2147483646 w 321"/>
                <a:gd name="T13" fmla="*/ 2147483646 h 609"/>
                <a:gd name="T14" fmla="*/ 2147483646 w 321"/>
                <a:gd name="T15" fmla="*/ 2147483646 h 609"/>
                <a:gd name="T16" fmla="*/ 2147483646 w 321"/>
                <a:gd name="T17" fmla="*/ 2147483646 h 609"/>
                <a:gd name="T18" fmla="*/ 2147483646 w 321"/>
                <a:gd name="T19" fmla="*/ 2147483646 h 609"/>
                <a:gd name="T20" fmla="*/ 2147483646 w 321"/>
                <a:gd name="T21" fmla="*/ 2147483646 h 609"/>
                <a:gd name="T22" fmla="*/ 2147483646 w 321"/>
                <a:gd name="T23" fmla="*/ 2147483646 h 609"/>
                <a:gd name="T24" fmla="*/ 2147483646 w 321"/>
                <a:gd name="T25" fmla="*/ 2147483646 h 609"/>
                <a:gd name="T26" fmla="*/ 0 w 321"/>
                <a:gd name="T27" fmla="*/ 2147483646 h 609"/>
                <a:gd name="T28" fmla="*/ 2147483646 w 321"/>
                <a:gd name="T29" fmla="*/ 2147483646 h 609"/>
                <a:gd name="T30" fmla="*/ 2147483646 w 321"/>
                <a:gd name="T31" fmla="*/ 2147483646 h 609"/>
                <a:gd name="T32" fmla="*/ 0 w 321"/>
                <a:gd name="T33" fmla="*/ 2147483646 h 609"/>
                <a:gd name="T34" fmla="*/ 2147483646 w 321"/>
                <a:gd name="T35" fmla="*/ 2147483646 h 609"/>
                <a:gd name="T36" fmla="*/ 2147483646 w 321"/>
                <a:gd name="T37" fmla="*/ 2147483646 h 609"/>
                <a:gd name="T38" fmla="*/ 2147483646 w 321"/>
                <a:gd name="T39" fmla="*/ 2147483646 h 609"/>
                <a:gd name="T40" fmla="*/ 2147483646 w 321"/>
                <a:gd name="T41" fmla="*/ 2147483646 h 609"/>
                <a:gd name="T42" fmla="*/ 2147483646 w 321"/>
                <a:gd name="T43" fmla="*/ 2147483646 h 609"/>
                <a:gd name="T44" fmla="*/ 2147483646 w 321"/>
                <a:gd name="T45" fmla="*/ 2147483646 h 609"/>
                <a:gd name="T46" fmla="*/ 2147483646 w 321"/>
                <a:gd name="T47" fmla="*/ 2147483646 h 609"/>
                <a:gd name="T48" fmla="*/ 2147483646 w 321"/>
                <a:gd name="T49" fmla="*/ 2147483646 h 609"/>
                <a:gd name="T50" fmla="*/ 2147483646 w 321"/>
                <a:gd name="T51" fmla="*/ 2147483646 h 609"/>
                <a:gd name="T52" fmla="*/ 2147483646 w 321"/>
                <a:gd name="T53" fmla="*/ 2147483646 h 609"/>
                <a:gd name="T54" fmla="*/ 2147483646 w 321"/>
                <a:gd name="T55" fmla="*/ 2147483646 h 609"/>
                <a:gd name="T56" fmla="*/ 2147483646 w 321"/>
                <a:gd name="T57" fmla="*/ 2147483646 h 609"/>
                <a:gd name="T58" fmla="*/ 2147483646 w 321"/>
                <a:gd name="T59" fmla="*/ 2147483646 h 609"/>
                <a:gd name="T60" fmla="*/ 2147483646 w 321"/>
                <a:gd name="T61" fmla="*/ 2147483646 h 609"/>
                <a:gd name="T62" fmla="*/ 2147483646 w 321"/>
                <a:gd name="T63" fmla="*/ 2147483646 h 609"/>
                <a:gd name="T64" fmla="*/ 2147483646 w 321"/>
                <a:gd name="T65" fmla="*/ 2147483646 h 609"/>
                <a:gd name="T66" fmla="*/ 2147483646 w 321"/>
                <a:gd name="T67" fmla="*/ 2147483646 h 609"/>
                <a:gd name="T68" fmla="*/ 2147483646 w 321"/>
                <a:gd name="T69" fmla="*/ 2147483646 h 609"/>
                <a:gd name="T70" fmla="*/ 2147483646 w 321"/>
                <a:gd name="T71" fmla="*/ 2147483646 h 609"/>
                <a:gd name="T72" fmla="*/ 2147483646 w 321"/>
                <a:gd name="T73" fmla="*/ 2147483646 h 609"/>
                <a:gd name="T74" fmla="*/ 2147483646 w 321"/>
                <a:gd name="T75" fmla="*/ 2147483646 h 609"/>
                <a:gd name="T76" fmla="*/ 2147483646 w 321"/>
                <a:gd name="T77" fmla="*/ 2147483646 h 609"/>
                <a:gd name="T78" fmla="*/ 2147483646 w 321"/>
                <a:gd name="T79" fmla="*/ 2147483646 h 609"/>
                <a:gd name="T80" fmla="*/ 2147483646 w 321"/>
                <a:gd name="T81" fmla="*/ 2147483646 h 609"/>
                <a:gd name="T82" fmla="*/ 2147483646 w 321"/>
                <a:gd name="T83" fmla="*/ 2147483646 h 609"/>
                <a:gd name="T84" fmla="*/ 2147483646 w 321"/>
                <a:gd name="T85" fmla="*/ 0 h 609"/>
                <a:gd name="T86" fmla="*/ 2147483646 w 321"/>
                <a:gd name="T87" fmla="*/ 2147483646 h 609"/>
                <a:gd name="T88" fmla="*/ 2147483646 w 321"/>
                <a:gd name="T89" fmla="*/ 2147483646 h 609"/>
                <a:gd name="T90" fmla="*/ 2147483646 w 321"/>
                <a:gd name="T91" fmla="*/ 2147483646 h 609"/>
                <a:gd name="T92" fmla="*/ 2147483646 w 321"/>
                <a:gd name="T93" fmla="*/ 2147483646 h 609"/>
                <a:gd name="T94" fmla="*/ 2147483646 w 321"/>
                <a:gd name="T95" fmla="*/ 2147483646 h 609"/>
                <a:gd name="T96" fmla="*/ 2147483646 w 321"/>
                <a:gd name="T97" fmla="*/ 2147483646 h 609"/>
                <a:gd name="T98" fmla="*/ 2147483646 w 321"/>
                <a:gd name="T99" fmla="*/ 2147483646 h 609"/>
                <a:gd name="T100" fmla="*/ 2147483646 w 321"/>
                <a:gd name="T101" fmla="*/ 2147483646 h 609"/>
                <a:gd name="T102" fmla="*/ 2147483646 w 321"/>
                <a:gd name="T103" fmla="*/ 2147483646 h 609"/>
                <a:gd name="T104" fmla="*/ 2147483646 w 321"/>
                <a:gd name="T105" fmla="*/ 2147483646 h 609"/>
                <a:gd name="T106" fmla="*/ 2147483646 w 321"/>
                <a:gd name="T107" fmla="*/ 2147483646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invGray">
            <a:xfrm>
              <a:off x="9874004" y="1797246"/>
              <a:ext cx="304350" cy="536113"/>
            </a:xfrm>
            <a:custGeom>
              <a:avLst/>
              <a:gdLst>
                <a:gd name="T0" fmla="*/ 2147483646 w 177"/>
                <a:gd name="T1" fmla="*/ 2147483646 h 313"/>
                <a:gd name="T2" fmla="*/ 2147483646 w 177"/>
                <a:gd name="T3" fmla="*/ 2147483646 h 313"/>
                <a:gd name="T4" fmla="*/ 2147483646 w 177"/>
                <a:gd name="T5" fmla="*/ 2147483646 h 313"/>
                <a:gd name="T6" fmla="*/ 2147483646 w 177"/>
                <a:gd name="T7" fmla="*/ 2147483646 h 313"/>
                <a:gd name="T8" fmla="*/ 2147483646 w 177"/>
                <a:gd name="T9" fmla="*/ 0 h 313"/>
                <a:gd name="T10" fmla="*/ 2147483646 w 177"/>
                <a:gd name="T11" fmla="*/ 2147483646 h 313"/>
                <a:gd name="T12" fmla="*/ 2147483646 w 177"/>
                <a:gd name="T13" fmla="*/ 2147483646 h 313"/>
                <a:gd name="T14" fmla="*/ 2147483646 w 177"/>
                <a:gd name="T15" fmla="*/ 2147483646 h 313"/>
                <a:gd name="T16" fmla="*/ 2147483646 w 177"/>
                <a:gd name="T17" fmla="*/ 2147483646 h 313"/>
                <a:gd name="T18" fmla="*/ 0 w 177"/>
                <a:gd name="T19" fmla="*/ 2147483646 h 313"/>
                <a:gd name="T20" fmla="*/ 2147483646 w 177"/>
                <a:gd name="T21" fmla="*/ 2147483646 h 313"/>
                <a:gd name="T22" fmla="*/ 2147483646 w 177"/>
                <a:gd name="T23" fmla="*/ 2147483646 h 313"/>
                <a:gd name="T24" fmla="*/ 2147483646 w 177"/>
                <a:gd name="T25" fmla="*/ 2147483646 h 313"/>
                <a:gd name="T26" fmla="*/ 2147483646 w 177"/>
                <a:gd name="T27" fmla="*/ 2147483646 h 313"/>
                <a:gd name="T28" fmla="*/ 2147483646 w 177"/>
                <a:gd name="T29" fmla="*/ 2147483646 h 313"/>
                <a:gd name="T30" fmla="*/ 2147483646 w 177"/>
                <a:gd name="T31" fmla="*/ 2147483646 h 313"/>
                <a:gd name="T32" fmla="*/ 2147483646 w 177"/>
                <a:gd name="T33" fmla="*/ 2147483646 h 313"/>
                <a:gd name="T34" fmla="*/ 2147483646 w 177"/>
                <a:gd name="T35" fmla="*/ 2147483646 h 313"/>
                <a:gd name="T36" fmla="*/ 2147483646 w 177"/>
                <a:gd name="T37" fmla="*/ 2147483646 h 313"/>
                <a:gd name="T38" fmla="*/ 2147483646 w 177"/>
                <a:gd name="T39" fmla="*/ 2147483646 h 313"/>
                <a:gd name="T40" fmla="*/ 2147483646 w 177"/>
                <a:gd name="T41" fmla="*/ 2147483646 h 313"/>
                <a:gd name="T42" fmla="*/ 2147483646 w 177"/>
                <a:gd name="T43" fmla="*/ 2147483646 h 313"/>
                <a:gd name="T44" fmla="*/ 2147483646 w 177"/>
                <a:gd name="T45" fmla="*/ 2147483646 h 313"/>
                <a:gd name="T46" fmla="*/ 2147483646 w 177"/>
                <a:gd name="T47" fmla="*/ 2147483646 h 313"/>
                <a:gd name="T48" fmla="*/ 2147483646 w 177"/>
                <a:gd name="T49" fmla="*/ 2147483646 h 313"/>
                <a:gd name="T50" fmla="*/ 2147483646 w 177"/>
                <a:gd name="T51" fmla="*/ 2147483646 h 313"/>
                <a:gd name="T52" fmla="*/ 2147483646 w 177"/>
                <a:gd name="T53" fmla="*/ 2147483646 h 313"/>
                <a:gd name="T54" fmla="*/ 2147483646 w 177"/>
                <a:gd name="T55" fmla="*/ 21474836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invGray">
            <a:xfrm>
              <a:off x="8780432" y="1264223"/>
              <a:ext cx="1485692" cy="1438386"/>
            </a:xfrm>
            <a:custGeom>
              <a:avLst/>
              <a:gdLst>
                <a:gd name="T0" fmla="*/ 2147483646 w 857"/>
                <a:gd name="T1" fmla="*/ 2147483646 h 841"/>
                <a:gd name="T2" fmla="*/ 2147483646 w 857"/>
                <a:gd name="T3" fmla="*/ 2147483646 h 841"/>
                <a:gd name="T4" fmla="*/ 2147483646 w 857"/>
                <a:gd name="T5" fmla="*/ 2147483646 h 841"/>
                <a:gd name="T6" fmla="*/ 2147483646 w 857"/>
                <a:gd name="T7" fmla="*/ 2147483646 h 841"/>
                <a:gd name="T8" fmla="*/ 2147483646 w 857"/>
                <a:gd name="T9" fmla="*/ 2147483646 h 841"/>
                <a:gd name="T10" fmla="*/ 2147483646 w 857"/>
                <a:gd name="T11" fmla="*/ 2147483646 h 841"/>
                <a:gd name="T12" fmla="*/ 2147483646 w 857"/>
                <a:gd name="T13" fmla="*/ 2147483646 h 841"/>
                <a:gd name="T14" fmla="*/ 2147483646 w 857"/>
                <a:gd name="T15" fmla="*/ 2147483646 h 841"/>
                <a:gd name="T16" fmla="*/ 2147483646 w 857"/>
                <a:gd name="T17" fmla="*/ 2147483646 h 841"/>
                <a:gd name="T18" fmla="*/ 2147483646 w 857"/>
                <a:gd name="T19" fmla="*/ 2147483646 h 841"/>
                <a:gd name="T20" fmla="*/ 2147483646 w 857"/>
                <a:gd name="T21" fmla="*/ 2147483646 h 841"/>
                <a:gd name="T22" fmla="*/ 2147483646 w 857"/>
                <a:gd name="T23" fmla="*/ 2147483646 h 841"/>
                <a:gd name="T24" fmla="*/ 2147483646 w 857"/>
                <a:gd name="T25" fmla="*/ 2147483646 h 841"/>
                <a:gd name="T26" fmla="*/ 2147483646 w 857"/>
                <a:gd name="T27" fmla="*/ 2147483646 h 841"/>
                <a:gd name="T28" fmla="*/ 2147483646 w 857"/>
                <a:gd name="T29" fmla="*/ 2147483646 h 841"/>
                <a:gd name="T30" fmla="*/ 2147483646 w 857"/>
                <a:gd name="T31" fmla="*/ 2147483646 h 841"/>
                <a:gd name="T32" fmla="*/ 2147483646 w 857"/>
                <a:gd name="T33" fmla="*/ 2147483646 h 841"/>
                <a:gd name="T34" fmla="*/ 2147483646 w 857"/>
                <a:gd name="T35" fmla="*/ 2147483646 h 841"/>
                <a:gd name="T36" fmla="*/ 2147483646 w 857"/>
                <a:gd name="T37" fmla="*/ 2147483646 h 841"/>
                <a:gd name="T38" fmla="*/ 2147483646 w 857"/>
                <a:gd name="T39" fmla="*/ 2147483646 h 841"/>
                <a:gd name="T40" fmla="*/ 2147483646 w 857"/>
                <a:gd name="T41" fmla="*/ 2147483646 h 841"/>
                <a:gd name="T42" fmla="*/ 2147483646 w 857"/>
                <a:gd name="T43" fmla="*/ 2147483646 h 841"/>
                <a:gd name="T44" fmla="*/ 2147483646 w 857"/>
                <a:gd name="T45" fmla="*/ 2147483646 h 841"/>
                <a:gd name="T46" fmla="*/ 2147483646 w 857"/>
                <a:gd name="T47" fmla="*/ 2147483646 h 841"/>
                <a:gd name="T48" fmla="*/ 2147483646 w 857"/>
                <a:gd name="T49" fmla="*/ 2147483646 h 841"/>
                <a:gd name="T50" fmla="*/ 2147483646 w 857"/>
                <a:gd name="T51" fmla="*/ 2147483646 h 841"/>
                <a:gd name="T52" fmla="*/ 2147483646 w 857"/>
                <a:gd name="T53" fmla="*/ 2147483646 h 841"/>
                <a:gd name="T54" fmla="*/ 2147483646 w 857"/>
                <a:gd name="T55" fmla="*/ 2147483646 h 841"/>
                <a:gd name="T56" fmla="*/ 2147483646 w 857"/>
                <a:gd name="T57" fmla="*/ 2147483646 h 841"/>
                <a:gd name="T58" fmla="*/ 2147483646 w 857"/>
                <a:gd name="T59" fmla="*/ 2147483646 h 841"/>
                <a:gd name="T60" fmla="*/ 2147483646 w 857"/>
                <a:gd name="T61" fmla="*/ 2147483646 h 841"/>
                <a:gd name="T62" fmla="*/ 2147483646 w 857"/>
                <a:gd name="T63" fmla="*/ 2147483646 h 841"/>
                <a:gd name="T64" fmla="*/ 2147483646 w 857"/>
                <a:gd name="T65" fmla="*/ 2147483646 h 841"/>
                <a:gd name="T66" fmla="*/ 2147483646 w 857"/>
                <a:gd name="T67" fmla="*/ 2147483646 h 841"/>
                <a:gd name="T68" fmla="*/ 2147483646 w 857"/>
                <a:gd name="T69" fmla="*/ 2147483646 h 841"/>
                <a:gd name="T70" fmla="*/ 2147483646 w 857"/>
                <a:gd name="T71" fmla="*/ 2147483646 h 841"/>
                <a:gd name="T72" fmla="*/ 2147483646 w 857"/>
                <a:gd name="T73" fmla="*/ 2147483646 h 841"/>
                <a:gd name="T74" fmla="*/ 2147483646 w 857"/>
                <a:gd name="T75" fmla="*/ 2147483646 h 841"/>
                <a:gd name="T76" fmla="*/ 2147483646 w 857"/>
                <a:gd name="T77" fmla="*/ 2147483646 h 841"/>
                <a:gd name="T78" fmla="*/ 2147483646 w 857"/>
                <a:gd name="T79" fmla="*/ 2147483646 h 841"/>
                <a:gd name="T80" fmla="*/ 2147483646 w 857"/>
                <a:gd name="T81" fmla="*/ 2147483646 h 841"/>
                <a:gd name="T82" fmla="*/ 2147483646 w 857"/>
                <a:gd name="T83" fmla="*/ 2147483646 h 841"/>
                <a:gd name="T84" fmla="*/ 2147483646 w 857"/>
                <a:gd name="T85" fmla="*/ 0 h 841"/>
                <a:gd name="T86" fmla="*/ 2147483646 w 857"/>
                <a:gd name="T87" fmla="*/ 2147483646 h 841"/>
                <a:gd name="T88" fmla="*/ 2147483646 w 857"/>
                <a:gd name="T89" fmla="*/ 2147483646 h 841"/>
                <a:gd name="T90" fmla="*/ 2147483646 w 857"/>
                <a:gd name="T91" fmla="*/ 2147483646 h 841"/>
                <a:gd name="T92" fmla="*/ 2147483646 w 857"/>
                <a:gd name="T93" fmla="*/ 2147483646 h 841"/>
                <a:gd name="T94" fmla="*/ 2147483646 w 857"/>
                <a:gd name="T95" fmla="*/ 2147483646 h 841"/>
                <a:gd name="T96" fmla="*/ 2147483646 w 857"/>
                <a:gd name="T97" fmla="*/ 2147483646 h 841"/>
                <a:gd name="T98" fmla="*/ 2147483646 w 857"/>
                <a:gd name="T99" fmla="*/ 2147483646 h 841"/>
                <a:gd name="T100" fmla="*/ 2147483646 w 857"/>
                <a:gd name="T101" fmla="*/ 2147483646 h 841"/>
                <a:gd name="T102" fmla="*/ 2147483646 w 857"/>
                <a:gd name="T103" fmla="*/ 2147483646 h 841"/>
                <a:gd name="T104" fmla="*/ 2147483646 w 857"/>
                <a:gd name="T105" fmla="*/ 2147483646 h 841"/>
                <a:gd name="T106" fmla="*/ 2147483646 w 857"/>
                <a:gd name="T107" fmla="*/ 2147483646 h 841"/>
                <a:gd name="T108" fmla="*/ 2147483646 w 857"/>
                <a:gd name="T109" fmla="*/ 2147483646 h 841"/>
                <a:gd name="T110" fmla="*/ 2147483646 w 857"/>
                <a:gd name="T111" fmla="*/ 2147483646 h 841"/>
                <a:gd name="T112" fmla="*/ 2147483646 w 857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invGray">
            <a:xfrm>
              <a:off x="8352034" y="1673646"/>
              <a:ext cx="1360203" cy="1056775"/>
            </a:xfrm>
            <a:custGeom>
              <a:avLst/>
              <a:gdLst>
                <a:gd name="T0" fmla="*/ 2147483646 w 785"/>
                <a:gd name="T1" fmla="*/ 2147483646 h 617"/>
                <a:gd name="T2" fmla="*/ 2147483646 w 785"/>
                <a:gd name="T3" fmla="*/ 2147483646 h 617"/>
                <a:gd name="T4" fmla="*/ 2147483646 w 785"/>
                <a:gd name="T5" fmla="*/ 2147483646 h 617"/>
                <a:gd name="T6" fmla="*/ 2147483646 w 785"/>
                <a:gd name="T7" fmla="*/ 2147483646 h 617"/>
                <a:gd name="T8" fmla="*/ 2147483646 w 785"/>
                <a:gd name="T9" fmla="*/ 2147483646 h 617"/>
                <a:gd name="T10" fmla="*/ 2147483646 w 785"/>
                <a:gd name="T11" fmla="*/ 2147483646 h 617"/>
                <a:gd name="T12" fmla="*/ 2147483646 w 785"/>
                <a:gd name="T13" fmla="*/ 2147483646 h 617"/>
                <a:gd name="T14" fmla="*/ 2147483646 w 785"/>
                <a:gd name="T15" fmla="*/ 2147483646 h 617"/>
                <a:gd name="T16" fmla="*/ 2147483646 w 785"/>
                <a:gd name="T17" fmla="*/ 2147483646 h 617"/>
                <a:gd name="T18" fmla="*/ 2147483646 w 785"/>
                <a:gd name="T19" fmla="*/ 2147483646 h 617"/>
                <a:gd name="T20" fmla="*/ 2147483646 w 785"/>
                <a:gd name="T21" fmla="*/ 2147483646 h 617"/>
                <a:gd name="T22" fmla="*/ 2147483646 w 785"/>
                <a:gd name="T23" fmla="*/ 2147483646 h 617"/>
                <a:gd name="T24" fmla="*/ 2147483646 w 785"/>
                <a:gd name="T25" fmla="*/ 2147483646 h 617"/>
                <a:gd name="T26" fmla="*/ 2147483646 w 785"/>
                <a:gd name="T27" fmla="*/ 2147483646 h 617"/>
                <a:gd name="T28" fmla="*/ 2147483646 w 785"/>
                <a:gd name="T29" fmla="*/ 2147483646 h 617"/>
                <a:gd name="T30" fmla="*/ 2147483646 w 785"/>
                <a:gd name="T31" fmla="*/ 2147483646 h 617"/>
                <a:gd name="T32" fmla="*/ 2147483646 w 785"/>
                <a:gd name="T33" fmla="*/ 2147483646 h 617"/>
                <a:gd name="T34" fmla="*/ 2147483646 w 785"/>
                <a:gd name="T35" fmla="*/ 2147483646 h 617"/>
                <a:gd name="T36" fmla="*/ 2147483646 w 785"/>
                <a:gd name="T37" fmla="*/ 2147483646 h 617"/>
                <a:gd name="T38" fmla="*/ 2147483646 w 785"/>
                <a:gd name="T39" fmla="*/ 2147483646 h 617"/>
                <a:gd name="T40" fmla="*/ 0 w 785"/>
                <a:gd name="T41" fmla="*/ 2147483646 h 617"/>
                <a:gd name="T42" fmla="*/ 2147483646 w 785"/>
                <a:gd name="T43" fmla="*/ 2147483646 h 617"/>
                <a:gd name="T44" fmla="*/ 2147483646 w 785"/>
                <a:gd name="T45" fmla="*/ 2147483646 h 617"/>
                <a:gd name="T46" fmla="*/ 2147483646 w 785"/>
                <a:gd name="T47" fmla="*/ 2147483646 h 617"/>
                <a:gd name="T48" fmla="*/ 2147483646 w 785"/>
                <a:gd name="T49" fmla="*/ 2147483646 h 617"/>
                <a:gd name="T50" fmla="*/ 2147483646 w 785"/>
                <a:gd name="T51" fmla="*/ 2147483646 h 617"/>
                <a:gd name="T52" fmla="*/ 2147483646 w 785"/>
                <a:gd name="T53" fmla="*/ 2147483646 h 617"/>
                <a:gd name="T54" fmla="*/ 2147483646 w 785"/>
                <a:gd name="T55" fmla="*/ 2147483646 h 617"/>
                <a:gd name="T56" fmla="*/ 2147483646 w 785"/>
                <a:gd name="T57" fmla="*/ 2147483646 h 617"/>
                <a:gd name="T58" fmla="*/ 2147483646 w 785"/>
                <a:gd name="T59" fmla="*/ 2147483646 h 617"/>
                <a:gd name="T60" fmla="*/ 2147483646 w 785"/>
                <a:gd name="T61" fmla="*/ 0 h 617"/>
                <a:gd name="T62" fmla="*/ 2147483646 w 785"/>
                <a:gd name="T63" fmla="*/ 2147483646 h 617"/>
                <a:gd name="T64" fmla="*/ 2147483646 w 785"/>
                <a:gd name="T65" fmla="*/ 2147483646 h 617"/>
                <a:gd name="T66" fmla="*/ 2147483646 w 785"/>
                <a:gd name="T67" fmla="*/ 2147483646 h 617"/>
                <a:gd name="T68" fmla="*/ 2147483646 w 785"/>
                <a:gd name="T69" fmla="*/ 2147483646 h 617"/>
                <a:gd name="T70" fmla="*/ 2147483646 w 785"/>
                <a:gd name="T71" fmla="*/ 2147483646 h 617"/>
                <a:gd name="T72" fmla="*/ 2147483646 w 785"/>
                <a:gd name="T73" fmla="*/ 2147483646 h 617"/>
                <a:gd name="T74" fmla="*/ 2147483646 w 785"/>
                <a:gd name="T75" fmla="*/ 2147483646 h 617"/>
                <a:gd name="T76" fmla="*/ 2147483646 w 785"/>
                <a:gd name="T77" fmla="*/ 2147483646 h 617"/>
                <a:gd name="T78" fmla="*/ 2147483646 w 785"/>
                <a:gd name="T79" fmla="*/ 2147483646 h 617"/>
                <a:gd name="T80" fmla="*/ 2147483646 w 785"/>
                <a:gd name="T81" fmla="*/ 2147483646 h 617"/>
                <a:gd name="T82" fmla="*/ 2147483646 w 785"/>
                <a:gd name="T83" fmla="*/ 2147483646 h 617"/>
                <a:gd name="T84" fmla="*/ 2147483646 w 785"/>
                <a:gd name="T85" fmla="*/ 2147483646 h 617"/>
                <a:gd name="T86" fmla="*/ 2147483646 w 785"/>
                <a:gd name="T87" fmla="*/ 2147483646 h 617"/>
                <a:gd name="T88" fmla="*/ 2147483646 w 785"/>
                <a:gd name="T89" fmla="*/ 2147483646 h 617"/>
                <a:gd name="T90" fmla="*/ 2147483646 w 785"/>
                <a:gd name="T91" fmla="*/ 2147483646 h 617"/>
                <a:gd name="T92" fmla="*/ 2147483646 w 785"/>
                <a:gd name="T93" fmla="*/ 2147483646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invGray">
            <a:xfrm>
              <a:off x="9709349" y="3139844"/>
              <a:ext cx="640435" cy="605636"/>
            </a:xfrm>
            <a:custGeom>
              <a:avLst/>
              <a:gdLst>
                <a:gd name="T0" fmla="*/ 2147483646 w 369"/>
                <a:gd name="T1" fmla="*/ 2147483646 h 353"/>
                <a:gd name="T2" fmla="*/ 2147483646 w 369"/>
                <a:gd name="T3" fmla="*/ 2147483646 h 353"/>
                <a:gd name="T4" fmla="*/ 2147483646 w 369"/>
                <a:gd name="T5" fmla="*/ 2147483646 h 353"/>
                <a:gd name="T6" fmla="*/ 2147483646 w 369"/>
                <a:gd name="T7" fmla="*/ 2147483646 h 353"/>
                <a:gd name="T8" fmla="*/ 2147483646 w 369"/>
                <a:gd name="T9" fmla="*/ 2147483646 h 353"/>
                <a:gd name="T10" fmla="*/ 2147483646 w 369"/>
                <a:gd name="T11" fmla="*/ 2147483646 h 353"/>
                <a:gd name="T12" fmla="*/ 2147483646 w 369"/>
                <a:gd name="T13" fmla="*/ 2147483646 h 353"/>
                <a:gd name="T14" fmla="*/ 2147483646 w 369"/>
                <a:gd name="T15" fmla="*/ 2147483646 h 353"/>
                <a:gd name="T16" fmla="*/ 2147483646 w 369"/>
                <a:gd name="T17" fmla="*/ 2147483646 h 353"/>
                <a:gd name="T18" fmla="*/ 2147483646 w 369"/>
                <a:gd name="T19" fmla="*/ 2147483646 h 353"/>
                <a:gd name="T20" fmla="*/ 2147483646 w 369"/>
                <a:gd name="T21" fmla="*/ 2147483646 h 353"/>
                <a:gd name="T22" fmla="*/ 2147483646 w 369"/>
                <a:gd name="T23" fmla="*/ 2147483646 h 353"/>
                <a:gd name="T24" fmla="*/ 2147483646 w 369"/>
                <a:gd name="T25" fmla="*/ 2147483646 h 353"/>
                <a:gd name="T26" fmla="*/ 2147483646 w 369"/>
                <a:gd name="T27" fmla="*/ 0 h 353"/>
                <a:gd name="T28" fmla="*/ 2147483646 w 369"/>
                <a:gd name="T29" fmla="*/ 2147483646 h 353"/>
                <a:gd name="T30" fmla="*/ 2147483646 w 369"/>
                <a:gd name="T31" fmla="*/ 2147483646 h 353"/>
                <a:gd name="T32" fmla="*/ 2147483646 w 369"/>
                <a:gd name="T33" fmla="*/ 2147483646 h 353"/>
                <a:gd name="T34" fmla="*/ 2147483646 w 369"/>
                <a:gd name="T35" fmla="*/ 2147483646 h 353"/>
                <a:gd name="T36" fmla="*/ 2147483646 w 369"/>
                <a:gd name="T37" fmla="*/ 2147483646 h 353"/>
                <a:gd name="T38" fmla="*/ 2147483646 w 369"/>
                <a:gd name="T39" fmla="*/ 2147483646 h 353"/>
                <a:gd name="T40" fmla="*/ 2147483646 w 369"/>
                <a:gd name="T41" fmla="*/ 2147483646 h 353"/>
                <a:gd name="T42" fmla="*/ 2147483646 w 369"/>
                <a:gd name="T43" fmla="*/ 2147483646 h 353"/>
                <a:gd name="T44" fmla="*/ 2147483646 w 369"/>
                <a:gd name="T45" fmla="*/ 2147483646 h 353"/>
                <a:gd name="T46" fmla="*/ 2147483646 w 369"/>
                <a:gd name="T47" fmla="*/ 2147483646 h 353"/>
                <a:gd name="T48" fmla="*/ 2147483646 w 369"/>
                <a:gd name="T49" fmla="*/ 2147483646 h 353"/>
                <a:gd name="T50" fmla="*/ 2147483646 w 369"/>
                <a:gd name="T51" fmla="*/ 2147483646 h 353"/>
                <a:gd name="T52" fmla="*/ 2147483646 w 369"/>
                <a:gd name="T53" fmla="*/ 2147483646 h 353"/>
                <a:gd name="T54" fmla="*/ 2147483646 w 369"/>
                <a:gd name="T55" fmla="*/ 2147483646 h 353"/>
                <a:gd name="T56" fmla="*/ 2147483646 w 369"/>
                <a:gd name="T57" fmla="*/ 2147483646 h 353"/>
                <a:gd name="T58" fmla="*/ 2147483646 w 369"/>
                <a:gd name="T59" fmla="*/ 2147483646 h 353"/>
                <a:gd name="T60" fmla="*/ 2147483646 w 369"/>
                <a:gd name="T61" fmla="*/ 2147483646 h 353"/>
                <a:gd name="T62" fmla="*/ 2147483646 w 369"/>
                <a:gd name="T63" fmla="*/ 2147483646 h 353"/>
                <a:gd name="T64" fmla="*/ 2147483646 w 369"/>
                <a:gd name="T65" fmla="*/ 2147483646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invGray">
            <a:xfrm>
              <a:off x="8986699" y="3098127"/>
              <a:ext cx="986616" cy="1055231"/>
            </a:xfrm>
            <a:custGeom>
              <a:avLst/>
              <a:gdLst>
                <a:gd name="T0" fmla="*/ 2147483646 w 569"/>
                <a:gd name="T1" fmla="*/ 2147483646 h 617"/>
                <a:gd name="T2" fmla="*/ 2147483646 w 569"/>
                <a:gd name="T3" fmla="*/ 2147483646 h 617"/>
                <a:gd name="T4" fmla="*/ 2147483646 w 569"/>
                <a:gd name="T5" fmla="*/ 2147483646 h 617"/>
                <a:gd name="T6" fmla="*/ 2147483646 w 569"/>
                <a:gd name="T7" fmla="*/ 2147483646 h 617"/>
                <a:gd name="T8" fmla="*/ 2147483646 w 569"/>
                <a:gd name="T9" fmla="*/ 2147483646 h 617"/>
                <a:gd name="T10" fmla="*/ 2147483646 w 569"/>
                <a:gd name="T11" fmla="*/ 2147483646 h 617"/>
                <a:gd name="T12" fmla="*/ 2147483646 w 569"/>
                <a:gd name="T13" fmla="*/ 2147483646 h 617"/>
                <a:gd name="T14" fmla="*/ 2147483646 w 569"/>
                <a:gd name="T15" fmla="*/ 2147483646 h 617"/>
                <a:gd name="T16" fmla="*/ 2147483646 w 569"/>
                <a:gd name="T17" fmla="*/ 2147483646 h 617"/>
                <a:gd name="T18" fmla="*/ 2147483646 w 569"/>
                <a:gd name="T19" fmla="*/ 2147483646 h 617"/>
                <a:gd name="T20" fmla="*/ 2147483646 w 569"/>
                <a:gd name="T21" fmla="*/ 2147483646 h 617"/>
                <a:gd name="T22" fmla="*/ 2147483646 w 569"/>
                <a:gd name="T23" fmla="*/ 2147483646 h 617"/>
                <a:gd name="T24" fmla="*/ 2147483646 w 569"/>
                <a:gd name="T25" fmla="*/ 2147483646 h 617"/>
                <a:gd name="T26" fmla="*/ 2147483646 w 569"/>
                <a:gd name="T27" fmla="*/ 2147483646 h 617"/>
                <a:gd name="T28" fmla="*/ 2147483646 w 569"/>
                <a:gd name="T29" fmla="*/ 2147483646 h 617"/>
                <a:gd name="T30" fmla="*/ 2147483646 w 569"/>
                <a:gd name="T31" fmla="*/ 2147483646 h 617"/>
                <a:gd name="T32" fmla="*/ 2147483646 w 569"/>
                <a:gd name="T33" fmla="*/ 2147483646 h 617"/>
                <a:gd name="T34" fmla="*/ 2147483646 w 569"/>
                <a:gd name="T35" fmla="*/ 2147483646 h 617"/>
                <a:gd name="T36" fmla="*/ 2147483646 w 569"/>
                <a:gd name="T37" fmla="*/ 2147483646 h 617"/>
                <a:gd name="T38" fmla="*/ 2147483646 w 569"/>
                <a:gd name="T39" fmla="*/ 2147483646 h 617"/>
                <a:gd name="T40" fmla="*/ 2147483646 w 569"/>
                <a:gd name="T41" fmla="*/ 2147483646 h 617"/>
                <a:gd name="T42" fmla="*/ 2147483646 w 569"/>
                <a:gd name="T43" fmla="*/ 2147483646 h 617"/>
                <a:gd name="T44" fmla="*/ 2147483646 w 569"/>
                <a:gd name="T45" fmla="*/ 2147483646 h 617"/>
                <a:gd name="T46" fmla="*/ 2147483646 w 569"/>
                <a:gd name="T47" fmla="*/ 2147483646 h 617"/>
                <a:gd name="T48" fmla="*/ 2147483646 w 569"/>
                <a:gd name="T49" fmla="*/ 2147483646 h 617"/>
                <a:gd name="T50" fmla="*/ 2147483646 w 569"/>
                <a:gd name="T51" fmla="*/ 0 h 617"/>
                <a:gd name="T52" fmla="*/ 2147483646 w 569"/>
                <a:gd name="T53" fmla="*/ 0 h 617"/>
                <a:gd name="T54" fmla="*/ 2147483646 w 569"/>
                <a:gd name="T55" fmla="*/ 2147483646 h 617"/>
                <a:gd name="T56" fmla="*/ 2147483646 w 569"/>
                <a:gd name="T57" fmla="*/ 2147483646 h 617"/>
                <a:gd name="T58" fmla="*/ 2147483646 w 569"/>
                <a:gd name="T59" fmla="*/ 2147483646 h 617"/>
                <a:gd name="T60" fmla="*/ 2147483646 w 569"/>
                <a:gd name="T61" fmla="*/ 2147483646 h 617"/>
                <a:gd name="T62" fmla="*/ 2147483646 w 569"/>
                <a:gd name="T63" fmla="*/ 2147483646 h 617"/>
                <a:gd name="T64" fmla="*/ 2147483646 w 569"/>
                <a:gd name="T65" fmla="*/ 2147483646 h 617"/>
                <a:gd name="T66" fmla="*/ 2147483646 w 569"/>
                <a:gd name="T67" fmla="*/ 2147483646 h 617"/>
                <a:gd name="T68" fmla="*/ 0 w 569"/>
                <a:gd name="T69" fmla="*/ 2147483646 h 617"/>
                <a:gd name="T70" fmla="*/ 2147483646 w 569"/>
                <a:gd name="T71" fmla="*/ 2147483646 h 617"/>
                <a:gd name="T72" fmla="*/ 2147483646 w 569"/>
                <a:gd name="T73" fmla="*/ 2147483646 h 617"/>
                <a:gd name="T74" fmla="*/ 2147483646 w 569"/>
                <a:gd name="T75" fmla="*/ 2147483646 h 617"/>
                <a:gd name="T76" fmla="*/ 2147483646 w 569"/>
                <a:gd name="T77" fmla="*/ 2147483646 h 617"/>
                <a:gd name="T78" fmla="*/ 2147483646 w 569"/>
                <a:gd name="T79" fmla="*/ 2147483646 h 617"/>
                <a:gd name="T80" fmla="*/ 2147483646 w 569"/>
                <a:gd name="T81" fmla="*/ 2147483646 h 617"/>
                <a:gd name="T82" fmla="*/ 2147483646 w 569"/>
                <a:gd name="T83" fmla="*/ 2147483646 h 617"/>
                <a:gd name="T84" fmla="*/ 2147483646 w 569"/>
                <a:gd name="T85" fmla="*/ 2147483646 h 617"/>
                <a:gd name="T86" fmla="*/ 2147483646 w 569"/>
                <a:gd name="T87" fmla="*/ 2147483646 h 617"/>
                <a:gd name="T88" fmla="*/ 2147483646 w 569"/>
                <a:gd name="T89" fmla="*/ 2147483646 h 617"/>
                <a:gd name="T90" fmla="*/ 2147483646 w 569"/>
                <a:gd name="T91" fmla="*/ 2147483646 h 617"/>
                <a:gd name="T92" fmla="*/ 2147483646 w 569"/>
                <a:gd name="T93" fmla="*/ 2147483646 h 617"/>
                <a:gd name="T94" fmla="*/ 2147483646 w 569"/>
                <a:gd name="T95" fmla="*/ 2147483646 h 617"/>
                <a:gd name="T96" fmla="*/ 2147483646 w 569"/>
                <a:gd name="T97" fmla="*/ 2147483646 h 617"/>
                <a:gd name="T98" fmla="*/ 2147483646 w 569"/>
                <a:gd name="T99" fmla="*/ 2147483646 h 617"/>
                <a:gd name="T100" fmla="*/ 2147483646 w 569"/>
                <a:gd name="T101" fmla="*/ 2147483646 h 617"/>
                <a:gd name="T102" fmla="*/ 2147483646 w 569"/>
                <a:gd name="T103" fmla="*/ 2147483646 h 617"/>
                <a:gd name="T104" fmla="*/ 2147483646 w 569"/>
                <a:gd name="T105" fmla="*/ 2147483646 h 617"/>
                <a:gd name="T106" fmla="*/ 2147483646 w 569"/>
                <a:gd name="T107" fmla="*/ 2147483646 h 617"/>
                <a:gd name="T108" fmla="*/ 2147483646 w 569"/>
                <a:gd name="T109" fmla="*/ 2147483646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invGray">
            <a:xfrm>
              <a:off x="7144728" y="1877584"/>
              <a:ext cx="2097280" cy="1344144"/>
            </a:xfrm>
            <a:custGeom>
              <a:avLst/>
              <a:gdLst>
                <a:gd name="T0" fmla="*/ 2147483646 w 1209"/>
                <a:gd name="T1" fmla="*/ 2147483646 h 785"/>
                <a:gd name="T2" fmla="*/ 2147483646 w 1209"/>
                <a:gd name="T3" fmla="*/ 2147483646 h 785"/>
                <a:gd name="T4" fmla="*/ 2147483646 w 1209"/>
                <a:gd name="T5" fmla="*/ 2147483646 h 785"/>
                <a:gd name="T6" fmla="*/ 2147483646 w 1209"/>
                <a:gd name="T7" fmla="*/ 2147483646 h 785"/>
                <a:gd name="T8" fmla="*/ 2147483646 w 1209"/>
                <a:gd name="T9" fmla="*/ 2147483646 h 785"/>
                <a:gd name="T10" fmla="*/ 2147483646 w 1209"/>
                <a:gd name="T11" fmla="*/ 2147483646 h 785"/>
                <a:gd name="T12" fmla="*/ 2147483646 w 1209"/>
                <a:gd name="T13" fmla="*/ 2147483646 h 785"/>
                <a:gd name="T14" fmla="*/ 2147483646 w 1209"/>
                <a:gd name="T15" fmla="*/ 2147483646 h 785"/>
                <a:gd name="T16" fmla="*/ 2147483646 w 1209"/>
                <a:gd name="T17" fmla="*/ 2147483646 h 785"/>
                <a:gd name="T18" fmla="*/ 2147483646 w 1209"/>
                <a:gd name="T19" fmla="*/ 2147483646 h 785"/>
                <a:gd name="T20" fmla="*/ 2147483646 w 1209"/>
                <a:gd name="T21" fmla="*/ 2147483646 h 785"/>
                <a:gd name="T22" fmla="*/ 2147483646 w 1209"/>
                <a:gd name="T23" fmla="*/ 2147483646 h 785"/>
                <a:gd name="T24" fmla="*/ 2147483646 w 1209"/>
                <a:gd name="T25" fmla="*/ 2147483646 h 785"/>
                <a:gd name="T26" fmla="*/ 2147483646 w 1209"/>
                <a:gd name="T27" fmla="*/ 2147483646 h 785"/>
                <a:gd name="T28" fmla="*/ 2147483646 w 1209"/>
                <a:gd name="T29" fmla="*/ 2147483646 h 785"/>
                <a:gd name="T30" fmla="*/ 2147483646 w 1209"/>
                <a:gd name="T31" fmla="*/ 2147483646 h 785"/>
                <a:gd name="T32" fmla="*/ 2147483646 w 1209"/>
                <a:gd name="T33" fmla="*/ 2147483646 h 785"/>
                <a:gd name="T34" fmla="*/ 2147483646 w 1209"/>
                <a:gd name="T35" fmla="*/ 2147483646 h 785"/>
                <a:gd name="T36" fmla="*/ 2147483646 w 1209"/>
                <a:gd name="T37" fmla="*/ 2147483646 h 785"/>
                <a:gd name="T38" fmla="*/ 2147483646 w 1209"/>
                <a:gd name="T39" fmla="*/ 2147483646 h 785"/>
                <a:gd name="T40" fmla="*/ 2147483646 w 1209"/>
                <a:gd name="T41" fmla="*/ 2147483646 h 785"/>
                <a:gd name="T42" fmla="*/ 2147483646 w 1209"/>
                <a:gd name="T43" fmla="*/ 2147483646 h 785"/>
                <a:gd name="T44" fmla="*/ 2147483646 w 1209"/>
                <a:gd name="T45" fmla="*/ 2147483646 h 785"/>
                <a:gd name="T46" fmla="*/ 2147483646 w 1209"/>
                <a:gd name="T47" fmla="*/ 2147483646 h 785"/>
                <a:gd name="T48" fmla="*/ 2147483646 w 1209"/>
                <a:gd name="T49" fmla="*/ 2147483646 h 785"/>
                <a:gd name="T50" fmla="*/ 2147483646 w 1209"/>
                <a:gd name="T51" fmla="*/ 2147483646 h 785"/>
                <a:gd name="T52" fmla="*/ 2147483646 w 1209"/>
                <a:gd name="T53" fmla="*/ 2147483646 h 785"/>
                <a:gd name="T54" fmla="*/ 2147483646 w 1209"/>
                <a:gd name="T55" fmla="*/ 2147483646 h 785"/>
                <a:gd name="T56" fmla="*/ 2147483646 w 1209"/>
                <a:gd name="T57" fmla="*/ 2147483646 h 785"/>
                <a:gd name="T58" fmla="*/ 0 w 1209"/>
                <a:gd name="T59" fmla="*/ 2147483646 h 785"/>
                <a:gd name="T60" fmla="*/ 2147483646 w 1209"/>
                <a:gd name="T61" fmla="*/ 2147483646 h 785"/>
                <a:gd name="T62" fmla="*/ 2147483646 w 1209"/>
                <a:gd name="T63" fmla="*/ 2147483646 h 785"/>
                <a:gd name="T64" fmla="*/ 2147483646 w 1209"/>
                <a:gd name="T65" fmla="*/ 2147483646 h 785"/>
                <a:gd name="T66" fmla="*/ 2147483646 w 1209"/>
                <a:gd name="T67" fmla="*/ 2147483646 h 785"/>
                <a:gd name="T68" fmla="*/ 2147483646 w 1209"/>
                <a:gd name="T69" fmla="*/ 2147483646 h 785"/>
                <a:gd name="T70" fmla="*/ 2147483646 w 1209"/>
                <a:gd name="T71" fmla="*/ 2147483646 h 785"/>
                <a:gd name="T72" fmla="*/ 2147483646 w 1209"/>
                <a:gd name="T73" fmla="*/ 2147483646 h 785"/>
                <a:gd name="T74" fmla="*/ 2147483646 w 1209"/>
                <a:gd name="T75" fmla="*/ 2147483646 h 785"/>
                <a:gd name="T76" fmla="*/ 2147483646 w 1209"/>
                <a:gd name="T77" fmla="*/ 2147483646 h 785"/>
                <a:gd name="T78" fmla="*/ 2147483646 w 1209"/>
                <a:gd name="T79" fmla="*/ 2147483646 h 785"/>
                <a:gd name="T80" fmla="*/ 2147483646 w 1209"/>
                <a:gd name="T81" fmla="*/ 2147483646 h 785"/>
                <a:gd name="T82" fmla="*/ 2147483646 w 1209"/>
                <a:gd name="T83" fmla="*/ 2147483646 h 785"/>
                <a:gd name="T84" fmla="*/ 2147483646 w 1209"/>
                <a:gd name="T85" fmla="*/ 2147483646 h 785"/>
                <a:gd name="T86" fmla="*/ 2147483646 w 1209"/>
                <a:gd name="T87" fmla="*/ 2147483646 h 785"/>
                <a:gd name="T88" fmla="*/ 2147483646 w 1209"/>
                <a:gd name="T89" fmla="*/ 2147483646 h 785"/>
                <a:gd name="T90" fmla="*/ 2147483646 w 1209"/>
                <a:gd name="T91" fmla="*/ 2147483646 h 785"/>
                <a:gd name="T92" fmla="*/ 2147483646 w 1209"/>
                <a:gd name="T93" fmla="*/ 2147483646 h 785"/>
                <a:gd name="T94" fmla="*/ 2147483646 w 1209"/>
                <a:gd name="T95" fmla="*/ 2147483646 h 785"/>
                <a:gd name="T96" fmla="*/ 2147483646 w 1209"/>
                <a:gd name="T97" fmla="*/ 2147483646 h 785"/>
                <a:gd name="T98" fmla="*/ 2147483646 w 1209"/>
                <a:gd name="T99" fmla="*/ 2147483646 h 785"/>
                <a:gd name="T100" fmla="*/ 2147483646 w 1209"/>
                <a:gd name="T101" fmla="*/ 2147483646 h 785"/>
                <a:gd name="T102" fmla="*/ 2147483646 w 1209"/>
                <a:gd name="T103" fmla="*/ 2147483646 h 785"/>
                <a:gd name="T104" fmla="*/ 2147483646 w 1209"/>
                <a:gd name="T105" fmla="*/ 2147483646 h 785"/>
                <a:gd name="T106" fmla="*/ 2147483646 w 1209"/>
                <a:gd name="T107" fmla="*/ 2147483646 h 785"/>
                <a:gd name="T108" fmla="*/ 2147483646 w 1209"/>
                <a:gd name="T109" fmla="*/ 2147483646 h 785"/>
                <a:gd name="T110" fmla="*/ 2147483646 w 1209"/>
                <a:gd name="T111" fmla="*/ 2147483646 h 785"/>
                <a:gd name="T112" fmla="*/ 2147483646 w 1209"/>
                <a:gd name="T113" fmla="*/ 2147483646 h 785"/>
                <a:gd name="T114" fmla="*/ 2147483646 w 1209"/>
                <a:gd name="T115" fmla="*/ 2147483646 h 785"/>
                <a:gd name="T116" fmla="*/ 2147483646 w 1209"/>
                <a:gd name="T117" fmla="*/ 2147483646 h 785"/>
                <a:gd name="T118" fmla="*/ 2147483646 w 1209"/>
                <a:gd name="T119" fmla="*/ 2147483646 h 785"/>
                <a:gd name="T120" fmla="*/ 2147483646 w 1209"/>
                <a:gd name="T121" fmla="*/ 2147483646 h 785"/>
                <a:gd name="T122" fmla="*/ 2147483646 w 1209"/>
                <a:gd name="T123" fmla="*/ 2147483646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>
              <a:off x="6972300" y="283151"/>
              <a:ext cx="2205461" cy="1767471"/>
            </a:xfrm>
            <a:custGeom>
              <a:avLst/>
              <a:gdLst>
                <a:gd name="T0" fmla="*/ 2147483646 w 1273"/>
                <a:gd name="T1" fmla="*/ 2147483646 h 1033"/>
                <a:gd name="T2" fmla="*/ 2147483646 w 1273"/>
                <a:gd name="T3" fmla="*/ 2147483646 h 1033"/>
                <a:gd name="T4" fmla="*/ 2147483646 w 1273"/>
                <a:gd name="T5" fmla="*/ 2147483646 h 1033"/>
                <a:gd name="T6" fmla="*/ 2147483646 w 1273"/>
                <a:gd name="T7" fmla="*/ 2147483646 h 1033"/>
                <a:gd name="T8" fmla="*/ 2147483646 w 1273"/>
                <a:gd name="T9" fmla="*/ 2147483646 h 1033"/>
                <a:gd name="T10" fmla="*/ 2147483646 w 1273"/>
                <a:gd name="T11" fmla="*/ 2147483646 h 1033"/>
                <a:gd name="T12" fmla="*/ 2147483646 w 1273"/>
                <a:gd name="T13" fmla="*/ 2147483646 h 1033"/>
                <a:gd name="T14" fmla="*/ 2147483646 w 1273"/>
                <a:gd name="T15" fmla="*/ 2147483646 h 1033"/>
                <a:gd name="T16" fmla="*/ 2147483646 w 1273"/>
                <a:gd name="T17" fmla="*/ 2147483646 h 1033"/>
                <a:gd name="T18" fmla="*/ 2147483646 w 1273"/>
                <a:gd name="T19" fmla="*/ 2147483646 h 1033"/>
                <a:gd name="T20" fmla="*/ 2147483646 w 1273"/>
                <a:gd name="T21" fmla="*/ 2147483646 h 1033"/>
                <a:gd name="T22" fmla="*/ 2147483646 w 1273"/>
                <a:gd name="T23" fmla="*/ 2147483646 h 1033"/>
                <a:gd name="T24" fmla="*/ 2147483646 w 1273"/>
                <a:gd name="T25" fmla="*/ 2147483646 h 1033"/>
                <a:gd name="T26" fmla="*/ 2147483646 w 1273"/>
                <a:gd name="T27" fmla="*/ 2147483646 h 1033"/>
                <a:gd name="T28" fmla="*/ 2147483646 w 1273"/>
                <a:gd name="T29" fmla="*/ 2147483646 h 1033"/>
                <a:gd name="T30" fmla="*/ 2147483646 w 1273"/>
                <a:gd name="T31" fmla="*/ 2147483646 h 1033"/>
                <a:gd name="T32" fmla="*/ 2147483646 w 1273"/>
                <a:gd name="T33" fmla="*/ 2147483646 h 1033"/>
                <a:gd name="T34" fmla="*/ 2147483646 w 1273"/>
                <a:gd name="T35" fmla="*/ 2147483646 h 1033"/>
                <a:gd name="T36" fmla="*/ 2147483646 w 1273"/>
                <a:gd name="T37" fmla="*/ 2147483646 h 1033"/>
                <a:gd name="T38" fmla="*/ 2147483646 w 1273"/>
                <a:gd name="T39" fmla="*/ 2147483646 h 1033"/>
                <a:gd name="T40" fmla="*/ 2147483646 w 1273"/>
                <a:gd name="T41" fmla="*/ 2147483646 h 1033"/>
                <a:gd name="T42" fmla="*/ 2147483646 w 1273"/>
                <a:gd name="T43" fmla="*/ 2147483646 h 1033"/>
                <a:gd name="T44" fmla="*/ 2147483646 w 1273"/>
                <a:gd name="T45" fmla="*/ 2147483646 h 1033"/>
                <a:gd name="T46" fmla="*/ 2147483646 w 1273"/>
                <a:gd name="T47" fmla="*/ 2147483646 h 1033"/>
                <a:gd name="T48" fmla="*/ 2147483646 w 1273"/>
                <a:gd name="T49" fmla="*/ 2147483646 h 1033"/>
                <a:gd name="T50" fmla="*/ 0 w 1273"/>
                <a:gd name="T51" fmla="*/ 2147483646 h 1033"/>
                <a:gd name="T52" fmla="*/ 2147483646 w 1273"/>
                <a:gd name="T53" fmla="*/ 2147483646 h 1033"/>
                <a:gd name="T54" fmla="*/ 2147483646 w 1273"/>
                <a:gd name="T55" fmla="*/ 2147483646 h 1033"/>
                <a:gd name="T56" fmla="*/ 2147483646 w 1273"/>
                <a:gd name="T57" fmla="*/ 2147483646 h 1033"/>
                <a:gd name="T58" fmla="*/ 0 w 1273"/>
                <a:gd name="T59" fmla="*/ 2147483646 h 1033"/>
                <a:gd name="T60" fmla="*/ 2147483646 w 1273"/>
                <a:gd name="T61" fmla="*/ 2147483646 h 1033"/>
                <a:gd name="T62" fmla="*/ 2147483646 w 1273"/>
                <a:gd name="T63" fmla="*/ 2147483646 h 1033"/>
                <a:gd name="T64" fmla="*/ 2147483646 w 1273"/>
                <a:gd name="T65" fmla="*/ 2147483646 h 1033"/>
                <a:gd name="T66" fmla="*/ 2147483646 w 1273"/>
                <a:gd name="T67" fmla="*/ 2147483646 h 1033"/>
                <a:gd name="T68" fmla="*/ 2147483646 w 1273"/>
                <a:gd name="T69" fmla="*/ 2147483646 h 1033"/>
                <a:gd name="T70" fmla="*/ 2147483646 w 1273"/>
                <a:gd name="T71" fmla="*/ 2147483646 h 1033"/>
                <a:gd name="T72" fmla="*/ 2147483646 w 1273"/>
                <a:gd name="T73" fmla="*/ 2147483646 h 1033"/>
                <a:gd name="T74" fmla="*/ 2147483646 w 1273"/>
                <a:gd name="T75" fmla="*/ 2147483646 h 1033"/>
                <a:gd name="T76" fmla="*/ 2147483646 w 1273"/>
                <a:gd name="T77" fmla="*/ 2147483646 h 1033"/>
                <a:gd name="T78" fmla="*/ 2147483646 w 1273"/>
                <a:gd name="T79" fmla="*/ 2147483646 h 1033"/>
                <a:gd name="T80" fmla="*/ 2147483646 w 1273"/>
                <a:gd name="T81" fmla="*/ 2147483646 h 1033"/>
                <a:gd name="T82" fmla="*/ 2147483646 w 1273"/>
                <a:gd name="T83" fmla="*/ 2147483646 h 1033"/>
                <a:gd name="T84" fmla="*/ 2147483646 w 1273"/>
                <a:gd name="T85" fmla="*/ 2147483646 h 1033"/>
                <a:gd name="T86" fmla="*/ 2147483646 w 1273"/>
                <a:gd name="T87" fmla="*/ 2147483646 h 1033"/>
                <a:gd name="T88" fmla="*/ 2147483646 w 1273"/>
                <a:gd name="T89" fmla="*/ 0 h 1033"/>
                <a:gd name="T90" fmla="*/ 2147483646 w 1273"/>
                <a:gd name="T91" fmla="*/ 2147483646 h 1033"/>
                <a:gd name="T92" fmla="*/ 2147483646 w 1273"/>
                <a:gd name="T93" fmla="*/ 2147483646 h 1033"/>
                <a:gd name="T94" fmla="*/ 2147483646 w 1273"/>
                <a:gd name="T95" fmla="*/ 2147483646 h 1033"/>
                <a:gd name="T96" fmla="*/ 2147483646 w 1273"/>
                <a:gd name="T97" fmla="*/ 2147483646 h 1033"/>
                <a:gd name="T98" fmla="*/ 2147483646 w 1273"/>
                <a:gd name="T99" fmla="*/ 2147483646 h 1033"/>
                <a:gd name="T100" fmla="*/ 2147483646 w 1273"/>
                <a:gd name="T101" fmla="*/ 2147483646 h 1033"/>
                <a:gd name="T102" fmla="*/ 2147483646 w 1273"/>
                <a:gd name="T103" fmla="*/ 2147483646 h 1033"/>
                <a:gd name="T104" fmla="*/ 2147483646 w 1273"/>
                <a:gd name="T105" fmla="*/ 2147483646 h 1033"/>
                <a:gd name="T106" fmla="*/ 2147483646 w 1273"/>
                <a:gd name="T107" fmla="*/ 2147483646 h 1033"/>
                <a:gd name="T108" fmla="*/ 2147483646 w 1273"/>
                <a:gd name="T109" fmla="*/ 2147483646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gray">
            <a:xfrm>
              <a:off x="11071933" y="2333252"/>
              <a:ext cx="623516" cy="548609"/>
            </a:xfrm>
            <a:custGeom>
              <a:avLst/>
              <a:gdLst>
                <a:gd name="T0" fmla="*/ 2147483646 w 361"/>
                <a:gd name="T1" fmla="*/ 0 h 321"/>
                <a:gd name="T2" fmla="*/ 2147483646 w 361"/>
                <a:gd name="T3" fmla="*/ 0 h 321"/>
                <a:gd name="T4" fmla="*/ 2147483646 w 361"/>
                <a:gd name="T5" fmla="*/ 2147483646 h 321"/>
                <a:gd name="T6" fmla="*/ 2147483646 w 361"/>
                <a:gd name="T7" fmla="*/ 2147483646 h 321"/>
                <a:gd name="T8" fmla="*/ 2147483646 w 361"/>
                <a:gd name="T9" fmla="*/ 2147483646 h 321"/>
                <a:gd name="T10" fmla="*/ 2147483646 w 361"/>
                <a:gd name="T11" fmla="*/ 2147483646 h 321"/>
                <a:gd name="T12" fmla="*/ 2147483646 w 361"/>
                <a:gd name="T13" fmla="*/ 2147483646 h 321"/>
                <a:gd name="T14" fmla="*/ 2147483646 w 361"/>
                <a:gd name="T15" fmla="*/ 2147483646 h 321"/>
                <a:gd name="T16" fmla="*/ 2147483646 w 361"/>
                <a:gd name="T17" fmla="*/ 2147483646 h 321"/>
                <a:gd name="T18" fmla="*/ 2147483646 w 361"/>
                <a:gd name="T19" fmla="*/ 2147483646 h 321"/>
                <a:gd name="T20" fmla="*/ 2147483646 w 361"/>
                <a:gd name="T21" fmla="*/ 2147483646 h 321"/>
                <a:gd name="T22" fmla="*/ 0 w 361"/>
                <a:gd name="T23" fmla="*/ 2147483646 h 321"/>
                <a:gd name="T24" fmla="*/ 2147483646 w 361"/>
                <a:gd name="T25" fmla="*/ 2147483646 h 321"/>
                <a:gd name="T26" fmla="*/ 2147483646 w 361"/>
                <a:gd name="T27" fmla="*/ 2147483646 h 321"/>
                <a:gd name="T28" fmla="*/ 2147483646 w 361"/>
                <a:gd name="T29" fmla="*/ 2147483646 h 321"/>
                <a:gd name="T30" fmla="*/ 2147483646 w 361"/>
                <a:gd name="T31" fmla="*/ 2147483646 h 321"/>
                <a:gd name="T32" fmla="*/ 2147483646 w 361"/>
                <a:gd name="T33" fmla="*/ 2147483646 h 321"/>
                <a:gd name="T34" fmla="*/ 2147483646 w 361"/>
                <a:gd name="T35" fmla="*/ 2147483646 h 321"/>
                <a:gd name="T36" fmla="*/ 2147483646 w 361"/>
                <a:gd name="T37" fmla="*/ 2147483646 h 321"/>
                <a:gd name="T38" fmla="*/ 2147483646 w 361"/>
                <a:gd name="T39" fmla="*/ 2147483646 h 321"/>
                <a:gd name="T40" fmla="*/ 2147483646 w 361"/>
                <a:gd name="T41" fmla="*/ 2147483646 h 321"/>
                <a:gd name="T42" fmla="*/ 2147483646 w 361"/>
                <a:gd name="T43" fmla="*/ 2147483646 h 321"/>
                <a:gd name="T44" fmla="*/ 2147483646 w 361"/>
                <a:gd name="T45" fmla="*/ 2147483646 h 321"/>
                <a:gd name="T46" fmla="*/ 2147483646 w 361"/>
                <a:gd name="T47" fmla="*/ 2147483646 h 321"/>
                <a:gd name="T48" fmla="*/ 2147483646 w 361"/>
                <a:gd name="T49" fmla="*/ 2147483646 h 321"/>
                <a:gd name="T50" fmla="*/ 2147483646 w 361"/>
                <a:gd name="T51" fmla="*/ 2147483646 h 321"/>
                <a:gd name="T52" fmla="*/ 2147483646 w 361"/>
                <a:gd name="T53" fmla="*/ 2147483646 h 321"/>
                <a:gd name="T54" fmla="*/ 2147483646 w 361"/>
                <a:gd name="T55" fmla="*/ 2147483646 h 321"/>
                <a:gd name="T56" fmla="*/ 2147483646 w 361"/>
                <a:gd name="T57" fmla="*/ 2147483646 h 321"/>
                <a:gd name="T58" fmla="*/ 2147483646 w 361"/>
                <a:gd name="T59" fmla="*/ 2147483646 h 321"/>
                <a:gd name="T60" fmla="*/ 2147483646 w 361"/>
                <a:gd name="T61" fmla="*/ 2147483646 h 321"/>
                <a:gd name="T62" fmla="*/ 2147483646 w 361"/>
                <a:gd name="T63" fmla="*/ 2147483646 h 321"/>
                <a:gd name="T64" fmla="*/ 2147483646 w 361"/>
                <a:gd name="T65" fmla="*/ 2147483646 h 321"/>
                <a:gd name="T66" fmla="*/ 2147483646 w 361"/>
                <a:gd name="T67" fmla="*/ 2147483646 h 321"/>
                <a:gd name="T68" fmla="*/ 2147483646 w 361"/>
                <a:gd name="T69" fmla="*/ 2147483646 h 321"/>
                <a:gd name="T70" fmla="*/ 2147483646 w 361"/>
                <a:gd name="T71" fmla="*/ 2147483646 h 321"/>
                <a:gd name="T72" fmla="*/ 2147483646 w 361"/>
                <a:gd name="T73" fmla="*/ 2147483646 h 321"/>
                <a:gd name="T74" fmla="*/ 2147483646 w 361"/>
                <a:gd name="T75" fmla="*/ 2147483646 h 321"/>
                <a:gd name="T76" fmla="*/ 2147483646 w 361"/>
                <a:gd name="T77" fmla="*/ 2147483646 h 321"/>
                <a:gd name="T78" fmla="*/ 2147483646 w 361"/>
                <a:gd name="T79" fmla="*/ 2147483646 h 321"/>
                <a:gd name="T80" fmla="*/ 2147483646 w 361"/>
                <a:gd name="T81" fmla="*/ 2147483646 h 321"/>
                <a:gd name="T82" fmla="*/ 2147483646 w 361"/>
                <a:gd name="T83" fmla="*/ 2147483646 h 321"/>
                <a:gd name="T84" fmla="*/ 2147483646 w 361"/>
                <a:gd name="T85" fmla="*/ 2147483646 h 321"/>
                <a:gd name="T86" fmla="*/ 2147483646 w 361"/>
                <a:gd name="T87" fmla="*/ 2147483646 h 321"/>
                <a:gd name="T88" fmla="*/ 2147483646 w 361"/>
                <a:gd name="T89" fmla="*/ 2147483646 h 321"/>
                <a:gd name="T90" fmla="*/ 2147483646 w 361"/>
                <a:gd name="T91" fmla="*/ 2147483646 h 321"/>
                <a:gd name="T92" fmla="*/ 2147483646 w 361"/>
                <a:gd name="T93" fmla="*/ 2147483646 h 321"/>
                <a:gd name="T94" fmla="*/ 2147483646 w 361"/>
                <a:gd name="T95" fmla="*/ 2147483646 h 321"/>
                <a:gd name="T96" fmla="*/ 2147483646 w 361"/>
                <a:gd name="T97" fmla="*/ 2147483646 h 321"/>
                <a:gd name="T98" fmla="*/ 2147483646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gray">
            <a:xfrm>
              <a:off x="11304669" y="2837026"/>
              <a:ext cx="415418" cy="508303"/>
            </a:xfrm>
            <a:custGeom>
              <a:avLst/>
              <a:gdLst>
                <a:gd name="T0" fmla="*/ 2147483646 w 241"/>
                <a:gd name="T1" fmla="*/ 2147483646 h 297"/>
                <a:gd name="T2" fmla="*/ 2147483646 w 241"/>
                <a:gd name="T3" fmla="*/ 0 h 297"/>
                <a:gd name="T4" fmla="*/ 2147483646 w 241"/>
                <a:gd name="T5" fmla="*/ 2147483646 h 297"/>
                <a:gd name="T6" fmla="*/ 2147483646 w 241"/>
                <a:gd name="T7" fmla="*/ 2147483646 h 297"/>
                <a:gd name="T8" fmla="*/ 2147483646 w 241"/>
                <a:gd name="T9" fmla="*/ 2147483646 h 297"/>
                <a:gd name="T10" fmla="*/ 2147483646 w 241"/>
                <a:gd name="T11" fmla="*/ 2147483646 h 297"/>
                <a:gd name="T12" fmla="*/ 2147483646 w 241"/>
                <a:gd name="T13" fmla="*/ 2147483646 h 297"/>
                <a:gd name="T14" fmla="*/ 2147483646 w 241"/>
                <a:gd name="T15" fmla="*/ 2147483646 h 297"/>
                <a:gd name="T16" fmla="*/ 2147483646 w 241"/>
                <a:gd name="T17" fmla="*/ 2147483646 h 297"/>
                <a:gd name="T18" fmla="*/ 2147483646 w 241"/>
                <a:gd name="T19" fmla="*/ 2147483646 h 297"/>
                <a:gd name="T20" fmla="*/ 2147483646 w 241"/>
                <a:gd name="T21" fmla="*/ 2147483646 h 297"/>
                <a:gd name="T22" fmla="*/ 2147483646 w 241"/>
                <a:gd name="T23" fmla="*/ 2147483646 h 297"/>
                <a:gd name="T24" fmla="*/ 2147483646 w 241"/>
                <a:gd name="T25" fmla="*/ 2147483646 h 297"/>
                <a:gd name="T26" fmla="*/ 2147483646 w 241"/>
                <a:gd name="T27" fmla="*/ 2147483646 h 297"/>
                <a:gd name="T28" fmla="*/ 2147483646 w 241"/>
                <a:gd name="T29" fmla="*/ 2147483646 h 297"/>
                <a:gd name="T30" fmla="*/ 2147483646 w 241"/>
                <a:gd name="T31" fmla="*/ 2147483646 h 297"/>
                <a:gd name="T32" fmla="*/ 0 w 241"/>
                <a:gd name="T33" fmla="*/ 2147483646 h 297"/>
                <a:gd name="T34" fmla="*/ 0 w 241"/>
                <a:gd name="T35" fmla="*/ 2147483646 h 297"/>
                <a:gd name="T36" fmla="*/ 2147483646 w 241"/>
                <a:gd name="T37" fmla="*/ 2147483646 h 297"/>
                <a:gd name="T38" fmla="*/ 2147483646 w 241"/>
                <a:gd name="T39" fmla="*/ 2147483646 h 297"/>
                <a:gd name="T40" fmla="*/ 2147483646 w 241"/>
                <a:gd name="T41" fmla="*/ 2147483646 h 297"/>
                <a:gd name="T42" fmla="*/ 2147483646 w 241"/>
                <a:gd name="T43" fmla="*/ 2147483646 h 297"/>
                <a:gd name="T44" fmla="*/ 2147483646 w 241"/>
                <a:gd name="T45" fmla="*/ 2147483646 h 297"/>
                <a:gd name="T46" fmla="*/ 2147483646 w 241"/>
                <a:gd name="T47" fmla="*/ 2147483646 h 297"/>
                <a:gd name="T48" fmla="*/ 2147483646 w 241"/>
                <a:gd name="T49" fmla="*/ 2147483646 h 297"/>
                <a:gd name="T50" fmla="*/ 2147483646 w 241"/>
                <a:gd name="T51" fmla="*/ 2147483646 h 297"/>
                <a:gd name="T52" fmla="*/ 2147483646 w 241"/>
                <a:gd name="T53" fmla="*/ 2147483646 h 297"/>
                <a:gd name="T54" fmla="*/ 2147483646 w 241"/>
                <a:gd name="T55" fmla="*/ 2147483646 h 297"/>
                <a:gd name="T56" fmla="*/ 2147483646 w 241"/>
                <a:gd name="T57" fmla="*/ 2147483646 h 297"/>
                <a:gd name="T58" fmla="*/ 2147483646 w 241"/>
                <a:gd name="T59" fmla="*/ 2147483646 h 297"/>
                <a:gd name="T60" fmla="*/ 2147483646 w 241"/>
                <a:gd name="T61" fmla="*/ 2147483646 h 297"/>
                <a:gd name="T62" fmla="*/ 2147483646 w 241"/>
                <a:gd name="T63" fmla="*/ 2147483646 h 297"/>
                <a:gd name="T64" fmla="*/ 2147483646 w 241"/>
                <a:gd name="T65" fmla="*/ 2147483646 h 297"/>
                <a:gd name="T66" fmla="*/ 2147483646 w 241"/>
                <a:gd name="T67" fmla="*/ 2147483646 h 297"/>
                <a:gd name="T68" fmla="*/ 2147483646 w 241"/>
                <a:gd name="T69" fmla="*/ 2147483646 h 297"/>
                <a:gd name="T70" fmla="*/ 2147483646 w 241"/>
                <a:gd name="T71" fmla="*/ 2147483646 h 297"/>
                <a:gd name="T72" fmla="*/ 2147483646 w 241"/>
                <a:gd name="T73" fmla="*/ 2147483646 h 297"/>
                <a:gd name="T74" fmla="*/ 2147483646 w 241"/>
                <a:gd name="T75" fmla="*/ 2147483646 h 297"/>
                <a:gd name="T76" fmla="*/ 2147483646 w 241"/>
                <a:gd name="T77" fmla="*/ 2147483646 h 297"/>
                <a:gd name="T78" fmla="*/ 2147483646 w 241"/>
                <a:gd name="T79" fmla="*/ 2147483646 h 297"/>
                <a:gd name="T80" fmla="*/ 2147483646 w 241"/>
                <a:gd name="T81" fmla="*/ 2147483646 h 297"/>
                <a:gd name="T82" fmla="*/ 2147483646 w 241"/>
                <a:gd name="T83" fmla="*/ 2147483646 h 297"/>
                <a:gd name="T84" fmla="*/ 2147483646 w 241"/>
                <a:gd name="T85" fmla="*/ 2147483646 h 297"/>
                <a:gd name="T86" fmla="*/ 2147483646 w 241"/>
                <a:gd name="T87" fmla="*/ 2147483646 h 297"/>
                <a:gd name="T88" fmla="*/ 2147483646 w 241"/>
                <a:gd name="T89" fmla="*/ 2147483646 h 297"/>
                <a:gd name="T90" fmla="*/ 2147483646 w 241"/>
                <a:gd name="T91" fmla="*/ 2147483646 h 297"/>
                <a:gd name="T92" fmla="*/ 2147483646 w 241"/>
                <a:gd name="T93" fmla="*/ 2147483646 h 297"/>
                <a:gd name="T94" fmla="*/ 2147483646 w 241"/>
                <a:gd name="T95" fmla="*/ 2147483646 h 297"/>
                <a:gd name="T96" fmla="*/ 2147483646 w 241"/>
                <a:gd name="T97" fmla="*/ 2147483646 h 297"/>
                <a:gd name="T98" fmla="*/ 2147483646 w 241"/>
                <a:gd name="T99" fmla="*/ 2147483646 h 297"/>
                <a:gd name="T100" fmla="*/ 2147483646 w 241"/>
                <a:gd name="T101" fmla="*/ 2147483646 h 297"/>
                <a:gd name="T102" fmla="*/ 2147483646 w 241"/>
                <a:gd name="T103" fmla="*/ 2147483646 h 297"/>
                <a:gd name="T104" fmla="*/ 2147483646 w 241"/>
                <a:gd name="T105" fmla="*/ 2147483646 h 297"/>
                <a:gd name="T106" fmla="*/ 2147483646 w 241"/>
                <a:gd name="T107" fmla="*/ 2147483646 h 297"/>
                <a:gd name="T108" fmla="*/ 2147483646 w 241"/>
                <a:gd name="T109" fmla="*/ 2147483646 h 297"/>
                <a:gd name="T110" fmla="*/ 2147483646 w 241"/>
                <a:gd name="T111" fmla="*/ 2147483646 h 297"/>
                <a:gd name="T112" fmla="*/ 2147483646 w 241"/>
                <a:gd name="T113" fmla="*/ 2147483646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568634" y="3536907"/>
              <a:ext cx="220689" cy="441867"/>
            </a:xfrm>
            <a:custGeom>
              <a:avLst/>
              <a:gdLst>
                <a:gd name="T0" fmla="*/ 2147483646 w 129"/>
                <a:gd name="T1" fmla="*/ 2147483646 h 257"/>
                <a:gd name="T2" fmla="*/ 2147483646 w 129"/>
                <a:gd name="T3" fmla="*/ 2147483646 h 257"/>
                <a:gd name="T4" fmla="*/ 2147483646 w 129"/>
                <a:gd name="T5" fmla="*/ 2147483646 h 257"/>
                <a:gd name="T6" fmla="*/ 2147483646 w 129"/>
                <a:gd name="T7" fmla="*/ 2147483646 h 257"/>
                <a:gd name="T8" fmla="*/ 2147483646 w 129"/>
                <a:gd name="T9" fmla="*/ 2147483646 h 257"/>
                <a:gd name="T10" fmla="*/ 2147483646 w 129"/>
                <a:gd name="T11" fmla="*/ 2147483646 h 257"/>
                <a:gd name="T12" fmla="*/ 2147483646 w 129"/>
                <a:gd name="T13" fmla="*/ 2147483646 h 257"/>
                <a:gd name="T14" fmla="*/ 2147483646 w 129"/>
                <a:gd name="T15" fmla="*/ 2147483646 h 257"/>
                <a:gd name="T16" fmla="*/ 2147483646 w 129"/>
                <a:gd name="T17" fmla="*/ 2147483646 h 257"/>
                <a:gd name="T18" fmla="*/ 2147483646 w 129"/>
                <a:gd name="T19" fmla="*/ 0 h 257"/>
                <a:gd name="T20" fmla="*/ 2147483646 w 129"/>
                <a:gd name="T21" fmla="*/ 2147483646 h 257"/>
                <a:gd name="T22" fmla="*/ 2147483646 w 129"/>
                <a:gd name="T23" fmla="*/ 2147483646 h 257"/>
                <a:gd name="T24" fmla="*/ 2147483646 w 129"/>
                <a:gd name="T25" fmla="*/ 2147483646 h 257"/>
                <a:gd name="T26" fmla="*/ 2147483646 w 129"/>
                <a:gd name="T27" fmla="*/ 2147483646 h 257"/>
                <a:gd name="T28" fmla="*/ 2147483646 w 129"/>
                <a:gd name="T29" fmla="*/ 2147483646 h 257"/>
                <a:gd name="T30" fmla="*/ 0 w 129"/>
                <a:gd name="T31" fmla="*/ 2147483646 h 257"/>
                <a:gd name="T32" fmla="*/ 2147483646 w 129"/>
                <a:gd name="T33" fmla="*/ 2147483646 h 257"/>
                <a:gd name="T34" fmla="*/ 2147483646 w 129"/>
                <a:gd name="T35" fmla="*/ 2147483646 h 257"/>
                <a:gd name="T36" fmla="*/ 2147483646 w 129"/>
                <a:gd name="T37" fmla="*/ 2147483646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gray">
            <a:xfrm>
              <a:off x="11053689" y="1687553"/>
              <a:ext cx="59140" cy="69525"/>
            </a:xfrm>
            <a:custGeom>
              <a:avLst/>
              <a:gdLst>
                <a:gd name="T0" fmla="*/ 2147483646 w 33"/>
                <a:gd name="T1" fmla="*/ 2147483646 h 41"/>
                <a:gd name="T2" fmla="*/ 2147483646 w 33"/>
                <a:gd name="T3" fmla="*/ 2147483646 h 41"/>
                <a:gd name="T4" fmla="*/ 2147483646 w 33"/>
                <a:gd name="T5" fmla="*/ 2147483646 h 41"/>
                <a:gd name="T6" fmla="*/ 0 w 33"/>
                <a:gd name="T7" fmla="*/ 0 h 41"/>
                <a:gd name="T8" fmla="*/ 2147483646 w 33"/>
                <a:gd name="T9" fmla="*/ 2147483646 h 41"/>
                <a:gd name="T10" fmla="*/ 2147483646 w 33"/>
                <a:gd name="T11" fmla="*/ 2147483646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gray">
            <a:xfrm>
              <a:off x="10928203" y="1565497"/>
              <a:ext cx="196169" cy="219389"/>
            </a:xfrm>
            <a:custGeom>
              <a:avLst/>
              <a:gdLst>
                <a:gd name="T0" fmla="*/ 2147483646 w 113"/>
                <a:gd name="T1" fmla="*/ 2147483646 h 129"/>
                <a:gd name="T2" fmla="*/ 2147483646 w 113"/>
                <a:gd name="T3" fmla="*/ 2147483646 h 129"/>
                <a:gd name="T4" fmla="*/ 2147483646 w 113"/>
                <a:gd name="T5" fmla="*/ 2147483646 h 129"/>
                <a:gd name="T6" fmla="*/ 2147483646 w 113"/>
                <a:gd name="T7" fmla="*/ 2147483646 h 129"/>
                <a:gd name="T8" fmla="*/ 2147483646 w 113"/>
                <a:gd name="T9" fmla="*/ 0 h 129"/>
                <a:gd name="T10" fmla="*/ 2147483646 w 113"/>
                <a:gd name="T11" fmla="*/ 0 h 129"/>
                <a:gd name="T12" fmla="*/ 2147483646 w 113"/>
                <a:gd name="T13" fmla="*/ 2147483646 h 129"/>
                <a:gd name="T14" fmla="*/ 2147483646 w 113"/>
                <a:gd name="T15" fmla="*/ 2147483646 h 129"/>
                <a:gd name="T16" fmla="*/ 0 w 113"/>
                <a:gd name="T17" fmla="*/ 2147483646 h 129"/>
                <a:gd name="T18" fmla="*/ 0 w 113"/>
                <a:gd name="T19" fmla="*/ 2147483646 h 129"/>
                <a:gd name="T20" fmla="*/ 2147483646 w 113"/>
                <a:gd name="T21" fmla="*/ 2147483646 h 129"/>
                <a:gd name="T22" fmla="*/ 2147483646 w 113"/>
                <a:gd name="T23" fmla="*/ 2147483646 h 129"/>
                <a:gd name="T24" fmla="*/ 2147483646 w 113"/>
                <a:gd name="T25" fmla="*/ 2147483646 h 129"/>
                <a:gd name="T26" fmla="*/ 2147483646 w 113"/>
                <a:gd name="T27" fmla="*/ 2147483646 h 129"/>
                <a:gd name="T28" fmla="*/ 2147483646 w 113"/>
                <a:gd name="T29" fmla="*/ 2147483646 h 129"/>
                <a:gd name="T30" fmla="*/ 2147483646 w 113"/>
                <a:gd name="T31" fmla="*/ 2147483646 h 129"/>
                <a:gd name="T32" fmla="*/ 2147483646 w 113"/>
                <a:gd name="T33" fmla="*/ 2147483646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gray">
            <a:xfrm>
              <a:off x="11053690" y="1673645"/>
              <a:ext cx="154340" cy="207028"/>
            </a:xfrm>
            <a:custGeom>
              <a:avLst/>
              <a:gdLst>
                <a:gd name="T0" fmla="*/ 2147483646 w 89"/>
                <a:gd name="T1" fmla="*/ 2147483646 h 121"/>
                <a:gd name="T2" fmla="*/ 2147483646 w 89"/>
                <a:gd name="T3" fmla="*/ 2147483646 h 121"/>
                <a:gd name="T4" fmla="*/ 2147483646 w 89"/>
                <a:gd name="T5" fmla="*/ 2147483646 h 121"/>
                <a:gd name="T6" fmla="*/ 2147483646 w 89"/>
                <a:gd name="T7" fmla="*/ 2147483646 h 121"/>
                <a:gd name="T8" fmla="*/ 2147483646 w 89"/>
                <a:gd name="T9" fmla="*/ 0 h 121"/>
                <a:gd name="T10" fmla="*/ 2147483646 w 89"/>
                <a:gd name="T11" fmla="*/ 2147483646 h 121"/>
                <a:gd name="T12" fmla="*/ 2147483646 w 89"/>
                <a:gd name="T13" fmla="*/ 2147483646 h 121"/>
                <a:gd name="T14" fmla="*/ 2147483646 w 89"/>
                <a:gd name="T15" fmla="*/ 2147483646 h 121"/>
                <a:gd name="T16" fmla="*/ 0 w 89"/>
                <a:gd name="T17" fmla="*/ 2147483646 h 121"/>
                <a:gd name="T18" fmla="*/ 2147483646 w 89"/>
                <a:gd name="T19" fmla="*/ 2147483646 h 121"/>
                <a:gd name="T20" fmla="*/ 2147483646 w 89"/>
                <a:gd name="T21" fmla="*/ 2147483646 h 121"/>
                <a:gd name="T22" fmla="*/ 2147483646 w 89"/>
                <a:gd name="T23" fmla="*/ 2147483646 h 121"/>
                <a:gd name="T24" fmla="*/ 2147483646 w 89"/>
                <a:gd name="T25" fmla="*/ 2147483646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invGray">
            <a:xfrm>
              <a:off x="11581607" y="2770584"/>
              <a:ext cx="111066" cy="94246"/>
            </a:xfrm>
            <a:custGeom>
              <a:avLst/>
              <a:gdLst>
                <a:gd name="T0" fmla="*/ 2147483646 w 65"/>
                <a:gd name="T1" fmla="*/ 0 h 57"/>
                <a:gd name="T2" fmla="*/ 0 w 65"/>
                <a:gd name="T3" fmla="*/ 2147483646 h 57"/>
                <a:gd name="T4" fmla="*/ 2147483646 w 65"/>
                <a:gd name="T5" fmla="*/ 2147483646 h 57"/>
                <a:gd name="T6" fmla="*/ 2147483646 w 65"/>
                <a:gd name="T7" fmla="*/ 2147483646 h 57"/>
                <a:gd name="T8" fmla="*/ 2147483646 w 65"/>
                <a:gd name="T9" fmla="*/ 2147483646 h 57"/>
                <a:gd name="T10" fmla="*/ 2147483646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solidFill>
              <a:srgbClr val="F5F5F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257679" y="2108979"/>
            <a:ext cx="86446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（排序（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Sorting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））</a:t>
            </a:r>
            <a:endParaRPr lang="en-US" altLang="zh-CN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现有一堆石头和一个天平，请借助天平将石头按照重量进行排序。你所能做的基本操作是通过一次称量比较两块石头的轻重。</a:t>
            </a:r>
            <a:endParaRPr lang="en-US" altLang="zh-CN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）请设计算法完成该任务（要求给出伪代码），并分析算法在最坏情况下的渐进时间复杂度。</a:t>
            </a:r>
            <a:endParaRPr lang="en-US" altLang="zh-CN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）该问题本身的难度是什么？请证明你的结论</a:t>
            </a:r>
            <a:endParaRPr lang="zh-HK" altLang="zh-HK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719931" y="887702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00B05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00B05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26778" y="5124738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00B05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00B05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23970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257679" y="2108979"/>
            <a:ext cx="86446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（排序（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Sorting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））</a:t>
            </a:r>
            <a:endParaRPr lang="en-US" altLang="zh-CN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现有一堆石头和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一个天平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，请借助天平将石头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按照重量进行排序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。你所能做的基本操作是通过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一次称量比较两块石头的轻重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）请设计算法完成该任务（要求给出伪代码），并分析算法在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最坏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情况下的渐进时间复杂度。</a:t>
            </a:r>
            <a:endParaRPr lang="en-US" altLang="zh-CN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en-US" altLang="zh-CN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）该问题本身的难度是什么？请证明你的结论</a:t>
            </a:r>
            <a:endParaRPr lang="zh-HK" altLang="zh-HK" sz="2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719931" y="887702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00B05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00B05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26778" y="5124738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00B05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00B05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06524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6D2327-C1F0-470C-850C-18BBCBA2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395"/>
            <a:ext cx="3910041" cy="54912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2045F5-6908-4F3E-9570-9EB16107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04395"/>
            <a:ext cx="3437079" cy="18261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F92DC0-1F81-43C3-A3CA-B27280D16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418" y="2830591"/>
            <a:ext cx="4344381" cy="40274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72DB7D0-DDBA-48B1-8BE0-E620FF5EFC60}"/>
              </a:ext>
            </a:extLst>
          </p:cNvPr>
          <p:cNvSpPr/>
          <p:nvPr/>
        </p:nvSpPr>
        <p:spPr>
          <a:xfrm>
            <a:off x="1135824" y="580719"/>
            <a:ext cx="9589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000" b="1" dirty="0">
                <a:ln/>
                <a:solidFill>
                  <a:srgbClr val="FF0000"/>
                </a:solidFill>
              </a:rPr>
              <a:t>本人的</a:t>
            </a:r>
            <a:endParaRPr lang="zh-CN" altLang="en-US" sz="20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EEFC2F-A86D-4CB8-A185-221C46AD8189}"/>
              </a:ext>
            </a:extLst>
          </p:cNvPr>
          <p:cNvSpPr/>
          <p:nvPr/>
        </p:nvSpPr>
        <p:spPr>
          <a:xfrm>
            <a:off x="5552997" y="580719"/>
            <a:ext cx="1475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000" b="1" dirty="0">
                <a:ln/>
                <a:solidFill>
                  <a:srgbClr val="FF0000"/>
                </a:solidFill>
              </a:rPr>
              <a:t>算法导论的</a:t>
            </a:r>
            <a:endParaRPr lang="zh-CN" altLang="en-US" sz="20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0162690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3C1FFE3-7E19-4EA4-AFEE-A8AAB42ACD8F}"/>
                  </a:ext>
                </a:extLst>
              </p:cNvPr>
              <p:cNvSpPr/>
              <p:nvPr/>
            </p:nvSpPr>
            <p:spPr>
              <a:xfrm>
                <a:off x="1111805" y="1250051"/>
                <a:ext cx="2552893" cy="3415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第一问：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因为对于一个长度为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的数组，最坏的情况是在最基础的情况，也就是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a=2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时要交换，且第一个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循环要判断两次，而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循环那里所话的时间为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O(r)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，即为长度，所以有式子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=2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，由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Master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定理可知，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𝑛𝑙𝑔𝑛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，所以在最坏情况下渐进时间复杂度为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𝑛𝑙𝑔𝑛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3C1FFE3-7E19-4EA4-AFEE-A8AAB42AC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05" y="1250051"/>
                <a:ext cx="2552893" cy="3415487"/>
              </a:xfrm>
              <a:prstGeom prst="rect">
                <a:avLst/>
              </a:prstGeom>
              <a:blipFill>
                <a:blip r:embed="rId2"/>
                <a:stretch>
                  <a:fillRect l="-1193" t="-536" r="-1432" b="-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FFF5B5B-BF54-404E-9047-844C6321D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04395"/>
            <a:ext cx="3437079" cy="18261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FBE17C-2CD9-410D-B014-9C524C65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418" y="2830591"/>
            <a:ext cx="4344381" cy="40274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0A2D0C-D120-43F6-937B-CD570ED82A48}"/>
              </a:ext>
            </a:extLst>
          </p:cNvPr>
          <p:cNvSpPr/>
          <p:nvPr/>
        </p:nvSpPr>
        <p:spPr>
          <a:xfrm>
            <a:off x="5552997" y="580719"/>
            <a:ext cx="14750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000" b="1" dirty="0">
                <a:ln/>
                <a:solidFill>
                  <a:srgbClr val="FF0000"/>
                </a:solidFill>
              </a:rPr>
              <a:t>算法导论的</a:t>
            </a:r>
            <a:endParaRPr lang="zh-CN" altLang="en-US" sz="20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927486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A7C6B78-2C7D-476A-88E6-545144C759E0}"/>
                  </a:ext>
                </a:extLst>
              </p:cNvPr>
              <p:cNvSpPr/>
              <p:nvPr/>
            </p:nvSpPr>
            <p:spPr>
              <a:xfrm>
                <a:off x="1285439" y="1684233"/>
                <a:ext cx="6449018" cy="3224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第二问：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该问题本身的难度是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𝑛𝑙𝑔𝑛</m:t>
                    </m:r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。因为把石头按重量排序，相当于找出一个排序，而每进行一次比较，相当于得到一个序关系。那么，这个问题可以被转化成二叉树，每进行一次比较相当于一个内部节点，每种排序相当于一个叶节点。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因为一共有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!</m:t>
                    </m:r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种排序，所以有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!</m:t>
                    </m:r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个叶节点，所以有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</m:t>
                          </m:r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!&lt;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!</m:t>
                    </m:r>
                    <m:r>
                      <a:rPr lang="en-US" altLang="zh-CN" sz="1600" dirty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altLang="zh-CN" sz="160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600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600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1600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altLang="zh-CN" sz="160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600" b="0" i="1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1600" b="0" i="1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US" altLang="zh-CN" sz="1600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，所以有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&lt;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+1</m:t>
                      </m:r>
                    </m:oMath>
                  </m:oMathPara>
                </a14:m>
                <a:endPara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所以有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Θ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𝑛𝑙𝑔𝑛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。又因为每一层都需要经过一个节点，即进行一次判断，所以难度为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Θ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𝑛𝑙𝑔𝑛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A7C6B78-2C7D-476A-88E6-545144C75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39" y="1684233"/>
                <a:ext cx="6449018" cy="3224344"/>
              </a:xfrm>
              <a:prstGeom prst="rect">
                <a:avLst/>
              </a:prstGeom>
              <a:blipFill>
                <a:blip r:embed="rId2"/>
                <a:stretch>
                  <a:fillRect l="-567" t="-567" r="-473" b="-1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7DA4B79F-C600-4169-8A76-B80CE5223005}"/>
              </a:ext>
            </a:extLst>
          </p:cNvPr>
          <p:cNvSpPr/>
          <p:nvPr/>
        </p:nvSpPr>
        <p:spPr>
          <a:xfrm rot="1204412">
            <a:off x="900476" y="3100606"/>
            <a:ext cx="649536" cy="320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E985E-6077-4AA9-AB36-DDCCE87EA7C8}"/>
              </a:ext>
            </a:extLst>
          </p:cNvPr>
          <p:cNvSpPr/>
          <p:nvPr/>
        </p:nvSpPr>
        <p:spPr>
          <a:xfrm>
            <a:off x="-65540" y="2598755"/>
            <a:ext cx="14750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000" b="1" cap="none" spc="0" dirty="0">
                <a:ln/>
                <a:solidFill>
                  <a:schemeClr val="accent4"/>
                </a:solidFill>
                <a:effectLst/>
              </a:rPr>
              <a:t>斯特林公式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0447139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AE1971B-05B1-4E1C-9AB7-140856FDB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9" y="1241454"/>
            <a:ext cx="547370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 {1,2,3} as example</a:t>
            </a:r>
            <a:endParaRPr lang="zh-CN" altLang="en-US" sz="2000" b="1" dirty="0">
              <a:solidFill>
                <a:srgbClr val="0053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9DDEC7-4DA4-4707-A3F2-08C70EC7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26" y="2319587"/>
            <a:ext cx="5364516" cy="230998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E1AF392-DA85-4C78-B175-30BA01289EF8}"/>
              </a:ext>
            </a:extLst>
          </p:cNvPr>
          <p:cNvSpPr/>
          <p:nvPr/>
        </p:nvSpPr>
        <p:spPr>
          <a:xfrm>
            <a:off x="3453411" y="3872674"/>
            <a:ext cx="796413" cy="664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3840E6-665B-4A37-81C9-D8985B63DC69}"/>
              </a:ext>
            </a:extLst>
          </p:cNvPr>
          <p:cNvSpPr/>
          <p:nvPr/>
        </p:nvSpPr>
        <p:spPr>
          <a:xfrm>
            <a:off x="4495971" y="3872674"/>
            <a:ext cx="796413" cy="6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8896BB-7E74-496C-A4E2-763E48E6F0B9}"/>
              </a:ext>
            </a:extLst>
          </p:cNvPr>
          <p:cNvSpPr/>
          <p:nvPr/>
        </p:nvSpPr>
        <p:spPr>
          <a:xfrm>
            <a:off x="5752666" y="3872674"/>
            <a:ext cx="796413" cy="6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90D982-09FC-41E0-8F37-13C0D00A6AB9}"/>
              </a:ext>
            </a:extLst>
          </p:cNvPr>
          <p:cNvSpPr/>
          <p:nvPr/>
        </p:nvSpPr>
        <p:spPr>
          <a:xfrm>
            <a:off x="6825233" y="3872674"/>
            <a:ext cx="796413" cy="6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D0D39A-4F89-4A1D-AC93-AA0C57A469D2}"/>
              </a:ext>
            </a:extLst>
          </p:cNvPr>
          <p:cNvSpPr/>
          <p:nvPr/>
        </p:nvSpPr>
        <p:spPr>
          <a:xfrm>
            <a:off x="2721253" y="3364793"/>
            <a:ext cx="796413" cy="6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3904EB-7115-40AE-AFAE-D059742BC404}"/>
              </a:ext>
            </a:extLst>
          </p:cNvPr>
          <p:cNvSpPr/>
          <p:nvPr/>
        </p:nvSpPr>
        <p:spPr>
          <a:xfrm>
            <a:off x="4018732" y="3364793"/>
            <a:ext cx="796413" cy="6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8EBE98-4462-4D8B-B631-F0FC9D8E1056}"/>
              </a:ext>
            </a:extLst>
          </p:cNvPr>
          <p:cNvSpPr/>
          <p:nvPr/>
        </p:nvSpPr>
        <p:spPr>
          <a:xfrm>
            <a:off x="5140324" y="3355476"/>
            <a:ext cx="796413" cy="6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3BD8C8-EBF8-45D1-9F20-3DBE51CEE467}"/>
              </a:ext>
            </a:extLst>
          </p:cNvPr>
          <p:cNvSpPr/>
          <p:nvPr/>
        </p:nvSpPr>
        <p:spPr>
          <a:xfrm>
            <a:off x="6416337" y="3364793"/>
            <a:ext cx="796413" cy="6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8AD3E0F-6009-4A38-B17E-6A53BA5C6A22}"/>
              </a:ext>
            </a:extLst>
          </p:cNvPr>
          <p:cNvGrpSpPr/>
          <p:nvPr/>
        </p:nvGrpSpPr>
        <p:grpSpPr>
          <a:xfrm>
            <a:off x="3404705" y="2609942"/>
            <a:ext cx="3243178" cy="849661"/>
            <a:chOff x="3416020" y="2620014"/>
            <a:chExt cx="3243178" cy="66276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A09B4C9-75DC-4789-9BED-A4985B685FB8}"/>
                </a:ext>
              </a:extLst>
            </p:cNvPr>
            <p:cNvSpPr/>
            <p:nvPr/>
          </p:nvSpPr>
          <p:spPr>
            <a:xfrm>
              <a:off x="3416020" y="2620014"/>
              <a:ext cx="1334515" cy="657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910EA56-CF71-4010-B1F2-F2B2816536A3}"/>
                </a:ext>
              </a:extLst>
            </p:cNvPr>
            <p:cNvSpPr/>
            <p:nvPr/>
          </p:nvSpPr>
          <p:spPr>
            <a:xfrm>
              <a:off x="5158194" y="2624824"/>
              <a:ext cx="1501004" cy="657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681E2255-4423-4A8C-90E1-A7998E4755B3}"/>
              </a:ext>
            </a:extLst>
          </p:cNvPr>
          <p:cNvSpPr/>
          <p:nvPr/>
        </p:nvSpPr>
        <p:spPr>
          <a:xfrm>
            <a:off x="4572132" y="2167064"/>
            <a:ext cx="796413" cy="646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686C623-4863-4E8D-814E-DEAD962424BA}"/>
              </a:ext>
            </a:extLst>
          </p:cNvPr>
          <p:cNvGrpSpPr/>
          <p:nvPr/>
        </p:nvGrpSpPr>
        <p:grpSpPr>
          <a:xfrm>
            <a:off x="3321295" y="2813334"/>
            <a:ext cx="3227784" cy="646270"/>
            <a:chOff x="3321295" y="2813334"/>
            <a:chExt cx="3227784" cy="64627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6D9633-6607-4637-A112-684CD41381DB}"/>
                </a:ext>
              </a:extLst>
            </p:cNvPr>
            <p:cNvSpPr/>
            <p:nvPr/>
          </p:nvSpPr>
          <p:spPr>
            <a:xfrm>
              <a:off x="3321295" y="2813334"/>
              <a:ext cx="796413" cy="646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3E1CCA3-26E7-4B3A-A4A9-7189E93EDA90}"/>
                </a:ext>
              </a:extLst>
            </p:cNvPr>
            <p:cNvSpPr/>
            <p:nvPr/>
          </p:nvSpPr>
          <p:spPr>
            <a:xfrm>
              <a:off x="5752666" y="2813334"/>
              <a:ext cx="796413" cy="646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004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5" grpId="0"/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92388" y="563789"/>
            <a:ext cx="540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3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8604000" y="6318000"/>
            <a:ext cx="540000" cy="540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txBody>
          <a:bodyPr anchor="ctr"/>
          <a:lstStyle/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rgbClr val="0053A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53"/>
          <p:cNvSpPr>
            <a:spLocks noChangeArrowheads="1"/>
          </p:cNvSpPr>
          <p:nvPr/>
        </p:nvSpPr>
        <p:spPr bwMode="auto">
          <a:xfrm>
            <a:off x="0" y="126841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</a:t>
            </a:r>
            <a:r>
              <a:rPr lang="en-US" altLang="zh-CN" sz="11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 gap</a:t>
            </a:r>
            <a:endParaRPr lang="zh-CN" altLang="en-US" sz="11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>
                <a:solidFill>
                  <a:prstClr val="white"/>
                </a:solidFill>
              </a:rPr>
              <a:t>What is algorithm gap?</a:t>
            </a:r>
            <a:endParaRPr lang="en-US" altLang="zh-CN" sz="1400" dirty="0">
              <a:solidFill>
                <a:prstClr val="white"/>
              </a:solidFill>
            </a:endParaRPr>
          </a:p>
        </p:txBody>
      </p:sp>
      <p:grpSp>
        <p:nvGrpSpPr>
          <p:cNvPr id="46" name="组合 6"/>
          <p:cNvGrpSpPr>
            <a:grpSpLocks/>
          </p:cNvGrpSpPr>
          <p:nvPr/>
        </p:nvGrpSpPr>
        <p:grpSpPr bwMode="auto">
          <a:xfrm>
            <a:off x="107950" y="133379"/>
            <a:ext cx="1943100" cy="1108075"/>
            <a:chOff x="0" y="1313877"/>
            <a:chExt cx="1943100" cy="1107996"/>
          </a:xfrm>
        </p:grpSpPr>
        <p:sp>
          <p:nvSpPr>
            <p:cNvPr id="47" name="文本框 7"/>
            <p:cNvSpPr txBox="1">
              <a:spLocks noChangeArrowheads="1"/>
            </p:cNvSpPr>
            <p:nvPr/>
          </p:nvSpPr>
          <p:spPr bwMode="auto">
            <a:xfrm>
              <a:off x="0" y="1313877"/>
              <a:ext cx="19431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 录</a:t>
              </a:r>
            </a:p>
          </p:txBody>
        </p:sp>
        <p:sp>
          <p:nvSpPr>
            <p:cNvPr id="48" name="文本框 8"/>
            <p:cNvSpPr txBox="1">
              <a:spLocks noChangeArrowheads="1"/>
            </p:cNvSpPr>
            <p:nvPr/>
          </p:nvSpPr>
          <p:spPr bwMode="auto">
            <a:xfrm>
              <a:off x="0" y="1960208"/>
              <a:ext cx="1943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9" name="矩形 53"/>
          <p:cNvSpPr>
            <a:spLocks noChangeArrowheads="1"/>
          </p:cNvSpPr>
          <p:nvPr/>
        </p:nvSpPr>
        <p:spPr bwMode="auto">
          <a:xfrm>
            <a:off x="0" y="2108703"/>
            <a:ext cx="2160588" cy="831600"/>
          </a:xfrm>
          <a:prstGeom prst="rect">
            <a:avLst/>
          </a:prstGeom>
          <a:solidFill>
            <a:srgbClr val="0053A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二、实例：排序算法</a:t>
            </a:r>
          </a:p>
          <a:p>
            <a:pPr lvl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white"/>
                </a:solidFill>
              </a:rPr>
              <a:t>Example: Sorting algorithm</a:t>
            </a:r>
          </a:p>
        </p:txBody>
      </p:sp>
      <p:sp>
        <p:nvSpPr>
          <p:cNvPr id="50" name="矩形 53"/>
          <p:cNvSpPr>
            <a:spLocks noChangeArrowheads="1"/>
          </p:cNvSpPr>
          <p:nvPr/>
        </p:nvSpPr>
        <p:spPr bwMode="auto">
          <a:xfrm>
            <a:off x="0" y="294899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52" name="矩形 53"/>
          <p:cNvSpPr>
            <a:spLocks noChangeArrowheads="1"/>
          </p:cNvSpPr>
          <p:nvPr/>
        </p:nvSpPr>
        <p:spPr bwMode="auto">
          <a:xfrm>
            <a:off x="0" y="378928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nothing</a:t>
            </a:r>
          </a:p>
        </p:txBody>
      </p:sp>
      <p:sp>
        <p:nvSpPr>
          <p:cNvPr id="53" name="矩形 53"/>
          <p:cNvSpPr>
            <a:spLocks noChangeArrowheads="1"/>
          </p:cNvSpPr>
          <p:nvPr/>
        </p:nvSpPr>
        <p:spPr bwMode="auto">
          <a:xfrm>
            <a:off x="0" y="4629573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没什么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Nothing here</a:t>
            </a: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0" y="5469861"/>
            <a:ext cx="2160588" cy="8316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没有内容</a:t>
            </a:r>
            <a:endParaRPr lang="en-US" altLang="zh-CN" sz="11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Have no word </a:t>
            </a:r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rot="16200000">
            <a:off x="1925967" y="2415882"/>
            <a:ext cx="252000" cy="2172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EDEDFFD-FC1F-44C7-8A5A-173DBB8E9D0D}"/>
              </a:ext>
            </a:extLst>
          </p:cNvPr>
          <p:cNvGrpSpPr/>
          <p:nvPr/>
        </p:nvGrpSpPr>
        <p:grpSpPr>
          <a:xfrm>
            <a:off x="2476484" y="2378860"/>
            <a:ext cx="6325684" cy="3603195"/>
            <a:chOff x="2476484" y="2378861"/>
            <a:chExt cx="4191031" cy="210027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B690889-C207-460B-8955-5588F5808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6484" y="2378861"/>
              <a:ext cx="4191031" cy="2100278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15ACD69-714A-437D-9454-7F5C02642D23}"/>
                </a:ext>
              </a:extLst>
            </p:cNvPr>
            <p:cNvSpPr/>
            <p:nvPr/>
          </p:nvSpPr>
          <p:spPr>
            <a:xfrm>
              <a:off x="6460621" y="4213077"/>
              <a:ext cx="196553" cy="239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849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E985E-6077-4AA9-AB36-DDCCE87EA7C8}"/>
              </a:ext>
            </a:extLst>
          </p:cNvPr>
          <p:cNvSpPr/>
          <p:nvPr/>
        </p:nvSpPr>
        <p:spPr>
          <a:xfrm>
            <a:off x="956993" y="853505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chemeClr val="accent4"/>
                </a:solidFill>
                <a:effectLst/>
              </a:rPr>
              <a:t>其他算法？</a:t>
            </a:r>
            <a:endParaRPr lang="zh-CN" altLang="en-US" sz="13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913B0B-16EB-410F-8489-C1106BE4522D}"/>
              </a:ext>
            </a:extLst>
          </p:cNvPr>
          <p:cNvSpPr/>
          <p:nvPr/>
        </p:nvSpPr>
        <p:spPr>
          <a:xfrm>
            <a:off x="1619271" y="1776835"/>
            <a:ext cx="2236510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插入排序</a:t>
            </a:r>
            <a:endParaRPr lang="en-US" altLang="zh-CN" sz="40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</a:t>
            </a:r>
            <a:endParaRPr lang="en-US" altLang="zh-CN" sz="40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堆排序</a:t>
            </a:r>
            <a:endParaRPr lang="en-US" altLang="zh-CN" sz="40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快速排序</a:t>
            </a:r>
            <a:endParaRPr lang="en-US" altLang="zh-CN" sz="40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000" dirty="0"/>
              <a:t>……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6409F00-7D15-4686-B5D7-3262FCE929FB}"/>
                  </a:ext>
                </a:extLst>
              </p:cNvPr>
              <p:cNvSpPr/>
              <p:nvPr/>
            </p:nvSpPr>
            <p:spPr>
              <a:xfrm>
                <a:off x="4701964" y="1435944"/>
                <a:ext cx="3936329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题目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（排序（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Sorting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））</a:t>
                </a:r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现有一堆石头和一个天平，请借助天平将石头按照重量进行排序。你所能做的基本操作是通过一次称量比较两块石头的轻重。</a:t>
                </a:r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）请设计算法完成该任务（要求给出伪代码），并分析算法在最坏情况下的渐进时间复杂度。</a:t>
                </a:r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）该问题本身的难度是什么？请证明你的结论     （打得出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Θ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HK" altLang="zh-HK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6409F00-7D15-4686-B5D7-3262FCE92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964" y="1435944"/>
                <a:ext cx="3936329" cy="3416320"/>
              </a:xfrm>
              <a:prstGeom prst="rect">
                <a:avLst/>
              </a:prstGeom>
              <a:blipFill>
                <a:blip r:embed="rId2"/>
                <a:stretch>
                  <a:fillRect l="-1238" t="-1071" r="-1393" b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1A54AC8-E340-4449-A4A0-CAF76A5E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00" y="5220964"/>
            <a:ext cx="7024183" cy="13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43665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A7C6B78-2C7D-476A-88E6-545144C759E0}"/>
                  </a:ext>
                </a:extLst>
              </p:cNvPr>
              <p:cNvSpPr/>
              <p:nvPr/>
            </p:nvSpPr>
            <p:spPr>
              <a:xfrm>
                <a:off x="960525" y="1136521"/>
                <a:ext cx="6449018" cy="4823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第一问：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因为对于一个长度为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的数组，最坏的情况是在最基础的情况，也就是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a=2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时要交换，且第一个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循环要判断两次，而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循环那里所话的时间为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O(r)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，即为长度，所以有式子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=2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，由</a:t>
                </a:r>
                <a:r>
                  <a:rPr lang="en-US" altLang="zh-CN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Master</a:t>
                </a:r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定理可知，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𝑇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𝑛𝑙𝑔𝑛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，所以在最坏情况下渐进时间复杂度为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𝑛𝑙𝑔𝑛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第二问：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该问题本身的难度是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𝑛𝑙𝑔𝑛</m:t>
                    </m:r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。因为把石头按重量排序，相当于找出一个排序，而每进行一次比较，相当于得到一个序关系。那么，这个问题可以被转化成二叉树，每进行一次比较相当于一个内部节点，每种排序相当于一个叶节点。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因为一共有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!</m:t>
                    </m:r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种排序，所以有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1600" i="1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!</m:t>
                    </m:r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个叶节点，所以有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</m:t>
                          </m:r>
                          <m:r>
                            <a:rPr lang="en-US" altLang="zh-CN" sz="16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60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!&lt;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!</m:t>
                    </m:r>
                    <m:r>
                      <a:rPr lang="en-US" altLang="zh-CN" sz="1600" dirty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altLang="zh-CN" sz="160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600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600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1600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altLang="zh-CN" sz="160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600" b="0" i="1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1600" b="0" i="1" dirty="0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US" altLang="zh-CN" sz="1600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，所以有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altLang="zh-CN" sz="16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16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b="0" i="1" smtClean="0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altLang="zh-CN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&lt;</m:t>
                      </m:r>
                      <m:r>
                        <a:rPr lang="en-US" altLang="zh-CN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</m:t>
                      </m:r>
                      <m:r>
                        <a:rPr lang="en-US" altLang="zh-CN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altLang="zh-CN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16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16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600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600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altLang="zh-CN" sz="16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+1</m:t>
                      </m:r>
                    </m:oMath>
                  </m:oMathPara>
                </a14:m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just"/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所以有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Θ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𝑛𝑙𝑔𝑛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。又因为每一层都需要经过一个节点，即进行一次判断，所以难度为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Θ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𝑛𝑙𝑔𝑛</m:t>
                    </m:r>
                    <m:r>
                      <a:rPr lang="en-US" altLang="zh-CN" sz="16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A7C6B78-2C7D-476A-88E6-545144C75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25" y="1136521"/>
                <a:ext cx="6449018" cy="4823949"/>
              </a:xfrm>
              <a:prstGeom prst="rect">
                <a:avLst/>
              </a:prstGeom>
              <a:blipFill>
                <a:blip r:embed="rId2"/>
                <a:stretch>
                  <a:fillRect l="-568" t="-379" r="-568" b="-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31272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1058</Words>
  <Application>Microsoft Office PowerPoint</Application>
  <PresentationFormat>全屏显示(4:3)</PresentationFormat>
  <Paragraphs>98</Paragraphs>
  <Slides>9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Adobe 仿宋 Std R</vt:lpstr>
      <vt:lpstr>新細明體</vt:lpstr>
      <vt:lpstr>等线</vt:lpstr>
      <vt:lpstr>宋体</vt:lpstr>
      <vt:lpstr>Microsoft YaHei</vt:lpstr>
      <vt:lpstr>Microsoft YaHei</vt:lpstr>
      <vt:lpstr>Arial</vt:lpstr>
      <vt:lpstr>Calibri</vt:lpstr>
      <vt:lpstr>Calibri Light</vt:lpstr>
      <vt:lpstr>Cambria Math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 </cp:lastModifiedBy>
  <cp:revision>136</cp:revision>
  <dcterms:created xsi:type="dcterms:W3CDTF">2015-02-19T23:46:49Z</dcterms:created>
  <dcterms:modified xsi:type="dcterms:W3CDTF">2018-09-02T16:31:09Z</dcterms:modified>
</cp:coreProperties>
</file>