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2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Example 5.2.2.5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邵仁杰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45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8503105" cy="246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620688"/>
            <a:ext cx="38197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Example 5.2.2.5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51463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Example 5.2.2.5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25352"/>
            <a:ext cx="8886133" cy="4242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82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Example 5.2.2.5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所以该算法法的</a:t>
                </a:r>
                <a:r>
                  <a:rPr lang="en-US" altLang="zh-CN" dirty="0" smtClean="0"/>
                  <a:t>communication complexity</a:t>
                </a:r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为什么</a:t>
                </a:r>
                <a:r>
                  <a:rPr lang="zh-CN" altLang="en-US" dirty="0"/>
                  <a:t>这个随机算法代价好</a:t>
                </a:r>
                <a:r>
                  <a:rPr lang="zh-CN" altLang="en-US" dirty="0" smtClean="0"/>
                  <a:t>于任何确定性算法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3"/>
            <a:ext cx="8100940" cy="99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421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Example 5.2.2.5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证明确定性算法的复杂度至少为</a:t>
                </a:r>
                <a:r>
                  <a:rPr lang="en-US" altLang="zh-CN" dirty="0" smtClean="0"/>
                  <a:t>n</a:t>
                </a:r>
              </a:p>
              <a:p>
                <a:r>
                  <a:rPr lang="zh-CN" altLang="en-US" dirty="0" smtClean="0"/>
                  <a:t>只要证明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zh-CN" altLang="en-US" b="0" dirty="0" smtClean="0"/>
                  <a:t>至少生成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b="0" dirty="0" smtClean="0"/>
                  <a:t>种输出。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b="0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24943"/>
            <a:ext cx="8585452" cy="4516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610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6000" dirty="0" smtClean="0">
                <a:latin typeface="Times" pitchFamily="18" charset="0"/>
              </a:rPr>
              <a:t>Thank you !</a:t>
            </a:r>
            <a:endParaRPr lang="zh-CN" altLang="en-US" sz="6000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1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64</Words>
  <Application>Microsoft Office PowerPoint</Application>
  <PresentationFormat>全屏显示(4:3)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Example 5.2.2.5</vt:lpstr>
      <vt:lpstr>PowerPoint 演示文稿</vt:lpstr>
      <vt:lpstr>Example 5.2.2.5</vt:lpstr>
      <vt:lpstr>Example 5.2.2.5</vt:lpstr>
      <vt:lpstr>Example 5.2.2.5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5.2.2.5</dc:title>
  <dc:creator>rj s</dc:creator>
  <cp:lastModifiedBy>rj s</cp:lastModifiedBy>
  <cp:revision>4</cp:revision>
  <dcterms:created xsi:type="dcterms:W3CDTF">2017-05-15T12:02:21Z</dcterms:created>
  <dcterms:modified xsi:type="dcterms:W3CDTF">2017-05-15T12:38:44Z</dcterms:modified>
</cp:coreProperties>
</file>