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9" r:id="rId4"/>
    <p:sldId id="260" r:id="rId5"/>
    <p:sldId id="262" r:id="rId6"/>
    <p:sldId id="266" r:id="rId7"/>
    <p:sldId id="263" r:id="rId8"/>
    <p:sldId id="264" r:id="rId9"/>
    <p:sldId id="265" r:id="rId10"/>
    <p:sldId id="267" r:id="rId11"/>
    <p:sldId id="269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-7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0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6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32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64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1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31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07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4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1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5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3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7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2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2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9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A84C-4F50-4FE0-B96D-BF59A9B4D337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1E08-0DDF-4148-B84A-E1C81D24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69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thExpr.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Apps/iExpr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A128DC-81E0-43FB-963E-F081B0AE5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表达式树构建实例与扩展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DD2C3C7-AE5D-45F5-BC46-B3AADAF30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Stardust D.L.</a:t>
            </a: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2017/11/6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1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3BC86F-043A-41C3-8DE3-5EACF9AA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Version 2 (Simple OOP Design Mode)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0789A5-BBF7-487C-A956-19363D67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6F8D9EE-870A-4A0E-A7E2-913096871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38" y="2217248"/>
            <a:ext cx="101822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1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0F0672-CC26-4BDD-BB8A-79B24D31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数学表达式的运算符配置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47440A3-36D7-4B11-8D7B-86AC1C1E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BBE2F2B-EA6B-45D6-90C9-97C1AFB6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4" y="2272445"/>
            <a:ext cx="54578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0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EFB563-77BB-4F9E-B748-E091E507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5-</a:t>
            </a:r>
            <a:r>
              <a:rPr lang="zh-CN" altLang="en-US" dirty="0"/>
              <a:t>解析逻辑表达式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245171-55A4-4842-8BB3-1BE59116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我们现在拥有了这样一个利器，为什么只用它来计算数学表达式呢？</a:t>
            </a:r>
            <a:endParaRPr lang="en-US" altLang="zh-CN" dirty="0"/>
          </a:p>
          <a:p>
            <a:r>
              <a:rPr lang="zh-CN" altLang="en-US" dirty="0"/>
              <a:t>只要我们稍稍改一下运算符的配置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前段时间折磨人的逻辑表达式难道不是很容易搞定吗？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65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404ADB-B07A-4238-9132-CD3806EC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6-</a:t>
            </a:r>
            <a:r>
              <a:rPr lang="zh-CN" altLang="en-US" dirty="0"/>
              <a:t>逻辑表达式的真值表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AE4C539-D1E7-4FF9-91A1-53C64ABE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别忘了我们还能用变量代替具体数值</a:t>
            </a:r>
            <a:endParaRPr lang="en-US" altLang="zh-CN" dirty="0"/>
          </a:p>
          <a:p>
            <a:r>
              <a:rPr lang="zh-CN" altLang="en-US" dirty="0"/>
              <a:t>只要我们遍历所有变量取值，不就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1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1CFBBC-08CC-4182-9242-D3785C5D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51EA2B-2068-4556-B321-46AA1A61A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数学表达式解析</a:t>
            </a:r>
            <a:r>
              <a:rPr lang="en-US" altLang="zh-CN" dirty="0"/>
              <a:t>-&gt;</a:t>
            </a:r>
            <a:r>
              <a:rPr lang="zh-CN" altLang="en-US" sz="3600" b="1" dirty="0"/>
              <a:t>抽象</a:t>
            </a:r>
            <a:r>
              <a:rPr lang="en-US" altLang="zh-CN" dirty="0"/>
              <a:t>-&gt;</a:t>
            </a:r>
            <a:r>
              <a:rPr lang="zh-CN" altLang="en-US" dirty="0"/>
              <a:t>逻辑表达式等表达式解析</a:t>
            </a:r>
            <a:endParaRPr lang="en-US" altLang="zh-CN" dirty="0"/>
          </a:p>
          <a:p>
            <a:r>
              <a:rPr lang="zh-CN" altLang="en-US" dirty="0"/>
              <a:t>抱歉时间有点长，希望能让大家有所启发</a:t>
            </a:r>
            <a:endParaRPr lang="en-US" altLang="zh-CN" dirty="0"/>
          </a:p>
          <a:p>
            <a:r>
              <a:rPr lang="zh-CN" altLang="en-US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7733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6FE64C-2198-4C0E-8DAB-80911BC9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代码实现（</a:t>
            </a:r>
            <a:r>
              <a:rPr lang="en-US" altLang="zh-CN" dirty="0"/>
              <a:t>C#</a:t>
            </a:r>
            <a:r>
              <a:rPr lang="zh-CN" altLang="en-US" dirty="0"/>
              <a:t>）</a:t>
            </a:r>
            <a:r>
              <a:rPr lang="en-US" altLang="zh-CN" dirty="0"/>
              <a:t>-</a:t>
            </a:r>
            <a:r>
              <a:rPr lang="zh-CN" altLang="en-US" dirty="0"/>
              <a:t>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0EC91D3-3B86-45EA-9BC4-237D32E8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CE6C043-F115-4089-A9D4-DC210614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873"/>
            <a:ext cx="12087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0D5013-9976-44BF-8F00-28F66AC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代码实现（</a:t>
            </a:r>
            <a:r>
              <a:rPr lang="en-US" altLang="zh-CN" dirty="0"/>
              <a:t>C#</a:t>
            </a:r>
            <a:r>
              <a:rPr lang="zh-CN" altLang="en-US" dirty="0"/>
              <a:t>）</a:t>
            </a:r>
            <a:r>
              <a:rPr lang="en-US" altLang="zh-CN" dirty="0"/>
              <a:t>-</a:t>
            </a:r>
            <a:r>
              <a:rPr lang="zh-CN" altLang="en-US" dirty="0"/>
              <a:t>核心算法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C46DE8D-33EB-44C8-B640-1DF1F600E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</a:t>
            </a:r>
            <a:r>
              <a:rPr lang="en-US" altLang="zh-CN" dirty="0">
                <a:hlinkClick r:id="rId2" action="ppaction://hlinkfile"/>
              </a:rPr>
              <a:t>MathExpr.cs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15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482FDA-04DE-4991-9292-B707A723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表达式树可视化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36BCAAB-7CC4-4EAB-9B73-5A689AC4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如果我们让计算机把表达式树画出来是不是好理解了呢？</a:t>
            </a:r>
            <a:endParaRPr lang="en-US" altLang="zh-CN" dirty="0"/>
          </a:p>
          <a:p>
            <a:r>
              <a:rPr lang="en-US" altLang="zh-CN" dirty="0">
                <a:hlinkClick r:id="rId2" action="ppaction://hlinkfile"/>
              </a:rPr>
              <a:t>Let’s go!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3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170D72-1310-4D55-987F-F7FB294A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1-</a:t>
            </a:r>
            <a:r>
              <a:rPr lang="zh-CN" altLang="en-US" dirty="0"/>
              <a:t>表达式树的形状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D80CA25-164C-4ED3-B352-1599226E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你发现了什么？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4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170D72-1310-4D55-987F-F7FB294A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2-</a:t>
            </a:r>
            <a:r>
              <a:rPr lang="zh-CN" altLang="en-US" dirty="0"/>
              <a:t>基于表达式树的运算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D80CA25-164C-4ED3-B352-1599226E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有了表达式树，计算表达式的值就非常容易</a:t>
            </a:r>
            <a:endParaRPr lang="en-US" altLang="zh-CN" dirty="0"/>
          </a:p>
          <a:p>
            <a:r>
              <a:rPr lang="zh-CN" altLang="en-US" dirty="0"/>
              <a:t>每个节点先递归进入子节点，计算子节点的结果</a:t>
            </a:r>
            <a:endParaRPr lang="en-US" altLang="zh-CN" dirty="0"/>
          </a:p>
          <a:p>
            <a:r>
              <a:rPr lang="zh-CN" altLang="en-US" dirty="0"/>
              <a:t>计算完成后，再计算当前节点</a:t>
            </a:r>
            <a:endParaRPr lang="en-US" altLang="zh-CN" dirty="0"/>
          </a:p>
          <a:p>
            <a:r>
              <a:rPr lang="zh-CN" altLang="en-US" dirty="0"/>
              <a:t>递归完成后，根节点的结果就是答案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508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0E6B2A-3FD4-4BD7-AC3B-6EE1BDF7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3-</a:t>
            </a:r>
            <a:r>
              <a:rPr lang="zh-CN" altLang="en-US" dirty="0"/>
              <a:t>核心算法与操作项的关系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C5D2DF-7D8F-470B-8A39-E1E50985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我们把表达式中的每个数值，每个运算符称作操作项。</a:t>
            </a:r>
            <a:endParaRPr lang="en-US" altLang="zh-CN" dirty="0"/>
          </a:p>
          <a:p>
            <a:r>
              <a:rPr lang="zh-CN" altLang="en-US" dirty="0"/>
              <a:t>核心算法与运算符具体是什么有关吗？</a:t>
            </a:r>
            <a:endParaRPr lang="en-US" altLang="zh-CN" dirty="0"/>
          </a:p>
          <a:p>
            <a:r>
              <a:rPr lang="zh-CN" altLang="en-US" dirty="0"/>
              <a:t>核心算法关心运算符的什么性质？</a:t>
            </a:r>
            <a:endParaRPr lang="en-US" altLang="zh-CN" dirty="0"/>
          </a:p>
          <a:p>
            <a:r>
              <a:rPr lang="zh-CN" altLang="en-US" dirty="0"/>
              <a:t>核心算法与具体数值有关吗？</a:t>
            </a:r>
            <a:endParaRPr lang="en-US" altLang="zh-CN" dirty="0"/>
          </a:p>
          <a:p>
            <a:r>
              <a:rPr lang="zh-CN" altLang="en-US" dirty="0"/>
              <a:t>核心算法对数值项的要求是什么？</a:t>
            </a:r>
          </a:p>
        </p:txBody>
      </p:sp>
    </p:spTree>
    <p:extLst>
      <p:ext uri="{BB962C8B-B14F-4D97-AF65-F5344CB8AC3E}">
        <p14:creationId xmlns:p14="http://schemas.microsoft.com/office/powerpoint/2010/main" val="26302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EC8F75-F83F-48EF-BD4B-8441C512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726AA0A-8F41-48D6-9F89-E68CD171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当我们发现核心算法并不关系具体操作项时</a:t>
            </a:r>
            <a:endParaRPr lang="en-US" altLang="zh-CN" dirty="0"/>
          </a:p>
          <a:p>
            <a:r>
              <a:rPr lang="zh-CN" altLang="en-US" dirty="0"/>
              <a:t>我们便可以将操作项抽象</a:t>
            </a:r>
            <a:endParaRPr lang="en-US" altLang="zh-CN" dirty="0"/>
          </a:p>
          <a:p>
            <a:r>
              <a:rPr lang="zh-CN" altLang="en-US" dirty="0"/>
              <a:t>只需保证核心算法要求的特点不被破坏即可！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63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4B2FA1-4C87-423F-A609-DFB0041F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4-</a:t>
            </a:r>
            <a:r>
              <a:rPr lang="zh-CN" altLang="en-US" dirty="0"/>
              <a:t>抽象化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E13F8AA-67FF-455A-A925-ABD5F55D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我们重新设计算法（此处涉及少量面向对象思想（封装））</a:t>
            </a:r>
            <a:r>
              <a:rPr lang="en-US" altLang="zh-CN" dirty="0"/>
              <a:t>-</a:t>
            </a:r>
            <a:r>
              <a:rPr lang="zh-CN" altLang="en-US" dirty="0"/>
              <a:t>伪码</a:t>
            </a:r>
            <a:endParaRPr lang="en-US" altLang="zh-CN" dirty="0"/>
          </a:p>
          <a:p>
            <a:r>
              <a:rPr lang="en-US" altLang="zh-CN" dirty="0"/>
              <a:t>Def </a:t>
            </a:r>
            <a:r>
              <a:rPr lang="en-US" altLang="zh-CN" dirty="0" err="1"/>
              <a:t>build_exprtree</a:t>
            </a:r>
            <a:r>
              <a:rPr lang="en-US" altLang="zh-CN" dirty="0"/>
              <a:t>(expr, symbols,</a:t>
            </a:r>
            <a:r>
              <a:rPr lang="zh-CN" altLang="en-US" dirty="0"/>
              <a:t> </a:t>
            </a:r>
            <a:r>
              <a:rPr lang="en-US" altLang="zh-CN" dirty="0"/>
              <a:t>variables):</a:t>
            </a:r>
          </a:p>
          <a:p>
            <a:pPr lvl="1"/>
            <a:r>
              <a:rPr lang="en-US" altLang="zh-CN" dirty="0"/>
              <a:t>Divide the expr into items</a:t>
            </a:r>
          </a:p>
          <a:p>
            <a:pPr lvl="1"/>
            <a:r>
              <a:rPr lang="en-US" altLang="zh-CN" dirty="0"/>
              <a:t>Deal each item</a:t>
            </a:r>
          </a:p>
          <a:p>
            <a:r>
              <a:rPr lang="zh-CN" altLang="en-US" dirty="0"/>
              <a:t>这样有什么好处？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51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柏林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197</TotalTime>
  <Words>351</Words>
  <Application>Microsoft Office PowerPoint</Application>
  <PresentationFormat>自定义</PresentationFormat>
  <Paragraphs>45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柏林</vt:lpstr>
      <vt:lpstr>表达式树构建实例与扩展</vt:lpstr>
      <vt:lpstr>代码实现（C#）-树结构</vt:lpstr>
      <vt:lpstr>代码实现（C#）-核心算法</vt:lpstr>
      <vt:lpstr>表达式树可视化</vt:lpstr>
      <vt:lpstr>扩展1-表达式树的形状</vt:lpstr>
      <vt:lpstr>扩展2-基于表达式树的运算</vt:lpstr>
      <vt:lpstr>扩展3-核心算法与操作项的关系</vt:lpstr>
      <vt:lpstr>抽象！</vt:lpstr>
      <vt:lpstr>扩展4-抽象化</vt:lpstr>
      <vt:lpstr>Code Version 2 (Simple OOP Design Mode)</vt:lpstr>
      <vt:lpstr>数学表达式的运算符配置</vt:lpstr>
      <vt:lpstr>扩展5-解析逻辑表达式</vt:lpstr>
      <vt:lpstr>扩展6-逻辑表达式的真值表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表达式树构建实例与扩展</dc:title>
  <dc:creator>Stardust D.L.</dc:creator>
  <cp:lastModifiedBy>Windows User</cp:lastModifiedBy>
  <cp:revision>31</cp:revision>
  <dcterms:created xsi:type="dcterms:W3CDTF">2017-11-03T13:56:26Z</dcterms:created>
  <dcterms:modified xsi:type="dcterms:W3CDTF">2017-11-19T12:15:11Z</dcterms:modified>
</cp:coreProperties>
</file>