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8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20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2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2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  <Override PartName="/ppt/diagrams/data19.xml" ContentType="application/vnd.openxmlformats-officedocument.drawingml.diagramData+xml"/>
  <Override PartName="/ppt/diagrams/data21.xml" ContentType="application/vnd.openxmlformats-officedocument.drawingml.diagramData+xml"/>
  <Override PartName="/ppt/diagrams/data23.xml" ContentType="application/vnd.openxmlformats-officedocument.drawingml.diagramData+xml"/>
  <Override PartName="/ppt/diagrams/data2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47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>
        <p:guide orient="horz" pos="3929"/>
        <p:guide pos="4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pn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image" Target="../media/image11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0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E6982-0C01-4274-93E0-CD2DEC73148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C99E130-94F2-4533-80DB-C483B05B3C56}">
      <dgm:prSet phldrT="[文本]"/>
      <dgm:spPr/>
      <dgm:t>
        <a:bodyPr/>
        <a:lstStyle/>
        <a:p>
          <a:r>
            <a:rPr lang="zh-CN" altLang="en-US" dirty="0"/>
            <a:t>证明</a:t>
          </a:r>
        </a:p>
      </dgm:t>
    </dgm:pt>
    <dgm:pt modelId="{DC7BF9A5-026C-41B5-993C-A9F1D8EE8908}" type="parTrans" cxnId="{32223853-6216-415D-A426-9A955AEE5633}">
      <dgm:prSet/>
      <dgm:spPr/>
      <dgm:t>
        <a:bodyPr/>
        <a:lstStyle/>
        <a:p>
          <a:endParaRPr lang="zh-CN" altLang="en-US"/>
        </a:p>
      </dgm:t>
    </dgm:pt>
    <dgm:pt modelId="{DE72C95C-A33B-4673-B37E-773DCFF2BAC4}" type="sibTrans" cxnId="{32223853-6216-415D-A426-9A955AEE5633}">
      <dgm:prSet/>
      <dgm:spPr/>
      <dgm:t>
        <a:bodyPr/>
        <a:lstStyle/>
        <a:p>
          <a:endParaRPr lang="zh-CN" altLang="en-US"/>
        </a:p>
      </dgm:t>
    </dgm:pt>
    <dgm:pt modelId="{65476158-39E6-428C-8113-40C1DA4FAEB8}">
      <dgm:prSet phldrT="[文本]"/>
      <dgm:spPr/>
      <dgm:t>
        <a:bodyPr/>
        <a:lstStyle/>
        <a:p>
          <a:r>
            <a:rPr lang="zh-CN" altLang="en-US" dirty="0"/>
            <a:t>证明群第二同构定理</a:t>
          </a:r>
        </a:p>
      </dgm:t>
    </dgm:pt>
    <dgm:pt modelId="{54334160-FEA1-4D14-92F7-DB6465191502}" type="parTrans" cxnId="{3A9AAD7B-E71F-4928-B07C-81D47CE1328C}">
      <dgm:prSet/>
      <dgm:spPr/>
      <dgm:t>
        <a:bodyPr/>
        <a:lstStyle/>
        <a:p>
          <a:endParaRPr lang="zh-CN" altLang="en-US"/>
        </a:p>
      </dgm:t>
    </dgm:pt>
    <dgm:pt modelId="{E46BCB94-7078-46CA-AF11-7D85BD09D17A}" type="sibTrans" cxnId="{3A9AAD7B-E71F-4928-B07C-81D47CE1328C}">
      <dgm:prSet/>
      <dgm:spPr/>
      <dgm:t>
        <a:bodyPr/>
        <a:lstStyle/>
        <a:p>
          <a:endParaRPr lang="zh-CN" altLang="en-US"/>
        </a:p>
      </dgm:t>
    </dgm:pt>
    <dgm:pt modelId="{DB4AF306-E8AF-4754-93A1-A683417572D9}">
      <dgm:prSet phldrT="[文本]"/>
      <dgm:spPr/>
      <dgm:t>
        <a:bodyPr/>
        <a:lstStyle/>
        <a:p>
          <a:r>
            <a:rPr lang="zh-CN" altLang="en-US" dirty="0"/>
            <a:t>讲解</a:t>
          </a:r>
        </a:p>
      </dgm:t>
    </dgm:pt>
    <dgm:pt modelId="{116CDB97-67DC-49E9-BDAC-89AD62AA9B77}" type="parTrans" cxnId="{C7228BB2-182D-4372-A3E0-2D5403173C46}">
      <dgm:prSet/>
      <dgm:spPr/>
      <dgm:t>
        <a:bodyPr/>
        <a:lstStyle/>
        <a:p>
          <a:endParaRPr lang="zh-CN" altLang="en-US"/>
        </a:p>
      </dgm:t>
    </dgm:pt>
    <dgm:pt modelId="{35CA2BC0-C105-416A-A5DD-BC3AF1FB717D}" type="sibTrans" cxnId="{C7228BB2-182D-4372-A3E0-2D5403173C46}">
      <dgm:prSet/>
      <dgm:spPr/>
      <dgm:t>
        <a:bodyPr/>
        <a:lstStyle/>
        <a:p>
          <a:endParaRPr lang="zh-CN" altLang="en-US"/>
        </a:p>
      </dgm:t>
    </dgm:pt>
    <dgm:pt modelId="{1B81F29A-527F-40F9-ABFB-B2552B857ECF}">
      <dgm:prSet phldrT="[文本]"/>
      <dgm:spPr/>
      <dgm:t>
        <a:bodyPr/>
        <a:lstStyle/>
        <a:p>
          <a:r>
            <a:rPr lang="zh-CN" altLang="en-US" dirty="0"/>
            <a:t>形</a:t>
          </a:r>
          <a:r>
            <a:rPr lang="en-US" altLang="zh-CN" dirty="0"/>
            <a:t>(</a:t>
          </a:r>
          <a:r>
            <a:rPr lang="en-US" altLang="zh-CN" dirty="0" err="1"/>
            <a:t>qiang</a:t>
          </a:r>
          <a:r>
            <a:rPr lang="en-US" altLang="zh-CN" dirty="0"/>
            <a:t>)</a:t>
          </a:r>
          <a:r>
            <a:rPr lang="zh-CN" altLang="en-US" dirty="0"/>
            <a:t>象</a:t>
          </a:r>
          <a:r>
            <a:rPr lang="en-US" altLang="zh-CN" dirty="0"/>
            <a:t>(</a:t>
          </a:r>
          <a:r>
            <a:rPr lang="en-US" altLang="zh-CN" dirty="0" err="1"/>
            <a:t>xing</a:t>
          </a:r>
          <a:r>
            <a:rPr lang="en-US" altLang="zh-CN" dirty="0"/>
            <a:t>)</a:t>
          </a:r>
          <a:r>
            <a:rPr lang="zh-CN" altLang="en-US" dirty="0"/>
            <a:t>的理解定理的证明</a:t>
          </a:r>
        </a:p>
      </dgm:t>
    </dgm:pt>
    <dgm:pt modelId="{2532F241-DD40-48D1-89DB-8FBFB8CA9584}" type="parTrans" cxnId="{8E2FE59A-74CB-4350-A718-E2ED622812A5}">
      <dgm:prSet/>
      <dgm:spPr/>
      <dgm:t>
        <a:bodyPr/>
        <a:lstStyle/>
        <a:p>
          <a:endParaRPr lang="zh-CN" altLang="en-US"/>
        </a:p>
      </dgm:t>
    </dgm:pt>
    <dgm:pt modelId="{738452C8-2782-453A-A34F-EBEE05575717}" type="sibTrans" cxnId="{8E2FE59A-74CB-4350-A718-E2ED622812A5}">
      <dgm:prSet/>
      <dgm:spPr/>
      <dgm:t>
        <a:bodyPr/>
        <a:lstStyle/>
        <a:p>
          <a:endParaRPr lang="zh-CN" altLang="en-US"/>
        </a:p>
      </dgm:t>
    </dgm:pt>
    <dgm:pt modelId="{33FADA06-914D-4C30-B9C5-539CFE189FD4}" type="pres">
      <dgm:prSet presAssocID="{30FE6982-0C01-4274-93E0-CD2DEC731482}" presName="linear" presStyleCnt="0">
        <dgm:presLayoutVars>
          <dgm:animLvl val="lvl"/>
          <dgm:resizeHandles val="exact"/>
        </dgm:presLayoutVars>
      </dgm:prSet>
      <dgm:spPr/>
    </dgm:pt>
    <dgm:pt modelId="{C3C67148-F518-4019-BD42-F2CDED8FB5BD}" type="pres">
      <dgm:prSet presAssocID="{6C99E130-94F2-4533-80DB-C483B05B3C56}" presName="parentText" presStyleLbl="node1" presStyleIdx="0" presStyleCnt="2" custLinFactNeighborX="-8259" custLinFactNeighborY="-60987">
        <dgm:presLayoutVars>
          <dgm:chMax val="0"/>
          <dgm:bulletEnabled val="1"/>
        </dgm:presLayoutVars>
      </dgm:prSet>
      <dgm:spPr/>
    </dgm:pt>
    <dgm:pt modelId="{D060783E-3136-421A-89EF-F4CB0C2E4574}" type="pres">
      <dgm:prSet presAssocID="{6C99E130-94F2-4533-80DB-C483B05B3C56}" presName="childText" presStyleLbl="revTx" presStyleIdx="0" presStyleCnt="2">
        <dgm:presLayoutVars>
          <dgm:bulletEnabled val="1"/>
        </dgm:presLayoutVars>
      </dgm:prSet>
      <dgm:spPr/>
    </dgm:pt>
    <dgm:pt modelId="{2FF6D27B-4B70-410A-A77B-A901ACEB92C6}" type="pres">
      <dgm:prSet presAssocID="{DB4AF306-E8AF-4754-93A1-A683417572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9C52D8-C13B-4C12-85D8-64A8506E9E3E}" type="pres">
      <dgm:prSet presAssocID="{DB4AF306-E8AF-4754-93A1-A683417572D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6C4A107-C8FB-418A-9A4B-9780DDE5215B}" type="presOf" srcId="{65476158-39E6-428C-8113-40C1DA4FAEB8}" destId="{D060783E-3136-421A-89EF-F4CB0C2E4574}" srcOrd="0" destOrd="0" presId="urn:microsoft.com/office/officeart/2005/8/layout/vList2"/>
    <dgm:cxn modelId="{32223853-6216-415D-A426-9A955AEE5633}" srcId="{30FE6982-0C01-4274-93E0-CD2DEC731482}" destId="{6C99E130-94F2-4533-80DB-C483B05B3C56}" srcOrd="0" destOrd="0" parTransId="{DC7BF9A5-026C-41B5-993C-A9F1D8EE8908}" sibTransId="{DE72C95C-A33B-4673-B37E-773DCFF2BAC4}"/>
    <dgm:cxn modelId="{3A9AAD7B-E71F-4928-B07C-81D47CE1328C}" srcId="{6C99E130-94F2-4533-80DB-C483B05B3C56}" destId="{65476158-39E6-428C-8113-40C1DA4FAEB8}" srcOrd="0" destOrd="0" parTransId="{54334160-FEA1-4D14-92F7-DB6465191502}" sibTransId="{E46BCB94-7078-46CA-AF11-7D85BD09D17A}"/>
    <dgm:cxn modelId="{8E2FE59A-74CB-4350-A718-E2ED622812A5}" srcId="{DB4AF306-E8AF-4754-93A1-A683417572D9}" destId="{1B81F29A-527F-40F9-ABFB-B2552B857ECF}" srcOrd="0" destOrd="0" parTransId="{2532F241-DD40-48D1-89DB-8FBFB8CA9584}" sibTransId="{738452C8-2782-453A-A34F-EBEE05575717}"/>
    <dgm:cxn modelId="{C7228BB2-182D-4372-A3E0-2D5403173C46}" srcId="{30FE6982-0C01-4274-93E0-CD2DEC731482}" destId="{DB4AF306-E8AF-4754-93A1-A683417572D9}" srcOrd="1" destOrd="0" parTransId="{116CDB97-67DC-49E9-BDAC-89AD62AA9B77}" sibTransId="{35CA2BC0-C105-416A-A5DD-BC3AF1FB717D}"/>
    <dgm:cxn modelId="{2E3B34D2-1CB5-4DFB-BEB5-67C6363F4091}" type="presOf" srcId="{30FE6982-0C01-4274-93E0-CD2DEC731482}" destId="{33FADA06-914D-4C30-B9C5-539CFE189FD4}" srcOrd="0" destOrd="0" presId="urn:microsoft.com/office/officeart/2005/8/layout/vList2"/>
    <dgm:cxn modelId="{26617CD5-3CEB-4C49-9D64-85BD64FDE762}" type="presOf" srcId="{DB4AF306-E8AF-4754-93A1-A683417572D9}" destId="{2FF6D27B-4B70-410A-A77B-A901ACEB92C6}" srcOrd="0" destOrd="0" presId="urn:microsoft.com/office/officeart/2005/8/layout/vList2"/>
    <dgm:cxn modelId="{E4AD6EEC-CB84-438F-AB32-D1CA1C59FA08}" type="presOf" srcId="{1B81F29A-527F-40F9-ABFB-B2552B857ECF}" destId="{B89C52D8-C13B-4C12-85D8-64A8506E9E3E}" srcOrd="0" destOrd="0" presId="urn:microsoft.com/office/officeart/2005/8/layout/vList2"/>
    <dgm:cxn modelId="{C597BAFC-91CD-4E06-8A95-6FA85F4DF59E}" type="presOf" srcId="{6C99E130-94F2-4533-80DB-C483B05B3C56}" destId="{C3C67148-F518-4019-BD42-F2CDED8FB5BD}" srcOrd="0" destOrd="0" presId="urn:microsoft.com/office/officeart/2005/8/layout/vList2"/>
    <dgm:cxn modelId="{C93A97E1-BE0C-4E92-B5E4-D71928570F11}" type="presParOf" srcId="{33FADA06-914D-4C30-B9C5-539CFE189FD4}" destId="{C3C67148-F518-4019-BD42-F2CDED8FB5BD}" srcOrd="0" destOrd="0" presId="urn:microsoft.com/office/officeart/2005/8/layout/vList2"/>
    <dgm:cxn modelId="{D7D3E74E-6A25-4155-8DD7-119878BC168A}" type="presParOf" srcId="{33FADA06-914D-4C30-B9C5-539CFE189FD4}" destId="{D060783E-3136-421A-89EF-F4CB0C2E4574}" srcOrd="1" destOrd="0" presId="urn:microsoft.com/office/officeart/2005/8/layout/vList2"/>
    <dgm:cxn modelId="{A5004188-61AA-40B0-B56C-4088E2DD2F0E}" type="presParOf" srcId="{33FADA06-914D-4C30-B9C5-539CFE189FD4}" destId="{2FF6D27B-4B70-410A-A77B-A901ACEB92C6}" srcOrd="2" destOrd="0" presId="urn:microsoft.com/office/officeart/2005/8/layout/vList2"/>
    <dgm:cxn modelId="{FC099A59-72F7-4FBE-967F-29CF786A43AE}" type="presParOf" srcId="{33FADA06-914D-4C30-B9C5-539CFE189FD4}" destId="{B89C52D8-C13B-4C12-85D8-64A8506E9E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8F0757E-991C-46B8-9FE2-2EC143C4AE1A}">
      <dgm:prSet phldrT="[文本]"/>
      <dgm:spPr>
        <a:blipFill>
          <a:blip xmlns:r="http://schemas.openxmlformats.org/officeDocument/2006/relationships" r:embed="rId1"/>
          <a:stretch>
            <a:fillRect l="-2200" t="-8108" b="-11351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36B8B01-B8BE-49AC-B543-27C7BED2ACCF}" type="par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074D8DFB-9EC6-4968-928A-E22DC68D41B4}" type="sib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54F820CB-D400-4B8B-858A-287838424269}">
      <dgm:prSet phldrT="[文本]"/>
      <dgm:spPr/>
      <dgm:t>
        <a:bodyPr/>
        <a:lstStyle/>
        <a:p>
          <a:r>
            <a:rPr lang="zh-CN" altLang="en-US" dirty="0"/>
            <a:t>群同态基本定理</a:t>
          </a:r>
        </a:p>
      </dgm:t>
    </dgm:pt>
    <dgm:pt modelId="{4DCC4596-C7D8-4571-877B-12D9D403B0B9}" type="par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96EE83CE-6239-4B29-8D03-B5FA255CCE42}" type="sib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A4D40269-1385-415D-81A6-38E947ACCFD5}" type="pres">
      <dgm:prSet presAssocID="{54F820CB-D400-4B8B-858A-287838424269}" presName="parentText" presStyleLbl="node1" presStyleIdx="0" presStyleCnt="1" custLinFactNeighborX="11022" custLinFactNeighborY="-58310">
        <dgm:presLayoutVars>
          <dgm:chMax val="0"/>
          <dgm:bulletEnabled val="1"/>
        </dgm:presLayoutVars>
      </dgm:prSet>
      <dgm:spPr/>
    </dgm:pt>
    <dgm:pt modelId="{D394BDCE-36E3-4C61-891C-8F88663D38CD}" type="pres">
      <dgm:prSet presAssocID="{54F820CB-D400-4B8B-858A-2878384242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A56017-5210-4989-ABE3-6E01C189DCE9}" srcId="{54F820CB-D400-4B8B-858A-287838424269}" destId="{E8F0757E-991C-46B8-9FE2-2EC143C4AE1A}" srcOrd="0" destOrd="0" parTransId="{536B8B01-B8BE-49AC-B543-27C7BED2ACCF}" sibTransId="{074D8DFB-9EC6-4968-928A-E22DC68D41B4}"/>
    <dgm:cxn modelId="{B0F9051A-D02D-44B2-A5B2-42A8DDDB48B8}" srcId="{13018DCF-AB00-4DF8-9C1C-9D4DD2499249}" destId="{54F820CB-D400-4B8B-858A-287838424269}" srcOrd="0" destOrd="0" parTransId="{4DCC4596-C7D8-4571-877B-12D9D403B0B9}" sibTransId="{96EE83CE-6239-4B29-8D03-B5FA255CCE42}"/>
    <dgm:cxn modelId="{461B5295-1E55-4376-BF16-0CDA5CD4B7A9}" type="presOf" srcId="{54F820CB-D400-4B8B-858A-287838424269}" destId="{A4D40269-1385-415D-81A6-38E947ACCFD5}" srcOrd="0" destOrd="0" presId="urn:microsoft.com/office/officeart/2005/8/layout/vList2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99BDCFDC-A6BF-4BAA-A45A-EDE27BEE1F92}" type="presOf" srcId="{E8F0757E-991C-46B8-9FE2-2EC143C4AE1A}" destId="{D394BDCE-36E3-4C61-891C-8F88663D38CD}" srcOrd="0" destOrd="0" presId="urn:microsoft.com/office/officeart/2005/8/layout/vList2"/>
    <dgm:cxn modelId="{5FA17F08-1DB8-4173-8E30-15C1DEEBCADD}" type="presParOf" srcId="{1726D563-CA05-46B5-BAE9-6F7B0C3C8263}" destId="{A4D40269-1385-415D-81A6-38E947ACCFD5}" srcOrd="0" destOrd="0" presId="urn:microsoft.com/office/officeart/2005/8/layout/vList2"/>
    <dgm:cxn modelId="{6E6BB055-E2DB-4B75-A0B1-6FAA24344F17}" type="presParOf" srcId="{1726D563-CA05-46B5-BAE9-6F7B0C3C8263}" destId="{D394BDCE-36E3-4C61-891C-8F88663D38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AEEFF5-C9D8-4F06-90D6-3AFF91906A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632853D-015A-40C2-B475-396C65EC4550}">
      <dgm:prSet phldrT="[文本]"/>
      <dgm:spPr/>
      <dgm:t>
        <a:bodyPr/>
        <a:lstStyle/>
        <a:p>
          <a:r>
            <a:rPr lang="zh-CN" altLang="en-US" dirty="0"/>
            <a:t>满（单）同态</a:t>
          </a:r>
        </a:p>
      </dgm:t>
    </dgm:pt>
    <dgm:pt modelId="{F790724E-176B-4082-BA49-E905D585E17D}" type="parTrans" cxnId="{64B5200A-9F4B-41F9-AD50-B20F4A2619E2}">
      <dgm:prSet/>
      <dgm:spPr/>
      <dgm:t>
        <a:bodyPr/>
        <a:lstStyle/>
        <a:p>
          <a:endParaRPr lang="zh-CN" altLang="en-US"/>
        </a:p>
      </dgm:t>
    </dgm:pt>
    <dgm:pt modelId="{C9383325-D260-4470-941A-7BD7AF664D39}" type="sibTrans" cxnId="{64B5200A-9F4B-41F9-AD50-B20F4A2619E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74A9580-5F58-4262-B627-5CA5ABFAC383}">
          <dgm:prSet phldrT="[文本]"/>
          <dgm:spPr/>
          <dgm:t>
            <a:bodyPr/>
            <a:lstStyle/>
            <a:p>
              <a:r>
                <a:rPr lang="zh-CN" altLang="en-US" dirty="0"/>
                <a:t>满（单）射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zh-CN" altLang="en-US" b="0" i="1" smtClean="0">
                      <a:latin typeface="Cambria Math" panose="02040503050406030204" pitchFamily="18" charset="0"/>
                    </a:rPr>
                    <m:t>为</m:t>
                  </m:r>
                </m:oMath>
              </a14:m>
              <a:r>
                <a:rPr lang="zh-CN" altLang="en-US" dirty="0"/>
                <a:t>同态，等价于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</m:oMath>
              </a14:m>
              <a:r>
                <a:rPr lang="zh-CN" altLang="en-US" dirty="0"/>
                <a:t>为满（单）同态。</a:t>
              </a:r>
            </a:p>
          </dgm:t>
        </dgm:pt>
      </mc:Choice>
      <mc:Fallback xmlns="">
        <dgm:pt modelId="{374A9580-5F58-4262-B627-5CA5ABFAC383}">
          <dgm:prSet phldrT="[文本]"/>
          <dgm:spPr/>
          <dgm:t>
            <a:bodyPr/>
            <a:lstStyle/>
            <a:p>
              <a:r>
                <a:rPr lang="zh-CN" altLang="en-US" dirty="0"/>
                <a:t>满（单）射</a:t>
              </a:r>
              <a:r>
                <a:rPr lang="en-US" altLang="zh-CN" b="0" i="0">
                  <a:latin typeface="Cambria Math" panose="02040503050406030204" pitchFamily="18" charset="0"/>
                </a:rPr>
                <a:t>𝑓</a:t>
              </a:r>
              <a:r>
                <a:rPr lang="zh-CN" altLang="en-US" b="0" i="0">
                  <a:latin typeface="Cambria Math" panose="02040503050406030204" pitchFamily="18" charset="0"/>
                </a:rPr>
                <a:t>为</a:t>
              </a:r>
              <a:r>
                <a:rPr lang="zh-CN" altLang="en-US" dirty="0"/>
                <a:t>同态，等价于</a:t>
              </a:r>
              <a:r>
                <a:rPr lang="en-US" altLang="zh-CN" b="0" i="0">
                  <a:latin typeface="Cambria Math" panose="02040503050406030204" pitchFamily="18" charset="0"/>
                </a:rPr>
                <a:t>𝑓</a:t>
              </a:r>
              <a:r>
                <a:rPr lang="zh-CN" altLang="en-US" dirty="0"/>
                <a:t>为满（单）同态。</a:t>
              </a:r>
            </a:p>
          </dgm:t>
        </dgm:pt>
      </mc:Fallback>
    </mc:AlternateContent>
    <dgm:pt modelId="{6BAE37D2-9994-4FA6-AB1E-7BEFDDA041AC}" type="parTrans" cxnId="{88CF6CC5-3458-406D-B6AC-C1F5FC39DFE8}">
      <dgm:prSet/>
      <dgm:spPr/>
      <dgm:t>
        <a:bodyPr/>
        <a:lstStyle/>
        <a:p>
          <a:endParaRPr lang="zh-CN" altLang="en-US"/>
        </a:p>
      </dgm:t>
    </dgm:pt>
    <dgm:pt modelId="{513B2E9B-3BDF-4EEE-9C99-FB217280023B}" type="sibTrans" cxnId="{88CF6CC5-3458-406D-B6AC-C1F5FC39DFE8}">
      <dgm:prSet/>
      <dgm:spPr/>
      <dgm:t>
        <a:bodyPr/>
        <a:lstStyle/>
        <a:p>
          <a:endParaRPr lang="zh-CN" altLang="en-US"/>
        </a:p>
      </dgm:t>
    </dgm:pt>
    <dgm:pt modelId="{19E3817B-3A71-4B07-9C99-944754A173B0}" type="pres">
      <dgm:prSet presAssocID="{66AEEFF5-C9D8-4F06-90D6-3AFF91906A77}" presName="linear" presStyleCnt="0">
        <dgm:presLayoutVars>
          <dgm:animLvl val="lvl"/>
          <dgm:resizeHandles val="exact"/>
        </dgm:presLayoutVars>
      </dgm:prSet>
      <dgm:spPr/>
    </dgm:pt>
    <dgm:pt modelId="{EE07CD01-E870-4174-A434-19B1551414CD}" type="pres">
      <dgm:prSet presAssocID="{7632853D-015A-40C2-B475-396C65EC455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389EEAF-D377-41E0-B76F-7FA85A755F14}" type="pres">
      <dgm:prSet presAssocID="{7632853D-015A-40C2-B475-396C65EC4550}" presName="childText" presStyleLbl="revTx" presStyleIdx="0" presStyleCnt="1" custScaleY="126456">
        <dgm:presLayoutVars>
          <dgm:bulletEnabled val="1"/>
        </dgm:presLayoutVars>
      </dgm:prSet>
      <dgm:spPr/>
    </dgm:pt>
  </dgm:ptLst>
  <dgm:cxnLst>
    <dgm:cxn modelId="{64B5200A-9F4B-41F9-AD50-B20F4A2619E2}" srcId="{66AEEFF5-C9D8-4F06-90D6-3AFF91906A77}" destId="{7632853D-015A-40C2-B475-396C65EC4550}" srcOrd="0" destOrd="0" parTransId="{F790724E-176B-4082-BA49-E905D585E17D}" sibTransId="{C9383325-D260-4470-941A-7BD7AF664D39}"/>
    <dgm:cxn modelId="{0D58F320-1436-4018-AADE-5C1CF0015774}" type="presOf" srcId="{374A9580-5F58-4262-B627-5CA5ABFAC383}" destId="{6389EEAF-D377-41E0-B76F-7FA85A755F14}" srcOrd="0" destOrd="0" presId="urn:microsoft.com/office/officeart/2005/8/layout/vList2"/>
    <dgm:cxn modelId="{BB286728-5F90-461B-A476-EA8AC06BF913}" type="presOf" srcId="{66AEEFF5-C9D8-4F06-90D6-3AFF91906A77}" destId="{19E3817B-3A71-4B07-9C99-944754A173B0}" srcOrd="0" destOrd="0" presId="urn:microsoft.com/office/officeart/2005/8/layout/vList2"/>
    <dgm:cxn modelId="{88CF6CC5-3458-406D-B6AC-C1F5FC39DFE8}" srcId="{7632853D-015A-40C2-B475-396C65EC4550}" destId="{374A9580-5F58-4262-B627-5CA5ABFAC383}" srcOrd="0" destOrd="0" parTransId="{6BAE37D2-9994-4FA6-AB1E-7BEFDDA041AC}" sibTransId="{513B2E9B-3BDF-4EEE-9C99-FB217280023B}"/>
    <dgm:cxn modelId="{274263C7-97AE-4131-B585-C73830A5A5A0}" type="presOf" srcId="{7632853D-015A-40C2-B475-396C65EC4550}" destId="{EE07CD01-E870-4174-A434-19B1551414CD}" srcOrd="0" destOrd="0" presId="urn:microsoft.com/office/officeart/2005/8/layout/vList2"/>
    <dgm:cxn modelId="{89B97E70-A536-4090-8CB2-F87D6F4F3060}" type="presParOf" srcId="{19E3817B-3A71-4B07-9C99-944754A173B0}" destId="{EE07CD01-E870-4174-A434-19B1551414CD}" srcOrd="0" destOrd="0" presId="urn:microsoft.com/office/officeart/2005/8/layout/vList2"/>
    <dgm:cxn modelId="{24A051B1-8016-4064-859F-9855AB6A8712}" type="presParOf" srcId="{19E3817B-3A71-4B07-9C99-944754A173B0}" destId="{6389EEAF-D377-41E0-B76F-7FA85A755F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AEEFF5-C9D8-4F06-90D6-3AFF91906A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632853D-015A-40C2-B475-396C65EC4550}">
      <dgm:prSet phldrT="[文本]"/>
      <dgm:spPr/>
      <dgm:t>
        <a:bodyPr/>
        <a:lstStyle/>
        <a:p>
          <a:r>
            <a:rPr lang="zh-CN" altLang="en-US" dirty="0"/>
            <a:t>满（单）同态</a:t>
          </a:r>
        </a:p>
      </dgm:t>
    </dgm:pt>
    <dgm:pt modelId="{F790724E-176B-4082-BA49-E905D585E17D}" type="parTrans" cxnId="{64B5200A-9F4B-41F9-AD50-B20F4A2619E2}">
      <dgm:prSet/>
      <dgm:spPr/>
      <dgm:t>
        <a:bodyPr/>
        <a:lstStyle/>
        <a:p>
          <a:endParaRPr lang="zh-CN" altLang="en-US"/>
        </a:p>
      </dgm:t>
    </dgm:pt>
    <dgm:pt modelId="{C9383325-D260-4470-941A-7BD7AF664D39}" type="sibTrans" cxnId="{64B5200A-9F4B-41F9-AD50-B20F4A2619E2}">
      <dgm:prSet/>
      <dgm:spPr/>
      <dgm:t>
        <a:bodyPr/>
        <a:lstStyle/>
        <a:p>
          <a:endParaRPr lang="zh-CN" altLang="en-US"/>
        </a:p>
      </dgm:t>
    </dgm:pt>
    <dgm:pt modelId="{374A9580-5F58-4262-B627-5CA5ABFAC383}">
      <dgm:prSet phldrT="[文本]"/>
      <dgm:spPr>
        <a:blipFill>
          <a:blip xmlns:r="http://schemas.openxmlformats.org/officeDocument/2006/relationships" r:embed="rId1"/>
          <a:stretch>
            <a:fillRect l="-1861" t="-10345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BAE37D2-9994-4FA6-AB1E-7BEFDDA041AC}" type="parTrans" cxnId="{88CF6CC5-3458-406D-B6AC-C1F5FC39DFE8}">
      <dgm:prSet/>
      <dgm:spPr/>
      <dgm:t>
        <a:bodyPr/>
        <a:lstStyle/>
        <a:p>
          <a:endParaRPr lang="zh-CN" altLang="en-US"/>
        </a:p>
      </dgm:t>
    </dgm:pt>
    <dgm:pt modelId="{513B2E9B-3BDF-4EEE-9C99-FB217280023B}" type="sibTrans" cxnId="{88CF6CC5-3458-406D-B6AC-C1F5FC39DFE8}">
      <dgm:prSet/>
      <dgm:spPr/>
      <dgm:t>
        <a:bodyPr/>
        <a:lstStyle/>
        <a:p>
          <a:endParaRPr lang="zh-CN" altLang="en-US"/>
        </a:p>
      </dgm:t>
    </dgm:pt>
    <dgm:pt modelId="{19E3817B-3A71-4B07-9C99-944754A173B0}" type="pres">
      <dgm:prSet presAssocID="{66AEEFF5-C9D8-4F06-90D6-3AFF91906A77}" presName="linear" presStyleCnt="0">
        <dgm:presLayoutVars>
          <dgm:animLvl val="lvl"/>
          <dgm:resizeHandles val="exact"/>
        </dgm:presLayoutVars>
      </dgm:prSet>
      <dgm:spPr/>
    </dgm:pt>
    <dgm:pt modelId="{EE07CD01-E870-4174-A434-19B1551414CD}" type="pres">
      <dgm:prSet presAssocID="{7632853D-015A-40C2-B475-396C65EC455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389EEAF-D377-41E0-B76F-7FA85A755F14}" type="pres">
      <dgm:prSet presAssocID="{7632853D-015A-40C2-B475-396C65EC4550}" presName="childText" presStyleLbl="revTx" presStyleIdx="0" presStyleCnt="1" custScaleY="126456">
        <dgm:presLayoutVars>
          <dgm:bulletEnabled val="1"/>
        </dgm:presLayoutVars>
      </dgm:prSet>
      <dgm:spPr/>
    </dgm:pt>
  </dgm:ptLst>
  <dgm:cxnLst>
    <dgm:cxn modelId="{64B5200A-9F4B-41F9-AD50-B20F4A2619E2}" srcId="{66AEEFF5-C9D8-4F06-90D6-3AFF91906A77}" destId="{7632853D-015A-40C2-B475-396C65EC4550}" srcOrd="0" destOrd="0" parTransId="{F790724E-176B-4082-BA49-E905D585E17D}" sibTransId="{C9383325-D260-4470-941A-7BD7AF664D39}"/>
    <dgm:cxn modelId="{0D58F320-1436-4018-AADE-5C1CF0015774}" type="presOf" srcId="{374A9580-5F58-4262-B627-5CA5ABFAC383}" destId="{6389EEAF-D377-41E0-B76F-7FA85A755F14}" srcOrd="0" destOrd="0" presId="urn:microsoft.com/office/officeart/2005/8/layout/vList2"/>
    <dgm:cxn modelId="{BB286728-5F90-461B-A476-EA8AC06BF913}" type="presOf" srcId="{66AEEFF5-C9D8-4F06-90D6-3AFF91906A77}" destId="{19E3817B-3A71-4B07-9C99-944754A173B0}" srcOrd="0" destOrd="0" presId="urn:microsoft.com/office/officeart/2005/8/layout/vList2"/>
    <dgm:cxn modelId="{88CF6CC5-3458-406D-B6AC-C1F5FC39DFE8}" srcId="{7632853D-015A-40C2-B475-396C65EC4550}" destId="{374A9580-5F58-4262-B627-5CA5ABFAC383}" srcOrd="0" destOrd="0" parTransId="{6BAE37D2-9994-4FA6-AB1E-7BEFDDA041AC}" sibTransId="{513B2E9B-3BDF-4EEE-9C99-FB217280023B}"/>
    <dgm:cxn modelId="{274263C7-97AE-4131-B585-C73830A5A5A0}" type="presOf" srcId="{7632853D-015A-40C2-B475-396C65EC4550}" destId="{EE07CD01-E870-4174-A434-19B1551414CD}" srcOrd="0" destOrd="0" presId="urn:microsoft.com/office/officeart/2005/8/layout/vList2"/>
    <dgm:cxn modelId="{89B97E70-A536-4090-8CB2-F87D6F4F3060}" type="presParOf" srcId="{19E3817B-3A71-4B07-9C99-944754A173B0}" destId="{EE07CD01-E870-4174-A434-19B1551414CD}" srcOrd="0" destOrd="0" presId="urn:microsoft.com/office/officeart/2005/8/layout/vList2"/>
    <dgm:cxn modelId="{24A051B1-8016-4064-859F-9855AB6A8712}" type="presParOf" srcId="{19E3817B-3A71-4B07-9C99-944754A173B0}" destId="{6389EEAF-D377-41E0-B76F-7FA85A755F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F0757E-991C-46B8-9FE2-2EC143C4AE1A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是群，存在映射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是满同态。令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是</a:t>
              </a:r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𝑓</m:t>
                  </m:r>
                </m:oMath>
              </a14:m>
              <a:r>
                <a:rPr lang="zh-CN" altLang="en-US" dirty="0"/>
                <a:t>的核，则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N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。</a:t>
              </a:r>
            </a:p>
          </dgm:t>
        </dgm:pt>
      </mc:Choice>
      <mc:Fallback xmlns="">
        <dgm:pt modelId="{E8F0757E-991C-46B8-9FE2-2EC143C4AE1A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:r>
                <a:rPr lang="en-US" altLang="zh-CN" b="0" i="0">
                  <a:latin typeface="Cambria Math" panose="02040503050406030204" pitchFamily="18" charset="0"/>
                </a:rPr>
                <a:t>𝐺,𝐻</a:t>
              </a:r>
              <a:r>
                <a:rPr lang="zh-CN" altLang="en-US" dirty="0"/>
                <a:t>是群，存在映射</a:t>
              </a:r>
              <a:r>
                <a:rPr lang="en-US" altLang="zh-CN" b="0" i="0">
                  <a:latin typeface="Cambria Math" panose="02040503050406030204" pitchFamily="18" charset="0"/>
                </a:rPr>
                <a:t>𝑓:𝐺→𝐻</a:t>
              </a:r>
              <a:r>
                <a:rPr lang="zh-CN" altLang="en-US" dirty="0"/>
                <a:t>是满同态。令</a:t>
              </a:r>
              <a:r>
                <a:rPr lang="en-US" altLang="zh-CN" b="0" i="0">
                  <a:latin typeface="Cambria Math" panose="02040503050406030204" pitchFamily="18" charset="0"/>
                </a:rPr>
                <a:t>𝑁</a:t>
              </a:r>
              <a:r>
                <a:rPr lang="zh-CN" altLang="en-US" dirty="0"/>
                <a:t>是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𝑓</a:t>
              </a:r>
              <a:r>
                <a:rPr lang="zh-CN" altLang="en-US" dirty="0"/>
                <a:t>的核，则</a:t>
              </a:r>
              <a:r>
                <a:rPr lang="en-US" altLang="zh-CN" b="0" i="0">
                  <a:latin typeface="Cambria Math" panose="02040503050406030204" pitchFamily="18" charset="0"/>
                </a:rPr>
                <a:t>G/N≅𝐻</a:t>
              </a:r>
              <a:r>
                <a:rPr lang="zh-CN" altLang="en-US" dirty="0"/>
                <a:t>。</a:t>
              </a:r>
            </a:p>
          </dgm:t>
        </dgm:pt>
      </mc:Fallback>
    </mc:AlternateContent>
    <dgm:pt modelId="{536B8B01-B8BE-49AC-B543-27C7BED2ACCF}" type="par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074D8DFB-9EC6-4968-928A-E22DC68D41B4}" type="sib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54F820CB-D400-4B8B-858A-287838424269}">
      <dgm:prSet phldrT="[文本]"/>
      <dgm:spPr/>
      <dgm:t>
        <a:bodyPr/>
        <a:lstStyle/>
        <a:p>
          <a:r>
            <a:rPr lang="zh-CN" altLang="en-US" dirty="0"/>
            <a:t>群同态基本定理</a:t>
          </a:r>
        </a:p>
      </dgm:t>
    </dgm:pt>
    <dgm:pt modelId="{4DCC4596-C7D8-4571-877B-12D9D403B0B9}" type="par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96EE83CE-6239-4B29-8D03-B5FA255CCE42}" type="sib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A4D40269-1385-415D-81A6-38E947ACCFD5}" type="pres">
      <dgm:prSet presAssocID="{54F820CB-D400-4B8B-858A-287838424269}" presName="parentText" presStyleLbl="node1" presStyleIdx="0" presStyleCnt="1" custLinFactNeighborX="-43347" custLinFactNeighborY="-2927">
        <dgm:presLayoutVars>
          <dgm:chMax val="0"/>
          <dgm:bulletEnabled val="1"/>
        </dgm:presLayoutVars>
      </dgm:prSet>
      <dgm:spPr/>
    </dgm:pt>
    <dgm:pt modelId="{D394BDCE-36E3-4C61-891C-8F88663D38CD}" type="pres">
      <dgm:prSet presAssocID="{54F820CB-D400-4B8B-858A-2878384242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A56017-5210-4989-ABE3-6E01C189DCE9}" srcId="{54F820CB-D400-4B8B-858A-287838424269}" destId="{E8F0757E-991C-46B8-9FE2-2EC143C4AE1A}" srcOrd="0" destOrd="0" parTransId="{536B8B01-B8BE-49AC-B543-27C7BED2ACCF}" sibTransId="{074D8DFB-9EC6-4968-928A-E22DC68D41B4}"/>
    <dgm:cxn modelId="{B0F9051A-D02D-44B2-A5B2-42A8DDDB48B8}" srcId="{13018DCF-AB00-4DF8-9C1C-9D4DD2499249}" destId="{54F820CB-D400-4B8B-858A-287838424269}" srcOrd="0" destOrd="0" parTransId="{4DCC4596-C7D8-4571-877B-12D9D403B0B9}" sibTransId="{96EE83CE-6239-4B29-8D03-B5FA255CCE42}"/>
    <dgm:cxn modelId="{461B5295-1E55-4376-BF16-0CDA5CD4B7A9}" type="presOf" srcId="{54F820CB-D400-4B8B-858A-287838424269}" destId="{A4D40269-1385-415D-81A6-38E947ACCFD5}" srcOrd="0" destOrd="0" presId="urn:microsoft.com/office/officeart/2005/8/layout/vList2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99BDCFDC-A6BF-4BAA-A45A-EDE27BEE1F92}" type="presOf" srcId="{E8F0757E-991C-46B8-9FE2-2EC143C4AE1A}" destId="{D394BDCE-36E3-4C61-891C-8F88663D38CD}" srcOrd="0" destOrd="0" presId="urn:microsoft.com/office/officeart/2005/8/layout/vList2"/>
    <dgm:cxn modelId="{5FA17F08-1DB8-4173-8E30-15C1DEEBCADD}" type="presParOf" srcId="{1726D563-CA05-46B5-BAE9-6F7B0C3C8263}" destId="{A4D40269-1385-415D-81A6-38E947ACCFD5}" srcOrd="0" destOrd="0" presId="urn:microsoft.com/office/officeart/2005/8/layout/vList2"/>
    <dgm:cxn modelId="{6E6BB055-E2DB-4B75-A0B1-6FAA24344F17}" type="presParOf" srcId="{1726D563-CA05-46B5-BAE9-6F7B0C3C8263}" destId="{D394BDCE-36E3-4C61-891C-8F88663D38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8F0757E-991C-46B8-9FE2-2EC143C4AE1A}">
      <dgm:prSet phldrT="[文本]"/>
      <dgm:spPr>
        <a:blipFill>
          <a:blip xmlns:r="http://schemas.openxmlformats.org/officeDocument/2006/relationships" r:embed="rId1"/>
          <a:stretch>
            <a:fillRect l="-3756" t="-6944" b="-11111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36B8B01-B8BE-49AC-B543-27C7BED2ACCF}" type="par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074D8DFB-9EC6-4968-928A-E22DC68D41B4}" type="sib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54F820CB-D400-4B8B-858A-287838424269}">
      <dgm:prSet phldrT="[文本]"/>
      <dgm:spPr/>
      <dgm:t>
        <a:bodyPr/>
        <a:lstStyle/>
        <a:p>
          <a:r>
            <a:rPr lang="zh-CN" altLang="en-US" dirty="0"/>
            <a:t>群同态基本定理</a:t>
          </a:r>
        </a:p>
      </dgm:t>
    </dgm:pt>
    <dgm:pt modelId="{4DCC4596-C7D8-4571-877B-12D9D403B0B9}" type="par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96EE83CE-6239-4B29-8D03-B5FA255CCE42}" type="sib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A4D40269-1385-415D-81A6-38E947ACCFD5}" type="pres">
      <dgm:prSet presAssocID="{54F820CB-D400-4B8B-858A-287838424269}" presName="parentText" presStyleLbl="node1" presStyleIdx="0" presStyleCnt="1" custLinFactNeighborX="-43347" custLinFactNeighborY="-2927">
        <dgm:presLayoutVars>
          <dgm:chMax val="0"/>
          <dgm:bulletEnabled val="1"/>
        </dgm:presLayoutVars>
      </dgm:prSet>
      <dgm:spPr/>
    </dgm:pt>
    <dgm:pt modelId="{D394BDCE-36E3-4C61-891C-8F88663D38CD}" type="pres">
      <dgm:prSet presAssocID="{54F820CB-D400-4B8B-858A-2878384242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A56017-5210-4989-ABE3-6E01C189DCE9}" srcId="{54F820CB-D400-4B8B-858A-287838424269}" destId="{E8F0757E-991C-46B8-9FE2-2EC143C4AE1A}" srcOrd="0" destOrd="0" parTransId="{536B8B01-B8BE-49AC-B543-27C7BED2ACCF}" sibTransId="{074D8DFB-9EC6-4968-928A-E22DC68D41B4}"/>
    <dgm:cxn modelId="{B0F9051A-D02D-44B2-A5B2-42A8DDDB48B8}" srcId="{13018DCF-AB00-4DF8-9C1C-9D4DD2499249}" destId="{54F820CB-D400-4B8B-858A-287838424269}" srcOrd="0" destOrd="0" parTransId="{4DCC4596-C7D8-4571-877B-12D9D403B0B9}" sibTransId="{96EE83CE-6239-4B29-8D03-B5FA255CCE42}"/>
    <dgm:cxn modelId="{461B5295-1E55-4376-BF16-0CDA5CD4B7A9}" type="presOf" srcId="{54F820CB-D400-4B8B-858A-287838424269}" destId="{A4D40269-1385-415D-81A6-38E947ACCFD5}" srcOrd="0" destOrd="0" presId="urn:microsoft.com/office/officeart/2005/8/layout/vList2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99BDCFDC-A6BF-4BAA-A45A-EDE27BEE1F92}" type="presOf" srcId="{E8F0757E-991C-46B8-9FE2-2EC143C4AE1A}" destId="{D394BDCE-36E3-4C61-891C-8F88663D38CD}" srcOrd="0" destOrd="0" presId="urn:microsoft.com/office/officeart/2005/8/layout/vList2"/>
    <dgm:cxn modelId="{5FA17F08-1DB8-4173-8E30-15C1DEEBCADD}" type="presParOf" srcId="{1726D563-CA05-46B5-BAE9-6F7B0C3C8263}" destId="{A4D40269-1385-415D-81A6-38E947ACCFD5}" srcOrd="0" destOrd="0" presId="urn:microsoft.com/office/officeart/2005/8/layout/vList2"/>
    <dgm:cxn modelId="{6E6BB055-E2DB-4B75-A0B1-6FAA24344F17}" type="presParOf" srcId="{1726D563-CA05-46B5-BAE9-6F7B0C3C8263}" destId="{D394BDCE-36E3-4C61-891C-8F88663D38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53E044C-BECB-4C98-AEE0-7E6DDBDD7B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8F5FCA-6DB6-4FBE-80C4-C491E5251227}">
      <dgm:prSet phldrT="[文本]"/>
      <dgm:spPr/>
      <dgm:t>
        <a:bodyPr/>
        <a:lstStyle/>
        <a:p>
          <a:r>
            <a:rPr lang="zh-CN" altLang="en-US" dirty="0"/>
            <a:t>证明思路</a:t>
          </a:r>
        </a:p>
      </dgm:t>
    </dgm:pt>
    <dgm:pt modelId="{47EC4E34-B868-4198-8B80-F3133FAF7B98}" type="parTrans" cxnId="{63D60692-9B51-4D20-8E33-99639ABCDE75}">
      <dgm:prSet/>
      <dgm:spPr/>
      <dgm:t>
        <a:bodyPr/>
        <a:lstStyle/>
        <a:p>
          <a:endParaRPr lang="zh-CN" altLang="en-US"/>
        </a:p>
      </dgm:t>
    </dgm:pt>
    <dgm:pt modelId="{675FE8BF-05F1-415E-949C-7C011D911B5D}" type="sibTrans" cxnId="{63D60692-9B51-4D20-8E33-99639ABCDE75}">
      <dgm:prSet/>
      <dgm:spPr/>
      <dgm:t>
        <a:bodyPr/>
        <a:lstStyle/>
        <a:p>
          <a:endParaRPr lang="zh-CN" altLang="en-US"/>
        </a:p>
      </dgm:t>
    </dgm:pt>
    <dgm:pt modelId="{39C740C8-273C-4F89-8D59-F410ACD11CDB}">
      <dgm:prSet phldrT="[文本]"/>
      <dgm:spPr/>
      <dgm:t>
        <a:bodyPr/>
        <a:lstStyle/>
        <a:p>
          <a:r>
            <a:rPr lang="zh-CN" altLang="en-US" dirty="0"/>
            <a:t>利用这两个等价类定义一个双射</a:t>
          </a:r>
        </a:p>
      </dgm:t>
    </dgm:pt>
    <dgm:pt modelId="{5A499FEA-7559-4B8B-B59B-3CC05EE7CB62}" type="parTrans" cxnId="{81E0A56B-724A-4F27-A697-B78EE1CCB01C}">
      <dgm:prSet/>
      <dgm:spPr/>
      <dgm:t>
        <a:bodyPr/>
        <a:lstStyle/>
        <a:p>
          <a:endParaRPr lang="zh-CN" altLang="en-US"/>
        </a:p>
      </dgm:t>
    </dgm:pt>
    <dgm:pt modelId="{2729CA59-5312-4FBB-BEDD-DFF201C98326}" type="sibTrans" cxnId="{81E0A56B-724A-4F27-A697-B78EE1CCB01C}">
      <dgm:prSet/>
      <dgm:spPr/>
      <dgm:t>
        <a:bodyPr/>
        <a:lstStyle/>
        <a:p>
          <a:endParaRPr lang="zh-CN" altLang="en-US"/>
        </a:p>
      </dgm:t>
    </dgm:pt>
    <dgm:pt modelId="{2E67B7F8-844B-4155-A59F-F31D11C12D93}" type="pres">
      <dgm:prSet presAssocID="{653E044C-BECB-4C98-AEE0-7E6DDBDD7B15}" presName="linear" presStyleCnt="0">
        <dgm:presLayoutVars>
          <dgm:animLvl val="lvl"/>
          <dgm:resizeHandles val="exact"/>
        </dgm:presLayoutVars>
      </dgm:prSet>
      <dgm:spPr/>
    </dgm:pt>
    <dgm:pt modelId="{38D67E97-233D-4EFF-9DE6-35CE2E9603A0}" type="pres">
      <dgm:prSet presAssocID="{AF8F5FCA-6DB6-4FBE-80C4-C491E5251227}" presName="parentText" presStyleLbl="node1" presStyleIdx="0" presStyleCnt="1" custLinFactNeighborX="-3268" custLinFactNeighborY="-23564">
        <dgm:presLayoutVars>
          <dgm:chMax val="0"/>
          <dgm:bulletEnabled val="1"/>
        </dgm:presLayoutVars>
      </dgm:prSet>
      <dgm:spPr/>
    </dgm:pt>
    <dgm:pt modelId="{84990F29-3182-434B-AF0A-BE7477AC0BD8}" type="pres">
      <dgm:prSet presAssocID="{AF8F5FCA-6DB6-4FBE-80C4-C491E52512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DAFB20-A22A-420C-BAA6-F995BC91B774}" type="presOf" srcId="{39C740C8-273C-4F89-8D59-F410ACD11CDB}" destId="{84990F29-3182-434B-AF0A-BE7477AC0BD8}" srcOrd="0" destOrd="0" presId="urn:microsoft.com/office/officeart/2005/8/layout/vList2"/>
    <dgm:cxn modelId="{81E0A56B-724A-4F27-A697-B78EE1CCB01C}" srcId="{AF8F5FCA-6DB6-4FBE-80C4-C491E5251227}" destId="{39C740C8-273C-4F89-8D59-F410ACD11CDB}" srcOrd="0" destOrd="0" parTransId="{5A499FEA-7559-4B8B-B59B-3CC05EE7CB62}" sibTransId="{2729CA59-5312-4FBB-BEDD-DFF201C98326}"/>
    <dgm:cxn modelId="{157A9880-0E42-4792-BBC2-7DB202C46336}" type="presOf" srcId="{AF8F5FCA-6DB6-4FBE-80C4-C491E5251227}" destId="{38D67E97-233D-4EFF-9DE6-35CE2E9603A0}" srcOrd="0" destOrd="0" presId="urn:microsoft.com/office/officeart/2005/8/layout/vList2"/>
    <dgm:cxn modelId="{63D60692-9B51-4D20-8E33-99639ABCDE75}" srcId="{653E044C-BECB-4C98-AEE0-7E6DDBDD7B15}" destId="{AF8F5FCA-6DB6-4FBE-80C4-C491E5251227}" srcOrd="0" destOrd="0" parTransId="{47EC4E34-B868-4198-8B80-F3133FAF7B98}" sibTransId="{675FE8BF-05F1-415E-949C-7C011D911B5D}"/>
    <dgm:cxn modelId="{B8A816FE-C23E-4E90-9BC1-E3DD9295A575}" type="presOf" srcId="{653E044C-BECB-4C98-AEE0-7E6DDBDD7B15}" destId="{2E67B7F8-844B-4155-A59F-F31D11C12D93}" srcOrd="0" destOrd="0" presId="urn:microsoft.com/office/officeart/2005/8/layout/vList2"/>
    <dgm:cxn modelId="{6EE7A916-2F92-4ECB-956F-9EB44BC782CE}" type="presParOf" srcId="{2E67B7F8-844B-4155-A59F-F31D11C12D93}" destId="{38D67E97-233D-4EFF-9DE6-35CE2E9603A0}" srcOrd="0" destOrd="0" presId="urn:microsoft.com/office/officeart/2005/8/layout/vList2"/>
    <dgm:cxn modelId="{F7C832E0-9884-422D-A455-AC511A9E8D84}" type="presParOf" srcId="{2E67B7F8-844B-4155-A59F-F31D11C12D93}" destId="{84990F29-3182-434B-AF0A-BE7477AC0BD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0737F1-3892-4A24-8573-899BF080FD2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C651333-510D-4518-918B-CF927E73E6D9}">
      <dgm:prSet phldrT="[文本]"/>
      <dgm:spPr/>
      <dgm:t>
        <a:bodyPr/>
        <a:lstStyle/>
        <a:p>
          <a:r>
            <a:rPr lang="zh-CN" altLang="en-US"/>
            <a:t>群同态基本定理</a:t>
          </a:r>
        </a:p>
      </dgm:t>
    </dgm:pt>
    <dgm:pt modelId="{252FEAD9-90BA-4D35-B305-3C9AA3E8039D}" type="parTrans" cxnId="{A8813D3B-DFCD-4152-96B6-35C54BA69463}">
      <dgm:prSet/>
      <dgm:spPr/>
      <dgm:t>
        <a:bodyPr/>
        <a:lstStyle/>
        <a:p>
          <a:endParaRPr lang="zh-CN" altLang="en-US"/>
        </a:p>
      </dgm:t>
    </dgm:pt>
    <dgm:pt modelId="{7FA24172-E498-4052-A1EF-22B1B6A7D012}" type="sibTrans" cxnId="{A8813D3B-DFCD-4152-96B6-35C54BA69463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56F4CC1-455C-4D3E-A607-F71D550FB603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是群，存在映射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是满同态。令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是</a:t>
              </a:r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𝑓</m:t>
                  </m:r>
                </m:oMath>
              </a14:m>
              <a:r>
                <a:rPr lang="zh-CN" altLang="en-US" dirty="0"/>
                <a:t>的核，则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N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。</a:t>
              </a:r>
            </a:p>
          </dgm:t>
        </dgm:pt>
      </mc:Choice>
      <mc:Fallback xmlns="">
        <dgm:pt modelId="{D56F4CC1-455C-4D3E-A607-F71D550FB603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:r>
                <a:rPr lang="en-US" altLang="zh-CN" b="0" i="0">
                  <a:latin typeface="Cambria Math" panose="02040503050406030204" pitchFamily="18" charset="0"/>
                </a:rPr>
                <a:t>𝐺,𝐻</a:t>
              </a:r>
              <a:r>
                <a:rPr lang="zh-CN" altLang="en-US" dirty="0"/>
                <a:t>是群，存在映射</a:t>
              </a:r>
              <a:r>
                <a:rPr lang="en-US" altLang="zh-CN" b="0" i="0">
                  <a:latin typeface="Cambria Math" panose="02040503050406030204" pitchFamily="18" charset="0"/>
                </a:rPr>
                <a:t>𝑓:𝐺→𝐻</a:t>
              </a:r>
              <a:r>
                <a:rPr lang="zh-CN" altLang="en-US" dirty="0"/>
                <a:t>是满同态。令</a:t>
              </a:r>
              <a:r>
                <a:rPr lang="en-US" altLang="zh-CN" b="0" i="0">
                  <a:latin typeface="Cambria Math" panose="02040503050406030204" pitchFamily="18" charset="0"/>
                </a:rPr>
                <a:t>𝑁</a:t>
              </a:r>
              <a:r>
                <a:rPr lang="zh-CN" altLang="en-US" dirty="0"/>
                <a:t>是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𝑓</a:t>
              </a:r>
              <a:r>
                <a:rPr lang="zh-CN" altLang="en-US" dirty="0"/>
                <a:t>的核，则</a:t>
              </a:r>
              <a:r>
                <a:rPr lang="en-US" altLang="zh-CN" b="0" i="0">
                  <a:latin typeface="Cambria Math" panose="02040503050406030204" pitchFamily="18" charset="0"/>
                </a:rPr>
                <a:t>G/N≅𝐻</a:t>
              </a:r>
              <a:r>
                <a:rPr lang="zh-CN" altLang="en-US" dirty="0"/>
                <a:t>。</a:t>
              </a:r>
            </a:p>
          </dgm:t>
        </dgm:pt>
      </mc:Fallback>
    </mc:AlternateContent>
    <dgm:pt modelId="{654CC746-214A-4421-B8B6-E3BF6ED7B6A0}" type="parTrans" cxnId="{53BADBF4-FABA-41C1-AFC3-774BFAB17670}">
      <dgm:prSet/>
      <dgm:spPr/>
      <dgm:t>
        <a:bodyPr/>
        <a:lstStyle/>
        <a:p>
          <a:endParaRPr lang="zh-CN" altLang="en-US"/>
        </a:p>
      </dgm:t>
    </dgm:pt>
    <dgm:pt modelId="{B242A288-07E9-4F7D-AB98-5364753B6A79}" type="sibTrans" cxnId="{53BADBF4-FABA-41C1-AFC3-774BFAB17670}">
      <dgm:prSet/>
      <dgm:spPr/>
      <dgm:t>
        <a:bodyPr/>
        <a:lstStyle/>
        <a:p>
          <a:endParaRPr lang="zh-CN" altLang="en-US"/>
        </a:p>
      </dgm:t>
    </dgm:pt>
    <dgm:pt modelId="{4F0BE46D-B019-4C9A-9933-AA4BE73EE4A3}" type="pres">
      <dgm:prSet presAssocID="{830737F1-3892-4A24-8573-899BF080FD2D}" presName="linear" presStyleCnt="0">
        <dgm:presLayoutVars>
          <dgm:animLvl val="lvl"/>
          <dgm:resizeHandles val="exact"/>
        </dgm:presLayoutVars>
      </dgm:prSet>
      <dgm:spPr/>
    </dgm:pt>
    <dgm:pt modelId="{1BDBB9A5-3036-4C46-BBA2-E72D72D11779}" type="pres">
      <dgm:prSet presAssocID="{BC651333-510D-4518-918B-CF927E73E6D9}" presName="parentText" presStyleLbl="node1" presStyleIdx="0" presStyleCnt="1" custLinFactY="-86058" custLinFactNeighborX="-1803" custLinFactNeighborY="-100000">
        <dgm:presLayoutVars>
          <dgm:chMax val="0"/>
          <dgm:bulletEnabled val="1"/>
        </dgm:presLayoutVars>
      </dgm:prSet>
      <dgm:spPr/>
    </dgm:pt>
    <dgm:pt modelId="{161017AE-1C0F-402E-9216-CA6AFD4A39F0}" type="pres">
      <dgm:prSet presAssocID="{BC651333-510D-4518-918B-CF927E73E6D9}" presName="childText" presStyleLbl="revTx" presStyleIdx="0" presStyleCnt="1" custLinFactNeighborX="-2467" custLinFactNeighborY="45096">
        <dgm:presLayoutVars>
          <dgm:bulletEnabled val="1"/>
        </dgm:presLayoutVars>
      </dgm:prSet>
      <dgm:spPr/>
    </dgm:pt>
  </dgm:ptLst>
  <dgm:cxnLst>
    <dgm:cxn modelId="{A8813D3B-DFCD-4152-96B6-35C54BA69463}" srcId="{830737F1-3892-4A24-8573-899BF080FD2D}" destId="{BC651333-510D-4518-918B-CF927E73E6D9}" srcOrd="0" destOrd="0" parTransId="{252FEAD9-90BA-4D35-B305-3C9AA3E8039D}" sibTransId="{7FA24172-E498-4052-A1EF-22B1B6A7D012}"/>
    <dgm:cxn modelId="{ED451688-459B-4B65-B051-A11B2E69847B}" type="presOf" srcId="{830737F1-3892-4A24-8573-899BF080FD2D}" destId="{4F0BE46D-B019-4C9A-9933-AA4BE73EE4A3}" srcOrd="0" destOrd="0" presId="urn:microsoft.com/office/officeart/2005/8/layout/vList2"/>
    <dgm:cxn modelId="{E1C90A8A-9840-49A4-9CA4-9187984A37DB}" type="presOf" srcId="{BC651333-510D-4518-918B-CF927E73E6D9}" destId="{1BDBB9A5-3036-4C46-BBA2-E72D72D11779}" srcOrd="0" destOrd="0" presId="urn:microsoft.com/office/officeart/2005/8/layout/vList2"/>
    <dgm:cxn modelId="{F49171DF-728F-4DC3-ACFB-290C56F77EA9}" type="presOf" srcId="{D56F4CC1-455C-4D3E-A607-F71D550FB603}" destId="{161017AE-1C0F-402E-9216-CA6AFD4A39F0}" srcOrd="0" destOrd="0" presId="urn:microsoft.com/office/officeart/2005/8/layout/vList2"/>
    <dgm:cxn modelId="{53BADBF4-FABA-41C1-AFC3-774BFAB17670}" srcId="{BC651333-510D-4518-918B-CF927E73E6D9}" destId="{D56F4CC1-455C-4D3E-A607-F71D550FB603}" srcOrd="0" destOrd="0" parTransId="{654CC746-214A-4421-B8B6-E3BF6ED7B6A0}" sibTransId="{B242A288-07E9-4F7D-AB98-5364753B6A79}"/>
    <dgm:cxn modelId="{705E82BC-241F-46EC-B167-15339D110F8A}" type="presParOf" srcId="{4F0BE46D-B019-4C9A-9933-AA4BE73EE4A3}" destId="{1BDBB9A5-3036-4C46-BBA2-E72D72D11779}" srcOrd="0" destOrd="0" presId="urn:microsoft.com/office/officeart/2005/8/layout/vList2"/>
    <dgm:cxn modelId="{6DDF30F5-8DC0-4A39-AB5A-C0BF31972F71}" type="presParOf" srcId="{4F0BE46D-B019-4C9A-9933-AA4BE73EE4A3}" destId="{161017AE-1C0F-402E-9216-CA6AFD4A39F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0737F1-3892-4A24-8573-899BF080FD2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C651333-510D-4518-918B-CF927E73E6D9}">
      <dgm:prSet phldrT="[文本]"/>
      <dgm:spPr/>
      <dgm:t>
        <a:bodyPr/>
        <a:lstStyle/>
        <a:p>
          <a:r>
            <a:rPr lang="zh-CN" altLang="en-US"/>
            <a:t>群同态基本定理</a:t>
          </a:r>
        </a:p>
      </dgm:t>
    </dgm:pt>
    <dgm:pt modelId="{252FEAD9-90BA-4D35-B305-3C9AA3E8039D}" type="parTrans" cxnId="{A8813D3B-DFCD-4152-96B6-35C54BA69463}">
      <dgm:prSet/>
      <dgm:spPr/>
      <dgm:t>
        <a:bodyPr/>
        <a:lstStyle/>
        <a:p>
          <a:endParaRPr lang="zh-CN" altLang="en-US"/>
        </a:p>
      </dgm:t>
    </dgm:pt>
    <dgm:pt modelId="{7FA24172-E498-4052-A1EF-22B1B6A7D012}" type="sibTrans" cxnId="{A8813D3B-DFCD-4152-96B6-35C54BA69463}">
      <dgm:prSet/>
      <dgm:spPr/>
      <dgm:t>
        <a:bodyPr/>
        <a:lstStyle/>
        <a:p>
          <a:endParaRPr lang="zh-CN" altLang="en-US"/>
        </a:p>
      </dgm:t>
    </dgm:pt>
    <dgm:pt modelId="{D56F4CC1-455C-4D3E-A607-F71D550FB603}">
      <dgm:prSet phldrT="[文本]"/>
      <dgm:spPr>
        <a:blipFill>
          <a:blip xmlns:r="http://schemas.openxmlformats.org/officeDocument/2006/relationships" r:embed="rId1"/>
          <a:stretch>
            <a:fillRect t="-20000" b="-24615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54CC746-214A-4421-B8B6-E3BF6ED7B6A0}" type="parTrans" cxnId="{53BADBF4-FABA-41C1-AFC3-774BFAB17670}">
      <dgm:prSet/>
      <dgm:spPr/>
      <dgm:t>
        <a:bodyPr/>
        <a:lstStyle/>
        <a:p>
          <a:endParaRPr lang="zh-CN" altLang="en-US"/>
        </a:p>
      </dgm:t>
    </dgm:pt>
    <dgm:pt modelId="{B242A288-07E9-4F7D-AB98-5364753B6A79}" type="sibTrans" cxnId="{53BADBF4-FABA-41C1-AFC3-774BFAB17670}">
      <dgm:prSet/>
      <dgm:spPr/>
      <dgm:t>
        <a:bodyPr/>
        <a:lstStyle/>
        <a:p>
          <a:endParaRPr lang="zh-CN" altLang="en-US"/>
        </a:p>
      </dgm:t>
    </dgm:pt>
    <dgm:pt modelId="{4F0BE46D-B019-4C9A-9933-AA4BE73EE4A3}" type="pres">
      <dgm:prSet presAssocID="{830737F1-3892-4A24-8573-899BF080FD2D}" presName="linear" presStyleCnt="0">
        <dgm:presLayoutVars>
          <dgm:animLvl val="lvl"/>
          <dgm:resizeHandles val="exact"/>
        </dgm:presLayoutVars>
      </dgm:prSet>
      <dgm:spPr/>
    </dgm:pt>
    <dgm:pt modelId="{1BDBB9A5-3036-4C46-BBA2-E72D72D11779}" type="pres">
      <dgm:prSet presAssocID="{BC651333-510D-4518-918B-CF927E73E6D9}" presName="parentText" presStyleLbl="node1" presStyleIdx="0" presStyleCnt="1" custLinFactY="-86058" custLinFactNeighborX="-1803" custLinFactNeighborY="-100000">
        <dgm:presLayoutVars>
          <dgm:chMax val="0"/>
          <dgm:bulletEnabled val="1"/>
        </dgm:presLayoutVars>
      </dgm:prSet>
      <dgm:spPr/>
    </dgm:pt>
    <dgm:pt modelId="{161017AE-1C0F-402E-9216-CA6AFD4A39F0}" type="pres">
      <dgm:prSet presAssocID="{BC651333-510D-4518-918B-CF927E73E6D9}" presName="childText" presStyleLbl="revTx" presStyleIdx="0" presStyleCnt="1" custLinFactNeighborX="-2467" custLinFactNeighborY="45096">
        <dgm:presLayoutVars>
          <dgm:bulletEnabled val="1"/>
        </dgm:presLayoutVars>
      </dgm:prSet>
      <dgm:spPr/>
    </dgm:pt>
  </dgm:ptLst>
  <dgm:cxnLst>
    <dgm:cxn modelId="{A8813D3B-DFCD-4152-96B6-35C54BA69463}" srcId="{830737F1-3892-4A24-8573-899BF080FD2D}" destId="{BC651333-510D-4518-918B-CF927E73E6D9}" srcOrd="0" destOrd="0" parTransId="{252FEAD9-90BA-4D35-B305-3C9AA3E8039D}" sibTransId="{7FA24172-E498-4052-A1EF-22B1B6A7D012}"/>
    <dgm:cxn modelId="{ED451688-459B-4B65-B051-A11B2E69847B}" type="presOf" srcId="{830737F1-3892-4A24-8573-899BF080FD2D}" destId="{4F0BE46D-B019-4C9A-9933-AA4BE73EE4A3}" srcOrd="0" destOrd="0" presId="urn:microsoft.com/office/officeart/2005/8/layout/vList2"/>
    <dgm:cxn modelId="{E1C90A8A-9840-49A4-9CA4-9187984A37DB}" type="presOf" srcId="{BC651333-510D-4518-918B-CF927E73E6D9}" destId="{1BDBB9A5-3036-4C46-BBA2-E72D72D11779}" srcOrd="0" destOrd="0" presId="urn:microsoft.com/office/officeart/2005/8/layout/vList2"/>
    <dgm:cxn modelId="{F49171DF-728F-4DC3-ACFB-290C56F77EA9}" type="presOf" srcId="{D56F4CC1-455C-4D3E-A607-F71D550FB603}" destId="{161017AE-1C0F-402E-9216-CA6AFD4A39F0}" srcOrd="0" destOrd="0" presId="urn:microsoft.com/office/officeart/2005/8/layout/vList2"/>
    <dgm:cxn modelId="{53BADBF4-FABA-41C1-AFC3-774BFAB17670}" srcId="{BC651333-510D-4518-918B-CF927E73E6D9}" destId="{D56F4CC1-455C-4D3E-A607-F71D550FB603}" srcOrd="0" destOrd="0" parTransId="{654CC746-214A-4421-B8B6-E3BF6ED7B6A0}" sibTransId="{B242A288-07E9-4F7D-AB98-5364753B6A79}"/>
    <dgm:cxn modelId="{705E82BC-241F-46EC-B167-15339D110F8A}" type="presParOf" srcId="{4F0BE46D-B019-4C9A-9933-AA4BE73EE4A3}" destId="{1BDBB9A5-3036-4C46-BBA2-E72D72D11779}" srcOrd="0" destOrd="0" presId="urn:microsoft.com/office/officeart/2005/8/layout/vList2"/>
    <dgm:cxn modelId="{6DDF30F5-8DC0-4A39-AB5A-C0BF31972F71}" type="presParOf" srcId="{4F0BE46D-B019-4C9A-9933-AA4BE73EE4A3}" destId="{161017AE-1C0F-402E-9216-CA6AFD4A39F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2744F99-7218-4947-8C01-8A32DF2048D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D3143B4-A9C8-4C5D-88B5-EAA0192FC222}">
      <dgm:prSet phldrT="[文本]"/>
      <dgm:spPr/>
      <dgm:t>
        <a:bodyPr/>
        <a:lstStyle/>
        <a:p>
          <a:r>
            <a:rPr lang="zh-CN" altLang="en-US" dirty="0"/>
            <a:t>群同构第一定理</a:t>
          </a:r>
        </a:p>
      </dgm:t>
    </dgm:pt>
    <dgm:pt modelId="{2291CA0C-726B-49BC-8ECB-F93482D868FB}" type="parTrans" cxnId="{C44AA9AC-284A-4267-AA33-270FB519A242}">
      <dgm:prSet/>
      <dgm:spPr/>
      <dgm:t>
        <a:bodyPr/>
        <a:lstStyle/>
        <a:p>
          <a:endParaRPr lang="zh-CN" altLang="en-US"/>
        </a:p>
      </dgm:t>
    </dgm:pt>
    <dgm:pt modelId="{CE962894-03B7-412C-B537-312909229C18}" type="sibTrans" cxnId="{C44AA9AC-284A-4267-AA33-270FB519A24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DB00823-A746-4D1A-B929-055E1CD3AA27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是群，存在映射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是同态，则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ker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f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)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𝑖𝑚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zh-CN" altLang="en-US" dirty="0"/>
                <a:t>。</a:t>
              </a:r>
            </a:p>
          </dgm:t>
        </dgm:pt>
      </mc:Choice>
      <mc:Fallback xmlns="">
        <dgm:pt modelId="{EDB00823-A746-4D1A-B929-055E1CD3AA27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:r>
                <a:rPr lang="en-US" altLang="zh-CN" b="0" i="0">
                  <a:latin typeface="Cambria Math" panose="02040503050406030204" pitchFamily="18" charset="0"/>
                </a:rPr>
                <a:t>𝐺,𝐻</a:t>
              </a:r>
              <a:r>
                <a:rPr lang="zh-CN" altLang="en-US" dirty="0"/>
                <a:t>是群，存在映射</a:t>
              </a:r>
              <a:r>
                <a:rPr lang="en-US" altLang="zh-CN" b="0" i="0">
                  <a:latin typeface="Cambria Math" panose="02040503050406030204" pitchFamily="18" charset="0"/>
                </a:rPr>
                <a:t>𝑓:𝐺→𝐻</a:t>
              </a:r>
              <a:r>
                <a:rPr lang="zh-CN" altLang="en-US" dirty="0"/>
                <a:t>是同态，则</a:t>
              </a:r>
              <a:r>
                <a:rPr lang="en-US" altLang="zh-CN" b="0" i="0">
                  <a:latin typeface="Cambria Math" panose="02040503050406030204" pitchFamily="18" charset="0"/>
                </a:rPr>
                <a:t>G/ker(f)≅𝑖𝑚(𝑓)</a:t>
              </a:r>
              <a:r>
                <a:rPr lang="zh-CN" altLang="en-US" dirty="0"/>
                <a:t>。</a:t>
              </a:r>
            </a:p>
          </dgm:t>
        </dgm:pt>
      </mc:Fallback>
    </mc:AlternateContent>
    <dgm:pt modelId="{F8BE5239-064C-40FD-B870-25C6CEDCE22A}" type="parTrans" cxnId="{DE19C3C8-4716-4212-8D12-65DAB06F8F2A}">
      <dgm:prSet/>
      <dgm:spPr/>
      <dgm:t>
        <a:bodyPr/>
        <a:lstStyle/>
        <a:p>
          <a:endParaRPr lang="zh-CN" altLang="en-US"/>
        </a:p>
      </dgm:t>
    </dgm:pt>
    <dgm:pt modelId="{2BD1184A-74C9-4C04-8334-63C444DCCDBC}" type="sibTrans" cxnId="{DE19C3C8-4716-4212-8D12-65DAB06F8F2A}">
      <dgm:prSet/>
      <dgm:spPr/>
      <dgm:t>
        <a:bodyPr/>
        <a:lstStyle/>
        <a:p>
          <a:endParaRPr lang="zh-CN" altLang="en-US"/>
        </a:p>
      </dgm:t>
    </dgm:pt>
    <dgm:pt modelId="{16618BD9-8CD8-4102-AF8B-D5CB5C53855F}" type="pres">
      <dgm:prSet presAssocID="{A2744F99-7218-4947-8C01-8A32DF2048D6}" presName="linear" presStyleCnt="0">
        <dgm:presLayoutVars>
          <dgm:animLvl val="lvl"/>
          <dgm:resizeHandles val="exact"/>
        </dgm:presLayoutVars>
      </dgm:prSet>
      <dgm:spPr/>
    </dgm:pt>
    <dgm:pt modelId="{6BE049BD-C037-44A0-8ED9-F0B9E262C1C7}" type="pres">
      <dgm:prSet presAssocID="{3D3143B4-A9C8-4C5D-88B5-EAA0192FC22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D31A1FC-629F-4E20-BB8C-95617074503C}" type="pres">
      <dgm:prSet presAssocID="{3D3143B4-A9C8-4C5D-88B5-EAA0192FC22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8E7711-6C9E-44BF-8401-011696C670B7}" type="presOf" srcId="{EDB00823-A746-4D1A-B929-055E1CD3AA27}" destId="{7D31A1FC-629F-4E20-BB8C-95617074503C}" srcOrd="0" destOrd="0" presId="urn:microsoft.com/office/officeart/2005/8/layout/vList2"/>
    <dgm:cxn modelId="{93032545-75C5-473F-AA94-8B4B53131EAC}" type="presOf" srcId="{A2744F99-7218-4947-8C01-8A32DF2048D6}" destId="{16618BD9-8CD8-4102-AF8B-D5CB5C53855F}" srcOrd="0" destOrd="0" presId="urn:microsoft.com/office/officeart/2005/8/layout/vList2"/>
    <dgm:cxn modelId="{52CBC959-F183-4C0F-BBBC-3E116D3E9C94}" type="presOf" srcId="{3D3143B4-A9C8-4C5D-88B5-EAA0192FC222}" destId="{6BE049BD-C037-44A0-8ED9-F0B9E262C1C7}" srcOrd="0" destOrd="0" presId="urn:microsoft.com/office/officeart/2005/8/layout/vList2"/>
    <dgm:cxn modelId="{C44AA9AC-284A-4267-AA33-270FB519A242}" srcId="{A2744F99-7218-4947-8C01-8A32DF2048D6}" destId="{3D3143B4-A9C8-4C5D-88B5-EAA0192FC222}" srcOrd="0" destOrd="0" parTransId="{2291CA0C-726B-49BC-8ECB-F93482D868FB}" sibTransId="{CE962894-03B7-412C-B537-312909229C18}"/>
    <dgm:cxn modelId="{DE19C3C8-4716-4212-8D12-65DAB06F8F2A}" srcId="{3D3143B4-A9C8-4C5D-88B5-EAA0192FC222}" destId="{EDB00823-A746-4D1A-B929-055E1CD3AA27}" srcOrd="0" destOrd="0" parTransId="{F8BE5239-064C-40FD-B870-25C6CEDCE22A}" sibTransId="{2BD1184A-74C9-4C04-8334-63C444DCCDBC}"/>
    <dgm:cxn modelId="{CBF61F9B-3920-4628-BE5D-2BA3C5315BF8}" type="presParOf" srcId="{16618BD9-8CD8-4102-AF8B-D5CB5C53855F}" destId="{6BE049BD-C037-44A0-8ED9-F0B9E262C1C7}" srcOrd="0" destOrd="0" presId="urn:microsoft.com/office/officeart/2005/8/layout/vList2"/>
    <dgm:cxn modelId="{D14F4CD2-58BC-46E1-AD6C-F74F42198E04}" type="presParOf" srcId="{16618BD9-8CD8-4102-AF8B-D5CB5C53855F}" destId="{7D31A1FC-629F-4E20-BB8C-9561707450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2744F99-7218-4947-8C01-8A32DF2048D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D3143B4-A9C8-4C5D-88B5-EAA0192FC222}">
      <dgm:prSet phldrT="[文本]"/>
      <dgm:spPr/>
      <dgm:t>
        <a:bodyPr/>
        <a:lstStyle/>
        <a:p>
          <a:r>
            <a:rPr lang="zh-CN" altLang="en-US" dirty="0"/>
            <a:t>群同构第一定理</a:t>
          </a:r>
        </a:p>
      </dgm:t>
    </dgm:pt>
    <dgm:pt modelId="{2291CA0C-726B-49BC-8ECB-F93482D868FB}" type="parTrans" cxnId="{C44AA9AC-284A-4267-AA33-270FB519A242}">
      <dgm:prSet/>
      <dgm:spPr/>
      <dgm:t>
        <a:bodyPr/>
        <a:lstStyle/>
        <a:p>
          <a:endParaRPr lang="zh-CN" altLang="en-US"/>
        </a:p>
      </dgm:t>
    </dgm:pt>
    <dgm:pt modelId="{CE962894-03B7-412C-B537-312909229C18}" type="sibTrans" cxnId="{C44AA9AC-284A-4267-AA33-270FB519A242}">
      <dgm:prSet/>
      <dgm:spPr/>
      <dgm:t>
        <a:bodyPr/>
        <a:lstStyle/>
        <a:p>
          <a:endParaRPr lang="zh-CN" altLang="en-US"/>
        </a:p>
      </dgm:t>
    </dgm:pt>
    <dgm:pt modelId="{EDB00823-A746-4D1A-B929-055E1CD3AA27}">
      <dgm:prSet phldrT="[文本]"/>
      <dgm:spPr>
        <a:blipFill>
          <a:blip xmlns:r="http://schemas.openxmlformats.org/officeDocument/2006/relationships" r:embed="rId1"/>
          <a:stretch>
            <a:fillRect l="-2200" t="-7527" b="-1075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8BE5239-064C-40FD-B870-25C6CEDCE22A}" type="parTrans" cxnId="{DE19C3C8-4716-4212-8D12-65DAB06F8F2A}">
      <dgm:prSet/>
      <dgm:spPr/>
      <dgm:t>
        <a:bodyPr/>
        <a:lstStyle/>
        <a:p>
          <a:endParaRPr lang="zh-CN" altLang="en-US"/>
        </a:p>
      </dgm:t>
    </dgm:pt>
    <dgm:pt modelId="{2BD1184A-74C9-4C04-8334-63C444DCCDBC}" type="sibTrans" cxnId="{DE19C3C8-4716-4212-8D12-65DAB06F8F2A}">
      <dgm:prSet/>
      <dgm:spPr/>
      <dgm:t>
        <a:bodyPr/>
        <a:lstStyle/>
        <a:p>
          <a:endParaRPr lang="zh-CN" altLang="en-US"/>
        </a:p>
      </dgm:t>
    </dgm:pt>
    <dgm:pt modelId="{16618BD9-8CD8-4102-AF8B-D5CB5C53855F}" type="pres">
      <dgm:prSet presAssocID="{A2744F99-7218-4947-8C01-8A32DF2048D6}" presName="linear" presStyleCnt="0">
        <dgm:presLayoutVars>
          <dgm:animLvl val="lvl"/>
          <dgm:resizeHandles val="exact"/>
        </dgm:presLayoutVars>
      </dgm:prSet>
      <dgm:spPr/>
    </dgm:pt>
    <dgm:pt modelId="{6BE049BD-C037-44A0-8ED9-F0B9E262C1C7}" type="pres">
      <dgm:prSet presAssocID="{3D3143B4-A9C8-4C5D-88B5-EAA0192FC22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D31A1FC-629F-4E20-BB8C-95617074503C}" type="pres">
      <dgm:prSet presAssocID="{3D3143B4-A9C8-4C5D-88B5-EAA0192FC22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8E7711-6C9E-44BF-8401-011696C670B7}" type="presOf" srcId="{EDB00823-A746-4D1A-B929-055E1CD3AA27}" destId="{7D31A1FC-629F-4E20-BB8C-95617074503C}" srcOrd="0" destOrd="0" presId="urn:microsoft.com/office/officeart/2005/8/layout/vList2"/>
    <dgm:cxn modelId="{93032545-75C5-473F-AA94-8B4B53131EAC}" type="presOf" srcId="{A2744F99-7218-4947-8C01-8A32DF2048D6}" destId="{16618BD9-8CD8-4102-AF8B-D5CB5C53855F}" srcOrd="0" destOrd="0" presId="urn:microsoft.com/office/officeart/2005/8/layout/vList2"/>
    <dgm:cxn modelId="{52CBC959-F183-4C0F-BBBC-3E116D3E9C94}" type="presOf" srcId="{3D3143B4-A9C8-4C5D-88B5-EAA0192FC222}" destId="{6BE049BD-C037-44A0-8ED9-F0B9E262C1C7}" srcOrd="0" destOrd="0" presId="urn:microsoft.com/office/officeart/2005/8/layout/vList2"/>
    <dgm:cxn modelId="{C44AA9AC-284A-4267-AA33-270FB519A242}" srcId="{A2744F99-7218-4947-8C01-8A32DF2048D6}" destId="{3D3143B4-A9C8-4C5D-88B5-EAA0192FC222}" srcOrd="0" destOrd="0" parTransId="{2291CA0C-726B-49BC-8ECB-F93482D868FB}" sibTransId="{CE962894-03B7-412C-B537-312909229C18}"/>
    <dgm:cxn modelId="{DE19C3C8-4716-4212-8D12-65DAB06F8F2A}" srcId="{3D3143B4-A9C8-4C5D-88B5-EAA0192FC222}" destId="{EDB00823-A746-4D1A-B929-055E1CD3AA27}" srcOrd="0" destOrd="0" parTransId="{F8BE5239-064C-40FD-B870-25C6CEDCE22A}" sibTransId="{2BD1184A-74C9-4C04-8334-63C444DCCDBC}"/>
    <dgm:cxn modelId="{CBF61F9B-3920-4628-BE5D-2BA3C5315BF8}" type="presParOf" srcId="{16618BD9-8CD8-4102-AF8B-D5CB5C53855F}" destId="{6BE049BD-C037-44A0-8ED9-F0B9E262C1C7}" srcOrd="0" destOrd="0" presId="urn:microsoft.com/office/officeart/2005/8/layout/vList2"/>
    <dgm:cxn modelId="{D14F4CD2-58BC-46E1-AD6C-F74F42198E04}" type="presParOf" srcId="{16618BD9-8CD8-4102-AF8B-D5CB5C53855F}" destId="{7D31A1FC-629F-4E20-BB8C-9561707450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0FE7D8-4209-45DD-B460-B939CB7C17B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D12938C-C31C-46A6-8CE2-8E23F2E6EF9D}">
      <dgm:prSet phldrT="[文本]"/>
      <dgm:spPr/>
      <dgm:t>
        <a:bodyPr/>
        <a:lstStyle/>
        <a:p>
          <a:r>
            <a:rPr lang="zh-CN" altLang="en-US" dirty="0"/>
            <a:t>证明群同态基本定理</a:t>
          </a:r>
        </a:p>
      </dgm:t>
    </dgm:pt>
    <dgm:pt modelId="{04C824EE-6E00-46C2-AF43-90568E215F66}" type="parTrans" cxnId="{4750A2BF-6576-494A-9E3A-8C45BA577CE3}">
      <dgm:prSet/>
      <dgm:spPr/>
      <dgm:t>
        <a:bodyPr/>
        <a:lstStyle/>
        <a:p>
          <a:endParaRPr lang="zh-CN" altLang="en-US"/>
        </a:p>
      </dgm:t>
    </dgm:pt>
    <dgm:pt modelId="{E64840DA-82A4-4909-88E0-7B71A5623498}" type="sibTrans" cxnId="{4750A2BF-6576-494A-9E3A-8C45BA577CE3}">
      <dgm:prSet/>
      <dgm:spPr/>
      <dgm:t>
        <a:bodyPr/>
        <a:lstStyle/>
        <a:p>
          <a:endParaRPr lang="zh-CN" altLang="en-US"/>
        </a:p>
      </dgm:t>
    </dgm:pt>
    <dgm:pt modelId="{D7BBE3E8-29AF-45E6-8C47-49316D1D590E}">
      <dgm:prSet phldrT="[文本]"/>
      <dgm:spPr/>
      <dgm:t>
        <a:bodyPr/>
        <a:lstStyle/>
        <a:p>
          <a:r>
            <a:rPr lang="zh-CN" altLang="en-US" dirty="0"/>
            <a:t>证明群同构第一定理</a:t>
          </a:r>
        </a:p>
      </dgm:t>
    </dgm:pt>
    <dgm:pt modelId="{BB6B2A4E-273F-4881-9C93-FF1B8C79D5EB}" type="parTrans" cxnId="{3510DF0D-4841-4A6B-A22B-87AC0DD9C146}">
      <dgm:prSet/>
      <dgm:spPr/>
      <dgm:t>
        <a:bodyPr/>
        <a:lstStyle/>
        <a:p>
          <a:endParaRPr lang="zh-CN" altLang="en-US"/>
        </a:p>
      </dgm:t>
    </dgm:pt>
    <dgm:pt modelId="{26F4F993-9C3A-404D-AD62-4056D80F18F8}" type="sibTrans" cxnId="{3510DF0D-4841-4A6B-A22B-87AC0DD9C146}">
      <dgm:prSet/>
      <dgm:spPr/>
      <dgm:t>
        <a:bodyPr/>
        <a:lstStyle/>
        <a:p>
          <a:endParaRPr lang="zh-CN" altLang="en-US"/>
        </a:p>
      </dgm:t>
    </dgm:pt>
    <dgm:pt modelId="{6F1BAE24-0F5E-41D1-B5CC-FF336F2B424F}">
      <dgm:prSet phldrT="[文本]"/>
      <dgm:spPr/>
      <dgm:t>
        <a:bodyPr/>
        <a:lstStyle/>
        <a:p>
          <a:r>
            <a:rPr lang="zh-CN" altLang="en-US" dirty="0"/>
            <a:t>证明群同构第二定理</a:t>
          </a:r>
        </a:p>
      </dgm:t>
    </dgm:pt>
    <dgm:pt modelId="{7098614C-83B3-4556-ADE8-AC4F68B0E134}" type="parTrans" cxnId="{8E9EB1FF-5781-494D-8832-5C40BDE5D793}">
      <dgm:prSet/>
      <dgm:spPr/>
      <dgm:t>
        <a:bodyPr/>
        <a:lstStyle/>
        <a:p>
          <a:endParaRPr lang="zh-CN" altLang="en-US"/>
        </a:p>
      </dgm:t>
    </dgm:pt>
    <dgm:pt modelId="{3FF3BFED-D668-4D2B-B5F7-190F5D67FF48}" type="sibTrans" cxnId="{8E9EB1FF-5781-494D-8832-5C40BDE5D793}">
      <dgm:prSet/>
      <dgm:spPr/>
      <dgm:t>
        <a:bodyPr/>
        <a:lstStyle/>
        <a:p>
          <a:endParaRPr lang="zh-CN" altLang="en-US"/>
        </a:p>
      </dgm:t>
    </dgm:pt>
    <dgm:pt modelId="{B2CDD22B-96C3-475A-809B-1C7EDA503980}" type="pres">
      <dgm:prSet presAssocID="{AA0FE7D8-4209-45DD-B460-B939CB7C17B2}" presName="outerComposite" presStyleCnt="0">
        <dgm:presLayoutVars>
          <dgm:chMax val="5"/>
          <dgm:dir/>
          <dgm:resizeHandles val="exact"/>
        </dgm:presLayoutVars>
      </dgm:prSet>
      <dgm:spPr/>
    </dgm:pt>
    <dgm:pt modelId="{7FC83F03-5416-4FFE-A615-85331012F5F1}" type="pres">
      <dgm:prSet presAssocID="{AA0FE7D8-4209-45DD-B460-B939CB7C17B2}" presName="dummyMaxCanvas" presStyleCnt="0">
        <dgm:presLayoutVars/>
      </dgm:prSet>
      <dgm:spPr/>
    </dgm:pt>
    <dgm:pt modelId="{B42034A0-6D45-4CF1-9934-52C25B405D6A}" type="pres">
      <dgm:prSet presAssocID="{AA0FE7D8-4209-45DD-B460-B939CB7C17B2}" presName="ThreeNodes_1" presStyleLbl="node1" presStyleIdx="0" presStyleCnt="3" custLinFactNeighborX="-8312" custLinFactNeighborY="-18370">
        <dgm:presLayoutVars>
          <dgm:bulletEnabled val="1"/>
        </dgm:presLayoutVars>
      </dgm:prSet>
      <dgm:spPr/>
    </dgm:pt>
    <dgm:pt modelId="{63024AD0-8466-4769-887A-23D3C856CC31}" type="pres">
      <dgm:prSet presAssocID="{AA0FE7D8-4209-45DD-B460-B939CB7C17B2}" presName="ThreeNodes_2" presStyleLbl="node1" presStyleIdx="1" presStyleCnt="3">
        <dgm:presLayoutVars>
          <dgm:bulletEnabled val="1"/>
        </dgm:presLayoutVars>
      </dgm:prSet>
      <dgm:spPr/>
    </dgm:pt>
    <dgm:pt modelId="{4004B96D-7FBA-4544-9B6A-3D43B1DD6EB1}" type="pres">
      <dgm:prSet presAssocID="{AA0FE7D8-4209-45DD-B460-B939CB7C17B2}" presName="ThreeNodes_3" presStyleLbl="node1" presStyleIdx="2" presStyleCnt="3">
        <dgm:presLayoutVars>
          <dgm:bulletEnabled val="1"/>
        </dgm:presLayoutVars>
      </dgm:prSet>
      <dgm:spPr/>
    </dgm:pt>
    <dgm:pt modelId="{E7E20E4F-46D0-48A4-B5C3-D95B4A2BD89C}" type="pres">
      <dgm:prSet presAssocID="{AA0FE7D8-4209-45DD-B460-B939CB7C17B2}" presName="ThreeConn_1-2" presStyleLbl="fgAccFollowNode1" presStyleIdx="0" presStyleCnt="2">
        <dgm:presLayoutVars>
          <dgm:bulletEnabled val="1"/>
        </dgm:presLayoutVars>
      </dgm:prSet>
      <dgm:spPr/>
    </dgm:pt>
    <dgm:pt modelId="{CBEFF64B-78B3-486F-AFEA-A9408759A266}" type="pres">
      <dgm:prSet presAssocID="{AA0FE7D8-4209-45DD-B460-B939CB7C17B2}" presName="ThreeConn_2-3" presStyleLbl="fgAccFollowNode1" presStyleIdx="1" presStyleCnt="2">
        <dgm:presLayoutVars>
          <dgm:bulletEnabled val="1"/>
        </dgm:presLayoutVars>
      </dgm:prSet>
      <dgm:spPr/>
    </dgm:pt>
    <dgm:pt modelId="{17DDB413-71E1-4914-830C-653200243D01}" type="pres">
      <dgm:prSet presAssocID="{AA0FE7D8-4209-45DD-B460-B939CB7C17B2}" presName="ThreeNodes_1_text" presStyleLbl="node1" presStyleIdx="2" presStyleCnt="3">
        <dgm:presLayoutVars>
          <dgm:bulletEnabled val="1"/>
        </dgm:presLayoutVars>
      </dgm:prSet>
      <dgm:spPr/>
    </dgm:pt>
    <dgm:pt modelId="{0BC91E12-02B8-41FF-BE53-827A5F31A1BE}" type="pres">
      <dgm:prSet presAssocID="{AA0FE7D8-4209-45DD-B460-B939CB7C17B2}" presName="ThreeNodes_2_text" presStyleLbl="node1" presStyleIdx="2" presStyleCnt="3">
        <dgm:presLayoutVars>
          <dgm:bulletEnabled val="1"/>
        </dgm:presLayoutVars>
      </dgm:prSet>
      <dgm:spPr/>
    </dgm:pt>
    <dgm:pt modelId="{200333E0-17A1-479E-9648-A0FF3C24F714}" type="pres">
      <dgm:prSet presAssocID="{AA0FE7D8-4209-45DD-B460-B939CB7C17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510DF0D-4841-4A6B-A22B-87AC0DD9C146}" srcId="{AA0FE7D8-4209-45DD-B460-B939CB7C17B2}" destId="{D7BBE3E8-29AF-45E6-8C47-49316D1D590E}" srcOrd="1" destOrd="0" parTransId="{BB6B2A4E-273F-4881-9C93-FF1B8C79D5EB}" sibTransId="{26F4F993-9C3A-404D-AD62-4056D80F18F8}"/>
    <dgm:cxn modelId="{949F4A21-41F3-4401-BBE5-28A3A212B346}" type="presOf" srcId="{D7BBE3E8-29AF-45E6-8C47-49316D1D590E}" destId="{63024AD0-8466-4769-887A-23D3C856CC31}" srcOrd="0" destOrd="0" presId="urn:microsoft.com/office/officeart/2005/8/layout/vProcess5"/>
    <dgm:cxn modelId="{CABAE491-C20E-4149-AB45-523A45366E33}" type="presOf" srcId="{D7BBE3E8-29AF-45E6-8C47-49316D1D590E}" destId="{0BC91E12-02B8-41FF-BE53-827A5F31A1BE}" srcOrd="1" destOrd="0" presId="urn:microsoft.com/office/officeart/2005/8/layout/vProcess5"/>
    <dgm:cxn modelId="{5CCE35A4-C643-41A2-A281-8BB7FF07982F}" type="presOf" srcId="{E64840DA-82A4-4909-88E0-7B71A5623498}" destId="{E7E20E4F-46D0-48A4-B5C3-D95B4A2BD89C}" srcOrd="0" destOrd="0" presId="urn:microsoft.com/office/officeart/2005/8/layout/vProcess5"/>
    <dgm:cxn modelId="{ACF316AB-7624-4751-975C-12BFA5C2E55C}" type="presOf" srcId="{6F1BAE24-0F5E-41D1-B5CC-FF336F2B424F}" destId="{4004B96D-7FBA-4544-9B6A-3D43B1DD6EB1}" srcOrd="0" destOrd="0" presId="urn:microsoft.com/office/officeart/2005/8/layout/vProcess5"/>
    <dgm:cxn modelId="{B385B9B6-6D25-44A3-9905-BD323844C1A3}" type="presOf" srcId="{AD12938C-C31C-46A6-8CE2-8E23F2E6EF9D}" destId="{B42034A0-6D45-4CF1-9934-52C25B405D6A}" srcOrd="0" destOrd="0" presId="urn:microsoft.com/office/officeart/2005/8/layout/vProcess5"/>
    <dgm:cxn modelId="{4750A2BF-6576-494A-9E3A-8C45BA577CE3}" srcId="{AA0FE7D8-4209-45DD-B460-B939CB7C17B2}" destId="{AD12938C-C31C-46A6-8CE2-8E23F2E6EF9D}" srcOrd="0" destOrd="0" parTransId="{04C824EE-6E00-46C2-AF43-90568E215F66}" sibTransId="{E64840DA-82A4-4909-88E0-7B71A5623498}"/>
    <dgm:cxn modelId="{874822C1-2D35-4164-90E6-8BD6F39D70B6}" type="presOf" srcId="{26F4F993-9C3A-404D-AD62-4056D80F18F8}" destId="{CBEFF64B-78B3-486F-AFEA-A9408759A266}" srcOrd="0" destOrd="0" presId="urn:microsoft.com/office/officeart/2005/8/layout/vProcess5"/>
    <dgm:cxn modelId="{DE197BDE-5D55-4E0B-B831-A7AC636740EE}" type="presOf" srcId="{AA0FE7D8-4209-45DD-B460-B939CB7C17B2}" destId="{B2CDD22B-96C3-475A-809B-1C7EDA503980}" srcOrd="0" destOrd="0" presId="urn:microsoft.com/office/officeart/2005/8/layout/vProcess5"/>
    <dgm:cxn modelId="{C0819AEF-4080-4679-BED5-AD19A552DDAB}" type="presOf" srcId="{AD12938C-C31C-46A6-8CE2-8E23F2E6EF9D}" destId="{17DDB413-71E1-4914-830C-653200243D01}" srcOrd="1" destOrd="0" presId="urn:microsoft.com/office/officeart/2005/8/layout/vProcess5"/>
    <dgm:cxn modelId="{F02134F3-6FE3-43A3-A542-D57FC8ED34EA}" type="presOf" srcId="{6F1BAE24-0F5E-41D1-B5CC-FF336F2B424F}" destId="{200333E0-17A1-479E-9648-A0FF3C24F714}" srcOrd="1" destOrd="0" presId="urn:microsoft.com/office/officeart/2005/8/layout/vProcess5"/>
    <dgm:cxn modelId="{8E9EB1FF-5781-494D-8832-5C40BDE5D793}" srcId="{AA0FE7D8-4209-45DD-B460-B939CB7C17B2}" destId="{6F1BAE24-0F5E-41D1-B5CC-FF336F2B424F}" srcOrd="2" destOrd="0" parTransId="{7098614C-83B3-4556-ADE8-AC4F68B0E134}" sibTransId="{3FF3BFED-D668-4D2B-B5F7-190F5D67FF48}"/>
    <dgm:cxn modelId="{47905180-902F-472A-9F76-96D9E52A5477}" type="presParOf" srcId="{B2CDD22B-96C3-475A-809B-1C7EDA503980}" destId="{7FC83F03-5416-4FFE-A615-85331012F5F1}" srcOrd="0" destOrd="0" presId="urn:microsoft.com/office/officeart/2005/8/layout/vProcess5"/>
    <dgm:cxn modelId="{2B11AD85-1380-47D6-83DE-B9A6BBD9DBD5}" type="presParOf" srcId="{B2CDD22B-96C3-475A-809B-1C7EDA503980}" destId="{B42034A0-6D45-4CF1-9934-52C25B405D6A}" srcOrd="1" destOrd="0" presId="urn:microsoft.com/office/officeart/2005/8/layout/vProcess5"/>
    <dgm:cxn modelId="{C7728B54-E12C-4DE6-982E-2651E701BDDE}" type="presParOf" srcId="{B2CDD22B-96C3-475A-809B-1C7EDA503980}" destId="{63024AD0-8466-4769-887A-23D3C856CC31}" srcOrd="2" destOrd="0" presId="urn:microsoft.com/office/officeart/2005/8/layout/vProcess5"/>
    <dgm:cxn modelId="{3F6E222C-6BDC-4683-AF9D-3E27A3A97FF3}" type="presParOf" srcId="{B2CDD22B-96C3-475A-809B-1C7EDA503980}" destId="{4004B96D-7FBA-4544-9B6A-3D43B1DD6EB1}" srcOrd="3" destOrd="0" presId="urn:microsoft.com/office/officeart/2005/8/layout/vProcess5"/>
    <dgm:cxn modelId="{162DF58A-6A66-4E05-B5E1-1BE0AC59BC8B}" type="presParOf" srcId="{B2CDD22B-96C3-475A-809B-1C7EDA503980}" destId="{E7E20E4F-46D0-48A4-B5C3-D95B4A2BD89C}" srcOrd="4" destOrd="0" presId="urn:microsoft.com/office/officeart/2005/8/layout/vProcess5"/>
    <dgm:cxn modelId="{28C5DFC7-A907-460B-9561-1F92AEDCD0A2}" type="presParOf" srcId="{B2CDD22B-96C3-475A-809B-1C7EDA503980}" destId="{CBEFF64B-78B3-486F-AFEA-A9408759A266}" srcOrd="5" destOrd="0" presId="urn:microsoft.com/office/officeart/2005/8/layout/vProcess5"/>
    <dgm:cxn modelId="{88855449-1843-4E9D-B2D1-B207D0520796}" type="presParOf" srcId="{B2CDD22B-96C3-475A-809B-1C7EDA503980}" destId="{17DDB413-71E1-4914-830C-653200243D01}" srcOrd="6" destOrd="0" presId="urn:microsoft.com/office/officeart/2005/8/layout/vProcess5"/>
    <dgm:cxn modelId="{E26915B8-16C0-4C17-A355-847E2644E291}" type="presParOf" srcId="{B2CDD22B-96C3-475A-809B-1C7EDA503980}" destId="{0BC91E12-02B8-41FF-BE53-827A5F31A1BE}" srcOrd="7" destOrd="0" presId="urn:microsoft.com/office/officeart/2005/8/layout/vProcess5"/>
    <dgm:cxn modelId="{9ED18546-9319-4E91-BB70-AD2507ED808E}" type="presParOf" srcId="{B2CDD22B-96C3-475A-809B-1C7EDA503980}" destId="{200333E0-17A1-479E-9648-A0FF3C24F71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F0757E-991C-46B8-9FE2-2EC143C4AE1A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是群，存在映射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是满同态。令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是</a:t>
              </a:r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𝑓</m:t>
                  </m:r>
                </m:oMath>
              </a14:m>
              <a:r>
                <a:rPr lang="zh-CN" altLang="en-US" dirty="0"/>
                <a:t>的核，则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N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。</a:t>
              </a:r>
            </a:p>
          </dgm:t>
        </dgm:pt>
      </mc:Choice>
      <mc:Fallback xmlns="">
        <dgm:pt modelId="{E8F0757E-991C-46B8-9FE2-2EC143C4AE1A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:r>
                <a:rPr lang="en-US" altLang="zh-CN" b="0" i="0">
                  <a:latin typeface="Cambria Math" panose="02040503050406030204" pitchFamily="18" charset="0"/>
                </a:rPr>
                <a:t>𝐺,𝐻</a:t>
              </a:r>
              <a:r>
                <a:rPr lang="zh-CN" altLang="en-US" dirty="0"/>
                <a:t>是群，存在映射</a:t>
              </a:r>
              <a:r>
                <a:rPr lang="en-US" altLang="zh-CN" b="0" i="0">
                  <a:latin typeface="Cambria Math" panose="02040503050406030204" pitchFamily="18" charset="0"/>
                </a:rPr>
                <a:t>𝑓:𝐺→𝐻</a:t>
              </a:r>
              <a:r>
                <a:rPr lang="zh-CN" altLang="en-US" dirty="0"/>
                <a:t>是满同态。令</a:t>
              </a:r>
              <a:r>
                <a:rPr lang="en-US" altLang="zh-CN" b="0" i="0">
                  <a:latin typeface="Cambria Math" panose="02040503050406030204" pitchFamily="18" charset="0"/>
                </a:rPr>
                <a:t>𝑁</a:t>
              </a:r>
              <a:r>
                <a:rPr lang="zh-CN" altLang="en-US" dirty="0"/>
                <a:t>是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𝑓</a:t>
              </a:r>
              <a:r>
                <a:rPr lang="zh-CN" altLang="en-US" dirty="0"/>
                <a:t>的核，则</a:t>
              </a:r>
              <a:r>
                <a:rPr lang="en-US" altLang="zh-CN" b="0" i="0">
                  <a:latin typeface="Cambria Math" panose="02040503050406030204" pitchFamily="18" charset="0"/>
                </a:rPr>
                <a:t>G/N≅𝐻</a:t>
              </a:r>
              <a:r>
                <a:rPr lang="zh-CN" altLang="en-US" dirty="0"/>
                <a:t>。</a:t>
              </a:r>
            </a:p>
          </dgm:t>
        </dgm:pt>
      </mc:Fallback>
    </mc:AlternateContent>
    <dgm:pt modelId="{536B8B01-B8BE-49AC-B543-27C7BED2ACCF}" type="par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074D8DFB-9EC6-4968-928A-E22DC68D41B4}" type="sib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54F820CB-D400-4B8B-858A-287838424269}">
      <dgm:prSet phldrT="[文本]"/>
      <dgm:spPr/>
      <dgm:t>
        <a:bodyPr/>
        <a:lstStyle/>
        <a:p>
          <a:r>
            <a:rPr lang="zh-CN" altLang="en-US" dirty="0"/>
            <a:t>群同态基本定理</a:t>
          </a:r>
        </a:p>
      </dgm:t>
    </dgm:pt>
    <dgm:pt modelId="{4DCC4596-C7D8-4571-877B-12D9D403B0B9}" type="par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96EE83CE-6239-4B29-8D03-B5FA255CCE42}" type="sib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A4D40269-1385-415D-81A6-38E947ACCFD5}" type="pres">
      <dgm:prSet presAssocID="{54F820CB-D400-4B8B-858A-287838424269}" presName="parentText" presStyleLbl="node1" presStyleIdx="0" presStyleCnt="1" custLinFactNeighborX="11022" custLinFactNeighborY="-58310">
        <dgm:presLayoutVars>
          <dgm:chMax val="0"/>
          <dgm:bulletEnabled val="1"/>
        </dgm:presLayoutVars>
      </dgm:prSet>
      <dgm:spPr/>
    </dgm:pt>
    <dgm:pt modelId="{D394BDCE-36E3-4C61-891C-8F88663D38CD}" type="pres">
      <dgm:prSet presAssocID="{54F820CB-D400-4B8B-858A-2878384242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A56017-5210-4989-ABE3-6E01C189DCE9}" srcId="{54F820CB-D400-4B8B-858A-287838424269}" destId="{E8F0757E-991C-46B8-9FE2-2EC143C4AE1A}" srcOrd="0" destOrd="0" parTransId="{536B8B01-B8BE-49AC-B543-27C7BED2ACCF}" sibTransId="{074D8DFB-9EC6-4968-928A-E22DC68D41B4}"/>
    <dgm:cxn modelId="{B0F9051A-D02D-44B2-A5B2-42A8DDDB48B8}" srcId="{13018DCF-AB00-4DF8-9C1C-9D4DD2499249}" destId="{54F820CB-D400-4B8B-858A-287838424269}" srcOrd="0" destOrd="0" parTransId="{4DCC4596-C7D8-4571-877B-12D9D403B0B9}" sibTransId="{96EE83CE-6239-4B29-8D03-B5FA255CCE42}"/>
    <dgm:cxn modelId="{461B5295-1E55-4376-BF16-0CDA5CD4B7A9}" type="presOf" srcId="{54F820CB-D400-4B8B-858A-287838424269}" destId="{A4D40269-1385-415D-81A6-38E947ACCFD5}" srcOrd="0" destOrd="0" presId="urn:microsoft.com/office/officeart/2005/8/layout/vList2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99BDCFDC-A6BF-4BAA-A45A-EDE27BEE1F92}" type="presOf" srcId="{E8F0757E-991C-46B8-9FE2-2EC143C4AE1A}" destId="{D394BDCE-36E3-4C61-891C-8F88663D38CD}" srcOrd="0" destOrd="0" presId="urn:microsoft.com/office/officeart/2005/8/layout/vList2"/>
    <dgm:cxn modelId="{5FA17F08-1DB8-4173-8E30-15C1DEEBCADD}" type="presParOf" srcId="{1726D563-CA05-46B5-BAE9-6F7B0C3C8263}" destId="{A4D40269-1385-415D-81A6-38E947ACCFD5}" srcOrd="0" destOrd="0" presId="urn:microsoft.com/office/officeart/2005/8/layout/vList2"/>
    <dgm:cxn modelId="{6E6BB055-E2DB-4B75-A0B1-6FAA24344F17}" type="presParOf" srcId="{1726D563-CA05-46B5-BAE9-6F7B0C3C8263}" destId="{D394BDCE-36E3-4C61-891C-8F88663D38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8F0757E-991C-46B8-9FE2-2EC143C4AE1A}">
      <dgm:prSet phldrT="[文本]"/>
      <dgm:spPr>
        <a:blipFill>
          <a:blip xmlns:r="http://schemas.openxmlformats.org/officeDocument/2006/relationships" r:embed="rId1"/>
          <a:stretch>
            <a:fillRect l="-2200" t="-7527" b="-1075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36B8B01-B8BE-49AC-B543-27C7BED2ACCF}" type="par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074D8DFB-9EC6-4968-928A-E22DC68D41B4}" type="sib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54F820CB-D400-4B8B-858A-287838424269}">
      <dgm:prSet phldrT="[文本]"/>
      <dgm:spPr/>
      <dgm:t>
        <a:bodyPr/>
        <a:lstStyle/>
        <a:p>
          <a:r>
            <a:rPr lang="zh-CN" altLang="en-US" dirty="0"/>
            <a:t>群同态基本定理</a:t>
          </a:r>
        </a:p>
      </dgm:t>
    </dgm:pt>
    <dgm:pt modelId="{4DCC4596-C7D8-4571-877B-12D9D403B0B9}" type="par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96EE83CE-6239-4B29-8D03-B5FA255CCE42}" type="sib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A4D40269-1385-415D-81A6-38E947ACCFD5}" type="pres">
      <dgm:prSet presAssocID="{54F820CB-D400-4B8B-858A-287838424269}" presName="parentText" presStyleLbl="node1" presStyleIdx="0" presStyleCnt="1" custLinFactNeighborX="11022" custLinFactNeighborY="-58310">
        <dgm:presLayoutVars>
          <dgm:chMax val="0"/>
          <dgm:bulletEnabled val="1"/>
        </dgm:presLayoutVars>
      </dgm:prSet>
      <dgm:spPr/>
    </dgm:pt>
    <dgm:pt modelId="{D394BDCE-36E3-4C61-891C-8F88663D38CD}" type="pres">
      <dgm:prSet presAssocID="{54F820CB-D400-4B8B-858A-2878384242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A56017-5210-4989-ABE3-6E01C189DCE9}" srcId="{54F820CB-D400-4B8B-858A-287838424269}" destId="{E8F0757E-991C-46B8-9FE2-2EC143C4AE1A}" srcOrd="0" destOrd="0" parTransId="{536B8B01-B8BE-49AC-B543-27C7BED2ACCF}" sibTransId="{074D8DFB-9EC6-4968-928A-E22DC68D41B4}"/>
    <dgm:cxn modelId="{B0F9051A-D02D-44B2-A5B2-42A8DDDB48B8}" srcId="{13018DCF-AB00-4DF8-9C1C-9D4DD2499249}" destId="{54F820CB-D400-4B8B-858A-287838424269}" srcOrd="0" destOrd="0" parTransId="{4DCC4596-C7D8-4571-877B-12D9D403B0B9}" sibTransId="{96EE83CE-6239-4B29-8D03-B5FA255CCE42}"/>
    <dgm:cxn modelId="{461B5295-1E55-4376-BF16-0CDA5CD4B7A9}" type="presOf" srcId="{54F820CB-D400-4B8B-858A-287838424269}" destId="{A4D40269-1385-415D-81A6-38E947ACCFD5}" srcOrd="0" destOrd="0" presId="urn:microsoft.com/office/officeart/2005/8/layout/vList2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99BDCFDC-A6BF-4BAA-A45A-EDE27BEE1F92}" type="presOf" srcId="{E8F0757E-991C-46B8-9FE2-2EC143C4AE1A}" destId="{D394BDCE-36E3-4C61-891C-8F88663D38CD}" srcOrd="0" destOrd="0" presId="urn:microsoft.com/office/officeart/2005/8/layout/vList2"/>
    <dgm:cxn modelId="{5FA17F08-1DB8-4173-8E30-15C1DEEBCADD}" type="presParOf" srcId="{1726D563-CA05-46B5-BAE9-6F7B0C3C8263}" destId="{A4D40269-1385-415D-81A6-38E947ACCFD5}" srcOrd="0" destOrd="0" presId="urn:microsoft.com/office/officeart/2005/8/layout/vList2"/>
    <dgm:cxn modelId="{6E6BB055-E2DB-4B75-A0B1-6FAA24344F17}" type="presParOf" srcId="{1726D563-CA05-46B5-BAE9-6F7B0C3C8263}" destId="{D394BDCE-36E3-4C61-891C-8F88663D38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807E076-6A6C-4471-BDDD-D9C6BFBDEA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29FCED9-9A0B-4C9E-810C-85C5570C6B4D}">
      <dgm:prSet phldrT="[文本]"/>
      <dgm:spPr/>
      <dgm:t>
        <a:bodyPr/>
        <a:lstStyle/>
        <a:p>
          <a:r>
            <a:rPr lang="zh-CN" altLang="en-US" dirty="0"/>
            <a:t>证明思路</a:t>
          </a:r>
        </a:p>
      </dgm:t>
    </dgm:pt>
    <dgm:pt modelId="{4562EAD2-2291-4054-B530-D9988C6F0118}" type="parTrans" cxnId="{52522FB5-3FB4-4CFC-97B0-0757520AF727}">
      <dgm:prSet/>
      <dgm:spPr/>
      <dgm:t>
        <a:bodyPr/>
        <a:lstStyle/>
        <a:p>
          <a:endParaRPr lang="zh-CN" altLang="en-US"/>
        </a:p>
      </dgm:t>
    </dgm:pt>
    <dgm:pt modelId="{4BAC6536-B01D-467B-A138-63985ED4E0CD}" type="sibTrans" cxnId="{52522FB5-3FB4-4CFC-97B0-0757520AF72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19826E4-8FF9-48B0-B6EA-E1EAF5902223}">
          <dgm:prSet phldrT="[文本]"/>
          <dgm:spPr/>
          <dgm:t>
            <a:bodyPr/>
            <a:lstStyle/>
            <a:p>
              <a:r>
                <a:rPr lang="zh-CN" altLang="en-US" dirty="0"/>
                <a:t>证明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𝑖𝑚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zh-CN" altLang="en-US" dirty="0"/>
                <a:t>是</a:t>
              </a:r>
              <a:r>
                <a:rPr lang="en-US" altLang="zh-CN" dirty="0"/>
                <a:t>H</a:t>
              </a:r>
              <a:r>
                <a:rPr lang="zh-CN" altLang="en-US" dirty="0"/>
                <a:t>的子群，再利用同态基本定理即可。</a:t>
              </a:r>
            </a:p>
          </dgm:t>
        </dgm:pt>
      </mc:Choice>
      <mc:Fallback xmlns="">
        <dgm:pt modelId="{019826E4-8FF9-48B0-B6EA-E1EAF5902223}">
          <dgm:prSet phldrT="[文本]"/>
          <dgm:spPr/>
          <dgm:t>
            <a:bodyPr/>
            <a:lstStyle/>
            <a:p>
              <a:r>
                <a:rPr lang="zh-CN" altLang="en-US" dirty="0"/>
                <a:t>证明</a:t>
              </a:r>
              <a:r>
                <a:rPr lang="en-US" altLang="zh-CN" b="0" i="0">
                  <a:latin typeface="Cambria Math" panose="02040503050406030204" pitchFamily="18" charset="0"/>
                </a:rPr>
                <a:t>𝑖𝑚(𝑓)</a:t>
              </a:r>
              <a:r>
                <a:rPr lang="zh-CN" altLang="en-US" dirty="0"/>
                <a:t>是</a:t>
              </a:r>
              <a:r>
                <a:rPr lang="en-US" altLang="zh-CN" dirty="0"/>
                <a:t>H</a:t>
              </a:r>
              <a:r>
                <a:rPr lang="zh-CN" altLang="en-US" dirty="0"/>
                <a:t>的子群，再利用同态基本定理即可。</a:t>
              </a:r>
            </a:p>
          </dgm:t>
        </dgm:pt>
      </mc:Fallback>
    </mc:AlternateContent>
    <dgm:pt modelId="{2AB32A44-6DEE-48CD-8327-A62293C57833}" type="parTrans" cxnId="{7657E8FC-151E-4495-B8F8-75C2818898FD}">
      <dgm:prSet/>
      <dgm:spPr/>
      <dgm:t>
        <a:bodyPr/>
        <a:lstStyle/>
        <a:p>
          <a:endParaRPr lang="zh-CN" altLang="en-US"/>
        </a:p>
      </dgm:t>
    </dgm:pt>
    <dgm:pt modelId="{5BC34253-B57D-4826-87AF-0016E2C1E2F0}" type="sibTrans" cxnId="{7657E8FC-151E-4495-B8F8-75C2818898FD}">
      <dgm:prSet/>
      <dgm:spPr/>
      <dgm:t>
        <a:bodyPr/>
        <a:lstStyle/>
        <a:p>
          <a:endParaRPr lang="zh-CN" altLang="en-US"/>
        </a:p>
      </dgm:t>
    </dgm:pt>
    <dgm:pt modelId="{53037AD8-C874-4D14-9BA5-76C8F5DEEB8C}" type="pres">
      <dgm:prSet presAssocID="{0807E076-6A6C-4471-BDDD-D9C6BFBDEA9D}" presName="linear" presStyleCnt="0">
        <dgm:presLayoutVars>
          <dgm:animLvl val="lvl"/>
          <dgm:resizeHandles val="exact"/>
        </dgm:presLayoutVars>
      </dgm:prSet>
      <dgm:spPr/>
    </dgm:pt>
    <dgm:pt modelId="{91171EC5-7B13-4F7B-91E7-2328BE2CADBA}" type="pres">
      <dgm:prSet presAssocID="{329FCED9-9A0B-4C9E-810C-85C5570C6B4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1A730FC-3CC5-4164-B38D-EC322687D2A2}" type="pres">
      <dgm:prSet presAssocID="{329FCED9-9A0B-4C9E-810C-85C5570C6B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B77F2D-BA81-46BF-BADA-35842917A79B}" type="presOf" srcId="{329FCED9-9A0B-4C9E-810C-85C5570C6B4D}" destId="{91171EC5-7B13-4F7B-91E7-2328BE2CADBA}" srcOrd="0" destOrd="0" presId="urn:microsoft.com/office/officeart/2005/8/layout/vList2"/>
    <dgm:cxn modelId="{EE1E959C-47D9-4E43-A9A2-330B30D71410}" type="presOf" srcId="{0807E076-6A6C-4471-BDDD-D9C6BFBDEA9D}" destId="{53037AD8-C874-4D14-9BA5-76C8F5DEEB8C}" srcOrd="0" destOrd="0" presId="urn:microsoft.com/office/officeart/2005/8/layout/vList2"/>
    <dgm:cxn modelId="{52522FB5-3FB4-4CFC-97B0-0757520AF727}" srcId="{0807E076-6A6C-4471-BDDD-D9C6BFBDEA9D}" destId="{329FCED9-9A0B-4C9E-810C-85C5570C6B4D}" srcOrd="0" destOrd="0" parTransId="{4562EAD2-2291-4054-B530-D9988C6F0118}" sibTransId="{4BAC6536-B01D-467B-A138-63985ED4E0CD}"/>
    <dgm:cxn modelId="{C74E0CCE-2654-4554-931C-6607E46051AC}" type="presOf" srcId="{019826E4-8FF9-48B0-B6EA-E1EAF5902223}" destId="{61A730FC-3CC5-4164-B38D-EC322687D2A2}" srcOrd="0" destOrd="0" presId="urn:microsoft.com/office/officeart/2005/8/layout/vList2"/>
    <dgm:cxn modelId="{7657E8FC-151E-4495-B8F8-75C2818898FD}" srcId="{329FCED9-9A0B-4C9E-810C-85C5570C6B4D}" destId="{019826E4-8FF9-48B0-B6EA-E1EAF5902223}" srcOrd="0" destOrd="0" parTransId="{2AB32A44-6DEE-48CD-8327-A62293C57833}" sibTransId="{5BC34253-B57D-4826-87AF-0016E2C1E2F0}"/>
    <dgm:cxn modelId="{58EDB7D4-B4E1-4C19-858B-99B84777B1AF}" type="presParOf" srcId="{53037AD8-C874-4D14-9BA5-76C8F5DEEB8C}" destId="{91171EC5-7B13-4F7B-91E7-2328BE2CADBA}" srcOrd="0" destOrd="0" presId="urn:microsoft.com/office/officeart/2005/8/layout/vList2"/>
    <dgm:cxn modelId="{47D357BB-98A2-4880-9912-E97F6764714A}" type="presParOf" srcId="{53037AD8-C874-4D14-9BA5-76C8F5DEEB8C}" destId="{61A730FC-3CC5-4164-B38D-EC322687D2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807E076-6A6C-4471-BDDD-D9C6BFBDEA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29FCED9-9A0B-4C9E-810C-85C5570C6B4D}">
      <dgm:prSet phldrT="[文本]"/>
      <dgm:spPr/>
      <dgm:t>
        <a:bodyPr/>
        <a:lstStyle/>
        <a:p>
          <a:r>
            <a:rPr lang="zh-CN" altLang="en-US" dirty="0"/>
            <a:t>证明思路</a:t>
          </a:r>
        </a:p>
      </dgm:t>
    </dgm:pt>
    <dgm:pt modelId="{4562EAD2-2291-4054-B530-D9988C6F0118}" type="parTrans" cxnId="{52522FB5-3FB4-4CFC-97B0-0757520AF727}">
      <dgm:prSet/>
      <dgm:spPr/>
      <dgm:t>
        <a:bodyPr/>
        <a:lstStyle/>
        <a:p>
          <a:endParaRPr lang="zh-CN" altLang="en-US"/>
        </a:p>
      </dgm:t>
    </dgm:pt>
    <dgm:pt modelId="{4BAC6536-B01D-467B-A138-63985ED4E0CD}" type="sibTrans" cxnId="{52522FB5-3FB4-4CFC-97B0-0757520AF727}">
      <dgm:prSet/>
      <dgm:spPr/>
      <dgm:t>
        <a:bodyPr/>
        <a:lstStyle/>
        <a:p>
          <a:endParaRPr lang="zh-CN" altLang="en-US"/>
        </a:p>
      </dgm:t>
    </dgm:pt>
    <dgm:pt modelId="{019826E4-8FF9-48B0-B6EA-E1EAF5902223}">
      <dgm:prSet phldrT="[文本]"/>
      <dgm:spPr>
        <a:blipFill>
          <a:blip xmlns:r="http://schemas.openxmlformats.org/officeDocument/2006/relationships" r:embed="rId1"/>
          <a:stretch>
            <a:fillRect t="-18367" b="-21429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AB32A44-6DEE-48CD-8327-A62293C57833}" type="parTrans" cxnId="{7657E8FC-151E-4495-B8F8-75C2818898FD}">
      <dgm:prSet/>
      <dgm:spPr/>
      <dgm:t>
        <a:bodyPr/>
        <a:lstStyle/>
        <a:p>
          <a:endParaRPr lang="zh-CN" altLang="en-US"/>
        </a:p>
      </dgm:t>
    </dgm:pt>
    <dgm:pt modelId="{5BC34253-B57D-4826-87AF-0016E2C1E2F0}" type="sibTrans" cxnId="{7657E8FC-151E-4495-B8F8-75C2818898FD}">
      <dgm:prSet/>
      <dgm:spPr/>
      <dgm:t>
        <a:bodyPr/>
        <a:lstStyle/>
        <a:p>
          <a:endParaRPr lang="zh-CN" altLang="en-US"/>
        </a:p>
      </dgm:t>
    </dgm:pt>
    <dgm:pt modelId="{53037AD8-C874-4D14-9BA5-76C8F5DEEB8C}" type="pres">
      <dgm:prSet presAssocID="{0807E076-6A6C-4471-BDDD-D9C6BFBDEA9D}" presName="linear" presStyleCnt="0">
        <dgm:presLayoutVars>
          <dgm:animLvl val="lvl"/>
          <dgm:resizeHandles val="exact"/>
        </dgm:presLayoutVars>
      </dgm:prSet>
      <dgm:spPr/>
    </dgm:pt>
    <dgm:pt modelId="{91171EC5-7B13-4F7B-91E7-2328BE2CADBA}" type="pres">
      <dgm:prSet presAssocID="{329FCED9-9A0B-4C9E-810C-85C5570C6B4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1A730FC-3CC5-4164-B38D-EC322687D2A2}" type="pres">
      <dgm:prSet presAssocID="{329FCED9-9A0B-4C9E-810C-85C5570C6B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B77F2D-BA81-46BF-BADA-35842917A79B}" type="presOf" srcId="{329FCED9-9A0B-4C9E-810C-85C5570C6B4D}" destId="{91171EC5-7B13-4F7B-91E7-2328BE2CADBA}" srcOrd="0" destOrd="0" presId="urn:microsoft.com/office/officeart/2005/8/layout/vList2"/>
    <dgm:cxn modelId="{EE1E959C-47D9-4E43-A9A2-330B30D71410}" type="presOf" srcId="{0807E076-6A6C-4471-BDDD-D9C6BFBDEA9D}" destId="{53037AD8-C874-4D14-9BA5-76C8F5DEEB8C}" srcOrd="0" destOrd="0" presId="urn:microsoft.com/office/officeart/2005/8/layout/vList2"/>
    <dgm:cxn modelId="{52522FB5-3FB4-4CFC-97B0-0757520AF727}" srcId="{0807E076-6A6C-4471-BDDD-D9C6BFBDEA9D}" destId="{329FCED9-9A0B-4C9E-810C-85C5570C6B4D}" srcOrd="0" destOrd="0" parTransId="{4562EAD2-2291-4054-B530-D9988C6F0118}" sibTransId="{4BAC6536-B01D-467B-A138-63985ED4E0CD}"/>
    <dgm:cxn modelId="{C74E0CCE-2654-4554-931C-6607E46051AC}" type="presOf" srcId="{019826E4-8FF9-48B0-B6EA-E1EAF5902223}" destId="{61A730FC-3CC5-4164-B38D-EC322687D2A2}" srcOrd="0" destOrd="0" presId="urn:microsoft.com/office/officeart/2005/8/layout/vList2"/>
    <dgm:cxn modelId="{7657E8FC-151E-4495-B8F8-75C2818898FD}" srcId="{329FCED9-9A0B-4C9E-810C-85C5570C6B4D}" destId="{019826E4-8FF9-48B0-B6EA-E1EAF5902223}" srcOrd="0" destOrd="0" parTransId="{2AB32A44-6DEE-48CD-8327-A62293C57833}" sibTransId="{5BC34253-B57D-4826-87AF-0016E2C1E2F0}"/>
    <dgm:cxn modelId="{58EDB7D4-B4E1-4C19-858B-99B84777B1AF}" type="presParOf" srcId="{53037AD8-C874-4D14-9BA5-76C8F5DEEB8C}" destId="{91171EC5-7B13-4F7B-91E7-2328BE2CADBA}" srcOrd="0" destOrd="0" presId="urn:microsoft.com/office/officeart/2005/8/layout/vList2"/>
    <dgm:cxn modelId="{47D357BB-98A2-4880-9912-E97F6764714A}" type="presParOf" srcId="{53037AD8-C874-4D14-9BA5-76C8F5DEEB8C}" destId="{61A730FC-3CC5-4164-B38D-EC322687D2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9AC68E-8522-4A6D-AA5C-EDE4DFB19B1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15F3B6C-4E00-4E68-96C6-18A9637048D3}">
      <dgm:prSet phldrT="[文本]"/>
      <dgm:spPr/>
      <dgm:t>
        <a:bodyPr/>
        <a:lstStyle/>
        <a:p>
          <a:r>
            <a:rPr lang="zh-CN" altLang="en-US" dirty="0"/>
            <a:t>群同构第二定理</a:t>
          </a:r>
        </a:p>
      </dgm:t>
    </dgm:pt>
    <dgm:pt modelId="{DE4A9C4D-F91A-4942-87BD-72F7A108758F}" type="parTrans" cxnId="{EBC1FE60-BC9F-4A1D-A98B-832B74924C82}">
      <dgm:prSet/>
      <dgm:spPr/>
      <dgm:t>
        <a:bodyPr/>
        <a:lstStyle/>
        <a:p>
          <a:endParaRPr lang="zh-CN" altLang="en-US"/>
        </a:p>
      </dgm:t>
    </dgm:pt>
    <dgm:pt modelId="{87680EF6-2ACF-4C59-8DDB-6345ACC1C798}" type="sibTrans" cxnId="{EBC1FE60-BC9F-4A1D-A98B-832B74924C8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45C2FEE-424E-4237-A221-C152A51650C7}">
          <dgm:prSet phldrT="[文本]"/>
          <dgm:spPr/>
          <dgm:t>
            <a:bodyPr/>
            <a:lstStyle/>
            <a:p>
              <a:r>
                <a:rPr lang="zh-CN" altLang="en-US" dirty="0"/>
                <a:t>如果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都是</a:t>
              </a:r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𝐺</m:t>
                  </m:r>
                </m:oMath>
              </a14:m>
              <a:r>
                <a:rPr lang="zh-CN" altLang="en-US" dirty="0"/>
                <a:t>的子群，且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是正规子群，则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H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 /(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∩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N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)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/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zh-CN" altLang="en-US" b="0" i="1" smtClean="0">
                      <a:latin typeface="Cambria Math" panose="02040503050406030204" pitchFamily="18" charset="0"/>
                    </a:rPr>
                    <m:t>。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245C2FEE-424E-4237-A221-C152A51650C7}">
          <dgm:prSet phldrT="[文本]"/>
          <dgm:spPr/>
          <dgm:t>
            <a:bodyPr/>
            <a:lstStyle/>
            <a:p>
              <a:r>
                <a:rPr lang="zh-CN" altLang="en-US" dirty="0"/>
                <a:t>如果</a:t>
              </a:r>
              <a:r>
                <a:rPr lang="en-US" altLang="zh-CN" b="0" i="0">
                  <a:latin typeface="Cambria Math" panose="02040503050406030204" pitchFamily="18" charset="0"/>
                </a:rPr>
                <a:t>𝐻,𝑁</a:t>
              </a:r>
              <a:r>
                <a:rPr lang="zh-CN" altLang="en-US" dirty="0"/>
                <a:t>都是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𝐺</a:t>
              </a:r>
              <a:r>
                <a:rPr lang="zh-CN" altLang="en-US" dirty="0"/>
                <a:t>的子群，且</a:t>
              </a:r>
              <a:r>
                <a:rPr lang="en-US" altLang="zh-CN" b="0" i="0">
                  <a:latin typeface="Cambria Math" panose="02040503050406030204" pitchFamily="18" charset="0"/>
                </a:rPr>
                <a:t>𝑁</a:t>
              </a:r>
              <a:r>
                <a:rPr lang="zh-CN" altLang="en-US" dirty="0"/>
                <a:t>是正规子群，则</a:t>
              </a:r>
              <a:r>
                <a:rPr lang="en-US" altLang="zh-CN" b="0" i="0">
                  <a:latin typeface="Cambria Math" panose="02040503050406030204" pitchFamily="18" charset="0"/>
                </a:rPr>
                <a:t>H /(𝐻∩N)≅𝑁𝐻/𝑁</a:t>
              </a:r>
              <a:r>
                <a:rPr lang="zh-CN" altLang="en-US" b="0" i="0">
                  <a:latin typeface="Cambria Math" panose="02040503050406030204" pitchFamily="18" charset="0"/>
                </a:rPr>
                <a:t>。</a:t>
              </a:r>
              <a:endParaRPr lang="zh-CN" altLang="en-US" dirty="0"/>
            </a:p>
          </dgm:t>
        </dgm:pt>
      </mc:Fallback>
    </mc:AlternateContent>
    <dgm:pt modelId="{0A9025EF-EA55-4479-BEE7-7B79337EC08D}" type="parTrans" cxnId="{082A9C41-45C0-494D-BD5F-16A11E8F65DB}">
      <dgm:prSet/>
      <dgm:spPr/>
      <dgm:t>
        <a:bodyPr/>
        <a:lstStyle/>
        <a:p>
          <a:endParaRPr lang="zh-CN" altLang="en-US"/>
        </a:p>
      </dgm:t>
    </dgm:pt>
    <dgm:pt modelId="{CCB1C18C-C648-4B64-B500-60A154AD4E2D}" type="sibTrans" cxnId="{082A9C41-45C0-494D-BD5F-16A11E8F65DB}">
      <dgm:prSet/>
      <dgm:spPr/>
      <dgm:t>
        <a:bodyPr/>
        <a:lstStyle/>
        <a:p>
          <a:endParaRPr lang="zh-CN" altLang="en-US"/>
        </a:p>
      </dgm:t>
    </dgm:pt>
    <dgm:pt modelId="{BA2E4924-B8BD-4C1D-9E2F-F04F83FD43CD}" type="pres">
      <dgm:prSet presAssocID="{AA9AC68E-8522-4A6D-AA5C-EDE4DFB19B14}" presName="linear" presStyleCnt="0">
        <dgm:presLayoutVars>
          <dgm:animLvl val="lvl"/>
          <dgm:resizeHandles val="exact"/>
        </dgm:presLayoutVars>
      </dgm:prSet>
      <dgm:spPr/>
    </dgm:pt>
    <dgm:pt modelId="{322F4041-BD40-4181-BD73-540E7164B778}" type="pres">
      <dgm:prSet presAssocID="{315F3B6C-4E00-4E68-96C6-18A9637048D3}" presName="parentText" presStyleLbl="node1" presStyleIdx="0" presStyleCnt="1" custLinFactNeighborX="-682" custLinFactNeighborY="-10714">
        <dgm:presLayoutVars>
          <dgm:chMax val="0"/>
          <dgm:bulletEnabled val="1"/>
        </dgm:presLayoutVars>
      </dgm:prSet>
      <dgm:spPr/>
    </dgm:pt>
    <dgm:pt modelId="{790D7513-6B74-4F41-B733-A0AF976C255F}" type="pres">
      <dgm:prSet presAssocID="{315F3B6C-4E00-4E68-96C6-18A9637048D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C2FFB3A-5DBD-4851-9855-B16931739AB4}" type="presOf" srcId="{315F3B6C-4E00-4E68-96C6-18A9637048D3}" destId="{322F4041-BD40-4181-BD73-540E7164B778}" srcOrd="0" destOrd="0" presId="urn:microsoft.com/office/officeart/2005/8/layout/vList2"/>
    <dgm:cxn modelId="{EBC1FE60-BC9F-4A1D-A98B-832B74924C82}" srcId="{AA9AC68E-8522-4A6D-AA5C-EDE4DFB19B14}" destId="{315F3B6C-4E00-4E68-96C6-18A9637048D3}" srcOrd="0" destOrd="0" parTransId="{DE4A9C4D-F91A-4942-87BD-72F7A108758F}" sibTransId="{87680EF6-2ACF-4C59-8DDB-6345ACC1C798}"/>
    <dgm:cxn modelId="{082A9C41-45C0-494D-BD5F-16A11E8F65DB}" srcId="{315F3B6C-4E00-4E68-96C6-18A9637048D3}" destId="{245C2FEE-424E-4237-A221-C152A51650C7}" srcOrd="0" destOrd="0" parTransId="{0A9025EF-EA55-4479-BEE7-7B79337EC08D}" sibTransId="{CCB1C18C-C648-4B64-B500-60A154AD4E2D}"/>
    <dgm:cxn modelId="{769F1097-105B-4F45-A64A-44686B2A9EDE}" type="presOf" srcId="{AA9AC68E-8522-4A6D-AA5C-EDE4DFB19B14}" destId="{BA2E4924-B8BD-4C1D-9E2F-F04F83FD43CD}" srcOrd="0" destOrd="0" presId="urn:microsoft.com/office/officeart/2005/8/layout/vList2"/>
    <dgm:cxn modelId="{79E308D6-3B4C-4E73-8C9C-0674D8EC107E}" type="presOf" srcId="{245C2FEE-424E-4237-A221-C152A51650C7}" destId="{790D7513-6B74-4F41-B733-A0AF976C255F}" srcOrd="0" destOrd="0" presId="urn:microsoft.com/office/officeart/2005/8/layout/vList2"/>
    <dgm:cxn modelId="{25B28C41-18EE-4775-8480-7AC1831DB6B3}" type="presParOf" srcId="{BA2E4924-B8BD-4C1D-9E2F-F04F83FD43CD}" destId="{322F4041-BD40-4181-BD73-540E7164B778}" srcOrd="0" destOrd="0" presId="urn:microsoft.com/office/officeart/2005/8/layout/vList2"/>
    <dgm:cxn modelId="{ED9E08EE-FA2D-4A20-B1C0-FC3AA1C991A6}" type="presParOf" srcId="{BA2E4924-B8BD-4C1D-9E2F-F04F83FD43CD}" destId="{790D7513-6B74-4F41-B733-A0AF976C25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A9AC68E-8522-4A6D-AA5C-EDE4DFB19B1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15F3B6C-4E00-4E68-96C6-18A9637048D3}">
      <dgm:prSet phldrT="[文本]"/>
      <dgm:spPr/>
      <dgm:t>
        <a:bodyPr/>
        <a:lstStyle/>
        <a:p>
          <a:r>
            <a:rPr lang="zh-CN" altLang="en-US" dirty="0"/>
            <a:t>群同构第二定理</a:t>
          </a:r>
        </a:p>
      </dgm:t>
    </dgm:pt>
    <dgm:pt modelId="{DE4A9C4D-F91A-4942-87BD-72F7A108758F}" type="parTrans" cxnId="{EBC1FE60-BC9F-4A1D-A98B-832B74924C82}">
      <dgm:prSet/>
      <dgm:spPr/>
      <dgm:t>
        <a:bodyPr/>
        <a:lstStyle/>
        <a:p>
          <a:endParaRPr lang="zh-CN" altLang="en-US"/>
        </a:p>
      </dgm:t>
    </dgm:pt>
    <dgm:pt modelId="{87680EF6-2ACF-4C59-8DDB-6345ACC1C798}" type="sibTrans" cxnId="{EBC1FE60-BC9F-4A1D-A98B-832B74924C82}">
      <dgm:prSet/>
      <dgm:spPr/>
      <dgm:t>
        <a:bodyPr/>
        <a:lstStyle/>
        <a:p>
          <a:endParaRPr lang="zh-CN" altLang="en-US"/>
        </a:p>
      </dgm:t>
    </dgm:pt>
    <dgm:pt modelId="{245C2FEE-424E-4237-A221-C152A51650C7}">
      <dgm:prSet phldrT="[文本]"/>
      <dgm:spPr>
        <a:blipFill>
          <a:blip xmlns:r="http://schemas.openxmlformats.org/officeDocument/2006/relationships" r:embed="rId1"/>
          <a:stretch>
            <a:fillRect t="-11932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A9025EF-EA55-4479-BEE7-7B79337EC08D}" type="parTrans" cxnId="{082A9C41-45C0-494D-BD5F-16A11E8F65DB}">
      <dgm:prSet/>
      <dgm:spPr/>
      <dgm:t>
        <a:bodyPr/>
        <a:lstStyle/>
        <a:p>
          <a:endParaRPr lang="zh-CN" altLang="en-US"/>
        </a:p>
      </dgm:t>
    </dgm:pt>
    <dgm:pt modelId="{CCB1C18C-C648-4B64-B500-60A154AD4E2D}" type="sibTrans" cxnId="{082A9C41-45C0-494D-BD5F-16A11E8F65DB}">
      <dgm:prSet/>
      <dgm:spPr/>
      <dgm:t>
        <a:bodyPr/>
        <a:lstStyle/>
        <a:p>
          <a:endParaRPr lang="zh-CN" altLang="en-US"/>
        </a:p>
      </dgm:t>
    </dgm:pt>
    <dgm:pt modelId="{BA2E4924-B8BD-4C1D-9E2F-F04F83FD43CD}" type="pres">
      <dgm:prSet presAssocID="{AA9AC68E-8522-4A6D-AA5C-EDE4DFB19B14}" presName="linear" presStyleCnt="0">
        <dgm:presLayoutVars>
          <dgm:animLvl val="lvl"/>
          <dgm:resizeHandles val="exact"/>
        </dgm:presLayoutVars>
      </dgm:prSet>
      <dgm:spPr/>
    </dgm:pt>
    <dgm:pt modelId="{322F4041-BD40-4181-BD73-540E7164B778}" type="pres">
      <dgm:prSet presAssocID="{315F3B6C-4E00-4E68-96C6-18A9637048D3}" presName="parentText" presStyleLbl="node1" presStyleIdx="0" presStyleCnt="1" custLinFactNeighborX="-682" custLinFactNeighborY="-10714">
        <dgm:presLayoutVars>
          <dgm:chMax val="0"/>
          <dgm:bulletEnabled val="1"/>
        </dgm:presLayoutVars>
      </dgm:prSet>
      <dgm:spPr/>
    </dgm:pt>
    <dgm:pt modelId="{790D7513-6B74-4F41-B733-A0AF976C255F}" type="pres">
      <dgm:prSet presAssocID="{315F3B6C-4E00-4E68-96C6-18A9637048D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C2FFB3A-5DBD-4851-9855-B16931739AB4}" type="presOf" srcId="{315F3B6C-4E00-4E68-96C6-18A9637048D3}" destId="{322F4041-BD40-4181-BD73-540E7164B778}" srcOrd="0" destOrd="0" presId="urn:microsoft.com/office/officeart/2005/8/layout/vList2"/>
    <dgm:cxn modelId="{EBC1FE60-BC9F-4A1D-A98B-832B74924C82}" srcId="{AA9AC68E-8522-4A6D-AA5C-EDE4DFB19B14}" destId="{315F3B6C-4E00-4E68-96C6-18A9637048D3}" srcOrd="0" destOrd="0" parTransId="{DE4A9C4D-F91A-4942-87BD-72F7A108758F}" sibTransId="{87680EF6-2ACF-4C59-8DDB-6345ACC1C798}"/>
    <dgm:cxn modelId="{082A9C41-45C0-494D-BD5F-16A11E8F65DB}" srcId="{315F3B6C-4E00-4E68-96C6-18A9637048D3}" destId="{245C2FEE-424E-4237-A221-C152A51650C7}" srcOrd="0" destOrd="0" parTransId="{0A9025EF-EA55-4479-BEE7-7B79337EC08D}" sibTransId="{CCB1C18C-C648-4B64-B500-60A154AD4E2D}"/>
    <dgm:cxn modelId="{769F1097-105B-4F45-A64A-44686B2A9EDE}" type="presOf" srcId="{AA9AC68E-8522-4A6D-AA5C-EDE4DFB19B14}" destId="{BA2E4924-B8BD-4C1D-9E2F-F04F83FD43CD}" srcOrd="0" destOrd="0" presId="urn:microsoft.com/office/officeart/2005/8/layout/vList2"/>
    <dgm:cxn modelId="{79E308D6-3B4C-4E73-8C9C-0674D8EC107E}" type="presOf" srcId="{245C2FEE-424E-4237-A221-C152A51650C7}" destId="{790D7513-6B74-4F41-B733-A0AF976C255F}" srcOrd="0" destOrd="0" presId="urn:microsoft.com/office/officeart/2005/8/layout/vList2"/>
    <dgm:cxn modelId="{25B28C41-18EE-4775-8480-7AC1831DB6B3}" type="presParOf" srcId="{BA2E4924-B8BD-4C1D-9E2F-F04F83FD43CD}" destId="{322F4041-BD40-4181-BD73-540E7164B778}" srcOrd="0" destOrd="0" presId="urn:microsoft.com/office/officeart/2005/8/layout/vList2"/>
    <dgm:cxn modelId="{ED9E08EE-FA2D-4A20-B1C0-FC3AA1C991A6}" type="presParOf" srcId="{BA2E4924-B8BD-4C1D-9E2F-F04F83FD43CD}" destId="{790D7513-6B74-4F41-B733-A0AF976C25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F0757E-991C-46B8-9FE2-2EC143C4AE1A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是群，存在映射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是满同态。令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是</a:t>
              </a:r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𝑓</m:t>
                  </m:r>
                </m:oMath>
              </a14:m>
              <a:r>
                <a:rPr lang="zh-CN" altLang="en-US" dirty="0"/>
                <a:t>的核，则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N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。</a:t>
              </a:r>
            </a:p>
          </dgm:t>
        </dgm:pt>
      </mc:Choice>
      <mc:Fallback xmlns="">
        <dgm:pt modelId="{E8F0757E-991C-46B8-9FE2-2EC143C4AE1A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:r>
                <a:rPr lang="en-US" altLang="zh-CN" b="0" i="0">
                  <a:latin typeface="Cambria Math" panose="02040503050406030204" pitchFamily="18" charset="0"/>
                </a:rPr>
                <a:t>𝐺,𝐻</a:t>
              </a:r>
              <a:r>
                <a:rPr lang="zh-CN" altLang="en-US" dirty="0"/>
                <a:t>是群，存在映射</a:t>
              </a:r>
              <a:r>
                <a:rPr lang="en-US" altLang="zh-CN" b="0" i="0">
                  <a:latin typeface="Cambria Math" panose="02040503050406030204" pitchFamily="18" charset="0"/>
                </a:rPr>
                <a:t>𝑓:𝐺→𝐻</a:t>
              </a:r>
              <a:r>
                <a:rPr lang="zh-CN" altLang="en-US" dirty="0"/>
                <a:t>是满同态。令</a:t>
              </a:r>
              <a:r>
                <a:rPr lang="en-US" altLang="zh-CN" b="0" i="0">
                  <a:latin typeface="Cambria Math" panose="02040503050406030204" pitchFamily="18" charset="0"/>
                </a:rPr>
                <a:t>𝑁</a:t>
              </a:r>
              <a:r>
                <a:rPr lang="zh-CN" altLang="en-US" dirty="0"/>
                <a:t>是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𝑓</a:t>
              </a:r>
              <a:r>
                <a:rPr lang="zh-CN" altLang="en-US" dirty="0"/>
                <a:t>的核，则</a:t>
              </a:r>
              <a:r>
                <a:rPr lang="en-US" altLang="zh-CN" b="0" i="0">
                  <a:latin typeface="Cambria Math" panose="02040503050406030204" pitchFamily="18" charset="0"/>
                </a:rPr>
                <a:t>G/N≅𝐻</a:t>
              </a:r>
              <a:r>
                <a:rPr lang="zh-CN" altLang="en-US" dirty="0"/>
                <a:t>。</a:t>
              </a:r>
            </a:p>
          </dgm:t>
        </dgm:pt>
      </mc:Fallback>
    </mc:AlternateContent>
    <dgm:pt modelId="{536B8B01-B8BE-49AC-B543-27C7BED2ACCF}" type="par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074D8DFB-9EC6-4968-928A-E22DC68D41B4}" type="sib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833A0DC9-18CF-4574-88CE-B36A8D0AABEB}">
      <dgm:prSet phldrT="[文本]"/>
      <dgm:spPr/>
      <dgm:t>
        <a:bodyPr/>
        <a:lstStyle/>
        <a:p>
          <a:r>
            <a:rPr lang="zh-CN" altLang="en-US" dirty="0"/>
            <a:t>群同构第一定理</a:t>
          </a:r>
        </a:p>
      </dgm:t>
    </dgm:pt>
    <dgm:pt modelId="{D87B07EC-4B89-4CBB-AF8D-BD760767865A}" type="parTrans" cxnId="{AF180474-9E61-4715-8EB4-EC5B011C0976}">
      <dgm:prSet/>
      <dgm:spPr/>
      <dgm:t>
        <a:bodyPr/>
        <a:lstStyle/>
        <a:p>
          <a:endParaRPr lang="zh-CN" altLang="en-US"/>
        </a:p>
      </dgm:t>
    </dgm:pt>
    <dgm:pt modelId="{846C4A0F-95AA-440F-AFE1-43E0DAF0F972}" type="sibTrans" cxnId="{AF180474-9E61-4715-8EB4-EC5B011C0976}">
      <dgm:prSet/>
      <dgm:spPr/>
      <dgm:t>
        <a:bodyPr/>
        <a:lstStyle/>
        <a:p>
          <a:endParaRPr lang="zh-CN" altLang="en-US"/>
        </a:p>
      </dgm:t>
    </dgm:pt>
    <dgm:pt modelId="{DA61C8D8-25B7-4DC2-A2F1-E42E33B68CB8}">
      <dgm:prSet phldrT="[文本]"/>
      <dgm:spPr/>
      <dgm:t>
        <a:bodyPr/>
        <a:lstStyle/>
        <a:p>
          <a:r>
            <a:rPr lang="zh-CN" altLang="en-US" dirty="0"/>
            <a:t>群同构第二定理</a:t>
          </a:r>
        </a:p>
      </dgm:t>
    </dgm:pt>
    <dgm:pt modelId="{EC57F6BE-201D-43A5-8CD4-0354F098B2F2}" type="parTrans" cxnId="{89F5833C-26D0-421C-A2AA-EB09E03B693D}">
      <dgm:prSet/>
      <dgm:spPr/>
      <dgm:t>
        <a:bodyPr/>
        <a:lstStyle/>
        <a:p>
          <a:endParaRPr lang="zh-CN" altLang="en-US"/>
        </a:p>
      </dgm:t>
    </dgm:pt>
    <dgm:pt modelId="{00528A81-7480-4D06-B975-EB2A0F8E960E}" type="sibTrans" cxnId="{89F5833C-26D0-421C-A2AA-EB09E03B693D}">
      <dgm:prSet/>
      <dgm:spPr/>
      <dgm:t>
        <a:bodyPr/>
        <a:lstStyle/>
        <a:p>
          <a:endParaRPr lang="zh-CN" altLang="en-US"/>
        </a:p>
      </dgm:t>
    </dgm:pt>
    <dgm:pt modelId="{54F820CB-D400-4B8B-858A-287838424269}">
      <dgm:prSet phldrT="[文本]"/>
      <dgm:spPr/>
      <dgm:t>
        <a:bodyPr/>
        <a:lstStyle/>
        <a:p>
          <a:r>
            <a:rPr lang="zh-CN" altLang="en-US" dirty="0"/>
            <a:t>群同态基本定理</a:t>
          </a:r>
        </a:p>
      </dgm:t>
    </dgm:pt>
    <dgm:pt modelId="{4DCC4596-C7D8-4571-877B-12D9D403B0B9}" type="par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96EE83CE-6239-4B29-8D03-B5FA255CCE42}" type="sibTrans" cxnId="{B0F9051A-D02D-44B2-A5B2-42A8DDDB48B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410D13E-4042-4965-BCC0-207AAD93CB6E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是群，存在映射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是同态，则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ker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f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)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𝑖𝑚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zh-CN" altLang="en-US" dirty="0"/>
                <a:t>。</a:t>
              </a:r>
            </a:p>
          </dgm:t>
        </dgm:pt>
      </mc:Choice>
      <mc:Fallback xmlns="">
        <dgm:pt modelId="{D410D13E-4042-4965-BCC0-207AAD93CB6E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:r>
                <a:rPr lang="en-US" altLang="zh-CN" b="0" i="0">
                  <a:latin typeface="Cambria Math" panose="02040503050406030204" pitchFamily="18" charset="0"/>
                </a:rPr>
                <a:t>𝐺,𝐻</a:t>
              </a:r>
              <a:r>
                <a:rPr lang="zh-CN" altLang="en-US" dirty="0"/>
                <a:t>是群，存在映射</a:t>
              </a:r>
              <a:r>
                <a:rPr lang="en-US" altLang="zh-CN" b="0" i="0">
                  <a:latin typeface="Cambria Math" panose="02040503050406030204" pitchFamily="18" charset="0"/>
                </a:rPr>
                <a:t>𝑓:𝐺→𝐻</a:t>
              </a:r>
              <a:r>
                <a:rPr lang="zh-CN" altLang="en-US" dirty="0"/>
                <a:t>是同态，则</a:t>
              </a:r>
              <a:r>
                <a:rPr lang="en-US" altLang="zh-CN" b="0" i="0">
                  <a:latin typeface="Cambria Math" panose="02040503050406030204" pitchFamily="18" charset="0"/>
                </a:rPr>
                <a:t>G/ker(f)≅𝑖𝑚(𝑓)</a:t>
              </a:r>
              <a:r>
                <a:rPr lang="zh-CN" altLang="en-US" dirty="0"/>
                <a:t>。</a:t>
              </a:r>
            </a:p>
          </dgm:t>
        </dgm:pt>
      </mc:Fallback>
    </mc:AlternateContent>
    <dgm:pt modelId="{D9AD1E86-10B2-4F92-A055-54ADD3BC45B0}" type="parTrans" cxnId="{BCCB7889-4AD2-4425-BA61-353E11FD65A5}">
      <dgm:prSet/>
      <dgm:spPr/>
      <dgm:t>
        <a:bodyPr/>
        <a:lstStyle/>
        <a:p>
          <a:endParaRPr lang="zh-CN" altLang="en-US"/>
        </a:p>
      </dgm:t>
    </dgm:pt>
    <dgm:pt modelId="{40E8C934-31D5-4F5F-8106-6E862A198FFB}" type="sibTrans" cxnId="{BCCB7889-4AD2-4425-BA61-353E11FD65A5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CEA6481-803B-46CD-A095-35B1A7AE9281}">
          <dgm:prSet phldrT="[文本]"/>
          <dgm:spPr/>
          <dgm:t>
            <a:bodyPr/>
            <a:lstStyle/>
            <a:p>
              <a:r>
                <a:rPr lang="zh-CN" altLang="en-US" dirty="0"/>
                <a:t>如果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都是</a:t>
              </a:r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𝐺</m:t>
                  </m:r>
                </m:oMath>
              </a14:m>
              <a:r>
                <a:rPr lang="zh-CN" altLang="en-US" dirty="0"/>
                <a:t>的子群，且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是正规子群，则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H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 /(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∩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N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)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/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zh-CN" altLang="en-US" b="0" i="1" smtClean="0">
                      <a:latin typeface="Cambria Math" panose="02040503050406030204" pitchFamily="18" charset="0"/>
                    </a:rPr>
                    <m:t>。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ACEA6481-803B-46CD-A095-35B1A7AE9281}">
          <dgm:prSet phldrT="[文本]"/>
          <dgm:spPr/>
          <dgm:t>
            <a:bodyPr/>
            <a:lstStyle/>
            <a:p>
              <a:r>
                <a:rPr lang="zh-CN" altLang="en-US" dirty="0"/>
                <a:t>如果</a:t>
              </a:r>
              <a:r>
                <a:rPr lang="en-US" altLang="zh-CN" b="0" i="0">
                  <a:latin typeface="Cambria Math" panose="02040503050406030204" pitchFamily="18" charset="0"/>
                </a:rPr>
                <a:t>𝐻,𝑁</a:t>
              </a:r>
              <a:r>
                <a:rPr lang="zh-CN" altLang="en-US" dirty="0"/>
                <a:t>都是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𝐺</a:t>
              </a:r>
              <a:r>
                <a:rPr lang="zh-CN" altLang="en-US" dirty="0"/>
                <a:t>的子群，且</a:t>
              </a:r>
              <a:r>
                <a:rPr lang="en-US" altLang="zh-CN" b="0" i="0">
                  <a:latin typeface="Cambria Math" panose="02040503050406030204" pitchFamily="18" charset="0"/>
                </a:rPr>
                <a:t>𝑁</a:t>
              </a:r>
              <a:r>
                <a:rPr lang="zh-CN" altLang="en-US" dirty="0"/>
                <a:t>是正规子群，则</a:t>
              </a:r>
              <a:r>
                <a:rPr lang="en-US" altLang="zh-CN" b="0" i="0">
                  <a:latin typeface="Cambria Math" panose="02040503050406030204" pitchFamily="18" charset="0"/>
                </a:rPr>
                <a:t>H /(𝐻∩N)≅𝑁𝐻/𝑁</a:t>
              </a:r>
              <a:r>
                <a:rPr lang="zh-CN" altLang="en-US" b="0" i="0">
                  <a:latin typeface="Cambria Math" panose="02040503050406030204" pitchFamily="18" charset="0"/>
                </a:rPr>
                <a:t>。</a:t>
              </a:r>
              <a:endParaRPr lang="zh-CN" altLang="en-US" dirty="0"/>
            </a:p>
          </dgm:t>
        </dgm:pt>
      </mc:Fallback>
    </mc:AlternateContent>
    <dgm:pt modelId="{2622548E-83D4-484A-AA41-B9269325F4AA}" type="parTrans" cxnId="{27DFA8E1-0267-4EF0-9E67-22A4B63A6EE6}">
      <dgm:prSet/>
      <dgm:spPr/>
      <dgm:t>
        <a:bodyPr/>
        <a:lstStyle/>
        <a:p>
          <a:endParaRPr lang="zh-CN" altLang="en-US"/>
        </a:p>
      </dgm:t>
    </dgm:pt>
    <dgm:pt modelId="{0CB4EBB9-7C47-4083-8BA2-7ECAD66D89AE}" type="sibTrans" cxnId="{27DFA8E1-0267-4EF0-9E67-22A4B63A6EE6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A4D40269-1385-415D-81A6-38E947ACCFD5}" type="pres">
      <dgm:prSet presAssocID="{54F820CB-D400-4B8B-858A-2878384242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94BDCE-36E3-4C61-891C-8F88663D38CD}" type="pres">
      <dgm:prSet presAssocID="{54F820CB-D400-4B8B-858A-287838424269}" presName="childText" presStyleLbl="revTx" presStyleIdx="0" presStyleCnt="3">
        <dgm:presLayoutVars>
          <dgm:bulletEnabled val="1"/>
        </dgm:presLayoutVars>
      </dgm:prSet>
      <dgm:spPr/>
    </dgm:pt>
    <dgm:pt modelId="{7A4BCA2C-8AF4-4C7B-B87D-667041D23C87}" type="pres">
      <dgm:prSet presAssocID="{833A0DC9-18CF-4574-88CE-B36A8D0AAB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6765E6-0D06-4A92-9FCB-A60F1940FF94}" type="pres">
      <dgm:prSet presAssocID="{833A0DC9-18CF-4574-88CE-B36A8D0AABEB}" presName="childText" presStyleLbl="revTx" presStyleIdx="1" presStyleCnt="3">
        <dgm:presLayoutVars>
          <dgm:bulletEnabled val="1"/>
        </dgm:presLayoutVars>
      </dgm:prSet>
      <dgm:spPr/>
    </dgm:pt>
    <dgm:pt modelId="{8C588B81-2FDF-4412-BA3B-56C41230DCE1}" type="pres">
      <dgm:prSet presAssocID="{DA61C8D8-25B7-4DC2-A2F1-E42E33B68C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ED6654-C724-4674-8F96-DAE10CAAFCB3}" type="pres">
      <dgm:prSet presAssocID="{DA61C8D8-25B7-4DC2-A2F1-E42E33B68CB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A56017-5210-4989-ABE3-6E01C189DCE9}" srcId="{54F820CB-D400-4B8B-858A-287838424269}" destId="{E8F0757E-991C-46B8-9FE2-2EC143C4AE1A}" srcOrd="0" destOrd="0" parTransId="{536B8B01-B8BE-49AC-B543-27C7BED2ACCF}" sibTransId="{074D8DFB-9EC6-4968-928A-E22DC68D41B4}"/>
    <dgm:cxn modelId="{B0F9051A-D02D-44B2-A5B2-42A8DDDB48B8}" srcId="{13018DCF-AB00-4DF8-9C1C-9D4DD2499249}" destId="{54F820CB-D400-4B8B-858A-287838424269}" srcOrd="0" destOrd="0" parTransId="{4DCC4596-C7D8-4571-877B-12D9D403B0B9}" sibTransId="{96EE83CE-6239-4B29-8D03-B5FA255CCE42}"/>
    <dgm:cxn modelId="{89F5833C-26D0-421C-A2AA-EB09E03B693D}" srcId="{13018DCF-AB00-4DF8-9C1C-9D4DD2499249}" destId="{DA61C8D8-25B7-4DC2-A2F1-E42E33B68CB8}" srcOrd="2" destOrd="0" parTransId="{EC57F6BE-201D-43A5-8CD4-0354F098B2F2}" sibTransId="{00528A81-7480-4D06-B975-EB2A0F8E960E}"/>
    <dgm:cxn modelId="{A6A6684C-7487-40E4-A435-E2C3BFC38AA6}" type="presOf" srcId="{833A0DC9-18CF-4574-88CE-B36A8D0AABEB}" destId="{7A4BCA2C-8AF4-4C7B-B87D-667041D23C87}" srcOrd="0" destOrd="0" presId="urn:microsoft.com/office/officeart/2005/8/layout/vList2"/>
    <dgm:cxn modelId="{AF180474-9E61-4715-8EB4-EC5B011C0976}" srcId="{13018DCF-AB00-4DF8-9C1C-9D4DD2499249}" destId="{833A0DC9-18CF-4574-88CE-B36A8D0AABEB}" srcOrd="1" destOrd="0" parTransId="{D87B07EC-4B89-4CBB-AF8D-BD760767865A}" sibTransId="{846C4A0F-95AA-440F-AFE1-43E0DAF0F972}"/>
    <dgm:cxn modelId="{399B2E77-6AC4-466D-89E9-960030042A8D}" type="presOf" srcId="{D410D13E-4042-4965-BCC0-207AAD93CB6E}" destId="{166765E6-0D06-4A92-9FCB-A60F1940FF94}" srcOrd="0" destOrd="0" presId="urn:microsoft.com/office/officeart/2005/8/layout/vList2"/>
    <dgm:cxn modelId="{BCCB7889-4AD2-4425-BA61-353E11FD65A5}" srcId="{833A0DC9-18CF-4574-88CE-B36A8D0AABEB}" destId="{D410D13E-4042-4965-BCC0-207AAD93CB6E}" srcOrd="0" destOrd="0" parTransId="{D9AD1E86-10B2-4F92-A055-54ADD3BC45B0}" sibTransId="{40E8C934-31D5-4F5F-8106-6E862A198FFB}"/>
    <dgm:cxn modelId="{461B5295-1E55-4376-BF16-0CDA5CD4B7A9}" type="presOf" srcId="{54F820CB-D400-4B8B-858A-287838424269}" destId="{A4D40269-1385-415D-81A6-38E947ACCFD5}" srcOrd="0" destOrd="0" presId="urn:microsoft.com/office/officeart/2005/8/layout/vList2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F22AE7BB-5C16-4FC6-8BB9-18218803F402}" type="presOf" srcId="{DA61C8D8-25B7-4DC2-A2F1-E42E33B68CB8}" destId="{8C588B81-2FDF-4412-BA3B-56C41230DCE1}" srcOrd="0" destOrd="0" presId="urn:microsoft.com/office/officeart/2005/8/layout/vList2"/>
    <dgm:cxn modelId="{D6771BBF-9B20-41C0-8457-7D81E58DCAAC}" type="presOf" srcId="{ACEA6481-803B-46CD-A095-35B1A7AE9281}" destId="{BAED6654-C724-4674-8F96-DAE10CAAFCB3}" srcOrd="0" destOrd="0" presId="urn:microsoft.com/office/officeart/2005/8/layout/vList2"/>
    <dgm:cxn modelId="{99BDCFDC-A6BF-4BAA-A45A-EDE27BEE1F92}" type="presOf" srcId="{E8F0757E-991C-46B8-9FE2-2EC143C4AE1A}" destId="{D394BDCE-36E3-4C61-891C-8F88663D38CD}" srcOrd="0" destOrd="0" presId="urn:microsoft.com/office/officeart/2005/8/layout/vList2"/>
    <dgm:cxn modelId="{27DFA8E1-0267-4EF0-9E67-22A4B63A6EE6}" srcId="{DA61C8D8-25B7-4DC2-A2F1-E42E33B68CB8}" destId="{ACEA6481-803B-46CD-A095-35B1A7AE9281}" srcOrd="0" destOrd="0" parTransId="{2622548E-83D4-484A-AA41-B9269325F4AA}" sibTransId="{0CB4EBB9-7C47-4083-8BA2-7ECAD66D89AE}"/>
    <dgm:cxn modelId="{5FA17F08-1DB8-4173-8E30-15C1DEEBCADD}" type="presParOf" srcId="{1726D563-CA05-46B5-BAE9-6F7B0C3C8263}" destId="{A4D40269-1385-415D-81A6-38E947ACCFD5}" srcOrd="0" destOrd="0" presId="urn:microsoft.com/office/officeart/2005/8/layout/vList2"/>
    <dgm:cxn modelId="{6E6BB055-E2DB-4B75-A0B1-6FAA24344F17}" type="presParOf" srcId="{1726D563-CA05-46B5-BAE9-6F7B0C3C8263}" destId="{D394BDCE-36E3-4C61-891C-8F88663D38CD}" srcOrd="1" destOrd="0" presId="urn:microsoft.com/office/officeart/2005/8/layout/vList2"/>
    <dgm:cxn modelId="{688299E9-B546-447A-9043-6E182FD7421A}" type="presParOf" srcId="{1726D563-CA05-46B5-BAE9-6F7B0C3C8263}" destId="{7A4BCA2C-8AF4-4C7B-B87D-667041D23C87}" srcOrd="2" destOrd="0" presId="urn:microsoft.com/office/officeart/2005/8/layout/vList2"/>
    <dgm:cxn modelId="{5D1016EF-ECBB-49AF-824D-8BCD0A260150}" type="presParOf" srcId="{1726D563-CA05-46B5-BAE9-6F7B0C3C8263}" destId="{166765E6-0D06-4A92-9FCB-A60F1940FF94}" srcOrd="3" destOrd="0" presId="urn:microsoft.com/office/officeart/2005/8/layout/vList2"/>
    <dgm:cxn modelId="{684C6C23-CB65-44F1-9485-F28027FD79EF}" type="presParOf" srcId="{1726D563-CA05-46B5-BAE9-6F7B0C3C8263}" destId="{8C588B81-2FDF-4412-BA3B-56C41230DCE1}" srcOrd="4" destOrd="0" presId="urn:microsoft.com/office/officeart/2005/8/layout/vList2"/>
    <dgm:cxn modelId="{6101BD0D-0CFA-4138-8351-D75439E59D08}" type="presParOf" srcId="{1726D563-CA05-46B5-BAE9-6F7B0C3C8263}" destId="{BAED6654-C724-4674-8F96-DAE10CAAFC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8F0757E-991C-46B8-9FE2-2EC143C4AE1A}">
      <dgm:prSet phldrT="[文本]"/>
      <dgm:spPr>
        <a:blipFill>
          <a:blip xmlns:r="http://schemas.openxmlformats.org/officeDocument/2006/relationships" r:embed="rId1"/>
          <a:stretch>
            <a:fillRect t="-18391" r="-2910" b="-22989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36B8B01-B8BE-49AC-B543-27C7BED2ACCF}" type="par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074D8DFB-9EC6-4968-928A-E22DC68D41B4}" type="sib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833A0DC9-18CF-4574-88CE-B36A8D0AABEB}">
      <dgm:prSet phldrT="[文本]"/>
      <dgm:spPr/>
      <dgm:t>
        <a:bodyPr/>
        <a:lstStyle/>
        <a:p>
          <a:r>
            <a:rPr lang="zh-CN" altLang="en-US" dirty="0"/>
            <a:t>群同构第一定理</a:t>
          </a:r>
        </a:p>
      </dgm:t>
    </dgm:pt>
    <dgm:pt modelId="{D87B07EC-4B89-4CBB-AF8D-BD760767865A}" type="parTrans" cxnId="{AF180474-9E61-4715-8EB4-EC5B011C0976}">
      <dgm:prSet/>
      <dgm:spPr/>
      <dgm:t>
        <a:bodyPr/>
        <a:lstStyle/>
        <a:p>
          <a:endParaRPr lang="zh-CN" altLang="en-US"/>
        </a:p>
      </dgm:t>
    </dgm:pt>
    <dgm:pt modelId="{846C4A0F-95AA-440F-AFE1-43E0DAF0F972}" type="sibTrans" cxnId="{AF180474-9E61-4715-8EB4-EC5B011C0976}">
      <dgm:prSet/>
      <dgm:spPr/>
      <dgm:t>
        <a:bodyPr/>
        <a:lstStyle/>
        <a:p>
          <a:endParaRPr lang="zh-CN" altLang="en-US"/>
        </a:p>
      </dgm:t>
    </dgm:pt>
    <dgm:pt modelId="{DA61C8D8-25B7-4DC2-A2F1-E42E33B68CB8}">
      <dgm:prSet phldrT="[文本]"/>
      <dgm:spPr/>
      <dgm:t>
        <a:bodyPr/>
        <a:lstStyle/>
        <a:p>
          <a:r>
            <a:rPr lang="zh-CN" altLang="en-US" dirty="0"/>
            <a:t>群同构第二定理</a:t>
          </a:r>
        </a:p>
      </dgm:t>
    </dgm:pt>
    <dgm:pt modelId="{EC57F6BE-201D-43A5-8CD4-0354F098B2F2}" type="parTrans" cxnId="{89F5833C-26D0-421C-A2AA-EB09E03B693D}">
      <dgm:prSet/>
      <dgm:spPr/>
      <dgm:t>
        <a:bodyPr/>
        <a:lstStyle/>
        <a:p>
          <a:endParaRPr lang="zh-CN" altLang="en-US"/>
        </a:p>
      </dgm:t>
    </dgm:pt>
    <dgm:pt modelId="{00528A81-7480-4D06-B975-EB2A0F8E960E}" type="sibTrans" cxnId="{89F5833C-26D0-421C-A2AA-EB09E03B693D}">
      <dgm:prSet/>
      <dgm:spPr/>
      <dgm:t>
        <a:bodyPr/>
        <a:lstStyle/>
        <a:p>
          <a:endParaRPr lang="zh-CN" altLang="en-US"/>
        </a:p>
      </dgm:t>
    </dgm:pt>
    <dgm:pt modelId="{54F820CB-D400-4B8B-858A-287838424269}">
      <dgm:prSet phldrT="[文本]"/>
      <dgm:spPr/>
      <dgm:t>
        <a:bodyPr/>
        <a:lstStyle/>
        <a:p>
          <a:r>
            <a:rPr lang="zh-CN" altLang="en-US" dirty="0"/>
            <a:t>群同态基本定理</a:t>
          </a:r>
        </a:p>
      </dgm:t>
    </dgm:pt>
    <dgm:pt modelId="{4DCC4596-C7D8-4571-877B-12D9D403B0B9}" type="par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96EE83CE-6239-4B29-8D03-B5FA255CCE42}" type="sib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D410D13E-4042-4965-BCC0-207AAD93CB6E}">
      <dgm:prSet phldrT="[文本]"/>
      <dgm:spPr>
        <a:blipFill>
          <a:blip xmlns:r="http://schemas.openxmlformats.org/officeDocument/2006/relationships" r:embed="rId2"/>
          <a:stretch>
            <a:fillRect t="-18391" b="-2413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9AD1E86-10B2-4F92-A055-54ADD3BC45B0}" type="parTrans" cxnId="{BCCB7889-4AD2-4425-BA61-353E11FD65A5}">
      <dgm:prSet/>
      <dgm:spPr/>
      <dgm:t>
        <a:bodyPr/>
        <a:lstStyle/>
        <a:p>
          <a:endParaRPr lang="zh-CN" altLang="en-US"/>
        </a:p>
      </dgm:t>
    </dgm:pt>
    <dgm:pt modelId="{40E8C934-31D5-4F5F-8106-6E862A198FFB}" type="sibTrans" cxnId="{BCCB7889-4AD2-4425-BA61-353E11FD65A5}">
      <dgm:prSet/>
      <dgm:spPr/>
      <dgm:t>
        <a:bodyPr/>
        <a:lstStyle/>
        <a:p>
          <a:endParaRPr lang="zh-CN" altLang="en-US"/>
        </a:p>
      </dgm:t>
    </dgm:pt>
    <dgm:pt modelId="{ACEA6481-803B-46CD-A095-35B1A7AE9281}">
      <dgm:prSet phldrT="[文本]"/>
      <dgm:spPr>
        <a:blipFill>
          <a:blip xmlns:r="http://schemas.openxmlformats.org/officeDocument/2006/relationships" r:embed="rId3"/>
          <a:stretch>
            <a:fillRect t="-18391" b="-2413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622548E-83D4-484A-AA41-B9269325F4AA}" type="parTrans" cxnId="{27DFA8E1-0267-4EF0-9E67-22A4B63A6EE6}">
      <dgm:prSet/>
      <dgm:spPr/>
      <dgm:t>
        <a:bodyPr/>
        <a:lstStyle/>
        <a:p>
          <a:endParaRPr lang="zh-CN" altLang="en-US"/>
        </a:p>
      </dgm:t>
    </dgm:pt>
    <dgm:pt modelId="{0CB4EBB9-7C47-4083-8BA2-7ECAD66D89AE}" type="sibTrans" cxnId="{27DFA8E1-0267-4EF0-9E67-22A4B63A6EE6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A4D40269-1385-415D-81A6-38E947ACCFD5}" type="pres">
      <dgm:prSet presAssocID="{54F820CB-D400-4B8B-858A-2878384242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94BDCE-36E3-4C61-891C-8F88663D38CD}" type="pres">
      <dgm:prSet presAssocID="{54F820CB-D400-4B8B-858A-287838424269}" presName="childText" presStyleLbl="revTx" presStyleIdx="0" presStyleCnt="3">
        <dgm:presLayoutVars>
          <dgm:bulletEnabled val="1"/>
        </dgm:presLayoutVars>
      </dgm:prSet>
      <dgm:spPr/>
    </dgm:pt>
    <dgm:pt modelId="{7A4BCA2C-8AF4-4C7B-B87D-667041D23C87}" type="pres">
      <dgm:prSet presAssocID="{833A0DC9-18CF-4574-88CE-B36A8D0AAB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6765E6-0D06-4A92-9FCB-A60F1940FF94}" type="pres">
      <dgm:prSet presAssocID="{833A0DC9-18CF-4574-88CE-B36A8D0AABEB}" presName="childText" presStyleLbl="revTx" presStyleIdx="1" presStyleCnt="3">
        <dgm:presLayoutVars>
          <dgm:bulletEnabled val="1"/>
        </dgm:presLayoutVars>
      </dgm:prSet>
      <dgm:spPr/>
    </dgm:pt>
    <dgm:pt modelId="{8C588B81-2FDF-4412-BA3B-56C41230DCE1}" type="pres">
      <dgm:prSet presAssocID="{DA61C8D8-25B7-4DC2-A2F1-E42E33B68C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ED6654-C724-4674-8F96-DAE10CAAFCB3}" type="pres">
      <dgm:prSet presAssocID="{DA61C8D8-25B7-4DC2-A2F1-E42E33B68CB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A56017-5210-4989-ABE3-6E01C189DCE9}" srcId="{54F820CB-D400-4B8B-858A-287838424269}" destId="{E8F0757E-991C-46B8-9FE2-2EC143C4AE1A}" srcOrd="0" destOrd="0" parTransId="{536B8B01-B8BE-49AC-B543-27C7BED2ACCF}" sibTransId="{074D8DFB-9EC6-4968-928A-E22DC68D41B4}"/>
    <dgm:cxn modelId="{B0F9051A-D02D-44B2-A5B2-42A8DDDB48B8}" srcId="{13018DCF-AB00-4DF8-9C1C-9D4DD2499249}" destId="{54F820CB-D400-4B8B-858A-287838424269}" srcOrd="0" destOrd="0" parTransId="{4DCC4596-C7D8-4571-877B-12D9D403B0B9}" sibTransId="{96EE83CE-6239-4B29-8D03-B5FA255CCE42}"/>
    <dgm:cxn modelId="{89F5833C-26D0-421C-A2AA-EB09E03B693D}" srcId="{13018DCF-AB00-4DF8-9C1C-9D4DD2499249}" destId="{DA61C8D8-25B7-4DC2-A2F1-E42E33B68CB8}" srcOrd="2" destOrd="0" parTransId="{EC57F6BE-201D-43A5-8CD4-0354F098B2F2}" sibTransId="{00528A81-7480-4D06-B975-EB2A0F8E960E}"/>
    <dgm:cxn modelId="{A6A6684C-7487-40E4-A435-E2C3BFC38AA6}" type="presOf" srcId="{833A0DC9-18CF-4574-88CE-B36A8D0AABEB}" destId="{7A4BCA2C-8AF4-4C7B-B87D-667041D23C87}" srcOrd="0" destOrd="0" presId="urn:microsoft.com/office/officeart/2005/8/layout/vList2"/>
    <dgm:cxn modelId="{AF180474-9E61-4715-8EB4-EC5B011C0976}" srcId="{13018DCF-AB00-4DF8-9C1C-9D4DD2499249}" destId="{833A0DC9-18CF-4574-88CE-B36A8D0AABEB}" srcOrd="1" destOrd="0" parTransId="{D87B07EC-4B89-4CBB-AF8D-BD760767865A}" sibTransId="{846C4A0F-95AA-440F-AFE1-43E0DAF0F972}"/>
    <dgm:cxn modelId="{399B2E77-6AC4-466D-89E9-960030042A8D}" type="presOf" srcId="{D410D13E-4042-4965-BCC0-207AAD93CB6E}" destId="{166765E6-0D06-4A92-9FCB-A60F1940FF94}" srcOrd="0" destOrd="0" presId="urn:microsoft.com/office/officeart/2005/8/layout/vList2"/>
    <dgm:cxn modelId="{BCCB7889-4AD2-4425-BA61-353E11FD65A5}" srcId="{833A0DC9-18CF-4574-88CE-B36A8D0AABEB}" destId="{D410D13E-4042-4965-BCC0-207AAD93CB6E}" srcOrd="0" destOrd="0" parTransId="{D9AD1E86-10B2-4F92-A055-54ADD3BC45B0}" sibTransId="{40E8C934-31D5-4F5F-8106-6E862A198FFB}"/>
    <dgm:cxn modelId="{461B5295-1E55-4376-BF16-0CDA5CD4B7A9}" type="presOf" srcId="{54F820CB-D400-4B8B-858A-287838424269}" destId="{A4D40269-1385-415D-81A6-38E947ACCFD5}" srcOrd="0" destOrd="0" presId="urn:microsoft.com/office/officeart/2005/8/layout/vList2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F22AE7BB-5C16-4FC6-8BB9-18218803F402}" type="presOf" srcId="{DA61C8D8-25B7-4DC2-A2F1-E42E33B68CB8}" destId="{8C588B81-2FDF-4412-BA3B-56C41230DCE1}" srcOrd="0" destOrd="0" presId="urn:microsoft.com/office/officeart/2005/8/layout/vList2"/>
    <dgm:cxn modelId="{D6771BBF-9B20-41C0-8457-7D81E58DCAAC}" type="presOf" srcId="{ACEA6481-803B-46CD-A095-35B1A7AE9281}" destId="{BAED6654-C724-4674-8F96-DAE10CAAFCB3}" srcOrd="0" destOrd="0" presId="urn:microsoft.com/office/officeart/2005/8/layout/vList2"/>
    <dgm:cxn modelId="{99BDCFDC-A6BF-4BAA-A45A-EDE27BEE1F92}" type="presOf" srcId="{E8F0757E-991C-46B8-9FE2-2EC143C4AE1A}" destId="{D394BDCE-36E3-4C61-891C-8F88663D38CD}" srcOrd="0" destOrd="0" presId="urn:microsoft.com/office/officeart/2005/8/layout/vList2"/>
    <dgm:cxn modelId="{27DFA8E1-0267-4EF0-9E67-22A4B63A6EE6}" srcId="{DA61C8D8-25B7-4DC2-A2F1-E42E33B68CB8}" destId="{ACEA6481-803B-46CD-A095-35B1A7AE9281}" srcOrd="0" destOrd="0" parTransId="{2622548E-83D4-484A-AA41-B9269325F4AA}" sibTransId="{0CB4EBB9-7C47-4083-8BA2-7ECAD66D89AE}"/>
    <dgm:cxn modelId="{5FA17F08-1DB8-4173-8E30-15C1DEEBCADD}" type="presParOf" srcId="{1726D563-CA05-46B5-BAE9-6F7B0C3C8263}" destId="{A4D40269-1385-415D-81A6-38E947ACCFD5}" srcOrd="0" destOrd="0" presId="urn:microsoft.com/office/officeart/2005/8/layout/vList2"/>
    <dgm:cxn modelId="{6E6BB055-E2DB-4B75-A0B1-6FAA24344F17}" type="presParOf" srcId="{1726D563-CA05-46B5-BAE9-6F7B0C3C8263}" destId="{D394BDCE-36E3-4C61-891C-8F88663D38CD}" srcOrd="1" destOrd="0" presId="urn:microsoft.com/office/officeart/2005/8/layout/vList2"/>
    <dgm:cxn modelId="{688299E9-B546-447A-9043-6E182FD7421A}" type="presParOf" srcId="{1726D563-CA05-46B5-BAE9-6F7B0C3C8263}" destId="{7A4BCA2C-8AF4-4C7B-B87D-667041D23C87}" srcOrd="2" destOrd="0" presId="urn:microsoft.com/office/officeart/2005/8/layout/vList2"/>
    <dgm:cxn modelId="{5D1016EF-ECBB-49AF-824D-8BCD0A260150}" type="presParOf" srcId="{1726D563-CA05-46B5-BAE9-6F7B0C3C8263}" destId="{166765E6-0D06-4A92-9FCB-A60F1940FF94}" srcOrd="3" destOrd="0" presId="urn:microsoft.com/office/officeart/2005/8/layout/vList2"/>
    <dgm:cxn modelId="{684C6C23-CB65-44F1-9485-F28027FD79EF}" type="presParOf" srcId="{1726D563-CA05-46B5-BAE9-6F7B0C3C8263}" destId="{8C588B81-2FDF-4412-BA3B-56C41230DCE1}" srcOrd="4" destOrd="0" presId="urn:microsoft.com/office/officeart/2005/8/layout/vList2"/>
    <dgm:cxn modelId="{6101BD0D-0CFA-4138-8351-D75439E59D08}" type="presParOf" srcId="{1726D563-CA05-46B5-BAE9-6F7B0C3C8263}" destId="{BAED6654-C724-4674-8F96-DAE10CAAFC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3A0DC9-18CF-4574-88CE-B36A8D0AABEB}">
      <dgm:prSet phldrT="[文本]"/>
      <dgm:spPr/>
      <dgm:t>
        <a:bodyPr/>
        <a:lstStyle/>
        <a:p>
          <a:r>
            <a:rPr lang="zh-CN" altLang="en-US" dirty="0"/>
            <a:t>群同构第一定理</a:t>
          </a:r>
        </a:p>
      </dgm:t>
    </dgm:pt>
    <dgm:pt modelId="{D87B07EC-4B89-4CBB-AF8D-BD760767865A}" type="parTrans" cxnId="{AF180474-9E61-4715-8EB4-EC5B011C0976}">
      <dgm:prSet/>
      <dgm:spPr/>
      <dgm:t>
        <a:bodyPr/>
        <a:lstStyle/>
        <a:p>
          <a:endParaRPr lang="zh-CN" altLang="en-US"/>
        </a:p>
      </dgm:t>
    </dgm:pt>
    <dgm:pt modelId="{846C4A0F-95AA-440F-AFE1-43E0DAF0F972}" type="sibTrans" cxnId="{AF180474-9E61-4715-8EB4-EC5B011C0976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410D13E-4042-4965-BCC0-207AAD93CB6E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是群，存在映射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是同态，则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ker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f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)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𝑖𝑚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zh-CN" altLang="en-US" dirty="0"/>
                <a:t>。</a:t>
              </a:r>
            </a:p>
          </dgm:t>
        </dgm:pt>
      </mc:Choice>
      <mc:Fallback xmlns="">
        <dgm:pt modelId="{D410D13E-4042-4965-BCC0-207AAD93CB6E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:r>
                <a:rPr lang="en-US" altLang="zh-CN" b="0" i="0">
                  <a:latin typeface="Cambria Math" panose="02040503050406030204" pitchFamily="18" charset="0"/>
                </a:rPr>
                <a:t>𝐺,𝐻</a:t>
              </a:r>
              <a:r>
                <a:rPr lang="zh-CN" altLang="en-US" dirty="0"/>
                <a:t>是群，存在映射</a:t>
              </a:r>
              <a:r>
                <a:rPr lang="en-US" altLang="zh-CN" b="0" i="0">
                  <a:latin typeface="Cambria Math" panose="02040503050406030204" pitchFamily="18" charset="0"/>
                </a:rPr>
                <a:t>𝑓:𝐺→𝐻</a:t>
              </a:r>
              <a:r>
                <a:rPr lang="zh-CN" altLang="en-US" dirty="0"/>
                <a:t>是同态，则</a:t>
              </a:r>
              <a:r>
                <a:rPr lang="en-US" altLang="zh-CN" b="0" i="0">
                  <a:latin typeface="Cambria Math" panose="02040503050406030204" pitchFamily="18" charset="0"/>
                </a:rPr>
                <a:t>G/ker(f)≅𝑖𝑚(𝑓)</a:t>
              </a:r>
              <a:r>
                <a:rPr lang="zh-CN" altLang="en-US" dirty="0"/>
                <a:t>。</a:t>
              </a:r>
            </a:p>
          </dgm:t>
        </dgm:pt>
      </mc:Fallback>
    </mc:AlternateContent>
    <dgm:pt modelId="{D9AD1E86-10B2-4F92-A055-54ADD3BC45B0}" type="parTrans" cxnId="{BCCB7889-4AD2-4425-BA61-353E11FD65A5}">
      <dgm:prSet/>
      <dgm:spPr/>
      <dgm:t>
        <a:bodyPr/>
        <a:lstStyle/>
        <a:p>
          <a:endParaRPr lang="zh-CN" altLang="en-US"/>
        </a:p>
      </dgm:t>
    </dgm:pt>
    <dgm:pt modelId="{40E8C934-31D5-4F5F-8106-6E862A198FFB}" type="sibTrans" cxnId="{BCCB7889-4AD2-4425-BA61-353E11FD65A5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7A4BCA2C-8AF4-4C7B-B87D-667041D23C87}" type="pres">
      <dgm:prSet presAssocID="{833A0DC9-18CF-4574-88CE-B36A8D0AABEB}" presName="parentText" presStyleLbl="node1" presStyleIdx="0" presStyleCnt="1" custLinFactNeighborY="1480">
        <dgm:presLayoutVars>
          <dgm:chMax val="0"/>
          <dgm:bulletEnabled val="1"/>
        </dgm:presLayoutVars>
      </dgm:prSet>
      <dgm:spPr/>
    </dgm:pt>
    <dgm:pt modelId="{166765E6-0D06-4A92-9FCB-A60F1940FF94}" type="pres">
      <dgm:prSet presAssocID="{833A0DC9-18CF-4574-88CE-B36A8D0AABE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A6684C-7487-40E4-A435-E2C3BFC38AA6}" type="presOf" srcId="{833A0DC9-18CF-4574-88CE-B36A8D0AABEB}" destId="{7A4BCA2C-8AF4-4C7B-B87D-667041D23C87}" srcOrd="0" destOrd="0" presId="urn:microsoft.com/office/officeart/2005/8/layout/vList2"/>
    <dgm:cxn modelId="{AF180474-9E61-4715-8EB4-EC5B011C0976}" srcId="{13018DCF-AB00-4DF8-9C1C-9D4DD2499249}" destId="{833A0DC9-18CF-4574-88CE-B36A8D0AABEB}" srcOrd="0" destOrd="0" parTransId="{D87B07EC-4B89-4CBB-AF8D-BD760767865A}" sibTransId="{846C4A0F-95AA-440F-AFE1-43E0DAF0F972}"/>
    <dgm:cxn modelId="{399B2E77-6AC4-466D-89E9-960030042A8D}" type="presOf" srcId="{D410D13E-4042-4965-BCC0-207AAD93CB6E}" destId="{166765E6-0D06-4A92-9FCB-A60F1940FF94}" srcOrd="0" destOrd="0" presId="urn:microsoft.com/office/officeart/2005/8/layout/vList2"/>
    <dgm:cxn modelId="{BCCB7889-4AD2-4425-BA61-353E11FD65A5}" srcId="{833A0DC9-18CF-4574-88CE-B36A8D0AABEB}" destId="{D410D13E-4042-4965-BCC0-207AAD93CB6E}" srcOrd="0" destOrd="0" parTransId="{D9AD1E86-10B2-4F92-A055-54ADD3BC45B0}" sibTransId="{40E8C934-31D5-4F5F-8106-6E862A198FFB}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688299E9-B546-447A-9043-6E182FD7421A}" type="presParOf" srcId="{1726D563-CA05-46B5-BAE9-6F7B0C3C8263}" destId="{7A4BCA2C-8AF4-4C7B-B87D-667041D23C87}" srcOrd="0" destOrd="0" presId="urn:microsoft.com/office/officeart/2005/8/layout/vList2"/>
    <dgm:cxn modelId="{5D1016EF-ECBB-49AF-824D-8BCD0A260150}" type="presParOf" srcId="{1726D563-CA05-46B5-BAE9-6F7B0C3C8263}" destId="{166765E6-0D06-4A92-9FCB-A60F1940FF9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3A0DC9-18CF-4574-88CE-B36A8D0AABEB}">
      <dgm:prSet phldrT="[文本]"/>
      <dgm:spPr/>
      <dgm:t>
        <a:bodyPr/>
        <a:lstStyle/>
        <a:p>
          <a:r>
            <a:rPr lang="zh-CN" altLang="en-US" dirty="0"/>
            <a:t>群同构第一定理</a:t>
          </a:r>
        </a:p>
      </dgm:t>
    </dgm:pt>
    <dgm:pt modelId="{D87B07EC-4B89-4CBB-AF8D-BD760767865A}" type="parTrans" cxnId="{AF180474-9E61-4715-8EB4-EC5B011C0976}">
      <dgm:prSet/>
      <dgm:spPr/>
      <dgm:t>
        <a:bodyPr/>
        <a:lstStyle/>
        <a:p>
          <a:endParaRPr lang="zh-CN" altLang="en-US"/>
        </a:p>
      </dgm:t>
    </dgm:pt>
    <dgm:pt modelId="{846C4A0F-95AA-440F-AFE1-43E0DAF0F972}" type="sibTrans" cxnId="{AF180474-9E61-4715-8EB4-EC5B011C0976}">
      <dgm:prSet/>
      <dgm:spPr/>
      <dgm:t>
        <a:bodyPr/>
        <a:lstStyle/>
        <a:p>
          <a:endParaRPr lang="zh-CN" altLang="en-US"/>
        </a:p>
      </dgm:t>
    </dgm:pt>
    <dgm:pt modelId="{D410D13E-4042-4965-BCC0-207AAD93CB6E}">
      <dgm:prSet phldrT="[文本]"/>
      <dgm:spPr>
        <a:blipFill>
          <a:blip xmlns:r="http://schemas.openxmlformats.org/officeDocument/2006/relationships" r:embed="rId1"/>
          <a:stretch>
            <a:fillRect l="-294" t="-13139" b="-2043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9AD1E86-10B2-4F92-A055-54ADD3BC45B0}" type="parTrans" cxnId="{BCCB7889-4AD2-4425-BA61-353E11FD65A5}">
      <dgm:prSet/>
      <dgm:spPr/>
      <dgm:t>
        <a:bodyPr/>
        <a:lstStyle/>
        <a:p>
          <a:endParaRPr lang="zh-CN" altLang="en-US"/>
        </a:p>
      </dgm:t>
    </dgm:pt>
    <dgm:pt modelId="{40E8C934-31D5-4F5F-8106-6E862A198FFB}" type="sibTrans" cxnId="{BCCB7889-4AD2-4425-BA61-353E11FD65A5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7A4BCA2C-8AF4-4C7B-B87D-667041D23C87}" type="pres">
      <dgm:prSet presAssocID="{833A0DC9-18CF-4574-88CE-B36A8D0AABEB}" presName="parentText" presStyleLbl="node1" presStyleIdx="0" presStyleCnt="1" custLinFactNeighborY="1480">
        <dgm:presLayoutVars>
          <dgm:chMax val="0"/>
          <dgm:bulletEnabled val="1"/>
        </dgm:presLayoutVars>
      </dgm:prSet>
      <dgm:spPr/>
    </dgm:pt>
    <dgm:pt modelId="{166765E6-0D06-4A92-9FCB-A60F1940FF94}" type="pres">
      <dgm:prSet presAssocID="{833A0DC9-18CF-4574-88CE-B36A8D0AABE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A6684C-7487-40E4-A435-E2C3BFC38AA6}" type="presOf" srcId="{833A0DC9-18CF-4574-88CE-B36A8D0AABEB}" destId="{7A4BCA2C-8AF4-4C7B-B87D-667041D23C87}" srcOrd="0" destOrd="0" presId="urn:microsoft.com/office/officeart/2005/8/layout/vList2"/>
    <dgm:cxn modelId="{AF180474-9E61-4715-8EB4-EC5B011C0976}" srcId="{13018DCF-AB00-4DF8-9C1C-9D4DD2499249}" destId="{833A0DC9-18CF-4574-88CE-B36A8D0AABEB}" srcOrd="0" destOrd="0" parTransId="{D87B07EC-4B89-4CBB-AF8D-BD760767865A}" sibTransId="{846C4A0F-95AA-440F-AFE1-43E0DAF0F972}"/>
    <dgm:cxn modelId="{399B2E77-6AC4-466D-89E9-960030042A8D}" type="presOf" srcId="{D410D13E-4042-4965-BCC0-207AAD93CB6E}" destId="{166765E6-0D06-4A92-9FCB-A60F1940FF94}" srcOrd="0" destOrd="0" presId="urn:microsoft.com/office/officeart/2005/8/layout/vList2"/>
    <dgm:cxn modelId="{BCCB7889-4AD2-4425-BA61-353E11FD65A5}" srcId="{833A0DC9-18CF-4574-88CE-B36A8D0AABEB}" destId="{D410D13E-4042-4965-BCC0-207AAD93CB6E}" srcOrd="0" destOrd="0" parTransId="{D9AD1E86-10B2-4F92-A055-54ADD3BC45B0}" sibTransId="{40E8C934-31D5-4F5F-8106-6E862A198FFB}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688299E9-B546-447A-9043-6E182FD7421A}" type="presParOf" srcId="{1726D563-CA05-46B5-BAE9-6F7B0C3C8263}" destId="{7A4BCA2C-8AF4-4C7B-B87D-667041D23C87}" srcOrd="0" destOrd="0" presId="urn:microsoft.com/office/officeart/2005/8/layout/vList2"/>
    <dgm:cxn modelId="{5D1016EF-ECBB-49AF-824D-8BCD0A260150}" type="presParOf" srcId="{1726D563-CA05-46B5-BAE9-6F7B0C3C8263}" destId="{166765E6-0D06-4A92-9FCB-A60F1940FF9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A61C8D8-25B7-4DC2-A2F1-E42E33B68CB8}">
      <dgm:prSet phldrT="[文本]"/>
      <dgm:spPr/>
      <dgm:t>
        <a:bodyPr/>
        <a:lstStyle/>
        <a:p>
          <a:r>
            <a:rPr lang="zh-CN" altLang="en-US" dirty="0"/>
            <a:t>群同构第二定理</a:t>
          </a:r>
        </a:p>
      </dgm:t>
    </dgm:pt>
    <dgm:pt modelId="{EC57F6BE-201D-43A5-8CD4-0354F098B2F2}" type="parTrans" cxnId="{89F5833C-26D0-421C-A2AA-EB09E03B693D}">
      <dgm:prSet/>
      <dgm:spPr/>
      <dgm:t>
        <a:bodyPr/>
        <a:lstStyle/>
        <a:p>
          <a:endParaRPr lang="zh-CN" altLang="en-US"/>
        </a:p>
      </dgm:t>
    </dgm:pt>
    <dgm:pt modelId="{00528A81-7480-4D06-B975-EB2A0F8E960E}" type="sibTrans" cxnId="{89F5833C-26D0-421C-A2AA-EB09E03B693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CEA6481-803B-46CD-A095-35B1A7AE9281}">
          <dgm:prSet phldrT="[文本]"/>
          <dgm:spPr/>
          <dgm:t>
            <a:bodyPr/>
            <a:lstStyle/>
            <a:p>
              <a:r>
                <a:rPr lang="zh-CN" altLang="en-US" dirty="0"/>
                <a:t>如果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都是</a:t>
              </a:r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𝐺</m:t>
                  </m:r>
                </m:oMath>
              </a14:m>
              <a:r>
                <a:rPr lang="zh-CN" altLang="en-US" dirty="0"/>
                <a:t>的子群，且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是正规子群，则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H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 /(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∩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N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)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𝑁𝐻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/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zh-CN" altLang="en-US" b="0" i="1" smtClean="0">
                      <a:latin typeface="Cambria Math" panose="02040503050406030204" pitchFamily="18" charset="0"/>
                    </a:rPr>
                    <m:t>。</m:t>
                  </m:r>
                </m:oMath>
              </a14:m>
              <a:endParaRPr lang="zh-CN" altLang="en-US" dirty="0"/>
            </a:p>
          </dgm:t>
        </dgm:pt>
      </mc:Choice>
      <mc:Fallback xmlns="">
        <dgm:pt modelId="{ACEA6481-803B-46CD-A095-35B1A7AE9281}">
          <dgm:prSet phldrT="[文本]"/>
          <dgm:spPr/>
          <dgm:t>
            <a:bodyPr/>
            <a:lstStyle/>
            <a:p>
              <a:r>
                <a:rPr lang="zh-CN" altLang="en-US" dirty="0"/>
                <a:t>如果</a:t>
              </a:r>
              <a:r>
                <a:rPr lang="en-US" altLang="zh-CN" b="0" i="0">
                  <a:latin typeface="Cambria Math" panose="02040503050406030204" pitchFamily="18" charset="0"/>
                </a:rPr>
                <a:t>𝐻,𝑁</a:t>
              </a:r>
              <a:r>
                <a:rPr lang="zh-CN" altLang="en-US" dirty="0"/>
                <a:t>都是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𝐺</a:t>
              </a:r>
              <a:r>
                <a:rPr lang="zh-CN" altLang="en-US" dirty="0"/>
                <a:t>的子群，且</a:t>
              </a:r>
              <a:r>
                <a:rPr lang="en-US" altLang="zh-CN" b="0" i="0">
                  <a:latin typeface="Cambria Math" panose="02040503050406030204" pitchFamily="18" charset="0"/>
                </a:rPr>
                <a:t>𝑁</a:t>
              </a:r>
              <a:r>
                <a:rPr lang="zh-CN" altLang="en-US" dirty="0"/>
                <a:t>是正规子群，则</a:t>
              </a:r>
              <a:r>
                <a:rPr lang="en-US" altLang="zh-CN" b="0" i="0">
                  <a:latin typeface="Cambria Math" panose="02040503050406030204" pitchFamily="18" charset="0"/>
                </a:rPr>
                <a:t>H /(𝐻∩N)≅𝑁𝐻/𝑁</a:t>
              </a:r>
              <a:r>
                <a:rPr lang="zh-CN" altLang="en-US" b="0" i="0">
                  <a:latin typeface="Cambria Math" panose="02040503050406030204" pitchFamily="18" charset="0"/>
                </a:rPr>
                <a:t>。</a:t>
              </a:r>
              <a:endParaRPr lang="zh-CN" altLang="en-US" dirty="0"/>
            </a:p>
          </dgm:t>
        </dgm:pt>
      </mc:Fallback>
    </mc:AlternateContent>
    <dgm:pt modelId="{2622548E-83D4-484A-AA41-B9269325F4AA}" type="parTrans" cxnId="{27DFA8E1-0267-4EF0-9E67-22A4B63A6EE6}">
      <dgm:prSet/>
      <dgm:spPr/>
      <dgm:t>
        <a:bodyPr/>
        <a:lstStyle/>
        <a:p>
          <a:endParaRPr lang="zh-CN" altLang="en-US"/>
        </a:p>
      </dgm:t>
    </dgm:pt>
    <dgm:pt modelId="{0CB4EBB9-7C47-4083-8BA2-7ECAD66D89AE}" type="sibTrans" cxnId="{27DFA8E1-0267-4EF0-9E67-22A4B63A6EE6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8C588B81-2FDF-4412-BA3B-56C41230DCE1}" type="pres">
      <dgm:prSet presAssocID="{DA61C8D8-25B7-4DC2-A2F1-E42E33B68CB8}" presName="parentText" presStyleLbl="node1" presStyleIdx="0" presStyleCnt="1" custLinFactNeighborX="134" custLinFactNeighborY="-1875">
        <dgm:presLayoutVars>
          <dgm:chMax val="0"/>
          <dgm:bulletEnabled val="1"/>
        </dgm:presLayoutVars>
      </dgm:prSet>
      <dgm:spPr/>
    </dgm:pt>
    <dgm:pt modelId="{BAED6654-C724-4674-8F96-DAE10CAAFCB3}" type="pres">
      <dgm:prSet presAssocID="{DA61C8D8-25B7-4DC2-A2F1-E42E33B68CB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5833C-26D0-421C-A2AA-EB09E03B693D}" srcId="{13018DCF-AB00-4DF8-9C1C-9D4DD2499249}" destId="{DA61C8D8-25B7-4DC2-A2F1-E42E33B68CB8}" srcOrd="0" destOrd="0" parTransId="{EC57F6BE-201D-43A5-8CD4-0354F098B2F2}" sibTransId="{00528A81-7480-4D06-B975-EB2A0F8E960E}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F22AE7BB-5C16-4FC6-8BB9-18218803F402}" type="presOf" srcId="{DA61C8D8-25B7-4DC2-A2F1-E42E33B68CB8}" destId="{8C588B81-2FDF-4412-BA3B-56C41230DCE1}" srcOrd="0" destOrd="0" presId="urn:microsoft.com/office/officeart/2005/8/layout/vList2"/>
    <dgm:cxn modelId="{D6771BBF-9B20-41C0-8457-7D81E58DCAAC}" type="presOf" srcId="{ACEA6481-803B-46CD-A095-35B1A7AE9281}" destId="{BAED6654-C724-4674-8F96-DAE10CAAFCB3}" srcOrd="0" destOrd="0" presId="urn:microsoft.com/office/officeart/2005/8/layout/vList2"/>
    <dgm:cxn modelId="{27DFA8E1-0267-4EF0-9E67-22A4B63A6EE6}" srcId="{DA61C8D8-25B7-4DC2-A2F1-E42E33B68CB8}" destId="{ACEA6481-803B-46CD-A095-35B1A7AE9281}" srcOrd="0" destOrd="0" parTransId="{2622548E-83D4-484A-AA41-B9269325F4AA}" sibTransId="{0CB4EBB9-7C47-4083-8BA2-7ECAD66D89AE}"/>
    <dgm:cxn modelId="{684C6C23-CB65-44F1-9485-F28027FD79EF}" type="presParOf" srcId="{1726D563-CA05-46B5-BAE9-6F7B0C3C8263}" destId="{8C588B81-2FDF-4412-BA3B-56C41230DCE1}" srcOrd="0" destOrd="0" presId="urn:microsoft.com/office/officeart/2005/8/layout/vList2"/>
    <dgm:cxn modelId="{6101BD0D-0CFA-4138-8351-D75439E59D08}" type="presParOf" srcId="{1726D563-CA05-46B5-BAE9-6F7B0C3C8263}" destId="{BAED6654-C724-4674-8F96-DAE10CAAFC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A61C8D8-25B7-4DC2-A2F1-E42E33B68CB8}">
      <dgm:prSet phldrT="[文本]"/>
      <dgm:spPr/>
      <dgm:t>
        <a:bodyPr/>
        <a:lstStyle/>
        <a:p>
          <a:r>
            <a:rPr lang="zh-CN" altLang="en-US" dirty="0"/>
            <a:t>群同构第二定理</a:t>
          </a:r>
        </a:p>
      </dgm:t>
    </dgm:pt>
    <dgm:pt modelId="{EC57F6BE-201D-43A5-8CD4-0354F098B2F2}" type="parTrans" cxnId="{89F5833C-26D0-421C-A2AA-EB09E03B693D}">
      <dgm:prSet/>
      <dgm:spPr/>
      <dgm:t>
        <a:bodyPr/>
        <a:lstStyle/>
        <a:p>
          <a:endParaRPr lang="zh-CN" altLang="en-US"/>
        </a:p>
      </dgm:t>
    </dgm:pt>
    <dgm:pt modelId="{00528A81-7480-4D06-B975-EB2A0F8E960E}" type="sibTrans" cxnId="{89F5833C-26D0-421C-A2AA-EB09E03B693D}">
      <dgm:prSet/>
      <dgm:spPr/>
      <dgm:t>
        <a:bodyPr/>
        <a:lstStyle/>
        <a:p>
          <a:endParaRPr lang="zh-CN" altLang="en-US"/>
        </a:p>
      </dgm:t>
    </dgm:pt>
    <dgm:pt modelId="{ACEA6481-803B-46CD-A095-35B1A7AE9281}">
      <dgm:prSet phldrT="[文本]"/>
      <dgm:spPr>
        <a:blipFill>
          <a:blip xmlns:r="http://schemas.openxmlformats.org/officeDocument/2006/relationships" r:embed="rId1"/>
          <a:stretch>
            <a:fillRect t="-20238" b="-2500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622548E-83D4-484A-AA41-B9269325F4AA}" type="parTrans" cxnId="{27DFA8E1-0267-4EF0-9E67-22A4B63A6EE6}">
      <dgm:prSet/>
      <dgm:spPr/>
      <dgm:t>
        <a:bodyPr/>
        <a:lstStyle/>
        <a:p>
          <a:endParaRPr lang="zh-CN" altLang="en-US"/>
        </a:p>
      </dgm:t>
    </dgm:pt>
    <dgm:pt modelId="{0CB4EBB9-7C47-4083-8BA2-7ECAD66D89AE}" type="sibTrans" cxnId="{27DFA8E1-0267-4EF0-9E67-22A4B63A6EE6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8C588B81-2FDF-4412-BA3B-56C41230DCE1}" type="pres">
      <dgm:prSet presAssocID="{DA61C8D8-25B7-4DC2-A2F1-E42E33B68CB8}" presName="parentText" presStyleLbl="node1" presStyleIdx="0" presStyleCnt="1" custLinFactNeighborX="134" custLinFactNeighborY="-1875">
        <dgm:presLayoutVars>
          <dgm:chMax val="0"/>
          <dgm:bulletEnabled val="1"/>
        </dgm:presLayoutVars>
      </dgm:prSet>
      <dgm:spPr/>
    </dgm:pt>
    <dgm:pt modelId="{BAED6654-C724-4674-8F96-DAE10CAAFCB3}" type="pres">
      <dgm:prSet presAssocID="{DA61C8D8-25B7-4DC2-A2F1-E42E33B68CB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5833C-26D0-421C-A2AA-EB09E03B693D}" srcId="{13018DCF-AB00-4DF8-9C1C-9D4DD2499249}" destId="{DA61C8D8-25B7-4DC2-A2F1-E42E33B68CB8}" srcOrd="0" destOrd="0" parTransId="{EC57F6BE-201D-43A5-8CD4-0354F098B2F2}" sibTransId="{00528A81-7480-4D06-B975-EB2A0F8E960E}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F22AE7BB-5C16-4FC6-8BB9-18218803F402}" type="presOf" srcId="{DA61C8D8-25B7-4DC2-A2F1-E42E33B68CB8}" destId="{8C588B81-2FDF-4412-BA3B-56C41230DCE1}" srcOrd="0" destOrd="0" presId="urn:microsoft.com/office/officeart/2005/8/layout/vList2"/>
    <dgm:cxn modelId="{D6771BBF-9B20-41C0-8457-7D81E58DCAAC}" type="presOf" srcId="{ACEA6481-803B-46CD-A095-35B1A7AE9281}" destId="{BAED6654-C724-4674-8F96-DAE10CAAFCB3}" srcOrd="0" destOrd="0" presId="urn:microsoft.com/office/officeart/2005/8/layout/vList2"/>
    <dgm:cxn modelId="{27DFA8E1-0267-4EF0-9E67-22A4B63A6EE6}" srcId="{DA61C8D8-25B7-4DC2-A2F1-E42E33B68CB8}" destId="{ACEA6481-803B-46CD-A095-35B1A7AE9281}" srcOrd="0" destOrd="0" parTransId="{2622548E-83D4-484A-AA41-B9269325F4AA}" sibTransId="{0CB4EBB9-7C47-4083-8BA2-7ECAD66D89AE}"/>
    <dgm:cxn modelId="{684C6C23-CB65-44F1-9485-F28027FD79EF}" type="presParOf" srcId="{1726D563-CA05-46B5-BAE9-6F7B0C3C8263}" destId="{8C588B81-2FDF-4412-BA3B-56C41230DCE1}" srcOrd="0" destOrd="0" presId="urn:microsoft.com/office/officeart/2005/8/layout/vList2"/>
    <dgm:cxn modelId="{6101BD0D-0CFA-4138-8351-D75439E59D08}" type="presParOf" srcId="{1726D563-CA05-46B5-BAE9-6F7B0C3C8263}" destId="{BAED6654-C724-4674-8F96-DAE10CAAFC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018DCF-AB00-4DF8-9C1C-9D4DD24992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F0757E-991C-46B8-9FE2-2EC143C4AE1A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是群，存在映射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: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𝐺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→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是满同态。令</a:t>
              </a:r>
              <a14:m>
                <m:oMath xmlns:m="http://schemas.openxmlformats.org/officeDocument/2006/math"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zh-CN" altLang="en-US" dirty="0"/>
                <a:t>是</a:t>
              </a:r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𝑓</m:t>
                  </m:r>
                </m:oMath>
              </a14:m>
              <a:r>
                <a:rPr lang="zh-CN" altLang="en-US" dirty="0"/>
                <a:t>的核，则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G</m:t>
                  </m:r>
                  <m:r>
                    <a:rPr lang="en-US" altLang="zh-CN" b="0" i="0" smtClean="0">
                      <a:latin typeface="Cambria Math" panose="02040503050406030204" pitchFamily="18" charset="0"/>
                    </a:rPr>
                    <m:t>/</m:t>
                  </m:r>
                  <m:r>
                    <m:rPr>
                      <m:sty m:val="p"/>
                    </m:rPr>
                    <a:rPr lang="en-US" altLang="zh-CN" b="0" i="0" smtClean="0">
                      <a:latin typeface="Cambria Math" panose="02040503050406030204" pitchFamily="18" charset="0"/>
                    </a:rPr>
                    <m:t>N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≅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𝐻</m:t>
                  </m:r>
                </m:oMath>
              </a14:m>
              <a:r>
                <a:rPr lang="zh-CN" altLang="en-US" dirty="0"/>
                <a:t>。</a:t>
              </a:r>
            </a:p>
          </dgm:t>
        </dgm:pt>
      </mc:Choice>
      <mc:Fallback xmlns="">
        <dgm:pt modelId="{E8F0757E-991C-46B8-9FE2-2EC143C4AE1A}">
          <dgm:prSet phldrT="[文本]"/>
          <dgm:spPr/>
          <dgm:t>
            <a:bodyPr/>
            <a:lstStyle/>
            <a:p>
              <a:r>
                <a:rPr lang="zh-CN" altLang="en-US" dirty="0"/>
                <a:t>令</a:t>
              </a:r>
              <a:r>
                <a:rPr lang="en-US" altLang="zh-CN" b="0" i="0">
                  <a:latin typeface="Cambria Math" panose="02040503050406030204" pitchFamily="18" charset="0"/>
                </a:rPr>
                <a:t>𝐺,𝐻</a:t>
              </a:r>
              <a:r>
                <a:rPr lang="zh-CN" altLang="en-US" dirty="0"/>
                <a:t>是群，存在映射</a:t>
              </a:r>
              <a:r>
                <a:rPr lang="en-US" altLang="zh-CN" b="0" i="0">
                  <a:latin typeface="Cambria Math" panose="02040503050406030204" pitchFamily="18" charset="0"/>
                </a:rPr>
                <a:t>𝑓:𝐺→𝐻</a:t>
              </a:r>
              <a:r>
                <a:rPr lang="zh-CN" altLang="en-US" dirty="0"/>
                <a:t>是满同态。令</a:t>
              </a:r>
              <a:r>
                <a:rPr lang="en-US" altLang="zh-CN" b="0" i="0">
                  <a:latin typeface="Cambria Math" panose="02040503050406030204" pitchFamily="18" charset="0"/>
                </a:rPr>
                <a:t>𝑁</a:t>
              </a:r>
              <a:r>
                <a:rPr lang="zh-CN" altLang="en-US" dirty="0"/>
                <a:t>是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𝑓</a:t>
              </a:r>
              <a:r>
                <a:rPr lang="zh-CN" altLang="en-US" dirty="0"/>
                <a:t>的核，则</a:t>
              </a:r>
              <a:r>
                <a:rPr lang="en-US" altLang="zh-CN" b="0" i="0">
                  <a:latin typeface="Cambria Math" panose="02040503050406030204" pitchFamily="18" charset="0"/>
                </a:rPr>
                <a:t>G/N≅𝐻</a:t>
              </a:r>
              <a:r>
                <a:rPr lang="zh-CN" altLang="en-US" dirty="0"/>
                <a:t>。</a:t>
              </a:r>
            </a:p>
          </dgm:t>
        </dgm:pt>
      </mc:Fallback>
    </mc:AlternateContent>
    <dgm:pt modelId="{536B8B01-B8BE-49AC-B543-27C7BED2ACCF}" type="par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074D8DFB-9EC6-4968-928A-E22DC68D41B4}" type="sibTrans" cxnId="{10A56017-5210-4989-ABE3-6E01C189DCE9}">
      <dgm:prSet/>
      <dgm:spPr/>
      <dgm:t>
        <a:bodyPr/>
        <a:lstStyle/>
        <a:p>
          <a:endParaRPr lang="zh-CN" altLang="en-US"/>
        </a:p>
      </dgm:t>
    </dgm:pt>
    <dgm:pt modelId="{54F820CB-D400-4B8B-858A-287838424269}">
      <dgm:prSet phldrT="[文本]"/>
      <dgm:spPr/>
      <dgm:t>
        <a:bodyPr/>
        <a:lstStyle/>
        <a:p>
          <a:r>
            <a:rPr lang="zh-CN" altLang="en-US" dirty="0"/>
            <a:t>群同态基本定理</a:t>
          </a:r>
        </a:p>
      </dgm:t>
    </dgm:pt>
    <dgm:pt modelId="{4DCC4596-C7D8-4571-877B-12D9D403B0B9}" type="par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96EE83CE-6239-4B29-8D03-B5FA255CCE42}" type="sibTrans" cxnId="{B0F9051A-D02D-44B2-A5B2-42A8DDDB48B8}">
      <dgm:prSet/>
      <dgm:spPr/>
      <dgm:t>
        <a:bodyPr/>
        <a:lstStyle/>
        <a:p>
          <a:endParaRPr lang="zh-CN" altLang="en-US"/>
        </a:p>
      </dgm:t>
    </dgm:pt>
    <dgm:pt modelId="{1726D563-CA05-46B5-BAE9-6F7B0C3C8263}" type="pres">
      <dgm:prSet presAssocID="{13018DCF-AB00-4DF8-9C1C-9D4DD2499249}" presName="linear" presStyleCnt="0">
        <dgm:presLayoutVars>
          <dgm:animLvl val="lvl"/>
          <dgm:resizeHandles val="exact"/>
        </dgm:presLayoutVars>
      </dgm:prSet>
      <dgm:spPr/>
    </dgm:pt>
    <dgm:pt modelId="{A4D40269-1385-415D-81A6-38E947ACCFD5}" type="pres">
      <dgm:prSet presAssocID="{54F820CB-D400-4B8B-858A-287838424269}" presName="parentText" presStyleLbl="node1" presStyleIdx="0" presStyleCnt="1" custLinFactNeighborX="11022" custLinFactNeighborY="-58310">
        <dgm:presLayoutVars>
          <dgm:chMax val="0"/>
          <dgm:bulletEnabled val="1"/>
        </dgm:presLayoutVars>
      </dgm:prSet>
      <dgm:spPr/>
    </dgm:pt>
    <dgm:pt modelId="{D394BDCE-36E3-4C61-891C-8F88663D38CD}" type="pres">
      <dgm:prSet presAssocID="{54F820CB-D400-4B8B-858A-2878384242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A56017-5210-4989-ABE3-6E01C189DCE9}" srcId="{54F820CB-D400-4B8B-858A-287838424269}" destId="{E8F0757E-991C-46B8-9FE2-2EC143C4AE1A}" srcOrd="0" destOrd="0" parTransId="{536B8B01-B8BE-49AC-B543-27C7BED2ACCF}" sibTransId="{074D8DFB-9EC6-4968-928A-E22DC68D41B4}"/>
    <dgm:cxn modelId="{B0F9051A-D02D-44B2-A5B2-42A8DDDB48B8}" srcId="{13018DCF-AB00-4DF8-9C1C-9D4DD2499249}" destId="{54F820CB-D400-4B8B-858A-287838424269}" srcOrd="0" destOrd="0" parTransId="{4DCC4596-C7D8-4571-877B-12D9D403B0B9}" sibTransId="{96EE83CE-6239-4B29-8D03-B5FA255CCE42}"/>
    <dgm:cxn modelId="{461B5295-1E55-4376-BF16-0CDA5CD4B7A9}" type="presOf" srcId="{54F820CB-D400-4B8B-858A-287838424269}" destId="{A4D40269-1385-415D-81A6-38E947ACCFD5}" srcOrd="0" destOrd="0" presId="urn:microsoft.com/office/officeart/2005/8/layout/vList2"/>
    <dgm:cxn modelId="{345151A1-B825-4E03-A671-9ED3DBCB6D23}" type="presOf" srcId="{13018DCF-AB00-4DF8-9C1C-9D4DD2499249}" destId="{1726D563-CA05-46B5-BAE9-6F7B0C3C8263}" srcOrd="0" destOrd="0" presId="urn:microsoft.com/office/officeart/2005/8/layout/vList2"/>
    <dgm:cxn modelId="{99BDCFDC-A6BF-4BAA-A45A-EDE27BEE1F92}" type="presOf" srcId="{E8F0757E-991C-46B8-9FE2-2EC143C4AE1A}" destId="{D394BDCE-36E3-4C61-891C-8F88663D38CD}" srcOrd="0" destOrd="0" presId="urn:microsoft.com/office/officeart/2005/8/layout/vList2"/>
    <dgm:cxn modelId="{5FA17F08-1DB8-4173-8E30-15C1DEEBCADD}" type="presParOf" srcId="{1726D563-CA05-46B5-BAE9-6F7B0C3C8263}" destId="{A4D40269-1385-415D-81A6-38E947ACCFD5}" srcOrd="0" destOrd="0" presId="urn:microsoft.com/office/officeart/2005/8/layout/vList2"/>
    <dgm:cxn modelId="{6E6BB055-E2DB-4B75-A0B1-6FAA24344F17}" type="presParOf" srcId="{1726D563-CA05-46B5-BAE9-6F7B0C3C8263}" destId="{D394BDCE-36E3-4C61-891C-8F88663D38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67148-F518-4019-BD42-F2CDED8FB5BD}">
      <dsp:nvSpPr>
        <dsp:cNvPr id="0" name=""/>
        <dsp:cNvSpPr/>
      </dsp:nvSpPr>
      <dsp:spPr>
        <a:xfrm>
          <a:off x="0" y="0"/>
          <a:ext cx="6782486" cy="10266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证明</a:t>
          </a:r>
        </a:p>
      </dsp:txBody>
      <dsp:txXfrm>
        <a:off x="50118" y="50118"/>
        <a:ext cx="6682250" cy="926439"/>
      </dsp:txXfrm>
    </dsp:sp>
    <dsp:sp modelId="{D060783E-3136-421A-89EF-F4CB0C2E4574}">
      <dsp:nvSpPr>
        <dsp:cNvPr id="0" name=""/>
        <dsp:cNvSpPr/>
      </dsp:nvSpPr>
      <dsp:spPr>
        <a:xfrm>
          <a:off x="0" y="1237076"/>
          <a:ext cx="6782486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4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kern="1200" dirty="0"/>
            <a:t>证明群第二同构定理</a:t>
          </a:r>
        </a:p>
      </dsp:txBody>
      <dsp:txXfrm>
        <a:off x="0" y="1237076"/>
        <a:ext cx="6782486" cy="645840"/>
      </dsp:txXfrm>
    </dsp:sp>
    <dsp:sp modelId="{2FF6D27B-4B70-410A-A77B-A901ACEB92C6}">
      <dsp:nvSpPr>
        <dsp:cNvPr id="0" name=""/>
        <dsp:cNvSpPr/>
      </dsp:nvSpPr>
      <dsp:spPr>
        <a:xfrm>
          <a:off x="0" y="1882916"/>
          <a:ext cx="6782486" cy="10266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讲解</a:t>
          </a:r>
        </a:p>
      </dsp:txBody>
      <dsp:txXfrm>
        <a:off x="50118" y="1933034"/>
        <a:ext cx="6682250" cy="926439"/>
      </dsp:txXfrm>
    </dsp:sp>
    <dsp:sp modelId="{B89C52D8-C13B-4C12-85D8-64A8506E9E3E}">
      <dsp:nvSpPr>
        <dsp:cNvPr id="0" name=""/>
        <dsp:cNvSpPr/>
      </dsp:nvSpPr>
      <dsp:spPr>
        <a:xfrm>
          <a:off x="0" y="2909591"/>
          <a:ext cx="6782486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4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kern="1200" dirty="0"/>
            <a:t>形</a:t>
          </a:r>
          <a:r>
            <a:rPr lang="en-US" altLang="zh-CN" sz="3000" kern="1200" dirty="0"/>
            <a:t>(</a:t>
          </a:r>
          <a:r>
            <a:rPr lang="en-US" altLang="zh-CN" sz="3000" kern="1200" dirty="0" err="1"/>
            <a:t>qiang</a:t>
          </a:r>
          <a:r>
            <a:rPr lang="en-US" altLang="zh-CN" sz="3000" kern="1200" dirty="0"/>
            <a:t>)</a:t>
          </a:r>
          <a:r>
            <a:rPr lang="zh-CN" altLang="en-US" sz="3000" kern="1200" dirty="0"/>
            <a:t>象</a:t>
          </a:r>
          <a:r>
            <a:rPr lang="en-US" altLang="zh-CN" sz="3000" kern="1200" dirty="0"/>
            <a:t>(</a:t>
          </a:r>
          <a:r>
            <a:rPr lang="en-US" altLang="zh-CN" sz="3000" kern="1200" dirty="0" err="1"/>
            <a:t>xing</a:t>
          </a:r>
          <a:r>
            <a:rPr lang="en-US" altLang="zh-CN" sz="3000" kern="1200" dirty="0"/>
            <a:t>)</a:t>
          </a:r>
          <a:r>
            <a:rPr lang="zh-CN" altLang="en-US" sz="3000" kern="1200" dirty="0"/>
            <a:t>的理解定理的证明</a:t>
          </a:r>
        </a:p>
      </dsp:txBody>
      <dsp:txXfrm>
        <a:off x="0" y="2909591"/>
        <a:ext cx="6782486" cy="6458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BB9A5-3036-4C46-BBA2-E72D72D11779}">
      <dsp:nvSpPr>
        <dsp:cNvPr id="0" name=""/>
        <dsp:cNvSpPr/>
      </dsp:nvSpPr>
      <dsp:spPr>
        <a:xfrm>
          <a:off x="0" y="0"/>
          <a:ext cx="9910119" cy="6317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群同态基本定理</a:t>
          </a:r>
        </a:p>
      </dsp:txBody>
      <dsp:txXfrm>
        <a:off x="30842" y="30842"/>
        <a:ext cx="9848435" cy="570115"/>
      </dsp:txXfrm>
    </dsp:sp>
    <dsp:sp modelId="{161017AE-1C0F-402E-9216-CA6AFD4A39F0}">
      <dsp:nvSpPr>
        <dsp:cNvPr id="0" name=""/>
        <dsp:cNvSpPr/>
      </dsp:nvSpPr>
      <dsp:spPr>
        <a:xfrm>
          <a:off x="0" y="648756"/>
          <a:ext cx="991011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4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令</a:t>
          </a:r>
          <a14:m xmlns:a14="http://schemas.microsoft.com/office/drawing/2010/main">
            <m:oMath xmlns:m="http://schemas.openxmlformats.org/officeDocument/2006/math"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1900" kern="1200" dirty="0"/>
            <a:t>是群，存在映射</a:t>
          </a:r>
          <a14:m xmlns:a14="http://schemas.microsoft.com/office/drawing/2010/main">
            <m:oMath xmlns:m="http://schemas.openxmlformats.org/officeDocument/2006/math"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1900" kern="1200" dirty="0"/>
            <a:t>是满同态。令</a:t>
          </a:r>
          <a14:m xmlns:a14="http://schemas.microsoft.com/office/drawing/2010/main">
            <m:oMath xmlns:m="http://schemas.openxmlformats.org/officeDocument/2006/math"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1900" kern="1200" dirty="0"/>
            <a:t>是</a:t>
          </a:r>
          <a14:m xmlns:a14="http://schemas.microsoft.com/office/drawing/2010/main">
            <m:oMath xmlns:m="http://schemas.openxmlformats.org/officeDocument/2006/math">
              <m:r>
                <a:rPr lang="en-US" altLang="zh-CN" sz="1900" b="0" i="1" kern="1200" dirty="0" smtClean="0">
                  <a:latin typeface="Cambria Math" panose="02040503050406030204" pitchFamily="18" charset="0"/>
                </a:rPr>
                <m:t>𝑓</m:t>
              </m:r>
            </m:oMath>
          </a14:m>
          <a:r>
            <a:rPr lang="zh-CN" altLang="en-US" sz="1900" kern="1200" dirty="0"/>
            <a:t>的核，则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1900" b="0" i="0" kern="1200" smtClean="0">
                  <a:latin typeface="Cambria Math" panose="02040503050406030204" pitchFamily="18" charset="0"/>
                </a:rPr>
                <m:t>G</m:t>
              </m:r>
              <m:r>
                <a:rPr lang="en-US" altLang="zh-CN" sz="1900" b="0" i="0" kern="1200" smtClean="0">
                  <a:latin typeface="Cambria Math" panose="02040503050406030204" pitchFamily="18" charset="0"/>
                </a:rPr>
                <m:t>/</m:t>
              </m:r>
              <m:r>
                <m:rPr>
                  <m:sty m:val="p"/>
                </m:rPr>
                <a:rPr lang="en-US" altLang="zh-CN" sz="1900" b="0" i="0" kern="1200" smtClean="0">
                  <a:latin typeface="Cambria Math" panose="02040503050406030204" pitchFamily="18" charset="0"/>
                </a:rPr>
                <m:t>N</m:t>
              </m:r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19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1900" kern="1200" dirty="0"/>
            <a:t>。</a:t>
          </a:r>
        </a:p>
      </dsp:txBody>
      <dsp:txXfrm>
        <a:off x="0" y="648756"/>
        <a:ext cx="9910119" cy="3974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049BD-C037-44A0-8ED9-F0B9E262C1C7}">
      <dsp:nvSpPr>
        <dsp:cNvPr id="0" name=""/>
        <dsp:cNvSpPr/>
      </dsp:nvSpPr>
      <dsp:spPr>
        <a:xfrm>
          <a:off x="0" y="13682"/>
          <a:ext cx="3606113" cy="737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群同构第一定理</a:t>
          </a:r>
        </a:p>
      </dsp:txBody>
      <dsp:txXfrm>
        <a:off x="35982" y="49664"/>
        <a:ext cx="3534149" cy="665136"/>
      </dsp:txXfrm>
    </dsp:sp>
    <dsp:sp modelId="{7D31A1FC-629F-4E20-BB8C-95617074503C}">
      <dsp:nvSpPr>
        <dsp:cNvPr id="0" name=""/>
        <dsp:cNvSpPr/>
      </dsp:nvSpPr>
      <dsp:spPr>
        <a:xfrm>
          <a:off x="0" y="750782"/>
          <a:ext cx="3606113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9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 dirty="0"/>
            <a:t>令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200" kern="1200" dirty="0"/>
            <a:t>是群，存在映射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200" kern="1200" dirty="0"/>
            <a:t>是同态，则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200" b="0" i="0" kern="1200" smtClean="0">
                  <a:latin typeface="Cambria Math" panose="02040503050406030204" pitchFamily="18" charset="0"/>
                </a:rPr>
                <m:t>G</m:t>
              </m:r>
              <m:r>
                <a:rPr lang="en-US" altLang="zh-CN" sz="2200" b="0" i="0" kern="1200" smtClean="0">
                  <a:latin typeface="Cambria Math" panose="02040503050406030204" pitchFamily="18" charset="0"/>
                </a:rPr>
                <m:t>/</m:t>
              </m:r>
              <m:r>
                <m:rPr>
                  <m:sty m:val="p"/>
                </m:rPr>
                <a:rPr lang="en-US" altLang="zh-CN" sz="2200" b="0" i="0" kern="1200" smtClean="0">
                  <a:latin typeface="Cambria Math" panose="02040503050406030204" pitchFamily="18" charset="0"/>
                </a:rPr>
                <m:t>ker</m:t>
              </m:r>
              <m:r>
                <a:rPr lang="en-US" altLang="zh-CN" sz="2200" b="0" i="0" kern="1200" smtClean="0">
                  <a:latin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altLang="zh-CN" sz="2200" b="0" i="0" kern="1200" smtClean="0">
                  <a:latin typeface="Cambria Math" panose="02040503050406030204" pitchFamily="18" charset="0"/>
                </a:rPr>
                <m:t>f</m:t>
              </m:r>
              <m:r>
                <a:rPr lang="en-US" altLang="zh-CN" sz="2200" b="0" i="0" kern="1200" smtClean="0">
                  <a:latin typeface="Cambria Math" panose="02040503050406030204" pitchFamily="18" charset="0"/>
                </a:rPr>
                <m:t>)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𝑖𝑚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zh-CN" altLang="en-US" sz="2200" kern="1200" dirty="0"/>
            <a:t>。</a:t>
          </a:r>
        </a:p>
      </dsp:txBody>
      <dsp:txXfrm>
        <a:off x="0" y="750782"/>
        <a:ext cx="3606113" cy="11302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40269-1385-415D-81A6-38E947ACCFD5}">
      <dsp:nvSpPr>
        <dsp:cNvPr id="0" name=""/>
        <dsp:cNvSpPr/>
      </dsp:nvSpPr>
      <dsp:spPr>
        <a:xfrm>
          <a:off x="0" y="0"/>
          <a:ext cx="3606113" cy="737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群同态基本定理</a:t>
          </a:r>
        </a:p>
      </dsp:txBody>
      <dsp:txXfrm>
        <a:off x="35982" y="35982"/>
        <a:ext cx="3534149" cy="665136"/>
      </dsp:txXfrm>
    </dsp:sp>
    <dsp:sp modelId="{D394BDCE-36E3-4C61-891C-8F88663D38CD}">
      <dsp:nvSpPr>
        <dsp:cNvPr id="0" name=""/>
        <dsp:cNvSpPr/>
      </dsp:nvSpPr>
      <dsp:spPr>
        <a:xfrm>
          <a:off x="0" y="750790"/>
          <a:ext cx="3606113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9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 dirty="0"/>
            <a:t>令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200" kern="1200" dirty="0"/>
            <a:t>是群，存在映射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200" kern="1200" dirty="0"/>
            <a:t>是满同态。令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2200" kern="1200" dirty="0"/>
            <a:t>是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dirty="0" smtClean="0">
                  <a:latin typeface="Cambria Math" panose="02040503050406030204" pitchFamily="18" charset="0"/>
                </a:rPr>
                <m:t>𝑓</m:t>
              </m:r>
            </m:oMath>
          </a14:m>
          <a:r>
            <a:rPr lang="zh-CN" altLang="en-US" sz="2200" kern="1200" dirty="0"/>
            <a:t>的核，则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200" b="0" i="0" kern="1200" smtClean="0">
                  <a:latin typeface="Cambria Math" panose="02040503050406030204" pitchFamily="18" charset="0"/>
                </a:rPr>
                <m:t>G</m:t>
              </m:r>
              <m:r>
                <a:rPr lang="en-US" altLang="zh-CN" sz="2200" b="0" i="0" kern="1200" smtClean="0">
                  <a:latin typeface="Cambria Math" panose="02040503050406030204" pitchFamily="18" charset="0"/>
                </a:rPr>
                <m:t>/</m:t>
              </m:r>
              <m:r>
                <m:rPr>
                  <m:sty m:val="p"/>
                </m:rPr>
                <a:rPr lang="en-US" altLang="zh-CN" sz="2200" b="0" i="0" kern="1200" smtClean="0">
                  <a:latin typeface="Cambria Math" panose="02040503050406030204" pitchFamily="18" charset="0"/>
                </a:rPr>
                <m:t>N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200" kern="1200" dirty="0"/>
            <a:t>。</a:t>
          </a:r>
        </a:p>
      </dsp:txBody>
      <dsp:txXfrm>
        <a:off x="0" y="750790"/>
        <a:ext cx="3606113" cy="11302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71EC5-7B13-4F7B-91E7-2328BE2CADBA}">
      <dsp:nvSpPr>
        <dsp:cNvPr id="0" name=""/>
        <dsp:cNvSpPr/>
      </dsp:nvSpPr>
      <dsp:spPr>
        <a:xfrm>
          <a:off x="0" y="15353"/>
          <a:ext cx="10264344" cy="947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证明思路</a:t>
          </a:r>
        </a:p>
      </dsp:txBody>
      <dsp:txXfrm>
        <a:off x="46263" y="61616"/>
        <a:ext cx="10171818" cy="855173"/>
      </dsp:txXfrm>
    </dsp:sp>
    <dsp:sp modelId="{61A730FC-3CC5-4164-B38D-EC322687D2A2}">
      <dsp:nvSpPr>
        <dsp:cNvPr id="0" name=""/>
        <dsp:cNvSpPr/>
      </dsp:nvSpPr>
      <dsp:spPr>
        <a:xfrm>
          <a:off x="0" y="963053"/>
          <a:ext cx="1026434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9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证明</a:t>
          </a:r>
          <a14:m xmlns:a14="http://schemas.microsoft.com/office/drawing/2010/main">
            <m:oMath xmlns:m="http://schemas.openxmlformats.org/officeDocument/2006/math">
              <m:r>
                <a:rPr lang="en-US" altLang="zh-CN" sz="2800" b="0" i="1" kern="1200" smtClean="0">
                  <a:latin typeface="Cambria Math" panose="02040503050406030204" pitchFamily="18" charset="0"/>
                </a:rPr>
                <m:t>𝑖𝑚</m:t>
              </m:r>
              <m:r>
                <a:rPr lang="en-US" altLang="zh-CN" sz="28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28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zh-CN" altLang="en-US" sz="2800" kern="1200" dirty="0"/>
            <a:t>是</a:t>
          </a:r>
          <a:r>
            <a:rPr lang="en-US" altLang="zh-CN" sz="2800" kern="1200" dirty="0"/>
            <a:t>H</a:t>
          </a:r>
          <a:r>
            <a:rPr lang="zh-CN" altLang="en-US" sz="2800" kern="1200" dirty="0"/>
            <a:t>的子群，再利用同态基本定理即可。</a:t>
          </a:r>
        </a:p>
      </dsp:txBody>
      <dsp:txXfrm>
        <a:off x="0" y="963053"/>
        <a:ext cx="10264344" cy="5961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4041-BD40-4181-BD73-540E7164B778}">
      <dsp:nvSpPr>
        <dsp:cNvPr id="0" name=""/>
        <dsp:cNvSpPr/>
      </dsp:nvSpPr>
      <dsp:spPr>
        <a:xfrm>
          <a:off x="0" y="0"/>
          <a:ext cx="9665730" cy="1053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群同构第二定理</a:t>
          </a:r>
        </a:p>
      </dsp:txBody>
      <dsp:txXfrm>
        <a:off x="51403" y="51403"/>
        <a:ext cx="9562924" cy="950194"/>
      </dsp:txXfrm>
    </dsp:sp>
    <dsp:sp modelId="{790D7513-6B74-4F41-B733-A0AF976C255F}">
      <dsp:nvSpPr>
        <dsp:cNvPr id="0" name=""/>
        <dsp:cNvSpPr/>
      </dsp:nvSpPr>
      <dsp:spPr>
        <a:xfrm>
          <a:off x="0" y="1084500"/>
          <a:ext cx="966573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88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100" kern="1200" dirty="0"/>
            <a:t>如果</a:t>
          </a:r>
          <a14:m xmlns:a14="http://schemas.microsoft.com/office/drawing/2010/main">
            <m:oMath xmlns:m="http://schemas.openxmlformats.org/officeDocument/2006/math"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𝐻</m:t>
              </m:r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3100" kern="1200" dirty="0"/>
            <a:t>都是</a:t>
          </a:r>
          <a14:m xmlns:a14="http://schemas.microsoft.com/office/drawing/2010/main">
            <m:oMath xmlns:m="http://schemas.openxmlformats.org/officeDocument/2006/math">
              <m:r>
                <a:rPr lang="en-US" altLang="zh-CN" sz="3100" b="0" i="1" kern="1200" dirty="0" smtClean="0">
                  <a:latin typeface="Cambria Math" panose="02040503050406030204" pitchFamily="18" charset="0"/>
                </a:rPr>
                <m:t>𝐺</m:t>
              </m:r>
            </m:oMath>
          </a14:m>
          <a:r>
            <a:rPr lang="zh-CN" altLang="en-US" sz="3100" kern="1200" dirty="0"/>
            <a:t>的子群，且</a:t>
          </a:r>
          <a14:m xmlns:a14="http://schemas.microsoft.com/office/drawing/2010/main">
            <m:oMath xmlns:m="http://schemas.openxmlformats.org/officeDocument/2006/math"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3100" kern="1200" dirty="0"/>
            <a:t>是正规子群，则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3100" b="0" i="0" kern="1200" smtClean="0">
                  <a:latin typeface="Cambria Math" panose="02040503050406030204" pitchFamily="18" charset="0"/>
                </a:rPr>
                <m:t>H</m:t>
              </m:r>
              <m:r>
                <a:rPr lang="en-US" altLang="zh-CN" sz="3100" b="0" i="0" kern="1200" smtClean="0">
                  <a:latin typeface="Cambria Math" panose="02040503050406030204" pitchFamily="18" charset="0"/>
                </a:rPr>
                <m:t> /(</m:t>
              </m:r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𝐻</m:t>
              </m:r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∩</m:t>
              </m:r>
              <m:r>
                <m:rPr>
                  <m:sty m:val="p"/>
                </m:rPr>
                <a:rPr lang="en-US" altLang="zh-CN" sz="3100" b="0" i="0" kern="1200" smtClean="0">
                  <a:latin typeface="Cambria Math" panose="02040503050406030204" pitchFamily="18" charset="0"/>
                </a:rPr>
                <m:t>N</m:t>
              </m:r>
              <m:r>
                <a:rPr lang="en-US" altLang="zh-CN" sz="3100" b="0" i="0" kern="1200" smtClean="0">
                  <a:latin typeface="Cambria Math" panose="02040503050406030204" pitchFamily="18" charset="0"/>
                </a:rPr>
                <m:t>)</m:t>
              </m:r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𝑁𝐻</m:t>
              </m:r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/</m:t>
              </m:r>
              <m:r>
                <a:rPr lang="en-US" altLang="zh-CN" sz="31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zh-CN" altLang="en-US" sz="3100" b="0" i="1" kern="1200" smtClean="0">
                  <a:latin typeface="Cambria Math" panose="02040503050406030204" pitchFamily="18" charset="0"/>
                </a:rPr>
                <m:t>。</m:t>
              </m:r>
            </m:oMath>
          </a14:m>
          <a:endParaRPr lang="zh-CN" altLang="en-US" sz="3100" kern="1200" dirty="0"/>
        </a:p>
      </dsp:txBody>
      <dsp:txXfrm>
        <a:off x="0" y="1084500"/>
        <a:ext cx="966573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034A0-6D45-4CF1-9934-52C25B405D6A}">
      <dsp:nvSpPr>
        <dsp:cNvPr id="0" name=""/>
        <dsp:cNvSpPr/>
      </dsp:nvSpPr>
      <dsp:spPr>
        <a:xfrm>
          <a:off x="0" y="0"/>
          <a:ext cx="4955196" cy="10762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证明群同态基本定理</a:t>
          </a:r>
        </a:p>
      </dsp:txBody>
      <dsp:txXfrm>
        <a:off x="31523" y="31523"/>
        <a:ext cx="3793815" cy="1013225"/>
      </dsp:txXfrm>
    </dsp:sp>
    <dsp:sp modelId="{63024AD0-8466-4769-887A-23D3C856CC31}">
      <dsp:nvSpPr>
        <dsp:cNvPr id="0" name=""/>
        <dsp:cNvSpPr/>
      </dsp:nvSpPr>
      <dsp:spPr>
        <a:xfrm>
          <a:off x="437223" y="1255650"/>
          <a:ext cx="4955196" cy="10762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证明群同构第一定理</a:t>
          </a:r>
        </a:p>
      </dsp:txBody>
      <dsp:txXfrm>
        <a:off x="468746" y="1287173"/>
        <a:ext cx="3755350" cy="1013225"/>
      </dsp:txXfrm>
    </dsp:sp>
    <dsp:sp modelId="{4004B96D-7FBA-4544-9B6A-3D43B1DD6EB1}">
      <dsp:nvSpPr>
        <dsp:cNvPr id="0" name=""/>
        <dsp:cNvSpPr/>
      </dsp:nvSpPr>
      <dsp:spPr>
        <a:xfrm>
          <a:off x="874446" y="2511300"/>
          <a:ext cx="4955196" cy="10762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证明群同构第二定理</a:t>
          </a:r>
        </a:p>
      </dsp:txBody>
      <dsp:txXfrm>
        <a:off x="905969" y="2542823"/>
        <a:ext cx="3755350" cy="1013225"/>
      </dsp:txXfrm>
    </dsp:sp>
    <dsp:sp modelId="{E7E20E4F-46D0-48A4-B5C3-D95B4A2BD89C}">
      <dsp:nvSpPr>
        <dsp:cNvPr id="0" name=""/>
        <dsp:cNvSpPr/>
      </dsp:nvSpPr>
      <dsp:spPr>
        <a:xfrm>
          <a:off x="4255620" y="816172"/>
          <a:ext cx="699576" cy="69957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4413025" y="816172"/>
        <a:ext cx="384766" cy="526431"/>
      </dsp:txXfrm>
    </dsp:sp>
    <dsp:sp modelId="{CBEFF64B-78B3-486F-AFEA-A9408759A266}">
      <dsp:nvSpPr>
        <dsp:cNvPr id="0" name=""/>
        <dsp:cNvSpPr/>
      </dsp:nvSpPr>
      <dsp:spPr>
        <a:xfrm>
          <a:off x="4692843" y="2064647"/>
          <a:ext cx="699576" cy="69957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4850248" y="2064647"/>
        <a:ext cx="384766" cy="526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40269-1385-415D-81A6-38E947ACCFD5}">
      <dsp:nvSpPr>
        <dsp:cNvPr id="0" name=""/>
        <dsp:cNvSpPr/>
      </dsp:nvSpPr>
      <dsp:spPr>
        <a:xfrm>
          <a:off x="0" y="155424"/>
          <a:ext cx="10474411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群同态基本定理</a:t>
          </a:r>
        </a:p>
      </dsp:txBody>
      <dsp:txXfrm>
        <a:off x="41123" y="196547"/>
        <a:ext cx="10392165" cy="760154"/>
      </dsp:txXfrm>
    </dsp:sp>
    <dsp:sp modelId="{D394BDCE-36E3-4C61-891C-8F88663D38CD}">
      <dsp:nvSpPr>
        <dsp:cNvPr id="0" name=""/>
        <dsp:cNvSpPr/>
      </dsp:nvSpPr>
      <dsp:spPr>
        <a:xfrm>
          <a:off x="0" y="997824"/>
          <a:ext cx="1047441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5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令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500" kern="1200" dirty="0"/>
            <a:t>是群，存在映射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500" kern="1200" dirty="0"/>
            <a:t>是满同态。令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2500" kern="1200" dirty="0"/>
            <a:t>是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dirty="0" smtClean="0">
                  <a:latin typeface="Cambria Math" panose="02040503050406030204" pitchFamily="18" charset="0"/>
                </a:rPr>
                <m:t>𝑓</m:t>
              </m:r>
            </m:oMath>
          </a14:m>
          <a:r>
            <a:rPr lang="zh-CN" altLang="en-US" sz="2500" kern="1200" dirty="0"/>
            <a:t>的核，则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500" b="0" i="0" kern="1200" smtClean="0">
                  <a:latin typeface="Cambria Math" panose="02040503050406030204" pitchFamily="18" charset="0"/>
                </a:rPr>
                <m:t>G</m:t>
              </m:r>
              <m:r>
                <a:rPr lang="en-US" altLang="zh-CN" sz="2500" b="0" i="0" kern="1200" smtClean="0">
                  <a:latin typeface="Cambria Math" panose="02040503050406030204" pitchFamily="18" charset="0"/>
                </a:rPr>
                <m:t>/</m:t>
              </m:r>
              <m:r>
                <m:rPr>
                  <m:sty m:val="p"/>
                </m:rPr>
                <a:rPr lang="en-US" altLang="zh-CN" sz="2500" b="0" i="0" kern="1200" smtClean="0">
                  <a:latin typeface="Cambria Math" panose="02040503050406030204" pitchFamily="18" charset="0"/>
                </a:rPr>
                <m:t>N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500" kern="1200" dirty="0"/>
            <a:t>。</a:t>
          </a:r>
        </a:p>
      </dsp:txBody>
      <dsp:txXfrm>
        <a:off x="0" y="997824"/>
        <a:ext cx="10474411" cy="529920"/>
      </dsp:txXfrm>
    </dsp:sp>
    <dsp:sp modelId="{7A4BCA2C-8AF4-4C7B-B87D-667041D23C87}">
      <dsp:nvSpPr>
        <dsp:cNvPr id="0" name=""/>
        <dsp:cNvSpPr/>
      </dsp:nvSpPr>
      <dsp:spPr>
        <a:xfrm>
          <a:off x="0" y="1527744"/>
          <a:ext cx="10474411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群同构第一定理</a:t>
          </a:r>
        </a:p>
      </dsp:txBody>
      <dsp:txXfrm>
        <a:off x="41123" y="1568867"/>
        <a:ext cx="10392165" cy="760154"/>
      </dsp:txXfrm>
    </dsp:sp>
    <dsp:sp modelId="{166765E6-0D06-4A92-9FCB-A60F1940FF94}">
      <dsp:nvSpPr>
        <dsp:cNvPr id="0" name=""/>
        <dsp:cNvSpPr/>
      </dsp:nvSpPr>
      <dsp:spPr>
        <a:xfrm>
          <a:off x="0" y="2370144"/>
          <a:ext cx="1047441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5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令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500" kern="1200" dirty="0"/>
            <a:t>是群，存在映射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500" kern="1200" dirty="0"/>
            <a:t>是同态，则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500" b="0" i="0" kern="1200" smtClean="0">
                  <a:latin typeface="Cambria Math" panose="02040503050406030204" pitchFamily="18" charset="0"/>
                </a:rPr>
                <m:t>G</m:t>
              </m:r>
              <m:r>
                <a:rPr lang="en-US" altLang="zh-CN" sz="2500" b="0" i="0" kern="1200" smtClean="0">
                  <a:latin typeface="Cambria Math" panose="02040503050406030204" pitchFamily="18" charset="0"/>
                </a:rPr>
                <m:t>/</m:t>
              </m:r>
              <m:r>
                <m:rPr>
                  <m:sty m:val="p"/>
                </m:rPr>
                <a:rPr lang="en-US" altLang="zh-CN" sz="2500" b="0" i="0" kern="1200" smtClean="0">
                  <a:latin typeface="Cambria Math" panose="02040503050406030204" pitchFamily="18" charset="0"/>
                </a:rPr>
                <m:t>ker</m:t>
              </m:r>
              <m:r>
                <a:rPr lang="en-US" altLang="zh-CN" sz="2500" b="0" i="0" kern="1200" smtClean="0">
                  <a:latin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altLang="zh-CN" sz="2500" b="0" i="0" kern="1200" smtClean="0">
                  <a:latin typeface="Cambria Math" panose="02040503050406030204" pitchFamily="18" charset="0"/>
                </a:rPr>
                <m:t>f</m:t>
              </m:r>
              <m:r>
                <a:rPr lang="en-US" altLang="zh-CN" sz="2500" b="0" i="0" kern="1200" smtClean="0">
                  <a:latin typeface="Cambria Math" panose="02040503050406030204" pitchFamily="18" charset="0"/>
                </a:rPr>
                <m:t>)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𝑖𝑚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zh-CN" altLang="en-US" sz="2500" kern="1200" dirty="0"/>
            <a:t>。</a:t>
          </a:r>
        </a:p>
      </dsp:txBody>
      <dsp:txXfrm>
        <a:off x="0" y="2370144"/>
        <a:ext cx="10474411" cy="529920"/>
      </dsp:txXfrm>
    </dsp:sp>
    <dsp:sp modelId="{8C588B81-2FDF-4412-BA3B-56C41230DCE1}">
      <dsp:nvSpPr>
        <dsp:cNvPr id="0" name=""/>
        <dsp:cNvSpPr/>
      </dsp:nvSpPr>
      <dsp:spPr>
        <a:xfrm>
          <a:off x="0" y="2900064"/>
          <a:ext cx="10474411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群同构第二定理</a:t>
          </a:r>
        </a:p>
      </dsp:txBody>
      <dsp:txXfrm>
        <a:off x="41123" y="2941187"/>
        <a:ext cx="10392165" cy="760154"/>
      </dsp:txXfrm>
    </dsp:sp>
    <dsp:sp modelId="{BAED6654-C724-4674-8F96-DAE10CAAFCB3}">
      <dsp:nvSpPr>
        <dsp:cNvPr id="0" name=""/>
        <dsp:cNvSpPr/>
      </dsp:nvSpPr>
      <dsp:spPr>
        <a:xfrm>
          <a:off x="0" y="3742464"/>
          <a:ext cx="1047441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5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如果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𝐻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2500" kern="1200" dirty="0"/>
            <a:t>都是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dirty="0" smtClean="0">
                  <a:latin typeface="Cambria Math" panose="02040503050406030204" pitchFamily="18" charset="0"/>
                </a:rPr>
                <m:t>𝐺</m:t>
              </m:r>
            </m:oMath>
          </a14:m>
          <a:r>
            <a:rPr lang="zh-CN" altLang="en-US" sz="2500" kern="1200" dirty="0"/>
            <a:t>的子群，且</a:t>
          </a:r>
          <a14:m xmlns:a14="http://schemas.microsoft.com/office/drawing/2010/main">
            <m:oMath xmlns:m="http://schemas.openxmlformats.org/officeDocument/2006/math"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2500" kern="1200" dirty="0"/>
            <a:t>是正规子群，则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500" b="0" i="0" kern="1200" smtClean="0">
                  <a:latin typeface="Cambria Math" panose="02040503050406030204" pitchFamily="18" charset="0"/>
                </a:rPr>
                <m:t>H</m:t>
              </m:r>
              <m:r>
                <a:rPr lang="en-US" altLang="zh-CN" sz="2500" b="0" i="0" kern="1200" smtClean="0">
                  <a:latin typeface="Cambria Math" panose="02040503050406030204" pitchFamily="18" charset="0"/>
                </a:rPr>
                <m:t> /(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𝐻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∩</m:t>
              </m:r>
              <m:r>
                <m:rPr>
                  <m:sty m:val="p"/>
                </m:rPr>
                <a:rPr lang="en-US" altLang="zh-CN" sz="2500" b="0" i="0" kern="1200" smtClean="0">
                  <a:latin typeface="Cambria Math" panose="02040503050406030204" pitchFamily="18" charset="0"/>
                </a:rPr>
                <m:t>N</m:t>
              </m:r>
              <m:r>
                <a:rPr lang="en-US" altLang="zh-CN" sz="2500" b="0" i="0" kern="1200" smtClean="0">
                  <a:latin typeface="Cambria Math" panose="02040503050406030204" pitchFamily="18" charset="0"/>
                </a:rPr>
                <m:t>)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𝑁𝐻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/</m:t>
              </m:r>
              <m:r>
                <a:rPr lang="en-US" altLang="zh-CN" sz="25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zh-CN" altLang="en-US" sz="2500" b="0" i="1" kern="1200" smtClean="0">
                  <a:latin typeface="Cambria Math" panose="02040503050406030204" pitchFamily="18" charset="0"/>
                </a:rPr>
                <m:t>。</m:t>
              </m:r>
            </m:oMath>
          </a14:m>
          <a:endParaRPr lang="zh-CN" altLang="en-US" sz="2500" kern="1200" dirty="0"/>
        </a:p>
      </dsp:txBody>
      <dsp:txXfrm>
        <a:off x="0" y="3742464"/>
        <a:ext cx="10474411" cy="529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CA2C-8AF4-4C7B-B87D-667041D23C87}">
      <dsp:nvSpPr>
        <dsp:cNvPr id="0" name=""/>
        <dsp:cNvSpPr/>
      </dsp:nvSpPr>
      <dsp:spPr>
        <a:xfrm>
          <a:off x="0" y="12703"/>
          <a:ext cx="6219662" cy="8160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群同构第一定理</a:t>
          </a:r>
        </a:p>
      </dsp:txBody>
      <dsp:txXfrm>
        <a:off x="39837" y="52540"/>
        <a:ext cx="6139988" cy="736401"/>
      </dsp:txXfrm>
    </dsp:sp>
    <dsp:sp modelId="{166765E6-0D06-4A92-9FCB-A60F1940FF94}">
      <dsp:nvSpPr>
        <dsp:cNvPr id="0" name=""/>
        <dsp:cNvSpPr/>
      </dsp:nvSpPr>
      <dsp:spPr>
        <a:xfrm>
          <a:off x="0" y="816432"/>
          <a:ext cx="6219662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7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400" kern="1200" dirty="0"/>
            <a:t>令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400" kern="1200" dirty="0"/>
            <a:t>是群，存在映射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400" kern="1200" dirty="0"/>
            <a:t>是同态，则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400" b="0" i="0" kern="1200" smtClean="0">
                  <a:latin typeface="Cambria Math" panose="02040503050406030204" pitchFamily="18" charset="0"/>
                </a:rPr>
                <m:t>G</m:t>
              </m:r>
              <m:r>
                <a:rPr lang="en-US" altLang="zh-CN" sz="2400" b="0" i="0" kern="1200" smtClean="0">
                  <a:latin typeface="Cambria Math" panose="02040503050406030204" pitchFamily="18" charset="0"/>
                </a:rPr>
                <m:t>/</m:t>
              </m:r>
              <m:r>
                <m:rPr>
                  <m:sty m:val="p"/>
                </m:rPr>
                <a:rPr lang="en-US" altLang="zh-CN" sz="2400" b="0" i="0" kern="1200" smtClean="0">
                  <a:latin typeface="Cambria Math" panose="02040503050406030204" pitchFamily="18" charset="0"/>
                </a:rPr>
                <m:t>ker</m:t>
              </m:r>
              <m:r>
                <a:rPr lang="en-US" altLang="zh-CN" sz="2400" b="0" i="0" kern="1200" smtClean="0">
                  <a:latin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altLang="zh-CN" sz="2400" b="0" i="0" kern="1200" smtClean="0">
                  <a:latin typeface="Cambria Math" panose="02040503050406030204" pitchFamily="18" charset="0"/>
                </a:rPr>
                <m:t>f</m:t>
              </m:r>
              <m:r>
                <a:rPr lang="en-US" altLang="zh-CN" sz="2400" b="0" i="0" kern="1200" smtClean="0">
                  <a:latin typeface="Cambria Math" panose="02040503050406030204" pitchFamily="18" charset="0"/>
                </a:rPr>
                <m:t>)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𝑖𝑚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zh-CN" altLang="en-US" sz="2400" kern="1200" dirty="0"/>
            <a:t>。</a:t>
          </a:r>
        </a:p>
      </dsp:txBody>
      <dsp:txXfrm>
        <a:off x="0" y="816432"/>
        <a:ext cx="6219662" cy="834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8B81-2FDF-4412-BA3B-56C41230DCE1}">
      <dsp:nvSpPr>
        <dsp:cNvPr id="0" name=""/>
        <dsp:cNvSpPr/>
      </dsp:nvSpPr>
      <dsp:spPr>
        <a:xfrm>
          <a:off x="0" y="0"/>
          <a:ext cx="10575324" cy="8160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群同构第二定理</a:t>
          </a:r>
        </a:p>
      </dsp:txBody>
      <dsp:txXfrm>
        <a:off x="39837" y="39837"/>
        <a:ext cx="10495650" cy="736401"/>
      </dsp:txXfrm>
    </dsp:sp>
    <dsp:sp modelId="{BAED6654-C724-4674-8F96-DAE10CAAFCB3}">
      <dsp:nvSpPr>
        <dsp:cNvPr id="0" name=""/>
        <dsp:cNvSpPr/>
      </dsp:nvSpPr>
      <dsp:spPr>
        <a:xfrm>
          <a:off x="0" y="816549"/>
          <a:ext cx="10575324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7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400" kern="1200" dirty="0"/>
            <a:t>如果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𝐻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2400" kern="1200" dirty="0"/>
            <a:t>都是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dirty="0" smtClean="0">
                  <a:latin typeface="Cambria Math" panose="02040503050406030204" pitchFamily="18" charset="0"/>
                </a:rPr>
                <m:t>𝐺</m:t>
              </m:r>
            </m:oMath>
          </a14:m>
          <a:r>
            <a:rPr lang="zh-CN" altLang="en-US" sz="2400" kern="1200" dirty="0"/>
            <a:t>的子群，且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2400" kern="1200" dirty="0"/>
            <a:t>是正规子群，则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400" b="0" i="0" kern="1200" smtClean="0">
                  <a:latin typeface="Cambria Math" panose="02040503050406030204" pitchFamily="18" charset="0"/>
                </a:rPr>
                <m:t>H</m:t>
              </m:r>
              <m:r>
                <a:rPr lang="en-US" altLang="zh-CN" sz="2400" b="0" i="0" kern="1200" smtClean="0">
                  <a:latin typeface="Cambria Math" panose="02040503050406030204" pitchFamily="18" charset="0"/>
                </a:rPr>
                <m:t> /(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𝐻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∩</m:t>
              </m:r>
              <m:r>
                <m:rPr>
                  <m:sty m:val="p"/>
                </m:rPr>
                <a:rPr lang="en-US" altLang="zh-CN" sz="2400" b="0" i="0" kern="1200" smtClean="0">
                  <a:latin typeface="Cambria Math" panose="02040503050406030204" pitchFamily="18" charset="0"/>
                </a:rPr>
                <m:t>N</m:t>
              </m:r>
              <m:r>
                <a:rPr lang="en-US" altLang="zh-CN" sz="2400" b="0" i="0" kern="1200" smtClean="0">
                  <a:latin typeface="Cambria Math" panose="02040503050406030204" pitchFamily="18" charset="0"/>
                </a:rPr>
                <m:t>)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𝑁𝐻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/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zh-CN" altLang="en-US" sz="2400" b="0" i="1" kern="1200" smtClean="0">
                  <a:latin typeface="Cambria Math" panose="02040503050406030204" pitchFamily="18" charset="0"/>
                </a:rPr>
                <m:t>。</m:t>
              </m:r>
            </m:oMath>
          </a14:m>
          <a:endParaRPr lang="zh-CN" altLang="en-US" sz="2400" kern="1200" dirty="0"/>
        </a:p>
      </dsp:txBody>
      <dsp:txXfrm>
        <a:off x="0" y="816549"/>
        <a:ext cx="10575324" cy="513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40269-1385-415D-81A6-38E947ACCFD5}">
      <dsp:nvSpPr>
        <dsp:cNvPr id="0" name=""/>
        <dsp:cNvSpPr/>
      </dsp:nvSpPr>
      <dsp:spPr>
        <a:xfrm>
          <a:off x="0" y="0"/>
          <a:ext cx="3606113" cy="737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群同态基本定理</a:t>
          </a:r>
        </a:p>
      </dsp:txBody>
      <dsp:txXfrm>
        <a:off x="35982" y="35982"/>
        <a:ext cx="3534149" cy="665136"/>
      </dsp:txXfrm>
    </dsp:sp>
    <dsp:sp modelId="{D394BDCE-36E3-4C61-891C-8F88663D38CD}">
      <dsp:nvSpPr>
        <dsp:cNvPr id="0" name=""/>
        <dsp:cNvSpPr/>
      </dsp:nvSpPr>
      <dsp:spPr>
        <a:xfrm>
          <a:off x="0" y="750790"/>
          <a:ext cx="3606113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9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 dirty="0"/>
            <a:t>令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200" kern="1200" dirty="0"/>
            <a:t>是群，存在映射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200" kern="1200" dirty="0"/>
            <a:t>是满同态。令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2200" kern="1200" dirty="0"/>
            <a:t>是</a:t>
          </a:r>
          <a14:m xmlns:a14="http://schemas.microsoft.com/office/drawing/2010/main">
            <m:oMath xmlns:m="http://schemas.openxmlformats.org/officeDocument/2006/math">
              <m:r>
                <a:rPr lang="en-US" altLang="zh-CN" sz="2200" b="0" i="1" kern="1200" dirty="0" smtClean="0">
                  <a:latin typeface="Cambria Math" panose="02040503050406030204" pitchFamily="18" charset="0"/>
                </a:rPr>
                <m:t>𝑓</m:t>
              </m:r>
            </m:oMath>
          </a14:m>
          <a:r>
            <a:rPr lang="zh-CN" altLang="en-US" sz="2200" kern="1200" dirty="0"/>
            <a:t>的核，则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200" b="0" i="0" kern="1200" smtClean="0">
                  <a:latin typeface="Cambria Math" panose="02040503050406030204" pitchFamily="18" charset="0"/>
                </a:rPr>
                <m:t>G</m:t>
              </m:r>
              <m:r>
                <a:rPr lang="en-US" altLang="zh-CN" sz="2200" b="0" i="0" kern="1200" smtClean="0">
                  <a:latin typeface="Cambria Math" panose="02040503050406030204" pitchFamily="18" charset="0"/>
                </a:rPr>
                <m:t>/</m:t>
              </m:r>
              <m:r>
                <m:rPr>
                  <m:sty m:val="p"/>
                </m:rPr>
                <a:rPr lang="en-US" altLang="zh-CN" sz="2200" b="0" i="0" kern="1200" smtClean="0">
                  <a:latin typeface="Cambria Math" panose="02040503050406030204" pitchFamily="18" charset="0"/>
                </a:rPr>
                <m:t>N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2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200" kern="1200" dirty="0"/>
            <a:t>。</a:t>
          </a:r>
        </a:p>
      </dsp:txBody>
      <dsp:txXfrm>
        <a:off x="0" y="750790"/>
        <a:ext cx="3606113" cy="1130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7CD01-E870-4174-A434-19B1551414CD}">
      <dsp:nvSpPr>
        <dsp:cNvPr id="0" name=""/>
        <dsp:cNvSpPr/>
      </dsp:nvSpPr>
      <dsp:spPr>
        <a:xfrm>
          <a:off x="0" y="2108"/>
          <a:ext cx="3606113" cy="684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满（单）同态</a:t>
          </a:r>
        </a:p>
      </dsp:txBody>
      <dsp:txXfrm>
        <a:off x="33412" y="35520"/>
        <a:ext cx="3539289" cy="617626"/>
      </dsp:txXfrm>
    </dsp:sp>
    <dsp:sp modelId="{6389EEAF-D377-41E0-B76F-7FA85A755F14}">
      <dsp:nvSpPr>
        <dsp:cNvPr id="0" name=""/>
        <dsp:cNvSpPr/>
      </dsp:nvSpPr>
      <dsp:spPr>
        <a:xfrm>
          <a:off x="0" y="686558"/>
          <a:ext cx="3606113" cy="88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满（单）射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zh-CN" altLang="en-US" sz="2000" b="0" i="1" kern="1200" smtClean="0">
                  <a:latin typeface="Cambria Math" panose="02040503050406030204" pitchFamily="18" charset="0"/>
                </a:rPr>
                <m:t>为</m:t>
              </m:r>
            </m:oMath>
          </a14:m>
          <a:r>
            <a:rPr lang="zh-CN" altLang="en-US" sz="2000" kern="1200" dirty="0"/>
            <a:t>同态，等价于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𝑓</m:t>
              </m:r>
            </m:oMath>
          </a14:m>
          <a:r>
            <a:rPr lang="zh-CN" altLang="en-US" sz="2000" kern="1200" dirty="0"/>
            <a:t>为满（单）同态。</a:t>
          </a:r>
        </a:p>
      </dsp:txBody>
      <dsp:txXfrm>
        <a:off x="0" y="686558"/>
        <a:ext cx="3606113" cy="8847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40269-1385-415D-81A6-38E947ACCFD5}">
      <dsp:nvSpPr>
        <dsp:cNvPr id="0" name=""/>
        <dsp:cNvSpPr/>
      </dsp:nvSpPr>
      <dsp:spPr>
        <a:xfrm>
          <a:off x="0" y="74135"/>
          <a:ext cx="2597363" cy="6581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群同态基本定理</a:t>
          </a:r>
        </a:p>
      </dsp:txBody>
      <dsp:txXfrm>
        <a:off x="32127" y="106262"/>
        <a:ext cx="2533109" cy="593871"/>
      </dsp:txXfrm>
    </dsp:sp>
    <dsp:sp modelId="{D394BDCE-36E3-4C61-891C-8F88663D38CD}">
      <dsp:nvSpPr>
        <dsp:cNvPr id="0" name=""/>
        <dsp:cNvSpPr/>
      </dsp:nvSpPr>
      <dsp:spPr>
        <a:xfrm>
          <a:off x="0" y="770886"/>
          <a:ext cx="2597363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令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000" kern="1200" dirty="0"/>
            <a:t>是群，存在映射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: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𝐺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000" kern="1200" dirty="0"/>
            <a:t>是满同态。令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zh-CN" altLang="en-US" sz="2000" kern="1200" dirty="0"/>
            <a:t>是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0" i="1" kern="1200" dirty="0" smtClean="0">
                  <a:latin typeface="Cambria Math" panose="02040503050406030204" pitchFamily="18" charset="0"/>
                </a:rPr>
                <m:t>𝑓</m:t>
              </m:r>
            </m:oMath>
          </a14:m>
          <a:r>
            <a:rPr lang="zh-CN" altLang="en-US" sz="2000" kern="1200" dirty="0"/>
            <a:t>的核，则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altLang="zh-CN" sz="2000" b="0" i="0" kern="1200" smtClean="0">
                  <a:latin typeface="Cambria Math" panose="02040503050406030204" pitchFamily="18" charset="0"/>
                </a:rPr>
                <m:t>G</m:t>
              </m:r>
              <m:r>
                <a:rPr lang="en-US" altLang="zh-CN" sz="2000" b="0" i="0" kern="1200" smtClean="0">
                  <a:latin typeface="Cambria Math" panose="02040503050406030204" pitchFamily="18" charset="0"/>
                </a:rPr>
                <m:t>/</m:t>
              </m:r>
              <m:r>
                <m:rPr>
                  <m:sty m:val="p"/>
                </m:rPr>
                <a:rPr lang="en-US" altLang="zh-CN" sz="2000" b="0" i="0" kern="1200" smtClean="0">
                  <a:latin typeface="Cambria Math" panose="02040503050406030204" pitchFamily="18" charset="0"/>
                </a:rPr>
                <m:t>N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≅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𝐻</m:t>
              </m:r>
            </m:oMath>
          </a14:m>
          <a:r>
            <a:rPr lang="zh-CN" altLang="en-US" sz="2000" kern="1200" dirty="0"/>
            <a:t>。</a:t>
          </a:r>
        </a:p>
      </dsp:txBody>
      <dsp:txXfrm>
        <a:off x="0" y="770886"/>
        <a:ext cx="2597363" cy="13196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67E97-233D-4EFF-9DE6-35CE2E9603A0}">
      <dsp:nvSpPr>
        <dsp:cNvPr id="0" name=""/>
        <dsp:cNvSpPr/>
      </dsp:nvSpPr>
      <dsp:spPr>
        <a:xfrm>
          <a:off x="0" y="0"/>
          <a:ext cx="2611947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证明思路</a:t>
          </a:r>
        </a:p>
      </dsp:txBody>
      <dsp:txXfrm>
        <a:off x="23131" y="23131"/>
        <a:ext cx="2565685" cy="427587"/>
      </dsp:txXfrm>
    </dsp:sp>
    <dsp:sp modelId="{84990F29-3182-434B-AF0A-BE7477AC0BD8}">
      <dsp:nvSpPr>
        <dsp:cNvPr id="0" name=""/>
        <dsp:cNvSpPr/>
      </dsp:nvSpPr>
      <dsp:spPr>
        <a:xfrm>
          <a:off x="0" y="478837"/>
          <a:ext cx="2611947" cy="493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利用这两个等价类定义一个双射</a:t>
          </a:r>
        </a:p>
      </dsp:txBody>
      <dsp:txXfrm>
        <a:off x="0" y="478837"/>
        <a:ext cx="2611947" cy="493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A8092-6DFC-4A49-BD34-FA207A180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81E65-BCE5-4DFE-80EB-9FBC3ADB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3470A-9331-460A-A541-1DA8CDD5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49104-1079-457D-BF69-155DC42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63801-5510-4137-B4FC-FE7320DB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49DE5-2C45-4B77-AA25-7333A5FD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AA923-FF99-4F96-B8AE-5718C3B0A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22A72-4EEA-44EA-BFFA-ED3B5DE2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CDC65-D50F-4C67-9734-4912939E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22DCA-7CA3-46E4-A889-FB6D691A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28680B-D153-4225-8F89-1A0A6BC29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1F6D5-3ACF-474D-B71D-DDEDB05CD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FCF29-86C2-4848-8FED-7675719C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F8771-0ABF-4E90-9634-947A9E6A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42E2-C25D-4BA0-84C3-10A518C4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1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CC4D2-7EE5-4EDA-821C-9E8C60C5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877F1-E34C-4E2D-8C78-22081FF1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1696C-2279-4DFA-BA11-5A1C8D66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EBB4B-B613-4D08-88AA-D0564509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C1527-DD63-4733-A3E4-CEF40700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7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C779A-CD3C-46D4-AA9B-10E02793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04AAA-E205-4262-B095-1D38F198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1FD0C-69D2-4525-85D5-4A148F4B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B72FF-25E0-490C-BEB3-38B2B7F5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80A7E-106B-430E-9524-7F25E325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1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596A1-1D50-47C4-880A-2219825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D8E68-969D-474D-865B-911A7148E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5B533-7BB5-46A6-999C-700D4ACA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EB636-6C4F-4226-9D98-2BC1CE1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98247-71AC-4C55-937E-F6676F14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5EF9E-D3CC-4251-856B-BB5BD183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7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7624-09B4-471F-9D33-29CDD649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03243-6D76-4B1E-9287-392CB581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6B2A2-8F0D-428E-A7D5-84DD2DC1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954C43-B595-4917-9F57-FE9CABB4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329577-B974-447A-B374-9E6ED96F1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69335-912F-497F-9EBD-876E1C77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72F490-E420-4252-A809-630A4707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2D133B-22CD-4EB4-94BF-F9C84B0C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0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AA2EA-34C2-4F47-AC00-A2D56DD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976142-D094-4229-9ACF-7E9CDCA5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CD37E-440F-40BF-A9C4-7FC72525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86658-F540-4A82-97A0-6D8D5C06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03859-32A1-48A4-95F5-00580FCA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AD479-71F0-454F-8F85-423F9140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4EF76-CBF8-47A0-88FD-AF02C4FC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2C97D-FB23-4273-B91E-B77B1115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ED019-5F45-4384-9BF9-F3C2EBA5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E8E5D-DD12-430A-ADFB-928FD75C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FFE54-5E92-4D58-8566-C2818DCB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86108-A439-42E8-8C8A-F2C6F7FB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CDEE3-7B47-4E4B-9E3C-A2408EC6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2A953-986B-4A41-A50D-ADF4F583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62E76-1670-4456-B686-ADB6BC143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58691-9BB4-4FD6-B50F-A2E8CCC7E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EFD1B-6EC0-4314-B5D4-BB50BC0F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3BD61B-77A2-4E35-AAF1-0969FEF4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3C624-C7A6-4A8B-A64C-B8481A2C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E7B22B-F937-4C10-8CFF-8A923CF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AA7C4-13B6-4CD5-A947-BF44DB82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D10BC-CECA-4CE9-A6C7-D3D4451BE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5E51-4F37-475B-9CA9-523B679D923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42FD-0F6F-42F8-AA38-D2AE895A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7673C-EA35-4EB1-B51D-1387AB337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CBFF-5C00-4381-AD68-31431B23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7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QuickStyle" Target="../diagrams/quickStyle12.xml"/><Relationship Id="rId18" Type="http://schemas.openxmlformats.org/officeDocument/2006/relationships/diagramQuickStyle" Target="../diagrams/quickStyle12.xml"/><Relationship Id="rId26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21" Type="http://schemas.openxmlformats.org/officeDocument/2006/relationships/diagramLayout" Target="../diagrams/layout13.xml"/><Relationship Id="rId7" Type="http://schemas.openxmlformats.org/officeDocument/2006/relationships/diagramData" Target="../diagrams/data19.xml"/><Relationship Id="rId12" Type="http://schemas.openxmlformats.org/officeDocument/2006/relationships/diagramLayout" Target="../diagrams/layout12.xml"/><Relationship Id="rId17" Type="http://schemas.openxmlformats.org/officeDocument/2006/relationships/diagramLayout" Target="../diagrams/layout12.xml"/><Relationship Id="rId25" Type="http://schemas.openxmlformats.org/officeDocument/2006/relationships/diagramData" Target="../diagrams/data23.xml"/><Relationship Id="rId2" Type="http://schemas.openxmlformats.org/officeDocument/2006/relationships/diagramData" Target="../diagrams/data18.xml"/><Relationship Id="rId16" Type="http://schemas.openxmlformats.org/officeDocument/2006/relationships/diagramData" Target="../diagrams/data21.xml"/><Relationship Id="rId20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openxmlformats.org/officeDocument/2006/relationships/diagramData" Target="../diagrams/data20.xml"/><Relationship Id="rId24" Type="http://schemas.microsoft.com/office/2007/relationships/diagramDrawing" Target="../diagrams/drawing13.xml"/><Relationship Id="rId5" Type="http://schemas.openxmlformats.org/officeDocument/2006/relationships/diagramColors" Target="../diagrams/colors11.xml"/><Relationship Id="rId15" Type="http://schemas.microsoft.com/office/2007/relationships/diagramDrawing" Target="../diagrams/drawing12.xml"/><Relationship Id="rId23" Type="http://schemas.openxmlformats.org/officeDocument/2006/relationships/diagramColors" Target="../diagrams/colors13.xml"/><Relationship Id="rId28" Type="http://schemas.openxmlformats.org/officeDocument/2006/relationships/diagramColors" Target="../diagrams/colors13.xml"/><Relationship Id="rId10" Type="http://schemas.openxmlformats.org/officeDocument/2006/relationships/diagramColors" Target="../diagrams/colors11.xml"/><Relationship Id="rId19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1.xml"/><Relationship Id="rId14" Type="http://schemas.openxmlformats.org/officeDocument/2006/relationships/diagramColors" Target="../diagrams/colors12.xml"/><Relationship Id="rId22" Type="http://schemas.openxmlformats.org/officeDocument/2006/relationships/diagramQuickStyle" Target="../diagrams/quickStyle13.xml"/><Relationship Id="rId27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8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24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QuickStyle" Target="../diagrams/quickStyle7.xml"/><Relationship Id="rId1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21" Type="http://schemas.openxmlformats.org/officeDocument/2006/relationships/image" Target="../media/image12.png"/><Relationship Id="rId7" Type="http://schemas.openxmlformats.org/officeDocument/2006/relationships/diagramData" Target="../diagrams/data10.xml"/><Relationship Id="rId12" Type="http://schemas.openxmlformats.org/officeDocument/2006/relationships/diagramLayout" Target="../diagrams/layout7.xml"/><Relationship Id="rId17" Type="http://schemas.openxmlformats.org/officeDocument/2006/relationships/diagramLayout" Target="../diagrams/layout7.xml"/><Relationship Id="rId2" Type="http://schemas.openxmlformats.org/officeDocument/2006/relationships/diagramData" Target="../diagrams/data9.xml"/><Relationship Id="rId16" Type="http://schemas.openxmlformats.org/officeDocument/2006/relationships/diagramData" Target="../diagrams/data12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openxmlformats.org/officeDocument/2006/relationships/diagramData" Target="../diagrams/data11.xml"/><Relationship Id="rId24" Type="http://schemas.openxmlformats.org/officeDocument/2006/relationships/image" Target="../media/image15.png"/><Relationship Id="rId5" Type="http://schemas.openxmlformats.org/officeDocument/2006/relationships/diagramColors" Target="../diagrams/colors6.xml"/><Relationship Id="rId15" Type="http://schemas.microsoft.com/office/2007/relationships/diagramDrawing" Target="../diagrams/drawing7.xml"/><Relationship Id="rId23" Type="http://schemas.openxmlformats.org/officeDocument/2006/relationships/image" Target="../media/image14.png"/><Relationship Id="rId10" Type="http://schemas.openxmlformats.org/officeDocument/2006/relationships/diagramColors" Target="../diagrams/colors6.xml"/><Relationship Id="rId19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Relationship Id="rId14" Type="http://schemas.openxmlformats.org/officeDocument/2006/relationships/diagramColors" Target="../diagrams/colors7.xml"/><Relationship Id="rId2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QuickStyle" Target="../diagrams/quickStyle9.xml"/><Relationship Id="rId18" Type="http://schemas.openxmlformats.org/officeDocument/2006/relationships/image" Target="../media/image16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19.png"/><Relationship Id="rId7" Type="http://schemas.openxmlformats.org/officeDocument/2006/relationships/diagramData" Target="../diagrams/data14.xml"/><Relationship Id="rId12" Type="http://schemas.openxmlformats.org/officeDocument/2006/relationships/diagramLayout" Target="../diagrams/layout9.xml"/><Relationship Id="rId17" Type="http://schemas.openxmlformats.org/officeDocument/2006/relationships/image" Target="../media/image10.png"/><Relationship Id="rId25" Type="http://schemas.openxmlformats.org/officeDocument/2006/relationships/image" Target="../media/image23.png"/><Relationship Id="rId2" Type="http://schemas.openxmlformats.org/officeDocument/2006/relationships/diagramData" Target="../diagrams/data13.xml"/><Relationship Id="rId16" Type="http://schemas.openxmlformats.org/officeDocument/2006/relationships/image" Target="../media/image9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openxmlformats.org/officeDocument/2006/relationships/diagramData" Target="../diagrams/data15.xml"/><Relationship Id="rId24" Type="http://schemas.openxmlformats.org/officeDocument/2006/relationships/image" Target="../media/image22.png"/><Relationship Id="rId5" Type="http://schemas.openxmlformats.org/officeDocument/2006/relationships/diagramColors" Target="../diagrams/colors8.xml"/><Relationship Id="rId15" Type="http://schemas.microsoft.com/office/2007/relationships/diagramDrawing" Target="../diagrams/drawing9.xml"/><Relationship Id="rId23" Type="http://schemas.openxmlformats.org/officeDocument/2006/relationships/image" Target="../media/image21.png"/><Relationship Id="rId10" Type="http://schemas.openxmlformats.org/officeDocument/2006/relationships/diagramColors" Target="../diagrams/colors8.xml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Relationship Id="rId14" Type="http://schemas.openxmlformats.org/officeDocument/2006/relationships/diagramColors" Target="../diagrams/colors9.xml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3A30CCA-54DB-446F-9011-B490E547E160}"/>
              </a:ext>
            </a:extLst>
          </p:cNvPr>
          <p:cNvSpPr txBox="1"/>
          <p:nvPr/>
        </p:nvSpPr>
        <p:spPr>
          <a:xfrm>
            <a:off x="1499286" y="2136857"/>
            <a:ext cx="919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群第二同构定理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5EEC6F-C616-403A-900F-DFF47F227925}"/>
              </a:ext>
            </a:extLst>
          </p:cNvPr>
          <p:cNvSpPr txBox="1"/>
          <p:nvPr/>
        </p:nvSpPr>
        <p:spPr>
          <a:xfrm>
            <a:off x="8625016" y="3418529"/>
            <a:ext cx="206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/>
              <a:t>证明与讲解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14D7CD-3FD3-4692-B526-DC39EE0099D5}"/>
              </a:ext>
            </a:extLst>
          </p:cNvPr>
          <p:cNvSpPr txBox="1"/>
          <p:nvPr/>
        </p:nvSpPr>
        <p:spPr>
          <a:xfrm>
            <a:off x="10808043" y="6250459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en-US" dirty="0"/>
              <a:t>马常风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02AB86-5D88-48F4-B8EE-147BB5604C64}"/>
              </a:ext>
            </a:extLst>
          </p:cNvPr>
          <p:cNvCxnSpPr>
            <a:cxnSpLocks/>
          </p:cNvCxnSpPr>
          <p:nvPr/>
        </p:nvCxnSpPr>
        <p:spPr>
          <a:xfrm>
            <a:off x="465438" y="2029764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F669B00-0982-4D8C-BCBA-DEED59C26304}"/>
              </a:ext>
            </a:extLst>
          </p:cNvPr>
          <p:cNvCxnSpPr>
            <a:cxnSpLocks/>
          </p:cNvCxnSpPr>
          <p:nvPr/>
        </p:nvCxnSpPr>
        <p:spPr>
          <a:xfrm>
            <a:off x="465438" y="3961538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9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11B1FF6-C417-494E-8050-F7DDD1F4184F}"/>
              </a:ext>
            </a:extLst>
          </p:cNvPr>
          <p:cNvSpPr txBox="1"/>
          <p:nvPr/>
        </p:nvSpPr>
        <p:spPr>
          <a:xfrm>
            <a:off x="469557" y="387178"/>
            <a:ext cx="382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群同态基本定理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490E708-D271-47CF-9EFB-228C57F72FB6}"/>
                  </a:ext>
                </a:extLst>
              </p:cNvPr>
              <p:cNvSpPr txBox="1"/>
              <p:nvPr/>
            </p:nvSpPr>
            <p:spPr>
              <a:xfrm>
                <a:off x="535459" y="1318054"/>
                <a:ext cx="6862118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定义映射：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首先证明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是良定义的。</a:t>
                </a:r>
                <a:endParaRPr lang="en-US" altLang="zh-CN" dirty="0"/>
              </a:p>
              <a:p>
                <a:r>
                  <a:rPr lang="zh-CN" altLang="en-US" dirty="0"/>
                  <a:t>对于任意陪集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zh-CN" altLang="en-US" dirty="0"/>
                  <a:t>，对于任意元素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zh-CN" altLang="en-US" dirty="0"/>
                  <a:t>，存在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zh-CN" altLang="en-US" dirty="0"/>
                  <a:t>，于是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是良定义的。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𝑎𝑁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是满射，故存在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故存在陪集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为满射。</a:t>
                </a:r>
                <a:endParaRPr lang="en-US" altLang="zh-CN" dirty="0"/>
              </a:p>
              <a:p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490E708-D271-47CF-9EFB-228C57F7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9" y="1318054"/>
                <a:ext cx="6862118" cy="5078313"/>
              </a:xfrm>
              <a:prstGeom prst="rect">
                <a:avLst/>
              </a:prstGeom>
              <a:blipFill>
                <a:blip r:embed="rId2"/>
                <a:stretch>
                  <a:fillRect l="-799" t="-600" b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EC6A6F-01AE-4BBC-9720-ECCBE4F00AB4}"/>
              </a:ext>
            </a:extLst>
          </p:cNvPr>
          <p:cNvCxnSpPr>
            <a:cxnSpLocks/>
          </p:cNvCxnSpPr>
          <p:nvPr/>
        </p:nvCxnSpPr>
        <p:spPr>
          <a:xfrm>
            <a:off x="7545859" y="1318054"/>
            <a:ext cx="0" cy="50168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63F272-D828-4B51-BC57-074D0E6A6FA9}"/>
                  </a:ext>
                </a:extLst>
              </p:cNvPr>
              <p:cNvSpPr txBox="1"/>
              <p:nvPr/>
            </p:nvSpPr>
            <p:spPr>
              <a:xfrm>
                <a:off x="8138983" y="1318054"/>
                <a:ext cx="318803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的含义是将一个陪集映射到这个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上，其中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属于这个陪集，因此要验证是否所有的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都相等。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满足性质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单射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满射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63F272-D828-4B51-BC57-074D0E6A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983" y="1318054"/>
                <a:ext cx="3188036" cy="4524315"/>
              </a:xfrm>
              <a:prstGeom prst="rect">
                <a:avLst/>
              </a:prstGeom>
              <a:blipFill>
                <a:blip r:embed="rId3"/>
                <a:stretch>
                  <a:fillRect l="-1530" t="-674" r="-1147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0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5EFCCAF-3909-4F9A-8DBE-AEB32787B72F}"/>
              </a:ext>
            </a:extLst>
          </p:cNvPr>
          <p:cNvSpPr txBox="1"/>
          <p:nvPr/>
        </p:nvSpPr>
        <p:spPr>
          <a:xfrm>
            <a:off x="469557" y="387178"/>
            <a:ext cx="382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群同构第一定理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图示 6">
                <a:extLst>
                  <a:ext uri="{FF2B5EF4-FFF2-40B4-BE49-F238E27FC236}">
                    <a16:creationId xmlns:a16="http://schemas.microsoft.com/office/drawing/2014/main" id="{CB7553C3-6B26-4011-95F5-11ECA933E6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218204"/>
                  </p:ext>
                </p:extLst>
              </p:nvPr>
            </p:nvGraphicFramePr>
            <p:xfrm>
              <a:off x="7698259" y="1444595"/>
              <a:ext cx="3606113" cy="18946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图示 6">
                <a:extLst>
                  <a:ext uri="{FF2B5EF4-FFF2-40B4-BE49-F238E27FC236}">
                    <a16:creationId xmlns:a16="http://schemas.microsoft.com/office/drawing/2014/main" id="{CB7553C3-6B26-4011-95F5-11ECA933E6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218204"/>
                  </p:ext>
                </p:extLst>
              </p:nvPr>
            </p:nvGraphicFramePr>
            <p:xfrm>
              <a:off x="7698259" y="1444595"/>
              <a:ext cx="3606113" cy="18946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图示 7">
                <a:extLst>
                  <a:ext uri="{FF2B5EF4-FFF2-40B4-BE49-F238E27FC236}">
                    <a16:creationId xmlns:a16="http://schemas.microsoft.com/office/drawing/2014/main" id="{1BE7EE35-3899-42C7-9DEA-29682A69F7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3057832"/>
                  </p:ext>
                </p:extLst>
              </p:nvPr>
            </p:nvGraphicFramePr>
            <p:xfrm>
              <a:off x="1040028" y="1444597"/>
              <a:ext cx="3606113" cy="18947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8" name="图示 7">
                <a:extLst>
                  <a:ext uri="{FF2B5EF4-FFF2-40B4-BE49-F238E27FC236}">
                    <a16:creationId xmlns:a16="http://schemas.microsoft.com/office/drawing/2014/main" id="{1BE7EE35-3899-42C7-9DEA-29682A69F7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3057832"/>
                  </p:ext>
                </p:extLst>
              </p:nvPr>
            </p:nvGraphicFramePr>
            <p:xfrm>
              <a:off x="1040028" y="1444597"/>
              <a:ext cx="3606113" cy="18947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7976051-DC7B-4483-8877-E2B517CC83C3}"/>
              </a:ext>
            </a:extLst>
          </p:cNvPr>
          <p:cNvSpPr/>
          <p:nvPr/>
        </p:nvSpPr>
        <p:spPr>
          <a:xfrm>
            <a:off x="2740818" y="2545492"/>
            <a:ext cx="283369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图示 9">
                <a:extLst>
                  <a:ext uri="{FF2B5EF4-FFF2-40B4-BE49-F238E27FC236}">
                    <a16:creationId xmlns:a16="http://schemas.microsoft.com/office/drawing/2014/main" id="{092E9757-895C-49E5-BDE8-A75AA23607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2534247"/>
                  </p:ext>
                </p:extLst>
              </p:nvPr>
            </p:nvGraphicFramePr>
            <p:xfrm>
              <a:off x="1040028" y="4440175"/>
              <a:ext cx="10264344" cy="15745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0" r:lo="rId21" r:qs="rId22" r:cs="rId23"/>
              </a:graphicData>
            </a:graphic>
          </p:graphicFrame>
        </mc:Choice>
        <mc:Fallback xmlns="">
          <p:graphicFrame>
            <p:nvGraphicFramePr>
              <p:cNvPr id="10" name="图示 9">
                <a:extLst>
                  <a:ext uri="{FF2B5EF4-FFF2-40B4-BE49-F238E27FC236}">
                    <a16:creationId xmlns:a16="http://schemas.microsoft.com/office/drawing/2014/main" id="{092E9757-895C-49E5-BDE8-A75AA23607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2534247"/>
                  </p:ext>
                </p:extLst>
              </p:nvPr>
            </p:nvGraphicFramePr>
            <p:xfrm>
              <a:off x="1040028" y="4440175"/>
              <a:ext cx="10264344" cy="15745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5" r:lo="rId26" r:qs="rId27" r:cs="rId28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83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47C3D26-965C-4CD0-AB5F-CB7745EE12D4}"/>
              </a:ext>
            </a:extLst>
          </p:cNvPr>
          <p:cNvSpPr txBox="1"/>
          <p:nvPr/>
        </p:nvSpPr>
        <p:spPr>
          <a:xfrm>
            <a:off x="469557" y="387178"/>
            <a:ext cx="382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群同构第一定理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F2DC03-56F3-4FE0-852E-64B7ADAE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49" y="1424021"/>
            <a:ext cx="9295238" cy="26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1F7DD8-4C29-47FC-984A-BF25F3B3FDF6}"/>
                  </a:ext>
                </a:extLst>
              </p:cNvPr>
              <p:cNvSpPr txBox="1"/>
              <p:nvPr/>
            </p:nvSpPr>
            <p:spPr>
              <a:xfrm>
                <a:off x="469557" y="4720282"/>
                <a:ext cx="889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根据第三点性质，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的子群，故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的子群。</a:t>
                </a:r>
                <a:endParaRPr lang="en-US" altLang="zh-CN" dirty="0"/>
              </a:p>
              <a:p>
                <a:r>
                  <a:rPr lang="zh-CN" altLang="en-US" dirty="0"/>
                  <a:t>根据群同态基本定理，群同构第一定理得证。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11F7DD8-4C29-47FC-984A-BF25F3B3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7" y="4720282"/>
                <a:ext cx="8896864" cy="646331"/>
              </a:xfrm>
              <a:prstGeom prst="rect">
                <a:avLst/>
              </a:prstGeom>
              <a:blipFill>
                <a:blip r:embed="rId3"/>
                <a:stretch>
                  <a:fillRect l="-54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FD76EF4-293B-47CC-8888-B4D1B08D7994}"/>
              </a:ext>
            </a:extLst>
          </p:cNvPr>
          <p:cNvSpPr txBox="1"/>
          <p:nvPr/>
        </p:nvSpPr>
        <p:spPr>
          <a:xfrm>
            <a:off x="469557" y="387178"/>
            <a:ext cx="722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群同构第二定理（万恶之源）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FDF693B4-983D-42AF-B54A-4BBF0AA0576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5079353"/>
                  </p:ext>
                </p:extLst>
              </p:nvPr>
            </p:nvGraphicFramePr>
            <p:xfrm>
              <a:off x="1035221" y="2736453"/>
              <a:ext cx="9665730" cy="21924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FDF693B4-983D-42AF-B54A-4BBF0AA0576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5079353"/>
                  </p:ext>
                </p:extLst>
              </p:nvPr>
            </p:nvGraphicFramePr>
            <p:xfrm>
              <a:off x="1035221" y="2736453"/>
              <a:ext cx="9665730" cy="21924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967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290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致命三连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F34E7B-9AFA-47D2-B233-1691C8FC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30" y="2145373"/>
            <a:ext cx="733333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8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51517B-5453-4AC8-978F-B13E2A4DC165}"/>
                  </a:ext>
                </a:extLst>
              </p:cNvPr>
              <p:cNvSpPr txBox="1"/>
              <p:nvPr/>
            </p:nvSpPr>
            <p:spPr>
              <a:xfrm>
                <a:off x="469557" y="387178"/>
                <a:ext cx="2907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𝑯𝑵</m:t>
                    </m:r>
                  </m:oMath>
                </a14:m>
                <a:r>
                  <a:rPr lang="zh-CN" altLang="en-US" sz="2800" b="1" dirty="0"/>
                  <a:t>是子群！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51517B-5453-4AC8-978F-B13E2A4DC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7" y="387178"/>
                <a:ext cx="2907957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E48F847-A7BA-4BE4-A339-D240D4AA18BB}"/>
              </a:ext>
            </a:extLst>
          </p:cNvPr>
          <p:cNvSpPr/>
          <p:nvPr/>
        </p:nvSpPr>
        <p:spPr>
          <a:xfrm>
            <a:off x="4094205" y="1293339"/>
            <a:ext cx="1647568" cy="5049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68BD1B-848B-48A6-9B81-7247BBFE79FE}"/>
              </a:ext>
            </a:extLst>
          </p:cNvPr>
          <p:cNvSpPr/>
          <p:nvPr/>
        </p:nvSpPr>
        <p:spPr>
          <a:xfrm>
            <a:off x="1543103" y="1894702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806E8D-F653-43A6-B97E-4451DD8A101C}"/>
              </a:ext>
            </a:extLst>
          </p:cNvPr>
          <p:cNvSpPr/>
          <p:nvPr/>
        </p:nvSpPr>
        <p:spPr>
          <a:xfrm>
            <a:off x="1543103" y="3223975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6C41237-B89F-44C9-8D54-9DA35F47D038}"/>
              </a:ext>
            </a:extLst>
          </p:cNvPr>
          <p:cNvSpPr/>
          <p:nvPr/>
        </p:nvSpPr>
        <p:spPr>
          <a:xfrm>
            <a:off x="1543103" y="4553248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99875A-19B7-4E90-B435-B2BFD6F24BAC}"/>
              </a:ext>
            </a:extLst>
          </p:cNvPr>
          <p:cNvSpPr/>
          <p:nvPr/>
        </p:nvSpPr>
        <p:spPr>
          <a:xfrm>
            <a:off x="4413989" y="3232213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0DD5578-88C5-44E2-9F13-FD2F7A1FCEB9}"/>
              </a:ext>
            </a:extLst>
          </p:cNvPr>
          <p:cNvSpPr/>
          <p:nvPr/>
        </p:nvSpPr>
        <p:spPr>
          <a:xfrm>
            <a:off x="5007989" y="34662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61DA460-E66A-409B-94FA-8DDE240BAB0F}"/>
              </a:ext>
            </a:extLst>
          </p:cNvPr>
          <p:cNvSpPr/>
          <p:nvPr/>
        </p:nvSpPr>
        <p:spPr>
          <a:xfrm>
            <a:off x="5007989" y="38262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EF47B42-CFF6-4D3D-BDE1-801011ECC177}"/>
              </a:ext>
            </a:extLst>
          </p:cNvPr>
          <p:cNvSpPr/>
          <p:nvPr/>
        </p:nvSpPr>
        <p:spPr>
          <a:xfrm>
            <a:off x="4827989" y="36462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50502C1-B0F3-4922-B390-24B4E167936C}"/>
              </a:ext>
            </a:extLst>
          </p:cNvPr>
          <p:cNvSpPr/>
          <p:nvPr/>
        </p:nvSpPr>
        <p:spPr>
          <a:xfrm>
            <a:off x="4647989" y="38262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F424B1C-4089-4B0C-9944-52F420C7DEC1}"/>
              </a:ext>
            </a:extLst>
          </p:cNvPr>
          <p:cNvSpPr/>
          <p:nvPr/>
        </p:nvSpPr>
        <p:spPr>
          <a:xfrm>
            <a:off x="4647989" y="34591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AA5CA1-F8B9-427C-9A17-2835054AE79F}"/>
              </a:ext>
            </a:extLst>
          </p:cNvPr>
          <p:cNvSpPr/>
          <p:nvPr/>
        </p:nvSpPr>
        <p:spPr>
          <a:xfrm>
            <a:off x="4413989" y="1902940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05645B1-8C1D-4A23-BE2B-3E06DD57420A}"/>
              </a:ext>
            </a:extLst>
          </p:cNvPr>
          <p:cNvSpPr/>
          <p:nvPr/>
        </p:nvSpPr>
        <p:spPr>
          <a:xfrm>
            <a:off x="5007989" y="213694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5F1430D-D470-4A8D-805F-C333AC3E7AAF}"/>
              </a:ext>
            </a:extLst>
          </p:cNvPr>
          <p:cNvSpPr/>
          <p:nvPr/>
        </p:nvSpPr>
        <p:spPr>
          <a:xfrm>
            <a:off x="5007989" y="249694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02FD7CD-F1EA-4EF7-923E-0AC17049489E}"/>
              </a:ext>
            </a:extLst>
          </p:cNvPr>
          <p:cNvSpPr/>
          <p:nvPr/>
        </p:nvSpPr>
        <p:spPr>
          <a:xfrm>
            <a:off x="4827989" y="231694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0392543-EC95-453D-B4CD-7EDF19EC61DF}"/>
              </a:ext>
            </a:extLst>
          </p:cNvPr>
          <p:cNvSpPr/>
          <p:nvPr/>
        </p:nvSpPr>
        <p:spPr>
          <a:xfrm>
            <a:off x="4647989" y="249694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7DEB3BF-3FFE-4CE3-8D87-FF7AFBBE2463}"/>
              </a:ext>
            </a:extLst>
          </p:cNvPr>
          <p:cNvSpPr/>
          <p:nvPr/>
        </p:nvSpPr>
        <p:spPr>
          <a:xfrm>
            <a:off x="4647989" y="212988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AFB7599-6F33-4BB8-AD3A-36D1A5D9E246}"/>
              </a:ext>
            </a:extLst>
          </p:cNvPr>
          <p:cNvSpPr/>
          <p:nvPr/>
        </p:nvSpPr>
        <p:spPr>
          <a:xfrm>
            <a:off x="4413989" y="4561486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95038B1-506E-4202-B30E-0ADF54693AC4}"/>
              </a:ext>
            </a:extLst>
          </p:cNvPr>
          <p:cNvSpPr/>
          <p:nvPr/>
        </p:nvSpPr>
        <p:spPr>
          <a:xfrm>
            <a:off x="5007989" y="479548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5EB95C1-FDA5-438F-8574-AF37776F87A8}"/>
              </a:ext>
            </a:extLst>
          </p:cNvPr>
          <p:cNvSpPr/>
          <p:nvPr/>
        </p:nvSpPr>
        <p:spPr>
          <a:xfrm>
            <a:off x="5007989" y="515548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D42A78E-D989-4C67-8C9A-15B4A7DA7893}"/>
              </a:ext>
            </a:extLst>
          </p:cNvPr>
          <p:cNvSpPr/>
          <p:nvPr/>
        </p:nvSpPr>
        <p:spPr>
          <a:xfrm>
            <a:off x="4827989" y="497548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24D4BD4-FAB6-45DC-A68C-11F0CCC474A2}"/>
              </a:ext>
            </a:extLst>
          </p:cNvPr>
          <p:cNvSpPr/>
          <p:nvPr/>
        </p:nvSpPr>
        <p:spPr>
          <a:xfrm>
            <a:off x="4647989" y="515548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7261AB9-9601-45DF-8B60-9CF071051F29}"/>
              </a:ext>
            </a:extLst>
          </p:cNvPr>
          <p:cNvSpPr/>
          <p:nvPr/>
        </p:nvSpPr>
        <p:spPr>
          <a:xfrm>
            <a:off x="4647989" y="47884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C3CC241-2305-4C02-93A8-EF6261C16C09}"/>
                  </a:ext>
                </a:extLst>
              </p:cNvPr>
              <p:cNvSpPr txBox="1"/>
              <p:nvPr/>
            </p:nvSpPr>
            <p:spPr>
              <a:xfrm>
                <a:off x="1865721" y="2214036"/>
                <a:ext cx="4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C3CC241-2305-4C02-93A8-EF6261C16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21" y="2214036"/>
                <a:ext cx="421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181CE2C-004D-443F-8081-1C798DCEEB11}"/>
                  </a:ext>
                </a:extLst>
              </p:cNvPr>
              <p:cNvSpPr txBox="1"/>
              <p:nvPr/>
            </p:nvSpPr>
            <p:spPr>
              <a:xfrm>
                <a:off x="1727032" y="3543309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181CE2C-004D-443F-8081-1C798DCEE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032" y="3543309"/>
                <a:ext cx="549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0C8BE1-7025-4A25-8C8C-E99C798F8518}"/>
                  </a:ext>
                </a:extLst>
              </p:cNvPr>
              <p:cNvSpPr txBox="1"/>
              <p:nvPr/>
            </p:nvSpPr>
            <p:spPr>
              <a:xfrm>
                <a:off x="1774016" y="4872582"/>
                <a:ext cx="54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0C8BE1-7025-4A25-8C8C-E99C798F8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016" y="4872582"/>
                <a:ext cx="5461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4177A29-16C8-4B3C-91A2-DFF742CA70BA}"/>
              </a:ext>
            </a:extLst>
          </p:cNvPr>
          <p:cNvCxnSpPr>
            <a:stCxn id="33" idx="2"/>
            <a:endCxn id="9" idx="6"/>
          </p:cNvCxnSpPr>
          <p:nvPr/>
        </p:nvCxnSpPr>
        <p:spPr>
          <a:xfrm flipH="1" flipV="1">
            <a:off x="2551103" y="2398702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5B5E476-BAEB-4BDB-B4AA-1ADFECE81413}"/>
              </a:ext>
            </a:extLst>
          </p:cNvPr>
          <p:cNvCxnSpPr>
            <a:stCxn id="27" idx="2"/>
            <a:endCxn id="10" idx="6"/>
          </p:cNvCxnSpPr>
          <p:nvPr/>
        </p:nvCxnSpPr>
        <p:spPr>
          <a:xfrm flipH="1" flipV="1">
            <a:off x="2551103" y="3727975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684A5D-E409-4AFC-A302-9C9878F29CE3}"/>
              </a:ext>
            </a:extLst>
          </p:cNvPr>
          <p:cNvCxnSpPr>
            <a:stCxn id="39" idx="2"/>
            <a:endCxn id="11" idx="6"/>
          </p:cNvCxnSpPr>
          <p:nvPr/>
        </p:nvCxnSpPr>
        <p:spPr>
          <a:xfrm flipH="1" flipV="1">
            <a:off x="2551103" y="5057248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A29B8D5-61E2-4C37-9909-A3E8C47A0BB2}"/>
              </a:ext>
            </a:extLst>
          </p:cNvPr>
          <p:cNvCxnSpPr>
            <a:cxnSpLocks/>
            <a:stCxn id="9" idx="0"/>
            <a:endCxn id="10" idx="6"/>
          </p:cNvCxnSpPr>
          <p:nvPr/>
        </p:nvCxnSpPr>
        <p:spPr>
          <a:xfrm rot="16200000" flipH="1">
            <a:off x="1382466" y="2559338"/>
            <a:ext cx="1833273" cy="504000"/>
          </a:xfrm>
          <a:prstGeom prst="bentConnector4">
            <a:avLst>
              <a:gd name="adj1" fmla="val -24153"/>
              <a:gd name="adj2" fmla="val 182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16184F9D-D76F-4F2A-BDD3-A84E17B8A4BF}"/>
              </a:ext>
            </a:extLst>
          </p:cNvPr>
          <p:cNvCxnSpPr>
            <a:cxnSpLocks/>
            <a:stCxn id="9" idx="0"/>
            <a:endCxn id="11" idx="6"/>
          </p:cNvCxnSpPr>
          <p:nvPr/>
        </p:nvCxnSpPr>
        <p:spPr>
          <a:xfrm rot="16200000" flipH="1">
            <a:off x="717830" y="3223975"/>
            <a:ext cx="3162546" cy="504000"/>
          </a:xfrm>
          <a:prstGeom prst="bentConnector4">
            <a:avLst>
              <a:gd name="adj1" fmla="val -21555"/>
              <a:gd name="adj2" fmla="val 2287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53472216-4879-4587-B59F-77D292D34ADA}"/>
              </a:ext>
            </a:extLst>
          </p:cNvPr>
          <p:cNvCxnSpPr>
            <a:cxnSpLocks/>
            <a:stCxn id="9" idx="0"/>
            <a:endCxn id="9" idx="6"/>
          </p:cNvCxnSpPr>
          <p:nvPr/>
        </p:nvCxnSpPr>
        <p:spPr>
          <a:xfrm rot="16200000" flipH="1">
            <a:off x="2047103" y="1894702"/>
            <a:ext cx="504000" cy="504000"/>
          </a:xfrm>
          <a:prstGeom prst="bentConnector4">
            <a:avLst>
              <a:gd name="adj1" fmla="val -45357"/>
              <a:gd name="adj2" fmla="val 14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1BB6B97-5820-4423-93AA-6335DD4C880D}"/>
                  </a:ext>
                </a:extLst>
              </p:cNvPr>
              <p:cNvSpPr txBox="1"/>
              <p:nvPr/>
            </p:nvSpPr>
            <p:spPr>
              <a:xfrm>
                <a:off x="4732806" y="6385411"/>
                <a:ext cx="422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1BB6B97-5820-4423-93AA-6335DD4C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06" y="6385411"/>
                <a:ext cx="422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01996C7-FB39-4B12-81DE-04347C6A6A47}"/>
                  </a:ext>
                </a:extLst>
              </p:cNvPr>
              <p:cNvSpPr txBox="1"/>
              <p:nvPr/>
            </p:nvSpPr>
            <p:spPr>
              <a:xfrm>
                <a:off x="6096000" y="1433036"/>
                <a:ext cx="34022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如何考虑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</m:oMath>
                </a14:m>
                <a:r>
                  <a:rPr lang="zh-CN" altLang="en-US" dirty="0"/>
                  <a:t>，不妨先看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h𝑁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h𝑁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的陪集，故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</m:oMath>
                </a14:m>
                <a:r>
                  <a:rPr lang="zh-CN" altLang="en-US" dirty="0"/>
                  <a:t>就是若干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的陪集的并。</a:t>
                </a: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01996C7-FB39-4B12-81DE-04347C6A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33036"/>
                <a:ext cx="3402227" cy="923330"/>
              </a:xfrm>
              <a:prstGeom prst="rect">
                <a:avLst/>
              </a:prstGeom>
              <a:blipFill>
                <a:blip r:embed="rId7"/>
                <a:stretch>
                  <a:fillRect l="-1434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椭圆 90">
            <a:extLst>
              <a:ext uri="{FF2B5EF4-FFF2-40B4-BE49-F238E27FC236}">
                <a16:creationId xmlns:a16="http://schemas.microsoft.com/office/drawing/2014/main" id="{D07489B1-436E-4E20-B96B-C2BCF867F8B1}"/>
              </a:ext>
            </a:extLst>
          </p:cNvPr>
          <p:cNvSpPr/>
          <p:nvPr/>
        </p:nvSpPr>
        <p:spPr>
          <a:xfrm>
            <a:off x="1226309" y="1293339"/>
            <a:ext cx="1647568" cy="5049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D4E1F70-2174-4BE0-AA56-988E785A216D}"/>
                  </a:ext>
                </a:extLst>
              </p:cNvPr>
              <p:cNvSpPr txBox="1"/>
              <p:nvPr/>
            </p:nvSpPr>
            <p:spPr>
              <a:xfrm>
                <a:off x="1790606" y="6343133"/>
                <a:ext cx="58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D4E1F70-2174-4BE0-AA56-988E785A2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6" y="6343133"/>
                <a:ext cx="5894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6B053D2-8B13-4E5C-9311-4D7202DFD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2466" y="2559339"/>
            <a:ext cx="1833273" cy="504000"/>
          </a:xfrm>
          <a:prstGeom prst="bentConnector4">
            <a:avLst>
              <a:gd name="adj1" fmla="val -24153"/>
              <a:gd name="adj2" fmla="val 18295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BEC9C8B1-F74C-49A2-B2D3-4CDF4AC1F1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7103" y="1894703"/>
            <a:ext cx="504000" cy="504000"/>
          </a:xfrm>
          <a:prstGeom prst="bentConnector4">
            <a:avLst>
              <a:gd name="adj1" fmla="val -45357"/>
              <a:gd name="adj2" fmla="val 14535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>
            <a:extLst>
              <a:ext uri="{FF2B5EF4-FFF2-40B4-BE49-F238E27FC236}">
                <a16:creationId xmlns:a16="http://schemas.microsoft.com/office/drawing/2014/main" id="{D4C805A9-7F43-46C3-B3C5-77C2EBA8B1A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4839" b="1577"/>
          <a:stretch/>
        </p:blipFill>
        <p:spPr>
          <a:xfrm>
            <a:off x="6096000" y="3193585"/>
            <a:ext cx="5573951" cy="440562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493342F3-5B34-4F09-ADAE-116F1B28E2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5981"/>
          <a:stretch/>
        </p:blipFill>
        <p:spPr>
          <a:xfrm>
            <a:off x="6141430" y="3688831"/>
            <a:ext cx="4447994" cy="4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4AC4BC6-3C74-4978-B8E6-204CBF6756F0}"/>
                  </a:ext>
                </a:extLst>
              </p:cNvPr>
              <p:cNvSpPr txBox="1"/>
              <p:nvPr/>
            </p:nvSpPr>
            <p:spPr>
              <a:xfrm>
                <a:off x="6089336" y="4220993"/>
                <a:ext cx="5340307" cy="2041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</m:oMath>
                </a14:m>
                <a:r>
                  <a:rPr lang="zh-CN" altLang="en-US" dirty="0"/>
                  <a:t>，则存在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易知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。因为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是正规子群，故存在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𝐻𝑁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子群。</a:t>
                </a: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4AC4BC6-3C74-4978-B8E6-204CBF675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36" y="4220993"/>
                <a:ext cx="5340307" cy="2041841"/>
              </a:xfrm>
              <a:prstGeom prst="rect">
                <a:avLst/>
              </a:prstGeom>
              <a:blipFill>
                <a:blip r:embed="rId10"/>
                <a:stretch>
                  <a:fillRect l="-1027" t="-1493" r="-228" b="-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FC46D35-7FE9-4337-AE14-C8BE2A69DC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459620"/>
            <a:ext cx="3700159" cy="5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51517B-5453-4AC8-978F-B13E2A4DC165}"/>
                  </a:ext>
                </a:extLst>
              </p:cNvPr>
              <p:cNvSpPr txBox="1"/>
              <p:nvPr/>
            </p:nvSpPr>
            <p:spPr>
              <a:xfrm>
                <a:off x="469557" y="387178"/>
                <a:ext cx="3723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800" b="1" dirty="0"/>
                  <a:t>是正规子群！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51517B-5453-4AC8-978F-B13E2A4DC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7" y="387178"/>
                <a:ext cx="3723502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95446326-7017-44C5-9DBE-428B6084824D}"/>
              </a:ext>
            </a:extLst>
          </p:cNvPr>
          <p:cNvSpPr/>
          <p:nvPr/>
        </p:nvSpPr>
        <p:spPr>
          <a:xfrm>
            <a:off x="4094205" y="1293339"/>
            <a:ext cx="1647568" cy="5049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48156D-185D-456D-9FFE-96466A4E266D}"/>
              </a:ext>
            </a:extLst>
          </p:cNvPr>
          <p:cNvSpPr/>
          <p:nvPr/>
        </p:nvSpPr>
        <p:spPr>
          <a:xfrm>
            <a:off x="1543103" y="1894702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193AEEA-FA37-41B5-9FD8-B446F17601D5}"/>
              </a:ext>
            </a:extLst>
          </p:cNvPr>
          <p:cNvSpPr/>
          <p:nvPr/>
        </p:nvSpPr>
        <p:spPr>
          <a:xfrm>
            <a:off x="1543103" y="3223975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2A8301-C9B0-4CAA-8767-689B863A494F}"/>
              </a:ext>
            </a:extLst>
          </p:cNvPr>
          <p:cNvSpPr/>
          <p:nvPr/>
        </p:nvSpPr>
        <p:spPr>
          <a:xfrm>
            <a:off x="1543103" y="4553248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272C9F9-E598-40C3-BD8F-641B317A7132}"/>
              </a:ext>
            </a:extLst>
          </p:cNvPr>
          <p:cNvSpPr/>
          <p:nvPr/>
        </p:nvSpPr>
        <p:spPr>
          <a:xfrm>
            <a:off x="4413989" y="3232213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91A8C6-A150-4733-B823-C85BA049C53E}"/>
              </a:ext>
            </a:extLst>
          </p:cNvPr>
          <p:cNvSpPr/>
          <p:nvPr/>
        </p:nvSpPr>
        <p:spPr>
          <a:xfrm>
            <a:off x="5007989" y="34662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2E55C4-51A8-4A6A-80C1-CF9A20C31266}"/>
              </a:ext>
            </a:extLst>
          </p:cNvPr>
          <p:cNvSpPr/>
          <p:nvPr/>
        </p:nvSpPr>
        <p:spPr>
          <a:xfrm>
            <a:off x="5007989" y="38262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87E50A0-7C08-40DD-9D14-47501098466E}"/>
              </a:ext>
            </a:extLst>
          </p:cNvPr>
          <p:cNvSpPr/>
          <p:nvPr/>
        </p:nvSpPr>
        <p:spPr>
          <a:xfrm>
            <a:off x="4827989" y="36462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9AD2792-7C2B-4A13-8077-9BB53926271D}"/>
              </a:ext>
            </a:extLst>
          </p:cNvPr>
          <p:cNvSpPr/>
          <p:nvPr/>
        </p:nvSpPr>
        <p:spPr>
          <a:xfrm>
            <a:off x="4647989" y="38262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750EFE-DB2D-4EAF-A2A5-56D3652476E0}"/>
              </a:ext>
            </a:extLst>
          </p:cNvPr>
          <p:cNvSpPr/>
          <p:nvPr/>
        </p:nvSpPr>
        <p:spPr>
          <a:xfrm>
            <a:off x="4647989" y="34591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987C71E-F548-4C9D-BAFF-B9F12A6D1942}"/>
              </a:ext>
            </a:extLst>
          </p:cNvPr>
          <p:cNvSpPr/>
          <p:nvPr/>
        </p:nvSpPr>
        <p:spPr>
          <a:xfrm>
            <a:off x="4413989" y="1902940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B028D8B-DAEC-44AE-91FA-C797DFF42F68}"/>
              </a:ext>
            </a:extLst>
          </p:cNvPr>
          <p:cNvSpPr/>
          <p:nvPr/>
        </p:nvSpPr>
        <p:spPr>
          <a:xfrm>
            <a:off x="5007989" y="213694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D40E6C-B6BA-4735-8523-9514F2FE2C68}"/>
              </a:ext>
            </a:extLst>
          </p:cNvPr>
          <p:cNvSpPr/>
          <p:nvPr/>
        </p:nvSpPr>
        <p:spPr>
          <a:xfrm>
            <a:off x="5007989" y="249694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06D3A76-8E9D-494E-927F-FD15B38CC1DC}"/>
              </a:ext>
            </a:extLst>
          </p:cNvPr>
          <p:cNvSpPr/>
          <p:nvPr/>
        </p:nvSpPr>
        <p:spPr>
          <a:xfrm>
            <a:off x="4827989" y="231694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808C1A6-FA4B-4B37-9F82-87FF997BAF7B}"/>
              </a:ext>
            </a:extLst>
          </p:cNvPr>
          <p:cNvSpPr/>
          <p:nvPr/>
        </p:nvSpPr>
        <p:spPr>
          <a:xfrm>
            <a:off x="4647989" y="249694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5E359C4-B7FC-43D4-B686-AC2216C48DFC}"/>
              </a:ext>
            </a:extLst>
          </p:cNvPr>
          <p:cNvSpPr/>
          <p:nvPr/>
        </p:nvSpPr>
        <p:spPr>
          <a:xfrm>
            <a:off x="4647989" y="212988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9790530-2DCE-450F-8936-0C793C085327}"/>
              </a:ext>
            </a:extLst>
          </p:cNvPr>
          <p:cNvSpPr/>
          <p:nvPr/>
        </p:nvSpPr>
        <p:spPr>
          <a:xfrm>
            <a:off x="4413989" y="4561486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E0C62EC-0CB4-4587-B0D4-95976CB409B5}"/>
              </a:ext>
            </a:extLst>
          </p:cNvPr>
          <p:cNvSpPr/>
          <p:nvPr/>
        </p:nvSpPr>
        <p:spPr>
          <a:xfrm>
            <a:off x="5007989" y="479548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66509A4-7D4B-4616-B2BB-A41BF12C991A}"/>
              </a:ext>
            </a:extLst>
          </p:cNvPr>
          <p:cNvSpPr/>
          <p:nvPr/>
        </p:nvSpPr>
        <p:spPr>
          <a:xfrm>
            <a:off x="5007989" y="515548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38E2777-6781-47D8-BF84-C7EB7C415EDE}"/>
              </a:ext>
            </a:extLst>
          </p:cNvPr>
          <p:cNvSpPr/>
          <p:nvPr/>
        </p:nvSpPr>
        <p:spPr>
          <a:xfrm>
            <a:off x="4827989" y="497548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BCEA53-3DB5-46D2-BFE3-DB60D8891375}"/>
              </a:ext>
            </a:extLst>
          </p:cNvPr>
          <p:cNvSpPr/>
          <p:nvPr/>
        </p:nvSpPr>
        <p:spPr>
          <a:xfrm>
            <a:off x="4647989" y="515548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DEB4341-78E9-4321-B7E9-90AD19659C1C}"/>
              </a:ext>
            </a:extLst>
          </p:cNvPr>
          <p:cNvSpPr/>
          <p:nvPr/>
        </p:nvSpPr>
        <p:spPr>
          <a:xfrm>
            <a:off x="4647989" y="47884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9CDC6C3-60D7-4807-8F33-0A9E41B06633}"/>
                  </a:ext>
                </a:extLst>
              </p:cNvPr>
              <p:cNvSpPr txBox="1"/>
              <p:nvPr/>
            </p:nvSpPr>
            <p:spPr>
              <a:xfrm>
                <a:off x="1865721" y="2214036"/>
                <a:ext cx="4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9CDC6C3-60D7-4807-8F33-0A9E41B0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21" y="2214036"/>
                <a:ext cx="421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DCAC81C-6DEA-4F28-B6DB-A6C67B01D5AC}"/>
                  </a:ext>
                </a:extLst>
              </p:cNvPr>
              <p:cNvSpPr txBox="1"/>
              <p:nvPr/>
            </p:nvSpPr>
            <p:spPr>
              <a:xfrm>
                <a:off x="1727032" y="3543309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DCAC81C-6DEA-4F28-B6DB-A6C67B01D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032" y="3543309"/>
                <a:ext cx="549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77F8312-B765-43BF-A48C-C58AA09EF636}"/>
                  </a:ext>
                </a:extLst>
              </p:cNvPr>
              <p:cNvSpPr txBox="1"/>
              <p:nvPr/>
            </p:nvSpPr>
            <p:spPr>
              <a:xfrm>
                <a:off x="1774016" y="4872582"/>
                <a:ext cx="54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77F8312-B765-43BF-A48C-C58AA09E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016" y="4872582"/>
                <a:ext cx="5461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E02D565-1D8A-4322-94CA-383395D0DD47}"/>
              </a:ext>
            </a:extLst>
          </p:cNvPr>
          <p:cNvCxnSpPr>
            <a:stCxn id="21" idx="2"/>
            <a:endCxn id="12" idx="6"/>
          </p:cNvCxnSpPr>
          <p:nvPr/>
        </p:nvCxnSpPr>
        <p:spPr>
          <a:xfrm flipH="1" flipV="1">
            <a:off x="2551103" y="2398702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55CC8A5-6CD9-4267-A042-4AC02066C765}"/>
              </a:ext>
            </a:extLst>
          </p:cNvPr>
          <p:cNvCxnSpPr>
            <a:stCxn id="15" idx="2"/>
            <a:endCxn id="13" idx="6"/>
          </p:cNvCxnSpPr>
          <p:nvPr/>
        </p:nvCxnSpPr>
        <p:spPr>
          <a:xfrm flipH="1" flipV="1">
            <a:off x="2551103" y="3727975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6EAD7A9-B9FD-4B66-BBD1-146242F7402D}"/>
              </a:ext>
            </a:extLst>
          </p:cNvPr>
          <p:cNvCxnSpPr>
            <a:stCxn id="27" idx="2"/>
            <a:endCxn id="14" idx="6"/>
          </p:cNvCxnSpPr>
          <p:nvPr/>
        </p:nvCxnSpPr>
        <p:spPr>
          <a:xfrm flipH="1" flipV="1">
            <a:off x="2551103" y="5057248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FF985B4E-623B-48C7-8FA3-27358F1CC3C6}"/>
              </a:ext>
            </a:extLst>
          </p:cNvPr>
          <p:cNvCxnSpPr>
            <a:cxnSpLocks/>
            <a:stCxn id="12" idx="0"/>
            <a:endCxn id="13" idx="6"/>
          </p:cNvCxnSpPr>
          <p:nvPr/>
        </p:nvCxnSpPr>
        <p:spPr>
          <a:xfrm rot="16200000" flipH="1">
            <a:off x="1382466" y="2559338"/>
            <a:ext cx="1833273" cy="504000"/>
          </a:xfrm>
          <a:prstGeom prst="bentConnector4">
            <a:avLst>
              <a:gd name="adj1" fmla="val -24153"/>
              <a:gd name="adj2" fmla="val 182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E052257-49CE-451A-9045-A12471C95396}"/>
              </a:ext>
            </a:extLst>
          </p:cNvPr>
          <p:cNvCxnSpPr>
            <a:cxnSpLocks/>
            <a:stCxn id="12" idx="0"/>
            <a:endCxn id="14" idx="6"/>
          </p:cNvCxnSpPr>
          <p:nvPr/>
        </p:nvCxnSpPr>
        <p:spPr>
          <a:xfrm rot="16200000" flipH="1">
            <a:off x="717830" y="3223975"/>
            <a:ext cx="3162546" cy="504000"/>
          </a:xfrm>
          <a:prstGeom prst="bentConnector4">
            <a:avLst>
              <a:gd name="adj1" fmla="val -21555"/>
              <a:gd name="adj2" fmla="val 2287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AD12E62-C7E3-4ADD-9537-9B560410EE36}"/>
              </a:ext>
            </a:extLst>
          </p:cNvPr>
          <p:cNvCxnSpPr>
            <a:cxnSpLocks/>
            <a:stCxn id="12" idx="0"/>
            <a:endCxn id="12" idx="6"/>
          </p:cNvCxnSpPr>
          <p:nvPr/>
        </p:nvCxnSpPr>
        <p:spPr>
          <a:xfrm rot="16200000" flipH="1">
            <a:off x="2047103" y="1894702"/>
            <a:ext cx="504000" cy="504000"/>
          </a:xfrm>
          <a:prstGeom prst="bentConnector4">
            <a:avLst>
              <a:gd name="adj1" fmla="val -45357"/>
              <a:gd name="adj2" fmla="val 14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B3BDA7D-EA92-46C3-BB81-5D3B1FC1F949}"/>
                  </a:ext>
                </a:extLst>
              </p:cNvPr>
              <p:cNvSpPr txBox="1"/>
              <p:nvPr/>
            </p:nvSpPr>
            <p:spPr>
              <a:xfrm>
                <a:off x="4732806" y="6385411"/>
                <a:ext cx="422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B3BDA7D-EA92-46C3-BB81-5D3B1FC1F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06" y="6385411"/>
                <a:ext cx="422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3DDA2677-F5D1-4404-90DB-631B90917221}"/>
              </a:ext>
            </a:extLst>
          </p:cNvPr>
          <p:cNvSpPr/>
          <p:nvPr/>
        </p:nvSpPr>
        <p:spPr>
          <a:xfrm>
            <a:off x="1226309" y="1293339"/>
            <a:ext cx="1647568" cy="5049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B4984AD-B323-4134-B937-32B4A6F683E5}"/>
                  </a:ext>
                </a:extLst>
              </p:cNvPr>
              <p:cNvSpPr txBox="1"/>
              <p:nvPr/>
            </p:nvSpPr>
            <p:spPr>
              <a:xfrm>
                <a:off x="1790606" y="6343133"/>
                <a:ext cx="58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B4984AD-B323-4134-B937-32B4A6F68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6" y="6343133"/>
                <a:ext cx="5894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00C2868-A0DA-414F-95B0-0292049F3F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2466" y="2559339"/>
            <a:ext cx="1833273" cy="504000"/>
          </a:xfrm>
          <a:prstGeom prst="bentConnector4">
            <a:avLst>
              <a:gd name="adj1" fmla="val -24153"/>
              <a:gd name="adj2" fmla="val 18295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8B62671-DADD-4F89-BCFC-B10D9FCC8B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7103" y="1894703"/>
            <a:ext cx="504000" cy="504000"/>
          </a:xfrm>
          <a:prstGeom prst="bentConnector4">
            <a:avLst>
              <a:gd name="adj1" fmla="val -45357"/>
              <a:gd name="adj2" fmla="val 14535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9F5915-6E17-413A-8524-87FD3E7F5A84}"/>
                  </a:ext>
                </a:extLst>
              </p:cNvPr>
              <p:cNvSpPr txBox="1"/>
              <p:nvPr/>
            </p:nvSpPr>
            <p:spPr>
              <a:xfrm>
                <a:off x="3666267" y="1047005"/>
                <a:ext cx="855875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9F5915-6E17-413A-8524-87FD3E7F5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67" y="1047005"/>
                <a:ext cx="8558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8CC2791-3108-4EEA-A953-7409695EE4A9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rot="16200000" flipH="1">
            <a:off x="4262796" y="1247746"/>
            <a:ext cx="486603" cy="823784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17A0DE-2178-4D44-A777-D30A92C3F3AD}"/>
                  </a:ext>
                </a:extLst>
              </p:cNvPr>
              <p:cNvSpPr txBox="1"/>
              <p:nvPr/>
            </p:nvSpPr>
            <p:spPr>
              <a:xfrm>
                <a:off x="7291021" y="1095860"/>
                <a:ext cx="33501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17A0DE-2178-4D44-A777-D30A92C3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21" y="1095860"/>
                <a:ext cx="335017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图片 51">
            <a:extLst>
              <a:ext uri="{FF2B5EF4-FFF2-40B4-BE49-F238E27FC236}">
                <a16:creationId xmlns:a16="http://schemas.microsoft.com/office/drawing/2014/main" id="{EA61BC5E-74E6-4F96-9B80-8644CDD94F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5934" r="51014"/>
          <a:stretch/>
        </p:blipFill>
        <p:spPr>
          <a:xfrm>
            <a:off x="6015989" y="2483445"/>
            <a:ext cx="5972432" cy="250474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8ACAB47-C66D-4D70-82F9-5B9293BC4D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0946" b="84343"/>
          <a:stretch/>
        </p:blipFill>
        <p:spPr>
          <a:xfrm>
            <a:off x="5975772" y="1557525"/>
            <a:ext cx="5980670" cy="46649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D1F63394-32CC-40D9-B9EB-5114E550050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014" r="1932" b="81660"/>
          <a:stretch/>
        </p:blipFill>
        <p:spPr>
          <a:xfrm>
            <a:off x="6085913" y="1979745"/>
            <a:ext cx="5980670" cy="546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246D4D2-F936-442B-96E6-C40FDA96ECA1}"/>
                  </a:ext>
                </a:extLst>
              </p:cNvPr>
              <p:cNvSpPr txBox="1"/>
              <p:nvPr/>
            </p:nvSpPr>
            <p:spPr>
              <a:xfrm>
                <a:off x="6211330" y="4968430"/>
                <a:ext cx="58354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，因为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/>
                  <a:t>，并且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dirty="0"/>
                  <a:t>，</a:t>
                </a:r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dirty="0"/>
                  <a:t>是正规子群。</a:t>
                </a:r>
                <a:endParaRPr lang="en-US" altLang="zh-CN" b="0" dirty="0"/>
              </a:p>
              <a:p>
                <a:r>
                  <a:rPr lang="zh-CN" altLang="en-US" b="0" dirty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dirty="0"/>
                  <a:t>，故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正规</m:t>
                    </m:r>
                  </m:oMath>
                </a14:m>
                <a:r>
                  <a:rPr lang="zh-CN" altLang="en-US" b="0" dirty="0"/>
                  <a:t>子群。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246D4D2-F936-442B-96E6-C40FDA96E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330" y="4968430"/>
                <a:ext cx="5835444" cy="923330"/>
              </a:xfrm>
              <a:prstGeom prst="rect">
                <a:avLst/>
              </a:prstGeom>
              <a:blipFill>
                <a:blip r:embed="rId11"/>
                <a:stretch>
                  <a:fillRect l="-940"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06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51517B-5453-4AC8-978F-B13E2A4DC165}"/>
                  </a:ext>
                </a:extLst>
              </p:cNvPr>
              <p:cNvSpPr txBox="1"/>
              <p:nvPr/>
            </p:nvSpPr>
            <p:spPr>
              <a:xfrm>
                <a:off x="469557" y="387178"/>
                <a:ext cx="4102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8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𝑯𝑵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800" b="1" dirty="0"/>
                  <a:t>的样子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51517B-5453-4AC8-978F-B13E2A4DC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7" y="387178"/>
                <a:ext cx="4102443" cy="523220"/>
              </a:xfrm>
              <a:prstGeom prst="rect">
                <a:avLst/>
              </a:prstGeom>
              <a:blipFill>
                <a:blip r:embed="rId2"/>
                <a:stretch>
                  <a:fillRect t="-12941" r="-594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C4B4C358-E0DF-47FC-92D7-EBAD97E0C2D7}"/>
              </a:ext>
            </a:extLst>
          </p:cNvPr>
          <p:cNvSpPr/>
          <p:nvPr/>
        </p:nvSpPr>
        <p:spPr>
          <a:xfrm>
            <a:off x="6441989" y="1263591"/>
            <a:ext cx="1647568" cy="5049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1E999A-C723-4B91-9C56-791487889BA7}"/>
              </a:ext>
            </a:extLst>
          </p:cNvPr>
          <p:cNvSpPr/>
          <p:nvPr/>
        </p:nvSpPr>
        <p:spPr>
          <a:xfrm>
            <a:off x="3890887" y="1864954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5DDBB8-C2A2-40B1-92BD-23AA9E3E7B80}"/>
              </a:ext>
            </a:extLst>
          </p:cNvPr>
          <p:cNvSpPr/>
          <p:nvPr/>
        </p:nvSpPr>
        <p:spPr>
          <a:xfrm>
            <a:off x="3890887" y="3194227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7B09A8-6E3F-4924-A35E-C0A4517F10D7}"/>
              </a:ext>
            </a:extLst>
          </p:cNvPr>
          <p:cNvSpPr/>
          <p:nvPr/>
        </p:nvSpPr>
        <p:spPr>
          <a:xfrm>
            <a:off x="3890887" y="4523500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137679F-9143-432C-826E-C869586D83CE}"/>
              </a:ext>
            </a:extLst>
          </p:cNvPr>
          <p:cNvSpPr/>
          <p:nvPr/>
        </p:nvSpPr>
        <p:spPr>
          <a:xfrm>
            <a:off x="6761773" y="3202465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2DB7DE7-CDFB-4B03-83E3-C35167A810A7}"/>
              </a:ext>
            </a:extLst>
          </p:cNvPr>
          <p:cNvSpPr/>
          <p:nvPr/>
        </p:nvSpPr>
        <p:spPr>
          <a:xfrm>
            <a:off x="7355773" y="343646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7DCCBF-BDC2-49A9-83DC-6BCCFC5D09FA}"/>
              </a:ext>
            </a:extLst>
          </p:cNvPr>
          <p:cNvSpPr/>
          <p:nvPr/>
        </p:nvSpPr>
        <p:spPr>
          <a:xfrm>
            <a:off x="7355773" y="379646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0DEA301-D92B-4115-8080-F9E744567861}"/>
              </a:ext>
            </a:extLst>
          </p:cNvPr>
          <p:cNvSpPr/>
          <p:nvPr/>
        </p:nvSpPr>
        <p:spPr>
          <a:xfrm>
            <a:off x="7175773" y="361646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2AF0F34-2601-446B-9E74-C9B1216C0AB8}"/>
              </a:ext>
            </a:extLst>
          </p:cNvPr>
          <p:cNvSpPr/>
          <p:nvPr/>
        </p:nvSpPr>
        <p:spPr>
          <a:xfrm>
            <a:off x="6995773" y="379646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24038F-840B-4CC1-BE76-2E99157FC16B}"/>
              </a:ext>
            </a:extLst>
          </p:cNvPr>
          <p:cNvSpPr/>
          <p:nvPr/>
        </p:nvSpPr>
        <p:spPr>
          <a:xfrm>
            <a:off x="6995773" y="34294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F9E23A-7971-40C5-8C41-ECEAC62CC2E5}"/>
              </a:ext>
            </a:extLst>
          </p:cNvPr>
          <p:cNvSpPr/>
          <p:nvPr/>
        </p:nvSpPr>
        <p:spPr>
          <a:xfrm>
            <a:off x="6761773" y="1873192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82FB213-2A71-4CFD-88AB-28737C22605A}"/>
              </a:ext>
            </a:extLst>
          </p:cNvPr>
          <p:cNvSpPr/>
          <p:nvPr/>
        </p:nvSpPr>
        <p:spPr>
          <a:xfrm>
            <a:off x="7355773" y="210719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1C35FA0-1F68-48C6-A4CF-29B4CDA699A4}"/>
              </a:ext>
            </a:extLst>
          </p:cNvPr>
          <p:cNvSpPr/>
          <p:nvPr/>
        </p:nvSpPr>
        <p:spPr>
          <a:xfrm>
            <a:off x="7355773" y="246719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0F1AF3B-4CE5-42A8-8259-9748F722DDDC}"/>
              </a:ext>
            </a:extLst>
          </p:cNvPr>
          <p:cNvSpPr/>
          <p:nvPr/>
        </p:nvSpPr>
        <p:spPr>
          <a:xfrm>
            <a:off x="7175773" y="228719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A9ED6B2-9312-4500-B05E-5CDC77E6158B}"/>
              </a:ext>
            </a:extLst>
          </p:cNvPr>
          <p:cNvSpPr/>
          <p:nvPr/>
        </p:nvSpPr>
        <p:spPr>
          <a:xfrm>
            <a:off x="6995773" y="246719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CEE795C-DA4E-4D41-9C3D-434986FCC14E}"/>
              </a:ext>
            </a:extLst>
          </p:cNvPr>
          <p:cNvSpPr/>
          <p:nvPr/>
        </p:nvSpPr>
        <p:spPr>
          <a:xfrm>
            <a:off x="6995773" y="210013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29184C5-0DD6-4DE1-84CF-8841F1E1574E}"/>
              </a:ext>
            </a:extLst>
          </p:cNvPr>
          <p:cNvSpPr/>
          <p:nvPr/>
        </p:nvSpPr>
        <p:spPr>
          <a:xfrm>
            <a:off x="6761773" y="4531738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9DF4D82-BEFA-42CF-9A31-B19155EC1EBD}"/>
              </a:ext>
            </a:extLst>
          </p:cNvPr>
          <p:cNvSpPr/>
          <p:nvPr/>
        </p:nvSpPr>
        <p:spPr>
          <a:xfrm>
            <a:off x="7355773" y="476573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C277E9-5879-4117-AF48-25C3FFE54D67}"/>
              </a:ext>
            </a:extLst>
          </p:cNvPr>
          <p:cNvSpPr/>
          <p:nvPr/>
        </p:nvSpPr>
        <p:spPr>
          <a:xfrm>
            <a:off x="7355773" y="512573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ED201C3-F73B-462B-8D6F-F0EFE3E0DCFF}"/>
              </a:ext>
            </a:extLst>
          </p:cNvPr>
          <p:cNvSpPr/>
          <p:nvPr/>
        </p:nvSpPr>
        <p:spPr>
          <a:xfrm>
            <a:off x="7175773" y="494573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38CFF1-F1A5-4255-90D6-346140A67FF0}"/>
              </a:ext>
            </a:extLst>
          </p:cNvPr>
          <p:cNvSpPr/>
          <p:nvPr/>
        </p:nvSpPr>
        <p:spPr>
          <a:xfrm>
            <a:off x="6995773" y="512573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E10AE95-BED6-430D-B9C7-77B742D2A913}"/>
              </a:ext>
            </a:extLst>
          </p:cNvPr>
          <p:cNvSpPr/>
          <p:nvPr/>
        </p:nvSpPr>
        <p:spPr>
          <a:xfrm>
            <a:off x="6995773" y="475868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2071D9-9ABA-4824-A239-BE0380BE5480}"/>
                  </a:ext>
                </a:extLst>
              </p:cNvPr>
              <p:cNvSpPr txBox="1"/>
              <p:nvPr/>
            </p:nvSpPr>
            <p:spPr>
              <a:xfrm>
                <a:off x="4213505" y="2184288"/>
                <a:ext cx="4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2071D9-9ABA-4824-A239-BE0380BE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05" y="2184288"/>
                <a:ext cx="421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D11947-3D6A-4EB5-B70A-5023056AB55F}"/>
                  </a:ext>
                </a:extLst>
              </p:cNvPr>
              <p:cNvSpPr txBox="1"/>
              <p:nvPr/>
            </p:nvSpPr>
            <p:spPr>
              <a:xfrm>
                <a:off x="4074816" y="3513561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D11947-3D6A-4EB5-B70A-5023056AB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16" y="3513561"/>
                <a:ext cx="549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48BC101-2604-4D58-B727-63FE4B813F61}"/>
                  </a:ext>
                </a:extLst>
              </p:cNvPr>
              <p:cNvSpPr txBox="1"/>
              <p:nvPr/>
            </p:nvSpPr>
            <p:spPr>
              <a:xfrm>
                <a:off x="4121800" y="4842834"/>
                <a:ext cx="54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48BC101-2604-4D58-B727-63FE4B813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00" y="4842834"/>
                <a:ext cx="5461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EAA17EC-55E1-4670-B480-BA3A97858662}"/>
              </a:ext>
            </a:extLst>
          </p:cNvPr>
          <p:cNvCxnSpPr>
            <a:stCxn id="15" idx="2"/>
            <a:endCxn id="6" idx="6"/>
          </p:cNvCxnSpPr>
          <p:nvPr/>
        </p:nvCxnSpPr>
        <p:spPr>
          <a:xfrm flipH="1" flipV="1">
            <a:off x="4898887" y="2368954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5581473-4115-4E6B-9985-A5BAB04E318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4898887" y="3698227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F49B75-83BA-4894-A7C0-222F874CAD57}"/>
              </a:ext>
            </a:extLst>
          </p:cNvPr>
          <p:cNvCxnSpPr>
            <a:stCxn id="21" idx="2"/>
            <a:endCxn id="8" idx="6"/>
          </p:cNvCxnSpPr>
          <p:nvPr/>
        </p:nvCxnSpPr>
        <p:spPr>
          <a:xfrm flipH="1" flipV="1">
            <a:off x="4898887" y="5027500"/>
            <a:ext cx="1862886" cy="8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763EE67-DBEB-4EC5-8292-9126A3C95D38}"/>
              </a:ext>
            </a:extLst>
          </p:cNvPr>
          <p:cNvCxnSpPr>
            <a:cxnSpLocks/>
            <a:stCxn id="6" idx="0"/>
            <a:endCxn id="7" idx="6"/>
          </p:cNvCxnSpPr>
          <p:nvPr/>
        </p:nvCxnSpPr>
        <p:spPr>
          <a:xfrm rot="16200000" flipH="1">
            <a:off x="3730250" y="2529590"/>
            <a:ext cx="1833273" cy="504000"/>
          </a:xfrm>
          <a:prstGeom prst="bentConnector4">
            <a:avLst>
              <a:gd name="adj1" fmla="val -24153"/>
              <a:gd name="adj2" fmla="val 182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9B75486-B8F1-4197-93F7-005CF7189938}"/>
              </a:ext>
            </a:extLst>
          </p:cNvPr>
          <p:cNvCxnSpPr>
            <a:cxnSpLocks/>
            <a:stCxn id="6" idx="0"/>
            <a:endCxn id="8" idx="6"/>
          </p:cNvCxnSpPr>
          <p:nvPr/>
        </p:nvCxnSpPr>
        <p:spPr>
          <a:xfrm rot="16200000" flipH="1">
            <a:off x="3065614" y="3194227"/>
            <a:ext cx="3162546" cy="504000"/>
          </a:xfrm>
          <a:prstGeom prst="bentConnector4">
            <a:avLst>
              <a:gd name="adj1" fmla="val -21555"/>
              <a:gd name="adj2" fmla="val 2287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E28B99E-9591-4725-BEC2-9BF6D9C71F8E}"/>
              </a:ext>
            </a:extLst>
          </p:cNvPr>
          <p:cNvCxnSpPr>
            <a:cxnSpLocks/>
            <a:stCxn id="6" idx="0"/>
            <a:endCxn id="6" idx="6"/>
          </p:cNvCxnSpPr>
          <p:nvPr/>
        </p:nvCxnSpPr>
        <p:spPr>
          <a:xfrm rot="16200000" flipH="1">
            <a:off x="4394887" y="1864954"/>
            <a:ext cx="504000" cy="504000"/>
          </a:xfrm>
          <a:prstGeom prst="bentConnector4">
            <a:avLst>
              <a:gd name="adj1" fmla="val -45357"/>
              <a:gd name="adj2" fmla="val 14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4337585-9000-4762-80B0-E196288C73A4}"/>
                  </a:ext>
                </a:extLst>
              </p:cNvPr>
              <p:cNvSpPr txBox="1"/>
              <p:nvPr/>
            </p:nvSpPr>
            <p:spPr>
              <a:xfrm>
                <a:off x="7080590" y="6355663"/>
                <a:ext cx="422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4337585-9000-4762-80B0-E196288C7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590" y="6355663"/>
                <a:ext cx="422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533E78BB-E7E1-4D3E-9378-2885798B29B4}"/>
              </a:ext>
            </a:extLst>
          </p:cNvPr>
          <p:cNvSpPr/>
          <p:nvPr/>
        </p:nvSpPr>
        <p:spPr>
          <a:xfrm>
            <a:off x="3574093" y="1263591"/>
            <a:ext cx="1647568" cy="5049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B1A0A66-2EEC-4809-83BB-5A2D9B44660B}"/>
                  </a:ext>
                </a:extLst>
              </p:cNvPr>
              <p:cNvSpPr txBox="1"/>
              <p:nvPr/>
            </p:nvSpPr>
            <p:spPr>
              <a:xfrm>
                <a:off x="4138390" y="6313385"/>
                <a:ext cx="58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B1A0A66-2EEC-4809-83BB-5A2D9B44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390" y="6313385"/>
                <a:ext cx="5894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FE53D52-A76F-4ED1-9725-0FB50F224F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0250" y="2529591"/>
            <a:ext cx="1833273" cy="504000"/>
          </a:xfrm>
          <a:prstGeom prst="bentConnector4">
            <a:avLst>
              <a:gd name="adj1" fmla="val -24153"/>
              <a:gd name="adj2" fmla="val 18295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C7C29ED-7C41-4EC6-BF4B-40C99155C8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4887" y="1864955"/>
            <a:ext cx="504000" cy="504000"/>
          </a:xfrm>
          <a:prstGeom prst="bentConnector4">
            <a:avLst>
              <a:gd name="adj1" fmla="val -45357"/>
              <a:gd name="adj2" fmla="val 14535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1955D81-DF00-489A-BA3C-2B7722A35040}"/>
                  </a:ext>
                </a:extLst>
              </p:cNvPr>
              <p:cNvSpPr txBox="1"/>
              <p:nvPr/>
            </p:nvSpPr>
            <p:spPr>
              <a:xfrm>
                <a:off x="6014051" y="1017257"/>
                <a:ext cx="855875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1955D81-DF00-489A-BA3C-2B7722A35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051" y="1017257"/>
                <a:ext cx="8558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89EA4EE-A7FB-4975-8FAB-79AE3EC81F58}"/>
              </a:ext>
            </a:extLst>
          </p:cNvPr>
          <p:cNvCxnSpPr>
            <a:stCxn id="41" idx="2"/>
            <a:endCxn id="15" idx="0"/>
          </p:cNvCxnSpPr>
          <p:nvPr/>
        </p:nvCxnSpPr>
        <p:spPr>
          <a:xfrm rot="16200000" flipH="1">
            <a:off x="6610580" y="1217998"/>
            <a:ext cx="486603" cy="823784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0A17530A-0701-4C6D-BDC8-E7DAB816788D}"/>
              </a:ext>
            </a:extLst>
          </p:cNvPr>
          <p:cNvSpPr/>
          <p:nvPr/>
        </p:nvSpPr>
        <p:spPr>
          <a:xfrm>
            <a:off x="640093" y="2536456"/>
            <a:ext cx="2520000" cy="25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FFF404D-FCC9-4EF3-B8C9-B8934B4CE6BF}"/>
              </a:ext>
            </a:extLst>
          </p:cNvPr>
          <p:cNvSpPr/>
          <p:nvPr/>
        </p:nvSpPr>
        <p:spPr>
          <a:xfrm>
            <a:off x="8517495" y="2529838"/>
            <a:ext cx="2520000" cy="25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9DFC25-73D6-4D61-920F-6FE106D010ED}"/>
                  </a:ext>
                </a:extLst>
              </p:cNvPr>
              <p:cNvSpPr/>
              <p:nvPr/>
            </p:nvSpPr>
            <p:spPr>
              <a:xfrm>
                <a:off x="9330044" y="5188384"/>
                <a:ext cx="1157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9DFC25-73D6-4D61-920F-6FE106D01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044" y="5188384"/>
                <a:ext cx="115768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CAD8091-9B29-4762-94E9-259FFF359923}"/>
                  </a:ext>
                </a:extLst>
              </p:cNvPr>
              <p:cNvSpPr/>
              <p:nvPr/>
            </p:nvSpPr>
            <p:spPr>
              <a:xfrm>
                <a:off x="1455954" y="5162168"/>
                <a:ext cx="891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𝑯𝑵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CAD8091-9B29-4762-94E9-259FFF359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54" y="5162168"/>
                <a:ext cx="89159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D93A9B89-DD85-463D-9D5C-85E2E13B3962}"/>
              </a:ext>
            </a:extLst>
          </p:cNvPr>
          <p:cNvSpPr/>
          <p:nvPr/>
        </p:nvSpPr>
        <p:spPr>
          <a:xfrm>
            <a:off x="1837038" y="2781590"/>
            <a:ext cx="216000" cy="21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1F94708-1F41-475B-9082-67106BD31FC5}"/>
              </a:ext>
            </a:extLst>
          </p:cNvPr>
          <p:cNvSpPr/>
          <p:nvPr/>
        </p:nvSpPr>
        <p:spPr>
          <a:xfrm>
            <a:off x="1052186" y="4033291"/>
            <a:ext cx="216000" cy="21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19E7A3F-C331-41FE-B4E1-8F9F4DD71AF4}"/>
              </a:ext>
            </a:extLst>
          </p:cNvPr>
          <p:cNvSpPr/>
          <p:nvPr/>
        </p:nvSpPr>
        <p:spPr>
          <a:xfrm>
            <a:off x="2520778" y="4033291"/>
            <a:ext cx="216000" cy="21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28BF44D-1C23-4115-9A9D-D77D5CEBE0B5}"/>
              </a:ext>
            </a:extLst>
          </p:cNvPr>
          <p:cNvSpPr/>
          <p:nvPr/>
        </p:nvSpPr>
        <p:spPr>
          <a:xfrm>
            <a:off x="9669495" y="2859890"/>
            <a:ext cx="216000" cy="21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8629F58-3B2A-4B19-9128-CFAE629C112D}"/>
              </a:ext>
            </a:extLst>
          </p:cNvPr>
          <p:cNvSpPr/>
          <p:nvPr/>
        </p:nvSpPr>
        <p:spPr>
          <a:xfrm>
            <a:off x="9093885" y="4033291"/>
            <a:ext cx="216000" cy="21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FC3E2B-A67C-493F-8BDE-9C3F4CAA9290}"/>
              </a:ext>
            </a:extLst>
          </p:cNvPr>
          <p:cNvSpPr/>
          <p:nvPr/>
        </p:nvSpPr>
        <p:spPr>
          <a:xfrm>
            <a:off x="10379733" y="4040692"/>
            <a:ext cx="216000" cy="21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5E608BB0-66DE-44DD-9D93-E4E1D76A2A99}"/>
              </a:ext>
            </a:extLst>
          </p:cNvPr>
          <p:cNvCxnSpPr>
            <a:cxnSpLocks/>
            <a:stCxn id="46" idx="0"/>
            <a:endCxn id="6" idx="2"/>
          </p:cNvCxnSpPr>
          <p:nvPr/>
        </p:nvCxnSpPr>
        <p:spPr>
          <a:xfrm rot="5400000" flipH="1" flipV="1">
            <a:off x="2711644" y="1602348"/>
            <a:ext cx="412636" cy="1945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B3A1481-01DF-4680-8AE7-39FD3764EC04}"/>
              </a:ext>
            </a:extLst>
          </p:cNvPr>
          <p:cNvCxnSpPr>
            <a:stCxn id="47" idx="0"/>
            <a:endCxn id="7" idx="2"/>
          </p:cNvCxnSpPr>
          <p:nvPr/>
        </p:nvCxnSpPr>
        <p:spPr>
          <a:xfrm rot="5400000" flipH="1" flipV="1">
            <a:off x="2358004" y="2500409"/>
            <a:ext cx="335064" cy="2730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8952F693-1D00-446E-B2A7-81C4D5D1AF8D}"/>
              </a:ext>
            </a:extLst>
          </p:cNvPr>
          <p:cNvCxnSpPr>
            <a:stCxn id="48" idx="4"/>
            <a:endCxn id="8" idx="2"/>
          </p:cNvCxnSpPr>
          <p:nvPr/>
        </p:nvCxnSpPr>
        <p:spPr>
          <a:xfrm rot="16200000" flipH="1">
            <a:off x="2871219" y="4007832"/>
            <a:ext cx="777226" cy="1262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7BA60D86-E997-471D-B1C2-B9EF37E1F31F}"/>
              </a:ext>
            </a:extLst>
          </p:cNvPr>
          <p:cNvCxnSpPr>
            <a:stCxn id="49" idx="0"/>
            <a:endCxn id="15" idx="6"/>
          </p:cNvCxnSpPr>
          <p:nvPr/>
        </p:nvCxnSpPr>
        <p:spPr>
          <a:xfrm rot="16200000" flipV="1">
            <a:off x="8532285" y="1614680"/>
            <a:ext cx="482698" cy="2007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C1013C6-81B3-448F-82D9-28246B0589B3}"/>
              </a:ext>
            </a:extLst>
          </p:cNvPr>
          <p:cNvCxnSpPr>
            <a:cxnSpLocks/>
            <a:stCxn id="51" idx="0"/>
            <a:endCxn id="9" idx="6"/>
          </p:cNvCxnSpPr>
          <p:nvPr/>
        </p:nvCxnSpPr>
        <p:spPr>
          <a:xfrm rot="16200000" flipV="1">
            <a:off x="8961640" y="2514599"/>
            <a:ext cx="334227" cy="2717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95D58CA-2B9D-4C24-9E05-A773E7FB8DC8}"/>
              </a:ext>
            </a:extLst>
          </p:cNvPr>
          <p:cNvCxnSpPr>
            <a:cxnSpLocks/>
            <a:stCxn id="50" idx="4"/>
            <a:endCxn id="21" idx="6"/>
          </p:cNvCxnSpPr>
          <p:nvPr/>
        </p:nvCxnSpPr>
        <p:spPr>
          <a:xfrm rot="5400000">
            <a:off x="8093097" y="3926950"/>
            <a:ext cx="785464" cy="1432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2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391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群同构第二定理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704217D-B9AF-445D-B32B-13757029AEAE}"/>
                  </a:ext>
                </a:extLst>
              </p:cNvPr>
              <p:cNvSpPr txBox="1"/>
              <p:nvPr/>
            </p:nvSpPr>
            <p:spPr>
              <a:xfrm>
                <a:off x="469558" y="1351005"/>
                <a:ext cx="6738550" cy="372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易知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故可定义映射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。易知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是同态。又可定义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𝑔𝑁</m:t>
                    </m:r>
                  </m:oMath>
                </a14:m>
                <a:r>
                  <a:rPr lang="zh-CN" altLang="en-US" dirty="0"/>
                  <a:t>为同态，故可定义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𝑔𝑁</m:t>
                    </m:r>
                  </m:oMath>
                </a14:m>
                <a:r>
                  <a:rPr lang="zh-CN" altLang="en-US" dirty="0"/>
                  <a:t>为同态。可知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由同构第一定理可得一个同构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。下面证明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易知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，存在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h𝑛𝑁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群同构第二定理得证。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704217D-B9AF-445D-B32B-13757029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8" y="1351005"/>
                <a:ext cx="6738550" cy="3728970"/>
              </a:xfrm>
              <a:prstGeom prst="rect">
                <a:avLst/>
              </a:prstGeom>
              <a:blipFill>
                <a:blip r:embed="rId2"/>
                <a:stretch>
                  <a:fillRect l="-724" t="-982" b="-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CE41F9-F48F-4D4C-84C1-D0B0B7B2D667}"/>
              </a:ext>
            </a:extLst>
          </p:cNvPr>
          <p:cNvCxnSpPr>
            <a:cxnSpLocks/>
          </p:cNvCxnSpPr>
          <p:nvPr/>
        </p:nvCxnSpPr>
        <p:spPr>
          <a:xfrm>
            <a:off x="7545859" y="1318054"/>
            <a:ext cx="0" cy="50168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F588A2-2F46-4F50-AAEB-9258A389E10D}"/>
                  </a:ext>
                </a:extLst>
              </p:cNvPr>
              <p:cNvSpPr txBox="1"/>
              <p:nvPr/>
            </p:nvSpPr>
            <p:spPr>
              <a:xfrm>
                <a:off x="7669426" y="1351005"/>
                <a:ext cx="37317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的单位元为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F588A2-2F46-4F50-AAEB-9258A389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26" y="1351005"/>
                <a:ext cx="3731737" cy="1200329"/>
              </a:xfrm>
              <a:prstGeom prst="rect">
                <a:avLst/>
              </a:prstGeom>
              <a:blipFill>
                <a:blip r:embed="rId3"/>
                <a:stretch>
                  <a:fillRect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96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290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一个问题？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27C13-C0C3-422A-921A-858D805344CC}"/>
              </a:ext>
            </a:extLst>
          </p:cNvPr>
          <p:cNvSpPr txBox="1"/>
          <p:nvPr/>
        </p:nvSpPr>
        <p:spPr>
          <a:xfrm>
            <a:off x="576649" y="1367481"/>
            <a:ext cx="622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正规子群在整个过程中扮演着重要的角色，它的定义如下：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07B579-E9E7-4DDA-9AC9-A6237F70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55" y="1800462"/>
            <a:ext cx="9185189" cy="10972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052F5B-2E02-4C7B-BE4C-7CC0ECF6F1D4}"/>
              </a:ext>
            </a:extLst>
          </p:cNvPr>
          <p:cNvSpPr txBox="1"/>
          <p:nvPr/>
        </p:nvSpPr>
        <p:spPr>
          <a:xfrm>
            <a:off x="576649" y="3059668"/>
            <a:ext cx="678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TJ</a:t>
            </a:r>
            <a:r>
              <a:rPr lang="zh-CN" altLang="en-US" dirty="0"/>
              <a:t>的练习题中有这样一个定义：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84D4A3-3A82-44C4-ADC2-90EEFAF4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5" y="3475128"/>
            <a:ext cx="6903308" cy="13820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9B00AF-427C-4E6D-AF1F-6CCE726FE2AA}"/>
              </a:ext>
            </a:extLst>
          </p:cNvPr>
          <p:cNvSpPr txBox="1"/>
          <p:nvPr/>
        </p:nvSpPr>
        <p:spPr>
          <a:xfrm>
            <a:off x="576649" y="5228909"/>
            <a:ext cx="668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两者有什么区别和联系？？</a:t>
            </a:r>
          </a:p>
        </p:txBody>
      </p:sp>
    </p:spTree>
    <p:extLst>
      <p:ext uri="{BB962C8B-B14F-4D97-AF65-F5344CB8AC3E}">
        <p14:creationId xmlns:p14="http://schemas.microsoft.com/office/powerpoint/2010/main" val="266082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290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先定一个小目标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81940FF-E33A-421A-9B95-9B855FB26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939053"/>
              </p:ext>
            </p:extLst>
          </p:nvPr>
        </p:nvGraphicFramePr>
        <p:xfrm>
          <a:off x="2704757" y="1947108"/>
          <a:ext cx="6782486" cy="376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555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5438" y="2702011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EE57F41-8FD7-410D-A86E-FB7B2E0DF9C5}"/>
              </a:ext>
            </a:extLst>
          </p:cNvPr>
          <p:cNvCxnSpPr>
            <a:cxnSpLocks/>
          </p:cNvCxnSpPr>
          <p:nvPr/>
        </p:nvCxnSpPr>
        <p:spPr>
          <a:xfrm>
            <a:off x="465438" y="4007708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0B35675-C2B3-4C32-86FD-0AE732A5C459}"/>
              </a:ext>
            </a:extLst>
          </p:cNvPr>
          <p:cNvSpPr txBox="1"/>
          <p:nvPr/>
        </p:nvSpPr>
        <p:spPr>
          <a:xfrm>
            <a:off x="3361038" y="2817341"/>
            <a:ext cx="4992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/>
              <a:t>THANK YOU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11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290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证明流程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E022126-72E5-4160-96F0-0C867CD32C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197898"/>
              </p:ext>
            </p:extLst>
          </p:nvPr>
        </p:nvGraphicFramePr>
        <p:xfrm>
          <a:off x="3181178" y="1787617"/>
          <a:ext cx="5829643" cy="3587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9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290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声明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22BDB37F-3B01-4594-95D0-01B89EDB2A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93264211"/>
                  </p:ext>
                </p:extLst>
              </p:nvPr>
            </p:nvGraphicFramePr>
            <p:xfrm>
              <a:off x="858794" y="1466336"/>
              <a:ext cx="10474411" cy="44278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22BDB37F-3B01-4594-95D0-01B89EDB2A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93264211"/>
                  </p:ext>
                </p:extLst>
              </p:nvPr>
            </p:nvGraphicFramePr>
            <p:xfrm>
              <a:off x="858794" y="1466336"/>
              <a:ext cx="10474411" cy="44278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686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区别（就是“偷懒”）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C30B2E-0AB8-4330-A6BC-9685E549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8" y="1498600"/>
            <a:ext cx="10614206" cy="1103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2B9AD9EF-F752-4698-9494-67EA72C384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5370356"/>
                  </p:ext>
                </p:extLst>
              </p:nvPr>
            </p:nvGraphicFramePr>
            <p:xfrm>
              <a:off x="663739" y="4089400"/>
              <a:ext cx="6219662" cy="165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2B9AD9EF-F752-4698-9494-67EA72C384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5370356"/>
                  </p:ext>
                </p:extLst>
              </p:nvPr>
            </p:nvGraphicFramePr>
            <p:xfrm>
              <a:off x="663739" y="4089400"/>
              <a:ext cx="6219662" cy="165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0E32720-2519-453E-A194-724F9B7373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1743" y="3230151"/>
            <a:ext cx="3123866" cy="251024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9D6C98E-5909-4B6C-873E-8C40E8F6998D}"/>
              </a:ext>
            </a:extLst>
          </p:cNvPr>
          <p:cNvSpPr/>
          <p:nvPr/>
        </p:nvSpPr>
        <p:spPr>
          <a:xfrm>
            <a:off x="9526195" y="3355900"/>
            <a:ext cx="379632" cy="380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64FD57-22C8-4C8C-B008-19ED79DF630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9716011" y="1773161"/>
            <a:ext cx="1561933" cy="1582739"/>
          </a:xfrm>
          <a:prstGeom prst="bentConnector4">
            <a:avLst>
              <a:gd name="adj1" fmla="val -18328"/>
              <a:gd name="adj2" fmla="val 759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0831FA5-6E42-442B-9B84-F75F277C1779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H="1">
            <a:off x="8723081" y="2096990"/>
            <a:ext cx="2554863" cy="2591975"/>
          </a:xfrm>
          <a:prstGeom prst="bentConnector5">
            <a:avLst>
              <a:gd name="adj1" fmla="val -5079"/>
              <a:gd name="adj2" fmla="val 24659"/>
              <a:gd name="adj3" fmla="val 12571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7C97356-7430-4F1B-BFA7-16CD9131A8DA}"/>
              </a:ext>
            </a:extLst>
          </p:cNvPr>
          <p:cNvSpPr/>
          <p:nvPr/>
        </p:nvSpPr>
        <p:spPr>
          <a:xfrm>
            <a:off x="8723081" y="4498475"/>
            <a:ext cx="379632" cy="380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92FE64-38E8-4BF0-B607-50BA332C018F}"/>
              </a:ext>
            </a:extLst>
          </p:cNvPr>
          <p:cNvSpPr/>
          <p:nvPr/>
        </p:nvSpPr>
        <p:spPr>
          <a:xfrm>
            <a:off x="10373315" y="4471769"/>
            <a:ext cx="379632" cy="380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5BEFAF3-42E7-4EF5-AC93-E701002D551E}"/>
              </a:ext>
            </a:extLst>
          </p:cNvPr>
          <p:cNvCxnSpPr>
            <a:stCxn id="30" idx="2"/>
            <a:endCxn id="6" idx="0"/>
          </p:cNvCxnSpPr>
          <p:nvPr/>
        </p:nvCxnSpPr>
        <p:spPr>
          <a:xfrm rot="5400000">
            <a:off x="3684692" y="2671612"/>
            <a:ext cx="1506667" cy="132890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7AE3024-1F96-4B6F-A326-B07471EAA5E0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6737540" y="1724994"/>
            <a:ext cx="1051436" cy="6979376"/>
          </a:xfrm>
          <a:prstGeom prst="bentConnector4">
            <a:avLst>
              <a:gd name="adj1" fmla="val -21742"/>
              <a:gd name="adj2" fmla="val 1124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118D657-402D-45B5-85AC-EED2E00D3298}"/>
              </a:ext>
            </a:extLst>
          </p:cNvPr>
          <p:cNvSpPr/>
          <p:nvPr/>
        </p:nvSpPr>
        <p:spPr>
          <a:xfrm>
            <a:off x="708765" y="2258904"/>
            <a:ext cx="658716" cy="3238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74A799-C692-4A1A-8631-F2B07E63463D}"/>
              </a:ext>
            </a:extLst>
          </p:cNvPr>
          <p:cNvSpPr/>
          <p:nvPr/>
        </p:nvSpPr>
        <p:spPr>
          <a:xfrm>
            <a:off x="6653213" y="1611246"/>
            <a:ext cx="264318" cy="30034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C3FAB8E-86FC-421B-90DE-82B2DE31B54C}"/>
              </a:ext>
            </a:extLst>
          </p:cNvPr>
          <p:cNvSpPr/>
          <p:nvPr/>
        </p:nvSpPr>
        <p:spPr>
          <a:xfrm>
            <a:off x="5364955" y="1911589"/>
            <a:ext cx="421933" cy="3040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AC1218C-CEFE-4A76-BB41-E0F6AAB1C13C}"/>
              </a:ext>
            </a:extLst>
          </p:cNvPr>
          <p:cNvSpPr/>
          <p:nvPr/>
        </p:nvSpPr>
        <p:spPr>
          <a:xfrm>
            <a:off x="2581110" y="1915331"/>
            <a:ext cx="623409" cy="301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FFA10F8-9CA2-4C33-A897-8368A34737D5}"/>
              </a:ext>
            </a:extLst>
          </p:cNvPr>
          <p:cNvSpPr/>
          <p:nvPr/>
        </p:nvSpPr>
        <p:spPr>
          <a:xfrm>
            <a:off x="3228377" y="1915330"/>
            <a:ext cx="1990102" cy="30034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1C9C443-1BAB-4319-A603-5A081C494B70}"/>
              </a:ext>
            </a:extLst>
          </p:cNvPr>
          <p:cNvSpPr/>
          <p:nvPr/>
        </p:nvSpPr>
        <p:spPr>
          <a:xfrm>
            <a:off x="8573029" y="2282390"/>
            <a:ext cx="953166" cy="32382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E64647-D4A7-4ED3-B75C-CF9466DC47BE}"/>
              </a:ext>
            </a:extLst>
          </p:cNvPr>
          <p:cNvSpPr/>
          <p:nvPr/>
        </p:nvSpPr>
        <p:spPr>
          <a:xfrm>
            <a:off x="2766189" y="2258904"/>
            <a:ext cx="4672579" cy="32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47E853-2397-4A8B-86D2-C2B9C19B1510}"/>
              </a:ext>
            </a:extLst>
          </p:cNvPr>
          <p:cNvSpPr/>
          <p:nvPr/>
        </p:nvSpPr>
        <p:spPr>
          <a:xfrm>
            <a:off x="5815914" y="1935075"/>
            <a:ext cx="5462030" cy="32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2C0C29-9795-423E-AF57-051E21806155}"/>
              </a:ext>
            </a:extLst>
          </p:cNvPr>
          <p:cNvSpPr/>
          <p:nvPr/>
        </p:nvSpPr>
        <p:spPr>
          <a:xfrm>
            <a:off x="6952735" y="1611246"/>
            <a:ext cx="4325209" cy="32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9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331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区别（就是“偷懒”）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420246-AB01-4EA2-BCB3-F66D87CA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" y="1608267"/>
            <a:ext cx="10721546" cy="1775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图示 8">
                <a:extLst>
                  <a:ext uri="{FF2B5EF4-FFF2-40B4-BE49-F238E27FC236}">
                    <a16:creationId xmlns:a16="http://schemas.microsoft.com/office/drawing/2014/main" id="{0008C743-345C-40C6-9A4D-669523817B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2652244"/>
                  </p:ext>
                </p:extLst>
              </p:nvPr>
            </p:nvGraphicFramePr>
            <p:xfrm>
              <a:off x="735227" y="4110680"/>
              <a:ext cx="10575324" cy="13303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图示 8">
                <a:extLst>
                  <a:ext uri="{FF2B5EF4-FFF2-40B4-BE49-F238E27FC236}">
                    <a16:creationId xmlns:a16="http://schemas.microsoft.com/office/drawing/2014/main" id="{0008C743-345C-40C6-9A4D-669523817B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2652244"/>
                  </p:ext>
                </p:extLst>
              </p:nvPr>
            </p:nvGraphicFramePr>
            <p:xfrm>
              <a:off x="735227" y="4110680"/>
              <a:ext cx="10575324" cy="13303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CF273D54-F43B-45C6-B903-4B0E5147839B}"/>
              </a:ext>
            </a:extLst>
          </p:cNvPr>
          <p:cNvSpPr/>
          <p:nvPr/>
        </p:nvSpPr>
        <p:spPr>
          <a:xfrm>
            <a:off x="7694375" y="1662622"/>
            <a:ext cx="2008425" cy="3040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8A8C6E-3B22-40A0-BCAD-3803FE8167BA}"/>
              </a:ext>
            </a:extLst>
          </p:cNvPr>
          <p:cNvSpPr/>
          <p:nvPr/>
        </p:nvSpPr>
        <p:spPr>
          <a:xfrm>
            <a:off x="4847353" y="1988139"/>
            <a:ext cx="2567860" cy="3040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A1C29C-53E1-44F1-9E7D-C163D61BA61A}"/>
              </a:ext>
            </a:extLst>
          </p:cNvPr>
          <p:cNvSpPr/>
          <p:nvPr/>
        </p:nvSpPr>
        <p:spPr>
          <a:xfrm>
            <a:off x="4812070" y="2972382"/>
            <a:ext cx="2403118" cy="323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738217-910D-4B0A-BA84-25B89EDA9C19}"/>
              </a:ext>
            </a:extLst>
          </p:cNvPr>
          <p:cNvSpPr/>
          <p:nvPr/>
        </p:nvSpPr>
        <p:spPr>
          <a:xfrm>
            <a:off x="8845007" y="2004601"/>
            <a:ext cx="2187325" cy="28762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095FF7-2C56-4B36-9DAB-60CEBAF4DBF7}"/>
              </a:ext>
            </a:extLst>
          </p:cNvPr>
          <p:cNvSpPr/>
          <p:nvPr/>
        </p:nvSpPr>
        <p:spPr>
          <a:xfrm>
            <a:off x="1111251" y="2326482"/>
            <a:ext cx="3397249" cy="30591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A41D88-A9F3-4EBB-94F8-B1F6802B8334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013629" y="3295650"/>
            <a:ext cx="9260" cy="815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6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373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群同态基本定理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476E4D5A-FE42-43C3-869B-DFCCD918CD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3839539"/>
                  </p:ext>
                </p:extLst>
              </p:nvPr>
            </p:nvGraphicFramePr>
            <p:xfrm>
              <a:off x="8124568" y="1227438"/>
              <a:ext cx="3606113" cy="18947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476E4D5A-FE42-43C3-869B-DFCCD918CD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3839539"/>
                  </p:ext>
                </p:extLst>
              </p:nvPr>
            </p:nvGraphicFramePr>
            <p:xfrm>
              <a:off x="8124568" y="1227438"/>
              <a:ext cx="3606113" cy="18947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C10833A9-B0E7-41CD-B3B7-D8A0A92DEDD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575010"/>
                  </p:ext>
                </p:extLst>
              </p:nvPr>
            </p:nvGraphicFramePr>
            <p:xfrm>
              <a:off x="8124568" y="3122139"/>
              <a:ext cx="3606113" cy="157342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C10833A9-B0E7-41CD-B3B7-D8A0A92DEDD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575010"/>
                  </p:ext>
                </p:extLst>
              </p:nvPr>
            </p:nvGraphicFramePr>
            <p:xfrm>
              <a:off x="8124568" y="3122139"/>
              <a:ext cx="3606113" cy="157342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604A04B4-C2ED-4234-8EBF-389AC767A06A}"/>
              </a:ext>
            </a:extLst>
          </p:cNvPr>
          <p:cNvSpPr/>
          <p:nvPr/>
        </p:nvSpPr>
        <p:spPr>
          <a:xfrm>
            <a:off x="737423" y="1911178"/>
            <a:ext cx="3600000" cy="360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74714B1-BB23-47CA-B317-6B21A9930710}"/>
              </a:ext>
            </a:extLst>
          </p:cNvPr>
          <p:cNvSpPr/>
          <p:nvPr/>
        </p:nvSpPr>
        <p:spPr>
          <a:xfrm>
            <a:off x="6202840" y="1911178"/>
            <a:ext cx="756000" cy="360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DC1C3A-CAE7-4E65-8DC7-863B9E5C1303}"/>
              </a:ext>
            </a:extLst>
          </p:cNvPr>
          <p:cNvSpPr/>
          <p:nvPr/>
        </p:nvSpPr>
        <p:spPr>
          <a:xfrm>
            <a:off x="921920" y="2091178"/>
            <a:ext cx="3240000" cy="324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08A2AF-6249-41B0-9C6C-007065273835}"/>
                  </a:ext>
                </a:extLst>
              </p:cNvPr>
              <p:cNvSpPr txBox="1"/>
              <p:nvPr/>
            </p:nvSpPr>
            <p:spPr>
              <a:xfrm>
                <a:off x="5437423" y="3341417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08A2AF-6249-41B0-9C6C-0070652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23" y="3341417"/>
                <a:ext cx="38055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FD37A0-E891-4FD0-8C50-AB533F441D15}"/>
                  </a:ext>
                </a:extLst>
              </p:cNvPr>
              <p:cNvSpPr txBox="1"/>
              <p:nvPr/>
            </p:nvSpPr>
            <p:spPr>
              <a:xfrm>
                <a:off x="2029348" y="5524841"/>
                <a:ext cx="4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FD37A0-E891-4FD0-8C50-AB533F441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48" y="5524841"/>
                <a:ext cx="40318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AE1B36-DDB1-4CC3-BCFC-C5A4CFFF79CC}"/>
                  </a:ext>
                </a:extLst>
              </p:cNvPr>
              <p:cNvSpPr txBox="1"/>
              <p:nvPr/>
            </p:nvSpPr>
            <p:spPr>
              <a:xfrm>
                <a:off x="6374707" y="5511178"/>
                <a:ext cx="422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AE1B36-DDB1-4CC3-BCFC-C5A4CFFF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707" y="5511178"/>
                <a:ext cx="42223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6C9E8E8-5C42-479A-83B0-DC5D8E498D74}"/>
                  </a:ext>
                </a:extLst>
              </p:cNvPr>
              <p:cNvSpPr/>
              <p:nvPr/>
            </p:nvSpPr>
            <p:spPr>
              <a:xfrm>
                <a:off x="6400841" y="353117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6C9E8E8-5C42-479A-83B0-DC5D8E498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41" y="3531178"/>
                <a:ext cx="360000" cy="3600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B89C0165-FE78-4010-AA0A-F72593516DCF}"/>
              </a:ext>
            </a:extLst>
          </p:cNvPr>
          <p:cNvSpPr/>
          <p:nvPr/>
        </p:nvSpPr>
        <p:spPr>
          <a:xfrm>
            <a:off x="1184780" y="2398247"/>
            <a:ext cx="2700000" cy="27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028BF9B-C739-4217-9CFB-10878EF5D25C}"/>
              </a:ext>
            </a:extLst>
          </p:cNvPr>
          <p:cNvSpPr/>
          <p:nvPr/>
        </p:nvSpPr>
        <p:spPr>
          <a:xfrm>
            <a:off x="1544780" y="2758247"/>
            <a:ext cx="1980000" cy="19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A2536A0-E0A4-4BF6-B612-C4E83BC224C7}"/>
                  </a:ext>
                </a:extLst>
              </p:cNvPr>
              <p:cNvSpPr/>
              <p:nvPr/>
            </p:nvSpPr>
            <p:spPr>
              <a:xfrm>
                <a:off x="2174780" y="3351178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A2536A0-E0A4-4BF6-B612-C4E83BC22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80" y="3351178"/>
                <a:ext cx="720000" cy="7200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238664-41E0-4660-8D33-CE779B84F278}"/>
              </a:ext>
            </a:extLst>
          </p:cNvPr>
          <p:cNvCxnSpPr>
            <a:stCxn id="23" idx="6"/>
            <a:endCxn id="14" idx="2"/>
          </p:cNvCxnSpPr>
          <p:nvPr/>
        </p:nvCxnSpPr>
        <p:spPr>
          <a:xfrm>
            <a:off x="2894780" y="3711178"/>
            <a:ext cx="350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9E78A637-F8EF-487A-8C64-4DE0DC8239FE}"/>
              </a:ext>
            </a:extLst>
          </p:cNvPr>
          <p:cNvSpPr/>
          <p:nvPr/>
        </p:nvSpPr>
        <p:spPr>
          <a:xfrm>
            <a:off x="6400840" y="3090306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8AC0F50-4E7A-4CB1-B98B-4A8BB8B26F0C}"/>
              </a:ext>
            </a:extLst>
          </p:cNvPr>
          <p:cNvSpPr/>
          <p:nvPr/>
        </p:nvSpPr>
        <p:spPr>
          <a:xfrm>
            <a:off x="6400840" y="3972050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931063B-FC9F-4FEA-86B1-724B4CCABCCC}"/>
              </a:ext>
            </a:extLst>
          </p:cNvPr>
          <p:cNvSpPr/>
          <p:nvPr/>
        </p:nvSpPr>
        <p:spPr>
          <a:xfrm>
            <a:off x="6405822" y="4412922"/>
            <a:ext cx="360000" cy="36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695119E-FBB8-4083-AB8B-2A73DB684504}"/>
              </a:ext>
            </a:extLst>
          </p:cNvPr>
          <p:cNvSpPr/>
          <p:nvPr/>
        </p:nvSpPr>
        <p:spPr>
          <a:xfrm>
            <a:off x="6401712" y="2644837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1B0D357-6101-4093-8EEC-B44F69AD4AB3}"/>
              </a:ext>
            </a:extLst>
          </p:cNvPr>
          <p:cNvCxnSpPr>
            <a:stCxn id="21" idx="0"/>
            <a:endCxn id="34" idx="2"/>
          </p:cNvCxnSpPr>
          <p:nvPr/>
        </p:nvCxnSpPr>
        <p:spPr>
          <a:xfrm rot="16200000" flipH="1">
            <a:off x="4211780" y="1081246"/>
            <a:ext cx="512059" cy="3866060"/>
          </a:xfrm>
          <a:prstGeom prst="bentConnector4">
            <a:avLst>
              <a:gd name="adj1" fmla="val -44643"/>
              <a:gd name="adj2" fmla="val 62804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6935DA2-EB4D-42C5-BDAA-43C6955315CF}"/>
              </a:ext>
            </a:extLst>
          </p:cNvPr>
          <p:cNvCxnSpPr>
            <a:stCxn id="20" idx="4"/>
            <a:endCxn id="35" idx="2"/>
          </p:cNvCxnSpPr>
          <p:nvPr/>
        </p:nvCxnSpPr>
        <p:spPr>
          <a:xfrm rot="5400000" flipH="1" flipV="1">
            <a:off x="3994711" y="2692119"/>
            <a:ext cx="946197" cy="3866060"/>
          </a:xfrm>
          <a:prstGeom prst="bentConnector4">
            <a:avLst>
              <a:gd name="adj1" fmla="val -14764"/>
              <a:gd name="adj2" fmla="val 62697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7C2118B-743B-4FFB-B708-B592F0B97E89}"/>
              </a:ext>
            </a:extLst>
          </p:cNvPr>
          <p:cNvCxnSpPr>
            <a:stCxn id="8" idx="0"/>
            <a:endCxn id="37" idx="2"/>
          </p:cNvCxnSpPr>
          <p:nvPr/>
        </p:nvCxnSpPr>
        <p:spPr>
          <a:xfrm rot="16200000" flipH="1">
            <a:off x="4104986" y="528111"/>
            <a:ext cx="733659" cy="3859792"/>
          </a:xfrm>
          <a:prstGeom prst="bentConnector4">
            <a:avLst>
              <a:gd name="adj1" fmla="val -43276"/>
              <a:gd name="adj2" fmla="val 70986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A2A6724-ED18-46DB-AE0A-5ACDF6829614}"/>
              </a:ext>
            </a:extLst>
          </p:cNvPr>
          <p:cNvCxnSpPr>
            <a:stCxn id="6" idx="4"/>
            <a:endCxn id="36" idx="2"/>
          </p:cNvCxnSpPr>
          <p:nvPr/>
        </p:nvCxnSpPr>
        <p:spPr>
          <a:xfrm rot="5400000" flipH="1" flipV="1">
            <a:off x="4012494" y="3117850"/>
            <a:ext cx="918256" cy="3868399"/>
          </a:xfrm>
          <a:prstGeom prst="bentConnector4">
            <a:avLst>
              <a:gd name="adj1" fmla="val -24895"/>
              <a:gd name="adj2" fmla="val 71459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7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C51517B-5453-4AC8-978F-B13E2A4DC165}"/>
              </a:ext>
            </a:extLst>
          </p:cNvPr>
          <p:cNvSpPr txBox="1"/>
          <p:nvPr/>
        </p:nvSpPr>
        <p:spPr>
          <a:xfrm>
            <a:off x="469557" y="387178"/>
            <a:ext cx="382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群同态基本定理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图示 23">
                <a:extLst>
                  <a:ext uri="{FF2B5EF4-FFF2-40B4-BE49-F238E27FC236}">
                    <a16:creationId xmlns:a16="http://schemas.microsoft.com/office/drawing/2014/main" id="{7A0318B6-F204-49E1-B96F-B7E1D3F330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13402862"/>
                  </p:ext>
                </p:extLst>
              </p:nvPr>
            </p:nvGraphicFramePr>
            <p:xfrm>
              <a:off x="9156396" y="1362047"/>
              <a:ext cx="2597363" cy="2203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4" name="图示 23">
                <a:extLst>
                  <a:ext uri="{FF2B5EF4-FFF2-40B4-BE49-F238E27FC236}">
                    <a16:creationId xmlns:a16="http://schemas.microsoft.com/office/drawing/2014/main" id="{7A0318B6-F204-49E1-B96F-B7E1D3F330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13402862"/>
                  </p:ext>
                </p:extLst>
              </p:nvPr>
            </p:nvGraphicFramePr>
            <p:xfrm>
              <a:off x="9156396" y="1362047"/>
              <a:ext cx="2597363" cy="2203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CD939AA-6259-4BC4-A87B-F24F587E8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735856"/>
              </p:ext>
            </p:extLst>
          </p:nvPr>
        </p:nvGraphicFramePr>
        <p:xfrm>
          <a:off x="9156396" y="4843535"/>
          <a:ext cx="2611947" cy="97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84A4C5E4-AAAE-481B-A50E-7BE311F08E98}"/>
              </a:ext>
            </a:extLst>
          </p:cNvPr>
          <p:cNvSpPr/>
          <p:nvPr/>
        </p:nvSpPr>
        <p:spPr>
          <a:xfrm>
            <a:off x="4642671" y="1959472"/>
            <a:ext cx="3071439" cy="31016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4C3AEC-5CE6-4C2E-988B-922A920AFE22}"/>
              </a:ext>
            </a:extLst>
          </p:cNvPr>
          <p:cNvSpPr/>
          <p:nvPr/>
        </p:nvSpPr>
        <p:spPr>
          <a:xfrm>
            <a:off x="8317764" y="1952370"/>
            <a:ext cx="645003" cy="3101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7826DD3-931F-431E-A926-CC51A08AC5BA}"/>
              </a:ext>
            </a:extLst>
          </p:cNvPr>
          <p:cNvSpPr/>
          <p:nvPr/>
        </p:nvSpPr>
        <p:spPr>
          <a:xfrm>
            <a:off x="4800081" y="2114552"/>
            <a:ext cx="2764296" cy="27914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06947B0-EC9A-4A5B-95FD-66FE7FD4C58E}"/>
                  </a:ext>
                </a:extLst>
              </p:cNvPr>
              <p:cNvSpPr txBox="1"/>
              <p:nvPr/>
            </p:nvSpPr>
            <p:spPr>
              <a:xfrm>
                <a:off x="5744913" y="5072863"/>
                <a:ext cx="343990" cy="318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06947B0-EC9A-4A5B-95FD-66FE7FD4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13" y="5072863"/>
                <a:ext cx="343990" cy="318203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4F1A0E-BA73-4227-B07E-7F4ED824278F}"/>
                  </a:ext>
                </a:extLst>
              </p:cNvPr>
              <p:cNvSpPr txBox="1"/>
              <p:nvPr/>
            </p:nvSpPr>
            <p:spPr>
              <a:xfrm>
                <a:off x="8464398" y="5053991"/>
                <a:ext cx="360238" cy="318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4F1A0E-BA73-4227-B07E-7F4ED8242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98" y="5053991"/>
                <a:ext cx="360238" cy="318203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67CC5-CDC2-4E95-B881-424329621822}"/>
                  </a:ext>
                </a:extLst>
              </p:cNvPr>
              <p:cNvSpPr/>
              <p:nvPr/>
            </p:nvSpPr>
            <p:spPr>
              <a:xfrm>
                <a:off x="8486695" y="3348100"/>
                <a:ext cx="307145" cy="31016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67CC5-CDC2-4E95-B881-424329621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95" y="3348100"/>
                <a:ext cx="307145" cy="31016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D21E2DE1-40D4-4C82-B3BB-46C6F2059195}"/>
              </a:ext>
            </a:extLst>
          </p:cNvPr>
          <p:cNvSpPr/>
          <p:nvPr/>
        </p:nvSpPr>
        <p:spPr>
          <a:xfrm>
            <a:off x="5024348" y="2379111"/>
            <a:ext cx="2303580" cy="23262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B4F2234-A93B-4C41-AF3F-9EF8DB588896}"/>
              </a:ext>
            </a:extLst>
          </p:cNvPr>
          <p:cNvSpPr/>
          <p:nvPr/>
        </p:nvSpPr>
        <p:spPr>
          <a:xfrm>
            <a:off x="5331490" y="2689274"/>
            <a:ext cx="1689292" cy="17058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60A29A8-2447-4A9F-9C98-8F4935A246A5}"/>
                  </a:ext>
                </a:extLst>
              </p:cNvPr>
              <p:cNvSpPr/>
              <p:nvPr/>
            </p:nvSpPr>
            <p:spPr>
              <a:xfrm>
                <a:off x="5868992" y="3200119"/>
                <a:ext cx="614287" cy="62032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60A29A8-2447-4A9F-9C98-8F4935A24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92" y="3200119"/>
                <a:ext cx="614287" cy="62032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2751B1-22EA-49F8-AC88-07A8F0BDEECA}"/>
              </a:ext>
            </a:extLst>
          </p:cNvPr>
          <p:cNvCxnSpPr>
            <a:stCxn id="14" idx="6"/>
            <a:endCxn id="11" idx="2"/>
          </p:cNvCxnSpPr>
          <p:nvPr/>
        </p:nvCxnSpPr>
        <p:spPr>
          <a:xfrm flipV="1">
            <a:off x="6483279" y="3503181"/>
            <a:ext cx="2003415" cy="71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9142252-F7A5-442B-8BCD-BE4743C44E4B}"/>
              </a:ext>
            </a:extLst>
          </p:cNvPr>
          <p:cNvSpPr/>
          <p:nvPr/>
        </p:nvSpPr>
        <p:spPr>
          <a:xfrm>
            <a:off x="8486695" y="2968261"/>
            <a:ext cx="307145" cy="310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3B9F665-12D6-4434-A649-E91D85BBAD2E}"/>
              </a:ext>
            </a:extLst>
          </p:cNvPr>
          <p:cNvSpPr/>
          <p:nvPr/>
        </p:nvSpPr>
        <p:spPr>
          <a:xfrm>
            <a:off x="8486695" y="3727939"/>
            <a:ext cx="307145" cy="3101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4486160-D747-4807-B6F1-60558BE913F5}"/>
              </a:ext>
            </a:extLst>
          </p:cNvPr>
          <p:cNvSpPr/>
          <p:nvPr/>
        </p:nvSpPr>
        <p:spPr>
          <a:xfrm>
            <a:off x="8490945" y="4107777"/>
            <a:ext cx="307145" cy="31016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14E939-3D78-47BF-A400-23E9A9C4BB70}"/>
              </a:ext>
            </a:extLst>
          </p:cNvPr>
          <p:cNvSpPr/>
          <p:nvPr/>
        </p:nvSpPr>
        <p:spPr>
          <a:xfrm>
            <a:off x="8487437" y="2584463"/>
            <a:ext cx="307145" cy="3101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4BB866B-700C-4E35-AB6C-85A732CE190D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rot="16200000" flipH="1">
            <a:off x="7114380" y="1751029"/>
            <a:ext cx="434069" cy="2310559"/>
          </a:xfrm>
          <a:prstGeom prst="bentConnector4">
            <a:avLst>
              <a:gd name="adj1" fmla="val -47658"/>
              <a:gd name="adj2" fmla="val 68278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54BD90B-83E0-4F58-8F7E-9382E2DC153E}"/>
              </a:ext>
            </a:extLst>
          </p:cNvPr>
          <p:cNvCxnSpPr>
            <a:stCxn id="12" idx="4"/>
            <a:endCxn id="17" idx="2"/>
          </p:cNvCxnSpPr>
          <p:nvPr/>
        </p:nvCxnSpPr>
        <p:spPr>
          <a:xfrm rot="5400000" flipH="1" flipV="1">
            <a:off x="6920262" y="3138895"/>
            <a:ext cx="822306" cy="2310557"/>
          </a:xfrm>
          <a:prstGeom prst="bentConnector4">
            <a:avLst>
              <a:gd name="adj1" fmla="val -25157"/>
              <a:gd name="adj2" fmla="val 74925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FC49A9B-045E-4A08-ACD2-C3A6F15CD467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rot="16200000" flipH="1">
            <a:off x="7022337" y="1274444"/>
            <a:ext cx="624993" cy="2305209"/>
          </a:xfrm>
          <a:prstGeom prst="bentConnector4">
            <a:avLst>
              <a:gd name="adj1" fmla="val -21236"/>
              <a:gd name="adj2" fmla="val 79979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8E2A269-2620-4FDC-8976-73FB094F4AC1}"/>
              </a:ext>
            </a:extLst>
          </p:cNvPr>
          <p:cNvCxnSpPr>
            <a:stCxn id="4" idx="4"/>
            <a:endCxn id="18" idx="2"/>
          </p:cNvCxnSpPr>
          <p:nvPr/>
        </p:nvCxnSpPr>
        <p:spPr>
          <a:xfrm rot="5400000" flipH="1" flipV="1">
            <a:off x="6935550" y="3505698"/>
            <a:ext cx="798234" cy="2312555"/>
          </a:xfrm>
          <a:prstGeom prst="bentConnector4">
            <a:avLst>
              <a:gd name="adj1" fmla="val -25916"/>
              <a:gd name="adj2" fmla="val 83204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045C75D-1D16-4507-9D53-CCDD71551B01}"/>
              </a:ext>
            </a:extLst>
          </p:cNvPr>
          <p:cNvSpPr/>
          <p:nvPr/>
        </p:nvSpPr>
        <p:spPr>
          <a:xfrm>
            <a:off x="1563558" y="1959472"/>
            <a:ext cx="3071439" cy="3101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98177C9-58DA-4220-8513-B1F999AC5052}"/>
              </a:ext>
            </a:extLst>
          </p:cNvPr>
          <p:cNvSpPr/>
          <p:nvPr/>
        </p:nvSpPr>
        <p:spPr>
          <a:xfrm>
            <a:off x="1720967" y="2114552"/>
            <a:ext cx="2764296" cy="279145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3656CE-625B-4244-B89F-DD71908778FD}"/>
                  </a:ext>
                </a:extLst>
              </p:cNvPr>
              <p:cNvSpPr txBox="1"/>
              <p:nvPr/>
            </p:nvSpPr>
            <p:spPr>
              <a:xfrm>
                <a:off x="3084392" y="5040951"/>
                <a:ext cx="435158" cy="413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3656CE-625B-4244-B89F-DD7190877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392" y="5040951"/>
                <a:ext cx="435158" cy="4130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1341F49D-370B-45AA-8778-FAD51076E2C9}"/>
              </a:ext>
            </a:extLst>
          </p:cNvPr>
          <p:cNvSpPr/>
          <p:nvPr/>
        </p:nvSpPr>
        <p:spPr>
          <a:xfrm>
            <a:off x="1945233" y="2379111"/>
            <a:ext cx="2303580" cy="23262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599C170-5D12-44E4-9A5E-9C3EBB716739}"/>
              </a:ext>
            </a:extLst>
          </p:cNvPr>
          <p:cNvSpPr/>
          <p:nvPr/>
        </p:nvSpPr>
        <p:spPr>
          <a:xfrm>
            <a:off x="2252377" y="2689274"/>
            <a:ext cx="1689292" cy="17058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BBD238F-A49F-4361-9470-FADB5EE6299A}"/>
                  </a:ext>
                </a:extLst>
              </p:cNvPr>
              <p:cNvSpPr/>
              <p:nvPr/>
            </p:nvSpPr>
            <p:spPr>
              <a:xfrm>
                <a:off x="2789878" y="3200119"/>
                <a:ext cx="614287" cy="6203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BBD238F-A49F-4361-9470-FADB5EE62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78" y="3200119"/>
                <a:ext cx="614287" cy="62032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DB0BE83-1D30-4606-92C7-38D5AC3F0A1B}"/>
              </a:ext>
            </a:extLst>
          </p:cNvPr>
          <p:cNvCxnSpPr>
            <a:cxnSpLocks/>
            <a:stCxn id="30" idx="4"/>
            <a:endCxn id="14" idx="4"/>
          </p:cNvCxnSpPr>
          <p:nvPr/>
        </p:nvCxnSpPr>
        <p:spPr>
          <a:xfrm rot="16200000" flipH="1">
            <a:off x="4636331" y="2280886"/>
            <a:ext cx="14202" cy="3079113"/>
          </a:xfrm>
          <a:prstGeom prst="bentConnector3">
            <a:avLst>
              <a:gd name="adj1" fmla="val 1800000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D2E18DB0-FDB0-47BD-A018-33C6156B5373}"/>
              </a:ext>
            </a:extLst>
          </p:cNvPr>
          <p:cNvCxnSpPr>
            <a:stCxn id="29" idx="4"/>
            <a:endCxn id="13" idx="4"/>
          </p:cNvCxnSpPr>
          <p:nvPr/>
        </p:nvCxnSpPr>
        <p:spPr>
          <a:xfrm rot="16200000" flipH="1">
            <a:off x="4636331" y="2855608"/>
            <a:ext cx="14202" cy="3079113"/>
          </a:xfrm>
          <a:prstGeom prst="bentConnector3">
            <a:avLst>
              <a:gd name="adj1" fmla="val 1800000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A312EA3-1169-42CE-8E31-5E49598AB17B}"/>
              </a:ext>
            </a:extLst>
          </p:cNvPr>
          <p:cNvCxnSpPr>
            <a:stCxn id="28" idx="0"/>
            <a:endCxn id="12" idx="0"/>
          </p:cNvCxnSpPr>
          <p:nvPr/>
        </p:nvCxnSpPr>
        <p:spPr>
          <a:xfrm rot="5400000" flipH="1" flipV="1">
            <a:off x="4636331" y="839555"/>
            <a:ext cx="14202" cy="3079113"/>
          </a:xfrm>
          <a:prstGeom prst="bentConnector3">
            <a:avLst>
              <a:gd name="adj1" fmla="val 1432567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A4C668C-0CBA-4052-BBE2-2A4774818088}"/>
              </a:ext>
            </a:extLst>
          </p:cNvPr>
          <p:cNvCxnSpPr>
            <a:stCxn id="26" idx="4"/>
            <a:endCxn id="7" idx="4"/>
          </p:cNvCxnSpPr>
          <p:nvPr/>
        </p:nvCxnSpPr>
        <p:spPr>
          <a:xfrm rot="16200000" flipH="1">
            <a:off x="4642424" y="3366454"/>
            <a:ext cx="14202" cy="3079113"/>
          </a:xfrm>
          <a:prstGeom prst="bentConnector3">
            <a:avLst>
              <a:gd name="adj1" fmla="val 855174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3F32312-926C-4220-A90C-EC1613EE64C9}"/>
              </a:ext>
            </a:extLst>
          </p:cNvPr>
          <p:cNvCxnSpPr>
            <a:cxnSpLocks/>
            <a:stCxn id="25" idx="0"/>
            <a:endCxn id="4" idx="0"/>
          </p:cNvCxnSpPr>
          <p:nvPr/>
        </p:nvCxnSpPr>
        <p:spPr>
          <a:xfrm rot="5400000" flipH="1" flipV="1">
            <a:off x="4638585" y="419914"/>
            <a:ext cx="14202" cy="3079113"/>
          </a:xfrm>
          <a:prstGeom prst="bentConnector3">
            <a:avLst>
              <a:gd name="adj1" fmla="val 1800000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0271DDC-0FC9-4F7F-A4ED-550BA4645ACB}"/>
                  </a:ext>
                </a:extLst>
              </p:cNvPr>
              <p:cNvSpPr txBox="1"/>
              <p:nvPr/>
            </p:nvSpPr>
            <p:spPr>
              <a:xfrm>
                <a:off x="1681190" y="5381470"/>
                <a:ext cx="30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及其陪集划分的等价类</a:t>
                </a: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0271DDC-0FC9-4F7F-A4ED-550BA464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90" y="5381470"/>
                <a:ext cx="3004158" cy="369332"/>
              </a:xfrm>
              <a:prstGeom prst="rect">
                <a:avLst/>
              </a:prstGeom>
              <a:blipFill>
                <a:blip r:embed="rId22"/>
                <a:stretch>
                  <a:fillRect l="-182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AD587A0-CBC0-4F0F-AE94-B9CB11E40310}"/>
                  </a:ext>
                </a:extLst>
              </p:cNvPr>
              <p:cNvSpPr txBox="1"/>
              <p:nvPr/>
            </p:nvSpPr>
            <p:spPr>
              <a:xfrm>
                <a:off x="5144406" y="5414271"/>
                <a:ext cx="2602197" cy="33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划分的等价类</a:t>
                </a: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AD587A0-CBC0-4F0F-AE94-B9CB11E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406" y="5414271"/>
                <a:ext cx="2602197" cy="334220"/>
              </a:xfrm>
              <a:prstGeom prst="rect">
                <a:avLst/>
              </a:prstGeom>
              <a:blipFill>
                <a:blip r:embed="rId23"/>
                <a:stretch>
                  <a:fillRect l="-2108" t="-9091" b="-3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A8759619-E814-420D-AE28-78F9EF02D8AE}"/>
              </a:ext>
            </a:extLst>
          </p:cNvPr>
          <p:cNvSpPr/>
          <p:nvPr/>
        </p:nvSpPr>
        <p:spPr>
          <a:xfrm>
            <a:off x="548487" y="1966572"/>
            <a:ext cx="645003" cy="3101621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0786465-F433-4D75-BB5D-8CFEA8B64BD8}"/>
                  </a:ext>
                </a:extLst>
              </p:cNvPr>
              <p:cNvSpPr txBox="1"/>
              <p:nvPr/>
            </p:nvSpPr>
            <p:spPr>
              <a:xfrm>
                <a:off x="438240" y="5092842"/>
                <a:ext cx="690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0786465-F433-4D75-BB5D-8CFEA8B64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0" y="5092842"/>
                <a:ext cx="690958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13D0961-FF3A-4CBC-939F-AACFA654A0A7}"/>
                  </a:ext>
                </a:extLst>
              </p:cNvPr>
              <p:cNvSpPr/>
              <p:nvPr/>
            </p:nvSpPr>
            <p:spPr>
              <a:xfrm>
                <a:off x="717418" y="3362302"/>
                <a:ext cx="307145" cy="31016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13D0961-FF3A-4CBC-939F-AACFA654A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8" y="3362302"/>
                <a:ext cx="307145" cy="310162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9FCC144-72B1-4F51-91C1-FF07BB24DF69}"/>
              </a:ext>
            </a:extLst>
          </p:cNvPr>
          <p:cNvSpPr/>
          <p:nvPr/>
        </p:nvSpPr>
        <p:spPr>
          <a:xfrm>
            <a:off x="717418" y="2982463"/>
            <a:ext cx="307145" cy="3101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F8782BF-9635-408B-9CF2-0A77C76B69C0}"/>
              </a:ext>
            </a:extLst>
          </p:cNvPr>
          <p:cNvSpPr/>
          <p:nvPr/>
        </p:nvSpPr>
        <p:spPr>
          <a:xfrm>
            <a:off x="717418" y="3742141"/>
            <a:ext cx="307145" cy="3101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C04FCBF-7E5D-48D8-AF03-0D2C9F28DB5A}"/>
              </a:ext>
            </a:extLst>
          </p:cNvPr>
          <p:cNvSpPr/>
          <p:nvPr/>
        </p:nvSpPr>
        <p:spPr>
          <a:xfrm>
            <a:off x="721668" y="4121979"/>
            <a:ext cx="307145" cy="3101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2BB49D-D9A7-4BC4-AFFB-029EBD9F72AC}"/>
              </a:ext>
            </a:extLst>
          </p:cNvPr>
          <p:cNvSpPr/>
          <p:nvPr/>
        </p:nvSpPr>
        <p:spPr>
          <a:xfrm>
            <a:off x="718160" y="2598665"/>
            <a:ext cx="307145" cy="31016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E5C646E-7D0A-4A3D-BC87-D68282651831}"/>
              </a:ext>
            </a:extLst>
          </p:cNvPr>
          <p:cNvCxnSpPr>
            <a:cxnSpLocks/>
            <a:stCxn id="44" idx="6"/>
            <a:endCxn id="30" idx="2"/>
          </p:cNvCxnSpPr>
          <p:nvPr/>
        </p:nvCxnSpPr>
        <p:spPr>
          <a:xfrm flipV="1">
            <a:off x="1024562" y="3510281"/>
            <a:ext cx="1765316" cy="71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732573D-B5E6-4A46-BBBC-133542CEE4A1}"/>
              </a:ext>
            </a:extLst>
          </p:cNvPr>
          <p:cNvCxnSpPr>
            <a:stCxn id="45" idx="6"/>
            <a:endCxn id="29" idx="0"/>
          </p:cNvCxnSpPr>
          <p:nvPr/>
        </p:nvCxnSpPr>
        <p:spPr>
          <a:xfrm flipV="1">
            <a:off x="1024562" y="2689274"/>
            <a:ext cx="2072460" cy="448269"/>
          </a:xfrm>
          <a:prstGeom prst="bentConnector4">
            <a:avLst>
              <a:gd name="adj1" fmla="val 24057"/>
              <a:gd name="adj2" fmla="val 137329"/>
            </a:avLst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F89FCCDD-0043-4C46-9B34-58D91A42736D}"/>
              </a:ext>
            </a:extLst>
          </p:cNvPr>
          <p:cNvCxnSpPr>
            <a:stCxn id="46" idx="6"/>
            <a:endCxn id="28" idx="4"/>
          </p:cNvCxnSpPr>
          <p:nvPr/>
        </p:nvCxnSpPr>
        <p:spPr>
          <a:xfrm>
            <a:off x="1024563" y="3897222"/>
            <a:ext cx="2072460" cy="808104"/>
          </a:xfrm>
          <a:prstGeom prst="bentConnector4">
            <a:avLst>
              <a:gd name="adj1" fmla="val 22212"/>
              <a:gd name="adj2" fmla="val 117075"/>
            </a:avLst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2D41A7-FF62-4863-91DE-7F2920BBA985}"/>
              </a:ext>
            </a:extLst>
          </p:cNvPr>
          <p:cNvCxnSpPr>
            <a:endCxn id="26" idx="0"/>
          </p:cNvCxnSpPr>
          <p:nvPr/>
        </p:nvCxnSpPr>
        <p:spPr>
          <a:xfrm flipV="1">
            <a:off x="1024562" y="2114552"/>
            <a:ext cx="2078553" cy="611699"/>
          </a:xfrm>
          <a:prstGeom prst="bentConnector4">
            <a:avLst>
              <a:gd name="adj1" fmla="val 16752"/>
              <a:gd name="adj2" fmla="val 119864"/>
            </a:avLst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94CCAF2-7B91-4770-90BE-27FC52E0D877}"/>
              </a:ext>
            </a:extLst>
          </p:cNvPr>
          <p:cNvCxnSpPr>
            <a:cxnSpLocks/>
            <a:stCxn id="47" idx="6"/>
            <a:endCxn id="25" idx="4"/>
          </p:cNvCxnSpPr>
          <p:nvPr/>
        </p:nvCxnSpPr>
        <p:spPr>
          <a:xfrm>
            <a:off x="1028813" y="4277060"/>
            <a:ext cx="2070465" cy="784033"/>
          </a:xfrm>
          <a:prstGeom prst="bentConnector4">
            <a:avLst>
              <a:gd name="adj1" fmla="val 12914"/>
              <a:gd name="adj2" fmla="val 129157"/>
            </a:avLst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9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D90042-C3C6-4A48-9837-F887ACA2D8EB}"/>
              </a:ext>
            </a:extLst>
          </p:cNvPr>
          <p:cNvCxnSpPr>
            <a:cxnSpLocks/>
          </p:cNvCxnSpPr>
          <p:nvPr/>
        </p:nvCxnSpPr>
        <p:spPr>
          <a:xfrm>
            <a:off x="469557" y="963827"/>
            <a:ext cx="112611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797FD16-5C7B-41C3-BC3B-3665F7CA1725}"/>
              </a:ext>
            </a:extLst>
          </p:cNvPr>
          <p:cNvSpPr txBox="1"/>
          <p:nvPr/>
        </p:nvSpPr>
        <p:spPr>
          <a:xfrm>
            <a:off x="469557" y="387178"/>
            <a:ext cx="382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群同态基本定理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19A9644B-81D1-43B5-B198-0C9436E16F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3755767"/>
                  </p:ext>
                </p:extLst>
              </p:nvPr>
            </p:nvGraphicFramePr>
            <p:xfrm>
              <a:off x="1140940" y="2026385"/>
              <a:ext cx="9910119" cy="10461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图示 2">
                <a:extLst>
                  <a:ext uri="{FF2B5EF4-FFF2-40B4-BE49-F238E27FC236}">
                    <a16:creationId xmlns:a16="http://schemas.microsoft.com/office/drawing/2014/main" id="{19A9644B-81D1-43B5-B198-0C9436E16F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3755767"/>
                  </p:ext>
                </p:extLst>
              </p:nvPr>
            </p:nvGraphicFramePr>
            <p:xfrm>
              <a:off x="1140940" y="2026385"/>
              <a:ext cx="9910119" cy="10461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6B644F6-97F9-4E61-BB3C-E2A22A5208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0940" y="4831615"/>
            <a:ext cx="9910119" cy="7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5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1289</Words>
  <Application>Microsoft Office PowerPoint</Application>
  <PresentationFormat>宽屏</PresentationFormat>
  <Paragraphs>155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91055</dc:creator>
  <cp:lastModifiedBy> </cp:lastModifiedBy>
  <cp:revision>39</cp:revision>
  <dcterms:created xsi:type="dcterms:W3CDTF">2019-03-23T03:39:20Z</dcterms:created>
  <dcterms:modified xsi:type="dcterms:W3CDTF">2019-03-25T06:57:18Z</dcterms:modified>
</cp:coreProperties>
</file>