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9" r:id="rId11"/>
    <p:sldId id="298" r:id="rId12"/>
    <p:sldId id="28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385C"/>
    <a:srgbClr val="002D40"/>
    <a:srgbClr val="E5007F"/>
    <a:srgbClr val="BFBFBF"/>
    <a:srgbClr val="DEDBE0"/>
    <a:srgbClr val="0070C1"/>
    <a:srgbClr val="747474"/>
    <a:srgbClr val="D7263A"/>
    <a:srgbClr val="0212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276" y="-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26DE-FD7F-42CE-9F3C-E0044C3497A7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F5FBA-7761-48ED-A75F-96F089514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601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9FA0-4F59-49CB-AD9F-4578EAD049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035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9FA0-4F59-49CB-AD9F-4578EAD0495B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3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77775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2552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93106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779128" y="5656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5359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70983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80371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4265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34731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0711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77213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56346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B9F0-280E-4772-B224-664626CB0565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6722-3C21-42F8-B55C-11AE764FCB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18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4"/>
            <p:cNvSpPr>
              <a:spLocks noChangeArrowheads="1"/>
            </p:cNvSpPr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7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9193" y="642372"/>
              <a:ext cx="5806807" cy="557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组合 30"/>
            <p:cNvGrpSpPr/>
            <p:nvPr/>
          </p:nvGrpSpPr>
          <p:grpSpPr bwMode="auto">
            <a:xfrm rot="2449892">
              <a:off x="2566988" y="1687513"/>
              <a:ext cx="1997075" cy="1196975"/>
              <a:chOff x="0" y="0"/>
              <a:chExt cx="1044992" cy="626574"/>
            </a:xfrm>
          </p:grpSpPr>
          <p:sp>
            <p:nvSpPr>
              <p:cNvPr id="19" name="Freeform 3"/>
              <p:cNvSpPr/>
              <p:nvPr/>
            </p:nvSpPr>
            <p:spPr bwMode="auto">
              <a:xfrm>
                <a:off x="122767" y="156439"/>
                <a:ext cx="304858" cy="304146"/>
              </a:xfrm>
              <a:custGeom>
                <a:avLst/>
                <a:gdLst>
                  <a:gd name="T0" fmla="*/ 86887 w 2261019"/>
                  <a:gd name="T1" fmla="*/ 52355 h 2257031"/>
                  <a:gd name="T2" fmla="*/ 57220 w 2261019"/>
                  <a:gd name="T3" fmla="*/ 79545 h 2257031"/>
                  <a:gd name="T4" fmla="*/ 17392 w 2261019"/>
                  <a:gd name="T5" fmla="*/ 70884 h 2257031"/>
                  <a:gd name="T6" fmla="*/ 3301 w 2261019"/>
                  <a:gd name="T7" fmla="*/ 101088 h 2257031"/>
                  <a:gd name="T8" fmla="*/ 34999 w 2261019"/>
                  <a:gd name="T9" fmla="*/ 127173 h 2257031"/>
                  <a:gd name="T10" fmla="*/ 34934 w 2261019"/>
                  <a:gd name="T11" fmla="*/ 166744 h 2257031"/>
                  <a:gd name="T12" fmla="*/ 0 w 2261019"/>
                  <a:gd name="T13" fmla="*/ 190061 h 2257031"/>
                  <a:gd name="T14" fmla="*/ 10622 w 2261019"/>
                  <a:gd name="T15" fmla="*/ 221883 h 2257031"/>
                  <a:gd name="T16" fmla="*/ 52924 w 2261019"/>
                  <a:gd name="T17" fmla="*/ 216140 h 2257031"/>
                  <a:gd name="T18" fmla="*/ 80127 w 2261019"/>
                  <a:gd name="T19" fmla="*/ 245791 h 2257031"/>
                  <a:gd name="T20" fmla="*/ 71462 w 2261019"/>
                  <a:gd name="T21" fmla="*/ 285595 h 2257031"/>
                  <a:gd name="T22" fmla="*/ 101682 w 2261019"/>
                  <a:gd name="T23" fmla="*/ 299679 h 2257031"/>
                  <a:gd name="T24" fmla="*/ 127785 w 2261019"/>
                  <a:gd name="T25" fmla="*/ 268002 h 2257031"/>
                  <a:gd name="T26" fmla="*/ 167995 w 2261019"/>
                  <a:gd name="T27" fmla="*/ 269769 h 2257031"/>
                  <a:gd name="T28" fmla="*/ 190167 w 2261019"/>
                  <a:gd name="T29" fmla="*/ 304146 h 2257031"/>
                  <a:gd name="T30" fmla="*/ 222550 w 2261019"/>
                  <a:gd name="T31" fmla="*/ 292366 h 2257031"/>
                  <a:gd name="T32" fmla="*/ 217423 w 2261019"/>
                  <a:gd name="T33" fmla="*/ 251791 h 2257031"/>
                  <a:gd name="T34" fmla="*/ 217966 w 2261019"/>
                  <a:gd name="T35" fmla="*/ 250627 h 2257031"/>
                  <a:gd name="T36" fmla="*/ 246470 w 2261019"/>
                  <a:gd name="T37" fmla="*/ 222898 h 2257031"/>
                  <a:gd name="T38" fmla="*/ 286296 w 2261019"/>
                  <a:gd name="T39" fmla="*/ 231559 h 2257031"/>
                  <a:gd name="T40" fmla="*/ 300390 w 2261019"/>
                  <a:gd name="T41" fmla="*/ 201355 h 2257031"/>
                  <a:gd name="T42" fmla="*/ 268150 w 2261019"/>
                  <a:gd name="T43" fmla="*/ 176430 h 2257031"/>
                  <a:gd name="T44" fmla="*/ 268691 w 2261019"/>
                  <a:gd name="T45" fmla="*/ 175272 h 2257031"/>
                  <a:gd name="T46" fmla="*/ 269921 w 2261019"/>
                  <a:gd name="T47" fmla="*/ 136244 h 2257031"/>
                  <a:gd name="T48" fmla="*/ 304858 w 2261019"/>
                  <a:gd name="T49" fmla="*/ 112922 h 2257031"/>
                  <a:gd name="T50" fmla="*/ 292527 w 2261019"/>
                  <a:gd name="T51" fmla="*/ 81722 h 2257031"/>
                  <a:gd name="T52" fmla="*/ 251930 w 2261019"/>
                  <a:gd name="T53" fmla="*/ 86843 h 2257031"/>
                  <a:gd name="T54" fmla="*/ 224726 w 2261019"/>
                  <a:gd name="T55" fmla="*/ 57191 h 2257031"/>
                  <a:gd name="T56" fmla="*/ 232231 w 2261019"/>
                  <a:gd name="T57" fmla="*/ 16849 h 2257031"/>
                  <a:gd name="T58" fmla="*/ 202006 w 2261019"/>
                  <a:gd name="T59" fmla="*/ 2766 h 2257031"/>
                  <a:gd name="T60" fmla="*/ 177069 w 2261019"/>
                  <a:gd name="T61" fmla="*/ 34987 h 2257031"/>
                  <a:gd name="T62" fmla="*/ 136316 w 2261019"/>
                  <a:gd name="T63" fmla="*/ 34377 h 2257031"/>
                  <a:gd name="T64" fmla="*/ 114145 w 2261019"/>
                  <a:gd name="T65" fmla="*/ 0 h 2257031"/>
                  <a:gd name="T66" fmla="*/ 82308 w 2261019"/>
                  <a:gd name="T67" fmla="*/ 10621 h 2257031"/>
                  <a:gd name="T68" fmla="*/ 86887 w 2261019"/>
                  <a:gd name="T69" fmla="*/ 52355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" name="Freeform 3"/>
              <p:cNvSpPr/>
              <p:nvPr/>
            </p:nvSpPr>
            <p:spPr bwMode="auto">
              <a:xfrm>
                <a:off x="-956" y="402776"/>
                <a:ext cx="224283" cy="223539"/>
              </a:xfrm>
              <a:custGeom>
                <a:avLst/>
                <a:gdLst>
                  <a:gd name="T0" fmla="*/ 63923 w 2261019"/>
                  <a:gd name="T1" fmla="*/ 38479 h 2257031"/>
                  <a:gd name="T2" fmla="*/ 42097 w 2261019"/>
                  <a:gd name="T3" fmla="*/ 58464 h 2257031"/>
                  <a:gd name="T4" fmla="*/ 12796 w 2261019"/>
                  <a:gd name="T5" fmla="*/ 52098 h 2257031"/>
                  <a:gd name="T6" fmla="*/ 2429 w 2261019"/>
                  <a:gd name="T7" fmla="*/ 74297 h 2257031"/>
                  <a:gd name="T8" fmla="*/ 25749 w 2261019"/>
                  <a:gd name="T9" fmla="*/ 93469 h 2257031"/>
                  <a:gd name="T10" fmla="*/ 25701 w 2261019"/>
                  <a:gd name="T11" fmla="*/ 122552 h 2257031"/>
                  <a:gd name="T12" fmla="*/ 0 w 2261019"/>
                  <a:gd name="T13" fmla="*/ 139690 h 2257031"/>
                  <a:gd name="T14" fmla="*/ 7814 w 2261019"/>
                  <a:gd name="T15" fmla="*/ 163078 h 2257031"/>
                  <a:gd name="T16" fmla="*/ 38936 w 2261019"/>
                  <a:gd name="T17" fmla="*/ 158857 h 2257031"/>
                  <a:gd name="T18" fmla="*/ 58949 w 2261019"/>
                  <a:gd name="T19" fmla="*/ 180650 h 2257031"/>
                  <a:gd name="T20" fmla="*/ 52574 w 2261019"/>
                  <a:gd name="T21" fmla="*/ 209904 h 2257031"/>
                  <a:gd name="T22" fmla="*/ 74807 w 2261019"/>
                  <a:gd name="T23" fmla="*/ 220256 h 2257031"/>
                  <a:gd name="T24" fmla="*/ 94011 w 2261019"/>
                  <a:gd name="T25" fmla="*/ 196974 h 2257031"/>
                  <a:gd name="T26" fmla="*/ 123593 w 2261019"/>
                  <a:gd name="T27" fmla="*/ 198273 h 2257031"/>
                  <a:gd name="T28" fmla="*/ 139905 w 2261019"/>
                  <a:gd name="T29" fmla="*/ 223539 h 2257031"/>
                  <a:gd name="T30" fmla="*/ 163729 w 2261019"/>
                  <a:gd name="T31" fmla="*/ 214881 h 2257031"/>
                  <a:gd name="T32" fmla="*/ 159957 w 2261019"/>
                  <a:gd name="T33" fmla="*/ 185060 h 2257031"/>
                  <a:gd name="T34" fmla="*/ 160357 w 2261019"/>
                  <a:gd name="T35" fmla="*/ 184204 h 2257031"/>
                  <a:gd name="T36" fmla="*/ 181327 w 2261019"/>
                  <a:gd name="T37" fmla="*/ 163824 h 2257031"/>
                  <a:gd name="T38" fmla="*/ 210627 w 2261019"/>
                  <a:gd name="T39" fmla="*/ 170190 h 2257031"/>
                  <a:gd name="T40" fmla="*/ 220996 w 2261019"/>
                  <a:gd name="T41" fmla="*/ 147990 h 2257031"/>
                  <a:gd name="T42" fmla="*/ 197277 w 2261019"/>
                  <a:gd name="T43" fmla="*/ 129671 h 2257031"/>
                  <a:gd name="T44" fmla="*/ 197675 w 2261019"/>
                  <a:gd name="T45" fmla="*/ 128820 h 2257031"/>
                  <a:gd name="T46" fmla="*/ 198580 w 2261019"/>
                  <a:gd name="T47" fmla="*/ 100135 h 2257031"/>
                  <a:gd name="T48" fmla="*/ 224283 w 2261019"/>
                  <a:gd name="T49" fmla="*/ 82995 h 2257031"/>
                  <a:gd name="T50" fmla="*/ 215211 w 2261019"/>
                  <a:gd name="T51" fmla="*/ 60064 h 2257031"/>
                  <a:gd name="T52" fmla="*/ 185344 w 2261019"/>
                  <a:gd name="T53" fmla="*/ 63827 h 2257031"/>
                  <a:gd name="T54" fmla="*/ 165330 w 2261019"/>
                  <a:gd name="T55" fmla="*/ 42034 h 2257031"/>
                  <a:gd name="T56" fmla="*/ 170852 w 2261019"/>
                  <a:gd name="T57" fmla="*/ 12383 h 2257031"/>
                  <a:gd name="T58" fmla="*/ 148615 w 2261019"/>
                  <a:gd name="T59" fmla="*/ 2033 h 2257031"/>
                  <a:gd name="T60" fmla="*/ 130269 w 2261019"/>
                  <a:gd name="T61" fmla="*/ 25715 h 2257031"/>
                  <a:gd name="T62" fmla="*/ 100287 w 2261019"/>
                  <a:gd name="T63" fmla="*/ 25266 h 2257031"/>
                  <a:gd name="T64" fmla="*/ 83976 w 2261019"/>
                  <a:gd name="T65" fmla="*/ 0 h 2257031"/>
                  <a:gd name="T66" fmla="*/ 60554 w 2261019"/>
                  <a:gd name="T67" fmla="*/ 7806 h 2257031"/>
                  <a:gd name="T68" fmla="*/ 63923 w 2261019"/>
                  <a:gd name="T69" fmla="*/ 38479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Freeform 3"/>
              <p:cNvSpPr/>
              <p:nvPr/>
            </p:nvSpPr>
            <p:spPr bwMode="auto">
              <a:xfrm>
                <a:off x="427462" y="352"/>
                <a:ext cx="617193" cy="615771"/>
              </a:xfrm>
              <a:custGeom>
                <a:avLst/>
                <a:gdLst>
                  <a:gd name="T0" fmla="*/ 175905 w 2261019"/>
                  <a:gd name="T1" fmla="*/ 105997 h 2257031"/>
                  <a:gd name="T2" fmla="*/ 115844 w 2261019"/>
                  <a:gd name="T3" fmla="*/ 161046 h 2257031"/>
                  <a:gd name="T4" fmla="*/ 35211 w 2261019"/>
                  <a:gd name="T5" fmla="*/ 143511 h 2257031"/>
                  <a:gd name="T6" fmla="*/ 6684 w 2261019"/>
                  <a:gd name="T7" fmla="*/ 204662 h 2257031"/>
                  <a:gd name="T8" fmla="*/ 70856 w 2261019"/>
                  <a:gd name="T9" fmla="*/ 257473 h 2257031"/>
                  <a:gd name="T10" fmla="*/ 70725 w 2261019"/>
                  <a:gd name="T11" fmla="*/ 337588 h 2257031"/>
                  <a:gd name="T12" fmla="*/ 0 w 2261019"/>
                  <a:gd name="T13" fmla="*/ 384796 h 2257031"/>
                  <a:gd name="T14" fmla="*/ 21504 w 2261019"/>
                  <a:gd name="T15" fmla="*/ 449222 h 2257031"/>
                  <a:gd name="T16" fmla="*/ 107146 w 2261019"/>
                  <a:gd name="T17" fmla="*/ 437594 h 2257031"/>
                  <a:gd name="T18" fmla="*/ 162219 w 2261019"/>
                  <a:gd name="T19" fmla="*/ 497626 h 2257031"/>
                  <a:gd name="T20" fmla="*/ 144677 w 2261019"/>
                  <a:gd name="T21" fmla="*/ 578212 h 2257031"/>
                  <a:gd name="T22" fmla="*/ 205858 w 2261019"/>
                  <a:gd name="T23" fmla="*/ 606728 h 2257031"/>
                  <a:gd name="T24" fmla="*/ 258705 w 2261019"/>
                  <a:gd name="T25" fmla="*/ 542593 h 2257031"/>
                  <a:gd name="T26" fmla="*/ 340111 w 2261019"/>
                  <a:gd name="T27" fmla="*/ 546172 h 2257031"/>
                  <a:gd name="T28" fmla="*/ 384998 w 2261019"/>
                  <a:gd name="T29" fmla="*/ 615771 h 2257031"/>
                  <a:gd name="T30" fmla="*/ 450557 w 2261019"/>
                  <a:gd name="T31" fmla="*/ 591922 h 2257031"/>
                  <a:gd name="T32" fmla="*/ 440178 w 2261019"/>
                  <a:gd name="T33" fmla="*/ 509774 h 2257031"/>
                  <a:gd name="T34" fmla="*/ 441277 w 2261019"/>
                  <a:gd name="T35" fmla="*/ 507418 h 2257031"/>
                  <a:gd name="T36" fmla="*/ 498984 w 2261019"/>
                  <a:gd name="T37" fmla="*/ 451277 h 2257031"/>
                  <a:gd name="T38" fmla="*/ 579614 w 2261019"/>
                  <a:gd name="T39" fmla="*/ 468812 h 2257031"/>
                  <a:gd name="T40" fmla="*/ 608148 w 2261019"/>
                  <a:gd name="T41" fmla="*/ 407661 h 2257031"/>
                  <a:gd name="T42" fmla="*/ 542877 w 2261019"/>
                  <a:gd name="T43" fmla="*/ 357199 h 2257031"/>
                  <a:gd name="T44" fmla="*/ 543972 w 2261019"/>
                  <a:gd name="T45" fmla="*/ 354853 h 2257031"/>
                  <a:gd name="T46" fmla="*/ 546461 w 2261019"/>
                  <a:gd name="T47" fmla="*/ 275837 h 2257031"/>
                  <a:gd name="T48" fmla="*/ 617193 w 2261019"/>
                  <a:gd name="T49" fmla="*/ 228622 h 2257031"/>
                  <a:gd name="T50" fmla="*/ 592229 w 2261019"/>
                  <a:gd name="T51" fmla="*/ 165454 h 2257031"/>
                  <a:gd name="T52" fmla="*/ 510040 w 2261019"/>
                  <a:gd name="T53" fmla="*/ 175821 h 2257031"/>
                  <a:gd name="T54" fmla="*/ 454964 w 2261019"/>
                  <a:gd name="T55" fmla="*/ 115788 h 2257031"/>
                  <a:gd name="T56" fmla="*/ 470158 w 2261019"/>
                  <a:gd name="T57" fmla="*/ 34111 h 2257031"/>
                  <a:gd name="T58" fmla="*/ 408967 w 2261019"/>
                  <a:gd name="T59" fmla="*/ 5599 h 2257031"/>
                  <a:gd name="T60" fmla="*/ 358481 w 2261019"/>
                  <a:gd name="T61" fmla="*/ 70835 h 2257031"/>
                  <a:gd name="T62" fmla="*/ 275976 w 2261019"/>
                  <a:gd name="T63" fmla="*/ 69598 h 2257031"/>
                  <a:gd name="T64" fmla="*/ 231089 w 2261019"/>
                  <a:gd name="T65" fmla="*/ 0 h 2257031"/>
                  <a:gd name="T66" fmla="*/ 166635 w 2261019"/>
                  <a:gd name="T67" fmla="*/ 21503 h 2257031"/>
                  <a:gd name="T68" fmla="*/ 175905 w 2261019"/>
                  <a:gd name="T69" fmla="*/ 105997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2" name="Freeform 8"/>
            <p:cNvSpPr>
              <a:spLocks noEditPoints="1"/>
            </p:cNvSpPr>
            <p:nvPr/>
          </p:nvSpPr>
          <p:spPr bwMode="auto">
            <a:xfrm rot="1214091">
              <a:off x="6587532" y="3998842"/>
              <a:ext cx="522288" cy="520700"/>
            </a:xfrm>
            <a:custGeom>
              <a:avLst/>
              <a:gdLst>
                <a:gd name="T0" fmla="*/ 446121 w 240"/>
                <a:gd name="T1" fmla="*/ 444765 h 240"/>
                <a:gd name="T2" fmla="*/ 76167 w 240"/>
                <a:gd name="T3" fmla="*/ 444765 h 240"/>
                <a:gd name="T4" fmla="*/ 76167 w 240"/>
                <a:gd name="T5" fmla="*/ 75935 h 240"/>
                <a:gd name="T6" fmla="*/ 446121 w 240"/>
                <a:gd name="T7" fmla="*/ 75935 h 240"/>
                <a:gd name="T8" fmla="*/ 522288 w 240"/>
                <a:gd name="T9" fmla="*/ 260350 h 240"/>
                <a:gd name="T10" fmla="*/ 326430 w 240"/>
                <a:gd name="T11" fmla="*/ 32544 h 240"/>
                <a:gd name="T12" fmla="*/ 422183 w 240"/>
                <a:gd name="T13" fmla="*/ 84614 h 240"/>
                <a:gd name="T14" fmla="*/ 496174 w 240"/>
                <a:gd name="T15" fmla="*/ 247333 h 240"/>
                <a:gd name="T16" fmla="*/ 378659 w 240"/>
                <a:gd name="T17" fmla="*/ 132345 h 240"/>
                <a:gd name="T18" fmla="*/ 496174 w 240"/>
                <a:gd name="T19" fmla="*/ 247333 h 240"/>
                <a:gd name="T20" fmla="*/ 295963 w 240"/>
                <a:gd name="T21" fmla="*/ 26035 h 240"/>
                <a:gd name="T22" fmla="*/ 272025 w 240"/>
                <a:gd name="T23" fmla="*/ 138853 h 240"/>
                <a:gd name="T24" fmla="*/ 350368 w 240"/>
                <a:gd name="T25" fmla="*/ 121497 h 240"/>
                <a:gd name="T26" fmla="*/ 356897 w 240"/>
                <a:gd name="T27" fmla="*/ 141023 h 240"/>
                <a:gd name="T28" fmla="*/ 272025 w 240"/>
                <a:gd name="T29" fmla="*/ 247333 h 240"/>
                <a:gd name="T30" fmla="*/ 250263 w 240"/>
                <a:gd name="T31" fmla="*/ 138853 h 240"/>
                <a:gd name="T32" fmla="*/ 235030 w 240"/>
                <a:gd name="T33" fmla="*/ 23865 h 240"/>
                <a:gd name="T34" fmla="*/ 171920 w 240"/>
                <a:gd name="T35" fmla="*/ 121497 h 240"/>
                <a:gd name="T36" fmla="*/ 250263 w 240"/>
                <a:gd name="T37" fmla="*/ 138853 h 240"/>
                <a:gd name="T38" fmla="*/ 404773 w 240"/>
                <a:gd name="T39" fmla="*/ 271198 h 240"/>
                <a:gd name="T40" fmla="*/ 437416 w 240"/>
                <a:gd name="T41" fmla="*/ 418730 h 240"/>
                <a:gd name="T42" fmla="*/ 496174 w 240"/>
                <a:gd name="T43" fmla="*/ 271198 h 240"/>
                <a:gd name="T44" fmla="*/ 100105 w 240"/>
                <a:gd name="T45" fmla="*/ 84614 h 240"/>
                <a:gd name="T46" fmla="*/ 193682 w 240"/>
                <a:gd name="T47" fmla="*/ 32544 h 240"/>
                <a:gd name="T48" fmla="*/ 380835 w 240"/>
                <a:gd name="T49" fmla="*/ 271198 h 240"/>
                <a:gd name="T50" fmla="*/ 272025 w 240"/>
                <a:gd name="T51" fmla="*/ 357981 h 240"/>
                <a:gd name="T52" fmla="*/ 380835 w 240"/>
                <a:gd name="T53" fmla="*/ 271198 h 240"/>
                <a:gd name="T54" fmla="*/ 250263 w 240"/>
                <a:gd name="T55" fmla="*/ 247333 h 240"/>
                <a:gd name="T56" fmla="*/ 165391 w 240"/>
                <a:gd name="T57" fmla="*/ 141023 h 240"/>
                <a:gd name="T58" fmla="*/ 250263 w 240"/>
                <a:gd name="T59" fmla="*/ 247333 h 240"/>
                <a:gd name="T60" fmla="*/ 369954 w 240"/>
                <a:gd name="T61" fmla="*/ 405712 h 240"/>
                <a:gd name="T62" fmla="*/ 422183 w 240"/>
                <a:gd name="T63" fmla="*/ 433917 h 240"/>
                <a:gd name="T64" fmla="*/ 143629 w 240"/>
                <a:gd name="T65" fmla="*/ 132345 h 240"/>
                <a:gd name="T66" fmla="*/ 23938 w 240"/>
                <a:gd name="T67" fmla="*/ 247333 h 240"/>
                <a:gd name="T68" fmla="*/ 143629 w 240"/>
                <a:gd name="T69" fmla="*/ 132345 h 240"/>
                <a:gd name="T70" fmla="*/ 350368 w 240"/>
                <a:gd name="T71" fmla="*/ 397034 h 240"/>
                <a:gd name="T72" fmla="*/ 272025 w 240"/>
                <a:gd name="T73" fmla="*/ 496835 h 240"/>
                <a:gd name="T74" fmla="*/ 350368 w 240"/>
                <a:gd name="T75" fmla="*/ 397034 h 240"/>
                <a:gd name="T76" fmla="*/ 250263 w 240"/>
                <a:gd name="T77" fmla="*/ 357981 h 240"/>
                <a:gd name="T78" fmla="*/ 141453 w 240"/>
                <a:gd name="T79" fmla="*/ 271198 h 240"/>
                <a:gd name="T80" fmla="*/ 250263 w 240"/>
                <a:gd name="T81" fmla="*/ 357981 h 240"/>
                <a:gd name="T82" fmla="*/ 250263 w 240"/>
                <a:gd name="T83" fmla="*/ 496835 h 240"/>
                <a:gd name="T84" fmla="*/ 171920 w 240"/>
                <a:gd name="T85" fmla="*/ 397034 h 240"/>
                <a:gd name="T86" fmla="*/ 250263 w 240"/>
                <a:gd name="T87" fmla="*/ 496835 h 240"/>
                <a:gd name="T88" fmla="*/ 143629 w 240"/>
                <a:gd name="T89" fmla="*/ 386186 h 240"/>
                <a:gd name="T90" fmla="*/ 23938 w 240"/>
                <a:gd name="T91" fmla="*/ 271198 h 240"/>
                <a:gd name="T92" fmla="*/ 143629 w 240"/>
                <a:gd name="T93" fmla="*/ 386186 h 240"/>
                <a:gd name="T94" fmla="*/ 193682 w 240"/>
                <a:gd name="T95" fmla="*/ 485987 h 240"/>
                <a:gd name="T96" fmla="*/ 100105 w 240"/>
                <a:gd name="T97" fmla="*/ 433917 h 2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cubicBezTo>
                    <a:pt x="240" y="153"/>
                    <a:pt x="228" y="182"/>
                    <a:pt x="205" y="205"/>
                  </a:cubicBezTo>
                  <a:cubicBezTo>
                    <a:pt x="182" y="228"/>
                    <a:pt x="153" y="240"/>
                    <a:pt x="120" y="240"/>
                  </a:cubicBezTo>
                  <a:cubicBezTo>
                    <a:pt x="86" y="240"/>
                    <a:pt x="58" y="228"/>
                    <a:pt x="35" y="205"/>
                  </a:cubicBezTo>
                  <a:cubicBezTo>
                    <a:pt x="12" y="182"/>
                    <a:pt x="0" y="153"/>
                    <a:pt x="0" y="120"/>
                  </a:cubicBezTo>
                  <a:cubicBezTo>
                    <a:pt x="0" y="86"/>
                    <a:pt x="12" y="58"/>
                    <a:pt x="35" y="35"/>
                  </a:cubicBezTo>
                  <a:cubicBezTo>
                    <a:pt x="58" y="11"/>
                    <a:pt x="86" y="0"/>
                    <a:pt x="120" y="0"/>
                  </a:cubicBezTo>
                  <a:cubicBezTo>
                    <a:pt x="153" y="0"/>
                    <a:pt x="182" y="11"/>
                    <a:pt x="205" y="35"/>
                  </a:cubicBezTo>
                  <a:cubicBezTo>
                    <a:pt x="228" y="58"/>
                    <a:pt x="240" y="86"/>
                    <a:pt x="240" y="120"/>
                  </a:cubicBezTo>
                  <a:cubicBezTo>
                    <a:pt x="240" y="120"/>
                    <a:pt x="240" y="120"/>
                    <a:pt x="240" y="120"/>
                  </a:cubicBezTo>
                  <a:close/>
                  <a:moveTo>
                    <a:pt x="194" y="39"/>
                  </a:moveTo>
                  <a:cubicBezTo>
                    <a:pt x="181" y="28"/>
                    <a:pt x="166" y="19"/>
                    <a:pt x="150" y="15"/>
                  </a:cubicBezTo>
                  <a:cubicBezTo>
                    <a:pt x="158" y="26"/>
                    <a:pt x="165" y="38"/>
                    <a:pt x="170" y="52"/>
                  </a:cubicBezTo>
                  <a:cubicBezTo>
                    <a:pt x="180" y="48"/>
                    <a:pt x="187" y="44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lose/>
                  <a:moveTo>
                    <a:pt x="228" y="114"/>
                  </a:moveTo>
                  <a:cubicBezTo>
                    <a:pt x="228" y="89"/>
                    <a:pt x="218" y="66"/>
                    <a:pt x="201" y="46"/>
                  </a:cubicBezTo>
                  <a:cubicBezTo>
                    <a:pt x="194" y="51"/>
                    <a:pt x="185" y="56"/>
                    <a:pt x="174" y="61"/>
                  </a:cubicBezTo>
                  <a:cubicBezTo>
                    <a:pt x="182" y="82"/>
                    <a:pt x="186" y="100"/>
                    <a:pt x="186" y="114"/>
                  </a:cubicBezTo>
                  <a:cubicBezTo>
                    <a:pt x="228" y="114"/>
                    <a:pt x="228" y="114"/>
                    <a:pt x="228" y="114"/>
                  </a:cubicBezTo>
                  <a:close/>
                  <a:moveTo>
                    <a:pt x="161" y="56"/>
                  </a:moveTo>
                  <a:cubicBezTo>
                    <a:pt x="155" y="42"/>
                    <a:pt x="146" y="25"/>
                    <a:pt x="136" y="12"/>
                  </a:cubicBezTo>
                  <a:cubicBezTo>
                    <a:pt x="133" y="11"/>
                    <a:pt x="129" y="11"/>
                    <a:pt x="125" y="1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36" y="64"/>
                    <a:pt x="148" y="61"/>
                    <a:pt x="161" y="56"/>
                  </a:cubicBezTo>
                  <a:cubicBezTo>
                    <a:pt x="161" y="56"/>
                    <a:pt x="161" y="56"/>
                    <a:pt x="161" y="56"/>
                  </a:cubicBezTo>
                  <a:close/>
                  <a:moveTo>
                    <a:pt x="175" y="114"/>
                  </a:moveTo>
                  <a:cubicBezTo>
                    <a:pt x="175" y="99"/>
                    <a:pt x="171" y="82"/>
                    <a:pt x="164" y="65"/>
                  </a:cubicBezTo>
                  <a:cubicBezTo>
                    <a:pt x="150" y="71"/>
                    <a:pt x="136" y="75"/>
                    <a:pt x="125" y="7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75" y="114"/>
                    <a:pt x="175" y="114"/>
                    <a:pt x="175" y="114"/>
                  </a:cubicBezTo>
                  <a:close/>
                  <a:moveTo>
                    <a:pt x="115" y="64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6" y="11"/>
                    <a:pt x="105" y="12"/>
                    <a:pt x="104" y="12"/>
                  </a:cubicBezTo>
                  <a:cubicBezTo>
                    <a:pt x="94" y="26"/>
                    <a:pt x="85" y="40"/>
                    <a:pt x="79" y="56"/>
                  </a:cubicBezTo>
                  <a:cubicBezTo>
                    <a:pt x="92" y="61"/>
                    <a:pt x="103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lose/>
                  <a:moveTo>
                    <a:pt x="228" y="125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6" y="140"/>
                    <a:pt x="182" y="159"/>
                    <a:pt x="174" y="178"/>
                  </a:cubicBezTo>
                  <a:cubicBezTo>
                    <a:pt x="184" y="182"/>
                    <a:pt x="194" y="188"/>
                    <a:pt x="201" y="193"/>
                  </a:cubicBezTo>
                  <a:cubicBezTo>
                    <a:pt x="218" y="175"/>
                    <a:pt x="228" y="150"/>
                    <a:pt x="228" y="125"/>
                  </a:cubicBezTo>
                  <a:cubicBezTo>
                    <a:pt x="228" y="125"/>
                    <a:pt x="228" y="125"/>
                    <a:pt x="228" y="125"/>
                  </a:cubicBezTo>
                  <a:close/>
                  <a:moveTo>
                    <a:pt x="89" y="15"/>
                  </a:moveTo>
                  <a:cubicBezTo>
                    <a:pt x="73" y="19"/>
                    <a:pt x="59" y="27"/>
                    <a:pt x="46" y="39"/>
                  </a:cubicBezTo>
                  <a:cubicBezTo>
                    <a:pt x="52" y="44"/>
                    <a:pt x="61" y="49"/>
                    <a:pt x="70" y="52"/>
                  </a:cubicBezTo>
                  <a:cubicBezTo>
                    <a:pt x="75" y="38"/>
                    <a:pt x="82" y="26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lose/>
                  <a:moveTo>
                    <a:pt x="175" y="125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65"/>
                    <a:pt x="125" y="165"/>
                    <a:pt x="125" y="165"/>
                  </a:cubicBezTo>
                  <a:cubicBezTo>
                    <a:pt x="136" y="165"/>
                    <a:pt x="150" y="168"/>
                    <a:pt x="164" y="175"/>
                  </a:cubicBezTo>
                  <a:cubicBezTo>
                    <a:pt x="171" y="157"/>
                    <a:pt x="175" y="140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lose/>
                  <a:moveTo>
                    <a:pt x="115" y="114"/>
                  </a:moveTo>
                  <a:cubicBezTo>
                    <a:pt x="115" y="75"/>
                    <a:pt x="115" y="75"/>
                    <a:pt x="115" y="75"/>
                  </a:cubicBezTo>
                  <a:cubicBezTo>
                    <a:pt x="104" y="75"/>
                    <a:pt x="90" y="71"/>
                    <a:pt x="76" y="65"/>
                  </a:cubicBezTo>
                  <a:cubicBezTo>
                    <a:pt x="69" y="83"/>
                    <a:pt x="65" y="99"/>
                    <a:pt x="65" y="114"/>
                  </a:cubicBezTo>
                  <a:cubicBezTo>
                    <a:pt x="115" y="114"/>
                    <a:pt x="115" y="114"/>
                    <a:pt x="115" y="114"/>
                  </a:cubicBezTo>
                  <a:close/>
                  <a:moveTo>
                    <a:pt x="194" y="200"/>
                  </a:moveTo>
                  <a:cubicBezTo>
                    <a:pt x="187" y="195"/>
                    <a:pt x="179" y="191"/>
                    <a:pt x="170" y="187"/>
                  </a:cubicBezTo>
                  <a:cubicBezTo>
                    <a:pt x="165" y="201"/>
                    <a:pt x="158" y="213"/>
                    <a:pt x="150" y="224"/>
                  </a:cubicBezTo>
                  <a:cubicBezTo>
                    <a:pt x="167" y="220"/>
                    <a:pt x="181" y="212"/>
                    <a:pt x="194" y="200"/>
                  </a:cubicBezTo>
                  <a:cubicBezTo>
                    <a:pt x="194" y="200"/>
                    <a:pt x="194" y="200"/>
                    <a:pt x="194" y="200"/>
                  </a:cubicBezTo>
                  <a:close/>
                  <a:moveTo>
                    <a:pt x="66" y="61"/>
                  </a:moveTo>
                  <a:cubicBezTo>
                    <a:pt x="55" y="56"/>
                    <a:pt x="45" y="51"/>
                    <a:pt x="38" y="46"/>
                  </a:cubicBezTo>
                  <a:cubicBezTo>
                    <a:pt x="21" y="65"/>
                    <a:pt x="11" y="89"/>
                    <a:pt x="11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00"/>
                    <a:pt x="58" y="82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lose/>
                  <a:moveTo>
                    <a:pt x="161" y="183"/>
                  </a:moveTo>
                  <a:cubicBezTo>
                    <a:pt x="148" y="179"/>
                    <a:pt x="135" y="176"/>
                    <a:pt x="125" y="176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9" y="229"/>
                    <a:pt x="133" y="228"/>
                    <a:pt x="136" y="228"/>
                  </a:cubicBezTo>
                  <a:cubicBezTo>
                    <a:pt x="146" y="214"/>
                    <a:pt x="154" y="200"/>
                    <a:pt x="161" y="183"/>
                  </a:cubicBezTo>
                  <a:cubicBezTo>
                    <a:pt x="161" y="183"/>
                    <a:pt x="161" y="183"/>
                    <a:pt x="161" y="183"/>
                  </a:cubicBezTo>
                  <a:close/>
                  <a:moveTo>
                    <a:pt x="115" y="165"/>
                  </a:moveTo>
                  <a:cubicBezTo>
                    <a:pt x="115" y="125"/>
                    <a:pt x="115" y="125"/>
                    <a:pt x="11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40"/>
                    <a:pt x="69" y="157"/>
                    <a:pt x="76" y="175"/>
                  </a:cubicBezTo>
                  <a:cubicBezTo>
                    <a:pt x="90" y="168"/>
                    <a:pt x="103" y="165"/>
                    <a:pt x="115" y="165"/>
                  </a:cubicBezTo>
                  <a:cubicBezTo>
                    <a:pt x="115" y="165"/>
                    <a:pt x="115" y="165"/>
                    <a:pt x="115" y="165"/>
                  </a:cubicBezTo>
                  <a:close/>
                  <a:moveTo>
                    <a:pt x="115" y="229"/>
                  </a:moveTo>
                  <a:cubicBezTo>
                    <a:pt x="115" y="176"/>
                    <a:pt x="115" y="176"/>
                    <a:pt x="115" y="176"/>
                  </a:cubicBezTo>
                  <a:cubicBezTo>
                    <a:pt x="103" y="176"/>
                    <a:pt x="93" y="178"/>
                    <a:pt x="79" y="183"/>
                  </a:cubicBezTo>
                  <a:cubicBezTo>
                    <a:pt x="86" y="200"/>
                    <a:pt x="93" y="214"/>
                    <a:pt x="104" y="228"/>
                  </a:cubicBezTo>
                  <a:cubicBezTo>
                    <a:pt x="107" y="228"/>
                    <a:pt x="111" y="229"/>
                    <a:pt x="115" y="229"/>
                  </a:cubicBezTo>
                  <a:cubicBezTo>
                    <a:pt x="115" y="229"/>
                    <a:pt x="115" y="229"/>
                    <a:pt x="115" y="229"/>
                  </a:cubicBezTo>
                  <a:close/>
                  <a:moveTo>
                    <a:pt x="66" y="178"/>
                  </a:moveTo>
                  <a:cubicBezTo>
                    <a:pt x="58" y="158"/>
                    <a:pt x="54" y="140"/>
                    <a:pt x="54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51"/>
                    <a:pt x="21" y="174"/>
                    <a:pt x="38" y="193"/>
                  </a:cubicBezTo>
                  <a:cubicBezTo>
                    <a:pt x="45" y="188"/>
                    <a:pt x="55" y="183"/>
                    <a:pt x="66" y="178"/>
                  </a:cubicBezTo>
                  <a:cubicBezTo>
                    <a:pt x="66" y="178"/>
                    <a:pt x="66" y="178"/>
                    <a:pt x="66" y="178"/>
                  </a:cubicBezTo>
                  <a:close/>
                  <a:moveTo>
                    <a:pt x="89" y="224"/>
                  </a:moveTo>
                  <a:cubicBezTo>
                    <a:pt x="82" y="213"/>
                    <a:pt x="75" y="201"/>
                    <a:pt x="70" y="187"/>
                  </a:cubicBezTo>
                  <a:cubicBezTo>
                    <a:pt x="60" y="191"/>
                    <a:pt x="53" y="195"/>
                    <a:pt x="46" y="200"/>
                  </a:cubicBezTo>
                  <a:cubicBezTo>
                    <a:pt x="59" y="213"/>
                    <a:pt x="72" y="220"/>
                    <a:pt x="89" y="224"/>
                  </a:cubicBezTo>
                  <a:close/>
                </a:path>
              </a:pathLst>
            </a:custGeom>
            <a:solidFill>
              <a:schemeClr val="bg1">
                <a:alpha val="1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376044" y="4226973"/>
              <a:ext cx="4961218" cy="8799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0"/>
            <p:cNvSpPr txBox="1"/>
            <p:nvPr/>
          </p:nvSpPr>
          <p:spPr>
            <a:xfrm>
              <a:off x="6311158" y="2640054"/>
              <a:ext cx="5431615" cy="117724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>
                <a:buNone/>
              </a:pPr>
              <a:r>
                <a:rPr lang="en-US" altLang="zh-CN" sz="3600" dirty="0" smtClean="0">
                  <a:solidFill>
                    <a:schemeClr val="bg1"/>
                  </a:solidFill>
                </a:rPr>
                <a:t>Floyd-</a:t>
              </a:r>
              <a:r>
                <a:rPr lang="en-US" altLang="zh-CN" sz="3600" dirty="0" err="1" smtClean="0">
                  <a:solidFill>
                    <a:schemeClr val="bg1"/>
                  </a:solidFill>
                </a:rPr>
                <a:t>Warshall</a:t>
              </a:r>
              <a:r>
                <a:rPr lang="zh-CN" altLang="en-US" sz="3600" dirty="0" smtClean="0">
                  <a:solidFill>
                    <a:schemeClr val="bg1"/>
                  </a:solidFill>
                </a:rPr>
                <a:t>算法基础上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>
                <a:buNone/>
              </a:pPr>
              <a:r>
                <a:rPr lang="zh-CN" altLang="en-US" sz="3600" dirty="0" smtClean="0">
                  <a:solidFill>
                    <a:schemeClr val="bg1"/>
                  </a:solidFill>
                </a:rPr>
                <a:t>构造最短路径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59"/>
            <p:cNvSpPr>
              <a:spLocks noChangeArrowheads="1"/>
            </p:cNvSpPr>
            <p:nvPr/>
          </p:nvSpPr>
          <p:spPr bwMode="auto">
            <a:xfrm>
              <a:off x="7766237" y="4414981"/>
              <a:ext cx="18487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李凯旭</a:t>
              </a:r>
              <a:endParaRPr lang="zh-CN" altLang="en-US" sz="20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3016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总有种很微妙的感觉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7687" y="3071191"/>
            <a:ext cx="379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 matrix </a:t>
            </a:r>
            <a:r>
              <a:rPr lang="en-US" altLang="zh-CN" dirty="0" err="1" smtClean="0"/>
              <a:t>Dij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Xij</a:t>
            </a:r>
            <a:endParaRPr lang="en-US" altLang="zh-CN" dirty="0" smtClean="0"/>
          </a:p>
          <a:p>
            <a:r>
              <a:rPr lang="en-US" altLang="zh-CN" dirty="0" smtClean="0"/>
              <a:t>FLORD-WRSHALL-CHANGE(W)</a:t>
            </a:r>
          </a:p>
          <a:p>
            <a:r>
              <a:rPr lang="en-US" altLang="zh-CN" dirty="0" smtClean="0"/>
              <a:t>    n = </a:t>
            </a:r>
            <a:r>
              <a:rPr lang="en-US" altLang="zh-CN" dirty="0" err="1" smtClean="0"/>
              <a:t>W.rows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for k from 1 to n</a:t>
            </a:r>
          </a:p>
          <a:p>
            <a:r>
              <a:rPr lang="en-US" altLang="zh-CN" dirty="0" smtClean="0"/>
              <a:t> 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from 1 to n</a:t>
            </a:r>
          </a:p>
          <a:p>
            <a:r>
              <a:rPr lang="en-US" altLang="zh-CN" dirty="0" smtClean="0"/>
              <a:t>           for  j from 1 to n</a:t>
            </a:r>
          </a:p>
          <a:p>
            <a:r>
              <a:rPr lang="en-US" altLang="zh-CN" dirty="0" smtClean="0"/>
              <a:t>               if(</a:t>
            </a:r>
            <a:r>
              <a:rPr lang="en-US" altLang="zh-CN" dirty="0" err="1" smtClean="0"/>
              <a:t>dij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dik+dkj</a:t>
            </a:r>
            <a:r>
              <a:rPr lang="en-US" altLang="zh-CN" dirty="0" smtClean="0"/>
              <a:t>) continue</a:t>
            </a:r>
          </a:p>
          <a:p>
            <a:r>
              <a:rPr lang="en-US" altLang="zh-CN" dirty="0" smtClean="0"/>
              <a:t>               else{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dij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dik+dkj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 = k;               </a:t>
            </a:r>
          </a:p>
          <a:p>
            <a:r>
              <a:rPr lang="en-US" altLang="zh-CN" dirty="0" smtClean="0"/>
              <a:t>                } </a:t>
            </a:r>
          </a:p>
          <a:p>
            <a:r>
              <a:rPr lang="en-US" altLang="zh-CN" dirty="0" smtClean="0"/>
              <a:t>    return  D, X             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382" y="1381538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INITIALIZATION(D, X,W)</a:t>
            </a:r>
          </a:p>
          <a:p>
            <a:r>
              <a:rPr lang="en-US" altLang="zh-CN" dirty="0" smtClean="0"/>
              <a:t>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from 1 to n</a:t>
            </a:r>
          </a:p>
          <a:p>
            <a:r>
              <a:rPr lang="en-US" altLang="zh-CN" dirty="0" smtClean="0"/>
              <a:t>           for j from 1 to 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Dij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Wij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 = nil;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1531" y="1222514"/>
            <a:ext cx="34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PRINTPATH(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path(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print j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4721" y="3154017"/>
            <a:ext cx="3438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path(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if(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==nil)  return;</a:t>
            </a:r>
          </a:p>
          <a:p>
            <a:r>
              <a:rPr lang="en-US" altLang="zh-CN" dirty="0" smtClean="0"/>
              <a:t>    path(</a:t>
            </a:r>
            <a:r>
              <a:rPr lang="en-US" altLang="zh-CN" dirty="0" err="1" smtClean="0"/>
              <a:t>i,xij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path(</a:t>
            </a:r>
            <a:r>
              <a:rPr lang="en-US" altLang="zh-CN" dirty="0" err="1" smtClean="0"/>
              <a:t>xij,j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想到一件恐怖的事情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49286" y="2415209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那如果不止一条路径呢？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2392" y="1590261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之前是不是一直在尝试写出前驱矩阵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7897" y="2499500"/>
            <a:ext cx="3684104" cy="43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1173" y="3458817"/>
            <a:ext cx="35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然后发现自己不会做。。。。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4"/>
            <p:cNvSpPr>
              <a:spLocks noChangeArrowheads="1"/>
            </p:cNvSpPr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7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9193" y="642372"/>
              <a:ext cx="5806807" cy="557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组合 30"/>
            <p:cNvGrpSpPr/>
            <p:nvPr/>
          </p:nvGrpSpPr>
          <p:grpSpPr bwMode="auto">
            <a:xfrm rot="2449892">
              <a:off x="2566988" y="1687513"/>
              <a:ext cx="1997075" cy="1196975"/>
              <a:chOff x="0" y="0"/>
              <a:chExt cx="1044992" cy="626574"/>
            </a:xfrm>
          </p:grpSpPr>
          <p:sp>
            <p:nvSpPr>
              <p:cNvPr id="19" name="Freeform 3"/>
              <p:cNvSpPr/>
              <p:nvPr/>
            </p:nvSpPr>
            <p:spPr bwMode="auto">
              <a:xfrm>
                <a:off x="122767" y="156439"/>
                <a:ext cx="304858" cy="304146"/>
              </a:xfrm>
              <a:custGeom>
                <a:avLst/>
                <a:gdLst>
                  <a:gd name="T0" fmla="*/ 86887 w 2261019"/>
                  <a:gd name="T1" fmla="*/ 52355 h 2257031"/>
                  <a:gd name="T2" fmla="*/ 57220 w 2261019"/>
                  <a:gd name="T3" fmla="*/ 79545 h 2257031"/>
                  <a:gd name="T4" fmla="*/ 17392 w 2261019"/>
                  <a:gd name="T5" fmla="*/ 70884 h 2257031"/>
                  <a:gd name="T6" fmla="*/ 3301 w 2261019"/>
                  <a:gd name="T7" fmla="*/ 101088 h 2257031"/>
                  <a:gd name="T8" fmla="*/ 34999 w 2261019"/>
                  <a:gd name="T9" fmla="*/ 127173 h 2257031"/>
                  <a:gd name="T10" fmla="*/ 34934 w 2261019"/>
                  <a:gd name="T11" fmla="*/ 166744 h 2257031"/>
                  <a:gd name="T12" fmla="*/ 0 w 2261019"/>
                  <a:gd name="T13" fmla="*/ 190061 h 2257031"/>
                  <a:gd name="T14" fmla="*/ 10622 w 2261019"/>
                  <a:gd name="T15" fmla="*/ 221883 h 2257031"/>
                  <a:gd name="T16" fmla="*/ 52924 w 2261019"/>
                  <a:gd name="T17" fmla="*/ 216140 h 2257031"/>
                  <a:gd name="T18" fmla="*/ 80127 w 2261019"/>
                  <a:gd name="T19" fmla="*/ 245791 h 2257031"/>
                  <a:gd name="T20" fmla="*/ 71462 w 2261019"/>
                  <a:gd name="T21" fmla="*/ 285595 h 2257031"/>
                  <a:gd name="T22" fmla="*/ 101682 w 2261019"/>
                  <a:gd name="T23" fmla="*/ 299679 h 2257031"/>
                  <a:gd name="T24" fmla="*/ 127785 w 2261019"/>
                  <a:gd name="T25" fmla="*/ 268002 h 2257031"/>
                  <a:gd name="T26" fmla="*/ 167995 w 2261019"/>
                  <a:gd name="T27" fmla="*/ 269769 h 2257031"/>
                  <a:gd name="T28" fmla="*/ 190167 w 2261019"/>
                  <a:gd name="T29" fmla="*/ 304146 h 2257031"/>
                  <a:gd name="T30" fmla="*/ 222550 w 2261019"/>
                  <a:gd name="T31" fmla="*/ 292366 h 2257031"/>
                  <a:gd name="T32" fmla="*/ 217423 w 2261019"/>
                  <a:gd name="T33" fmla="*/ 251791 h 2257031"/>
                  <a:gd name="T34" fmla="*/ 217966 w 2261019"/>
                  <a:gd name="T35" fmla="*/ 250627 h 2257031"/>
                  <a:gd name="T36" fmla="*/ 246470 w 2261019"/>
                  <a:gd name="T37" fmla="*/ 222898 h 2257031"/>
                  <a:gd name="T38" fmla="*/ 286296 w 2261019"/>
                  <a:gd name="T39" fmla="*/ 231559 h 2257031"/>
                  <a:gd name="T40" fmla="*/ 300390 w 2261019"/>
                  <a:gd name="T41" fmla="*/ 201355 h 2257031"/>
                  <a:gd name="T42" fmla="*/ 268150 w 2261019"/>
                  <a:gd name="T43" fmla="*/ 176430 h 2257031"/>
                  <a:gd name="T44" fmla="*/ 268691 w 2261019"/>
                  <a:gd name="T45" fmla="*/ 175272 h 2257031"/>
                  <a:gd name="T46" fmla="*/ 269921 w 2261019"/>
                  <a:gd name="T47" fmla="*/ 136244 h 2257031"/>
                  <a:gd name="T48" fmla="*/ 304858 w 2261019"/>
                  <a:gd name="T49" fmla="*/ 112922 h 2257031"/>
                  <a:gd name="T50" fmla="*/ 292527 w 2261019"/>
                  <a:gd name="T51" fmla="*/ 81722 h 2257031"/>
                  <a:gd name="T52" fmla="*/ 251930 w 2261019"/>
                  <a:gd name="T53" fmla="*/ 86843 h 2257031"/>
                  <a:gd name="T54" fmla="*/ 224726 w 2261019"/>
                  <a:gd name="T55" fmla="*/ 57191 h 2257031"/>
                  <a:gd name="T56" fmla="*/ 232231 w 2261019"/>
                  <a:gd name="T57" fmla="*/ 16849 h 2257031"/>
                  <a:gd name="T58" fmla="*/ 202006 w 2261019"/>
                  <a:gd name="T59" fmla="*/ 2766 h 2257031"/>
                  <a:gd name="T60" fmla="*/ 177069 w 2261019"/>
                  <a:gd name="T61" fmla="*/ 34987 h 2257031"/>
                  <a:gd name="T62" fmla="*/ 136316 w 2261019"/>
                  <a:gd name="T63" fmla="*/ 34377 h 2257031"/>
                  <a:gd name="T64" fmla="*/ 114145 w 2261019"/>
                  <a:gd name="T65" fmla="*/ 0 h 2257031"/>
                  <a:gd name="T66" fmla="*/ 82308 w 2261019"/>
                  <a:gd name="T67" fmla="*/ 10621 h 2257031"/>
                  <a:gd name="T68" fmla="*/ 86887 w 2261019"/>
                  <a:gd name="T69" fmla="*/ 52355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"/>
              <p:cNvSpPr/>
              <p:nvPr/>
            </p:nvSpPr>
            <p:spPr bwMode="auto">
              <a:xfrm>
                <a:off x="-956" y="402776"/>
                <a:ext cx="224283" cy="223539"/>
              </a:xfrm>
              <a:custGeom>
                <a:avLst/>
                <a:gdLst>
                  <a:gd name="T0" fmla="*/ 63923 w 2261019"/>
                  <a:gd name="T1" fmla="*/ 38479 h 2257031"/>
                  <a:gd name="T2" fmla="*/ 42097 w 2261019"/>
                  <a:gd name="T3" fmla="*/ 58464 h 2257031"/>
                  <a:gd name="T4" fmla="*/ 12796 w 2261019"/>
                  <a:gd name="T5" fmla="*/ 52098 h 2257031"/>
                  <a:gd name="T6" fmla="*/ 2429 w 2261019"/>
                  <a:gd name="T7" fmla="*/ 74297 h 2257031"/>
                  <a:gd name="T8" fmla="*/ 25749 w 2261019"/>
                  <a:gd name="T9" fmla="*/ 93469 h 2257031"/>
                  <a:gd name="T10" fmla="*/ 25701 w 2261019"/>
                  <a:gd name="T11" fmla="*/ 122552 h 2257031"/>
                  <a:gd name="T12" fmla="*/ 0 w 2261019"/>
                  <a:gd name="T13" fmla="*/ 139690 h 2257031"/>
                  <a:gd name="T14" fmla="*/ 7814 w 2261019"/>
                  <a:gd name="T15" fmla="*/ 163078 h 2257031"/>
                  <a:gd name="T16" fmla="*/ 38936 w 2261019"/>
                  <a:gd name="T17" fmla="*/ 158857 h 2257031"/>
                  <a:gd name="T18" fmla="*/ 58949 w 2261019"/>
                  <a:gd name="T19" fmla="*/ 180650 h 2257031"/>
                  <a:gd name="T20" fmla="*/ 52574 w 2261019"/>
                  <a:gd name="T21" fmla="*/ 209904 h 2257031"/>
                  <a:gd name="T22" fmla="*/ 74807 w 2261019"/>
                  <a:gd name="T23" fmla="*/ 220256 h 2257031"/>
                  <a:gd name="T24" fmla="*/ 94011 w 2261019"/>
                  <a:gd name="T25" fmla="*/ 196974 h 2257031"/>
                  <a:gd name="T26" fmla="*/ 123593 w 2261019"/>
                  <a:gd name="T27" fmla="*/ 198273 h 2257031"/>
                  <a:gd name="T28" fmla="*/ 139905 w 2261019"/>
                  <a:gd name="T29" fmla="*/ 223539 h 2257031"/>
                  <a:gd name="T30" fmla="*/ 163729 w 2261019"/>
                  <a:gd name="T31" fmla="*/ 214881 h 2257031"/>
                  <a:gd name="T32" fmla="*/ 159957 w 2261019"/>
                  <a:gd name="T33" fmla="*/ 185060 h 2257031"/>
                  <a:gd name="T34" fmla="*/ 160357 w 2261019"/>
                  <a:gd name="T35" fmla="*/ 184204 h 2257031"/>
                  <a:gd name="T36" fmla="*/ 181327 w 2261019"/>
                  <a:gd name="T37" fmla="*/ 163824 h 2257031"/>
                  <a:gd name="T38" fmla="*/ 210627 w 2261019"/>
                  <a:gd name="T39" fmla="*/ 170190 h 2257031"/>
                  <a:gd name="T40" fmla="*/ 220996 w 2261019"/>
                  <a:gd name="T41" fmla="*/ 147990 h 2257031"/>
                  <a:gd name="T42" fmla="*/ 197277 w 2261019"/>
                  <a:gd name="T43" fmla="*/ 129671 h 2257031"/>
                  <a:gd name="T44" fmla="*/ 197675 w 2261019"/>
                  <a:gd name="T45" fmla="*/ 128820 h 2257031"/>
                  <a:gd name="T46" fmla="*/ 198580 w 2261019"/>
                  <a:gd name="T47" fmla="*/ 100135 h 2257031"/>
                  <a:gd name="T48" fmla="*/ 224283 w 2261019"/>
                  <a:gd name="T49" fmla="*/ 82995 h 2257031"/>
                  <a:gd name="T50" fmla="*/ 215211 w 2261019"/>
                  <a:gd name="T51" fmla="*/ 60064 h 2257031"/>
                  <a:gd name="T52" fmla="*/ 185344 w 2261019"/>
                  <a:gd name="T53" fmla="*/ 63827 h 2257031"/>
                  <a:gd name="T54" fmla="*/ 165330 w 2261019"/>
                  <a:gd name="T55" fmla="*/ 42034 h 2257031"/>
                  <a:gd name="T56" fmla="*/ 170852 w 2261019"/>
                  <a:gd name="T57" fmla="*/ 12383 h 2257031"/>
                  <a:gd name="T58" fmla="*/ 148615 w 2261019"/>
                  <a:gd name="T59" fmla="*/ 2033 h 2257031"/>
                  <a:gd name="T60" fmla="*/ 130269 w 2261019"/>
                  <a:gd name="T61" fmla="*/ 25715 h 2257031"/>
                  <a:gd name="T62" fmla="*/ 100287 w 2261019"/>
                  <a:gd name="T63" fmla="*/ 25266 h 2257031"/>
                  <a:gd name="T64" fmla="*/ 83976 w 2261019"/>
                  <a:gd name="T65" fmla="*/ 0 h 2257031"/>
                  <a:gd name="T66" fmla="*/ 60554 w 2261019"/>
                  <a:gd name="T67" fmla="*/ 7806 h 2257031"/>
                  <a:gd name="T68" fmla="*/ 63923 w 2261019"/>
                  <a:gd name="T69" fmla="*/ 38479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3"/>
              <p:cNvSpPr/>
              <p:nvPr/>
            </p:nvSpPr>
            <p:spPr bwMode="auto">
              <a:xfrm>
                <a:off x="427462" y="352"/>
                <a:ext cx="617193" cy="615771"/>
              </a:xfrm>
              <a:custGeom>
                <a:avLst/>
                <a:gdLst>
                  <a:gd name="T0" fmla="*/ 175905 w 2261019"/>
                  <a:gd name="T1" fmla="*/ 105997 h 2257031"/>
                  <a:gd name="T2" fmla="*/ 115844 w 2261019"/>
                  <a:gd name="T3" fmla="*/ 161046 h 2257031"/>
                  <a:gd name="T4" fmla="*/ 35211 w 2261019"/>
                  <a:gd name="T5" fmla="*/ 143511 h 2257031"/>
                  <a:gd name="T6" fmla="*/ 6684 w 2261019"/>
                  <a:gd name="T7" fmla="*/ 204662 h 2257031"/>
                  <a:gd name="T8" fmla="*/ 70856 w 2261019"/>
                  <a:gd name="T9" fmla="*/ 257473 h 2257031"/>
                  <a:gd name="T10" fmla="*/ 70725 w 2261019"/>
                  <a:gd name="T11" fmla="*/ 337588 h 2257031"/>
                  <a:gd name="T12" fmla="*/ 0 w 2261019"/>
                  <a:gd name="T13" fmla="*/ 384796 h 2257031"/>
                  <a:gd name="T14" fmla="*/ 21504 w 2261019"/>
                  <a:gd name="T15" fmla="*/ 449222 h 2257031"/>
                  <a:gd name="T16" fmla="*/ 107146 w 2261019"/>
                  <a:gd name="T17" fmla="*/ 437594 h 2257031"/>
                  <a:gd name="T18" fmla="*/ 162219 w 2261019"/>
                  <a:gd name="T19" fmla="*/ 497626 h 2257031"/>
                  <a:gd name="T20" fmla="*/ 144677 w 2261019"/>
                  <a:gd name="T21" fmla="*/ 578212 h 2257031"/>
                  <a:gd name="T22" fmla="*/ 205858 w 2261019"/>
                  <a:gd name="T23" fmla="*/ 606728 h 2257031"/>
                  <a:gd name="T24" fmla="*/ 258705 w 2261019"/>
                  <a:gd name="T25" fmla="*/ 542593 h 2257031"/>
                  <a:gd name="T26" fmla="*/ 340111 w 2261019"/>
                  <a:gd name="T27" fmla="*/ 546172 h 2257031"/>
                  <a:gd name="T28" fmla="*/ 384998 w 2261019"/>
                  <a:gd name="T29" fmla="*/ 615771 h 2257031"/>
                  <a:gd name="T30" fmla="*/ 450557 w 2261019"/>
                  <a:gd name="T31" fmla="*/ 591922 h 2257031"/>
                  <a:gd name="T32" fmla="*/ 440178 w 2261019"/>
                  <a:gd name="T33" fmla="*/ 509774 h 2257031"/>
                  <a:gd name="T34" fmla="*/ 441277 w 2261019"/>
                  <a:gd name="T35" fmla="*/ 507418 h 2257031"/>
                  <a:gd name="T36" fmla="*/ 498984 w 2261019"/>
                  <a:gd name="T37" fmla="*/ 451277 h 2257031"/>
                  <a:gd name="T38" fmla="*/ 579614 w 2261019"/>
                  <a:gd name="T39" fmla="*/ 468812 h 2257031"/>
                  <a:gd name="T40" fmla="*/ 608148 w 2261019"/>
                  <a:gd name="T41" fmla="*/ 407661 h 2257031"/>
                  <a:gd name="T42" fmla="*/ 542877 w 2261019"/>
                  <a:gd name="T43" fmla="*/ 357199 h 2257031"/>
                  <a:gd name="T44" fmla="*/ 543972 w 2261019"/>
                  <a:gd name="T45" fmla="*/ 354853 h 2257031"/>
                  <a:gd name="T46" fmla="*/ 546461 w 2261019"/>
                  <a:gd name="T47" fmla="*/ 275837 h 2257031"/>
                  <a:gd name="T48" fmla="*/ 617193 w 2261019"/>
                  <a:gd name="T49" fmla="*/ 228622 h 2257031"/>
                  <a:gd name="T50" fmla="*/ 592229 w 2261019"/>
                  <a:gd name="T51" fmla="*/ 165454 h 2257031"/>
                  <a:gd name="T52" fmla="*/ 510040 w 2261019"/>
                  <a:gd name="T53" fmla="*/ 175821 h 2257031"/>
                  <a:gd name="T54" fmla="*/ 454964 w 2261019"/>
                  <a:gd name="T55" fmla="*/ 115788 h 2257031"/>
                  <a:gd name="T56" fmla="*/ 470158 w 2261019"/>
                  <a:gd name="T57" fmla="*/ 34111 h 2257031"/>
                  <a:gd name="T58" fmla="*/ 408967 w 2261019"/>
                  <a:gd name="T59" fmla="*/ 5599 h 2257031"/>
                  <a:gd name="T60" fmla="*/ 358481 w 2261019"/>
                  <a:gd name="T61" fmla="*/ 70835 h 2257031"/>
                  <a:gd name="T62" fmla="*/ 275976 w 2261019"/>
                  <a:gd name="T63" fmla="*/ 69598 h 2257031"/>
                  <a:gd name="T64" fmla="*/ 231089 w 2261019"/>
                  <a:gd name="T65" fmla="*/ 0 h 2257031"/>
                  <a:gd name="T66" fmla="*/ 166635 w 2261019"/>
                  <a:gd name="T67" fmla="*/ 21503 h 2257031"/>
                  <a:gd name="T68" fmla="*/ 175905 w 2261019"/>
                  <a:gd name="T69" fmla="*/ 105997 h 22570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61019" h="2257031">
                    <a:moveTo>
                      <a:pt x="644410" y="388518"/>
                    </a:moveTo>
                    <a:cubicBezTo>
                      <a:pt x="510578" y="473036"/>
                      <a:pt x="506526" y="481660"/>
                      <a:pt x="424382" y="590295"/>
                    </a:cubicBezTo>
                    <a:lnTo>
                      <a:pt x="128993" y="526021"/>
                    </a:lnTo>
                    <a:cubicBezTo>
                      <a:pt x="108915" y="569112"/>
                      <a:pt x="24485" y="750163"/>
                      <a:pt x="24485" y="750163"/>
                    </a:cubicBezTo>
                    <a:lnTo>
                      <a:pt x="259574" y="943736"/>
                    </a:lnTo>
                    <a:cubicBezTo>
                      <a:pt x="248678" y="1012126"/>
                      <a:pt x="234924" y="1131658"/>
                      <a:pt x="259092" y="1237386"/>
                    </a:cubicBezTo>
                    <a:lnTo>
                      <a:pt x="0" y="1410423"/>
                    </a:lnTo>
                    <a:cubicBezTo>
                      <a:pt x="13779" y="1448345"/>
                      <a:pt x="78778" y="1646567"/>
                      <a:pt x="78778" y="1646567"/>
                    </a:cubicBezTo>
                    <a:lnTo>
                      <a:pt x="392518" y="1603946"/>
                    </a:lnTo>
                    <a:cubicBezTo>
                      <a:pt x="485660" y="1741843"/>
                      <a:pt x="481609" y="1750466"/>
                      <a:pt x="594270" y="1823986"/>
                    </a:cubicBezTo>
                    <a:lnTo>
                      <a:pt x="530008" y="2119363"/>
                    </a:lnTo>
                    <a:cubicBezTo>
                      <a:pt x="573125" y="2139467"/>
                      <a:pt x="754138" y="2223884"/>
                      <a:pt x="754138" y="2223884"/>
                    </a:cubicBezTo>
                    <a:lnTo>
                      <a:pt x="947737" y="1988807"/>
                    </a:lnTo>
                    <a:cubicBezTo>
                      <a:pt x="1012101" y="2008327"/>
                      <a:pt x="1135646" y="2013470"/>
                      <a:pt x="1245958" y="2001926"/>
                    </a:cubicBezTo>
                    <a:lnTo>
                      <a:pt x="1410398" y="2257031"/>
                    </a:lnTo>
                    <a:cubicBezTo>
                      <a:pt x="1452333" y="2234602"/>
                      <a:pt x="1650568" y="2169616"/>
                      <a:pt x="1650568" y="2169616"/>
                    </a:cubicBezTo>
                    <a:lnTo>
                      <a:pt x="1612544" y="1868512"/>
                    </a:lnTo>
                    <a:lnTo>
                      <a:pt x="1616570" y="1859876"/>
                    </a:lnTo>
                    <a:cubicBezTo>
                      <a:pt x="1675167" y="1824215"/>
                      <a:pt x="1766506" y="1740877"/>
                      <a:pt x="1827974" y="1654098"/>
                    </a:cubicBezTo>
                    <a:lnTo>
                      <a:pt x="2123351" y="1718373"/>
                    </a:lnTo>
                    <a:cubicBezTo>
                      <a:pt x="2143455" y="1675282"/>
                      <a:pt x="2227884" y="1494231"/>
                      <a:pt x="2227884" y="1494231"/>
                    </a:cubicBezTo>
                    <a:lnTo>
                      <a:pt x="1988769" y="1309268"/>
                    </a:lnTo>
                    <a:lnTo>
                      <a:pt x="1992782" y="1300670"/>
                    </a:lnTo>
                    <a:cubicBezTo>
                      <a:pt x="2012301" y="1236281"/>
                      <a:pt x="2017445" y="1112735"/>
                      <a:pt x="2001901" y="1011047"/>
                    </a:cubicBezTo>
                    <a:lnTo>
                      <a:pt x="2261018" y="837984"/>
                    </a:lnTo>
                    <a:cubicBezTo>
                      <a:pt x="2238603" y="796048"/>
                      <a:pt x="2169566" y="606450"/>
                      <a:pt x="2169566" y="606450"/>
                    </a:cubicBezTo>
                    <a:lnTo>
                      <a:pt x="1868474" y="644448"/>
                    </a:lnTo>
                    <a:cubicBezTo>
                      <a:pt x="1832825" y="585863"/>
                      <a:pt x="1753513" y="485889"/>
                      <a:pt x="1666709" y="424408"/>
                    </a:cubicBezTo>
                    <a:lnTo>
                      <a:pt x="1722373" y="125031"/>
                    </a:lnTo>
                    <a:cubicBezTo>
                      <a:pt x="1687867" y="108940"/>
                      <a:pt x="1498206" y="20523"/>
                      <a:pt x="1498206" y="20523"/>
                    </a:cubicBezTo>
                    <a:lnTo>
                      <a:pt x="1313256" y="259638"/>
                    </a:lnTo>
                    <a:cubicBezTo>
                      <a:pt x="1244879" y="248716"/>
                      <a:pt x="1116723" y="230949"/>
                      <a:pt x="1011008" y="255104"/>
                    </a:cubicBezTo>
                    <a:lnTo>
                      <a:pt x="846569" y="0"/>
                    </a:lnTo>
                    <a:cubicBezTo>
                      <a:pt x="800023" y="9804"/>
                      <a:pt x="610450" y="78816"/>
                      <a:pt x="610450" y="78816"/>
                    </a:cubicBezTo>
                    <a:lnTo>
                      <a:pt x="644410" y="388518"/>
                    </a:lnTo>
                  </a:path>
                </a:pathLst>
              </a:custGeom>
              <a:solidFill>
                <a:schemeClr val="bg1">
                  <a:alpha val="12941"/>
                </a:schemeClr>
              </a:solidFill>
              <a:ln w="12700" cap="flat" cmpd="sng">
                <a:solidFill>
                  <a:srgbClr val="000000">
                    <a:alpha val="0"/>
                  </a:srgbClr>
                </a:solidFill>
                <a:round/>
              </a:ln>
            </p:spPr>
            <p:txBody>
              <a:bodyPr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8"/>
            <p:cNvSpPr>
              <a:spLocks noEditPoints="1"/>
            </p:cNvSpPr>
            <p:nvPr/>
          </p:nvSpPr>
          <p:spPr bwMode="auto">
            <a:xfrm rot="1214091">
              <a:off x="6587532" y="3998842"/>
              <a:ext cx="522288" cy="520700"/>
            </a:xfrm>
            <a:custGeom>
              <a:avLst/>
              <a:gdLst>
                <a:gd name="T0" fmla="*/ 446121 w 240"/>
                <a:gd name="T1" fmla="*/ 444765 h 240"/>
                <a:gd name="T2" fmla="*/ 76167 w 240"/>
                <a:gd name="T3" fmla="*/ 444765 h 240"/>
                <a:gd name="T4" fmla="*/ 76167 w 240"/>
                <a:gd name="T5" fmla="*/ 75935 h 240"/>
                <a:gd name="T6" fmla="*/ 446121 w 240"/>
                <a:gd name="T7" fmla="*/ 75935 h 240"/>
                <a:gd name="T8" fmla="*/ 522288 w 240"/>
                <a:gd name="T9" fmla="*/ 260350 h 240"/>
                <a:gd name="T10" fmla="*/ 326430 w 240"/>
                <a:gd name="T11" fmla="*/ 32544 h 240"/>
                <a:gd name="T12" fmla="*/ 422183 w 240"/>
                <a:gd name="T13" fmla="*/ 84614 h 240"/>
                <a:gd name="T14" fmla="*/ 496174 w 240"/>
                <a:gd name="T15" fmla="*/ 247333 h 240"/>
                <a:gd name="T16" fmla="*/ 378659 w 240"/>
                <a:gd name="T17" fmla="*/ 132345 h 240"/>
                <a:gd name="T18" fmla="*/ 496174 w 240"/>
                <a:gd name="T19" fmla="*/ 247333 h 240"/>
                <a:gd name="T20" fmla="*/ 295963 w 240"/>
                <a:gd name="T21" fmla="*/ 26035 h 240"/>
                <a:gd name="T22" fmla="*/ 272025 w 240"/>
                <a:gd name="T23" fmla="*/ 138853 h 240"/>
                <a:gd name="T24" fmla="*/ 350368 w 240"/>
                <a:gd name="T25" fmla="*/ 121497 h 240"/>
                <a:gd name="T26" fmla="*/ 356897 w 240"/>
                <a:gd name="T27" fmla="*/ 141023 h 240"/>
                <a:gd name="T28" fmla="*/ 272025 w 240"/>
                <a:gd name="T29" fmla="*/ 247333 h 240"/>
                <a:gd name="T30" fmla="*/ 250263 w 240"/>
                <a:gd name="T31" fmla="*/ 138853 h 240"/>
                <a:gd name="T32" fmla="*/ 235030 w 240"/>
                <a:gd name="T33" fmla="*/ 23865 h 240"/>
                <a:gd name="T34" fmla="*/ 171920 w 240"/>
                <a:gd name="T35" fmla="*/ 121497 h 240"/>
                <a:gd name="T36" fmla="*/ 250263 w 240"/>
                <a:gd name="T37" fmla="*/ 138853 h 240"/>
                <a:gd name="T38" fmla="*/ 404773 w 240"/>
                <a:gd name="T39" fmla="*/ 271198 h 240"/>
                <a:gd name="T40" fmla="*/ 437416 w 240"/>
                <a:gd name="T41" fmla="*/ 418730 h 240"/>
                <a:gd name="T42" fmla="*/ 496174 w 240"/>
                <a:gd name="T43" fmla="*/ 271198 h 240"/>
                <a:gd name="T44" fmla="*/ 100105 w 240"/>
                <a:gd name="T45" fmla="*/ 84614 h 240"/>
                <a:gd name="T46" fmla="*/ 193682 w 240"/>
                <a:gd name="T47" fmla="*/ 32544 h 240"/>
                <a:gd name="T48" fmla="*/ 380835 w 240"/>
                <a:gd name="T49" fmla="*/ 271198 h 240"/>
                <a:gd name="T50" fmla="*/ 272025 w 240"/>
                <a:gd name="T51" fmla="*/ 357981 h 240"/>
                <a:gd name="T52" fmla="*/ 380835 w 240"/>
                <a:gd name="T53" fmla="*/ 271198 h 240"/>
                <a:gd name="T54" fmla="*/ 250263 w 240"/>
                <a:gd name="T55" fmla="*/ 247333 h 240"/>
                <a:gd name="T56" fmla="*/ 165391 w 240"/>
                <a:gd name="T57" fmla="*/ 141023 h 240"/>
                <a:gd name="T58" fmla="*/ 250263 w 240"/>
                <a:gd name="T59" fmla="*/ 247333 h 240"/>
                <a:gd name="T60" fmla="*/ 369954 w 240"/>
                <a:gd name="T61" fmla="*/ 405712 h 240"/>
                <a:gd name="T62" fmla="*/ 422183 w 240"/>
                <a:gd name="T63" fmla="*/ 433917 h 240"/>
                <a:gd name="T64" fmla="*/ 143629 w 240"/>
                <a:gd name="T65" fmla="*/ 132345 h 240"/>
                <a:gd name="T66" fmla="*/ 23938 w 240"/>
                <a:gd name="T67" fmla="*/ 247333 h 240"/>
                <a:gd name="T68" fmla="*/ 143629 w 240"/>
                <a:gd name="T69" fmla="*/ 132345 h 240"/>
                <a:gd name="T70" fmla="*/ 350368 w 240"/>
                <a:gd name="T71" fmla="*/ 397034 h 240"/>
                <a:gd name="T72" fmla="*/ 272025 w 240"/>
                <a:gd name="T73" fmla="*/ 496835 h 240"/>
                <a:gd name="T74" fmla="*/ 350368 w 240"/>
                <a:gd name="T75" fmla="*/ 397034 h 240"/>
                <a:gd name="T76" fmla="*/ 250263 w 240"/>
                <a:gd name="T77" fmla="*/ 357981 h 240"/>
                <a:gd name="T78" fmla="*/ 141453 w 240"/>
                <a:gd name="T79" fmla="*/ 271198 h 240"/>
                <a:gd name="T80" fmla="*/ 250263 w 240"/>
                <a:gd name="T81" fmla="*/ 357981 h 240"/>
                <a:gd name="T82" fmla="*/ 250263 w 240"/>
                <a:gd name="T83" fmla="*/ 496835 h 240"/>
                <a:gd name="T84" fmla="*/ 171920 w 240"/>
                <a:gd name="T85" fmla="*/ 397034 h 240"/>
                <a:gd name="T86" fmla="*/ 250263 w 240"/>
                <a:gd name="T87" fmla="*/ 496835 h 240"/>
                <a:gd name="T88" fmla="*/ 143629 w 240"/>
                <a:gd name="T89" fmla="*/ 386186 h 240"/>
                <a:gd name="T90" fmla="*/ 23938 w 240"/>
                <a:gd name="T91" fmla="*/ 271198 h 240"/>
                <a:gd name="T92" fmla="*/ 143629 w 240"/>
                <a:gd name="T93" fmla="*/ 386186 h 240"/>
                <a:gd name="T94" fmla="*/ 193682 w 240"/>
                <a:gd name="T95" fmla="*/ 485987 h 240"/>
                <a:gd name="T96" fmla="*/ 100105 w 240"/>
                <a:gd name="T97" fmla="*/ 433917 h 2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cubicBezTo>
                    <a:pt x="240" y="153"/>
                    <a:pt x="228" y="182"/>
                    <a:pt x="205" y="205"/>
                  </a:cubicBezTo>
                  <a:cubicBezTo>
                    <a:pt x="182" y="228"/>
                    <a:pt x="153" y="240"/>
                    <a:pt x="120" y="240"/>
                  </a:cubicBezTo>
                  <a:cubicBezTo>
                    <a:pt x="86" y="240"/>
                    <a:pt x="58" y="228"/>
                    <a:pt x="35" y="205"/>
                  </a:cubicBezTo>
                  <a:cubicBezTo>
                    <a:pt x="12" y="182"/>
                    <a:pt x="0" y="153"/>
                    <a:pt x="0" y="120"/>
                  </a:cubicBezTo>
                  <a:cubicBezTo>
                    <a:pt x="0" y="86"/>
                    <a:pt x="12" y="58"/>
                    <a:pt x="35" y="35"/>
                  </a:cubicBezTo>
                  <a:cubicBezTo>
                    <a:pt x="58" y="11"/>
                    <a:pt x="86" y="0"/>
                    <a:pt x="120" y="0"/>
                  </a:cubicBezTo>
                  <a:cubicBezTo>
                    <a:pt x="153" y="0"/>
                    <a:pt x="182" y="11"/>
                    <a:pt x="205" y="35"/>
                  </a:cubicBezTo>
                  <a:cubicBezTo>
                    <a:pt x="228" y="58"/>
                    <a:pt x="240" y="86"/>
                    <a:pt x="240" y="120"/>
                  </a:cubicBezTo>
                  <a:cubicBezTo>
                    <a:pt x="240" y="120"/>
                    <a:pt x="240" y="120"/>
                    <a:pt x="240" y="120"/>
                  </a:cubicBezTo>
                  <a:close/>
                  <a:moveTo>
                    <a:pt x="194" y="39"/>
                  </a:moveTo>
                  <a:cubicBezTo>
                    <a:pt x="181" y="28"/>
                    <a:pt x="166" y="19"/>
                    <a:pt x="150" y="15"/>
                  </a:cubicBezTo>
                  <a:cubicBezTo>
                    <a:pt x="158" y="26"/>
                    <a:pt x="165" y="38"/>
                    <a:pt x="170" y="52"/>
                  </a:cubicBezTo>
                  <a:cubicBezTo>
                    <a:pt x="180" y="48"/>
                    <a:pt x="187" y="44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lose/>
                  <a:moveTo>
                    <a:pt x="228" y="114"/>
                  </a:moveTo>
                  <a:cubicBezTo>
                    <a:pt x="228" y="89"/>
                    <a:pt x="218" y="66"/>
                    <a:pt x="201" y="46"/>
                  </a:cubicBezTo>
                  <a:cubicBezTo>
                    <a:pt x="194" y="51"/>
                    <a:pt x="185" y="56"/>
                    <a:pt x="174" y="61"/>
                  </a:cubicBezTo>
                  <a:cubicBezTo>
                    <a:pt x="182" y="82"/>
                    <a:pt x="186" y="100"/>
                    <a:pt x="186" y="114"/>
                  </a:cubicBezTo>
                  <a:cubicBezTo>
                    <a:pt x="228" y="114"/>
                    <a:pt x="228" y="114"/>
                    <a:pt x="228" y="114"/>
                  </a:cubicBezTo>
                  <a:close/>
                  <a:moveTo>
                    <a:pt x="161" y="56"/>
                  </a:moveTo>
                  <a:cubicBezTo>
                    <a:pt x="155" y="42"/>
                    <a:pt x="146" y="25"/>
                    <a:pt x="136" y="12"/>
                  </a:cubicBezTo>
                  <a:cubicBezTo>
                    <a:pt x="133" y="11"/>
                    <a:pt x="129" y="11"/>
                    <a:pt x="125" y="1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36" y="64"/>
                    <a:pt x="148" y="61"/>
                    <a:pt x="161" y="56"/>
                  </a:cubicBezTo>
                  <a:cubicBezTo>
                    <a:pt x="161" y="56"/>
                    <a:pt x="161" y="56"/>
                    <a:pt x="161" y="56"/>
                  </a:cubicBezTo>
                  <a:close/>
                  <a:moveTo>
                    <a:pt x="175" y="114"/>
                  </a:moveTo>
                  <a:cubicBezTo>
                    <a:pt x="175" y="99"/>
                    <a:pt x="171" y="82"/>
                    <a:pt x="164" y="65"/>
                  </a:cubicBezTo>
                  <a:cubicBezTo>
                    <a:pt x="150" y="71"/>
                    <a:pt x="136" y="75"/>
                    <a:pt x="125" y="7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75" y="114"/>
                    <a:pt x="175" y="114"/>
                    <a:pt x="175" y="114"/>
                  </a:cubicBezTo>
                  <a:close/>
                  <a:moveTo>
                    <a:pt x="115" y="64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6" y="11"/>
                    <a:pt x="105" y="12"/>
                    <a:pt x="104" y="12"/>
                  </a:cubicBezTo>
                  <a:cubicBezTo>
                    <a:pt x="94" y="26"/>
                    <a:pt x="85" y="40"/>
                    <a:pt x="79" y="56"/>
                  </a:cubicBezTo>
                  <a:cubicBezTo>
                    <a:pt x="92" y="61"/>
                    <a:pt x="103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lose/>
                  <a:moveTo>
                    <a:pt x="228" y="125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6" y="140"/>
                    <a:pt x="182" y="159"/>
                    <a:pt x="174" y="178"/>
                  </a:cubicBezTo>
                  <a:cubicBezTo>
                    <a:pt x="184" y="182"/>
                    <a:pt x="194" y="188"/>
                    <a:pt x="201" y="193"/>
                  </a:cubicBezTo>
                  <a:cubicBezTo>
                    <a:pt x="218" y="175"/>
                    <a:pt x="228" y="150"/>
                    <a:pt x="228" y="125"/>
                  </a:cubicBezTo>
                  <a:cubicBezTo>
                    <a:pt x="228" y="125"/>
                    <a:pt x="228" y="125"/>
                    <a:pt x="228" y="125"/>
                  </a:cubicBezTo>
                  <a:close/>
                  <a:moveTo>
                    <a:pt x="89" y="15"/>
                  </a:moveTo>
                  <a:cubicBezTo>
                    <a:pt x="73" y="19"/>
                    <a:pt x="59" y="27"/>
                    <a:pt x="46" y="39"/>
                  </a:cubicBezTo>
                  <a:cubicBezTo>
                    <a:pt x="52" y="44"/>
                    <a:pt x="61" y="49"/>
                    <a:pt x="70" y="52"/>
                  </a:cubicBezTo>
                  <a:cubicBezTo>
                    <a:pt x="75" y="38"/>
                    <a:pt x="82" y="26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lose/>
                  <a:moveTo>
                    <a:pt x="175" y="125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65"/>
                    <a:pt x="125" y="165"/>
                    <a:pt x="125" y="165"/>
                  </a:cubicBezTo>
                  <a:cubicBezTo>
                    <a:pt x="136" y="165"/>
                    <a:pt x="150" y="168"/>
                    <a:pt x="164" y="175"/>
                  </a:cubicBezTo>
                  <a:cubicBezTo>
                    <a:pt x="171" y="157"/>
                    <a:pt x="175" y="140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lose/>
                  <a:moveTo>
                    <a:pt x="115" y="114"/>
                  </a:moveTo>
                  <a:cubicBezTo>
                    <a:pt x="115" y="75"/>
                    <a:pt x="115" y="75"/>
                    <a:pt x="115" y="75"/>
                  </a:cubicBezTo>
                  <a:cubicBezTo>
                    <a:pt x="104" y="75"/>
                    <a:pt x="90" y="71"/>
                    <a:pt x="76" y="65"/>
                  </a:cubicBezTo>
                  <a:cubicBezTo>
                    <a:pt x="69" y="83"/>
                    <a:pt x="65" y="99"/>
                    <a:pt x="65" y="114"/>
                  </a:cubicBezTo>
                  <a:cubicBezTo>
                    <a:pt x="115" y="114"/>
                    <a:pt x="115" y="114"/>
                    <a:pt x="115" y="114"/>
                  </a:cubicBezTo>
                  <a:close/>
                  <a:moveTo>
                    <a:pt x="194" y="200"/>
                  </a:moveTo>
                  <a:cubicBezTo>
                    <a:pt x="187" y="195"/>
                    <a:pt x="179" y="191"/>
                    <a:pt x="170" y="187"/>
                  </a:cubicBezTo>
                  <a:cubicBezTo>
                    <a:pt x="165" y="201"/>
                    <a:pt x="158" y="213"/>
                    <a:pt x="150" y="224"/>
                  </a:cubicBezTo>
                  <a:cubicBezTo>
                    <a:pt x="167" y="220"/>
                    <a:pt x="181" y="212"/>
                    <a:pt x="194" y="200"/>
                  </a:cubicBezTo>
                  <a:cubicBezTo>
                    <a:pt x="194" y="200"/>
                    <a:pt x="194" y="200"/>
                    <a:pt x="194" y="200"/>
                  </a:cubicBezTo>
                  <a:close/>
                  <a:moveTo>
                    <a:pt x="66" y="61"/>
                  </a:moveTo>
                  <a:cubicBezTo>
                    <a:pt x="55" y="56"/>
                    <a:pt x="45" y="51"/>
                    <a:pt x="38" y="46"/>
                  </a:cubicBezTo>
                  <a:cubicBezTo>
                    <a:pt x="21" y="65"/>
                    <a:pt x="11" y="89"/>
                    <a:pt x="11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00"/>
                    <a:pt x="58" y="82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lose/>
                  <a:moveTo>
                    <a:pt x="161" y="183"/>
                  </a:moveTo>
                  <a:cubicBezTo>
                    <a:pt x="148" y="179"/>
                    <a:pt x="135" y="176"/>
                    <a:pt x="125" y="176"/>
                  </a:cubicBezTo>
                  <a:cubicBezTo>
                    <a:pt x="125" y="229"/>
                    <a:pt x="125" y="229"/>
                    <a:pt x="125" y="229"/>
                  </a:cubicBezTo>
                  <a:cubicBezTo>
                    <a:pt x="129" y="229"/>
                    <a:pt x="133" y="228"/>
                    <a:pt x="136" y="228"/>
                  </a:cubicBezTo>
                  <a:cubicBezTo>
                    <a:pt x="146" y="214"/>
                    <a:pt x="154" y="200"/>
                    <a:pt x="161" y="183"/>
                  </a:cubicBezTo>
                  <a:cubicBezTo>
                    <a:pt x="161" y="183"/>
                    <a:pt x="161" y="183"/>
                    <a:pt x="161" y="183"/>
                  </a:cubicBezTo>
                  <a:close/>
                  <a:moveTo>
                    <a:pt x="115" y="165"/>
                  </a:moveTo>
                  <a:cubicBezTo>
                    <a:pt x="115" y="125"/>
                    <a:pt x="115" y="125"/>
                    <a:pt x="11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40"/>
                    <a:pt x="69" y="157"/>
                    <a:pt x="76" y="175"/>
                  </a:cubicBezTo>
                  <a:cubicBezTo>
                    <a:pt x="90" y="168"/>
                    <a:pt x="103" y="165"/>
                    <a:pt x="115" y="165"/>
                  </a:cubicBezTo>
                  <a:cubicBezTo>
                    <a:pt x="115" y="165"/>
                    <a:pt x="115" y="165"/>
                    <a:pt x="115" y="165"/>
                  </a:cubicBezTo>
                  <a:close/>
                  <a:moveTo>
                    <a:pt x="115" y="229"/>
                  </a:moveTo>
                  <a:cubicBezTo>
                    <a:pt x="115" y="176"/>
                    <a:pt x="115" y="176"/>
                    <a:pt x="115" y="176"/>
                  </a:cubicBezTo>
                  <a:cubicBezTo>
                    <a:pt x="103" y="176"/>
                    <a:pt x="93" y="178"/>
                    <a:pt x="79" y="183"/>
                  </a:cubicBezTo>
                  <a:cubicBezTo>
                    <a:pt x="86" y="200"/>
                    <a:pt x="93" y="214"/>
                    <a:pt x="104" y="228"/>
                  </a:cubicBezTo>
                  <a:cubicBezTo>
                    <a:pt x="107" y="228"/>
                    <a:pt x="111" y="229"/>
                    <a:pt x="115" y="229"/>
                  </a:cubicBezTo>
                  <a:cubicBezTo>
                    <a:pt x="115" y="229"/>
                    <a:pt x="115" y="229"/>
                    <a:pt x="115" y="229"/>
                  </a:cubicBezTo>
                  <a:close/>
                  <a:moveTo>
                    <a:pt x="66" y="178"/>
                  </a:moveTo>
                  <a:cubicBezTo>
                    <a:pt x="58" y="158"/>
                    <a:pt x="54" y="140"/>
                    <a:pt x="54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51"/>
                    <a:pt x="21" y="174"/>
                    <a:pt x="38" y="193"/>
                  </a:cubicBezTo>
                  <a:cubicBezTo>
                    <a:pt x="45" y="188"/>
                    <a:pt x="55" y="183"/>
                    <a:pt x="66" y="178"/>
                  </a:cubicBezTo>
                  <a:cubicBezTo>
                    <a:pt x="66" y="178"/>
                    <a:pt x="66" y="178"/>
                    <a:pt x="66" y="178"/>
                  </a:cubicBezTo>
                  <a:close/>
                  <a:moveTo>
                    <a:pt x="89" y="224"/>
                  </a:moveTo>
                  <a:cubicBezTo>
                    <a:pt x="82" y="213"/>
                    <a:pt x="75" y="201"/>
                    <a:pt x="70" y="187"/>
                  </a:cubicBezTo>
                  <a:cubicBezTo>
                    <a:pt x="60" y="191"/>
                    <a:pt x="53" y="195"/>
                    <a:pt x="46" y="200"/>
                  </a:cubicBezTo>
                  <a:cubicBezTo>
                    <a:pt x="59" y="213"/>
                    <a:pt x="72" y="220"/>
                    <a:pt x="89" y="224"/>
                  </a:cubicBezTo>
                  <a:close/>
                </a:path>
              </a:pathLst>
            </a:custGeom>
            <a:solidFill>
              <a:schemeClr val="bg1">
                <a:alpha val="1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376044" y="4226973"/>
              <a:ext cx="4961218" cy="8799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0"/>
            <p:cNvSpPr txBox="1"/>
            <p:nvPr/>
          </p:nvSpPr>
          <p:spPr>
            <a:xfrm>
              <a:off x="8265221" y="2640054"/>
              <a:ext cx="1523494" cy="900246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zh-CN" altLang="en-US" sz="54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谢谢</a:t>
              </a:r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4726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这个算法是什么来着</a:t>
              </a:r>
              <a:endParaRPr lang="zh-CN" altLang="en-US" sz="3034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39" y="2246038"/>
            <a:ext cx="5047836" cy="256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182" y="2075208"/>
            <a:ext cx="37433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右箭头 49"/>
          <p:cNvSpPr/>
          <p:nvPr/>
        </p:nvSpPr>
        <p:spPr>
          <a:xfrm>
            <a:off x="5377069" y="3180521"/>
            <a:ext cx="1828800" cy="5367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84982" y="5387009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计算的是距离，没有记录节点的信息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怎么做啊。。。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01417" y="1729409"/>
            <a:ext cx="55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直接用结果来算？？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1479" y="2703443"/>
            <a:ext cx="28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循环的过程中更新 ？？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55973" y="2315817"/>
            <a:ext cx="58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都行啊。。。反正是要算出前驱矩阵就行了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试试直接用结果算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1391892"/>
            <a:ext cx="886618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6538"/>
            <a:ext cx="1997765" cy="24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2953" y="2603763"/>
            <a:ext cx="9102587" cy="195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试试直接用结果算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400" y="1434756"/>
            <a:ext cx="109997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93304" y="2464904"/>
            <a:ext cx="861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那么至少应该有</a:t>
            </a:r>
            <a:r>
              <a:rPr lang="en-US" altLang="zh-CN" dirty="0" err="1" smtClean="0"/>
              <a:t>dik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dkj</a:t>
            </a:r>
            <a:r>
              <a:rPr lang="en-US" altLang="zh-CN" dirty="0" smtClean="0"/>
              <a:t> ≥ </a:t>
            </a:r>
            <a:r>
              <a:rPr lang="en-US" altLang="zh-CN" dirty="0" err="1" smtClean="0"/>
              <a:t>dij</a:t>
            </a:r>
            <a:r>
              <a:rPr lang="zh-CN" altLang="en-US" dirty="0" smtClean="0"/>
              <a:t>吧。。。。</a:t>
            </a:r>
            <a:endParaRPr lang="en-US" altLang="zh-CN" dirty="0" smtClean="0"/>
          </a:p>
          <a:p>
            <a:r>
              <a:rPr lang="zh-CN" altLang="en-US" dirty="0" smtClean="0"/>
              <a:t>而且取等的时候至少说</a:t>
            </a:r>
            <a:r>
              <a:rPr lang="en-US" altLang="zh-CN" dirty="0" smtClean="0"/>
              <a:t>k</a:t>
            </a:r>
            <a:r>
              <a:rPr lang="zh-CN" altLang="en-US" dirty="0" smtClean="0"/>
              <a:t>应该在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的所有最短路径其中的一条路径上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11356" y="3578087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最开始的想法是找在</a:t>
            </a:r>
            <a:r>
              <a:rPr lang="en-US" altLang="zh-CN" dirty="0" err="1" smtClean="0"/>
              <a:t>dik+dkj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dij</a:t>
            </a:r>
            <a:r>
              <a:rPr lang="zh-CN" altLang="en-US" dirty="0" smtClean="0"/>
              <a:t>的时候</a:t>
            </a:r>
            <a:r>
              <a:rPr lang="en-US" altLang="zh-CN" dirty="0" err="1" smtClean="0"/>
              <a:t>dkj</a:t>
            </a:r>
            <a:r>
              <a:rPr lang="zh-CN" altLang="en-US" dirty="0" smtClean="0"/>
              <a:t>的最小值。。。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48516" y="4361209"/>
            <a:ext cx="11070327" cy="1383608"/>
            <a:chOff x="548516" y="4361209"/>
            <a:chExt cx="11070327" cy="138360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516" y="4361209"/>
              <a:ext cx="10675937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029200" y="4830417"/>
              <a:ext cx="6589643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试试直接用结果算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26973" y="1242391"/>
            <a:ext cx="75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假设现在知道</a:t>
            </a:r>
            <a:r>
              <a:rPr lang="en-US" altLang="zh-CN" dirty="0" smtClean="0"/>
              <a:t>k1,k2</a:t>
            </a:r>
            <a:r>
              <a:rPr lang="zh-CN" altLang="en-US" dirty="0" smtClean="0"/>
              <a:t>都在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的路径上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现在无非就是判断：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-&gt;k1-&gt;k2-&gt;j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-&gt;k2-&gt;k1-&gt;j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6730" y="2345636"/>
            <a:ext cx="627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是不是只要判断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)(j) = 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)(k1)+d(k1)(k2)+d(k2)(j)</a:t>
            </a:r>
          </a:p>
          <a:p>
            <a:r>
              <a:rPr lang="zh-CN" altLang="en-US" dirty="0" smtClean="0"/>
              <a:t>还是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)(j) = 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)(k2)+d(k2)(k1)+d(k1)(j)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感觉好</a:t>
            </a:r>
            <a:r>
              <a:rPr lang="en-US" altLang="zh-CN" dirty="0" err="1" smtClean="0"/>
              <a:t>zz</a:t>
            </a:r>
            <a:r>
              <a:rPr lang="zh-CN" altLang="en-US" dirty="0" smtClean="0"/>
              <a:t>。。。。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7705" y="408498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还是说直接判断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)(j) = 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)(k)+w(k)(j)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3878" y="3829878"/>
            <a:ext cx="3028122" cy="302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循环过程中怎么算？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631" y="1326460"/>
            <a:ext cx="91614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033" y="3260034"/>
            <a:ext cx="471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525" y="4638468"/>
            <a:ext cx="62579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5320" y="3160439"/>
            <a:ext cx="5047836" cy="256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到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wiki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上看了一眼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99" y="1162878"/>
            <a:ext cx="8708415" cy="527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223512" y="2822713"/>
            <a:ext cx="27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这。。。。</a:t>
            </a:r>
            <a:endParaRPr lang="en-US" altLang="zh-CN" dirty="0" smtClean="0"/>
          </a:p>
          <a:p>
            <a:r>
              <a:rPr lang="zh-CN" altLang="en-US" dirty="0" smtClean="0"/>
              <a:t>根本没区别啊。。。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0" y="377810"/>
            <a:ext cx="4031424" cy="695616"/>
            <a:chOff x="3886200" y="188686"/>
            <a:chExt cx="4699000" cy="979713"/>
          </a:xfrm>
        </p:grpSpPr>
        <p:sp>
          <p:nvSpPr>
            <p:cNvPr id="12" name="任意多边形 11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CC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7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总有种很微妙的感觉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141" y="1644721"/>
            <a:ext cx="7178312" cy="411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31426" y="765314"/>
            <a:ext cx="35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感觉</a:t>
            </a:r>
            <a:r>
              <a:rPr lang="en-US" altLang="zh-CN" dirty="0" smtClean="0"/>
              <a:t>k</a:t>
            </a:r>
            <a:r>
              <a:rPr lang="zh-CN" altLang="en-US" dirty="0" smtClean="0"/>
              <a:t>好像并没有直接被使用过？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4872" y="1779104"/>
            <a:ext cx="4287128" cy="217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48870" y="4532243"/>
            <a:ext cx="3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我能不能直接让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 = 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是满足条件的最大的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22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6.05.04"/>
  <p:tag name="AS_TITLE" val="Aspose.Slides for .NET 4.0"/>
  <p:tag name="AS_VERSION" val="16.4.0.0"/>
</p:tagLst>
</file>

<file path=ppt/theme/theme1.xml><?xml version="1.0" encoding="utf-8"?>
<a:theme xmlns:a="http://schemas.openxmlformats.org/drawingml/2006/main" name="第一PPT，www.1ppt.com">
  <a:themeElements>
    <a:clrScheme name="自定义 1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29676"/>
      </a:accent1>
      <a:accent2>
        <a:srgbClr val="029676"/>
      </a:accent2>
      <a:accent3>
        <a:srgbClr val="029676"/>
      </a:accent3>
      <a:accent4>
        <a:srgbClr val="029676"/>
      </a:accent4>
      <a:accent5>
        <a:srgbClr val="029676"/>
      </a:accent5>
      <a:accent6>
        <a:srgbClr val="029676"/>
      </a:accent6>
      <a:hlink>
        <a:srgbClr val="029676"/>
      </a:hlink>
      <a:folHlink>
        <a:srgbClr val="029676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446</Words>
  <Application>Microsoft Office PowerPoint</Application>
  <PresentationFormat>自定义</PresentationFormat>
  <Paragraphs>63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cp:lastModifiedBy>Windows 用户</cp:lastModifiedBy>
  <cp:revision>87</cp:revision>
  <dcterms:created xsi:type="dcterms:W3CDTF">2016-06-25T18:08:53Z</dcterms:created>
  <dcterms:modified xsi:type="dcterms:W3CDTF">2018-11-12T00:47:38Z</dcterms:modified>
</cp:coreProperties>
</file>