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2" r:id="rId7"/>
    <p:sldId id="261" r:id="rId8"/>
    <p:sldId id="265" r:id="rId9"/>
    <p:sldId id="264" r:id="rId10"/>
    <p:sldId id="266" r:id="rId11"/>
    <p:sldId id="263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420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2017/3/2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243851"/>
          </a:xfrm>
        </p:spPr>
        <p:txBody>
          <a:bodyPr>
            <a:normAutofit/>
          </a:bodyPr>
          <a:lstStyle/>
          <a:p>
            <a:pPr algn="ctr"/>
            <a:r>
              <a:rPr lang="x-none" altLang="zh-CN" sz="9600" dirty="0"/>
              <a:t>TJ 3.22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219662"/>
            <a:ext cx="10515600" cy="1957300"/>
          </a:xfrm>
        </p:spPr>
        <p:txBody>
          <a:bodyPr/>
          <a:lstStyle/>
          <a:p>
            <a:pPr marL="3657600" lvl="8" indent="0">
              <a:buNone/>
            </a:pPr>
            <a:r>
              <a:rPr lang="x-none" altLang="zh-CN" dirty="0"/>
              <a:t>				</a:t>
            </a:r>
            <a:r>
              <a:rPr lang="x-none" altLang="zh-CN" sz="4000" dirty="0" smtClean="0"/>
              <a:t>By </a:t>
            </a:r>
            <a:r>
              <a:rPr lang="x-none" altLang="zh-CN" sz="4000" dirty="0"/>
              <a:t>陈永恒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58" y="1882552"/>
            <a:ext cx="11289462" cy="3312576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580" y="633573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Actually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121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200196"/>
          </a:xfrm>
        </p:spPr>
        <p:txBody>
          <a:bodyPr/>
          <a:lstStyle/>
          <a:p>
            <a:pPr algn="ctr"/>
            <a:r>
              <a:rPr lang="en-US" altLang="zh-CN" dirty="0" smtClean="0"/>
              <a:t>Thank you!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85490" y="1122680"/>
            <a:ext cx="7382510" cy="1109980"/>
          </a:xfrm>
        </p:spPr>
        <p:txBody>
          <a:bodyPr/>
          <a:lstStyle/>
          <a:p>
            <a:endParaRPr lang="x-none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altLang="zh-CN"/>
          </a:p>
        </p:txBody>
      </p:sp>
      <p:pic>
        <p:nvPicPr>
          <p:cNvPr id="6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718" y="2792095"/>
            <a:ext cx="15672435" cy="23806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06" y="1133052"/>
            <a:ext cx="11786870" cy="104902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8809" y="128791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x-none" altLang="zh-CN" sz="6000" dirty="0"/>
              <a:t>Thank you!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077049"/>
            <a:ext cx="10515600" cy="2099913"/>
          </a:xfrm>
        </p:spPr>
        <p:txBody>
          <a:bodyPr/>
          <a:lstStyle/>
          <a:p>
            <a:pPr marL="0" indent="0" algn="ctr">
              <a:buNone/>
            </a:pPr>
            <a:r>
              <a:rPr lang="x-none" altLang="zh-CN" dirty="0" smtClean="0"/>
              <a:t>Hehe</a:t>
            </a:r>
            <a:r>
              <a:rPr lang="en-US" altLang="zh-CN" dirty="0" smtClean="0"/>
              <a:t> </a:t>
            </a:r>
            <a:r>
              <a:rPr lang="x-none" altLang="zh-CN" dirty="0" smtClean="0"/>
              <a:t>,</a:t>
            </a:r>
            <a:r>
              <a:rPr lang="en-US" altLang="zh-CN" dirty="0" smtClean="0"/>
              <a:t> </a:t>
            </a:r>
            <a:r>
              <a:rPr lang="x-none" altLang="zh-CN" dirty="0" smtClean="0"/>
              <a:t>just </a:t>
            </a:r>
            <a:r>
              <a:rPr lang="x-none" altLang="zh-CN" dirty="0"/>
              <a:t>joking...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/>
              <a:t>What about n of other values?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altLang="zh-CN"/>
              <a:t>n=-1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430" y="2462530"/>
            <a:ext cx="8453120" cy="17221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9811" y="834908"/>
            <a:ext cx="10515600" cy="132556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5253" y="135610"/>
            <a:ext cx="10515600" cy="4351338"/>
          </a:xfrm>
        </p:spPr>
        <p:txBody>
          <a:bodyPr/>
          <a:lstStyle/>
          <a:p>
            <a:r>
              <a:rPr lang="x-none" altLang="zh-CN" dirty="0"/>
              <a:t>n=3</a:t>
            </a:r>
          </a:p>
          <a:p>
            <a:r>
              <a:rPr lang="x-none" altLang="zh-CN" dirty="0"/>
              <a:t>This doen't work. </a:t>
            </a:r>
            <a:r>
              <a:rPr lang="en-US" altLang="zh-CN" dirty="0" smtClean="0"/>
              <a:t>Consider the symmetries of an equilateral triangle.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But if </a:t>
            </a:r>
            <a:r>
              <a:rPr lang="x-none" altLang="zh-CN" dirty="0" smtClean="0"/>
              <a:t>we </a:t>
            </a:r>
            <a:r>
              <a:rPr lang="x-none" altLang="zh-CN" dirty="0"/>
              <a:t>add a condition: </a:t>
            </a:r>
            <a:r>
              <a:rPr lang="en-US" altLang="zh-CN" dirty="0" smtClean="0"/>
              <a:t>n=5</a:t>
            </a:r>
            <a:endParaRPr lang="x-none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844" y="2623717"/>
            <a:ext cx="8057853" cy="37264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altLang="zh-CN" dirty="0"/>
              <a:t>n=3</a:t>
            </a:r>
          </a:p>
          <a:p>
            <a:r>
              <a:rPr lang="x-none" altLang="zh-CN" dirty="0"/>
              <a:t>Another insteresting case: </a:t>
            </a:r>
            <a:r>
              <a:rPr lang="x-none" altLang="zh-CN" dirty="0">
                <a:sym typeface="+mn-ea"/>
              </a:rPr>
              <a:t>3 cannot divide the order of G.</a:t>
            </a:r>
            <a:endParaRPr lang="x-none" altLang="zh-CN" dirty="0"/>
          </a:p>
          <a:p>
            <a:pPr marL="0" indent="0">
              <a:buNone/>
            </a:pPr>
            <a:endParaRPr lang="x-none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690" y="154305"/>
            <a:ext cx="12081510" cy="8013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7" y="1047005"/>
            <a:ext cx="12003405" cy="3575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97" y="1560618"/>
            <a:ext cx="11700510" cy="7518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97" y="2345780"/>
            <a:ext cx="11266591" cy="97173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297" y="3431328"/>
            <a:ext cx="12372234" cy="103177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297" y="4612853"/>
            <a:ext cx="11383347" cy="72961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297" y="5460414"/>
            <a:ext cx="11700510" cy="7503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0303" y="172179"/>
            <a:ext cx="10515600" cy="1178449"/>
          </a:xfrm>
        </p:spPr>
        <p:txBody>
          <a:bodyPr/>
          <a:lstStyle/>
          <a:p>
            <a:r>
              <a:rPr lang="x-none" altLang="zh-CN" dirty="0"/>
              <a:t>More </a:t>
            </a:r>
            <a:r>
              <a:rPr lang="x-none" altLang="zh-CN" dirty="0" smtClean="0"/>
              <a:t>general:</a:t>
            </a:r>
            <a:endParaRPr lang="x-none" altLang="zh-CN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947" y="1664162"/>
            <a:ext cx="10515600" cy="21482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121" y="297955"/>
            <a:ext cx="10581316" cy="61238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61</Words>
  <Application>Microsoft Office PowerPoint</Application>
  <PresentationFormat>自定义</PresentationFormat>
  <Paragraphs>16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TJ 3.22</vt:lpstr>
      <vt:lpstr>PowerPoint 演示文稿</vt:lpstr>
      <vt:lpstr>Thank you!</vt:lpstr>
      <vt:lpstr>What about n of other values?</vt:lpstr>
      <vt:lpstr>PowerPoint 演示文稿</vt:lpstr>
      <vt:lpstr>PowerPoint 演示文稿</vt:lpstr>
      <vt:lpstr>PowerPoint 演示文稿</vt:lpstr>
      <vt:lpstr>More general:</vt:lpstr>
      <vt:lpstr>PowerPoint 演示文稿</vt:lpstr>
      <vt:lpstr>Actually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chango</dc:creator>
  <cp:lastModifiedBy>dell</cp:lastModifiedBy>
  <cp:revision>9</cp:revision>
  <dcterms:created xsi:type="dcterms:W3CDTF">2017-03-01T13:19:01Z</dcterms:created>
  <dcterms:modified xsi:type="dcterms:W3CDTF">2017-03-02T01:33:16Z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