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138D8-BC1D-49B2-A04E-037B49FF734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5C28B-0594-4564-8C75-E55605C0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3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3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4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4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7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1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748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31628"/>
            <a:ext cx="12192000" cy="8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0376" y="184472"/>
            <a:ext cx="11136573" cy="58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0376" y="726527"/>
            <a:ext cx="11136573" cy="407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6407464"/>
            <a:ext cx="11089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0700385" y="6504441"/>
            <a:ext cx="960035" cy="178299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7771" y="6518015"/>
            <a:ext cx="602148" cy="15115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2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1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AED1-24D9-4115-BDA7-8BDE78FFF62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E512-6AC7-4989-829B-F811B6D49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644640" y="1522095"/>
            <a:ext cx="5379720" cy="2783376"/>
            <a:chOff x="5699760" y="2194560"/>
            <a:chExt cx="5379720" cy="2783376"/>
          </a:xfrm>
        </p:grpSpPr>
        <p:sp>
          <p:nvSpPr>
            <p:cNvPr id="3" name="矩形 2"/>
            <p:cNvSpPr/>
            <p:nvPr/>
          </p:nvSpPr>
          <p:spPr>
            <a:xfrm>
              <a:off x="6385560" y="2217420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Definition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99760" y="2194560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1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85560" y="3243348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mplementation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699760" y="3220488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2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85560" y="4314996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Analysis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99760" y="4292136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3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676400" y="899160"/>
            <a:ext cx="6004560" cy="505968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1846" y="2207895"/>
            <a:ext cx="2907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Arial Black" panose="020B0A04020102020204" pitchFamily="34" charset="0"/>
              </a:rPr>
              <a:t>Partition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2125" y="3809585"/>
            <a:ext cx="3754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Arial Black" panose="020B0A04020102020204" pitchFamily="34" charset="0"/>
              </a:rPr>
              <a:t>Refinement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2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10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9539" y="758745"/>
            <a:ext cx="34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Pseudocode implementation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4" y="1715570"/>
            <a:ext cx="5142857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11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823" y="1960684"/>
            <a:ext cx="6866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is only one loop for each X in both of the algorithm and only a constant time consumption in each step of the loop. So, it only takes O(|N|) time to finish refinement for each X.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0823" y="3833447"/>
            <a:ext cx="458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a array to store all of the elements is a bit better than using a doubly linked list in terms of  constants since it avoid to maintaining the relation between nodes.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Definition</a:t>
            </a:r>
            <a:endParaRPr lang="ko-KR" alt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" y="1733550"/>
            <a:ext cx="3429000" cy="2238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90625" y="2200275"/>
            <a:ext cx="257175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90600" y="2781300"/>
            <a:ext cx="323850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86000" y="2324100"/>
            <a:ext cx="23812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704991" y="2655599"/>
            <a:ext cx="390509" cy="4400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876550" y="2549886"/>
            <a:ext cx="323850" cy="388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447800" y="3543300"/>
            <a:ext cx="257175" cy="266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71700" y="332422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23" idx="4"/>
          </p:cNvCxnSpPr>
          <p:nvPr/>
        </p:nvCxnSpPr>
        <p:spPr>
          <a:xfrm flipV="1">
            <a:off x="1447800" y="3971925"/>
            <a:ext cx="723900" cy="15049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1999" y="547687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big set   S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3" idx="5"/>
          </p:cNvCxnSpPr>
          <p:nvPr/>
        </p:nvCxnSpPr>
        <p:spPr>
          <a:xfrm>
            <a:off x="3384035" y="3644123"/>
            <a:ext cx="3045340" cy="14231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6"/>
          </p:cNvCxnSpPr>
          <p:nvPr/>
        </p:nvCxnSpPr>
        <p:spPr>
          <a:xfrm flipV="1">
            <a:off x="3886200" y="2447925"/>
            <a:ext cx="3924300" cy="40481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67337" y="218055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S∩X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563805" y="469796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S\X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810500" y="1666875"/>
            <a:ext cx="1952625" cy="1724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429374" y="4355711"/>
            <a:ext cx="1952625" cy="1724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9696450" y="1924050"/>
            <a:ext cx="1342395" cy="25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381999" y="4791746"/>
            <a:ext cx="1342395" cy="25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5"/>
          </p:cNvCxnSpPr>
          <p:nvPr/>
        </p:nvCxnSpPr>
        <p:spPr>
          <a:xfrm>
            <a:off x="9477170" y="3138422"/>
            <a:ext cx="1762330" cy="348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210117" y="5692503"/>
            <a:ext cx="1762330" cy="348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1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3824" y="1419225"/>
            <a:ext cx="677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doubly linked list and doubly linked list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9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1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3824" y="1419225"/>
            <a:ext cx="677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doubly linked list and doubly linked list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89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75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961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860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146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432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623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909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195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863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149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435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34424" y="2996684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3413" y="299668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Objects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171825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71825" y="336601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95800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77215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12470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448175" y="337923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800725" y="339244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124700" y="340566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1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3824" y="1419225"/>
            <a:ext cx="677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doubly linked list and doubly linked list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89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75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961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860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146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432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623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909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195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863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149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435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34424" y="2996684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3413" y="299668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Objects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171825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71825" y="336601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95800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77215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12470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448175" y="337923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800725" y="339244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124700" y="340566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38425" y="3581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86025" y="40172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86025" y="42077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86025" y="43982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486025" y="50459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486025" y="52364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86025" y="54269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038475" y="3581400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3875" y="420772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Elements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47950" y="458872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038475" y="4610100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910013" y="3581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57613" y="40172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57613" y="42077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757613" y="43982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757613" y="50459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757613" y="52364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757613" y="54269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4310063" y="3581400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19538" y="458872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310063" y="4610100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238750" y="360277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86350" y="4038600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086350" y="4229100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086350" y="4419600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086350" y="5067300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086350" y="5257800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086350" y="5448300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638800" y="3602771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248275" y="46101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638800" y="4631471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91300" y="3581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438900" y="40172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438900" y="42077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438900" y="43982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438900" y="50459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38900" y="52364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438900" y="5426929"/>
            <a:ext cx="68580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6991350" y="3581400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600825" y="458872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991350" y="4610100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171700" y="2305050"/>
            <a:ext cx="889635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171700" y="3810000"/>
            <a:ext cx="889635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171700" y="2291747"/>
            <a:ext cx="0" cy="1571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1068050" y="2276998"/>
            <a:ext cx="0" cy="153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152650" y="6308332"/>
            <a:ext cx="889635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171700" y="3729291"/>
            <a:ext cx="0" cy="1571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171700" y="4736620"/>
            <a:ext cx="0" cy="1571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1068050" y="3799314"/>
            <a:ext cx="0" cy="1571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1068050" y="4736620"/>
            <a:ext cx="0" cy="1571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048125" y="596174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2647950" y="563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3919538" y="561742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5257800" y="563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591300" y="563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3038475" y="5628114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4319588" y="5617429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638800" y="5649485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6991350" y="5607903"/>
            <a:ext cx="0" cy="4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1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9539" y="758745"/>
            <a:ext cx="34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Pseudocode implementation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8" y="1485900"/>
            <a:ext cx="4773500" cy="4941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61" y="1795533"/>
            <a:ext cx="3651754" cy="437856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72200" y="1336431"/>
            <a:ext cx="26377" cy="5090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2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189" y="139648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doubly linked list and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2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189" y="139648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doubly linked list and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89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75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961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60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46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432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623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09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195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863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49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435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34424" y="2996684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33413" y="299668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Objects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71825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171825" y="336601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95800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7215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2470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448175" y="337923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800725" y="339244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124700" y="340566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539" y="171252"/>
            <a:ext cx="11136573" cy="587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2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9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704991" y="-571401"/>
            <a:ext cx="878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更多精品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模板下载：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://shop162430736.taobao.com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189" y="139648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doubly linked list and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89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75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9610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60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46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4322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623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09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19575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863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49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43550" y="2781300"/>
            <a:ext cx="228600" cy="800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34424" y="2996684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33413" y="299668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Objects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71825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171825" y="336601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95800" y="299668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7215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24700" y="299299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448175" y="337923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800725" y="339244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124700" y="340566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8474" y="4596884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167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41935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86702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1470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6237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1005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5772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10540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55307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0075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4842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9610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34377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145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23912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686800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134475" y="4559855"/>
            <a:ext cx="44767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029825" y="4627601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0" idx="2"/>
          </p:cNvCxnSpPr>
          <p:nvPr/>
        </p:nvCxnSpPr>
        <p:spPr>
          <a:xfrm flipH="1">
            <a:off x="1971675" y="3581400"/>
            <a:ext cx="857250" cy="9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0" idx="2"/>
          </p:cNvCxnSpPr>
          <p:nvPr/>
        </p:nvCxnSpPr>
        <p:spPr>
          <a:xfrm>
            <a:off x="2828925" y="3581400"/>
            <a:ext cx="957263" cy="101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3" idx="2"/>
          </p:cNvCxnSpPr>
          <p:nvPr/>
        </p:nvCxnSpPr>
        <p:spPr>
          <a:xfrm flipH="1">
            <a:off x="3762375" y="3581400"/>
            <a:ext cx="342900" cy="104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3" idx="2"/>
          </p:cNvCxnSpPr>
          <p:nvPr/>
        </p:nvCxnSpPr>
        <p:spPr>
          <a:xfrm>
            <a:off x="4105275" y="3581400"/>
            <a:ext cx="571500" cy="104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2"/>
          </p:cNvCxnSpPr>
          <p:nvPr/>
        </p:nvCxnSpPr>
        <p:spPr>
          <a:xfrm flipH="1">
            <a:off x="4657725" y="3581400"/>
            <a:ext cx="771525" cy="101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7" idx="2"/>
          </p:cNvCxnSpPr>
          <p:nvPr/>
        </p:nvCxnSpPr>
        <p:spPr>
          <a:xfrm>
            <a:off x="5429250" y="3581400"/>
            <a:ext cx="1466850" cy="9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" idx="2"/>
          </p:cNvCxnSpPr>
          <p:nvPr/>
        </p:nvCxnSpPr>
        <p:spPr>
          <a:xfrm>
            <a:off x="6781800" y="3581400"/>
            <a:ext cx="114300" cy="101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" idx="2"/>
          </p:cNvCxnSpPr>
          <p:nvPr/>
        </p:nvCxnSpPr>
        <p:spPr>
          <a:xfrm>
            <a:off x="6781800" y="3581400"/>
            <a:ext cx="1952624" cy="9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ktxvcs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282</Words>
  <Application>Microsoft Office PowerPoint</Application>
  <PresentationFormat>宽屏</PresentationFormat>
  <Paragraphs>75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맑은 고딕</vt:lpstr>
      <vt:lpstr>等线</vt:lpstr>
      <vt:lpstr>等线 Light</vt:lpstr>
      <vt:lpstr>宋体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17</cp:revision>
  <dcterms:created xsi:type="dcterms:W3CDTF">2018-10-14T03:35:31Z</dcterms:created>
  <dcterms:modified xsi:type="dcterms:W3CDTF">2018-10-14T13:12:36Z</dcterms:modified>
</cp:coreProperties>
</file>