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5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D6C75-3D83-433E-8914-7D2691CFC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189F44-DFE6-480B-981E-BC8E8BD8C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FED00-CC0D-44AD-9B13-11F3AD59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218-40ED-4473-A748-E5B12851B9C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0B2C6-334F-48AC-9C7A-FB6B272D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2B83D-A1EA-4338-8BEF-BE1C8FD9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8899-A53A-4077-BE4D-D57102383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38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C71E2-5BAC-4061-B6E9-B966BBA7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99146-FB66-432C-996D-3ECEDCB5B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317A3-F9D5-453F-BE83-77E35E51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218-40ED-4473-A748-E5B12851B9C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11E39-DA64-47B0-A757-8C12AC4F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57F87-1A7A-44B3-9C0C-352C7E30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8899-A53A-4077-BE4D-D57102383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66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5ED86D-1D7F-4327-899B-735F517CC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552CD-2E12-4F6E-9A26-914583287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6732BF-BD82-471A-BB1F-209A3DE2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218-40ED-4473-A748-E5B12851B9C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D0CB2-5FBB-4153-8FD1-AA73546C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49B81-0707-427D-A98B-C8981F95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8899-A53A-4077-BE4D-D57102383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6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DECFB-F6F8-4E36-9002-DA0B7FE3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2980D-FD78-4B9B-AA5C-07DD990CB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4FE0C-CB7B-471E-92FA-0ACC1029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218-40ED-4473-A748-E5B12851B9C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7A80A-6C35-4251-9699-110F7D27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7C593-4FED-4D88-A609-673B6D8F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8899-A53A-4077-BE4D-D57102383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8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ACC79-2A77-4F47-B156-551CE7BC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66A868-601F-4D4C-9A7E-EF19A613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ADBE1-3A43-4BFC-9CDD-45A1FB55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218-40ED-4473-A748-E5B12851B9C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8D6D7-94FD-4A1E-85AA-1BDB5521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C1DD6-9D9C-4CF3-9BA1-118DFDE8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8899-A53A-4077-BE4D-D57102383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84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D2B0E-349E-41A9-9A19-A1781DF2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0233A-F3B0-4638-9F7E-16A38B22F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1969FA-552D-404F-8BB5-534E57FE2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01F983-2BA9-4CC1-8EEE-81057E98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218-40ED-4473-A748-E5B12851B9C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3BD595-E83A-472E-928D-D159A4CE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E1B642-1DE4-4C50-A60E-AD8FDEF2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8899-A53A-4077-BE4D-D57102383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8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21C26-29A2-465E-9E18-9490BAB6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807DA-3EE0-4BE0-A91E-7557342AA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B8DA40-215C-4702-8012-D1D8610C8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127CFF-12CC-4346-B2C9-4D0DAA420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93B579-BB1B-44B8-B3D9-A7B2A262D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152B8E-D728-498A-A864-4AED836A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218-40ED-4473-A748-E5B12851B9C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2E59BB-16F9-4F2D-A933-0D5337EF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A05163-22DE-4EBE-8161-FEB67D73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8899-A53A-4077-BE4D-D57102383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6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A1C5F-EF1B-496B-B9E2-22808AB4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513D05-8089-4814-A90E-6F05CC7B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218-40ED-4473-A748-E5B12851B9C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45F3D4-3EDF-4F88-8B0F-054F5C78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2E3EE8-DBBE-4F61-BC8A-78392C0B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8899-A53A-4077-BE4D-D57102383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4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6B0DA8-0147-4CEC-827E-854470EE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218-40ED-4473-A748-E5B12851B9C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8B5B5C-5A84-4107-92DE-E3AC7579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EDED14-DCA6-4CE9-B5BB-88B68510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8899-A53A-4077-BE4D-D57102383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9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40FC-3D80-4D6B-9C79-6342EEC0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C68A2-CBE6-4C85-BF73-D1D3CDC6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931CD9-408C-4C0E-9FBD-682B7D0E9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154CB-6F66-4ED2-A5CA-3B44C05E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218-40ED-4473-A748-E5B12851B9C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B07732-2C93-4B6E-A262-CDAFFF3A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4776B9-5C0C-4FEF-BB93-866954A7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8899-A53A-4077-BE4D-D57102383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4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AFFA5-7E61-4549-A214-E99AA74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FF7074-9C21-45B9-9162-D62EB554D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4BEFA2-C55C-4063-B6C1-F4ADA9C85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836A0D-D940-4AE6-B241-A2789312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218-40ED-4473-A748-E5B12851B9C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FBA09F-2D9C-42AE-BBBF-D95DBED8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96F437-182D-48F9-9219-6A8A9D70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8899-A53A-4077-BE4D-D57102383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8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7776B3-ED5D-40D0-A612-A9906953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DA6AE-FDA2-4741-A7E1-BD52B0482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ADC96-FA2C-4018-825A-B0DF3154F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E218-40ED-4473-A748-E5B12851B9C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4DBF8-95EE-4583-AE84-AC4E4442B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00FE0-4EBF-41D2-A45E-3834EF992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78899-A53A-4077-BE4D-D57102383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04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35580-5F9B-4EB2-8B7D-E2F2007EE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循环赛的合理排名方法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5FDA2B-9D42-4E13-AE87-92A6C7ED15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171240542</a:t>
            </a:r>
          </a:p>
          <a:p>
            <a:r>
              <a:rPr lang="zh-CN" altLang="en-US" dirty="0"/>
              <a:t>李博文</a:t>
            </a:r>
          </a:p>
        </p:txBody>
      </p:sp>
    </p:spTree>
    <p:extLst>
      <p:ext uri="{BB962C8B-B14F-4D97-AF65-F5344CB8AC3E}">
        <p14:creationId xmlns:p14="http://schemas.microsoft.com/office/powerpoint/2010/main" val="15696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FB951-7769-409E-867B-A1FBF38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五条命题证明完毕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C4B7C-BBEC-4661-BADA-947021214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命题</a:t>
            </a:r>
            <a:r>
              <a:rPr lang="en-US" altLang="zh-CN" b="1" dirty="0"/>
              <a:t>1</a:t>
            </a:r>
            <a:r>
              <a:rPr lang="zh-CN" altLang="en-US" dirty="0"/>
              <a:t>：循环赛构成的图一定是竞赛图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命题</a:t>
            </a:r>
            <a:r>
              <a:rPr lang="en-US" altLang="zh-CN" b="1" dirty="0"/>
              <a:t>2</a:t>
            </a:r>
            <a:r>
              <a:rPr lang="zh-CN" altLang="en-US" dirty="0"/>
              <a:t>：竞赛图必定有哈密顿通路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命题</a:t>
            </a:r>
            <a:r>
              <a:rPr lang="en-US" altLang="zh-CN" b="1" dirty="0"/>
              <a:t>3</a:t>
            </a:r>
            <a:r>
              <a:rPr lang="zh-CN" altLang="en-US" dirty="0"/>
              <a:t>：存在哈密顿通路的有向无环图有唯一的拓扑排序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命题</a:t>
            </a:r>
            <a:r>
              <a:rPr lang="en-US" altLang="zh-CN" b="1" dirty="0"/>
              <a:t>4</a:t>
            </a:r>
            <a:r>
              <a:rPr lang="zh-CN" altLang="en-US" dirty="0"/>
              <a:t>：竞赛图合并强连通分量后可以得到有向无环的竞赛图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命题</a:t>
            </a:r>
            <a:r>
              <a:rPr lang="en-US" altLang="zh-CN" b="1" dirty="0"/>
              <a:t>5</a:t>
            </a:r>
            <a:r>
              <a:rPr lang="zh-CN" altLang="en-US" dirty="0"/>
              <a:t>：竞赛图中任意的强连通分量中的任意两点在一个环上</a:t>
            </a:r>
          </a:p>
        </p:txBody>
      </p:sp>
    </p:spTree>
    <p:extLst>
      <p:ext uri="{BB962C8B-B14F-4D97-AF65-F5344CB8AC3E}">
        <p14:creationId xmlns:p14="http://schemas.microsoft.com/office/powerpoint/2010/main" val="22327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795F7-0938-42E2-9629-A089FB59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循环赛排名步骤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DCB99-D8E3-4957-9735-10303F58E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合并连通分量，找出无法比较名次、并列的队伍（命题</a:t>
            </a:r>
            <a:r>
              <a:rPr lang="en-US" altLang="zh-CN" dirty="0"/>
              <a:t>1</a:t>
            </a:r>
            <a:r>
              <a:rPr lang="zh-CN" altLang="en-US" dirty="0"/>
              <a:t>、命题</a:t>
            </a:r>
            <a:r>
              <a:rPr lang="en-US" altLang="zh-CN" dirty="0"/>
              <a:t>4</a:t>
            </a:r>
            <a:r>
              <a:rPr lang="zh-CN" altLang="en-US" dirty="0"/>
              <a:t>、命题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对分量图进行拓扑排序（命题</a:t>
            </a:r>
            <a:r>
              <a:rPr lang="en-US" altLang="zh-CN" dirty="0"/>
              <a:t>2</a:t>
            </a:r>
            <a:r>
              <a:rPr lang="zh-CN" altLang="en-US" dirty="0"/>
              <a:t>、命题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555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276C48-D3E0-4C31-8BEF-DB19D5917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73" y="3429000"/>
            <a:ext cx="5514286" cy="12285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882531-0BD3-4D62-8F60-55F3A1193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68" y="1191977"/>
            <a:ext cx="7047619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4B466-088A-428A-8273-3DD95258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0EBD3B-8350-4976-8574-48D3669AE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拓扑排序和求强连通分量都是线性时间，所以结果也是</a:t>
                </a:r>
                <a:r>
                  <a:rPr lang="zh-CN" altLang="en-US"/>
                  <a:t>线性时间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0EBD3B-8350-4976-8574-48D3669AE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67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497DE-7C89-4D3D-B724-4BC6F73F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循环赛是啥？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9F9AAC-48A0-4A54-B348-E73811AFC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666" y="2772722"/>
            <a:ext cx="9466667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FB951-7769-409E-867B-A1FBF38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解决此问题，需要如下五条命题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C4B7C-BBEC-4661-BADA-947021214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命题</a:t>
            </a:r>
            <a:r>
              <a:rPr lang="en-US" altLang="zh-CN" b="1" dirty="0"/>
              <a:t>1</a:t>
            </a:r>
            <a:r>
              <a:rPr lang="zh-CN" altLang="en-US" dirty="0"/>
              <a:t>：循环赛构成的图一定是竞赛图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命题</a:t>
            </a:r>
            <a:r>
              <a:rPr lang="en-US" altLang="zh-CN" b="1" dirty="0"/>
              <a:t>2</a:t>
            </a:r>
            <a:r>
              <a:rPr lang="zh-CN" altLang="en-US" dirty="0"/>
              <a:t>：竞赛图必定有哈密顿通路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命题</a:t>
            </a:r>
            <a:r>
              <a:rPr lang="en-US" altLang="zh-CN" b="1" dirty="0"/>
              <a:t>3</a:t>
            </a:r>
            <a:r>
              <a:rPr lang="zh-CN" altLang="en-US" dirty="0"/>
              <a:t>：存在哈密顿通路的有向无环图有唯一的拓扑排序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命题</a:t>
            </a:r>
            <a:r>
              <a:rPr lang="en-US" altLang="zh-CN" b="1" dirty="0"/>
              <a:t>4</a:t>
            </a:r>
            <a:r>
              <a:rPr lang="zh-CN" altLang="en-US" dirty="0"/>
              <a:t>：竞赛图合并强连通分量后可以得到有向无环的竞赛图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命题</a:t>
            </a:r>
            <a:r>
              <a:rPr lang="en-US" altLang="zh-CN" b="1" dirty="0"/>
              <a:t>5</a:t>
            </a:r>
            <a:r>
              <a:rPr lang="zh-CN" altLang="en-US" dirty="0"/>
              <a:t>：竞赛图中任意的强连通分量中的任意两点在一个环上</a:t>
            </a:r>
          </a:p>
        </p:txBody>
      </p:sp>
    </p:spTree>
    <p:extLst>
      <p:ext uri="{BB962C8B-B14F-4D97-AF65-F5344CB8AC3E}">
        <p14:creationId xmlns:p14="http://schemas.microsoft.com/office/powerpoint/2010/main" val="308016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D418B-DFA7-43D4-9234-D239FCE1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b="1" dirty="0"/>
              <a:t>命题</a:t>
            </a:r>
            <a:r>
              <a:rPr lang="en-US" altLang="zh-CN" b="1" dirty="0"/>
              <a:t>1</a:t>
            </a:r>
            <a:r>
              <a:rPr lang="zh-CN" altLang="en-US" dirty="0"/>
              <a:t>：循环赛构成的图一定是竞赛图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466821-FA21-4B40-B52B-35CBCE58E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循环赛构建图的方法：每支队伍为一个节点，边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dirty="0"/>
                  <a:t>存在当且仅当队伍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击败了队伍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竞赛图之定义：底图为</a:t>
                </a:r>
                <a:r>
                  <a:rPr lang="zh-CN" altLang="en-US" b="1" dirty="0"/>
                  <a:t>完全图</a:t>
                </a:r>
                <a:r>
                  <a:rPr lang="zh-CN" altLang="en-US" dirty="0"/>
                  <a:t>的</a:t>
                </a:r>
                <a:r>
                  <a:rPr lang="zh-CN" altLang="en-US" b="1" dirty="0"/>
                  <a:t>有向图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466821-FA21-4B40-B52B-35CBCE58E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07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8C547-A5D1-49EB-8533-B941C571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命题</a:t>
            </a:r>
            <a:r>
              <a:rPr lang="en-US" altLang="zh-CN" b="1" dirty="0"/>
              <a:t>2</a:t>
            </a:r>
            <a:r>
              <a:rPr lang="zh-CN" altLang="en-US" dirty="0"/>
              <a:t>：竞赛图必定有哈密顿通路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CDAAA-346F-44F4-BB78-3B0FDEFF3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已证明</a:t>
            </a:r>
          </a:p>
        </p:txBody>
      </p:sp>
    </p:spTree>
    <p:extLst>
      <p:ext uri="{BB962C8B-B14F-4D97-AF65-F5344CB8AC3E}">
        <p14:creationId xmlns:p14="http://schemas.microsoft.com/office/powerpoint/2010/main" val="87718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C832D-BAC9-4215-8F13-D3F98684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命题</a:t>
            </a:r>
            <a:r>
              <a:rPr lang="en-US" altLang="zh-CN" b="1" dirty="0"/>
              <a:t>3</a:t>
            </a:r>
            <a:r>
              <a:rPr lang="zh-CN" altLang="en-US" dirty="0"/>
              <a:t>：存在哈密顿通路的有向无环图有唯一的拓扑排序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41C14-AD28-4E93-A527-FE12EDF4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2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引理</a:t>
            </a:r>
            <a:r>
              <a:rPr lang="en-US" altLang="zh-CN" b="1" dirty="0"/>
              <a:t>1</a:t>
            </a:r>
            <a:r>
              <a:rPr lang="zh-CN" altLang="en-US" dirty="0"/>
              <a:t>：有向无环图有且仅有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条哈密顿通路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证明：若有多条路径，则必有如下情况：在某条路径中，</a:t>
            </a:r>
            <a:r>
              <a:rPr lang="en-US" altLang="zh-CN" dirty="0"/>
              <a:t>u</a:t>
            </a:r>
            <a:r>
              <a:rPr lang="zh-CN" altLang="en-US" dirty="0"/>
              <a:t>先于</a:t>
            </a:r>
            <a:r>
              <a:rPr lang="en-US" altLang="zh-CN" dirty="0"/>
              <a:t>v</a:t>
            </a:r>
            <a:r>
              <a:rPr lang="zh-CN" altLang="en-US" dirty="0"/>
              <a:t>出现，而在另一条路径中，</a:t>
            </a:r>
            <a:r>
              <a:rPr lang="en-US" altLang="zh-CN" dirty="0"/>
              <a:t>v</a:t>
            </a:r>
            <a:r>
              <a:rPr lang="zh-CN" altLang="en-US" dirty="0"/>
              <a:t>先于</a:t>
            </a:r>
            <a:r>
              <a:rPr lang="en-US" altLang="zh-CN" dirty="0"/>
              <a:t>u</a:t>
            </a:r>
            <a:r>
              <a:rPr lang="zh-CN" altLang="en-US" dirty="0"/>
              <a:t>出现，进而可以推出存在环；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引理</a:t>
            </a:r>
            <a:r>
              <a:rPr lang="en-US" altLang="zh-CN" b="1" dirty="0"/>
              <a:t>2</a:t>
            </a:r>
            <a:r>
              <a:rPr lang="zh-CN" altLang="en-US" dirty="0"/>
              <a:t>：若有向无环图的拓扑排序中，任意连续节点都有边连接，则此拓扑排序为图的一条哈密顿通路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证明：根据算法导论引理</a:t>
            </a:r>
            <a:r>
              <a:rPr lang="en-US" altLang="zh-CN" dirty="0"/>
              <a:t>22.11</a:t>
            </a:r>
            <a:r>
              <a:rPr lang="zh-CN" altLang="en-US" dirty="0"/>
              <a:t>，有向无环图的</a:t>
            </a:r>
            <a:r>
              <a:rPr lang="en-US" altLang="zh-CN" dirty="0"/>
              <a:t>DFS</a:t>
            </a:r>
            <a:r>
              <a:rPr lang="zh-CN" altLang="en-US" dirty="0"/>
              <a:t>结果中不存在</a:t>
            </a:r>
            <a:r>
              <a:rPr lang="en-US" altLang="zh-CN" dirty="0"/>
              <a:t>back edge</a:t>
            </a:r>
            <a:r>
              <a:rPr lang="zh-CN" altLang="en-US" dirty="0"/>
              <a:t>，因此任意两个连续节点间的边都是同一方向的，进而构成了哈密顿通路</a:t>
            </a:r>
            <a:endParaRPr lang="en-US" altLang="zh-CN" sz="1900" dirty="0"/>
          </a:p>
          <a:p>
            <a:pPr marL="0" indent="0">
              <a:buNone/>
            </a:pPr>
            <a:r>
              <a:rPr lang="zh-CN" altLang="en-US" sz="1900" dirty="0"/>
              <a:t>（引理</a:t>
            </a:r>
            <a:r>
              <a:rPr lang="en-US" altLang="zh-CN" sz="1900" dirty="0"/>
              <a:t>1</a:t>
            </a:r>
            <a:r>
              <a:rPr lang="zh-CN" altLang="en-US" sz="1900" dirty="0"/>
              <a:t>的证明可见：</a:t>
            </a:r>
            <a:r>
              <a:rPr lang="en-US" altLang="zh-CN" sz="1900" dirty="0"/>
              <a:t>https://stackoverflow.com/questions/32172870/multiple-hamiltonian-paths-and-topological-sorting</a:t>
            </a:r>
            <a:r>
              <a:rPr lang="zh-CN" altLang="en-US" sz="19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4449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6AB69-8819-412F-B2FB-36352B74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命题</a:t>
            </a:r>
            <a:r>
              <a:rPr lang="en-US" altLang="zh-CN" b="1" dirty="0"/>
              <a:t>3</a:t>
            </a:r>
            <a:r>
              <a:rPr lang="zh-CN" altLang="en-US" dirty="0"/>
              <a:t>：存在哈密顿通路的有向无环图有唯一的拓扑排序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3CD72-2243-46CA-9054-3813482F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证明：假设此结论错误，即存在部分有哈密顿通路的有向无环图，该图有多个拓扑排序。根据竞赛图的定义，任意两个节点间都存在边，再根据引理</a:t>
            </a:r>
            <a:r>
              <a:rPr lang="en-US" altLang="zh-CN" dirty="0"/>
              <a:t>2</a:t>
            </a:r>
            <a:r>
              <a:rPr lang="zh-CN" altLang="en-US" dirty="0"/>
              <a:t>，该图有多条哈密顿通路，这与引理</a:t>
            </a:r>
            <a:r>
              <a:rPr lang="en-US" altLang="zh-CN" dirty="0"/>
              <a:t>1</a:t>
            </a:r>
            <a:r>
              <a:rPr lang="zh-CN" altLang="en-US" dirty="0"/>
              <a:t>矛盾。故此命题是成立。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85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FF5ED-E594-48D8-A660-55F495DD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命题</a:t>
            </a:r>
            <a:r>
              <a:rPr lang="en-US" altLang="zh-CN" b="1" dirty="0"/>
              <a:t>4</a:t>
            </a:r>
            <a:r>
              <a:rPr lang="zh-CN" altLang="en-US" dirty="0"/>
              <a:t>：竞赛图合并强连通分量后可以得到有向无环的竞赛图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44DC0E-BD92-4922-B72B-F38F5CD2D7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b="1" dirty="0"/>
                  <a:t>引理</a:t>
                </a:r>
                <a:r>
                  <a:rPr lang="en-US" altLang="zh-CN" b="1" dirty="0"/>
                  <a:t>3</a:t>
                </a:r>
                <a:r>
                  <a:rPr lang="zh-CN" altLang="en-US" b="1" dirty="0"/>
                  <a:t>：</a:t>
                </a:r>
                <a:r>
                  <a:rPr lang="zh-CN" altLang="en-US" dirty="0"/>
                  <a:t>竞赛图合并强连通分量后的分量图是有向无环图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证明：由算法导论引理</a:t>
                </a:r>
                <a:r>
                  <a:rPr lang="en-US" altLang="zh-CN" dirty="0"/>
                  <a:t>22.13</a:t>
                </a:r>
                <a:r>
                  <a:rPr lang="zh-CN" altLang="en-US" dirty="0"/>
                  <a:t>推出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1" dirty="0"/>
                  <a:t>引理</a:t>
                </a:r>
                <a:r>
                  <a:rPr lang="en-US" altLang="zh-CN" b="1" dirty="0"/>
                  <a:t>4</a:t>
                </a:r>
                <a:r>
                  <a:rPr lang="zh-CN" altLang="en-US" b="1" dirty="0"/>
                  <a:t>：</a:t>
                </a:r>
                <a:r>
                  <a:rPr lang="zh-CN" altLang="en-US" dirty="0"/>
                  <a:t>竞赛图合并连通分量后的分量图仍是竞赛图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证明：首先证明任意两个连通分量之间仅有相同方向的边，即考虑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两</m:t>
                    </m:r>
                  </m:oMath>
                </a14:m>
                <a:r>
                  <a:rPr lang="zh-CN" altLang="en-US" dirty="0"/>
                  <a:t>连通分量，则任意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仅存在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，否则可以构造环，进而使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构成一个新的连通分量，故任意两连通分量在分量图中仅有一条有向边；又由于竞赛图的底图是完全图，因此任意两个连通分量之间皆存在有向边；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由如上两引理可得到命题</a:t>
                </a:r>
                <a:r>
                  <a:rPr lang="en-US" altLang="zh-CN" dirty="0"/>
                  <a:t>4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44DC0E-BD92-4922-B72B-F38F5CD2D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3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86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2C886-40D9-4A49-ADA6-F0F5614F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命题</a:t>
            </a:r>
            <a:r>
              <a:rPr lang="en-US" altLang="zh-CN" b="1" dirty="0"/>
              <a:t>5</a:t>
            </a:r>
            <a:r>
              <a:rPr lang="zh-CN" altLang="en-US" dirty="0"/>
              <a:t>：竞赛图中任意的强连通分量中的任意两点在一个环上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60C075-BA73-4A39-BC50-FC0C9E3E1C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证明：考虑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两个顶点，根据竞赛图之定义，存在边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不妨假设存在边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。根据强连通分量之定义，存在路径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，因此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/>
                  <a:t>一个环上。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推论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：循环赛中同处于一个强连通分量的两个队伍无法分出排名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（该推论错误！！！）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60C075-BA73-4A39-BC50-FC0C9E3E1C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5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844</Words>
  <Application>Microsoft Office PowerPoint</Application>
  <PresentationFormat>宽屏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循环赛的合理排名方法</vt:lpstr>
      <vt:lpstr>循环赛是啥？</vt:lpstr>
      <vt:lpstr>解决此问题，需要如下五条命题</vt:lpstr>
      <vt:lpstr>命题1：循环赛构成的图一定是竞赛图</vt:lpstr>
      <vt:lpstr>命题2：竞赛图必定有哈密顿通路</vt:lpstr>
      <vt:lpstr>命题3：存在哈密顿通路的有向无环图有唯一的拓扑排序</vt:lpstr>
      <vt:lpstr>命题3：存在哈密顿通路的有向无环图有唯一的拓扑排序</vt:lpstr>
      <vt:lpstr>命题4：竞赛图合并强连通分量后可以得到有向无环的竞赛图</vt:lpstr>
      <vt:lpstr>命题5：竞赛图中任意的强连通分量中的任意两点在一个环上</vt:lpstr>
      <vt:lpstr>五条命题证明完毕</vt:lpstr>
      <vt:lpstr>循环赛排名步骤</vt:lpstr>
      <vt:lpstr>PowerPoint 演示文稿</vt:lpstr>
      <vt:lpstr>复杂度分析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循环赛的合理排名方法</dc:title>
  <dc:creator>李 博文</dc:creator>
  <cp:lastModifiedBy>李 博文</cp:lastModifiedBy>
  <cp:revision>66</cp:revision>
  <dcterms:created xsi:type="dcterms:W3CDTF">2018-11-24T11:27:41Z</dcterms:created>
  <dcterms:modified xsi:type="dcterms:W3CDTF">2018-11-26T02:15:41Z</dcterms:modified>
</cp:coreProperties>
</file>