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39"/>
  </p:notesMasterIdLst>
  <p:sldIdLst>
    <p:sldId id="256" r:id="rId2"/>
    <p:sldId id="257" r:id="rId3"/>
    <p:sldId id="261" r:id="rId4"/>
    <p:sldId id="294" r:id="rId5"/>
    <p:sldId id="295" r:id="rId6"/>
    <p:sldId id="262" r:id="rId7"/>
    <p:sldId id="263" r:id="rId8"/>
    <p:sldId id="265" r:id="rId9"/>
    <p:sldId id="266" r:id="rId10"/>
    <p:sldId id="296" r:id="rId11"/>
    <p:sldId id="267" r:id="rId12"/>
    <p:sldId id="291" r:id="rId13"/>
    <p:sldId id="282" r:id="rId14"/>
    <p:sldId id="268" r:id="rId15"/>
    <p:sldId id="270" r:id="rId16"/>
    <p:sldId id="269" r:id="rId17"/>
    <p:sldId id="271" r:id="rId18"/>
    <p:sldId id="272" r:id="rId19"/>
    <p:sldId id="274" r:id="rId20"/>
    <p:sldId id="273" r:id="rId21"/>
    <p:sldId id="275" r:id="rId22"/>
    <p:sldId id="276" r:id="rId23"/>
    <p:sldId id="277" r:id="rId24"/>
    <p:sldId id="278" r:id="rId25"/>
    <p:sldId id="297" r:id="rId26"/>
    <p:sldId id="298" r:id="rId27"/>
    <p:sldId id="300" r:id="rId28"/>
    <p:sldId id="299" r:id="rId29"/>
    <p:sldId id="293" r:id="rId30"/>
    <p:sldId id="283" r:id="rId31"/>
    <p:sldId id="286" r:id="rId32"/>
    <p:sldId id="284" r:id="rId33"/>
    <p:sldId id="285" r:id="rId34"/>
    <p:sldId id="287" r:id="rId35"/>
    <p:sldId id="288" r:id="rId36"/>
    <p:sldId id="289" r:id="rId37"/>
    <p:sldId id="290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45" autoAdjust="0"/>
    <p:restoredTop sz="93129" autoAdjust="0"/>
  </p:normalViewPr>
  <p:slideViewPr>
    <p:cSldViewPr snapToGrid="0">
      <p:cViewPr varScale="1">
        <p:scale>
          <a:sx n="85" d="100"/>
          <a:sy n="85" d="100"/>
        </p:scale>
        <p:origin x="32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5-07T04:52:09.63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4691C78-B8D9-4C16-BFDC-1708EB116382}" emma:medium="tactile" emma:mode="ink">
          <msink:context xmlns:msink="http://schemas.microsoft.com/ink/2010/main" type="writingRegion" rotatedBoundingBox="8790,8079 8550,15510 7392,15473 7631,8042"/>
        </emma:interpretation>
      </emma:emma>
    </inkml:annotationXML>
    <inkml:traceGroup>
      <inkml:annotationXML>
        <emma:emma xmlns:emma="http://www.w3.org/2003/04/emma" version="1.0">
          <emma:interpretation id="{62E58C1B-7C99-4298-AB0B-71730245D902}" emma:medium="tactile" emma:mode="ink">
            <msink:context xmlns:msink="http://schemas.microsoft.com/ink/2010/main" type="paragraph" rotatedBoundingBox="8790,8079 8550,15510 7392,15473 7631,80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7B8D872-B57B-42E5-810B-3CFF02F0BC4B}" emma:medium="tactile" emma:mode="ink">
              <msink:context xmlns:msink="http://schemas.microsoft.com/ink/2010/main" type="line" rotatedBoundingBox="8790,8079 8550,15510 7392,15473 7631,8042"/>
            </emma:interpretation>
          </emma:emma>
        </inkml:annotationXML>
        <inkml:traceGroup>
          <inkml:annotationXML>
            <emma:emma xmlns:emma="http://www.w3.org/2003/04/emma" version="1.0">
              <emma:interpretation id="{737FFED3-79CC-427B-BC80-C9D9E56959C5}" emma:medium="tactile" emma:mode="ink">
                <msink:context xmlns:msink="http://schemas.microsoft.com/ink/2010/main" type="inkWord" rotatedBoundingBox="8790,8079 8625,13188 7467,13151 7631,804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17 100 1864 0,'0'-15'41'0,"0"11"9"0,-4-4 2 0,-1 4 0 0,1 0-42 0,-1 0-10 16,5 4 0-16,0 0 0 0,0-4 14 0,0 0 1 0,0 4 0 0,0 0 0 15,0 0-15-15,0 0 0 0,0 0 8 0,0 0-8 16,0 0 0-16,0 0 0 0,9-4 0 0,-9 4 0 15,0 0 8-15,13-4 0 0,1 0-8 0,-1 0 12 16,5 0-1-16,4 0-1 0,-4-4 0 0,4 5 0 16,0-1-1-16,0 0 0 0,1 0 0 0,-1 0 0 15,4 4-9-15,-3 0 0 0,-1 0 0 0,0 0 0 0,5 4 0 16,-5 0 10-16,0 0-1 0,5 3 0 0,-5-3-1 0,5 8-8 16,-1 4 12-16,1 0-4 0,-5-4-8 0,0 3 8 15,1 1-8-15,-6 4 8 0,5 0-8 0,1 3 8 16,-1-3-8-16,-4 0 8 0,-1 0-8 0,1-1 0 15,-4 1 0-15,3 0 0 0,-3 0 11 0,-1-1-3 16,0-3-8-16,-4 4 12 0,0 4-12 0,-5-1 8 16,1-3-8-16,-1 4 0 0,-4-1 8 0,0 5-8 15,0 0 0-15,5-1 9 0,-5 1-9 0,-5 3 8 16,5 9-8-16,-4-8 8 0,-1-1-8 0,5-3 0 16,-4 3 9-16,0-3-9 0,4 4 11 0,-5-9-3 0,1 5 0 15,-1-4 0-15,1-1 4 0,-1 1 1 0,5 4 0 16,0-5 0-16,0 1-1 0,-4-4 0 0,-1 3 0 0,5-3 0 15,-4 4 0-15,0-4-1 0,-1-1 0 0,-4 1 0 16,5 0-3-16,-5 3 0 0,5-3 0 0,-10 4 0 16,5 0-8-16,-4-1 12 0,0 1-12 0,-1 0 12 15,1-1-12-15,0-3 12 0,-5 0-12 0,0-1 12 16,-4-3-12-16,0 4 0 0,0 0 0 0,-5-1 0 16,0 1 0-16,1 4 0 0,-1-4 0 0,0-1 0 31,1 1-41-31,3 0-4 0,1-4-1 0,0-5 0 0,4 1-110 15,5-4-21-15,0 0-5 0</inkml:trace>
          <inkml:trace contextRef="#ctx0" brushRef="#br0" timeOffset="455.5092">368 1451 2098 0,'0'0'60'0,"0"0"12"0,0 0-58 0,0 0-14 0,0 0 0 0,0 0 0 15,0 11 24-15,0-3 1 0,0 4 1 0,0 0 0 16,-5 4-26-16,1 0-9 0,-5-1 0 0,5 1 0 16,-5 4 9-16,0-4-12 0,0 3 12 0,0 1-12 15,0 0 12-15,0 4 0 0,0-1 0 0,1 1 0 16,-1 0 0-16,4 3 0 0,1 5 0 0,-1-5 0 15,1 1 0-15,4 4 0 0,9-1 0 0,-5 1 8 16,1-1 0-16,4 1 0 0,-1-8 0 0,6-1 0 16,3-7 10-16,1 0 2 0,9 0 1 0,0-8 0 15,4 0 0-15,4-5 0 0,10-3 0 0,-5 0 0 16,0-7-9-16,4-1-1 0,0-4-1 0,-8-4 0 16,4-4-85-16,-5-3-17 0,1 3-3 0</inkml:trace>
          <inkml:trace contextRef="#ctx0" brushRef="#br0" timeOffset="1502.0238">8 2998 1908 0,'0'0'42'0,"0"0"9"0,0 0 1 0,0 0 1 0,0 0-42 0,0 0-11 0,0 0 0 0,0 0 0 0,13 4 8 0,1-4 0 16,-1 0 0-16,5 0 0 15,0 0 12-15,-1 0 3 0,6 0 0 0,-6-4 0 0,10 4-3 16,-5 0 0-16,0 0 0 0,1 0 0 0,3 0-20 0,1 4 9 16,-5 0-9-16,5 0 0 0,4 8 0 0,-5-4 0 15,1 3 0-15,9 1 0 0,-1 4 9 0,5 0-9 16,-9 4 0-16,0-1 9 0,-4 1-9 0,4 4 0 15,-4-1 0-15,-1 1 0 0,1 4 0 0,0 3 0 16,-5 1 0-16,0 3 0 0,0-3 0 0,0 0 0 16,1-5 0-16,-6 1 0 0,1 3 10 0,0-3-10 15,0 0 12-15,-5-1-12 0,0-3 17 0,1 4-3 0,-5-1-1 16,-1 1 0-16,1 0-4 0,0-1-1 0,-4 1 0 0,-1-1 0 16,1 5-8-16,-1-4 12 0,-4 3-12 0,0 5 12 15,-4-1-12-15,-1 5 12 0,1-5-12 0,-1 1 12 16,-4 3-12-16,0-3 0 0,-4-5 0 0,4 1 0 15,-9 4 0-15,10-9 0 0,-10 5 11 0,4-5-11 16,-8 1 8-16,5 0-8 0,-1-1 0 0,-4-3 9 16,-1 4-9-16,-3-1 10 0,3-3-10 0,-3 0 10 15,-1-1-10-15,-4 1 0 0,4 0 9 0,1 3-9 16,-5-3 0-16,4 0 0 0,-4-5 0 0,4 1 8 16,-4-4-8-16,0 0 0 0,5-4 0 0,-1 3 8 15,0-3-8-15,1 0-13 0,-1-8 3 0,5 4 1 16,0 0-43-1,4-4-9-15,0 0-2 0,0 0-577 0,5 4-116 0</inkml:trace>
          <inkml:trace contextRef="#ctx0" brushRef="#br0" timeOffset="1891.1808">226 4589 2023 0,'-14'0'44'0,"14"0"10"0,-9 0 2 0,1 0 0 0,-1 4-44 0,4 0-12 0,-4 4 0 16,0 4 0-16,5-1 0 0,0 5 0 0,-5 12-10 0,0-5 10 31,-4 1-44-31,4 4-4 0,0-4 0 0,0 3 0 0,0-3 32 0,0 3 5 0,5-3 2 0,-1 0 0 16,1 0 9-16,4-1 14 0,0 1-3 0,4-4-1 15,5-1-1-15,0-3 0 16,0 0 0-16,0 0 0 0,4-4-1 0,0-1-8 0,1-3 12 0,3 0-4 16,1 0 8-16,4-4 2 0,-4 4 0 0,4-8 0 15,1 0-4-15,3 0-1 0,1 0 0 0,0 0 0 16,4 0-13-16,9-8 0 0,0 0 8 0,8 0-8 15,1-8 0-15,0 5-13 0,-4-5 2 0,-1 4-579 16,5-8-116-16</inkml:trace>
        </inkml:traceGroup>
        <inkml:traceGroup>
          <inkml:annotationXML>
            <emma:emma xmlns:emma="http://www.w3.org/2003/04/emma" version="1.0">
              <emma:interpretation id="{B9A062B2-CC15-4263-8241-5EEEBF515A3C}" emma:medium="tactile" emma:mode="ink">
                <msink:context xmlns:msink="http://schemas.microsoft.com/ink/2010/main" type="inkWord" rotatedBoundingBox="8390,13821 8335,15503 7545,15477 7599,13795"/>
              </emma:interpretation>
              <emma:one-of disjunction-type="recognition" id="oneOf1">
                <emma:interpretation id="interp1" emma:lang="" emma:confidence="0">
                  <emma:literal>～</emma:literal>
                </emma:interpretation>
                <emma:interpretation id="interp2" emma:lang="" emma:confidence="0">
                  <emma:literal>几</emma:literal>
                </emma:interpretation>
                <emma:interpretation id="interp3" emma:lang="" emma:confidence="0">
                  <emma:literal>-</emma:literal>
                </emma:interpretation>
                <emma:interpretation id="interp4" emma:lang="" emma:confidence="0">
                  <emma:literal>丶</emma:literal>
                </emma:interpretation>
                <emma:interpretation id="interp5" emma:lang="" emma:confidence="0">
                  <emma:literal>〔</emma:literal>
                </emma:interpretation>
              </emma:one-of>
            </emma:emma>
          </inkml:annotationXML>
          <inkml:trace contextRef="#ctx0" brushRef="#br0" timeOffset="2782.5254">-10 5773 1695 0,'-17'-4'37'0,"17"4"8"0,0 0 2 0,0 0 1 0,0 0-39 0,0 0-9 16,0 0 0-16,-5-4 0 0,5 4 11 0,0 0 0 15,0 0 0-15,0 0 0 0,9-4-11 0,0 0 0 16,4 4 0-16,1-4 0 0,-1 1 0 0,5 3 10 0,-5 0-10 15,5 0 10-15,4 0-10 0,0 3 10 0,-4 1-10 0,4 4 10 32,5-4-10-32,-5 4 12 0,0 4-12 0,5 0 12 0,-5-4-12 15,5 8 0-15,-1-1 0 0,1 1 0 16,4 4 0-16,-4 0 10 0,4 7-1 0,0 5 0 0,-5-5 3 0,6 1 1 0,-1 0 0 0,-5-1 0 16,1 5 1-16,-5-8 0 0,0 3 0 0,-4-3 0 15,-5 0-2-15,-4-1 0 0,0 1 0 0,0 0 0 16,0-5 0-16,0 5 0 0,-9-4 0 0,-5 4 0 15,1-1 4-15,0 1 1 0,-5 0 0 0,0 3 0 16,-5-3-5-16,-3 4 0 0,3 3-1 0,-3-3 0 16,3-1-1-16,-8 5 0 0,0 0 0 0,-5-5 0 15,1 1-2-15,-1-1-8 0,0 1 12 0,5-4-4 16,0-1-8-16,-5 1 8 0,9 0-8 0,-4-4 8 16,0-1 0-16,0-3 0 0,4 4 0 0,-4 0 0 0,4-1-8 15,-4 1 10-15,0-4-10 0,4 4 10 0,0-5-10 16,5 5 0-16,4 0 0 0,4 4 8 0,-8-9-8 0,0 1 0 15,4-4 0-15,0 0 0 16,-4-4-88-16,-5 0-12 0,-4-1-4 0,0-3-780 16</inkml:trace>
          <inkml:trace contextRef="#ctx0" brushRef="#br0" timeOffset="3109.7839">128 6729 1818 0,'-13'11'40'0,"8"-3"8"0,1 8 1 0,-5 4 3 0,4 3-42 0,1 5-10 0,-5 4 0 0,5 3 0 15,4 1-16-15,-5-1-6 0,1 1-1 0,-5 3 0 32,4 1-25-32,1-5-6 0,-5 1-1 0,5-1 0 0,-1-3 63 0,1 3 12 15,-1-3 2-15,5-4 1 0,5-5 24 0,4-3 5 0,0 0 0 0,-1-4 1 16,6-1-29-16,8-3-7 0,-4-8-1 0,8 0 0 16,5-4-2-16,1-8-1 0,3-11 0 0,10-9 0 15,3 4-29-15,15-3-5 0,3-5-2 0,1 0-530 16,4-3-107-16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5-05T16:54:00.02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6C3269B-0848-45FE-B331-CBCFA315A84B}" emma:medium="tactile" emma:mode="ink">
          <msink:context xmlns:msink="http://schemas.microsoft.com/ink/2010/main" type="inkDrawing" rotatedBoundingBox="2662,8965 11882,9230 11875,9466 2655,9201" shapeName="Other"/>
        </emma:interpretation>
      </emma:emma>
    </inkml:annotationXML>
    <inkml:trace contextRef="#ctx0" brushRef="#br0">0 72 1436 0,'0'0'32'0,"0"0"6"0,0 0 2 16,0 0 0-16,0 0-32 0,0 0-8 0,0 0 0 0,0 0 0 0,0 0-12 0,0 0-3 15,0 0-1-15,0 0 0 16,0 0 16-16,0 0-9 0,0 0 9 0,0 0-8 16,0 0 51-16,0 0 10 0,0 0 3 0,5 9 0 15,9-9-37-15,-14 0-7 0,10 8-2 0,-10-8 0 16,19 0-10-16,-5 0 0 0,1 0 0 0,-1 0 8 16,1 9-8-16,-1-9 12 0,5 0-12 0,0 0 12 15,1 0-2-15,-1 0 0 0,0 0 0 0,5-9 0 16,-5 5 2-16,5 4 1 0,5 0 0 0,0-4 0 15,-1-5 7-15,1 9 0 0,0 0 1 0,0-8 0 0,-1 8-5 16,6-5 0-16,-5 5-1 0,4-4 0 0,-9 4-1 16,10 0 0-16,-10 0 0 0,9 0 0 0,-9 9-5 0,0-9-1 15,0-5 0-15,10 5 0 0,-10 0-8 0,0 0 0 16,0 5 0-16,-5-5 0 0,5-9 0 0,0 9 0 16,0 0 0-16,0 0 0 0,-5 0 9 0,5-4-9 15,0 4 10-15,0-5-10 0,0 5 13 0,0-4-3 16,5 4-1-16,-1 0 0 0,-4 0 3 0,0 0 1 15,0-4 0-15,-5 4 0 0,15 0-13 0,-10 0 0 0,0 0 0 0,0-4 0 16,0 4 0-16,9-5 0 0,-13 5 0 0,8 0 0 16,-4-4 0-16,0 4 12 0,0-4 0 0,-5 0 0 0,5 4-12 15,0 0 0-15,-4-5 0 0,3 1 0 0,1 0 0 0,-4 4 0 16,4-4 0-16,0 4 0 0,0 0 0 0,0 0-10 16,-5 0 10-16,9 0-12 0,-4 0 12 0,10 0 0 15,-15 4 0-15,5 0 0 0,0 0 0 0,0 1 0 16,0-5 0-16,0 0 0 0,5 0 0 0,-5 0 0 15,4 0 0-15,1 4 0 16,-5-8 8-16,0 8-8 0,0-4 10 0,0 0-10 16,0 4 0-16,0 0 0 0,-5-4 0 0,5 0 0 15,-5 0 0-15,5 0 0 0,-4-4 0 0,4 4 0 16,-5 0 0-16,5 0 0 0,-10 0 0 0,10 0 0 16,-5-4 0-16,5 4 0 0,0 4 0 0,0-4 0 15,0-4 0-15,5 4 9 0,-5 4-9 0,-5-4 12 0,5 4-12 0,5-4 0 16,-5 0 0-16,4 5 0 0,-8-5 0 0,4 0 0 15,0 0 11-15,0 0-11 0,0 4 0 0,-5 0 0 16,5 0 0-16,0 1 0 0,0-10 0 0,0 10 0 16,-5-5 0-16,5 4 0 0,0-4 0 0,0 0 0 15,0 4 0-15,0-4 0 0,4 5 0 0,1-5 0 16,-5 0 0-16,5 0 0 0,-5 0 0 0,9 0 0 16,-4 0 0-16,5 4 0 0,-10-4 9 0,4 0-9 0,6 4 8 15,-5 0-8-15,-5 1 0 0,5 3 0 0,-1 1 0 0,-4-5 0 16,0 4 0-16,0-3 0 0,5 3 0 15,-5 1 0-15,0-5 8 0,0 0-8 0,0-4 0 16,5 4 8-16,-5 5-8 0,4-5 0 0,6 1 9 0,-5-5-9 16,-1 4 0-16,6 0 8 0,-5-4-8 0,9 4 0 15,0 5 0-15,-4-5 0 0,-5 0 0 0,4 1 0 16,1-5 8-16,-5 8-8 0,-1 1 8 0,6-1-8 16,0-8 0-16,-11 4 0 0,11 9 0 0,-5-8 8 15,4-1 0-15,-4 0 0 0,0 0 0 0,4 1 0 16,-9-5 0-16,10 0 0 0,0 0 0 0,-1 0 0 15,-4 0-8-15,4 0 0 0,1 0 0 0,0 0 0 16,-1 0 0-16,-4 8 0 0,4-8 0 0,1 0 0 16,0 0 0-16,-1-4 0 0,1 17 0 0,-10-13 0 15,4 8 0-15,1-8 8 0,-5 9-8 0,5-9 0 16,0 8 0-16,-1-8 0 0,-4 0 0 0,5 0 0 0,0 0 0 0,0 0 0 16,4-8 0-16,1 8 0 0,-5 0 0 0,4 0 0 15,1 0 0-15,-1 0 0 0,6 0 0 0,-1-9 0 16,-9 9 0-16,9 0 0 0,0 0 0 0,1 0 0 15,-6 9 0-15,1-9 0 0,4 0 0 0,-9 8 9 16,5-12-9-16,-6 8 0 0,1 0 12 0,0 5-4 16,0-9 0-16,-1 0-8 0,-4 0 0 0,5 0 0 15,0 0 0-15,0 0 0 0,-1-9 8 0,6 9-8 16,-5-4 0-16,4-4 0 0,1 8 0 0,-5 0 0 16,4-5 0-16,1 5 0 0,4 0 0 0,-4 0 0 15,-1 0 8-15,-4 0-8 0,5-4 0 0,-1 4 0 16,-4 0 0-16,4-4 0 0,-4-5 0 0,5 1 0 0,-1-1 0 15,1 1 0-15,4 4 0 0,1-1 0 0,-1 1 0 0,5 0 0 16,-5-1 0-16,6 1 0 0,-6 4 0 0,-5-4 0 16,15 0 0-16,-4-1 0 0,-6 5 0 0,5 0 0 15,-5 0 0-15,6 0 0 0,-6 0 0 0,-5 0 0 16,15 5 0-16,-14-5 0 0,14 0 0 0,-5 8 0 16,-5-8 0-16,6 0 0 0,3 0 0 0,1 0 0 0,-4 0 0 15,-6 9 0-15,19-9 0 0,-23 0 0 0,14 4 0 0,-5-4 0 16,5 4 0-16,-5-4 0 15,5-4 0-15,-10 4 0 0,6 0 0 0,4-9 0 16,-5 5 0-16,-5 4 0 0,10-4 0 0,-5 4 0 16,-5 0 0-16,6 0 0 0,-6-9 0 0,5 9 0 0,-9 5 0 0,4-5 0 15,-4-9 0-15,-1 9 0 0,1 0 8 0,-6-4-8 16,6 4 0-16,-10-9 0 0,10 5 0 0,-10 4 0 16,0 0 0-16,4-4 0 15,-4 0 0-15,-5 4 0 0,5 0 0 0,-4 0 0 16,-6 0 0-16,-4 0 0 0,4 4 0 0,0-4 0 0,-4 4 0 15,-10-4-9-15,0 0 9 0,0 0-12 16,0 0-109-16,0 0-23 0,-5 9-4 0,-9-1 0 0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5-05T16:54:01.72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82A14E1-D3C8-4425-B0FC-4BC902B33412}" emma:medium="tactile" emma:mode="ink">
          <msink:context xmlns:msink="http://schemas.microsoft.com/ink/2010/main" type="inkDrawing" rotatedBoundingBox="2518,10062 11771,10018 11772,10194 2519,10239" shapeName="Other"/>
        </emma:interpretation>
      </emma:emma>
    </inkml:annotationXML>
    <inkml:trace contextRef="#ctx0" brushRef="#br0">0 205 1465 0,'10'-30'32'0,"-10"21"6"0,14 1 2 0,-14 8 2 0,0 0-34 0,10-5-8 0,4-3 0 0,-4 4 0 16,9-1-11-16,-5 5-4 0,5-4-1 0,-4 4 0 31,-1-4-28-31,10 4-7 0,0 0-1 0,-5 0 0 0,-4 0 52 0,9-4 9 0,-5 4 3 0,5 0 0 15,-10 0 19-15,15 0 4 0,-5 0 1 0,0 0 0 16,0 4-26-16,5-4-10 0,-1 0 8 0,6 0-8 16,-5 0 8-16,4-4-8 0,1 4 8 0,9-5-8 15,-5 10 19-15,1-1-2 0,-6-8 0 0,1 4 0 16,14 0 2-16,-15 4 0 0,1-4 0 0,4 4 0 16,1-4-6-16,-6 0-1 0,1 4 0 0,-1-4 0 15,1 5-4-15,-1-5 0 0,6-5-8 0,-6 5 12 16,1 5-4-16,-1-5-8 0,1-5 11 0,4 5-11 15,1 5 12-15,4-5-4 0,-10 4 0 0,6-4-8 0,-1 4 16 0,0-4-4 0,1 4-1 16,-6 1 0-16,1-10-11 0,-1 5 12 0,1-4-12 16,0 0 12-16,-1 0-1 0,-4-1 0 0,9-3 0 0,-4 4 0 15,-5-1 1-15,9 1 0 0,-5-4 0 0,6-5 0 16,-1 13-1-16,0-5 0 0,1 1 0 0,-6 0 0 16,6 0-11-16,-6-1 8 0,1 5-8 0,-5 0 8 15,4 0-8-15,1 0 0 0,-6 0 0 0,1 0 0 16,0-8 0-16,5 8 8 0,-6 0-8 0,1 0 0 15,0-13 12-15,4 13-2 0,-4-4-1 0,5 0 0 16,4-1-9-16,-4 5 10 0,-6-4-10 0,1 0 10 16,5 4-2-16,-1 4-8 0,-4 0 12 0,5 1-4 15,-6-5-8-15,6 0 0 0,4 4 0 0,-9 0 0 16,5-4 0-16,-6 0 0 16,6 0 0-16,-5 0 8 0,4 0-8 0,-4 0 0 0,5 0 0 0,-1 0 0 15,-4-4 0-15,9-5 0 0,-4 5 0 0,4 4 0 16,-9 0 0-16,5 0 8 0,-1 0-8 0,1 0 0 15,-6 0 11-15,11 0-3 0,-6 0-8 0,1 0 12 16,9 0-12-16,-14 0 11 0,4 4-11 0,1-4 10 16,-1 0-10-16,1-4 10 0,4 0-10 0,-4 0 10 15,-1 8-10-15,6-4 8 0,-6-4-8 0,1 4 8 16,-1 0-8-16,1 0 0 0,4 4 0 0,-4-4 0 16,0 0 0-16,-1 0 8 0,5 4-8 0,1-4 0 15,-6 4 11-15,1-4-3 0,4 0-8 0,-4 5 12 16,-1-5-4-16,-4 4-8 0,5-4 11 0,-6 0-11 15,1 4 8-15,5-4-8 0,-1-4 0 0,1 4 0 16,-5 0 9-16,4 0-9 0,1 0 0 0,-1 0 9 16,1 0-9-16,-1 0 0 0,1 0 0 0,4 0 0 15,-4 0 0-15,-1-4 0 0,1 4 0 0,0 0 0 16,-10 0 0-16,14 0 0 0,-5 0 0 0,-4 0 0 0,0 0 0 16,5 0 0-16,-6 0 0 0,1-9 8 0,5 9-8 0,-1 0 0 15,1 0 0-15,-1 0 0 0,-4 0 0 0,9 0 0 16,-4 0 0-16,0 0 0 0,-1 0 0 0,5 0 0 15,1 0 0-15,-1 0 0 0,-4 0 0 0,-1 0 0 16,1 0 0-16,-1 0 0 0,1 4 0 0,-5 1 10 16,4-5-10-16,-4 0 10 0,0-5-10 0,0 5 10 15,-1-4-10-15,1-4 10 0,5 3-10 0,-1 1 0 16,1-4 0-16,-1 3 0 0,1 1 0 0,-1 4 8 16,1 0-8-16,0 0 0 0,-1 0 0 0,1 0 0 15,4 0 8-15,-4 0-8 0,-1 0 0 0,1-4 0 0,-1 4 0 16,-4 4 0-16,0-4 0 0,4 0 0 15,1-4 0-15,-10 4 0 0,9 4 0 0,1-4 0 0,0 0 0 0,-6 0 0 16,6-4 0-16,9 4 0 0,-14 0 0 0,4 8 0 16,1-8 0-16,-1 0 0 0,1 0 0 0,4 0 0 15,-4 5 0-15,0-5 0 0,4 0 0 0,-5 8 0 16,-9-8 0-16,10 9 0 0,-5-9 0 0,-1 0 0 16,1 8 0-16,0-8 0 0,0 0 0 0,4 0 0 15,-4 0 0-15,0 0 0 0,4-4 0 0,1 4 0 16,0 0 0-16,4 0 0 0,-9 4 0 0,4 0 8 15,6-4-8-15,-6 5 0 0,-4-1 0 0,4 0 0 16,1 5 0-16,0-5 0 0,-6 4 0 0,1 1 0 16,5-1 0-16,-6 5 0 0,-4-4 0 0,5-9 0 15,-5 8 0-15,5 1 0 0,-5-13 0 0,5 8 0 16,-1 0 0-16,1 0 0 0,0-4 0 0,0-4 0 16,4 4 0-16,-4 0 0 0,5 0 0 0,-1 0 0 15,-4 0 0-15,0 0 0 0,-1 0 0 0,1 4 0 0,-5 1 0 0,5-5 0 16,-5-5 0-16,5 10 0 0,-5-1 0 0,0-4 0 15,-5 0 0-15,0 0 8 0,5 0-8 0,-5 0 0 16,-5 0 0-16,6 0 0 0,-6 4 9 0,5-4-9 16,-4 4 10-16,-6-4-10 0,1 0 8 0,9 0-8 15,-5 5 0-15,-4-5 9 0,-1 0-9 0,-9 0 0 16,15 0 0-16,-6 0 0 0,-4-5 0 0,-5 5 0 16,15 0 0-16,-15 0 8 0,0 0-19 0,0 0-4 15,0 0-1-15,0 0-636 16,0 0-127-16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5-05T16:54:03.649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2D95EBB-C18B-41C7-82F9-CAF339605F26}" emma:medium="tactile" emma:mode="ink">
          <msink:context xmlns:msink="http://schemas.microsoft.com/ink/2010/main" type="inkDrawing" rotatedBoundingBox="2457,10805 11954,10910 11953,11003 2456,10899" shapeName="Other"/>
        </emma:interpretation>
      </emma:emma>
    </inkml:annotationXML>
    <inkml:trace contextRef="#ctx0" brushRef="#br0">0 11 1177 0,'0'0'25'0,"0"0"6"0,0 0 1 0,0 0 2 0,5-4-34 0,14 0 0 0,-10 4 0 0,11-4 0 16,-11 4 0-16,1 0 0 0,14 0 0 0,-10 4 0 16,-4-4 0-16,14 4 10 0,-5-4-10 0,-5 4 8 15,5 1 43-15,-4-1 8 0,9 0 1 0,0 0 1 16,0 1-21-16,-5-1-4 0,5 0 0 0,-10-4-1 0,10 5-21 15,5-1-4-15,-10 0-1 0,10-8 0 0,-5 8-9 0,5-4 12 16,4 4-12-16,-4-4 12 0,0 0 8 0,4 0 1 16,1-4 1-16,-1 4 0 0,6 0-2 0,-1 0-1 15,5 0 0-15,-9-4 0 0,14 4-8 0,-15 0-2 16,1 0 0-16,4-9 0 0,-4 9-9 0,9 0 10 16,-14-13-10-16,4 13 10 0,1-4-1 0,-1 0 0 15,1 4 0-15,-1-4 0 0,-4 4 2 0,10 0 0 16,-11 0 0-16,6 0 0 0,4 0-3 0,-4 4-8 15,-1-4 12-15,1 0-4 0,-1 4 1 0,-4-4 0 16,5 4 0-16,-1-4 0 0,-4 0-9 0,0 5 0 0,0-5 0 16,4 0 0-16,-9-5 12 0,5 5-2 0,0 0-1 15,4 0 0-15,-4 0-1 0,0 0-8 0,0-4 12 0,4 4-4 16,5-4-8-16,-4 4 0 0,-5-4 9 0,4 4-9 16,-4 0 0-16,5 0 8 0,-6 0-8 0,6 0 0 15,-5 0 11-15,4 4-3 0,1-4 0 0,-1 4 0 16,1-4-8-16,-5 0 0 0,-1 0 0 0,1 0 0 15,0 4 0-15,0-4 0 0,0 0 0 0,-1 5 8 16,1-5-8-16,0-5 0 0,0 5 0 0,4 0 8 16,-4 0-8-16,4-8 0 0,1 8 0 0,0 0 8 15,-6 0-8-15,1 0 0 0,0 0 0 0,0 0 0 16,4-9 9-16,-4 9-9 0,5 0 10 0,-1 0-10 16,-4-8 9-16,4 8-9 0,-4 0 8 0,0 0-8 15,0 0 0-15,-5-4 0 0,4 4 8 0,6 0-8 16,-10 0 0-16,5 0 0 0,0 0 0 0,-1 0 8 15,-4 0-8-15,5 4 0 16,0-4 0-16,0 4 8 0,-1 0-8 0,1 1 0 16,5 3 0-16,-6-4 0 0,6 1 0 0,-10 3 0 0,9-3 0 0,-9-1 0 15,10 0 0-15,-10 0 0 0,5 1 0 0,-1-1 0 16,-4 4 0-16,5-8 0 0,0 0 0 0,0 0 0 16,0 0 0-16,-6 0 0 0,6-8 0 0,0 4 0 15,5-1 0-15,-6 1 8 0,1 4-8 0,5 0 0 16,-6-4 8-16,6 0-8 0,-5 4 0 0,0 0 8 15,4 0-8-15,-4 0 0 0,0 0 0 0,-1 0 8 16,-4 4-8-16,5-4 0 0,-5 0 0 0,0 8 0 16,0-8 0-16,5 9 8 0,-5-9-8 0,0 4 0 15,0-4 0-15,0 4 8 0,4-4-8 0,-4 0 0 16,0 0 0-16,5 0 0 0,0 0 8 0,4 0-8 16,-4 0 0-16,5 0 8 0,-5 0-8 0,4 0 8 0,1 0-8 15,-1 0 8-15,1 5-8 0,-1-5 8 16,1 0-8-16,-1 4 10 0,-4-4-10 0,5 4 10 15,-1-4-10-15,-4 9 0 0,0-9 0 0,0 0 8 16,-1 4-8-16,1 0 0 0,-5-4 0 0,5 4 0 16,0 1 16-16,4-5-1 0,-4 0-1 0,5 0 0 15,-6 0-14-15,6 0 0 0,-1 0 0 0,1-5 0 16,4 5 0-16,-4 0 0 0,-1 5 0 0,1-5 9 16,-5 4-9-16,4-4 10 0,1 0-10 0,4 0 10 15,-14 0-10-15,10 4 10 0,-10-8-10 0,0 4 10 16,9 0-10-16,-9 0 12 0,0-4-12 0,5 4 12 0,0-5-12 15,-10 1 10-15,5 0-10 0,0 4 10 0,0 0-10 16,9-4 0-16,-9-1 9 0,0 5-9 0,0 0 0 0,0-4 0 16,10 4 0-16,-1 0 8 0,-9 0-8 0,0 0 0 15,0 0 8-15,0 0-8 0,10 0 9 0,-10 0-9 16,0 0 12-16,5 0-12 0,-6 4 0 0,1 1 0 16,-4-10 0-16,4 5 0 0,-5 0 0 0,5 0 0 15,-5 0 0-15,5 0 0 0,-5 0 0 0,5 0 0 16,-5 0 0-16,5 0 0 0,0 0 0 0,0 0 0 15,0 0 0-15,5-4 0 0,-5 4 0 0,0-4 0 0,0 4 0 0,5 0 0 16,-1 0 0-16,6 0 0 0,-10 0 0 0,5 0 0 16,-1 0 0-16,1 4 0 0,0-4 0 0,0 4 0 15,-5-4 0-15,0 0 0 0,0 0 0 0,0 0 0 16,-1 0 0-16,-3 0 0 0,4-4 0 0,-5 4 0 16,10 0 0-16,-10-4 0 0,0 4 0 0,5 0 0 15,0 0 0-15,-5 0 0 0,5 0 0 0,5-4 0 16,-5 4 0-16,0 0 0 0,4 0 0 0,-4 0 0 15,5 0 0-15,-5 0 0 0,0 0 0 0,0 4 0 16,5-4 0-16,-10 0 0 0,15 0 0 0,-15 4 0 16,5-4 0-16,-5 0 0 0,5 4 0 0,-5-4 0 15,0 5 0-15,5-5 0 0,-5 0 0 0,1 4 0 16,4-4 0-16,-5 0 0 0,0 0 0 0,0 0 0 16,10 0 0-16,-5 0 0 0,-5 0 0 0,5 0 0 15,0 0 0-15,5 0 0 0,-5 0 0 0,4-4 0 16,-8 4 0-16,13 0 0 0,-9 0 0 0,10 0 0 0,-10 0 0 0,0 0 0 15,14 4 0-15,-9-4 0 0,0 4 9 0,-1-4-9 16,-4 4 0-16,5-4 9 0,-10 5 0 0,5-5 0 16,5 0 0-16,-5 4 0 0,0-4-1 0,0 4 0 15,-5-4 0-15,0 0 0 0,5 0-8 0,-5 0 0 16,-4 0 9-16,9 0-9 0,0 0 15 0,-5-4-2 16,-5 4 0-16,10 0 0 0,-9 0-13 0,-1 0-12 15,5 0 3-15,-9 0 0 0,4-4 9 0,-4 8 0 16,4-4 0-16,-14 0 0 0,10 0 0 0,-1-4 0 15,-9 4 0-15,15 0-8 0,-6-5-12 0,6 5-1 16,-6 0-1-16,-9 0-698 16,10 0-140-16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5-05T16:57:47.172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CE69A59-967B-4DBE-8983-3E01F26FF991}" emma:medium="tactile" emma:mode="ink">
          <msink:context xmlns:msink="http://schemas.microsoft.com/ink/2010/main" type="inkDrawing" rotatedBoundingBox="2070,12412 13101,12523 13099,12731 2067,12621" shapeName="Other"/>
        </emma:interpretation>
      </emma:emma>
    </inkml:annotationXML>
    <inkml:trace contextRef="#ctx0" brushRef="#br0">0 163 1962 0,'0'0'43'0,"10"0"9"0,0 0 1 0,4 0 3 0,10-8-45 0,-5 8-11 0,5 0 0 0,0-9 0 15,0 14-17-15,5-5-6 0,0 0-1 0,-1 4 0 16,1 0-2-16,0-4-1 0,-5 4 0 0,5-4 0 15,-1 9 42-15,1-9 8 0,0 0 1 0,0 0 1 0,4 0 21 0,1 0 4 16,-1-9 1-16,1 9 0 0,-5 0-37 0,-1 0-14 16,1 0 11-16,5-8-11 0,-10 8 0 0,9 0 0 15,-9 0 0-15,0-4 0 0,10 4 0 0,-10-5 8 16,-5 1-8-16,10 4 9 0,-1 0-1 0,-4 0 0 16,10-4 0-16,-5 4 0 0,4 0-8 0,-9 0 0 15,15 0 9-15,-6 0-9 0,1-4 0 0,-1 4 0 16,1-5 0-16,-1 5 0 0,1-4 0 0,0 4 8 15,-6-4-8-15,6 4 0 0,-1-4 0 0,-4 4 0 16,0-5 0-16,5 5 8 0,-10-4-8 0,14 4 8 16,-5 0-8-16,-4 0 8 0,-5 0-8 0,10 0 0 15,-1 0 0-15,1 4 0 0,4 1 0 0,-4-5 0 16,4 0 8-16,-4 0-8 0,4 4 0 0,0-4 0 0,-4-4 0 16,4 4 0-16,-4-5 0 0,-1 5 9 0,6-4-9 0,-1 4 0 15,-4-4 0-15,9-1 0 0,-5-3 0 0,10 8 0 16,-5 0 10-16,5-9-10 0,-5 5 8 0,5 0-8 15,-5 0 21-15,1 4-1 0,-1-5 0 0,0 1 0 16,5 4-20-16,-10 0-16 0,5 0 2 0,-4-4 1 16,-6 0 13-16,10-1 0 0,-4 5 0 0,4-4 10 15,0 0-10-15,0 4 10 0,0-4-10 0,5-1 10 16,5 5-10-16,-5-4 10 0,-5 4-10 0,5 0 10 16,0-4-2-16,0 4 0 0,-10-5 0 0,5 5 0 15,1 0-8-15,-6-4 0 0,0 0 0 0,1 0 0 16,4 4 0-16,-5 0-12 0,10-5 2 0,-5 5 1 15,0 0 9-15,0 0 0 0,1 0 0 0,-1 5 8 16,0-5-8-16,-5 4 11 0,5 4-11 0,-9-8 12 16,4 5-12-16,-4-1 0 0,-1-4 0 0,6 0 0 0,4 0 0 15,-5 4 0-15,-4 1 0 0,14-5 8 0,-15 0-8 0,10 4 0 16,5-4 9-16,0 4-9 0,-9 0 0 0,4 1 9 16,5-5-9-16,-15 4 0 0,6 0 9 0,4 0-9 15,-10 1 0-15,1-5 9 0,4 0 0 0,-4 4 0 16,-5 0 0-16,14 0 0 0,-14-4-9 0,14 5 0 15,-5-5 0-15,5 4 0 0,5 0 0 0,-5 0 0 16,-4-4 0-16,9 5 0 0,-5-1 0 0,5-4 0 16,-15 13 0-16,15-13 0 0,-5 8 0 0,-4-8 0 15,-6 9 0-15,10-5 0 0,-4 0 0 0,-6-4 0 0,15 5 12 16,-9-1-4-16,13 0-8 0,-4-4 0 0,0-4 9 16,0 8-9-16,0-4 0 0,5 0 0 0,-5 0 0 0,0 0 0 15,0 4 0-15,-5-4 0 0,5 0 0 0,-15 9-8 16,15-9 8-16,-14 0 0 0,14 0 0 0,-5 0 0 15,5 4 0-15,0 5 12 0,0-9 0 0,0 8-1 16,4-8-11-16,-13 0 0 0,9 9 0 0,4-9 8 16,-4 0-8-16,-5 8 0 0,5-8 0 0,0 0 0 15,0 0 18-15,5 0 2 0,0 0 0 0,4-4 0 16,-4 4-29-16,5 4-6 0,-1-4-1 0,5 0 0 16,-4 0 26-16,-5 0 5 0,4 5 1 0,-9-5 0 15,0-5-16-15,10 5 0 16,-10 0 0-16,4 0 0 0,1-4-10 0,0 0-5 15,9 4-1-15,0-5 0 0,1 5 16 0,-11 0 0 0,11-4 0 0,-6 4 0 16,-4-4 14-16,5 4-1 0,-6 0 0 0,11 0 0 16,-11 0-13-16,11 0-8 0,-6 0 8 0,6 4-13 15,-1 0 13-15,-5 1 10 0,1-5-2 0,-1 4 0 16,-4 0-8-16,5-4 0 0,-1 5 0 0,6-5 0 16,-1 4 0-16,5-4 0 0,0-4 0 0,0 12-11 15,0-4 11-15,0-4 0 0,1-4 0 0,-6 4 0 16,0 0 0-16,-4 0 0 0,4-8 0 0,0 8 0 0,1 0 0 15,-1 0 0-15,0 0 0 0,-4-5 0 0,4 1 0 0,-9 4 0 16,-5-4 0-16,0 4 8 16,-5 0-32-16,0 0-5 0,-5 0-2 0,-4-5-686 15,0 5-138-15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5-05T16:57:49.19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01BAA34-B908-4E34-A40D-D9666DAD9D6A}" emma:medium="tactile" emma:mode="ink">
          <msink:context xmlns:msink="http://schemas.microsoft.com/ink/2010/main" type="inkDrawing" rotatedBoundingBox="2479,13479 20452,13373 20454,13635 2481,13741" shapeName="Other"/>
        </emma:interpretation>
      </emma:emma>
    </inkml:annotationXML>
    <inkml:trace contextRef="#ctx0" brushRef="#br0">0 230 1738 0,'0'0'38'0,"0"0"8"0,19-4 2 0,5-4 1 0,0 8-39 0,5-5-10 0,-1 1 0 0,6 4 0 31,0 0-47-31,-1 0-11 0,-4 4-2 0,4-4-1 15,-4-4 21-15,0 4 4 0,0 0 0 0,-1 0 1 0,6 0 92 0,0 0 19 0,4 0 3 0,0 0 1 16,1 0-31-16,4 4-5 0,-5 1-2 0,5-5 0 16,0 4-30-16,1 0-12 0,-6 0 11 0,5-4-11 15,-5 5 8-15,1-5-8 0,-1 0 0 0,-4 0 0 16,4-5 17-16,5 1-2 0,-4 4-1 0,4 0 0 16,0 0 1-16,0 0 0 0,0 0 0 0,0 0 0 15,5 0 2-15,-5 0 1 0,5-4 0 0,-5 4 0 0,5-4-18 16,-14 4-16-16,9 0 4 0,-5 0 0 0,1 0 21 0,-1 0 5 15,1 0 1-15,-1 0 0 0,0-13-4 0,5 13-1 16,-4-4 0-16,9 4 0 0,4 0-10 0,-4 0 0 16,0 0 9-16,0 0-9 0,0 4 0 0,0-4 0 15,-5 0 0-15,5 0 0 0,-14 0 0 0,14-4 8 16,-5 4-8-16,-5-5 0 0,10 1 0 0,-5 4 9 16,5 0-9-16,5 0 0 0,-5-4 16 0,0-5-4 15,0 9-1-15,4-8 0 0,-4 8 1 0,0 0 0 16,0 0 0-16,0-4 0 15,5 4-12-15,-5-5 10 0,0 1-10 0,0 0 10 16,9-1-10-16,-9 1 12 0,10-4-12 0,-5 8 12 0,4 0-4 0,-4-5-8 16,0 5 12-16,-1 0-4 0,-9-4 1 0,5 0 0 15,0 4 0-15,5 0 0 0,-5-4-9 0,9 8 12 16,-4-13-12-16,5 9 12 0,4 0-4 0,0 0 0 16,6-4 0-16,-11 0 0 0,10-5 0 0,-9 9 0 0,-10 0 0 15,9-8 0-15,-9 8 0 0,10 0-8 0,-10 0 12 0,9 0-4 16,1 0 0-16,-1-9 0 15,1 5 0-15,-1 0 0 0,10 0 10 0,-14 4 2 16,0-9 0-16,4 9 0 0,-4-9-20 0,5 5 0 16,-1 4 0-16,-4-4 0 0,0 0 0 0,9-1 0 15,-5 1 0-15,1 0 0 0,-1 0 0 0,1-1 0 16,0 5 0-16,-1-4 0 0,-4 0 0 0,-5 0 0 16,0-1 0-16,0 1 0 0,4 4 10 0,1 0-2 15,0 0 0-15,0 0 0 0,9 0-8 0,-9 0 0 16,4 0 0-16,-9 0 0 0,5 4 0 0,-5-4 0 0,0 0 0 0,0-4 8 0,0 4-8 0,0 0 0 15,-1 0 0-15,1 0 8 0,0 0-8 0,5 0 0 16,0 0 0-16,0 0 0 0,4 0 0 0,1 4 0 16,-10-4 0-16,4 0 0 0,1 0 0 0,-5 0 0 15,-5 0 9-15,5 5-9 0,-5-10 0 0,5 10 0 16,0-5 0-16,0 4 0 0,5-4 0 0,-1 4 0 16,1-4 0-16,-5 4 8 0,10-4-8 0,-10 5 0 15,-5-5 8-15,5 4-8 0,0-4 10 0,-10 4-2 0,15 0-8 16,-15-4 12-16,5 0-12 0,5 0 9 0,10 0-9 15,-10 0 8-15,0 0 3 0,4 0 0 0,-4 5 0 0,10-5 0 16,-10 0-11-16,0-5 0 0,-5 5 9 0,5 0-9 16,0 0 0-16,0-4 0 0,0 0 0 0,4 4 0 15,-4 0 0-15,10 0 0 0,-10-9 0 0,9 9 0 16,-14 0 0-16,15-8 0 0,-5 8 0 0,-1 4 0 16,-4-4 0-16,0-4 0 0,0 4 0 0,-5-9 0 15,5 9 0-15,-5 0 9 0,5 0-9 0,0 0 0 16,-5 0 20-16,10 0-2 0,0-4-1 0,0 4 0 15,-15 4-26-15,15-4-6 0,-5 0-1 0,-5 0 0 16,5 5 16-16,0-5 0 0,-10 0 0 0,15 4 0 16,-15-4 8-16,5 8-8 0,-4-8 0 0,9 0 0 15,-5 0 13-15,5 0-1 0,9 5 0 0,-14-5 0 16,5 4-12-16,0-4 0 0,0 8-12 0,-5-8 12 0,-4 9 0 16,4-5 0-16,-5-4 0 0,1 9 0 0,-1-9 8 15,5 8-8-15,-5-8 0 0,1 9 0 0,4-13 0 16,0 8 0-16,5-4 0 0,-5 4 0 0,5 0 0 0,-5-4 0 15,5 5 0-15,0-10 0 0,-5 5 0 0,0 0 0 16,1 0 0-16,-1 0 0 0,-5 9 0 0,5-9 0 16,-9 0 0-16,4 8 0 0,5-8 0 0,5 0 0 15,-5 0 0-15,0 0 0 0,5-8 0 0,0 8 0 16,0 0 0-16,5 0 0 0,-5-9 8 0,0 9-8 16,0 0 0-16,-5 0 0 0,0 0 11 0,0-4-11 15,0 4 12-15,1 0-12 0,-1 0 0 0,-5 0 0 16,20-4 0-16,-10 0 0 0,-5 4 0 0,5 0 0 15,19 0 0-15,-5 0 0 0,-14-5 0 0,5 1 0 0,-5 4 0 16,0 0 0-16,4 0 0 0,-4 0 0 0,-9 0 0 0,4 0 0 16,5 0 0-16,-5 4 0 0,5-4 0 0,-10 5 0 15,-9-10 0-15,14 10 0 0,10-5-9 0,-5 4 9 16,-10-4 0-16,0 0 0 0,6 0 9 0,-1-4-9 16,0 4 0-16,0 0 0 0,-5 0 0 0,6-5 0 15,13 1 0-15,-4 4 0 16,-10-4 0-16,0 4 0 0,5 0 0 0,5-5 0 15,0 1-15-15,-1 0 5 0,-4 0 10 0,0 4 12 16,0-5-2-16,0 5-1 0,-5 0-9 0,0 0 0 16,0 0 0-16,-4 0 0 0,4 0 0 0,0-4 0 15,0 4 0-15,0 4 0 0,5-4 0 0,-5 5 0 16,5 3 0-16,0-8 0 0,-4 0 0 0,-1 4 0 16,0 1 0-16,0-5 0 0,-5 0 0 0,1 4 0 0,4-4-10 15,-5 4 10-15,-4-4 0 0,9 0 0 0,0 0 0 16,0 5 10-16,-9-5-10 0,9 0 0 0,-10 4 0 0,15 0 0 15,-14 0 0-15,14-8-14 0,-15 13 5 0,6-1 1 16,-1 1 8-16,5-5 12 0,-9-4-2 0,9 8-1 16,-9-8-9-16,4 0 0 0,-9 9 0 0,4-9 0 15,1 0 0-15,9 0 0 0,-10 4 0 0,1-4 0 16,4 0 0-16,-4-4 0 0,4 4 0 0,1 0 0 16,-1-9 0-16,5 9 0 0,-5 0 0 0,1-8 0 15,-6 8 0-15,11 0 0 0,-11 0 9 0,1 0-1 16,-1 0-8-16,1 8 0 0,-1-8-11 0,1 0 11 15,-1 0 0-15,6 0 0 0,-1 0 0 0,5 0 0 16,0 0 0-16,5 9 0 0,-4-9 0 0,-1 4 0 16,0-4 0-16,0 4 0 0,-5 1-12 0,1-1 12 15,-6-4-20-15,-4 4 3 0,5-4 0 0,-10 9 0 16,0-1-71-16,-5 1-13 0,0-5-3 0,-5 0-624 16,1 5-125-16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5-07T06:06:25.693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472ACA0-E95B-4C7A-BCC1-742514A14339}" emma:medium="tactile" emma:mode="ink">
          <msink:context xmlns:msink="http://schemas.microsoft.com/ink/2010/main" type="inkDrawing" rotatedBoundingBox="6713,6352 12510,6069 12649,8907 6852,9191" hotPoints="12774,7319 9889,8995 6725,7934 9610,6258" semanticType="enclosure" shapeName="Ellipse"/>
        </emma:interpretation>
      </emma:emma>
    </inkml:annotationXML>
    <inkml:trace contextRef="#ctx0" brushRef="#br0">1773 531 2304 0,'-13'-36'51'0,"8"20"10"0,-8-7 3 0,0-1 0 0,-1 4-52 0,-4 0-12 0,5 1 0 0,-5 7 0 16,5 0 0-16,-5 4 11 0,0 0-11 0,-4 0 10 16,0 8-10-16,0-8-11 0,-9 8 3 0,0 0 0 15,0 4 8-15,-5 0-8 0,-4-4 8 0,5 4-8 16,-10 0 8-16,5 4 0 0,0-4 0 0,0 4 0 16,0 4 0-16,-4 4 8 0,4-5-8 0,-5 9 11 0,-3 4-11 15,-1-1 0-15,-4-3 0 0,-1 8 0 0,1-1-9 16,0 5 9-16,4 0-12 0,-5-1 12 0,6-3-8 0,3 3 8 15,1-3 0-15,4 0 0 0,0 3 0 0,0-3 0 16,4-8 0-16,1 3 0 0,-1 1 0 0,10 0-8 16,-1-5 8-16,0 1 0 0,10 0 0 0,-1 0 0 15,-4-5 0-15,8 5 9 0,1-8-9 0,4 4 0 16,0 4 0-16,0-5 8 0,0 5-8 0,5 0 0 16,0 0 0-16,-1-1 0 0,5 5 0 0,0 0-14 15,-4-1 5-15,4 1 1 0,-5 4 8 0,5-1 0 16,-4 5 0-16,4-1 0 0,-5 1 0 0,1 4 11 15,4-1-3-15,0 1 0 0,0-5-8 0,0 5-11 0,4-5 3 16,1 5 0-16,-1-5 8 0,5 1 11 0,-9-4-3 16,9-1 0-16,-5 1-8 0,5 0 0 0,-4 3 0 15,-1-7 8-15,10 0-8 0,-6-1-14 0,6-3 3 0,-5 4 1 16,4-5 10-16,-4 5 8 0,4-4-8 0,0 3 11 16,1-3-11-16,-1 4 0 0,0 0-10 0,5-1 10 15,-4-3 0-15,-1 0 0 0,0 0 0 0,5-5 0 16,0 5 0-16,-1 0 0 0,1 0 0 0,0-1 0 15,0-3 0-15,0 4 0 0,4 0 8 0,-4-5-8 16,-1 5 0-16,5-4 0 0,-4 4 8 0,0-5-8 16,4 5 0-16,0-8 0 0,-4 4 0 0,4 3 0 15,5-7 11-15,0 4-11 0,-5-8 10 0,0 8-10 16,-4-4 9-16,9-1-9 0,-1 1 8 0,1 0-8 16,4 0 8-16,-4 0-8 0,4 0 0 0,-5 0 8 0,5-1-8 15,0 5 10-15,1-4-10 0,-1 0 10 0,0 0-10 0,0 0 10 16,0 3-10-16,0-3 10 0,0 0-10 0,5 0 0 15,-5-4 9-15,0 0-9 0,0 0 0 0,4-1 9 16,1-3-9-16,-1 4 0 0,5 0 14 0,0-4-4 16,-4 4-1-16,4-4 0 0,-5 4 0 0,5-4 0 15,-4 0 0-15,-1 0 0 0,1 4-9 0,4-4 8 16,0-4-8-16,0 3 8 0,0 1-8 0,0 0 0 16,0-4 9-16,0 4-9 0,0-4 0 0,0 4 9 15,0-4-9-15,0 4 0 0,0-4 8 0,0 4-8 16,-5-4 0-16,5-4 0 0,-4 4 8 0,-1 0-8 15,1 0 9-15,-1 0-9 0,1 0 12 0,4 0-4 16,0-4-8-16,-5 4 12 0,5-4-4 0,5 4-8 0,-5-4 11 16,4 0-11-16,-4-3 10 0,0 3-10 0,0-4 8 15,0 4-8-15,0-4 8 0,-5 0-8 0,1 0 0 0,-5-4 8 16,4 4-8-16,5-4 0 0,-4 5 0 0,-1-5 0 16,10 4 0-16,-5 4 0 0,0-4 8 0,0 0-8 15,0 0 0-15,4 0 0 0,1 0 0 0,-5 4 8 16,0-7-8-16,0 7 0 0,-1-4 9 0,1 0-9 15,-4-4 0-15,4 0 8 0,-5 0-8 0,10 4 0 16,-5 1 0-16,0-5 8 0,0 4-8 0,0-4 0 16,0 0 0-16,4 4 0 0,5-8 0 0,-5 5-8 15,1-1 8-15,-5 0 11 0,4-4-3 0,1 0 0 16,-5 1-8-16,4-1 0 0,-4 0 0 0,0 4 0 16,0-4 0-16,0 1 8 0,0-1-8 0,0 4 0 15,0 0 0-15,-5 0-12 0,5 0 0 0,0 1 1 16,0-1 35-16,-4-4 6 0,4 4 2 0,-5-4 0 0,5-3-32 15,-4-1-15-15,4 4 2 0,-5-4 0 0,-4 1 13 16,5-1 8-16,-1-4 0 0,1-4-8 0,-1 9 10 0,-3-9-10 16,-1 4 8-16,-5 1-8 0,1-1 13 0,0 4-2 15,-1 1-1-15,1-1 0 0,0-8-10 0,-1 1 0 16,-4 3 0-16,1-4 0 0,3 1 0 0,-8 3 0 16,0 0-10-16,-5-3 10 0,0-1 0 0,1 0 0 15,-1 1 0-15,-4-1 10 0,0-3-10 0,-5-1 8 16,5-4-8-16,-4 1 8 0,-5-1-8 0,0 1 0 0,0 3 0 15,4-3 0-15,-8-5 0 0,4 5 0 0,-5 3 0 16,-4 1 0-16,0-5 0 0,0 4 0 0,-4 5 0 0,-5-5 0 16,1 1 0-16,-1-1 10 0,-4 0-10 0,-5-3 10 15,-4 3-1-15,0 1 0 0,9-1 0 0,-9-3 0 16,-5 3-9-16,5-3 0 0,-5-1 0 0,5 1 0 16,0-1 0-16,5 4 0 0,-6 1 0 0,1-1 0 15,5 5 0-15,-1-5 0 0,-4 4 0 0,0 5 0 16,-5-1 8-16,1 0-8 0,-5 1 0 0,-5 3 8 15,1 0-8-15,-5 0 0 0,-4-3 0 0,0 3 8 16,-5 4-8-16,-4-4 0 0,0 5 0 0,-5-5 0 16,0 0 0-16,-8 0 0 0,-1 1 0 0,1 3 0 15,4 4 0-15,4-4 0 0,-4 1 0 0,9 3 0 16,0 0-9-16,4 0 9 0,-4-4 0 0,4 8 0 16,-4 0 0-16,0 4-8 0,8 1 8 0,-8-1 0 0,0 8 0 0,4-4 0 15,-4 3 0-15,0 1 0 0,4-4-8 0,-4 4 8 16,-5 0 0-16,-4 0 0 0,0 4 0 0,-4-4-8 15,-1 4 8-15,-4 0 0 0,5 8 0 0,-1-4 0 16,-3-5 0-16,-1 1 0 0,-5 4-8 0,-4 4 8 16,1 0-12-16,-1-4 12 15,-5 3-42-15,6 1-2 0,-6 0 0 0,1 4-752 16,-9 3-150-16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5-07T06:04:33.38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83 89 2210 0,'-53'-40'63'0,"44"28"13"0,5 1-61 0,4-1-15 0,-13 4 0 0,8 0 0 16,5 8 15-16,0 0 0 0,0 0 0 0,0 0 0 16,0 0-15-16,5 16-15 0,8-4 3 0,-4-1 1 15,-5 1 1-15,5 0 0 0,4 4 0 0,1 0 0 16,3 0 10-16,1 3 0 0,-4-3 10 0,3 4-10 16,10 0 17-16,0-1-2 0,-5 1-1 0,0 0 0 15,-4-4-14-15,4 3 0 0,9-7 0 0,-9 8 0 0,1-12 0 16,-1 4 9-16,9-5-9 0,0 1 8 0,0-4-8 15,0-4 0-15,-4 0 9 0,4 0-9 0,0-4 0 16,0-4 0-16,5 1 0 0,-5-5 8 0,0 0-8 0,4-8 8 16,1-4-8-16,4 1 8 0,0-1 0 0,0-7 1 15,4 3 0-15,-4 0 0 0,4 1-9 0,-4 3-11 16,5 0 3-16,-1 4 0 0,1 5 8 0,-5 7 0 16,0 4-9-16,0-4 9 0,0 8 0 0,4 8 0 15,-4 0-9-15,4-4 9 0,1 11 0 0,4 1 0 16,-5 0 0-16,9 8 0 0,14 15 0 0,-5-7 8 15,-9-8 0-15,-8 3 1 0,-5-3 3 0,-5-8 0 0,1 3 0 16,-10-7 0-16,6-4-12 0,-1 0 12 0,0 0-12 0,-5-8 12 16,5 0-12-16,-4 0 8 0,4-8-8 15,5 0 8-15,13 0 0 0,-5-4 0 0,-8 4 0 16,-1-15 0-16,1-1-8 0,-1 0 0 0,-4 5 9 0,0-1-9 16,-4 4 0-16,0 4 0 0,4-3 0 0,-5 7 0 15,1 4 0-15,4 4 0 0,-4-4 0 0,-1 8 0 16,5 0 0-16,-4 4 0 0,-5-1 0 0,0 1 0 15,10 0 0-15,-6 4 0 0,1 4 0 0,-5-4 0 16,9 7 8-16,0-7 1 0,-4 4 0 0,0-4 0 16,-5 0-9-16,4-4 8 0,1-4-8 0,0 3 8 15,-5-3-8-15,5 0 0 0,-5-4 9 0,4 0-9 16,1 0 8-16,0-8-8 0,-5-3 10 0,5 3-10 16,4-8 8-16,-5 0-8 0,5-4 0 0,-4 5 9 15,4-5 3-15,0 0 1 0,5 4 0 0,-1 1 0 0,5 3-13 16,-4 0-16-16,4 4 3 0,-5 4 1 0,5 0 12 15,-4 8 0-15,-5 0 0 0,4 0 0 0,-4 8-8 16,1 0 8-16,-1 3 0 0,0 1-9 0,-5-4 9 16,5 8 0-16,1 0 0 0,-1-5 0 0,-9 1 8 0,4 0 0 15,6-4 0-15,-6 4 0 0,5-9-8 0,0 5 12 16,0-8-4-16,-4 4 0 0,4-8-8 0,5 0 0 16,-5-4 0-16,0-4 0 0,-4 0 0 0,4-3 0 15,0-1 0-15,0-4 11 0,-5-4-11 0,6 0 8 16,-1 1-8-16,-5-1 8 0,5 4-8 0,0 4 0 15,1 0 0-15,-1 1 0 0,4 3 0 0,1 0 0 16,-10 8 0-16,5 4 0 0,1 0 0 0,-1 0 0 16,0 4-8-16,-5 3 8 0,1 1 0 0,0 0 0 0,-1 4 0 15,-4 0 0-15,1-4 0 0,-1 3 0 0,0-3 0 16,0 4 0-16,0-4 0 0,1-4 0 0,-6 0 8 0,6-1-8 16,-1 1 0-16,0-8 0 0,-4 8 0 0,8-8 0 15,-8 0 0-15,9 0 0 0,-9-8 0 0,4 8 8 16,5 0-8-16,-5-8 0 0,0 5 0 0,5-1 0 15,4 0 0-15,-5 0 0 0,1 4 8 0,4 0-8 16,0 0 0-16,0 4 0 0,-4 0 0 0,4 0 0 16,-4 3 0-16,-1-3 0 0,5 4 0 0,-4 0 0 15,-9-4 0-15,8 4 0 0,-3 0 0 0,3-4 0 16,-4 4 0-16,1-4 0 0,-1 0 8 0,0 0-8 16,0-4 9-16,5 7-9 0,-5-7 10 0,0 4-10 15,5 4 0-15,-9-8 8 0,4 4-8 0,0 0 0 16,0-4 0-16,1 4 8 0,-6-4-8 0,1 0 0 15,4 0 8-15,1 0-8 0,-6 0 0 0,1 0 9 0,4-4-9 16,-4 0 8-16,4 0-8 0,0 0 8 0,-4 0-8 16,4-7 0-16,1 7 0 0,-6 0 0 0,6-8 0 0,-6 12 8 15,6-4-8-15,-1 0 0 0,-4 0 0 16,-1-4 0-16,5 8 0 0,5 0 0 0,-5 0 0 0,5 0 0 16,0 0 0-16,4 8 0 0,0-4 0 0,-5 4 0 15,6-8 8-15,-1 8-8 0,-5 0 0 0,1-4 8 16,4 3-8-16,-4 5 8 0,-5-4-8 0,4 0 0 15,-3 0 9-15,-1 0-9 0,0 0 8 0,-4 0-8 16,4-4 10-16,-4 0-10 0,0 0 11 0,4-4-11 0,-4 0 12 16,-1-4-12-16,6-4 10 0,-1 0-10 0,4 0 8 0,1-4-8 15,0-4 8-15,-1-7-8 0,5 3 8 0,-8 0-8 16,-14-4 14-16,17 1-2 0,19 3-1 0,-10 0 0 16,-4 8-11-16,0 1 0 0,-4 3-12 0,4 0 12 15,-4 4 0-15,-1 4 0 0,-8 0 0 0,4 4 0 16,0 4-12-16,-4 0 12 0,0-4-12 0,4 7 12 15,-4 1 0-15,-5 0 0 0,5 0 0 0,0 0 0 16,-9-4 0-16,4 3 0 0,0-3 12 0,1-8-4 16,-1 8-8-16,5 0 0 0,-5-4 9 0,5-4-9 15,-5 0 10-15,1 8-2 0,3-8-8 0,1 0 12 16,0 0-12-16,4 0 0 0,0 4 0 0,-4 0 0 16,4 0 0-16,9-4 0 0,0 8 0 0,5-4 0 0,-5 4 0 15,-4-8 0-15,4 11 0 0,0-7-10 16,4 0-98-16,-4 0-19 0,9-4-4 0,-4 0-957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5-07T04:52:29.16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4F897D7-DF98-44F6-8807-93C6FCAFDDB9}" emma:medium="tactile" emma:mode="ink">
          <msink:context xmlns:msink="http://schemas.microsoft.com/ink/2010/main" type="inkDrawing" rotatedBoundingBox="21041,8309 21144,14240 17811,14298 17708,8367" semanticType="callout" shapeName="Other">
            <msink:sourceLink direction="with" ref="{BA3D9929-8DFE-436A-BA39-631D8BD876E7}"/>
          </msink:context>
        </emma:interpretation>
      </emma:emma>
    </inkml:annotationXML>
    <inkml:trace contextRef="#ctx0" brushRef="#br0">148 4945 1792 0,'-5'-15'40'0,"-4"11"8"0,5-4 1 0,-1 4 1 0,5 4-40 0,0 0-10 0,0 0 0 0,0 0 0 16,0 0 0-16,0 0 0 0,0 0 0 0,9 4-11 16,5 4 11-16,-5-1 0 0,-1-3 0 0,-8-4 0 15,9 16 0-15,0 0 0 0,0-4 0 0,-4 4-8 16,-1-1 8-16,5 1 0 0,-5 0 0 0,5 4 0 15,0 3 12-15,-4 5-3 0,8-4 0 0,-4-1 0 16,0 1-1-16,4 0-8 0,-4 3 12 0,9-3-4 16,-10 0-8-16,10 0 0 0,-4-5 0 0,3 1 8 15,1 4 0-15,0-5-8 0,4-3 12 0,0 4-4 16,5 0 12-16,0-1 3 0,4 1 0 0,-1-4 0 16,-4 4-4-16,5-1-1 0,1 1 0 0,3 0 0 15,1 0-18-15,-5-5 0 0,0 1 0 0,0 4 0 16,0-4 13-16,4 3 3 0,-3-7 0 0,-1 4 0 0,4 0 4 15,1 0 2-15,-1-4 0 0,1 3 0 0,-1-3 6 16,5 4 2-16,5 0 0 0,4 0 0 0,-5-5-18 0,5 5-3 16,-5-4-1-16,5 0 0 0,0 0-8 0,-5-4 10 15,-4-1-10-15,0 1 10 0,5-4 2 0,-6 0 1 16,-4-4 0-16,10 0 0 0,-1-4 19 0,-4 0 4 16,0 0 1-16,4-3 0 0,1-1-17 0,-1 0-3 15,5-4-1-15,-5 0 0 0,1-4 1 0,-1-3 0 16,5-1 0-16,-4-8 0 0,3-3 3 0,-3-1 0 15,4-7 0-15,-1 3 0 0,6-3-4 0,-5-1 0 0,-1 1 0 0,-3-5 0 16,-1 5-6-16,-4-1-2 0,-1-3 0 0,-3-5 0 16,-1 1 0-16,-4 0 0 0,0-5 0 0,1 5 0 15,-6-4 5-15,1-5 1 16,-1 5 0-16,-3-4 0 0,-1 0-5 0,5-5-1 0,-10 1 0 0,6-4 0 16,-1-4 12-16,0-4 1 0,0 4 1 0,-9-3 0 15,-4 2-22-15,5 1 0 0,3 4 0 0,-3-4 0 16,-1-4 0-16,0 4 0 0,-8 0 0 0,4 0 0 15,0 0 0-15,-5 0 0 0,-4-1 0 0,0 5 0 16,-4-4 0-16,4 4 0 0,4 0 0 0,-4-8 0 16,-4 4 0-16,-1 3 0 0,5-3 0 0,-4 0 0 15,-1 0 0-15,-4 0 0 0,9 4 0 0,-4-8-12 16,4 4 12-16,-4-8 0 0,-1 8 0 0,1-1 0 16,-5 1 0-16,4 0 0 0,1 0 0 0,-1 4 0 15,-3 0 0-15,-1 0 0 0,0-1 0 0,4 5 0 16,-4-4 0-16,1 8 0 0,-1 0 0 0,0-1 0 15,-5 5 0-15,-3 4 0 0,3-5 0 0,1 5 0 0,0 0 0 16,-5-1 0-16,5 2 0 0,-5 2 0 0,0-7 0 0,0 0 0 16,1 3 0-16,-1 1 0 15,0 0 0-15,-4-5 0 0,0 5 0 0,4 4 0 16,-9-1 0-16,9 5 0 0,-8-5 0 0,4 5 0 0,-5-1 0 16,0-3 0-16,-3 3 0 0,4 5 0 0,-1-5 0 0,-4 5 0 15,0 3 8-15,-5 1-8 0,1-1 0 0,-5 4 0 16,9 9 0-16,-5-5 0 0,1-4 0 0,-1 5 0 0,5-1 0 15,0 0 0-15,0 1 0 0,0-1 0 0,0-4 0 0,0 5 0 16,-1-5 0-16,1 4 0 0,-4 1 0 0,4-1 0 16,-5 0 0-16,5 5 14 0,-4-1-3 0,-1 0-1 15,1 4-10-15,-5 4-14 0,4-3 3 0,1 7 1 16,-5 0 10-16,0 0 0 0,4 8 0 0,-3 0 0 16,-1 0 0-16,-4 0 0 0,-1 4 0 0,1-4 0 15,4 8 0-15,4-4 0 0,1 0 0 0,-1 0-8 16,5 7 8-16,0-7 0 0,5 4 0 0,3-4 0 15,-8 4 0-15,9 4 0 0,0-4 0 0,0 4 0 16,-1-4 0-16,1 3 0 0,0 1 0 0,4 0 0 16,-4 4 0-16,0-4 0 0,-5 4 0 0,5 3-8 15,-5 5 8-15,-4-4 0 0,0 3 0 0,4 1 0 16,-8 8 0-16,-1-5 0 0,1-3 0 0,4 4 0 16,0 3 0-16,0 1 0 0,0-5 0 0,4 5-8 15,-3-4 8-15,3-1 0 0,1 1 0 0,3 0 0 0,6-5 0 16,-1 1 0-16,0 0 0 0,0-1 0 0,1-3 0 0,3 4 0 15,-4-1 0-15,5-3 0 0,0 0 0 0,-1 8 0 16,1-9 0-16,-5 9 0 0,5-4 0 0,0 3 0 16,-5 1 0-16,5-4 0 0,-1-1 0 0,1-3 0 15,0 4 0-15,4-1 0 0,0 1 0 0,-4 4 0 16,4-9 0-16,0 5 0 0,0 0 0 0,4-1 0 16,-3-3 0-16,3 4 0 0,-4-4 0 0,0-1 0 15,1-3 0-15,3 0 0 0,-4 0 0 0,0-4 0 16,0 3 0-16,1 1 0 0,-1-8-19 0,0 4-1 15,4 0-1-15,1 0 0 16,4-12-87-16,-9 7-18 0,5 5-3 0,-1-1-635 0,1-3-126 0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5-07T04:52:29.631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E6236CD-3329-4E5D-BA0D-175080D46065}" emma:medium="tactile" emma:mode="ink">
          <msink:context xmlns:msink="http://schemas.microsoft.com/ink/2010/main" type="writingRegion" rotatedBoundingBox="17569,9504 18102,9504 18102,10085 17569,10085"/>
        </emma:interpretation>
      </emma:emma>
    </inkml:annotationXML>
    <inkml:traceGroup>
      <inkml:annotationXML>
        <emma:emma xmlns:emma="http://www.w3.org/2003/04/emma" version="1.0">
          <emma:interpretation id="{AB4200FE-7EE0-4FB1-A82B-7466540E951F}" emma:medium="tactile" emma:mode="ink">
            <msink:context xmlns:msink="http://schemas.microsoft.com/ink/2010/main" type="paragraph" rotatedBoundingBox="17569,9504 18102,9504 18102,10085 17569,100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37FFDD-182B-4D81-AFDB-8BD05FCEBCBD}" emma:medium="tactile" emma:mode="ink">
              <msink:context xmlns:msink="http://schemas.microsoft.com/ink/2010/main" type="line" rotatedBoundingBox="17569,9504 18102,9504 18102,10085 17569,10085"/>
            </emma:interpretation>
          </emma:emma>
        </inkml:annotationXML>
        <inkml:traceGroup>
          <inkml:annotationXML>
            <emma:emma xmlns:emma="http://www.w3.org/2003/04/emma" version="1.0">
              <emma:interpretation id="{BA3D9929-8DFE-436A-BA39-631D8BD876E7}" emma:medium="tactile" emma:mode="ink">
                <msink:context xmlns:msink="http://schemas.microsoft.com/ink/2010/main" type="inkWord" rotatedBoundingBox="17569,9504 18102,9504 18102,10085 17569,10085">
                  <msink:destinationLink direction="with" ref="{84F897D7-DF98-44F6-8807-93C6FCAFDDB9}"/>
                </msink:context>
              </emma:interpretation>
              <emma:one-of disjunction-type="recognition" id="oneOf0">
                <emma:interpretation id="interp0" emma:lang="" emma:confidence="0">
                  <emma:literal>L</emma:literal>
                </emma:interpretation>
                <emma:interpretation id="interp1" emma:lang="" emma:confidence="0">
                  <emma:literal>乚</emma:literal>
                </emma:interpretation>
                <emma:interpretation id="interp2" emma:lang="" emma:confidence="0">
                  <emma:literal>U</emma:literal>
                </emma:interpretation>
                <emma:interpretation id="interp3" emma:lang="" emma:confidence="0">
                  <emma:literal>ㄥ</emma:literal>
                </emma:interpretation>
                <emma:interpretation id="interp4" emma:lang="" emma:confidence="0">
                  <emma:literal>厶</emma:literal>
                </emma:interpretation>
              </emma:one-of>
            </emma:emma>
          </inkml:annotationXML>
          <inkml:trace contextRef="#ctx0" brushRef="#br0">104 16 1370 0,'0'0'39'0,"0"0"8"0,0-8-38 0,-5 0-9 16,5 8 0-16,0 0 0 0,0 0 64 0,0 0 12 16,0 0 1-16,-13 4 1 0,4 4-56 0,4 0-11 15,1 0-3-15,-5 4 0 0,5 4 2 0,-1 0 0 16,1 3 0-16,-1 1 0 0,1 0-2 0,-1 3 0 15,5 1 0-15,-4 0 0 0,0 3 16 0,-1-3 4 16,-4 4 0-16,9-1 0 0,-4 5-16 0,4-4-4 0,0 3 0 0,0-3 0 16,-5-1 4-16,5-3 0 0,0 4 0 15,0-8 0-15,5-5-4 0,-1-3 0 0,1 0 0 0,4-4 0 16,4-4 23-16,-4 0 4 0,9-8 1 0,-1 0 0 16,6-4-20-16,-1-8-3 0,4 0-1 0,10-3 0 15,4-5-3-15,0 0-1 0,-5 1 0 0,10 3 0 16,-1 0-8-16,1 0-11 0,3 5 3 0,1-1 0 15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5-06T02:16:38.60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3D42824-961B-421C-A0F1-08F7E88A3371}" emma:medium="tactile" emma:mode="ink">
          <msink:context xmlns:msink="http://schemas.microsoft.com/ink/2010/main" type="inkDrawing" rotatedBoundingBox="2017,8643 18628,8727 18626,9088 2015,9003" shapeName="Other"/>
        </emma:interpretation>
      </emma:emma>
    </inkml:annotationXML>
    <inkml:trace contextRef="#ctx0" brushRef="#br0">0 144 2288 0,'9'-22'65'0,"-4"14"14"0,0-1-63 0,-5 9-16 0,10-4 0 0,4-5 0 15,0 5 19-15,5 0 1 0,5-9 0 0,0 13 0 16,0-8-20-16,5 8 0 0,0-5 0 16,0 5 0-16,-1 0 0 0,1-4 0 0,0 0-8 0,0 4 8 15,-1 0-8-15,-4-4 8 0,5 4 0 0,-5 0-9 16,5 0 9-16,0-5 0 0,4 1 0 0,-4 4 0 15,5 0 0-15,-6 0 0 0,6 0 0 0,-5-4 8 16,4-5 0-16,-4 9 1 0,5 0 0 0,-6 0 0 16,6 0-9-16,-5-8 10 0,-1 8-10 0,6 0 10 15,0 0-10-15,-1 4 0 0,5 0 0 0,-4 5 0 16,-5-5 0-16,4 0 0 0,6 1 0 0,-6-1 0 16,6 4 0-16,-11 1 0 0,6-1 0 0,-1 1 0 15,-4-5 0-15,0 5 0 0,0-1 0 0,0 1 0 16,-1-5 9-16,-4 0-9 0,10 1 10 0,-1 3-10 15,-9-4 18-15,10-4-2 0,-5 5-1 0,4-1 0 16,-9-4-7-16,5 4-8 0,9 0 11 0,-4 1-11 16,-10 3 24-16,9 1-1 0,1-1-1 0,-5-4 0 0,4 5-31 15,-9 0-7-15,10-5 0 0,-10 4-1 0,-5 1 17 0,15-5 0 16,-11 5 0-16,1-5 0 0,5 4 0 16,-5 1 0-16,0-5 0 0,5 5 9 0,0-1-9 0,-5-4 0 15,4 1 0-15,6-5 8 0,-5 0-8 0,0 0 0 16,4 4 9-16,1-4-9 0,-1 0 0 0,6-4 9 15,-6 4-9-15,1-5 0 0,4 5 11 0,0 0-11 16,-4 5 10-16,-1-5-10 0,1 0 11 0,0 0-11 16,-10 4 12-16,14-4-12 0,-14 0 10 0,5 0-10 15,-5 4 8-15,4-4-8 0,-8 0 0 0,13 5 8 16,-9-5-8-16,10 0 0 0,-1 4 0 0,-4-4 0 16,5 0 8-16,-6 0-8 0,1 0 0 0,5-4 0 0,-1 4 9 15,6-5-9-15,-1-3 0 0,0 3 0 0,1 1 0 0,-1 0 0 16,-5 0 0-16,6 4 8 0,-6 0-8 0,6-9 8 15,-6 5 0-15,1 4 0 0,-5 0 0 0,4 0 0 16,1 4-8-16,-1 5 0 0,-4-9 8 0,0 0-8 16,0 4 0-16,-5 0 0 0,9 0 0 0,1 1 0 15,-1-5 0-15,1 4 0 0,-1 0 0 0,1-4 0 16,-1 5 0-16,1-5 8 0,0 0-8 0,-1-5 0 16,1 5 0-16,-1 0 0 0,1-4 0 0,-1 0 8 15,1 4-8-15,4-9 12 0,1 5-4 0,-1-5 0 16,0 1-8-16,5-1 12 0,1 1-4 0,-1-1 0 15,0 5-8-15,-5 0 0 0,5 0 0 0,-9-5 0 16,0 9 0-16,4-8 0 0,5 8 0 0,-14-9 0 16,4 9 0-16,1-9 0 0,-1 1 0 0,1 4 8 0,0-1-8 15,-1-7 0-15,6 3 0 0,4-4 8 0,-5 9-8 0,5-4 0 16,-4-5 0-16,4 4 0 0,5-4 0 0,-10 5 0 16,5-5 0-16,0 9 0 0,-4-13 0 0,4 8 8 15,-5 1-8-15,0-5 0 0,-4 4 9 0,0 5-9 16,4-4 12-16,-5-1-12 0,1 1 16 0,0 3-4 15,-1 1-1-15,5 0 0 0,1 4-11 0,-1-4 0 16,-14 8 0-16,5-4 8 0,9 0-8 0,-4 4 0 0,-1 0 0 0,1 5 8 16,-5 4-8-16,9-5 0 15,-4-4 0-15,-10 5 0 0,9 0 0 0,-9 3 0 16,10-3 0-16,-10-1 0 0,0 1 0 0,9-5 0 16,-9 5 0-16,0-5 0 0,0 0 0 0,0 0 0 0,10 5 0 15,-1-5 0-15,-9 5 0 0,10-5 0 0,-6 5 0 0,6-5 0 16,-10 0 0-16,10 0 0 0,-1 5 0 0,1-5 0 15,-1 0 0-15,-4 5 0 0,5-1 0 0,-10 5 0 16,0-9 0-16,9 1 0 0,-14 3 8 0,5 1-8 16,0-5 0-16,0 0 0 0,0 1 0 0,-5 3 0 15,5 1 0-15,0-1 0 0,0-4 0 0,0-4 0 16,-9 5 0-16,18-5 0 0,-9 0 0 0,10 0 8 16,-1 0-8-16,-9 0 10 0,10-5-10 0,-1 5 10 15,1-4-10-15,-1 4 0 0,1 0 0 0,4 0 0 16,-4 0 0-16,-10 0 0 0,9-4 0 0,-9 4 0 15,10 4 0-15,-10-4 0 0,9 0 0 0,-9 0 0 0,10 0 0 0,-10 0 0 16,10 0 0-16,-1-4 0 16,1 4 0-16,-6 0 0 0,16 0 0 0,-11 0 0 15,5-4 0-15,10 4 0 0,-14 0 0 0,9 0 0 0,-5-5 0 16,-4 14 0-16,9-9 0 0,-14 8 0 0,4-8 0 0,1 0 0 16,0 5 0-16,-1-1 0 0,6-4 0 0,-6 0 0 15,1 0 0-15,4 4 0 0,0-4 0 0,5 4 0 16,1 1 0-16,-1-5 0 0,0 0 0 0,0 4 0 15,0-4 0-15,0 4 0 0,-4 0 0 0,4-4 0 16,-5 0 0-16,1 0 0 0,-1 0 0 0,0 0 0 16,1 0 0-16,-1-4 0 0,0 4 0 0,1 0 0 15,-1 0 0-15,0 0 0 0,1 0 0 0,4 0 0 16,-5 0 0-16,1 0 0 0,4 0 0 0,-5 0 0 16,0 0 0-16,6 0 0 0,-6-4 0 0,0 4 0 0,-4 4 0 0,-1-4 0 15,6-4 0-15,-6 4 0 0,1 0 0 0,-1 0 0 16,1-4 0-16,0-1 0 0,-6 1 0 0,6 4 0 15,-1 0 0-15,1 0 0 0,0 0 0 0,-6 0 0 16,6 0 0-16,-10 0 0 0,14 0 0 0,-4 0 0 16,-1 0 0-16,1 9 0 0,4-9 0 0,-4 0 0 15,-1 4 0-15,-4-4 0 0,0 4 0 0,0-4 0 16,-1 4 0-16,-4 1 0 0,5 3 0 0,0-8 0 16,0 0 0-16,-1 5 0 0,1-10 0 0,0 5 0 15,5 0 0-15,-1 0 0 0,1 0 0 0,-6 0 0 16,6 0 0-16,0-4 10 0,-1 0-10 0,1 8 10 15,-1-8-10-15,-4 4 0 0,4-5 0 0,1 1-11 16,0 4 11-16,-6 0 0 0,6-4 0 0,-1 0 0 16,6-1 0-16,4-3 0 0,-9 4 0 0,4-1 0 15,5-3 0-15,5-1 0 0,-10 1 10 0,5-1-10 0,5 5 0 0,0 4 0 16,-4 0 0-16,-6-8 0 0,5 8 0 0,-9 0 0 16,4 0 0-16,-5-9 0 0,1 9 0 0,-10 0 0 15,10 0 0-15,-10 9 0 0,-5-9 0 0,5 0 0 16,0 0 0-16,4 0 0 0,1-5 0 0,-5 5 0 15,10 0 0-15,-6 0 0 0,6-4 0 0,0 0 0 16,9 8 8-16,-5-4-8 0,5 0 0 0,0 4 0 16,1 1 0-16,-6-1 0 0,0-4 0 0,1 4 0 15,-6 0 0-15,6 1 0 0,-6-5 0 0,5 4 8 16,1 0-8-16,-6 0 0 0,-9-4 8 0,15 5 0 16,4-1-8-16,0 0 12 0,0 0-12 0,0-4 0 0,0 0-12 0,5 5 12 15,10-5 0-15,-5 0 0 0,-10 0 8 0,0-5-8 16,10 5 0-16,-5-4 0 0,-5 4 0 0,5-8 0 15,-10 3 0-15,15 1 0 0,9 0 0 0,0 4 0 16,-14-9 0-16,10 1 0 0,4 8 0 0,0-9 0 16,-4 9 0-16,0 0 0 0,-11-8 0 0,6-1 0 15,10 5 0-15,-6 0 8 0,-4-5-8 0,9 5 0 16,-14 0 0-16,10-1 0 0,-1 5 0 0,1-4 0 16,-15 4 0-16,5-4 0 0,9 8 0 0,-9-4 0 15,0 0 0-15,-5 0 0 0,5 0 0 0,-5 0 0 16,10 0 0-16,-5 0 0 0,5 0 0 0,4 0 0 15,-4 0 8-15,0 0-8 0,0 4 0 0,-6-8 0 0,1 8 0 0,-4-4 0 16,-1 5 0-16,-5-5 0 16,0 0 0-16,6 0 0 0,-11 0 0 0,1 0 0 15,-1 0 0-15,1 0 0 0,-1 4 0 0,-4 0 0 0,-10 0 0 0,5 1 0 16,0-1 0-16,-5 0 0 16,5 5-12-16,-9-5-8 0,-6 5-1 0,1 8-1 15,0 0-169-15,-6-5-33 0,1 5-8 0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5-05T17:09:43.423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8B747C0-7A8C-4DA1-8990-C2A2034A12E4}" emma:medium="tactile" emma:mode="ink">
          <msink:context xmlns:msink="http://schemas.microsoft.com/ink/2010/main" type="inkDrawing" rotatedBoundingBox="7215,6404 11707,6374 11708,6593 7217,6622" shapeName="Other">
            <msink:destinationLink direction="with" ref="{5927679B-7425-4FAC-8637-F41F3535DE4A}"/>
          </msink:context>
        </emma:interpretation>
      </emma:emma>
    </inkml:annotationXML>
    <inkml:trace contextRef="#ctx0" brushRef="#br0">0 0 1194 0,'0'0'33'0,"0"0"9"15,0 0-34-15,0 0-8 0,0 0 0 0,0 8 0 0,14 1 38 0,-14 3 6 16,10-3 0-16,-10 4 1 0,0-1-33 0,9-3-12 16,-9 4 9-16,0 0-9 0,0-1 0 0,0 1 8 15,10-4-8-15,-5 3 0 0,-1-3 0 0,1-1 0 16,-5 1 0-16,15-5 0 0,-6 5 0 0,1-1 0 15,4 1 0-15,-4-5 0 0,4 0 0 0,-4 1 8 16,4-5-8-16,-4 4 0 0,-1-4 10 0,15 0-10 16,0-4 12-16,-9 4-12 0,4-5 0 0,5-3 0 15,0 4 0-15,0-5 0 0,0 1 0 0,0-1 0 0,-10 0 0 16,15-3 0-16,-5 3 10 0,0-4-10 0,-5 9 8 16,5-4-8-16,0-1 0 0,0 1 0 0,0-1 0 0,-5 0 0 15,-5 1 0-15,10 4 0 0,0-1 0 0,0-3 0 16,-14 4 12-16,14-5-4 0,-10 9 0 0,5-4 0 15,-4 0-8-15,9 4 0 0,-15 0 0 0,10 0 0 16,-4-5 0-16,-1 5 0 0,5 5 0 0,-4-5 0 16,-6 4 0-16,6 0 0 0,-6 0 0 0,1 1 0 15,4-1 0-15,-4 0 0 0,4 0 0 0,-4 5 8 16,-1-1 3-16,1 1 0 0,4 0 0 0,-4-1 0 16,-5 1-11-16,14-1 0 0,-5 1 0 0,-4-5 0 15,4 4 0-15,-4 1 0 16,4-5 0-16,-14-4 0 0,0 0 0 0,24 4 0 0,5-4 0 15,-5 0 8-15,0 0 1 0,-10 0 0 0,10-4 0 0,0 4 0 0,0-4-9 0,-5 0 0 16,-4-1 0-16,9 1-11 0,-5 0 3 0,-5 4 0 16,6 0 0-16,-1 0 0 0,-5 0 8 0,0-4 12 15,1 4-2-15,-1-5-1 0,-4 10 10 0,4-1 1 16,5-4 1-16,-4 0 0 0,-1 0-21 0,5 0 0 16,-4 4 0-16,-1-4-8 0,0 4 8 0,6-4 0 15,-1 0 8-15,0 0-8 0,5-4 12 0,0 0-1 16,5-5-1-16,-5 9 0 0,-5-12-10 0,14 3 0 15,1 9 0-15,0-8 0 0,-1 3 0 0,1-3 0 0,-1-1 0 16,1 1 0-16,-5 3 0 0,-1 1 0 0,-4 0 0 0,5 0 0 16,-5-1 0-16,0-3-11 0,-5 8 11 0,0-9-8 15,0 9 8-15,-4 0 0 0,4 9 0 0,0-9 0 16,-4 0 0-16,-1 0 0 0,0 0 0 0,6 8 0 16,-6-3 8-16,0-5-8 0,5 0 8 0,-4 4-8 15,4-4 0-15,0 0 0 0,5 0 0 0,-5 4 0 16,5-4 0-16,0 0 0 0,-5 0 8 0,5-4-8 15,-9 4 0-15,9 0 8 16,0-9-8-16,0 9 0 0,0-4 0 0,0 0 0 0,-5 0 0 0,5-1-8 16,-5 1 8-16,0 4 0 0,-4-4 0 0,-1 0 0 15,0 4 0-15,1-5 8 0,-15 5-8 0,9 0 0 16,6 5 0-16,-1-1 0 0,-4 0 0 0,-1 0 0 16,1 5 0-16,-1-5 0 0,6 0 0 0,-6 1 0 15,-4 3 0-15,10-4 0 0,-6 1 0 0,1 3 0 16,4 1 0-16,-4-5 0 0,-1 5 0 0,6-5-8 15,-6 0 8-15,6-4 0 0,4 0 0 0,-5 0 0 0,5 0 0 0,1 0 0 16,-1-4 0-16,0 0 0 0,5-5 0 0,-5 5 0 16,0-5 0-16,10 5 8 0,5-5-8 0,-6 1 11 15,-4-1-11-15,5-3 12 0,5 7-12 0,-10 1 0 16,-10 0 0-16,10 4 0 0,-5-4 0 0,5 4 0 16,-14 0 0-16,4 4 0 0,0 0 0 0,6 5 0 15,-11-5 0-15,6 4 8 0,-1 1 4 0,-4-1 1 16,4-3 0-16,5-1 0 0,-14 4-13 0,4-3 11 15,1 3-11-15,4-3 10 0,-4 3-10 0,4-4 0 16,1 5 0-16,-6-9 8 0,6 4-8 0,-1-4 0 16,1 4 0-16,-1-4 8 0,-4 0-8 0,4 0 0 0,0 0 0 15,1 0 8-15,-1 0-8 0,-4 5 0 0,4-5 0 16,0 4 0-16,1 0 0 0,-6 0 0 0,11-4 0 0,-16 5 0 16,6-1 0-16,4 0 0 0,-4 0 0 0,-10-4 0 15,14 9 0-15,1-5 0 0,4-4 0 0,0 5 0 16,0-5 18-16,5 0 2 0,-5-5 0 0,5 1 0 15,5 0-20-15,-5-1 0 0,-5-3 0 0,10 4 0 16,-5-5 0-16,5 5-9 0,-1-5-1 0,6 1 0 16,-15 4 10-16,10-9 0 0,0 13 0 0,-5-4-527 15,0-1-98-15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5-05T17:09:45.809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927679B-7425-4FAC-8637-F41F3535DE4A}" emma:medium="tactile" emma:mode="ink">
          <msink:context xmlns:msink="http://schemas.microsoft.com/ink/2010/main" type="inkDrawing" rotatedBoundingBox="2019,10504 8130,5996 9192,7436 3081,11944" semanticType="callout" shapeName="Other">
            <msink:sourceLink direction="with" ref="{98B747C0-7A8C-4DA1-8990-C2A2034A12E4}"/>
          </msink:context>
        </emma:interpretation>
      </emma:emma>
    </inkml:annotationXML>
    <inkml:trace contextRef="#ctx0" brushRef="#br0">6140 0 1278 0,'0'0'28'0,"0"0"5"0,0 4 2 0,4 5 1 0,-4 4-28 0,5-1-8 16,-5-3 0-16,0 8 0 0,5-4 14 0,-10 4 2 15,5 0 0-15,-5-4 0 0,5-13-16 0,0 17 0 0,-4-5 0 0,-6 1 0 16,0 0 0-16,10 0 0 0,-9-5 0 15,4 5 0-15,-5 0 0 0,6-5 0 0,-16 1 0 0,11-1 0 16,4 5-8-16,-14 4-5 0,0 0-1 0,-1 0 0 16,6 0 22-16,-5 0 5 0,-5 5 1 0,0 3 0 15,-5-3-14-15,5 7-10 0,0-7 2 0,-4-1 0 16,-1 5 8-16,0-5 0 0,0 4 8 0,0-3-8 31,5-5 11-31,-4 0-3 0,-1 0 0 0,5 8 0 16,-5-7-8-16,0-1 12 0,1 0-12 0,-1 0 12 15,5-5-4-15,-5 14 0 0,-4-9 0 0,4 0 0 0,-5-4-8 0,1 0 0 16,-6-1 0-16,6 1 8 0,-5 0 0 0,-1 0 0 16,6 0 0-16,-6-1 0 0,6 1 0 0,-6 0-8 15,6 0 12-15,-6-5-4 0,6 14 0 0,-1-10 0 16,-4 1 0-16,4 0 0 0,6-5 11 0,-6 5 1 16,1 0 1-16,-1-4 0 0,-9 3-21 0,4-3 0 15,1 4 0-15,0-5 0 0,-1 5 0 0,-4 0 0 16,5-1 0-16,-5 1 0 0,0 0 0 0,4 0 14 15,-4-5-3-15,0 5-1 0,5 4-10 0,-1-4 0 0,-4 4 0 16,0-4 8-16,-5 4-8 0,10 0 0 0,-5-4 0 0,-5-5 0 16,9 9 10-16,-13 5-10 0,4-5 12 0,0 0-12 15,9 4 0-15,-13 0 0 0,13-4 0 0,-4 5 0 16,5-1 0-16,-5 0 0 0,4 1 0 16,-4-1 0-16,5-4 0 0,-5-4 0 0,4 8 8 0,-14-8-8 0,15 0 0 0,-10 4 0 15,5-5 0-15,0 1-12 0,-5 4 12 0,0-4 0 0,10 4 0 16,-6-4 10-16,11 4-10 0,-5-4 12 0,-6 4-12 15,16 0 12-15,-6-4-12 0,1-1 0 0,-6 1 9 16,6 0-9-16,-1 0 0 0,1 4 8 0,-1 0-8 0,-4-4 0 16,-1 4 0-16,1-5 8 0,0 5-8 0,-1-4 0 15,6 8 0-15,-11 1 0 0,6-5 0 0,0 4 0 16,4-4 0-16,1 9 0 0,-1-9 0 0,1 4 0 16,-1-4 0-16,5 4 0 0,0 1 0 0,1-1 0 15,-6 5 0-15,10-5 8 0,-9 0-8 0,-1 1 0 16,10-1 0-16,-14 0 0 0,14 0 0 0,-10 1 0 15,1 3 0-15,-1 1 0 0,-4-5 0 0,4 1 0 16,1 3 0-16,-1 1 0 0,-4-1 0 0,4-3 0 16,1 3 0-16,-1 1 8 0,-4-1-8 0,4 1 0 15,1-5 0-15,9 9 0 0,-10-13 0 0,0 13 0 16,6-9 0-16,-6 5 0 0,1-1 0 0,-1 1 0 16,0-5 0-16,6 5 8 0,-6 4-8 0,5-1 0 0,1-12 0 15,-1 13 0-15,0-4 0 0,0-1 0 0,1 1 0 16,-1 0 0-16,0-5 0 0,0 9 0 0,1-5 0 0,-1 5 0 15,0 0 0-15,5-5 8 0,0 1-8 0,5-5 0 16,0 5 0-16,-5-1 0 0,5 1 0 0,-5-5 0 16,4 5 0-16,1-5 0 0,5 1 0 0,-1 7 0 15,1-7 0-15,0 7 0 0,-1-7 0 0,6-1 8 16,-6 0-8-16,1 1 8 0,4 8-8 0,-4-9-15 16,4 0 4-16,1 5 1 0,-6 4 34 0,1-5 6 15,9 5 2-15,-4 0 0 0,-1 0-32 0,1-1-18 0,-1 1 2 16,5 0 1-16,0 0 15 0,-4 0 10 0,4-5-2 15,0 1 0-15,5 4-8 0,-5-9 10 0,5 5-10 16,0-1 10-16,5 1 0 0,-5-1 0 0,5 5 0 0,-5-9 0 16,10 5-10-16,-6 0 0 0,-4 3 0 0,10-3 0 15,0 0 14-15,-6-14-2 0,6 10-1 0,-5-5 0 16,4 4 1-16,-4-4 0 0,9 9 0 0,-4-5 0 16,0 0-2-16,-1-4 0 0,1 5 0 0,4-5 0 15,-4 0-10-15,4 0 10 0,1-5-10 0,-1 6 10 16,-5-6-2-16,6-3-8 0,-1 8 12 0,1-4-4 15,-1-5-8-15,0 1 8 0,1 8-8 0,-1-4 8 16,1-5-8-16,-1 1 0 0,0 3 9 0,1-7-9 16,-1 3 8-16,0 5-8 0,-4-5 10 0,9 1-10 15,-4 0 14-15,-1-1-3 0,5-4-1 0,0 5 0 16,1-1 4-16,-6 1 1 0,5-1 0 0,-5-3 0 16,1 3-3-16,4 1 0 0,-5-1 0 0,6 1 0 0,-6-5-3 15,5 5-1-15,-9-1 0 0,4 5 0 0,-4 0 8 16,9-5 2-16,-14-4 0 0,14 5 0 0,-10-1-18 0,-9-8 0 31,5 9 0-31,10 0 0 0,-11-1 0 0,1-8 0 0,5 4 0 0,-10-4 0 16,14 9 0-16,-4-9-16 0,-1 0 4 0,-9 0 0 15,15 0-5-15,-6 0-1 0,6 0 0 0,-6 0-948 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5-05T17:09:46.468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2388D48-E803-49AF-91C5-E789413E3E7D}" emma:medium="tactile" emma:mode="ink">
          <msink:context xmlns:msink="http://schemas.microsoft.com/ink/2010/main" type="inkDrawing" rotatedBoundingBox="2795,12021 2839,11216 3343,11244 3300,12049" semanticType="callout" shapeName="Other"/>
        </emma:interpretation>
      </emma:emma>
    </inkml:annotationXML>
    <inkml:trace contextRef="#ctx0" brushRef="#br0">335 0 1818 0,'0'0'40'0,"0"0"8"0,0 0 1 0,-9-4 3 0,-6 8-42 0,15-4-10 0,0 0 0 0,0 0 0 16,0 0 24-16,0 0 2 0,-14 4 1 0,14-4 0 16,0 0-27-16,-5 13 0 0,0 4 8 0,5-17-8 15,0 0 0-15,0 13 0 0,0 0 0 0,0-1 0 16,0 1 0-16,0 0 0 0,10-5 0 0,-5 5 0 15,-1 0 0-15,6 0 0 0,0 4 0 0,-1 4 0 16,1-8 0-16,4 0 0 0,-4 12 0 0,-10-12 8 0,9 13 4 0,6-5 0 16,-6-4 0-16,1 4 0 0,-1-4 9 0,-4 0 3 15,10-4 0-15,-6 8 0 0,-9-3-16 0,10-1-8 16,4 0 10-16,-9-5-10 0,0 5 14 0,4-8-3 16,-4 8-1-16,0-13 0 0,-5-4-2 0,5 9 0 15,-5-9 0-15,0 17 0 0,9-9 4 0,-9-8 1 16,0 0 0-16,0 5 0 0,0 12 5 0,0-9 1 15,-9 1 0-15,9-1 0 0,-5-8-8 0,-5 13-2 16,1-4 0-16,-1-1 0 0,-4 1-1 0,-1-9 0 16,-4 8 0-16,5 9 0 0,-5-4-8 0,-5 0 10 15,0-5-10-15,0 5 10 0,-5 0-10 0,-5 0 0 0,6-5 0 16,-6 5 8-16,-4 0-8 0,14-5 0 0,-10 1 0 0,10-5-11 31,-9 0-101-31,9-8-20 0,5 0-4 0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5-05T17:11:21.734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98EC22C-310F-4CC7-AC43-3B4A061A151C}" emma:medium="tactile" emma:mode="ink">
          <msink:context xmlns:msink="http://schemas.microsoft.com/ink/2010/main" type="inkDrawing" rotatedBoundingBox="1316,3895 5086,2481 5405,3332 1635,4746" semanticType="callout" shapeName="Other"/>
        </emma:interpretation>
      </emma:emma>
    </inkml:annotationXML>
    <inkml:trace contextRef="#ctx0" brushRef="#br0">3747 21 1810 0,'0'-13'40'0,"0"13"8"0,-10-9 1 0,10 9 3 0,0 0-42 0,0 0-10 0,0 0 0 0,0 0 0 16,0 0 8-16,0 18-8 0,0-6 12 0,-5 10-4 15,-4-10-8-15,9 10 0 0,-10-5 0 0,10-4 0 16,-14 4 0-16,4 4 0 0,10-4 0 0,-9-4 0 16,4 0 0-16,-5-1 0 0,1 5 0 0,-6-4 0 15,6 0 0-15,4-5 0 0,-14 5 0 0,14-4 0 16,-5-1 0-16,-9 5 0 0,5-4 0 0,4-1 8 16,-14 1-8-16,10-1 0 0,-10 1 0 0,0-5 8 0,-10 4-8 15,10 1 0-15,-9-5 0 0,-1 5 8 0,-4 4-8 0,4 4 0 16,-9-5 9-16,-5 1-9 0,5 0 8 0,-5 0-8 15,10-1 8-15,-5 6-8 0,-5-1 0 0,0 0 8 16,0-5-8-16,5 1 0 0,-5 0 0 0,-5 0 0 16,5 4 0-16,0-4 8 0,0-1-8 0,0 1 0 15,5 0 0-15,-5 0 8 0,0 4-8 0,0-9 0 16,5 5 0-16,0-4 0 0,-5 8 0 0,10-9 0 16,-10 5 0-16,5-5 8 0,-5 1-8 0,0 0 0 15,-5-1 0-15,0 5 8 0,1-5-8 0,4 1 0 16,-5-5 0-16,5 5 0 0,0-1 0 0,0-4 8 15,5 1-8-15,0 3 0 0,0-4 0 0,0-4 0 0,4 5 0 16,-4-5 0-16,5 0 0 0,-1 4 0 0,1-8 0 16,9 4 0-16,-14 0 0 0,10 0 8 0,-6 0-8 0,6 0 0 15,-6 0 0-15,6 0 0 0,-6 4 0 0,1 0 0 16,4 5 0-16,6-5 0 0,-11 5 0 0,6-5 0 16,-1 4 0-16,1-3 0 0,-6 3 0 0,11 1 8 15,-6 3-8-15,0-3 0 0,-9 0 0 0,5 3 0 16,9-3 0-16,0 4 0 0,1-1 0 0,-6 5 0 15,-9-4 0-15,14 0 0 0,10-4 0 0,-5 3 0 16,-5-3 0-16,10 4 0 0,0-5 0 0,14 5 0 0,-14 0 0 16,14 4 0-16,-19-9 0 0,15 5 0 0,9-4 0 0,-5 3 0 15,-10 5 0-15,1-4-8 0,4-4 8 0,1 3 0 16,4 1 0-16,-5 0 0 0,-4 8 0 0,9-4 0 16,0-4 0-16,1 0 0 0,-1 4 0 0,5-4 0 15,-5 4 0-15,5 0 0 0,10 0 0 0,-10 0 0 16,0 0 0-16,0 0-8 0,4-4 8 0,6 0 0 15,-10-1 0-15,0 1 0 0,0 4 0 0,0 0 0 16,10-4 0-16,-10-13 0 0,0 9 0 0,4 8 0 16,1-5 0-16,10 1 0 0,4-4 0 0,-5-1 0 15,-14-8 0-15,15 13 0 0,9-4 0 0,-10 3 9 16,-5-3-9-16,6-1 0 0,-6 5 10 0,6 0-10 16,4-4 8-16,-9 3-8 0,-10 1 20 0,9-4-2 0,10 3 0 15,1 1 0-15,-6-4-18 0,-4 3 0 0,4-3 0 0,0 4 0 16,15 0 8-16,-10-5-8 0,-9 1 0 0,-1-1 0 15,6 5 0-15,-1-5-11 0,1-8 0 0,-11 9 0 16,-4-9 11-16,10 8 14 0,4-8-3 0,-14 0-1 16,0 0-1-16,10 5 0 0,4-1 0 0,1-4 0 15,-1 0-9-15,-4-4 0 0,4 4-10 0,-4-5 10 16,4 5 0-16,0-4 0 0,1 0 0 0,-6 0 0 31,6-1-31-31,-1 1-9 0,0 4-3 0,-4 0-538 0,4 0-108 0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5-05T17:11:22.378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F0A11C0-FBD3-4D84-8333-59AFFA902B18}" emma:medium="tactile" emma:mode="ink">
          <msink:context xmlns:msink="http://schemas.microsoft.com/ink/2010/main" type="inkDrawing" rotatedBoundingBox="2008,4070 2160,4708 1872,4776 1719,4138" semanticType="callout" shapeName="Other"/>
        </emma:interpretation>
      </emma:emma>
    </inkml:annotationXML>
    <inkml:trace contextRef="#ctx0" brushRef="#br0">29 33 1774 0,'9'-26'39'0,"-9"26"8"0,-9 0 1 0,4-8 3 0,5 8-41 0,0 0-10 0,0 0 0 0,0 0 0 15,0 0 19-15,0 0 1 0,0 0 1 0,0 0 0 16,0 0-13-16,0 0-8 0,0 0 10 0,0 0-10 0,14 0 0 0,-4 8 0 16,0 9 0-16,-10-8-10 0,9-5 10 0,-4 5 0 15,5 4 0-15,-10-13-8 0,0 12 8 0,4 10 0 16,6-5 0-16,-5-5 0 0,0 6 0 0,-1-1 0 16,6-5 0-16,0 5 0 0,-1 5 0 0,1-1 0 15,-1-4 0-15,1 4 0 0,0-4 0 0,-1 0 0 16,-4 1 8-16,4-1-8 0,1 0 12 0,0 0-1 15,-6 0-1-15,6 0 0 0,-5 0-1 0,4 0 0 16,-4 0 0-16,-5-9 0 0,10 14 0 0,-10-5 0 16,0 0 0-16,5-4 0 0,-5-1-1 0,-5-3 0 15,5 4 0-15,-5 4 0 0,0-13 1 0,0 4 0 0,1 1 0 16,-6 0 0-16,5-1 3 0,-4-8 1 0,-6 9 0 16,1-9 0-16,0 0-5 0,-6 0 0 0,6 4-8 0,-5-4 12 15,-5 8-12-15,-5-8 0 0,-5 9 0 0,-4-5-931 16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1E86D-6B69-4624-B248-F23149535C3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6F31B-5065-4077-8AC5-A6CBEDB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0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6F31B-5065-4077-8AC5-A6CBEDB4DE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52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6F31B-5065-4077-8AC5-A6CBEDB4DE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0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355C5C7D-C6B5-410B-8B77-73B1D8B680CD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13B8A44-27E4-43A2-863F-F908766F9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1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5C7D-C6B5-410B-8B77-73B1D8B680CD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8A44-27E4-43A2-863F-F908766F9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0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5C7D-C6B5-410B-8B77-73B1D8B680CD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8A44-27E4-43A2-863F-F908766F9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8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5C7D-C6B5-410B-8B77-73B1D8B680CD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8A44-27E4-43A2-863F-F908766F9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4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5C7D-C6B5-410B-8B77-73B1D8B680CD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8A44-27E4-43A2-863F-F908766F9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4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5C7D-C6B5-410B-8B77-73B1D8B680CD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8A44-27E4-43A2-863F-F908766F9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6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5C7D-C6B5-410B-8B77-73B1D8B680CD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8A44-27E4-43A2-863F-F908766F9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1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5C7D-C6B5-410B-8B77-73B1D8B680CD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8A44-27E4-43A2-863F-F908766F9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3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5C7D-C6B5-410B-8B77-73B1D8B680CD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8A44-27E4-43A2-863F-F908766F9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4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5C7D-C6B5-410B-8B77-73B1D8B680CD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13B8A44-27E4-43A2-863F-F908766F9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7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355C5C7D-C6B5-410B-8B77-73B1D8B680CD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13B8A44-27E4-43A2-863F-F908766F9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47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355C5C7D-C6B5-410B-8B77-73B1D8B680CD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513B8A44-27E4-43A2-863F-F908766F9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0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customXml" Target="../ink/ink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20.emf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customXml" Target="../ink/ink9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11" Type="http://schemas.openxmlformats.org/officeDocument/2006/relationships/image" Target="../media/image19.emf"/><Relationship Id="rId5" Type="http://schemas.openxmlformats.org/officeDocument/2006/relationships/customXml" Target="../ink/ink6.xml"/><Relationship Id="rId10" Type="http://schemas.openxmlformats.org/officeDocument/2006/relationships/customXml" Target="../ink/ink8.xml"/><Relationship Id="rId4" Type="http://schemas.openxmlformats.org/officeDocument/2006/relationships/image" Target="../media/image15.emf"/><Relationship Id="rId9" Type="http://schemas.openxmlformats.org/officeDocument/2006/relationships/image" Target="../media/image15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image" Target="../media/image29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customXml" Target="../ink/ink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customXml" Target="../ink/ink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.emf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尾递归</a:t>
            </a:r>
            <a:r>
              <a:rPr lang="zh-CN" altLang="en-US" dirty="0" smtClean="0"/>
              <a:t>及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快</a:t>
            </a:r>
            <a:r>
              <a:rPr lang="zh-CN" altLang="en-US" dirty="0"/>
              <a:t>排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栈空间</a:t>
            </a:r>
            <a:r>
              <a:rPr lang="zh-CN" altLang="en-US" dirty="0" smtClean="0"/>
              <a:t>消耗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谢乃容</a:t>
            </a:r>
            <a:endParaRPr lang="en-US" altLang="zh-CN" dirty="0" smtClean="0"/>
          </a:p>
          <a:p>
            <a:r>
              <a:rPr lang="en-US" altLang="zh-CN" dirty="0" smtClean="0"/>
              <a:t>171860649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9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r>
              <a:rPr lang="en-US" altLang="zh-CN" dirty="0" smtClean="0"/>
              <a:t>1: </a:t>
            </a:r>
            <a:r>
              <a:rPr lang="zh-CN" altLang="en-US" dirty="0" smtClean="0"/>
              <a:t>部分正确性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656" y="2157731"/>
            <a:ext cx="5544346" cy="1995473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5219953" y="3155467"/>
            <a:ext cx="284614" cy="284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椭圆 6"/>
          <p:cNvSpPr/>
          <p:nvPr/>
        </p:nvSpPr>
        <p:spPr>
          <a:xfrm>
            <a:off x="7206002" y="3437533"/>
            <a:ext cx="284614" cy="284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椭圆 8"/>
          <p:cNvSpPr/>
          <p:nvPr/>
        </p:nvSpPr>
        <p:spPr>
          <a:xfrm>
            <a:off x="2103322" y="4153204"/>
            <a:ext cx="284614" cy="284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661656" y="4717335"/>
                <a:ext cx="538729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ea typeface="Cambria Math" panose="020405030504060302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altLang="zh-CN" dirty="0"/>
                  <a:t>2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已完成排序</a:t>
                </a:r>
                <a:endParaRPr lang="en-US" altLang="zh-CN" dirty="0" smtClean="0"/>
              </a:p>
              <a:p>
                <a:r>
                  <a:rPr lang="en-US" altLang="zh-CN" dirty="0" smtClean="0"/>
                  <a:t>3.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已完成排序</m:t>
                    </m:r>
                  </m:oMath>
                </a14:m>
                <a:endParaRPr lang="en-US" altLang="zh-CN" dirty="0" smtClean="0"/>
              </a:p>
              <a:p>
                <a:pPr marL="342900" indent="-342900">
                  <a:buAutoNum type="arabicPeriod" startAt="2"/>
                </a:pPr>
                <a:endParaRPr 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656" y="4717335"/>
                <a:ext cx="5387294" cy="1200329"/>
              </a:xfrm>
              <a:prstGeom prst="rect">
                <a:avLst/>
              </a:prstGeom>
              <a:blipFill>
                <a:blip r:embed="rId3"/>
                <a:stretch>
                  <a:fillRect l="-1019"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/>
          <p:cNvCxnSpPr/>
          <p:nvPr/>
        </p:nvCxnSpPr>
        <p:spPr>
          <a:xfrm flipH="1">
            <a:off x="1526019" y="2500975"/>
            <a:ext cx="302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01002" y="2287267"/>
                <a:ext cx="8982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02" y="2287267"/>
                <a:ext cx="898259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613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r>
              <a:rPr lang="en-US" altLang="zh-CN" dirty="0" smtClean="0"/>
              <a:t>1: </a:t>
            </a:r>
            <a:r>
              <a:rPr lang="zh-CN" altLang="en-US" dirty="0" smtClean="0"/>
              <a:t>可终止</a:t>
            </a:r>
            <a:endParaRPr 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655" y="2157731"/>
            <a:ext cx="5544346" cy="1995473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99991" y="3748919"/>
            <a:ext cx="284614" cy="284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665299" y="4650021"/>
                <a:ext cx="626757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ea typeface="Cambria Math" panose="020405030504060302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2.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299" y="4650021"/>
                <a:ext cx="6267575" cy="646331"/>
              </a:xfrm>
              <a:prstGeom prst="rect">
                <a:avLst/>
              </a:prstGeom>
              <a:blipFill>
                <a:blip r:embed="rId4"/>
                <a:stretch>
                  <a:fillRect l="-778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/>
          <p:cNvSpPr/>
          <p:nvPr/>
        </p:nvSpPr>
        <p:spPr>
          <a:xfrm>
            <a:off x="5075628" y="3155467"/>
            <a:ext cx="284614" cy="284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118650" y="2773478"/>
            <a:ext cx="538951" cy="6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583598" y="2550488"/>
                <a:ext cx="8721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598" y="2550488"/>
                <a:ext cx="872162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45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r>
              <a:rPr lang="en-US" altLang="zh-CN" dirty="0" smtClean="0"/>
              <a:t>2: </a:t>
            </a:r>
            <a:r>
              <a:rPr lang="zh-CN" altLang="en-US" dirty="0" smtClean="0"/>
              <a:t>等效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9" y="3826302"/>
            <a:ext cx="4210050" cy="2476500"/>
          </a:xfrm>
          <a:prstGeom prst="rect">
            <a:avLst/>
          </a:prstGeom>
        </p:spPr>
      </p:pic>
      <p:pic>
        <p:nvPicPr>
          <p:cNvPr id="5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0612" y="1784306"/>
            <a:ext cx="5544346" cy="199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2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编译器在执行递归时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使用栈来储存相关信息</a:t>
            </a:r>
            <a:r>
              <a:rPr lang="en-US" altLang="zh-CN" dirty="0" smtClean="0"/>
              <a:t>, </a:t>
            </a:r>
            <a:r>
              <a:rPr lang="zh-CN" altLang="en-US" dirty="0" smtClean="0"/>
              <a:t>包括每个调用的参数、临时变量等</a:t>
            </a:r>
            <a:r>
              <a:rPr lang="en-US" altLang="zh-CN" dirty="0" smtClean="0"/>
              <a:t>. </a:t>
            </a:r>
            <a:r>
              <a:rPr lang="zh-CN" altLang="en-US" dirty="0" smtClean="0"/>
              <a:t>每次调用一次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它的信息被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入栈</a:t>
            </a:r>
            <a:r>
              <a:rPr lang="en-US" altLang="zh-CN" dirty="0" smtClean="0"/>
              <a:t>, </a:t>
            </a:r>
            <a:r>
              <a:rPr lang="zh-CN" altLang="en-US" dirty="0" smtClean="0"/>
              <a:t>结束反回时又被</a:t>
            </a:r>
            <a:r>
              <a:rPr lang="en-US" altLang="zh-CN" dirty="0" smtClean="0"/>
              <a:t>pop</a:t>
            </a:r>
            <a:r>
              <a:rPr lang="zh-CN" altLang="en-US" dirty="0" smtClean="0"/>
              <a:t>出栈</a:t>
            </a:r>
            <a:r>
              <a:rPr lang="en-US" altLang="zh-CN" dirty="0" smtClean="0"/>
              <a:t>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        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altLang="zh-CN" b="0" dirty="0" smtClean="0"/>
          </a:p>
          <a:p>
            <a:pPr marL="0" indent="0">
              <a:lnSpc>
                <a:spcPct val="110000"/>
              </a:lnSpc>
              <a:buNone/>
            </a:pP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311666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栈结构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栈是程序储存数据的一种结构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99" name="AutoShape 2" descr="meme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img-blog.csdn.net/201610291718574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812" y="2749645"/>
            <a:ext cx="3536039" cy="346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1" name="直接箭头连接符 100"/>
          <p:cNvCxnSpPr/>
          <p:nvPr/>
        </p:nvCxnSpPr>
        <p:spPr>
          <a:xfrm flipV="1">
            <a:off x="3276095" y="3227590"/>
            <a:ext cx="0" cy="2561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589452" y="5511359"/>
            <a:ext cx="155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0x00D51870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589452" y="3227590"/>
            <a:ext cx="155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0x01F63CAE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12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概念补充</a:t>
            </a:r>
            <a:r>
              <a:rPr lang="en-US" altLang="zh-CN" dirty="0" smtClean="0"/>
              <a:t>: </a:t>
            </a:r>
            <a:r>
              <a:rPr lang="zh-CN" altLang="en-US" dirty="0" smtClean="0"/>
              <a:t>如何定位一个栈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331417" y="2422252"/>
            <a:ext cx="225269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帧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331417" y="3419285"/>
            <a:ext cx="225269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帧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2331417" y="4429295"/>
            <a:ext cx="225269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帧</a:t>
            </a:r>
            <a:endParaRPr 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096069" y="2228472"/>
            <a:ext cx="0" cy="322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34404" y="3009648"/>
            <a:ext cx="461665" cy="24464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内存增长方向</a:t>
            </a:r>
            <a:endParaRPr 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067929" y="2138647"/>
            <a:ext cx="0" cy="331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127717" y="3009648"/>
            <a:ext cx="461665" cy="24464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栈</a:t>
            </a:r>
            <a:r>
              <a:rPr lang="zh-CN" altLang="en-US" dirty="0" smtClean="0"/>
              <a:t>增长方向</a:t>
            </a:r>
            <a:endParaRPr lang="en-US" dirty="0"/>
          </a:p>
        </p:txBody>
      </p:sp>
      <p:sp>
        <p:nvSpPr>
          <p:cNvPr id="14" name="左箭头 13"/>
          <p:cNvSpPr/>
          <p:nvPr/>
        </p:nvSpPr>
        <p:spPr>
          <a:xfrm>
            <a:off x="4735502" y="4130856"/>
            <a:ext cx="872010" cy="5968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EBP</a:t>
            </a:r>
            <a:endParaRPr lang="en-US" dirty="0"/>
          </a:p>
        </p:txBody>
      </p:sp>
      <p:sp>
        <p:nvSpPr>
          <p:cNvPr id="15" name="左箭头 14"/>
          <p:cNvSpPr/>
          <p:nvPr/>
        </p:nvSpPr>
        <p:spPr>
          <a:xfrm>
            <a:off x="4728676" y="5045256"/>
            <a:ext cx="872010" cy="5968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ESP</a:t>
            </a:r>
            <a:endParaRPr 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861849" y="4232885"/>
            <a:ext cx="120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栈帧基址</a:t>
            </a:r>
            <a:endParaRPr 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837625" y="5159028"/>
            <a:ext cx="73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栈顶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18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利用反汇编探究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函数调用中的栈操作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50" y="3458489"/>
            <a:ext cx="2828925" cy="18954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649" y="2768936"/>
            <a:ext cx="4101755" cy="327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</a:t>
            </a:r>
            <a:r>
              <a:rPr lang="en-US" altLang="zh-CN" dirty="0" smtClean="0">
                <a:latin typeface="Consolas" panose="020B0609020204030204" pitchFamily="49" charset="0"/>
              </a:rPr>
              <a:t>foo(10)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9846" y="3615036"/>
            <a:ext cx="5946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将</a:t>
            </a:r>
            <a:r>
              <a:rPr lang="en-US" altLang="zh-CN" dirty="0" smtClean="0"/>
              <a:t>10(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压入栈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调用</a:t>
            </a:r>
            <a:r>
              <a:rPr lang="en-US" altLang="zh-CN" dirty="0" smtClean="0">
                <a:latin typeface="Consolas" panose="020B0609020204030204" pitchFamily="49" charset="0"/>
              </a:rPr>
              <a:t>foo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46" y="4522639"/>
            <a:ext cx="7458075" cy="10382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9846" y="5822136"/>
            <a:ext cx="594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实际上调用过程中通过一个跳板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036" y="1899645"/>
            <a:ext cx="6041878" cy="15847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墨迹 12"/>
              <p14:cNvContentPartPr/>
              <p14:nvPr/>
            </p14:nvContentPartPr>
            <p14:xfrm>
              <a:off x="726101" y="3135910"/>
              <a:ext cx="5979240" cy="108360"/>
            </p14:xfrm>
          </p:contentPart>
        </mc:Choice>
        <mc:Fallback xmlns="">
          <p:pic>
            <p:nvPicPr>
              <p:cNvPr id="13" name="墨迹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9821" y="3103150"/>
                <a:ext cx="6033960" cy="1728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矩形 13"/>
          <p:cNvSpPr/>
          <p:nvPr/>
        </p:nvSpPr>
        <p:spPr>
          <a:xfrm>
            <a:off x="5228897" y="2637276"/>
            <a:ext cx="1629103" cy="41072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进入</a:t>
            </a:r>
            <a:r>
              <a:rPr lang="en-US" altLang="zh-CN" dirty="0" smtClean="0">
                <a:latin typeface="Consolas" panose="020B0609020204030204" pitchFamily="49" charset="0"/>
              </a:rPr>
              <a:t>foo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993" y="2593342"/>
            <a:ext cx="6080056" cy="145831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3292" y="4487269"/>
            <a:ext cx="7969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将</a:t>
            </a:r>
            <a:r>
              <a:rPr lang="en-US" altLang="zh-CN" dirty="0" smtClean="0"/>
              <a:t>EBP(</a:t>
            </a:r>
            <a:r>
              <a:rPr lang="zh-CN" altLang="en-US" dirty="0" smtClean="0"/>
              <a:t>上个栈的栈底指针数值</a:t>
            </a:r>
            <a:r>
              <a:rPr lang="en-US" altLang="zh-CN" dirty="0" smtClean="0"/>
              <a:t>)push</a:t>
            </a:r>
            <a:r>
              <a:rPr lang="zh-CN" altLang="en-US" dirty="0" smtClean="0"/>
              <a:t>入栈</a:t>
            </a:r>
            <a:r>
              <a:rPr lang="en-US" altLang="zh-CN" dirty="0" smtClean="0"/>
              <a:t>(</a:t>
            </a:r>
            <a:r>
              <a:rPr lang="zh-CN" altLang="en-US" dirty="0" smtClean="0"/>
              <a:t>此时因</a:t>
            </a:r>
            <a:r>
              <a:rPr lang="en-US" altLang="zh-CN" dirty="0" err="1" smtClean="0"/>
              <a:t>esp</a:t>
            </a:r>
            <a:r>
              <a:rPr lang="zh-CN" altLang="en-US" dirty="0" smtClean="0"/>
              <a:t>时刻指向栈顶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esp</a:t>
            </a:r>
            <a:r>
              <a:rPr lang="en-US" altLang="zh-CN" dirty="0" smtClean="0"/>
              <a:t>+=4)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将</a:t>
            </a:r>
            <a:r>
              <a:rPr lang="en-US" altLang="zh-CN" dirty="0" smtClean="0"/>
              <a:t>EBP</a:t>
            </a:r>
            <a:r>
              <a:rPr lang="zh-CN" altLang="en-US" dirty="0" smtClean="0"/>
              <a:t>赋值为</a:t>
            </a:r>
            <a:r>
              <a:rPr lang="en-US" altLang="zh-CN" dirty="0" smtClean="0"/>
              <a:t>ESP(</a:t>
            </a:r>
            <a:r>
              <a:rPr lang="zh-CN" altLang="en-US" dirty="0" smtClean="0"/>
              <a:t>上个栈的栈顶指针</a:t>
            </a:r>
            <a:r>
              <a:rPr lang="en-US" altLang="zh-CN" dirty="0" smtClean="0"/>
              <a:t>), </a:t>
            </a:r>
            <a:r>
              <a:rPr lang="zh-CN" altLang="en-US" dirty="0" smtClean="0"/>
              <a:t>此时</a:t>
            </a:r>
            <a:r>
              <a:rPr lang="en-US" altLang="zh-CN" dirty="0" smtClean="0"/>
              <a:t>EBP</a:t>
            </a:r>
            <a:r>
              <a:rPr lang="zh-CN" altLang="en-US" dirty="0" smtClean="0"/>
              <a:t>的含义变成了新的栈的栈底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将</a:t>
            </a:r>
            <a:r>
              <a:rPr lang="en-US" altLang="zh-CN" dirty="0" smtClean="0"/>
              <a:t>ESP</a:t>
            </a:r>
            <a:r>
              <a:rPr lang="zh-CN" altLang="en-US" dirty="0" smtClean="0"/>
              <a:t>减去</a:t>
            </a:r>
            <a:r>
              <a:rPr lang="en-US" altLang="zh-CN" dirty="0" smtClean="0"/>
              <a:t>0CCh(</a:t>
            </a:r>
            <a:r>
              <a:rPr lang="zh-CN" altLang="en-US" dirty="0" smtClean="0"/>
              <a:t>即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位的</a:t>
            </a:r>
            <a:r>
              <a:rPr lang="en-US" altLang="zh-CN" dirty="0" smtClean="0"/>
              <a:t>CC, 204). </a:t>
            </a:r>
            <a:r>
              <a:rPr lang="zh-CN" altLang="en-US" dirty="0" smtClean="0"/>
              <a:t>即栈顶增长</a:t>
            </a:r>
            <a:r>
              <a:rPr lang="en-US" altLang="zh-CN" dirty="0" smtClean="0"/>
              <a:t>, </a:t>
            </a:r>
            <a:r>
              <a:rPr lang="zh-CN" altLang="en-US" dirty="0" smtClean="0"/>
              <a:t>当前栈增大了</a:t>
            </a:r>
            <a:r>
              <a:rPr lang="en-US" altLang="zh-CN" dirty="0" smtClean="0"/>
              <a:t>204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1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74792" y="3621263"/>
            <a:ext cx="1180848" cy="61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左箭头 4"/>
          <p:cNvSpPr/>
          <p:nvPr/>
        </p:nvSpPr>
        <p:spPr>
          <a:xfrm>
            <a:off x="2375639" y="3390165"/>
            <a:ext cx="817510" cy="4985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EBP</a:t>
            </a:r>
            <a:endParaRPr lang="en-US" dirty="0"/>
          </a:p>
        </p:txBody>
      </p:sp>
      <p:sp>
        <p:nvSpPr>
          <p:cNvPr id="6" name="左箭头 5"/>
          <p:cNvSpPr/>
          <p:nvPr/>
        </p:nvSpPr>
        <p:spPr>
          <a:xfrm>
            <a:off x="2365579" y="4395379"/>
            <a:ext cx="817510" cy="4985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ESP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4239949" y="3354817"/>
            <a:ext cx="1180848" cy="61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左箭头 7"/>
          <p:cNvSpPr/>
          <p:nvPr/>
        </p:nvSpPr>
        <p:spPr>
          <a:xfrm>
            <a:off x="7640942" y="3888732"/>
            <a:ext cx="817510" cy="4985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EBP</a:t>
            </a:r>
            <a:endParaRPr lang="en-US" dirty="0"/>
          </a:p>
        </p:txBody>
      </p:sp>
      <p:sp>
        <p:nvSpPr>
          <p:cNvPr id="9" name="左箭头 8"/>
          <p:cNvSpPr/>
          <p:nvPr/>
        </p:nvSpPr>
        <p:spPr>
          <a:xfrm>
            <a:off x="7640942" y="5945624"/>
            <a:ext cx="817510" cy="4985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ESP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4239949" y="3972491"/>
            <a:ext cx="1180848" cy="40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r>
              <a:rPr lang="en-US" altLang="zh-CN" dirty="0" smtClean="0"/>
              <a:t>0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6460094" y="3105532"/>
            <a:ext cx="1180848" cy="61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6460094" y="3723206"/>
            <a:ext cx="1180848" cy="40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en-US" dirty="0"/>
          </a:p>
        </p:txBody>
      </p:sp>
      <p:sp>
        <p:nvSpPr>
          <p:cNvPr id="13" name="矩形 12"/>
          <p:cNvSpPr/>
          <p:nvPr/>
        </p:nvSpPr>
        <p:spPr>
          <a:xfrm>
            <a:off x="6460094" y="4552826"/>
            <a:ext cx="1180848" cy="1642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354819" y="3972488"/>
            <a:ext cx="641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540901" y="3972488"/>
            <a:ext cx="702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174792" y="4238935"/>
            <a:ext cx="1180848" cy="40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en-US" dirty="0"/>
          </a:p>
        </p:txBody>
      </p:sp>
      <p:sp>
        <p:nvSpPr>
          <p:cNvPr id="17" name="矩形 16"/>
          <p:cNvSpPr/>
          <p:nvPr/>
        </p:nvSpPr>
        <p:spPr>
          <a:xfrm>
            <a:off x="4239949" y="4362074"/>
            <a:ext cx="1180848" cy="40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EBP_0</a:t>
            </a:r>
            <a:endParaRPr lang="en-US" dirty="0"/>
          </a:p>
        </p:txBody>
      </p:sp>
      <p:sp>
        <p:nvSpPr>
          <p:cNvPr id="18" name="矩形 17"/>
          <p:cNvSpPr/>
          <p:nvPr/>
        </p:nvSpPr>
        <p:spPr>
          <a:xfrm>
            <a:off x="6460094" y="4138016"/>
            <a:ext cx="1180848" cy="40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EBP_0</a:t>
            </a:r>
            <a:endParaRPr 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77890" y="2673564"/>
            <a:ext cx="0" cy="331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37678" y="3544565"/>
            <a:ext cx="461665" cy="24464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栈</a:t>
            </a:r>
            <a:r>
              <a:rPr lang="zh-CN" altLang="en-US" dirty="0" smtClean="0"/>
              <a:t>增长方向</a:t>
            </a:r>
            <a:endParaRPr 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06" y="1569157"/>
            <a:ext cx="6697651" cy="7117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墨迹 22"/>
              <p14:cNvContentPartPr/>
              <p14:nvPr/>
            </p14:nvContentPartPr>
            <p14:xfrm>
              <a:off x="2597806" y="2305750"/>
              <a:ext cx="1617480" cy="78480"/>
            </p14:xfrm>
          </p:contentPart>
        </mc:Choice>
        <mc:Fallback xmlns="">
          <p:pic>
            <p:nvPicPr>
              <p:cNvPr id="23" name="墨迹 2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0526" y="2288470"/>
                <a:ext cx="164772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墨迹 25"/>
              <p14:cNvContentPartPr/>
              <p14:nvPr/>
            </p14:nvContentPartPr>
            <p14:xfrm>
              <a:off x="891406" y="2396110"/>
              <a:ext cx="2209680" cy="1834200"/>
            </p14:xfrm>
          </p:contentPart>
        </mc:Choice>
        <mc:Fallback xmlns="">
          <p:pic>
            <p:nvPicPr>
              <p:cNvPr id="26" name="墨迹 2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8006" y="2378470"/>
                <a:ext cx="2251800" cy="18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墨迹 26"/>
              <p14:cNvContentPartPr/>
              <p14:nvPr/>
            </p14:nvContentPartPr>
            <p14:xfrm>
              <a:off x="1006606" y="4045270"/>
              <a:ext cx="186480" cy="283320"/>
            </p14:xfrm>
          </p:contentPart>
        </mc:Choice>
        <mc:Fallback xmlns="">
          <p:pic>
            <p:nvPicPr>
              <p:cNvPr id="27" name="墨迹 2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1046" y="4021510"/>
                <a:ext cx="239760" cy="33480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图片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1406" y="581408"/>
            <a:ext cx="2028825" cy="561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墨迹 30"/>
              <p14:cNvContentPartPr/>
              <p14:nvPr/>
            </p14:nvContentPartPr>
            <p14:xfrm>
              <a:off x="516221" y="980230"/>
              <a:ext cx="1348920" cy="678600"/>
            </p14:xfrm>
          </p:contentPart>
        </mc:Choice>
        <mc:Fallback xmlns="">
          <p:pic>
            <p:nvPicPr>
              <p:cNvPr id="31" name="墨迹 3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1381" y="956470"/>
                <a:ext cx="1396440" cy="72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墨迹 31"/>
              <p14:cNvContentPartPr/>
              <p14:nvPr/>
            </p14:nvContentPartPr>
            <p14:xfrm>
              <a:off x="672461" y="1475950"/>
              <a:ext cx="97200" cy="234000"/>
            </p14:xfrm>
          </p:contentPart>
        </mc:Choice>
        <mc:Fallback xmlns="">
          <p:pic>
            <p:nvPicPr>
              <p:cNvPr id="32" name="墨迹 3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4101" y="1451830"/>
                <a:ext cx="140760" cy="28296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图片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95416" y="227262"/>
            <a:ext cx="5417186" cy="129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3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读题</a:t>
            </a:r>
            <a:endParaRPr 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教材中给出的快排算法包含了两个对其自身的调用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49" y="2920861"/>
            <a:ext cx="4074527" cy="191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9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foo</a:t>
            </a:r>
            <a:r>
              <a:rPr lang="zh-CN" altLang="en-US" dirty="0" smtClean="0"/>
              <a:t>调用</a:t>
            </a:r>
            <a:r>
              <a:rPr lang="zh-CN" altLang="en-US" dirty="0" smtClean="0"/>
              <a:t>自身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484" y="2359429"/>
            <a:ext cx="6277274" cy="281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8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676" y="445673"/>
            <a:ext cx="8079581" cy="1658198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foo</a:t>
            </a:r>
            <a:r>
              <a:rPr lang="zh-CN" altLang="en-US" dirty="0" smtClean="0"/>
              <a:t>返回时他在做什么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92" y="2223931"/>
            <a:ext cx="6615584" cy="36924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墨迹 5"/>
              <p14:cNvContentPartPr/>
              <p14:nvPr/>
            </p14:nvContentPartPr>
            <p14:xfrm>
              <a:off x="957221" y="3258310"/>
              <a:ext cx="3315960" cy="114120"/>
            </p14:xfrm>
          </p:contentPart>
        </mc:Choice>
        <mc:Fallback xmlns="">
          <p:pic>
            <p:nvPicPr>
              <p:cNvPr id="6" name="墨迹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6701" y="3232030"/>
                <a:ext cx="336456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墨迹 7"/>
              <p14:cNvContentPartPr/>
              <p14:nvPr/>
            </p14:nvContentPartPr>
            <p14:xfrm>
              <a:off x="907181" y="3612550"/>
              <a:ext cx="3331440" cy="74160"/>
            </p14:xfrm>
          </p:contentPart>
        </mc:Choice>
        <mc:Fallback xmlns="">
          <p:pic>
            <p:nvPicPr>
              <p:cNvPr id="8" name="墨迹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8461" y="3585190"/>
                <a:ext cx="33778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墨迹 9"/>
              <p14:cNvContentPartPr/>
              <p14:nvPr/>
            </p14:nvContentPartPr>
            <p14:xfrm>
              <a:off x="884861" y="3904510"/>
              <a:ext cx="3416400" cy="43200"/>
            </p14:xfrm>
          </p:contentPart>
        </mc:Choice>
        <mc:Fallback xmlns="">
          <p:pic>
            <p:nvPicPr>
              <p:cNvPr id="10" name="墨迹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7581" y="3877870"/>
                <a:ext cx="34596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墨迹 11"/>
              <p14:cNvContentPartPr/>
              <p14:nvPr/>
            </p14:nvContentPartPr>
            <p14:xfrm>
              <a:off x="744821" y="4483390"/>
              <a:ext cx="3971880" cy="81360"/>
            </p14:xfrm>
          </p:contentPart>
        </mc:Choice>
        <mc:Fallback xmlns="">
          <p:pic>
            <p:nvPicPr>
              <p:cNvPr id="12" name="墨迹 1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1061" y="4455310"/>
                <a:ext cx="40114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墨迹 13"/>
              <p14:cNvContentPartPr/>
              <p14:nvPr/>
            </p14:nvContentPartPr>
            <p14:xfrm>
              <a:off x="893501" y="4841230"/>
              <a:ext cx="6468480" cy="83880"/>
            </p14:xfrm>
          </p:contentPart>
        </mc:Choice>
        <mc:Fallback xmlns="">
          <p:pic>
            <p:nvPicPr>
              <p:cNvPr id="14" name="墨迹 1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1541" y="4808830"/>
                <a:ext cx="6509520" cy="14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441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箭头 3"/>
          <p:cNvSpPr/>
          <p:nvPr/>
        </p:nvSpPr>
        <p:spPr>
          <a:xfrm>
            <a:off x="2723771" y="3156000"/>
            <a:ext cx="817510" cy="4985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EBP</a:t>
            </a:r>
            <a:endParaRPr lang="en-US" dirty="0"/>
          </a:p>
        </p:txBody>
      </p:sp>
      <p:sp>
        <p:nvSpPr>
          <p:cNvPr id="5" name="左箭头 4"/>
          <p:cNvSpPr/>
          <p:nvPr/>
        </p:nvSpPr>
        <p:spPr>
          <a:xfrm>
            <a:off x="2723771" y="5212892"/>
            <a:ext cx="817510" cy="4985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ESP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1542923" y="2372800"/>
            <a:ext cx="1180848" cy="61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542923" y="2990474"/>
            <a:ext cx="1180848" cy="40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1542923" y="3820094"/>
            <a:ext cx="1180848" cy="1642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1542923" y="3405284"/>
            <a:ext cx="1180848" cy="40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EBP_0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18" y="1147985"/>
            <a:ext cx="6572250" cy="523875"/>
          </a:xfrm>
          <a:prstGeom prst="rect">
            <a:avLst/>
          </a:prstGeom>
        </p:spPr>
      </p:pic>
      <p:sp>
        <p:nvSpPr>
          <p:cNvPr id="11" name="左箭头 10"/>
          <p:cNvSpPr/>
          <p:nvPr/>
        </p:nvSpPr>
        <p:spPr>
          <a:xfrm>
            <a:off x="6031154" y="3146918"/>
            <a:ext cx="817510" cy="4985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EBP</a:t>
            </a:r>
            <a:endParaRPr lang="en-US" dirty="0"/>
          </a:p>
        </p:txBody>
      </p:sp>
      <p:sp>
        <p:nvSpPr>
          <p:cNvPr id="12" name="左箭头 11"/>
          <p:cNvSpPr/>
          <p:nvPr/>
        </p:nvSpPr>
        <p:spPr>
          <a:xfrm>
            <a:off x="6031154" y="3566270"/>
            <a:ext cx="817510" cy="4985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ESP</a:t>
            </a:r>
            <a:endParaRPr lang="en-US" dirty="0"/>
          </a:p>
        </p:txBody>
      </p:sp>
      <p:sp>
        <p:nvSpPr>
          <p:cNvPr id="13" name="矩形 12"/>
          <p:cNvSpPr/>
          <p:nvPr/>
        </p:nvSpPr>
        <p:spPr>
          <a:xfrm>
            <a:off x="4850306" y="2372800"/>
            <a:ext cx="1180848" cy="61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4850306" y="2990474"/>
            <a:ext cx="1180848" cy="40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en-US" dirty="0"/>
          </a:p>
        </p:txBody>
      </p:sp>
      <p:sp>
        <p:nvSpPr>
          <p:cNvPr id="15" name="矩形 14"/>
          <p:cNvSpPr/>
          <p:nvPr/>
        </p:nvSpPr>
        <p:spPr>
          <a:xfrm>
            <a:off x="4850306" y="3820094"/>
            <a:ext cx="1180848" cy="1642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4850306" y="3405284"/>
            <a:ext cx="1180848" cy="40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EBP_0</a:t>
            </a:r>
            <a:endParaRPr 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616723" y="3954326"/>
            <a:ext cx="797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31046" y="2298115"/>
            <a:ext cx="0" cy="331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90834" y="3169116"/>
            <a:ext cx="461665" cy="24464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栈</a:t>
            </a:r>
            <a:r>
              <a:rPr lang="zh-CN" altLang="en-US" dirty="0" smtClean="0"/>
              <a:t>增长方向</a:t>
            </a:r>
            <a:endParaRPr 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7805036" y="2579698"/>
            <a:ext cx="0" cy="299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880478" y="3015702"/>
            <a:ext cx="461665" cy="24464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内存地址增长方向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1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11" y="1004824"/>
            <a:ext cx="6477000" cy="1019175"/>
          </a:xfrm>
          <a:prstGeom prst="rect">
            <a:avLst/>
          </a:prstGeom>
        </p:spPr>
      </p:pic>
      <p:sp>
        <p:nvSpPr>
          <p:cNvPr id="5" name="左箭头 4"/>
          <p:cNvSpPr/>
          <p:nvPr/>
        </p:nvSpPr>
        <p:spPr>
          <a:xfrm>
            <a:off x="2070772" y="3685869"/>
            <a:ext cx="817510" cy="4985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EBP</a:t>
            </a:r>
            <a:endParaRPr lang="en-US" dirty="0"/>
          </a:p>
        </p:txBody>
      </p:sp>
      <p:sp>
        <p:nvSpPr>
          <p:cNvPr id="6" name="左箭头 5"/>
          <p:cNvSpPr/>
          <p:nvPr/>
        </p:nvSpPr>
        <p:spPr>
          <a:xfrm>
            <a:off x="2070772" y="4105221"/>
            <a:ext cx="817510" cy="4985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ESP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889924" y="2911751"/>
            <a:ext cx="1180848" cy="61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889924" y="3529425"/>
            <a:ext cx="1180848" cy="40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889924" y="4359045"/>
            <a:ext cx="1180848" cy="1642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889924" y="3944235"/>
            <a:ext cx="1180848" cy="40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EBP_0</a:t>
            </a:r>
            <a:endParaRPr lang="en-US" dirty="0"/>
          </a:p>
        </p:txBody>
      </p:sp>
      <p:sp>
        <p:nvSpPr>
          <p:cNvPr id="11" name="左箭头 10"/>
          <p:cNvSpPr/>
          <p:nvPr/>
        </p:nvSpPr>
        <p:spPr>
          <a:xfrm>
            <a:off x="7488287" y="2778433"/>
            <a:ext cx="817510" cy="4985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EBP</a:t>
            </a:r>
            <a:endParaRPr lang="en-US" dirty="0"/>
          </a:p>
        </p:txBody>
      </p:sp>
      <p:sp>
        <p:nvSpPr>
          <p:cNvPr id="12" name="左箭头 11"/>
          <p:cNvSpPr/>
          <p:nvPr/>
        </p:nvSpPr>
        <p:spPr>
          <a:xfrm>
            <a:off x="7488287" y="3798916"/>
            <a:ext cx="817510" cy="4985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ESP</a:t>
            </a:r>
            <a:endParaRPr lang="en-US" dirty="0"/>
          </a:p>
        </p:txBody>
      </p:sp>
      <p:sp>
        <p:nvSpPr>
          <p:cNvPr id="13" name="矩形 12"/>
          <p:cNvSpPr/>
          <p:nvPr/>
        </p:nvSpPr>
        <p:spPr>
          <a:xfrm>
            <a:off x="6301382" y="3020256"/>
            <a:ext cx="1180848" cy="61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6301382" y="3637930"/>
            <a:ext cx="1180848" cy="40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en-US" dirty="0"/>
          </a:p>
        </p:txBody>
      </p:sp>
      <p:sp>
        <p:nvSpPr>
          <p:cNvPr id="20" name="左箭头 19"/>
          <p:cNvSpPr/>
          <p:nvPr/>
        </p:nvSpPr>
        <p:spPr>
          <a:xfrm>
            <a:off x="4481289" y="3796383"/>
            <a:ext cx="817510" cy="4985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EBP</a:t>
            </a:r>
            <a:endParaRPr lang="en-US" dirty="0"/>
          </a:p>
        </p:txBody>
      </p:sp>
      <p:sp>
        <p:nvSpPr>
          <p:cNvPr id="21" name="左箭头 20"/>
          <p:cNvSpPr/>
          <p:nvPr/>
        </p:nvSpPr>
        <p:spPr>
          <a:xfrm>
            <a:off x="5298799" y="3796383"/>
            <a:ext cx="817510" cy="4985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ESP</a:t>
            </a:r>
            <a:endParaRPr lang="en-US" dirty="0"/>
          </a:p>
        </p:txBody>
      </p:sp>
      <p:sp>
        <p:nvSpPr>
          <p:cNvPr id="22" name="矩形 21"/>
          <p:cNvSpPr/>
          <p:nvPr/>
        </p:nvSpPr>
        <p:spPr>
          <a:xfrm>
            <a:off x="3294384" y="3022265"/>
            <a:ext cx="1180848" cy="61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22"/>
          <p:cNvSpPr/>
          <p:nvPr/>
        </p:nvSpPr>
        <p:spPr>
          <a:xfrm>
            <a:off x="3294384" y="3639939"/>
            <a:ext cx="1180848" cy="40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3294384" y="4054749"/>
            <a:ext cx="1180848" cy="40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EBP_0</a:t>
            </a:r>
            <a:endParaRPr lang="en-US" dirty="0"/>
          </a:p>
        </p:txBody>
      </p:sp>
      <p:cxnSp>
        <p:nvCxnSpPr>
          <p:cNvPr id="25" name="曲线连接符 24"/>
          <p:cNvCxnSpPr>
            <a:stCxn id="24" idx="2"/>
          </p:cNvCxnSpPr>
          <p:nvPr/>
        </p:nvCxnSpPr>
        <p:spPr>
          <a:xfrm rot="5400000" flipH="1" flipV="1">
            <a:off x="4351718" y="3828039"/>
            <a:ext cx="165527" cy="1099349"/>
          </a:xfrm>
          <a:prstGeom prst="curvedConnector4">
            <a:avLst>
              <a:gd name="adj1" fmla="val -138104"/>
              <a:gd name="adj2" fmla="val 104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79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调用者将</a:t>
            </a:r>
            <a:r>
              <a:rPr lang="zh-CN" altLang="en-US" dirty="0" smtClean="0"/>
              <a:t>参数清出栈</a:t>
            </a:r>
            <a:r>
              <a:rPr lang="zh-CN" altLang="en-US" dirty="0" smtClean="0"/>
              <a:t>帧</a:t>
            </a:r>
            <a:r>
              <a:rPr lang="en-US" altLang="zh-CN" dirty="0"/>
              <a:t>(</a:t>
            </a:r>
            <a:r>
              <a:rPr lang="en-US" altLang="zh-CN" dirty="0">
                <a:latin typeface="Consolas" panose="020B0609020204030204" pitchFamily="49" charset="0"/>
              </a:rPr>
              <a:t>__</a:t>
            </a:r>
            <a:r>
              <a:rPr lang="en-US" altLang="zh-CN" dirty="0" err="1">
                <a:latin typeface="Consolas" panose="020B0609020204030204" pitchFamily="49" charset="0"/>
              </a:rPr>
              <a:t>cdecl</a:t>
            </a:r>
            <a:r>
              <a:rPr lang="zh-CN" altLang="en-US" dirty="0"/>
              <a:t>方式</a:t>
            </a:r>
            <a:r>
              <a:rPr lang="en-US" altLang="zh-CN" dirty="0"/>
              <a:t>)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34" y="2528633"/>
            <a:ext cx="6762750" cy="657225"/>
          </a:xfrm>
          <a:prstGeom prst="rect">
            <a:avLst/>
          </a:prstGeom>
        </p:spPr>
      </p:pic>
      <p:sp>
        <p:nvSpPr>
          <p:cNvPr id="5" name="左箭头 4"/>
          <p:cNvSpPr/>
          <p:nvPr/>
        </p:nvSpPr>
        <p:spPr>
          <a:xfrm>
            <a:off x="6211767" y="3797955"/>
            <a:ext cx="817510" cy="4985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EBP</a:t>
            </a:r>
            <a:endParaRPr lang="en-US" dirty="0"/>
          </a:p>
        </p:txBody>
      </p:sp>
      <p:sp>
        <p:nvSpPr>
          <p:cNvPr id="6" name="左箭头 5"/>
          <p:cNvSpPr/>
          <p:nvPr/>
        </p:nvSpPr>
        <p:spPr>
          <a:xfrm>
            <a:off x="6217824" y="4416623"/>
            <a:ext cx="817510" cy="4985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ESP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5030919" y="4039151"/>
            <a:ext cx="1180848" cy="61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5030919" y="4656825"/>
            <a:ext cx="1180848" cy="40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en-US" dirty="0"/>
          </a:p>
        </p:txBody>
      </p:sp>
      <p:sp>
        <p:nvSpPr>
          <p:cNvPr id="10" name="左箭头 9"/>
          <p:cNvSpPr/>
          <p:nvPr/>
        </p:nvSpPr>
        <p:spPr>
          <a:xfrm>
            <a:off x="3023476" y="3797955"/>
            <a:ext cx="817510" cy="4985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EBP</a:t>
            </a:r>
            <a:endParaRPr lang="en-US" dirty="0"/>
          </a:p>
        </p:txBody>
      </p:sp>
      <p:sp>
        <p:nvSpPr>
          <p:cNvPr id="11" name="左箭头 10"/>
          <p:cNvSpPr/>
          <p:nvPr/>
        </p:nvSpPr>
        <p:spPr>
          <a:xfrm>
            <a:off x="3023476" y="4813269"/>
            <a:ext cx="817510" cy="4985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ESP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1842628" y="4039151"/>
            <a:ext cx="1180848" cy="61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1842628" y="4656825"/>
            <a:ext cx="1180848" cy="40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0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__</a:t>
            </a:r>
            <a:r>
              <a:rPr lang="en-US" altLang="zh-CN" dirty="0" err="1" smtClean="0">
                <a:latin typeface="Consolas" panose="020B0609020204030204" pitchFamily="49" charset="0"/>
              </a:rPr>
              <a:t>stdcall</a:t>
            </a:r>
            <a:r>
              <a:rPr lang="zh-CN" altLang="en-US" dirty="0" smtClean="0">
                <a:latin typeface="Consolas" panose="020B0609020204030204" pitchFamily="49" charset="0"/>
              </a:rPr>
              <a:t>方式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859" y="2438078"/>
            <a:ext cx="5724525" cy="37433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墨迹 11"/>
              <p14:cNvContentPartPr/>
              <p14:nvPr/>
            </p14:nvContentPartPr>
            <p14:xfrm>
              <a:off x="2441339" y="2224442"/>
              <a:ext cx="2089800" cy="1042200"/>
            </p14:xfrm>
          </p:contentPart>
        </mc:Choice>
        <mc:Fallback>
          <p:pic>
            <p:nvPicPr>
              <p:cNvPr id="12" name="墨迹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3259" y="2190962"/>
                <a:ext cx="2150640" cy="110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1059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被调用者将参数清出栈帧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06" y="2045298"/>
            <a:ext cx="5616244" cy="13871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06" y="3581804"/>
            <a:ext cx="5971542" cy="28414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墨迹 8"/>
              <p14:cNvContentPartPr/>
              <p14:nvPr/>
            </p14:nvContentPartPr>
            <p14:xfrm>
              <a:off x="862379" y="6449402"/>
              <a:ext cx="3181680" cy="145800"/>
            </p14:xfrm>
          </p:contentPart>
        </mc:Choice>
        <mc:Fallback>
          <p:pic>
            <p:nvPicPr>
              <p:cNvPr id="9" name="墨迹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5019" y="6421682"/>
                <a:ext cx="3229200" cy="20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7833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无尾递归优化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32" y="2896721"/>
            <a:ext cx="85344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66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920" y="499533"/>
            <a:ext cx="4626556" cy="30420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尾递归优化后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428" y="1141062"/>
            <a:ext cx="7106561" cy="534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57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我们假设数组以传址方式传递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从而我们有栈中每层的空间占用为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从而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运行时栈的深度即为空间复杂度</a:t>
                </a:r>
                <a:r>
                  <a:rPr lang="en-US" altLang="zh-CN" dirty="0" smtClean="0"/>
                  <a:t>.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( </a:t>
                </a:r>
                <a:r>
                  <a:rPr lang="en-US" dirty="0"/>
                  <a:t>2 )</a:t>
                </a:r>
                <a:r>
                  <a:rPr lang="zh-CN" altLang="en-US" dirty="0"/>
                  <a:t>找出一个情况使上述尾递归快排对长度为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的数组进行排序时的栈深度为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45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读题</a:t>
            </a:r>
            <a:endParaRPr 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但第二个调用不是必须的</a:t>
            </a:r>
            <a:endParaRPr lang="en-US" altLang="zh-CN" dirty="0"/>
          </a:p>
          <a:p>
            <a:r>
              <a:rPr lang="zh-CN" altLang="en-US" dirty="0" smtClean="0"/>
              <a:t>我们可以通过</a:t>
            </a:r>
            <a:r>
              <a:rPr lang="zh-CN" altLang="en-US" dirty="0" smtClean="0">
                <a:solidFill>
                  <a:schemeClr val="accent1"/>
                </a:solidFill>
              </a:rPr>
              <a:t>尾递归</a:t>
            </a:r>
            <a:r>
              <a:rPr lang="zh-CN" altLang="en-US" dirty="0" smtClean="0"/>
              <a:t>来使用循环结构代替他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8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309" y="499533"/>
            <a:ext cx="8079581" cy="1658198"/>
          </a:xfrm>
        </p:spPr>
        <p:txBody>
          <a:bodyPr/>
          <a:lstStyle/>
          <a:p>
            <a:r>
              <a:rPr lang="zh-CN" altLang="en-US" dirty="0" smtClean="0"/>
              <a:t>分析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620" y="2462472"/>
            <a:ext cx="5890355" cy="212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8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递归树</a:t>
            </a:r>
            <a:endParaRPr lang="en-US" dirty="0"/>
          </a:p>
        </p:txBody>
      </p:sp>
      <p:sp>
        <p:nvSpPr>
          <p:cNvPr id="4" name="椭圆 3"/>
          <p:cNvSpPr/>
          <p:nvPr/>
        </p:nvSpPr>
        <p:spPr>
          <a:xfrm>
            <a:off x="3925613" y="1728952"/>
            <a:ext cx="730469" cy="730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1,n</a:t>
            </a:r>
            <a:endParaRPr lang="en-US" sz="2000" dirty="0"/>
          </a:p>
        </p:txBody>
      </p:sp>
      <p:sp>
        <p:nvSpPr>
          <p:cNvPr id="5" name="椭圆 4"/>
          <p:cNvSpPr/>
          <p:nvPr/>
        </p:nvSpPr>
        <p:spPr>
          <a:xfrm>
            <a:off x="3925612" y="2906110"/>
            <a:ext cx="730469" cy="730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椭圆 5"/>
          <p:cNvSpPr/>
          <p:nvPr/>
        </p:nvSpPr>
        <p:spPr>
          <a:xfrm>
            <a:off x="3925613" y="4629807"/>
            <a:ext cx="730469" cy="730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1,</a:t>
            </a:r>
            <a:r>
              <a:rPr lang="en-US" altLang="zh-CN" sz="2000" dirty="0" smtClean="0"/>
              <a:t>3</a:t>
            </a:r>
            <a:endParaRPr lang="en-US" sz="2000" dirty="0"/>
          </a:p>
        </p:txBody>
      </p:sp>
      <p:sp>
        <p:nvSpPr>
          <p:cNvPr id="7" name="椭圆 6"/>
          <p:cNvSpPr/>
          <p:nvPr/>
        </p:nvSpPr>
        <p:spPr>
          <a:xfrm>
            <a:off x="3925612" y="5806965"/>
            <a:ext cx="730469" cy="730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1,</a:t>
            </a:r>
            <a:r>
              <a:rPr lang="en-US" altLang="zh-CN" sz="2000" dirty="0" smtClean="0"/>
              <a:t>2</a:t>
            </a:r>
            <a:endParaRPr 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3888825" y="3086678"/>
            <a:ext cx="80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1,n-1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67986" y="38413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4267985" y="40875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4267984" y="43337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接连接符 14"/>
          <p:cNvCxnSpPr>
            <a:stCxn id="4" idx="4"/>
            <a:endCxn id="5" idx="0"/>
          </p:cNvCxnSpPr>
          <p:nvPr/>
        </p:nvCxnSpPr>
        <p:spPr>
          <a:xfrm flipH="1">
            <a:off x="4290847" y="2459421"/>
            <a:ext cx="1" cy="446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4"/>
            <a:endCxn id="7" idx="0"/>
          </p:cNvCxnSpPr>
          <p:nvPr/>
        </p:nvCxnSpPr>
        <p:spPr>
          <a:xfrm flipH="1">
            <a:off x="4290847" y="5360276"/>
            <a:ext cx="1" cy="446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93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解答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07206" y="1982173"/>
                <a:ext cx="8065294" cy="3766185"/>
              </a:xfrm>
            </p:spPr>
            <p:txBody>
              <a:bodyPr/>
              <a:lstStyle/>
              <a:p>
                <a:r>
                  <a:rPr lang="en-US" altLang="zh-CN" dirty="0" smtClean="0"/>
                  <a:t>( 2 )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不妨使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即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PARTITION(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>A, p, r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)=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>r</a:t>
                </a:r>
              </a:p>
              <a:p>
                <a:endParaRPr lang="en-US" altLang="zh-CN" dirty="0">
                  <a:latin typeface="Cambria Math" panose="02040503050406030204" pitchFamily="18" charset="0"/>
                </a:endParaRPr>
              </a:p>
              <a:p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/>
                  <a:t>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={1,2,…,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982173"/>
                <a:ext cx="8065294" cy="3766185"/>
              </a:xfrm>
              <a:blipFill>
                <a:blip r:embed="rId2"/>
                <a:stretch>
                  <a:fillRect t="-3398" b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96" y="2469993"/>
            <a:ext cx="3672457" cy="270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3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 smtClean="0"/>
                  <a:t>( 3 )</a:t>
                </a:r>
                <a:r>
                  <a:rPr lang="zh-CN" altLang="en-US" dirty="0" smtClean="0"/>
                  <a:t>在保持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期望时间复杂度的前提下优化</a:t>
                </a:r>
                <a:r>
                  <a:rPr lang="zh-CN" altLang="en-US" dirty="0"/>
                  <a:t>上述</a:t>
                </a:r>
                <a:r>
                  <a:rPr lang="zh-CN" altLang="en-US" dirty="0" smtClean="0"/>
                  <a:t>算法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使</a:t>
                </a:r>
                <a:r>
                  <a:rPr lang="zh-CN" altLang="en-US" dirty="0"/>
                  <a:t>其最坏情况的栈深度为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01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/>
              <a:t>我们不妨使递归树尽可能地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矮胖</a:t>
            </a:r>
            <a:r>
              <a:rPr lang="en-US" altLang="zh-CN" dirty="0" smtClean="0"/>
              <a:t>”, </a:t>
            </a:r>
            <a:r>
              <a:rPr lang="zh-CN" altLang="en-US" dirty="0"/>
              <a:t>那么</a:t>
            </a:r>
            <a:r>
              <a:rPr lang="zh-CN" altLang="en-US" dirty="0" smtClean="0"/>
              <a:t>不妨在每次调用递归时判断一下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对较小的子数组进行递归处理</a:t>
            </a:r>
            <a:r>
              <a:rPr lang="en-US" altLang="zh-C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9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解答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62" y="1809560"/>
            <a:ext cx="84105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9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最坏</a:t>
            </a:r>
            <a:r>
              <a:rPr lang="zh-CN" altLang="en-US" dirty="0" smtClean="0"/>
              <a:t>空间复杂度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07206" y="1993393"/>
                <a:ext cx="8065294" cy="441301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在递归树上任一从根节点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为起点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以叶节点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为终点的线上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可知当前路径栈空间消耗为线上节点数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记对任一节点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可知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从而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993393"/>
                <a:ext cx="8065294" cy="4413017"/>
              </a:xfrm>
              <a:blipFill>
                <a:blip r:embed="rId2"/>
                <a:stretch>
                  <a:fillRect t="-1657" r="-1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36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期望时间复杂度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9886" y="5312496"/>
            <a:ext cx="527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其和快排是等效的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故期望时间复杂度也一样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76" y="2223711"/>
            <a:ext cx="5776037" cy="28389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113" y="2774121"/>
            <a:ext cx="3005386" cy="173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0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尾调用与尾递归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尾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: </a:t>
            </a:r>
            <a:r>
              <a:rPr lang="zh-CN" altLang="en-US" dirty="0" smtClean="0"/>
              <a:t>函数的返回值是函数调用的另一个函数的返回值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尾递归</a:t>
            </a:r>
            <a:r>
              <a:rPr lang="en-US" altLang="zh-CN" dirty="0" smtClean="0"/>
              <a:t>: </a:t>
            </a:r>
            <a:r>
              <a:rPr lang="zh-CN" altLang="en-US" dirty="0" smtClean="0"/>
              <a:t>函数的尾调用所调用的函数是自身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尾递归优化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155622" y="2356123"/>
            <a:ext cx="1531480" cy="350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144402" y="3208815"/>
            <a:ext cx="15370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155622" y="4163418"/>
            <a:ext cx="15370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55622" y="5117087"/>
            <a:ext cx="15370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墨迹 27"/>
              <p14:cNvContentPartPr/>
              <p14:nvPr/>
            </p14:nvContentPartPr>
            <p14:xfrm>
              <a:off x="2736179" y="2898002"/>
              <a:ext cx="384120" cy="2676960"/>
            </p14:xfrm>
          </p:contentPart>
        </mc:Choice>
        <mc:Fallback xmlns="">
          <p:pic>
            <p:nvPicPr>
              <p:cNvPr id="28" name="墨迹 2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9979" y="2880002"/>
                <a:ext cx="419760" cy="271188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矩形 29"/>
          <p:cNvSpPr/>
          <p:nvPr/>
        </p:nvSpPr>
        <p:spPr>
          <a:xfrm>
            <a:off x="5233958" y="3696869"/>
            <a:ext cx="1710994" cy="99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墨迹 32"/>
              <p14:cNvContentPartPr/>
              <p14:nvPr/>
            </p14:nvContentPartPr>
            <p14:xfrm>
              <a:off x="6385499" y="3002042"/>
              <a:ext cx="1210320" cy="2134800"/>
            </p14:xfrm>
          </p:contentPart>
        </mc:Choice>
        <mc:Fallback xmlns="">
          <p:pic>
            <p:nvPicPr>
              <p:cNvPr id="33" name="墨迹 3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67499" y="2977562"/>
                <a:ext cx="1252800" cy="21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墨迹 33"/>
              <p14:cNvContentPartPr/>
              <p14:nvPr/>
            </p14:nvContentPartPr>
            <p14:xfrm>
              <a:off x="6324659" y="3421442"/>
              <a:ext cx="192600" cy="208800"/>
            </p14:xfrm>
          </p:contentPart>
        </mc:Choice>
        <mc:Fallback xmlns="">
          <p:pic>
            <p:nvPicPr>
              <p:cNvPr id="34" name="墨迹 3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07739" y="3407042"/>
                <a:ext cx="227880" cy="24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116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读题</a:t>
            </a:r>
            <a:endParaRPr 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但第二个调用不是必须的</a:t>
            </a:r>
            <a:endParaRPr lang="en-US" altLang="zh-CN" dirty="0"/>
          </a:p>
          <a:p>
            <a:r>
              <a:rPr lang="zh-CN" altLang="en-US" dirty="0" smtClean="0"/>
              <a:t>我们可以通过</a:t>
            </a:r>
            <a:r>
              <a:rPr lang="zh-CN" altLang="en-US" dirty="0" smtClean="0">
                <a:solidFill>
                  <a:schemeClr val="accent1"/>
                </a:solidFill>
              </a:rPr>
              <a:t>尾递归</a:t>
            </a:r>
            <a:r>
              <a:rPr lang="zh-CN" altLang="en-US" dirty="0" smtClean="0"/>
              <a:t>来使用循环结构代替他</a:t>
            </a:r>
            <a:endParaRPr lang="en-US" altLang="zh-CN" dirty="0" smtClean="0"/>
          </a:p>
          <a:p>
            <a:r>
              <a:rPr lang="en-US" altLang="zh-CN" dirty="0" smtClean="0"/>
              <a:t>( </a:t>
            </a:r>
            <a:r>
              <a:rPr lang="zh-CN" altLang="en-US" dirty="0" smtClean="0"/>
              <a:t>好的编译器都会自动优化它 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考虑如下代码</a:t>
            </a:r>
            <a:r>
              <a:rPr lang="en-US" altLang="zh-CN" dirty="0" smtClean="0"/>
              <a:t>, </a:t>
            </a:r>
            <a:r>
              <a:rPr lang="zh-CN" altLang="en-US" dirty="0"/>
              <a:t>它</a:t>
            </a:r>
            <a:r>
              <a:rPr lang="zh-CN" altLang="en-US" dirty="0" smtClean="0"/>
              <a:t>模拟了尾递归过程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53" y="3985208"/>
            <a:ext cx="5890355" cy="212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7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读题</a:t>
            </a:r>
            <a:endParaRPr 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( 1 ) </a:t>
            </a:r>
            <a:r>
              <a:rPr lang="zh-CN" altLang="en-US" dirty="0" smtClean="0"/>
              <a:t>证明其正确性</a:t>
            </a:r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" y="2898651"/>
            <a:ext cx="5890355" cy="212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6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直观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707" y="2228251"/>
            <a:ext cx="5890355" cy="2120006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1047624" y="5396241"/>
            <a:ext cx="363337" cy="363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1475160" y="5396241"/>
            <a:ext cx="363337" cy="363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/>
          <p:cNvSpPr/>
          <p:nvPr/>
        </p:nvSpPr>
        <p:spPr>
          <a:xfrm>
            <a:off x="1928385" y="5396241"/>
            <a:ext cx="363337" cy="363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椭圆 13"/>
          <p:cNvSpPr/>
          <p:nvPr/>
        </p:nvSpPr>
        <p:spPr>
          <a:xfrm>
            <a:off x="2355921" y="5396241"/>
            <a:ext cx="363337" cy="363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椭圆 18"/>
          <p:cNvSpPr/>
          <p:nvPr/>
        </p:nvSpPr>
        <p:spPr>
          <a:xfrm>
            <a:off x="2783457" y="5396241"/>
            <a:ext cx="363337" cy="363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椭圆 19"/>
          <p:cNvSpPr/>
          <p:nvPr/>
        </p:nvSpPr>
        <p:spPr>
          <a:xfrm>
            <a:off x="3210993" y="5396241"/>
            <a:ext cx="363337" cy="363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椭圆 20"/>
          <p:cNvSpPr/>
          <p:nvPr/>
        </p:nvSpPr>
        <p:spPr>
          <a:xfrm>
            <a:off x="3664218" y="5396241"/>
            <a:ext cx="363337" cy="363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椭圆 21"/>
          <p:cNvSpPr/>
          <p:nvPr/>
        </p:nvSpPr>
        <p:spPr>
          <a:xfrm>
            <a:off x="4091754" y="5396241"/>
            <a:ext cx="363337" cy="363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椭圆 22"/>
          <p:cNvSpPr/>
          <p:nvPr/>
        </p:nvSpPr>
        <p:spPr>
          <a:xfrm>
            <a:off x="4548787" y="5396241"/>
            <a:ext cx="363337" cy="363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椭圆 23"/>
          <p:cNvSpPr/>
          <p:nvPr/>
        </p:nvSpPr>
        <p:spPr>
          <a:xfrm>
            <a:off x="4976323" y="5396241"/>
            <a:ext cx="363337" cy="363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椭圆 24"/>
          <p:cNvSpPr/>
          <p:nvPr/>
        </p:nvSpPr>
        <p:spPr>
          <a:xfrm>
            <a:off x="5429548" y="5396241"/>
            <a:ext cx="363337" cy="363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椭圆 25"/>
          <p:cNvSpPr/>
          <p:nvPr/>
        </p:nvSpPr>
        <p:spPr>
          <a:xfrm>
            <a:off x="5857084" y="5396241"/>
            <a:ext cx="363337" cy="363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椭圆 26"/>
          <p:cNvSpPr/>
          <p:nvPr/>
        </p:nvSpPr>
        <p:spPr>
          <a:xfrm>
            <a:off x="6284620" y="5396241"/>
            <a:ext cx="363337" cy="363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椭圆 27"/>
          <p:cNvSpPr/>
          <p:nvPr/>
        </p:nvSpPr>
        <p:spPr>
          <a:xfrm>
            <a:off x="6712156" y="5396241"/>
            <a:ext cx="363337" cy="363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椭圆 28"/>
          <p:cNvSpPr/>
          <p:nvPr/>
        </p:nvSpPr>
        <p:spPr>
          <a:xfrm>
            <a:off x="7165381" y="5396241"/>
            <a:ext cx="363337" cy="363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椭圆 29"/>
          <p:cNvSpPr/>
          <p:nvPr/>
        </p:nvSpPr>
        <p:spPr>
          <a:xfrm>
            <a:off x="7592917" y="5396241"/>
            <a:ext cx="363337" cy="363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下箭头 4"/>
          <p:cNvSpPr/>
          <p:nvPr/>
        </p:nvSpPr>
        <p:spPr>
          <a:xfrm>
            <a:off x="940462" y="4668892"/>
            <a:ext cx="577659" cy="654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1" name="下箭头 30"/>
          <p:cNvSpPr/>
          <p:nvPr/>
        </p:nvSpPr>
        <p:spPr>
          <a:xfrm>
            <a:off x="7485755" y="4669230"/>
            <a:ext cx="577659" cy="654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en-US" dirty="0"/>
          </a:p>
        </p:txBody>
      </p:sp>
      <p:sp>
        <p:nvSpPr>
          <p:cNvPr id="33" name="右箭头 32"/>
          <p:cNvSpPr/>
          <p:nvPr/>
        </p:nvSpPr>
        <p:spPr>
          <a:xfrm>
            <a:off x="1405170" y="2307195"/>
            <a:ext cx="311250" cy="187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右箭头 33"/>
          <p:cNvSpPr/>
          <p:nvPr/>
        </p:nvSpPr>
        <p:spPr>
          <a:xfrm>
            <a:off x="1405170" y="2719987"/>
            <a:ext cx="311250" cy="187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右箭头 34"/>
          <p:cNvSpPr/>
          <p:nvPr/>
        </p:nvSpPr>
        <p:spPr>
          <a:xfrm>
            <a:off x="1412314" y="3038916"/>
            <a:ext cx="311250" cy="187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右箭头 35"/>
          <p:cNvSpPr/>
          <p:nvPr/>
        </p:nvSpPr>
        <p:spPr>
          <a:xfrm>
            <a:off x="1412314" y="3357845"/>
            <a:ext cx="311250" cy="187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右箭头 36"/>
          <p:cNvSpPr/>
          <p:nvPr/>
        </p:nvSpPr>
        <p:spPr>
          <a:xfrm>
            <a:off x="1405170" y="3645579"/>
            <a:ext cx="311250" cy="187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右箭头 37"/>
          <p:cNvSpPr/>
          <p:nvPr/>
        </p:nvSpPr>
        <p:spPr>
          <a:xfrm>
            <a:off x="1419457" y="3964508"/>
            <a:ext cx="311250" cy="187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下箭头 38"/>
          <p:cNvSpPr/>
          <p:nvPr/>
        </p:nvSpPr>
        <p:spPr>
          <a:xfrm>
            <a:off x="3557056" y="4668892"/>
            <a:ext cx="577659" cy="654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04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33369 -0.00116 " pathEditMode="relative" rAng="0" ptsTypes="AA">
                                      <p:cBhvr>
                                        <p:cTn id="72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8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5" grpId="0" animBg="1"/>
      <p:bldP spid="5" grpId="1" animBg="1"/>
      <p:bldP spid="31" grpId="0" animBg="1"/>
      <p:bldP spid="33" grpId="0" animBg="1"/>
      <p:bldP spid="33" grpId="1" animBg="1"/>
      <p:bldP spid="33" grpId="2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r>
              <a:rPr lang="en-US" altLang="zh-CN" dirty="0" smtClean="0"/>
              <a:t>1: </a:t>
            </a:r>
            <a:r>
              <a:rPr lang="zh-CN" altLang="en-US" dirty="0" smtClean="0"/>
              <a:t>部分正确性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581" y="3388713"/>
            <a:ext cx="5544346" cy="1995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50912" y="2223918"/>
                <a:ext cx="356669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假设其可以将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排好序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12" y="2223918"/>
                <a:ext cx="3566692" cy="923330"/>
              </a:xfrm>
              <a:prstGeom prst="rect">
                <a:avLst/>
              </a:prstGeom>
              <a:blipFill>
                <a:blip r:embed="rId3"/>
                <a:stretch>
                  <a:fillRect l="-1368" t="-5960" b="-7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04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大都市">
  <a:themeElements>
    <a:clrScheme name="大都市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大都市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大都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TM03457491[[fn=大都市]]</Template>
  <TotalTime>1354</TotalTime>
  <Words>605</Words>
  <Application>Microsoft Office PowerPoint</Application>
  <PresentationFormat>全屏显示(4:3)</PresentationFormat>
  <Paragraphs>148</Paragraphs>
  <Slides>37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等线</vt:lpstr>
      <vt:lpstr>宋体</vt:lpstr>
      <vt:lpstr>Arial</vt:lpstr>
      <vt:lpstr>Calibri</vt:lpstr>
      <vt:lpstr>Calibri Light</vt:lpstr>
      <vt:lpstr>Cambria Math</vt:lpstr>
      <vt:lpstr>Consolas</vt:lpstr>
      <vt:lpstr>大都市</vt:lpstr>
      <vt:lpstr> 尾递归及 快排栈空间消耗</vt:lpstr>
      <vt:lpstr>读题</vt:lpstr>
      <vt:lpstr>读题</vt:lpstr>
      <vt:lpstr>尾调用与尾递归</vt:lpstr>
      <vt:lpstr>尾递归优化</vt:lpstr>
      <vt:lpstr>读题</vt:lpstr>
      <vt:lpstr>读题</vt:lpstr>
      <vt:lpstr>直观</vt:lpstr>
      <vt:lpstr>思路1: 部分正确性</vt:lpstr>
      <vt:lpstr>思路1: 部分正确性</vt:lpstr>
      <vt:lpstr>思路1: 可终止</vt:lpstr>
      <vt:lpstr>思路2: 等效</vt:lpstr>
      <vt:lpstr>问题</vt:lpstr>
      <vt:lpstr>栈结构</vt:lpstr>
      <vt:lpstr>概念补充: 如何定位一个栈</vt:lpstr>
      <vt:lpstr>利用反汇编探究 函数调用中的栈操作</vt:lpstr>
      <vt:lpstr>调用foo(10)</vt:lpstr>
      <vt:lpstr>进入foo</vt:lpstr>
      <vt:lpstr>PowerPoint 演示文稿</vt:lpstr>
      <vt:lpstr>foo调用自身</vt:lpstr>
      <vt:lpstr>foo返回时他在做什么</vt:lpstr>
      <vt:lpstr>PowerPoint 演示文稿</vt:lpstr>
      <vt:lpstr>PowerPoint 演示文稿</vt:lpstr>
      <vt:lpstr>调用者将参数清出栈帧(__cdecl方式)</vt:lpstr>
      <vt:lpstr>__stdcall方式</vt:lpstr>
      <vt:lpstr>被调用者将参数清出栈帧</vt:lpstr>
      <vt:lpstr>无尾递归优化</vt:lpstr>
      <vt:lpstr>尾递归优化后</vt:lpstr>
      <vt:lpstr>问题</vt:lpstr>
      <vt:lpstr>分析</vt:lpstr>
      <vt:lpstr>递归树</vt:lpstr>
      <vt:lpstr>解答</vt:lpstr>
      <vt:lpstr>问题</vt:lpstr>
      <vt:lpstr>分析</vt:lpstr>
      <vt:lpstr>解答</vt:lpstr>
      <vt:lpstr>最坏空间复杂度</vt:lpstr>
      <vt:lpstr>期望时间复杂度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fore wing</dc:creator>
  <cp:lastModifiedBy>fore wing</cp:lastModifiedBy>
  <cp:revision>204</cp:revision>
  <dcterms:created xsi:type="dcterms:W3CDTF">2018-05-05T11:37:05Z</dcterms:created>
  <dcterms:modified xsi:type="dcterms:W3CDTF">2018-05-07T06:33:23Z</dcterms:modified>
</cp:coreProperties>
</file>