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3"/>
  </p:sldMasterIdLst>
  <p:notesMasterIdLst>
    <p:notesMasterId r:id="rId61"/>
  </p:notesMasterIdLst>
  <p:sldIdLst>
    <p:sldId id="256" r:id="rId4"/>
    <p:sldId id="269" r:id="rId5"/>
    <p:sldId id="263" r:id="rId6"/>
    <p:sldId id="335" r:id="rId7"/>
    <p:sldId id="264" r:id="rId8"/>
    <p:sldId id="265" r:id="rId9"/>
    <p:sldId id="262" r:id="rId10"/>
    <p:sldId id="266" r:id="rId11"/>
    <p:sldId id="336" r:id="rId12"/>
    <p:sldId id="273" r:id="rId13"/>
    <p:sldId id="301" r:id="rId14"/>
    <p:sldId id="307" r:id="rId15"/>
    <p:sldId id="306" r:id="rId16"/>
    <p:sldId id="267" r:id="rId17"/>
    <p:sldId id="298" r:id="rId18"/>
    <p:sldId id="274" r:id="rId19"/>
    <p:sldId id="275" r:id="rId20"/>
    <p:sldId id="299" r:id="rId21"/>
    <p:sldId id="278" r:id="rId22"/>
    <p:sldId id="276" r:id="rId23"/>
    <p:sldId id="280" r:id="rId24"/>
    <p:sldId id="281" r:id="rId25"/>
    <p:sldId id="283" r:id="rId26"/>
    <p:sldId id="285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300" r:id="rId38"/>
    <p:sldId id="272" r:id="rId39"/>
    <p:sldId id="268" r:id="rId40"/>
    <p:sldId id="308" r:id="rId41"/>
    <p:sldId id="333" r:id="rId42"/>
    <p:sldId id="309" r:id="rId43"/>
    <p:sldId id="321" r:id="rId44"/>
    <p:sldId id="310" r:id="rId45"/>
    <p:sldId id="313" r:id="rId46"/>
    <p:sldId id="314" r:id="rId47"/>
    <p:sldId id="322" r:id="rId48"/>
    <p:sldId id="315" r:id="rId49"/>
    <p:sldId id="320" r:id="rId50"/>
    <p:sldId id="317" r:id="rId51"/>
    <p:sldId id="319" r:id="rId52"/>
    <p:sldId id="323" r:id="rId53"/>
    <p:sldId id="318" r:id="rId54"/>
    <p:sldId id="334" r:id="rId55"/>
    <p:sldId id="328" r:id="rId56"/>
    <p:sldId id="329" r:id="rId57"/>
    <p:sldId id="330" r:id="rId58"/>
    <p:sldId id="331" r:id="rId59"/>
    <p:sldId id="332" r:id="rId60"/>
  </p:sldIdLst>
  <p:sldSz cx="12192000" cy="68580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89542" autoAdjust="0"/>
  </p:normalViewPr>
  <p:slideViewPr>
    <p:cSldViewPr snapToGrid="0">
      <p:cViewPr varScale="1">
        <p:scale>
          <a:sx n="102" d="100"/>
          <a:sy n="102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5BB0E7-17DE-4C77-B950-2AC2E1DA6D9C}" type="datetimeFigureOut">
              <a:rPr lang="en-US" smtClean="0"/>
              <a:t>04/16/2018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BEACC6-8D13-4C73-A64C-F0099DFDC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要将</a:t>
            </a:r>
            <a:r>
              <a:rPr lang="en-US" altLang="zh-CN" dirty="0"/>
              <a:t>ab</a:t>
            </a:r>
            <a:r>
              <a:rPr lang="zh-CN" altLang="en-US" dirty="0"/>
              <a:t>剪枝首先要讲</a:t>
            </a:r>
            <a:r>
              <a:rPr lang="en-US" altLang="zh-CN" dirty="0"/>
              <a:t>minimax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8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首先按照</a:t>
            </a:r>
            <a:r>
              <a:rPr lang="en-US" altLang="zh-CN" dirty="0"/>
              <a:t>DFS</a:t>
            </a:r>
            <a:r>
              <a:rPr lang="zh-CN" altLang="en-US" dirty="0"/>
              <a:t>的规则，从最左边开始搜索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在叶子找到</a:t>
            </a:r>
            <a:r>
              <a:rPr lang="en-US" altLang="zh-CN" dirty="0"/>
              <a:t>5</a:t>
            </a:r>
            <a:r>
              <a:rPr lang="zh-CN" altLang="en-US" dirty="0"/>
              <a:t>，由于取最小值，答案不会大于</a:t>
            </a:r>
            <a:r>
              <a:rPr lang="en-US" altLang="zh-CN" dirty="0"/>
              <a:t>5</a:t>
            </a:r>
            <a:r>
              <a:rPr lang="zh-CN" altLang="en-US" dirty="0"/>
              <a:t>，所以</a:t>
            </a:r>
            <a:r>
              <a:rPr lang="en-US" altLang="zh-CN" dirty="0"/>
              <a:t>beta=5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76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6</a:t>
            </a:r>
            <a:r>
              <a:rPr lang="zh-CN" altLang="en-US" dirty="0"/>
              <a:t>，但是比</a:t>
            </a:r>
            <a:r>
              <a:rPr lang="en-US" altLang="zh-CN" dirty="0"/>
              <a:t>5</a:t>
            </a:r>
            <a:r>
              <a:rPr lang="zh-CN" altLang="en-US" dirty="0"/>
              <a:t>的情况差，不做更新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返回上一层，这层取最大值，下一层不大于</a:t>
            </a:r>
            <a:r>
              <a:rPr lang="en-US" altLang="zh-CN" dirty="0"/>
              <a:t>5</a:t>
            </a:r>
            <a:r>
              <a:rPr lang="zh-CN" altLang="en-US" dirty="0"/>
              <a:t>，所以这一层不会小于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alpha=5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向下搜索。此时已经知道答案不小于</a:t>
            </a:r>
            <a:r>
              <a:rPr lang="en-US" altLang="zh-CN" dirty="0"/>
              <a:t>5</a:t>
            </a:r>
            <a:r>
              <a:rPr lang="zh-CN" altLang="en-US" dirty="0"/>
              <a:t>，所以</a:t>
            </a:r>
            <a:r>
              <a:rPr lang="en-US" altLang="zh-CN" dirty="0"/>
              <a:t>alpha=5</a:t>
            </a:r>
            <a:r>
              <a:rPr lang="zh-CN" altLang="en-US" dirty="0"/>
              <a:t>，比</a:t>
            </a:r>
            <a:r>
              <a:rPr lang="en-US" altLang="zh-CN" dirty="0"/>
              <a:t>5</a:t>
            </a:r>
            <a:r>
              <a:rPr lang="zh-CN" altLang="en-US" dirty="0"/>
              <a:t>小的统统不需要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0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，比</a:t>
            </a:r>
            <a:r>
              <a:rPr lang="en-US" altLang="zh-CN" dirty="0"/>
              <a:t>5</a:t>
            </a:r>
            <a:r>
              <a:rPr lang="zh-CN" altLang="en-US" dirty="0"/>
              <a:t>大，取最小值，所以</a:t>
            </a:r>
            <a:r>
              <a:rPr lang="en-US" altLang="zh-CN" dirty="0"/>
              <a:t>beta=7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，比</a:t>
            </a:r>
            <a:r>
              <a:rPr lang="en-US" altLang="zh-CN" dirty="0"/>
              <a:t>7</a:t>
            </a:r>
            <a:r>
              <a:rPr lang="zh-CN" altLang="en-US" dirty="0"/>
              <a:t>小，更新</a:t>
            </a:r>
            <a:r>
              <a:rPr lang="en-US" altLang="zh-CN" dirty="0"/>
              <a:t>beta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7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en-US" altLang="zh-CN" dirty="0"/>
              <a:t>beta</a:t>
            </a:r>
            <a:r>
              <a:rPr lang="zh-CN" altLang="en-US" dirty="0"/>
              <a:t>比</a:t>
            </a:r>
            <a:r>
              <a:rPr lang="en-US" altLang="zh-CN" dirty="0"/>
              <a:t>alpha</a:t>
            </a:r>
            <a:r>
              <a:rPr lang="zh-CN" altLang="en-US" dirty="0"/>
              <a:t>还小，说明走这条路的答案一定不超过</a:t>
            </a:r>
            <a:r>
              <a:rPr lang="en-US" altLang="zh-CN" dirty="0"/>
              <a:t>4</a:t>
            </a:r>
            <a:r>
              <a:rPr lang="zh-CN" altLang="en-US" dirty="0"/>
              <a:t>，比刚才的还差，直接剪枝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Minimax</a:t>
            </a:r>
            <a:r>
              <a:rPr lang="zh-CN" altLang="en-US" dirty="0"/>
              <a:t>算法普遍用于两方的博弈游戏中，比如井字棋、围棋、象棋。一方要将自己的利益最大化，而另一方要让自己的利益最小化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07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返回上一层，更新最大值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8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搜索另一个节点，发现</a:t>
            </a:r>
            <a:r>
              <a:rPr lang="en-US" altLang="zh-CN" dirty="0"/>
              <a:t>3</a:t>
            </a:r>
            <a:r>
              <a:rPr lang="zh-CN" altLang="en-US" dirty="0"/>
              <a:t>，由于取最小值，</a:t>
            </a:r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5</a:t>
            </a:r>
            <a:r>
              <a:rPr lang="zh-CN" altLang="en-US" dirty="0"/>
              <a:t>小，更新</a:t>
            </a:r>
            <a:r>
              <a:rPr lang="en-US" altLang="zh-CN" dirty="0"/>
              <a:t>beta=3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5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9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比</a:t>
            </a:r>
            <a:r>
              <a:rPr lang="en-US" altLang="zh-CN" dirty="0"/>
              <a:t>5</a:t>
            </a:r>
            <a:r>
              <a:rPr lang="zh-CN" altLang="en-US" dirty="0"/>
              <a:t>还小，更新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54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返回根节点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1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搜索第二棵子树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5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</a:t>
            </a:r>
            <a:r>
              <a:rPr lang="en-US" altLang="zh-CN" dirty="0"/>
              <a:t>6</a:t>
            </a:r>
            <a:r>
              <a:rPr lang="zh-CN" altLang="en-US" dirty="0"/>
              <a:t>，比</a:t>
            </a:r>
            <a:r>
              <a:rPr lang="en-US" altLang="zh-CN" dirty="0"/>
              <a:t>3</a:t>
            </a:r>
            <a:r>
              <a:rPr lang="zh-CN" altLang="en-US" dirty="0"/>
              <a:t>大，更新根结点的</a:t>
            </a:r>
            <a:r>
              <a:rPr lang="en-US" altLang="zh-CN" dirty="0"/>
              <a:t>alpha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4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搜索第三棵子树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Minimax</a:t>
            </a:r>
            <a:r>
              <a:rPr lang="zh-CN" altLang="en-US" dirty="0"/>
              <a:t>算法遍历整棵搜索树，并且在对方的节点取所有的子节点的最小值，在我方的节点取所有的子结点的最大值。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将走棋方定为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方，因为它选择着法时总是对其子节点的评估值取极大值，即选择对自己最为有利的着法；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将应对方定为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方，因为它走棋时需要对其子节点的评估值取极小值，即选择对走棋方最为不利的、最有钳制作用的着法。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5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2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比可以取到的结果</a:t>
            </a:r>
            <a:r>
              <a:rPr lang="en-US" altLang="zh-CN" dirty="0"/>
              <a:t>6</a:t>
            </a:r>
            <a:r>
              <a:rPr lang="zh-CN" altLang="en-US" dirty="0"/>
              <a:t>还小，所以这棵树直接砍掉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3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最终答案是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2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由于我们在根节点需要最大值，所以所有的剪枝都发生在更新最大值的情况，也就是对方的节点才会剪枝。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84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0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在井字棋中定义一个评估函数：如果局面赢了，为</a:t>
            </a:r>
            <a:r>
              <a:rPr lang="en-US" altLang="zh-CN" dirty="0"/>
              <a:t>1</a:t>
            </a:r>
            <a:r>
              <a:rPr lang="zh-CN" altLang="en-US" dirty="0"/>
              <a:t>，输了为</a:t>
            </a:r>
            <a:r>
              <a:rPr lang="en-US" altLang="zh-CN" dirty="0"/>
              <a:t>-1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1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一些例子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4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在这个情况下如何获胜呢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9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D=0</a:t>
            </a:r>
            <a:r>
              <a:rPr lang="zh-CN" altLang="en-US" dirty="0"/>
              <a:t>，程序不做任何搜索，随机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1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D=1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种情况都不能获胜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0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除非下一步直接获胜，不然程序随机走</a:t>
            </a: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2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D&gt;=2</a:t>
            </a:r>
            <a:r>
              <a:rPr lang="zh-CN" altLang="en-US" dirty="0"/>
              <a:t>时，</a:t>
            </a:r>
            <a:r>
              <a:rPr lang="en-US" altLang="zh-CN" dirty="0"/>
              <a:t>AB</a:t>
            </a:r>
            <a:r>
              <a:rPr lang="zh-CN" altLang="en-US" dirty="0"/>
              <a:t>剪枝开始发挥作用。程序首先搜索第一种走法后对方的所有走法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72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发现这样走对方可以获胜，返回</a:t>
            </a:r>
            <a:r>
              <a:rPr lang="en-US" altLang="zh-CN" dirty="0"/>
              <a:t>-1</a:t>
            </a:r>
            <a:r>
              <a:rPr lang="zh-CN" altLang="en-US" dirty="0"/>
              <a:t>，更新根结点的</a:t>
            </a:r>
            <a:r>
              <a:rPr lang="en-US" altLang="zh-CN" dirty="0"/>
              <a:t>alpha</a:t>
            </a:r>
            <a:r>
              <a:rPr lang="zh-CN" altLang="en-US" dirty="0"/>
              <a:t>值。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80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第二种走法，发现还是会输。此时</a:t>
            </a:r>
            <a:r>
              <a:rPr lang="en-US" altLang="zh-CN" dirty="0"/>
              <a:t>alpha=beta</a:t>
            </a:r>
            <a:r>
              <a:rPr lang="zh-CN" altLang="en-US" dirty="0"/>
              <a:t>，后面就剪枝不看了。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061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返回根节点，但是没有任何更新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1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第三种走法，发现对方怎么走都不会输，更新</a:t>
            </a:r>
            <a:r>
              <a:rPr lang="en-US" altLang="zh-CN" dirty="0"/>
              <a:t>beta=0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44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更新根节点的</a:t>
            </a:r>
            <a:r>
              <a:rPr lang="en-US" altLang="zh-CN" dirty="0"/>
              <a:t>alpha=0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0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第四种走法，赢不了，不看了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2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以此类推，最后发现有肯定不会输的策略，答案可以取到</a:t>
            </a:r>
            <a:r>
              <a:rPr lang="en-US" altLang="zh-CN" dirty="0"/>
              <a:t>0</a:t>
            </a:r>
            <a:r>
              <a:rPr lang="zh-CN" altLang="en-US" dirty="0"/>
              <a:t>，但取不到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30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D=2</a:t>
            </a:r>
            <a:r>
              <a:rPr lang="zh-CN" altLang="en-US" dirty="0"/>
              <a:t>时程序可以有限的（？）阻止对面获得胜利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9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45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回到刚才的搜索，如果</a:t>
            </a:r>
            <a:r>
              <a:rPr lang="en-US" altLang="zh-CN" dirty="0"/>
              <a:t>d=3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那么在某种策略下就有获胜的可能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0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这个节点就会为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86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如果所有的子节点都是</a:t>
            </a:r>
            <a:r>
              <a:rPr lang="en-US" altLang="zh-CN" dirty="0"/>
              <a:t>1</a:t>
            </a:r>
            <a:r>
              <a:rPr lang="zh-CN" altLang="en-US" dirty="0"/>
              <a:t>，那么取最小值还是</a:t>
            </a:r>
            <a:r>
              <a:rPr lang="en-US" altLang="zh-CN" dirty="0"/>
              <a:t>1</a:t>
            </a:r>
            <a:r>
              <a:rPr lang="zh-CN" altLang="en-US" dirty="0"/>
              <a:t>，程序就找到了必赢的策略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86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8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如果不遍历所有节点，可能会</a:t>
            </a:r>
            <a:r>
              <a:rPr lang="en-US" altLang="zh-CN" dirty="0"/>
              <a:t>WA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在对博弈树采取深度优先的搜索策略时，从左路分枝的叶节点倒推得到某一层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节点的值，可表示到此为止得以“落实”的着法最佳值，记为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显然此值可作为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方着法指标的下界。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节点的其它子节点，即探讨另一着法时，如果发现一个回合（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步棋）之后评估值变差，即孙节点评估值低于下界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值，则便可以剪掉此枝（以该子节点为根的子树），即不再考虑此“软着”的延伸。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同理，由左路分枝的叶节点倒推得到某一层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节点的值，可表示到此为止对方着法的钳制值，记为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显然此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值可作为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方无法实现着法指标的上界。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在搜索该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节点的其它子节点，即探讨另外着法时，如果发现一个回合之后钳制局面减弱，即孙节点评估值高于上界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值，则便可以剪掉此枝，即不再考虑此“软着”的延伸。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此类剪枝称为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剪枝。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2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我怎么知道下面的节点都可以剪掉呢？</a:t>
            </a:r>
            <a:r>
              <a:rPr lang="en-US" altLang="zh-CN" dirty="0"/>
              <a:t>AB</a:t>
            </a:r>
            <a:r>
              <a:rPr lang="zh-CN" altLang="en-US" dirty="0"/>
              <a:t>剪枝的时候其实子节点返回的是一个信息，我的值不会超过或者不会小于多少。那么只要这条路径的情况不必当前的好，我们就可以把他剪掉了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ACC6-8D13-4C73-A64C-F0099DFDCB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2A3B6-AEAB-4E46-B8B7-45D79DE0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422F6B-5162-473F-B591-9EA516E05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EC34-4455-454C-9F99-0B38381A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BD6C8-1D9C-4B76-8831-BB57F8C9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0515B-713C-4603-AA6D-2696DD9E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2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20024-AB5E-4458-BC2D-E3DA1452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13F0C4-B76F-44FE-907B-23D08AC2F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0563B-4C4D-4F9E-A4F2-ED27786C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03DBC-75EA-4236-9F72-5EDD7E85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6B0DA-0F4A-4DB5-BD7C-A1719203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9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5822E-9555-4E55-8FC3-2165604B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00210-8B11-410B-B427-9AE35746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6C2D5-83B5-4F74-AC3B-39F2E356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4840D-D8F3-4B5E-8AF4-BB728413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4C435-D07B-4836-8C79-0E72897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D3F7-9041-40B7-8F0E-7167E525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7457E-9D96-431A-B9B0-3B49AC37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CA2B5-36AA-46AA-87F1-AB5E9579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4D5F3-CD45-488B-8B62-F73833E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761C2-C7E6-4162-B422-43C0ACD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5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A6D-04F6-4C4A-89F1-392599F8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A7435-374F-41A1-A3C5-7D0FED1C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EC446-BEC3-4A93-86CB-4628D480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50A98-3894-486A-87F2-AB0DFE48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2F864-DAE1-45FD-B186-B930684B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3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79622-AD0E-43DA-820C-421F3E18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C0204-8F18-4D76-9A8D-4542A0443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84099-512D-4CA4-8A6C-085A6101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2DC8D-5CF5-40FD-8A0F-2DCD9DEE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5072D-8DC0-4210-B801-58ADCE60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65681-5243-4F09-993C-74511631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2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F874-C08B-4AE5-8357-F3C8791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C3C1A-97E5-4FA1-8972-D6A77F53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DB1CEC-B280-44C9-AEA2-54798305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8DD18-D632-4C79-B12D-5E4C508F0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1B6C36-C7FA-49E7-A38D-8094F081A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E49E96-CCB1-4F8A-ACC4-CAE04210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19F7C-B301-4EB4-BD07-B27CCCC2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CAC11B-D1FE-48B3-B0EE-B0B3218D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6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71918-4A1B-4B25-8905-E476099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74F1B-4489-4BC3-B234-67244902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E67CB-D238-4190-BA19-ECA71F5A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9A039-A817-40DC-A01E-BFFF85F5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0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BA90CB-71BD-4679-9A89-2EC37DE0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B0B3E5-288A-402E-A7FC-CAEFC50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2A786C-3C14-4F30-9D92-7636F5DB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16846-41C3-4899-8F54-E9F08C16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F68FB-8159-41FD-91C3-0146929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BE8C7-5181-40B2-974F-067E45C9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6FC30-C14B-4344-88ED-7EEEFBCE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C0E3C4-69FC-42E2-A50F-C227508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E8478-691A-4B21-8754-70E5D08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4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2644B-AA79-48B4-BE5B-B332A82D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0FE314-A852-4E16-A09A-54C887DCA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B2F53-5C2A-49F2-837D-6C2DA001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CCB7D-20F6-413D-BFDC-B8D5BBFD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D54DB-6553-47F1-BDFB-41654027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14917-5663-4B53-A32C-E686C900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7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C53BDC-09C0-4993-ADC4-98CD105D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59241-1A7E-4A9D-A8FD-CE745D3E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5EFD4-05E7-4ACC-BF71-74F29CD17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04/16/2018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BED2-2267-4BB8-99D4-F1EBB6666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CD9CB-CBC7-4F49-8358-267BC01CF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questions/48724/induction-proof-of-alpha-beta-search/48763?utm_medium=organic&amp;utm_source=google_rich_qa&amp;utm_campaign=google_rich_q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jpe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1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70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1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7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7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7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90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5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10" Type="http://schemas.openxmlformats.org/officeDocument/2006/relationships/image" Target="../media/image240.png"/><Relationship Id="rId4" Type="http://schemas.openxmlformats.org/officeDocument/2006/relationships/image" Target="../media/image11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5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10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10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0.png"/><Relationship Id="rId10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5.png"/><Relationship Id="rId5" Type="http://schemas.openxmlformats.org/officeDocument/2006/relationships/image" Target="../media/image340.png"/><Relationship Id="rId10" Type="http://schemas.openxmlformats.org/officeDocument/2006/relationships/image" Target="../media/image330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30.png"/><Relationship Id="rId5" Type="http://schemas.openxmlformats.org/officeDocument/2006/relationships/image" Target="../media/image37.png"/><Relationship Id="rId10" Type="http://schemas.openxmlformats.org/officeDocument/2006/relationships/image" Target="../media/image38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330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330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370.png"/><Relationship Id="rId10" Type="http://schemas.openxmlformats.org/officeDocument/2006/relationships/image" Target="../media/image330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9.png"/><Relationship Id="rId5" Type="http://schemas.openxmlformats.org/officeDocument/2006/relationships/image" Target="../media/image370.png"/><Relationship Id="rId10" Type="http://schemas.openxmlformats.org/officeDocument/2006/relationships/image" Target="../media/image330.png"/><Relationship Id="rId4" Type="http://schemas.openxmlformats.org/officeDocument/2006/relationships/image" Target="../media/image110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4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4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9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2.png"/><Relationship Id="rId4" Type="http://schemas.openxmlformats.org/officeDocument/2006/relationships/image" Target="../media/image6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3" Type="http://schemas.openxmlformats.org/officeDocument/2006/relationships/image" Target="../media/image59.png"/><Relationship Id="rId7" Type="http://schemas.openxmlformats.org/officeDocument/2006/relationships/image" Target="../media/image74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670.png"/><Relationship Id="rId9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54.png"/><Relationship Id="rId10" Type="http://schemas.openxmlformats.org/officeDocument/2006/relationships/image" Target="../media/image78.png"/><Relationship Id="rId9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9.png"/><Relationship Id="rId7" Type="http://schemas.openxmlformats.org/officeDocument/2006/relationships/image" Target="../media/image6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image" Target="../media/image71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7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49.png"/><Relationship Id="rId5" Type="http://schemas.openxmlformats.org/officeDocument/2006/relationships/image" Target="../media/image54.png"/><Relationship Id="rId10" Type="http://schemas.openxmlformats.org/officeDocument/2006/relationships/image" Target="../media/image72.png"/><Relationship Id="rId9" Type="http://schemas.openxmlformats.org/officeDocument/2006/relationships/image" Target="../media/image6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72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670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46.jpg"/><Relationship Id="rId5" Type="http://schemas.openxmlformats.org/officeDocument/2006/relationships/image" Target="../media/image54.png"/><Relationship Id="rId15" Type="http://schemas.openxmlformats.org/officeDocument/2006/relationships/image" Target="../media/image71.png"/><Relationship Id="rId10" Type="http://schemas.openxmlformats.org/officeDocument/2006/relationships/image" Target="../media/image58.png"/><Relationship Id="rId1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8.png"/><Relationship Id="rId3" Type="http://schemas.openxmlformats.org/officeDocument/2006/relationships/image" Target="../media/image59.png"/><Relationship Id="rId7" Type="http://schemas.openxmlformats.org/officeDocument/2006/relationships/image" Target="../media/image74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6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670.png"/><Relationship Id="rId9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47.jpg"/><Relationship Id="rId5" Type="http://schemas.openxmlformats.org/officeDocument/2006/relationships/image" Target="../media/image88.png"/><Relationship Id="rId10" Type="http://schemas.openxmlformats.org/officeDocument/2006/relationships/image" Target="../media/image98.png"/><Relationship Id="rId4" Type="http://schemas.openxmlformats.org/officeDocument/2006/relationships/image" Target="../media/image87.png"/><Relationship Id="rId9" Type="http://schemas.openxmlformats.org/officeDocument/2006/relationships/image" Target="../media/image9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26AE04-8886-434A-8BED-A258FE5B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br>
              <a:rPr lang="en-US" altLang="zh-CN" sz="3800"/>
            </a:br>
            <a:r>
              <a:rPr lang="en-US" altLang="zh-CN" sz="3800"/>
              <a:t>Minimax</a:t>
            </a:r>
            <a:r>
              <a:rPr lang="zh-CN" altLang="en-US" sz="3800"/>
              <a:t>算法</a:t>
            </a:r>
            <a:r>
              <a:rPr lang="en-US" altLang="zh-CN" sz="3800"/>
              <a:t> &amp;</a:t>
            </a:r>
            <a:br>
              <a:rPr lang="en-US" altLang="zh-CN" sz="3800"/>
            </a:br>
            <a:r>
              <a:rPr lang="en-US" altLang="zh-CN" sz="3800"/>
              <a:t>Alpha-Beta</a:t>
            </a:r>
            <a:r>
              <a:rPr lang="zh-CN" altLang="en-US" sz="3800"/>
              <a:t>剪枝</a:t>
            </a:r>
            <a:endParaRPr lang="zh-CN" altLang="en-US" sz="3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08298-8786-4ECD-AA3C-B1C9018EF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/>
              <a:t>171860508 </a:t>
            </a:r>
            <a:r>
              <a:rPr lang="zh-CN" altLang="en-US"/>
              <a:t>张天昀</a:t>
            </a:r>
          </a:p>
        </p:txBody>
      </p:sp>
    </p:spTree>
    <p:extLst>
      <p:ext uri="{BB962C8B-B14F-4D97-AF65-F5344CB8AC3E}">
        <p14:creationId xmlns:p14="http://schemas.microsoft.com/office/powerpoint/2010/main" val="132386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CFBE-404F-4142-8899-2C437831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0" y="159205"/>
            <a:ext cx="10515600" cy="1325563"/>
          </a:xfrm>
        </p:spPr>
        <p:txBody>
          <a:bodyPr/>
          <a:lstStyle/>
          <a:p>
            <a:r>
              <a:rPr lang="en-US" dirty="0"/>
              <a:t>Is it correct? (from </a:t>
            </a:r>
            <a:r>
              <a:rPr lang="en-US" dirty="0" err="1">
                <a:hlinkClick r:id="rId3"/>
              </a:rPr>
              <a:t>StackExchange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03B387-A336-4683-AFBD-BD4F9B25A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780" y="1484768"/>
                <a:ext cx="11488848" cy="507899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dirty="0"/>
                  <a:t>向下一个节点搜索时，返回结果应该是一个值。</a:t>
                </a:r>
                <a:endParaRPr lang="en-US" altLang="zh-CN" dirty="0"/>
              </a:p>
              <a:p>
                <a:pPr algn="just"/>
                <a:endParaRPr lang="en-US" dirty="0"/>
              </a:p>
              <a:p>
                <a:pPr algn="just"/>
                <a:r>
                  <a:rPr lang="zh-CN" altLang="en-US" dirty="0"/>
                  <a:t>但是有了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搜索的结果不是一个值了。</a:t>
                </a:r>
                <a:endParaRPr lang="en-US" altLang="zh-CN" dirty="0"/>
              </a:p>
              <a:p>
                <a:pPr algn="just"/>
                <a:r>
                  <a:rPr lang="zh-CN" altLang="en-US" dirty="0"/>
                  <a:t>搜索返回的是：“搜索结果介于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之间。”</a:t>
                </a:r>
                <a:endParaRPr lang="en-US" altLang="zh-CN" dirty="0"/>
              </a:p>
              <a:p>
                <a:pPr algn="just"/>
                <a:endParaRPr lang="en-US" dirty="0"/>
              </a:p>
              <a:p>
                <a:pPr algn="just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，说明这棵树里的最优解比已经知道的更差。</a:t>
                </a:r>
                <a:endParaRPr lang="en-US" altLang="zh-CN" dirty="0"/>
              </a:p>
              <a:p>
                <a:pPr algn="just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说明和</a:t>
                </a:r>
                <a:r>
                  <a:rPr lang="zh-CN" altLang="en-US"/>
                  <a:t>已知的最优解</a:t>
                </a:r>
                <a:r>
                  <a:rPr lang="zh-CN" altLang="en-US" dirty="0"/>
                  <a:t>一样好，搜索也没用。</a:t>
                </a:r>
                <a:endParaRPr lang="en-US" altLang="zh-CN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altLang="zh-CN" dirty="0"/>
                  <a:t>Alpha-Beta</a:t>
                </a:r>
                <a:r>
                  <a:rPr lang="zh-CN" altLang="en-US" dirty="0"/>
                  <a:t>剪枝用于裁剪搜索树中没有意义的不需要搜索的树枝，以提高运算速度。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03B387-A336-4683-AFBD-BD4F9B25A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780" y="1484768"/>
                <a:ext cx="11488848" cy="5078994"/>
              </a:xfrm>
              <a:blipFill>
                <a:blip r:embed="rId4"/>
                <a:stretch>
                  <a:fillRect l="-955" t="-2281" r="-1061" b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E27EC-575B-4352-8328-88F4C27A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58"/>
            <a:ext cx="10515600" cy="1325563"/>
          </a:xfrm>
        </p:spPr>
        <p:txBody>
          <a:bodyPr/>
          <a:lstStyle/>
          <a:p>
            <a:r>
              <a:rPr lang="en-US" dirty="0"/>
              <a:t>Is it correct? (an example)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B143AD-01F3-47A7-B0CB-25C089AF5B2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43F052-A812-4752-A63C-E629EDDC3A40}"/>
              </a:ext>
            </a:extLst>
          </p:cNvPr>
          <p:cNvGrpSpPr/>
          <p:nvPr/>
        </p:nvGrpSpPr>
        <p:grpSpPr>
          <a:xfrm>
            <a:off x="990600" y="2118277"/>
            <a:ext cx="10131582" cy="1505766"/>
            <a:chOff x="1222218" y="1645421"/>
            <a:chExt cx="10131582" cy="1505766"/>
          </a:xfrm>
          <a:effectLst/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E8CDA8-120E-4699-BCCD-68D0122B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7687" y="1645421"/>
              <a:ext cx="2546113" cy="15057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对话气泡: 圆角矩形 5">
                  <a:extLst>
                    <a:ext uri="{FF2B5EF4-FFF2-40B4-BE49-F238E27FC236}">
                      <a16:creationId xmlns:a16="http://schemas.microsoft.com/office/drawing/2014/main" id="{CC1DD463-F056-4075-A6D8-9CD8D1EE96A4}"/>
                    </a:ext>
                  </a:extLst>
                </p:cNvPr>
                <p:cNvSpPr/>
                <p:nvPr/>
              </p:nvSpPr>
              <p:spPr>
                <a:xfrm>
                  <a:off x="1222218" y="1717849"/>
                  <a:ext cx="7161291" cy="1405597"/>
                </a:xfrm>
                <a:prstGeom prst="wedgeRoundRectCallout">
                  <a:avLst>
                    <a:gd name="adj1" fmla="val 55367"/>
                    <a:gd name="adj2" fmla="val -21367"/>
                    <a:gd name="adj3" fmla="val 1666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我要找我们班</a:t>
                  </a:r>
                  <a:r>
                    <a:rPr lang="zh-CN" altLang="en-US" sz="2800" b="1" dirty="0"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最低分最高</a:t>
                  </a:r>
                  <a:r>
                    <a:rPr lang="zh-CN" altLang="en-US" sz="2800" dirty="0"/>
                    <a:t>的小组</a:t>
                  </a:r>
                  <a:endParaRPr lang="en-US" altLang="zh-CN" sz="2800" dirty="0"/>
                </a:p>
                <a:p>
                  <a:pPr algn="ctr"/>
                  <a:r>
                    <a:rPr lang="zh-CN" altLang="en-US" sz="2800" dirty="0"/>
                    <a:t>我现在知道</a:t>
                  </a: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∈(−∞,+∞)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对话气泡: 圆角矩形 5">
                  <a:extLst>
                    <a:ext uri="{FF2B5EF4-FFF2-40B4-BE49-F238E27FC236}">
                      <a16:creationId xmlns:a16="http://schemas.microsoft.com/office/drawing/2014/main" id="{CC1DD463-F056-4075-A6D8-9CD8D1EE9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18" y="1717849"/>
                  <a:ext cx="7161291" cy="1405597"/>
                </a:xfrm>
                <a:prstGeom prst="wedgeRoundRectCallout">
                  <a:avLst>
                    <a:gd name="adj1" fmla="val 55367"/>
                    <a:gd name="adj2" fmla="val -21367"/>
                    <a:gd name="adj3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7A0DA8-D0F0-45DB-BD88-CA188A8AA925}"/>
              </a:ext>
            </a:extLst>
          </p:cNvPr>
          <p:cNvGrpSpPr/>
          <p:nvPr/>
        </p:nvGrpSpPr>
        <p:grpSpPr>
          <a:xfrm>
            <a:off x="990600" y="4244944"/>
            <a:ext cx="10131582" cy="1512919"/>
            <a:chOff x="1069818" y="3699660"/>
            <a:chExt cx="10131582" cy="1512919"/>
          </a:xfrm>
          <a:effectLst/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B5DF1E6-41CD-48F0-9DC0-E1439408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9818" y="3920196"/>
              <a:ext cx="1358012" cy="12923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对话气泡: 圆角矩形 16">
                  <a:extLst>
                    <a:ext uri="{FF2B5EF4-FFF2-40B4-BE49-F238E27FC236}">
                      <a16:creationId xmlns:a16="http://schemas.microsoft.com/office/drawing/2014/main" id="{26178CA1-6CA4-46C6-AEA2-989AA9C02741}"/>
                    </a:ext>
                  </a:extLst>
                </p:cNvPr>
                <p:cNvSpPr/>
                <p:nvPr/>
              </p:nvSpPr>
              <p:spPr>
                <a:xfrm>
                  <a:off x="2919369" y="3699660"/>
                  <a:ext cx="8282031" cy="1013989"/>
                </a:xfrm>
                <a:prstGeom prst="wedgeRoundRectCallout">
                  <a:avLst>
                    <a:gd name="adj1" fmla="val -54787"/>
                    <a:gd name="adj2" fmla="val 33879"/>
                    <a:gd name="adj3" fmla="val 16667"/>
                  </a:avLst>
                </a:prstGeom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我一个人一组，我考了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90</m:t>
                      </m:r>
                    </m:oMath>
                  </a14:m>
                  <a:r>
                    <a:rPr lang="zh-CN" altLang="en-US" sz="2800" dirty="0"/>
                    <a:t>分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7" name="对话气泡: 圆角矩形 16">
                  <a:extLst>
                    <a:ext uri="{FF2B5EF4-FFF2-40B4-BE49-F238E27FC236}">
                      <a16:creationId xmlns:a16="http://schemas.microsoft.com/office/drawing/2014/main" id="{26178CA1-6CA4-46C6-AEA2-989AA9C02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69" y="3699660"/>
                  <a:ext cx="8282031" cy="1013989"/>
                </a:xfrm>
                <a:prstGeom prst="wedgeRoundRectCallout">
                  <a:avLst>
                    <a:gd name="adj1" fmla="val -54787"/>
                    <a:gd name="adj2" fmla="val 33879"/>
                    <a:gd name="adj3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0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E27EC-575B-4352-8328-88F4C27A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58"/>
            <a:ext cx="10515600" cy="1325563"/>
          </a:xfrm>
        </p:spPr>
        <p:txBody>
          <a:bodyPr/>
          <a:lstStyle/>
          <a:p>
            <a:r>
              <a:rPr lang="en-US" dirty="0"/>
              <a:t>Is it correct? (an example)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B143AD-01F3-47A7-B0CB-25C089AF5B2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43F052-A812-4752-A63C-E629EDDC3A40}"/>
              </a:ext>
            </a:extLst>
          </p:cNvPr>
          <p:cNvGrpSpPr/>
          <p:nvPr/>
        </p:nvGrpSpPr>
        <p:grpSpPr>
          <a:xfrm>
            <a:off x="1069818" y="1572993"/>
            <a:ext cx="10131582" cy="1505766"/>
            <a:chOff x="1222218" y="1645421"/>
            <a:chExt cx="10131582" cy="15057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E8CDA8-120E-4699-BCCD-68D0122B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7687" y="1645421"/>
              <a:ext cx="2546113" cy="15057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对话气泡: 圆角矩形 5">
                  <a:extLst>
                    <a:ext uri="{FF2B5EF4-FFF2-40B4-BE49-F238E27FC236}">
                      <a16:creationId xmlns:a16="http://schemas.microsoft.com/office/drawing/2014/main" id="{CC1DD463-F056-4075-A6D8-9CD8D1EE96A4}"/>
                    </a:ext>
                  </a:extLst>
                </p:cNvPr>
                <p:cNvSpPr/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现在我知道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∈[90, +∞)</m:t>
                          </m:r>
                        </m:e>
                      </m:func>
                    </m:oMath>
                  </a14:m>
                  <a:r>
                    <a:rPr lang="zh-CN" altLang="en-US" sz="2800" dirty="0"/>
                    <a:t>了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6" name="对话气泡: 圆角矩形 5">
                  <a:extLst>
                    <a:ext uri="{FF2B5EF4-FFF2-40B4-BE49-F238E27FC236}">
                      <a16:creationId xmlns:a16="http://schemas.microsoft.com/office/drawing/2014/main" id="{CC1DD463-F056-4075-A6D8-9CD8D1EE9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36842B-4C0E-45FE-BE19-DFD196D79D6A}"/>
              </a:ext>
            </a:extLst>
          </p:cNvPr>
          <p:cNvGrpSpPr/>
          <p:nvPr/>
        </p:nvGrpSpPr>
        <p:grpSpPr>
          <a:xfrm>
            <a:off x="1069818" y="4649918"/>
            <a:ext cx="10131582" cy="1505766"/>
            <a:chOff x="1222218" y="1645421"/>
            <a:chExt cx="10131582" cy="15057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C501DBF-7BB5-435E-8D86-9E7293A3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7687" y="1645421"/>
              <a:ext cx="2546113" cy="15057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对话气泡: 圆角矩形 16">
                  <a:extLst>
                    <a:ext uri="{FF2B5EF4-FFF2-40B4-BE49-F238E27FC236}">
                      <a16:creationId xmlns:a16="http://schemas.microsoft.com/office/drawing/2014/main" id="{A8F059CB-4786-445D-AFC2-ABAFDA745C0C}"/>
                    </a:ext>
                  </a:extLst>
                </p:cNvPr>
                <p:cNvSpPr/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=90=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，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 algn="ctr"/>
                  <a:r>
                    <a:rPr lang="zh-CN" altLang="en-US" sz="2800" dirty="0"/>
                    <a:t>跟第一组一样，不看了</a:t>
                  </a:r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17" name="对话气泡: 圆角矩形 16">
                  <a:extLst>
                    <a:ext uri="{FF2B5EF4-FFF2-40B4-BE49-F238E27FC236}">
                      <a16:creationId xmlns:a16="http://schemas.microsoft.com/office/drawing/2014/main" id="{A8F059CB-4786-445D-AFC2-ABAFDA745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3D88B12-D513-4907-A61D-993B39C2D7FB}"/>
              </a:ext>
            </a:extLst>
          </p:cNvPr>
          <p:cNvGrpSpPr/>
          <p:nvPr/>
        </p:nvGrpSpPr>
        <p:grpSpPr>
          <a:xfrm>
            <a:off x="1859590" y="3410978"/>
            <a:ext cx="8991212" cy="1013989"/>
            <a:chOff x="1859590" y="3410978"/>
            <a:chExt cx="8991212" cy="1013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对话气泡: 圆角矩形 18">
                  <a:extLst>
                    <a:ext uri="{FF2B5EF4-FFF2-40B4-BE49-F238E27FC236}">
                      <a16:creationId xmlns:a16="http://schemas.microsoft.com/office/drawing/2014/main" id="{0A50F7D5-0593-4996-BF09-9BC3BDE2B332}"/>
                    </a:ext>
                  </a:extLst>
                </p:cNvPr>
                <p:cNvSpPr/>
                <p:nvPr/>
              </p:nvSpPr>
              <p:spPr>
                <a:xfrm>
                  <a:off x="3689511" y="3410978"/>
                  <a:ext cx="7161291" cy="1013989"/>
                </a:xfrm>
                <a:prstGeom prst="wedgeRoundRectCallout">
                  <a:avLst>
                    <a:gd name="adj1" fmla="val -58092"/>
                    <a:gd name="adj2" fmla="val -12500"/>
                    <a:gd name="adj3" fmla="val 16667"/>
                  </a:avLst>
                </a:prstGeom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我们小组有个人也考了</a:t>
                  </a:r>
                  <a14:m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sz="2800" dirty="0"/>
                    <a:t>分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9" name="对话气泡: 圆角矩形 18">
                  <a:extLst>
                    <a:ext uri="{FF2B5EF4-FFF2-40B4-BE49-F238E27FC236}">
                      <a16:creationId xmlns:a16="http://schemas.microsoft.com/office/drawing/2014/main" id="{0A50F7D5-0593-4996-BF09-9BC3BDE2B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511" y="3410978"/>
                  <a:ext cx="7161291" cy="1013989"/>
                </a:xfrm>
                <a:prstGeom prst="wedgeRoundRectCallout">
                  <a:avLst>
                    <a:gd name="adj1" fmla="val -58092"/>
                    <a:gd name="adj2" fmla="val -12500"/>
                    <a:gd name="adj3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163902E-3CC1-4159-BBC0-C7BA49689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59590" y="3545079"/>
              <a:ext cx="820235" cy="87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9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E27EC-575B-4352-8328-88F4C27A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58"/>
            <a:ext cx="10515600" cy="1325563"/>
          </a:xfrm>
        </p:spPr>
        <p:txBody>
          <a:bodyPr/>
          <a:lstStyle/>
          <a:p>
            <a:r>
              <a:rPr lang="en-US" dirty="0"/>
              <a:t>Is it correct? (an example)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B143AD-01F3-47A7-B0CB-25C089AF5B2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43F052-A812-4752-A63C-E629EDDC3A40}"/>
              </a:ext>
            </a:extLst>
          </p:cNvPr>
          <p:cNvGrpSpPr/>
          <p:nvPr/>
        </p:nvGrpSpPr>
        <p:grpSpPr>
          <a:xfrm>
            <a:off x="1069818" y="1572993"/>
            <a:ext cx="10131582" cy="1505766"/>
            <a:chOff x="1222218" y="1645421"/>
            <a:chExt cx="10131582" cy="15057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E8CDA8-120E-4699-BCCD-68D0122B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7687" y="1645421"/>
              <a:ext cx="2546113" cy="15057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对话气泡: 圆角矩形 5">
                  <a:extLst>
                    <a:ext uri="{FF2B5EF4-FFF2-40B4-BE49-F238E27FC236}">
                      <a16:creationId xmlns:a16="http://schemas.microsoft.com/office/drawing/2014/main" id="{CC1DD463-F056-4075-A6D8-9CD8D1EE96A4}"/>
                    </a:ext>
                  </a:extLst>
                </p:cNvPr>
                <p:cNvSpPr/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还是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∈[90, +∞)</m:t>
                          </m:r>
                        </m:e>
                      </m:func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对话气泡: 圆角矩形 5">
                  <a:extLst>
                    <a:ext uri="{FF2B5EF4-FFF2-40B4-BE49-F238E27FC236}">
                      <a16:creationId xmlns:a16="http://schemas.microsoft.com/office/drawing/2014/main" id="{CC1DD463-F056-4075-A6D8-9CD8D1EE96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AD3D6-CC13-4830-BA3F-B71DFC11B95B}"/>
              </a:ext>
            </a:extLst>
          </p:cNvPr>
          <p:cNvGrpSpPr/>
          <p:nvPr/>
        </p:nvGrpSpPr>
        <p:grpSpPr>
          <a:xfrm>
            <a:off x="1341198" y="3322868"/>
            <a:ext cx="9509604" cy="1519236"/>
            <a:chOff x="1682917" y="4131228"/>
            <a:chExt cx="9509604" cy="151923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C539E38-6BB2-4E2C-9145-68DE22E9B7D1}"/>
                </a:ext>
              </a:extLst>
            </p:cNvPr>
            <p:cNvGrpSpPr/>
            <p:nvPr/>
          </p:nvGrpSpPr>
          <p:grpSpPr>
            <a:xfrm>
              <a:off x="1682917" y="4131228"/>
              <a:ext cx="9509604" cy="1519235"/>
              <a:chOff x="1682917" y="4131228"/>
              <a:chExt cx="9509604" cy="1519235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1AE18C10-E54C-4F27-95FF-2116B7F68C26}"/>
                  </a:ext>
                </a:extLst>
              </p:cNvPr>
              <p:cNvGrpSpPr/>
              <p:nvPr/>
            </p:nvGrpSpPr>
            <p:grpSpPr>
              <a:xfrm>
                <a:off x="1682917" y="4131228"/>
                <a:ext cx="9509604" cy="1102099"/>
                <a:chOff x="1682917" y="4131228"/>
                <a:chExt cx="9509604" cy="1102099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CB7FA3D1-D928-4983-B844-2ED751D245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2917" y="4131228"/>
                  <a:ext cx="786366" cy="762537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对话气泡: 圆角矩形 18">
                      <a:extLst>
                        <a:ext uri="{FF2B5EF4-FFF2-40B4-BE49-F238E27FC236}">
                          <a16:creationId xmlns:a16="http://schemas.microsoft.com/office/drawing/2014/main" id="{0A50F7D5-0593-4996-BF09-9BC3BDE2B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1230" y="4219338"/>
                      <a:ext cx="7161291" cy="1013989"/>
                    </a:xfrm>
                    <a:prstGeom prst="wedgeRoundRectCallout">
                      <a:avLst>
                        <a:gd name="adj1" fmla="val -58092"/>
                        <a:gd name="adj2" fmla="val -12500"/>
                        <a:gd name="adj3" fmla="val 16667"/>
                      </a:avLst>
                    </a:prstGeom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2800" dirty="0"/>
                        <a:t>我们有个人考了</a:t>
                      </a:r>
                      <a14:m>
                        <m:oMath xmlns:m="http://schemas.openxmlformats.org/officeDocument/2006/math"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89.5</m:t>
                          </m:r>
                        </m:oMath>
                      </a14:m>
                      <a:r>
                        <a:rPr lang="zh-CN" altLang="en-US" sz="2800" dirty="0"/>
                        <a:t>分</a:t>
                      </a:r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9" name="对话气泡: 圆角矩形 18">
                      <a:extLst>
                        <a:ext uri="{FF2B5EF4-FFF2-40B4-BE49-F238E27FC236}">
                          <a16:creationId xmlns:a16="http://schemas.microsoft.com/office/drawing/2014/main" id="{0A50F7D5-0593-4996-BF09-9BC3BDE2B33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230" y="4219338"/>
                      <a:ext cx="7161291" cy="1013989"/>
                    </a:xfrm>
                    <a:prstGeom prst="wedgeRoundRectCallout">
                      <a:avLst>
                        <a:gd name="adj1" fmla="val -58092"/>
                        <a:gd name="adj2" fmla="val -12500"/>
                        <a:gd name="adj3" fmla="val 16667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043C355E-015D-4D9B-A85B-700891BC8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9283" y="4131228"/>
                <a:ext cx="786366" cy="762537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F35611FE-929C-449B-BC99-ACA0F21DC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2917" y="4887926"/>
                <a:ext cx="786366" cy="762537"/>
              </a:xfrm>
              <a:prstGeom prst="rect">
                <a:avLst/>
              </a:prstGeom>
            </p:spPr>
          </p:pic>
        </p:grp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89CD55D-8450-43A6-890D-3D4CCB840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69283" y="4887927"/>
              <a:ext cx="786366" cy="76253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36842B-4C0E-45FE-BE19-DFD196D79D6A}"/>
              </a:ext>
            </a:extLst>
          </p:cNvPr>
          <p:cNvGrpSpPr/>
          <p:nvPr/>
        </p:nvGrpSpPr>
        <p:grpSpPr>
          <a:xfrm>
            <a:off x="1069818" y="4649918"/>
            <a:ext cx="10131582" cy="1505766"/>
            <a:chOff x="1222218" y="1645421"/>
            <a:chExt cx="10131582" cy="15057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C501DBF-7BB5-435E-8D86-9E7293A3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7687" y="1645421"/>
              <a:ext cx="2546113" cy="15057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对话气泡: 圆角矩形 16">
                  <a:extLst>
                    <a:ext uri="{FF2B5EF4-FFF2-40B4-BE49-F238E27FC236}">
                      <a16:creationId xmlns:a16="http://schemas.microsoft.com/office/drawing/2014/main" id="{A8F059CB-4786-445D-AFC2-ABAFDA745C0C}"/>
                    </a:ext>
                  </a:extLst>
                </p:cNvPr>
                <p:cNvSpPr/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=89.5&lt;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800" dirty="0"/>
                    <a:t>肯定不是我要找的</a:t>
                  </a:r>
                  <a:endParaRPr lang="en-US" altLang="zh-CN" sz="2800" dirty="0"/>
                </a:p>
                <a:p>
                  <a:pPr algn="ctr"/>
                  <a:r>
                    <a:rPr lang="zh-CN" altLang="en-US" sz="2800" dirty="0"/>
                    <a:t>但我还是得遍历所有剩下的小组</a:t>
                  </a:r>
                  <a:r>
                    <a:rPr lang="en-US" altLang="zh-CN" sz="2800" dirty="0"/>
                    <a:t>……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7" name="对话气泡: 圆角矩形 16">
                  <a:extLst>
                    <a:ext uri="{FF2B5EF4-FFF2-40B4-BE49-F238E27FC236}">
                      <a16:creationId xmlns:a16="http://schemas.microsoft.com/office/drawing/2014/main" id="{A8F059CB-4786-445D-AFC2-ABAFDA745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218" y="2109457"/>
                  <a:ext cx="7161291" cy="1013989"/>
                </a:xfrm>
                <a:prstGeom prst="wedgeRoundRectCallout">
                  <a:avLst>
                    <a:gd name="adj1" fmla="val 61341"/>
                    <a:gd name="adj2" fmla="val -44643"/>
                    <a:gd name="adj3" fmla="val 16667"/>
                  </a:avLst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76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8" cy="5638344"/>
            <a:chOff x="871470" y="1582945"/>
            <a:chExt cx="9660348" cy="488182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70" y="449245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1" y="158294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1" y="352226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3" y="2552513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1" y="546266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5" y="3175640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4" y="2072086"/>
              <a:ext cx="2164554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21" y="2064085"/>
              <a:ext cx="2188605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7" y="4181212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6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9" y="508314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8" y="4253772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6" y="511545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2" y="511542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80" y="510752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90" y="313036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3" y="313036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5" y="4228663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21" y="510489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7" y="315235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7" y="4224414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6" y="5110350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32" y="5133567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5" y="421748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9" y="421748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5" y="506499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9" y="5119419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7" y="5101283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7" y="421241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7" y="3183504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91" y="3202240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92" y="4224887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5" y="4230555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23" y="513473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6" y="514039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8" y="513756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3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2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7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7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9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901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70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9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20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4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8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20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1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5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41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4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9" y="4804929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41" y="3894641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73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6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4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8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1D0D104-98D1-471E-A666-BEF18C739860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8B33208-D35C-4CE5-BD51-EAF2FF7FFCA9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9CF4187-A5E8-475F-B17A-6EB5F16F3269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82" name="箭头: 右 81">
                  <a:extLst>
                    <a:ext uri="{FF2B5EF4-FFF2-40B4-BE49-F238E27FC236}">
                      <a16:creationId xmlns:a16="http://schemas.microsoft.com/office/drawing/2014/main" id="{BD519FCD-5CCB-4CF2-B273-172E89919511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79BDD94E-E7D2-4348-9300-82F73BBC80E8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6" name="等腰三角形 85">
                <a:extLst>
                  <a:ext uri="{FF2B5EF4-FFF2-40B4-BE49-F238E27FC236}">
                    <a16:creationId xmlns:a16="http://schemas.microsoft.com/office/drawing/2014/main" id="{0F6D6D03-EAA8-468F-B9BA-A917CC12DBF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D9A56E2A-CB1D-4787-9F7B-5D177657E1A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D9A56E2A-CB1D-4787-9F7B-5D177657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12A1930-3F4F-412F-90EB-5815730AB52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4FAE4C1-3475-49DB-A624-44DF38DA1922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2B754C48-FDCC-4034-BDC2-60D6F75DF377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20C67C86-7C6F-47F2-8C07-0C25F9253519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F97DDFF8-DF59-4691-BBC0-6A6E836CEF4F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id="{BC0A22F3-D81A-4588-94EF-AD35DBC2DAA9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C3AC583-C075-4EAC-A635-E5788376774E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id="{E6EEDA41-E13C-41EA-88F1-79A59476B831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183E4B68-6D5D-4F90-9FF4-1D0FE8DC3947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93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8" cy="5638344"/>
            <a:chOff x="871470" y="1582945"/>
            <a:chExt cx="9660348" cy="488182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70" y="449245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1" y="158294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1" y="3522265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3" y="2552513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1" y="5462660"/>
              <a:ext cx="9660325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5" y="3175640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4" y="2072086"/>
              <a:ext cx="2164554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21" y="2064085"/>
              <a:ext cx="2188605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7" y="4181212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6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9" y="508314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8" y="4253772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6" y="511545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2" y="511542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80" y="510752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90" y="313036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3" y="313036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5" y="4228663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21" y="510489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7" y="3152359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7" y="4224414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6" y="5110350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32" y="5133567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5" y="4217488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9" y="4217488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5" y="506499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9" y="5119419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7" y="5101283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7" y="421241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7" y="3183504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91" y="3202240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92" y="4224887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5" y="4230555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23" y="513473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6" y="514039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8" y="5137560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3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2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7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7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92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901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3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6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70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9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4" y="5758049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20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4" y="4804937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8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20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12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5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41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4" y="480493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9" y="4804929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41" y="3894641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73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6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4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7" y="3894641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8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4" y="282102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1D0D104-98D1-471E-A666-BEF18C739860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8B33208-D35C-4CE5-BD51-EAF2FF7FFCA9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9CF4187-A5E8-475F-B17A-6EB5F16F3269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82" name="箭头: 右 81">
                  <a:extLst>
                    <a:ext uri="{FF2B5EF4-FFF2-40B4-BE49-F238E27FC236}">
                      <a16:creationId xmlns:a16="http://schemas.microsoft.com/office/drawing/2014/main" id="{BD519FCD-5CCB-4CF2-B273-172E89919511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79BDD94E-E7D2-4348-9300-82F73BBC80E8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6" name="等腰三角形 85">
                <a:extLst>
                  <a:ext uri="{FF2B5EF4-FFF2-40B4-BE49-F238E27FC236}">
                    <a16:creationId xmlns:a16="http://schemas.microsoft.com/office/drawing/2014/main" id="{0F6D6D03-EAA8-468F-B9BA-A917CC12DBF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D9A56E2A-CB1D-4787-9F7B-5D177657E1A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D9A56E2A-CB1D-4787-9F7B-5D177657E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75CFFCD2-E87C-4463-B564-65333F8B1D22}"/>
              </a:ext>
            </a:extLst>
          </p:cNvPr>
          <p:cNvGrpSpPr/>
          <p:nvPr/>
        </p:nvGrpSpPr>
        <p:grpSpPr>
          <a:xfrm>
            <a:off x="660949" y="4796993"/>
            <a:ext cx="5322576" cy="1569660"/>
            <a:chOff x="660949" y="4796993"/>
            <a:chExt cx="5322576" cy="1569660"/>
          </a:xfrm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29702771-E45F-4486-B470-409AFA93A6A0}"/>
                </a:ext>
              </a:extLst>
            </p:cNvPr>
            <p:cNvSpPr/>
            <p:nvPr/>
          </p:nvSpPr>
          <p:spPr>
            <a:xfrm>
              <a:off x="660949" y="5816063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65DCBB1B-642E-4B93-B19B-BF74C74424A4}"/>
                    </a:ext>
                  </a:extLst>
                </p:cNvPr>
                <p:cNvSpPr txBox="1"/>
                <p:nvPr/>
              </p:nvSpPr>
              <p:spPr>
                <a:xfrm>
                  <a:off x="1962717" y="4796993"/>
                  <a:ext cx="4020808" cy="15696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Reached a leaf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The state requires minimum,</a:t>
                  </a:r>
                </a:p>
                <a:p>
                  <a:r>
                    <a:rPr lang="en-US" sz="2400" dirty="0"/>
                    <a:t>So we have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−∞, 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And we let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65DCBB1B-642E-4B93-B19B-BF74C7442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717" y="4796993"/>
                  <a:ext cx="4020808" cy="15696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412A1930-3F4F-412F-90EB-5815730AB52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4FAE4C1-3475-49DB-A624-44DF38DA1922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2B754C48-FDCC-4034-BDC2-60D6F75DF377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10" name="等腰三角形 109">
                <a:extLst>
                  <a:ext uri="{FF2B5EF4-FFF2-40B4-BE49-F238E27FC236}">
                    <a16:creationId xmlns:a16="http://schemas.microsoft.com/office/drawing/2014/main" id="{20C67C86-7C6F-47F2-8C07-0C25F9253519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等腰三角形 110">
                <a:extLst>
                  <a:ext uri="{FF2B5EF4-FFF2-40B4-BE49-F238E27FC236}">
                    <a16:creationId xmlns:a16="http://schemas.microsoft.com/office/drawing/2014/main" id="{F97DDFF8-DF59-4691-BBC0-6A6E836CEF4F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等腰三角形 111">
                <a:extLst>
                  <a:ext uri="{FF2B5EF4-FFF2-40B4-BE49-F238E27FC236}">
                    <a16:creationId xmlns:a16="http://schemas.microsoft.com/office/drawing/2014/main" id="{BC0A22F3-D81A-4588-94EF-AD35DBC2DAA9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C3AC583-C075-4EAC-A635-E5788376774E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id="{E6EEDA41-E13C-41EA-88F1-79A59476B831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183E4B68-6D5D-4F90-9FF4-1D0FE8DC3947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90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53B755-07AE-4288-AE65-A5F166B363B7}"/>
              </a:ext>
            </a:extLst>
          </p:cNvPr>
          <p:cNvGrpSpPr/>
          <p:nvPr/>
        </p:nvGrpSpPr>
        <p:grpSpPr>
          <a:xfrm>
            <a:off x="1304996" y="5145451"/>
            <a:ext cx="4741345" cy="1200329"/>
            <a:chOff x="1304996" y="5145451"/>
            <a:chExt cx="4741345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3A5D9E3F-A270-4650-875D-8AC071033C8C}"/>
                    </a:ext>
                  </a:extLst>
                </p:cNvPr>
                <p:cNvSpPr txBox="1"/>
                <p:nvPr/>
              </p:nvSpPr>
              <p:spPr>
                <a:xfrm>
                  <a:off x="2025533" y="5145451"/>
                  <a:ext cx="4020808" cy="120032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effectLst/>
                    </a:rPr>
                    <a:t>Reached a leaf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endParaRPr lang="en-US" sz="2400" b="0" dirty="0">
                    <a:effectLst/>
                  </a:endParaRPr>
                </a:p>
                <a:p>
                  <a:r>
                    <a:rPr lang="en-US" sz="2400" dirty="0">
                      <a:effectLst/>
                    </a:rPr>
                    <a:t>The state requires minimum,</a:t>
                  </a:r>
                </a:p>
                <a:p>
                  <a:r>
                    <a:rPr lang="en-US" sz="2400" dirty="0">
                      <a:effectLst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&lt;6</m:t>
                      </m:r>
                    </m:oMath>
                  </a14:m>
                  <a:r>
                    <a:rPr lang="en-US" sz="2400" dirty="0">
                      <a:effectLst/>
                    </a:rPr>
                    <a:t>, no change.</a:t>
                  </a: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3A5D9E3F-A270-4650-875D-8AC071033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533" y="5145451"/>
                  <a:ext cx="4020808" cy="1200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6050D9D3-C3BB-43A0-B583-61B08E27AA97}"/>
                </a:ext>
              </a:extLst>
            </p:cNvPr>
            <p:cNvSpPr/>
            <p:nvPr/>
          </p:nvSpPr>
          <p:spPr>
            <a:xfrm>
              <a:off x="1304996" y="5818494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267CBD63-14EE-4203-B452-EAB5C3BD8B16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9326CA2-1356-4DE3-B413-74EFE32B2C09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7BC2740-B23C-4B7D-8966-A798328E6533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1" name="等腰三角形 120">
                <a:extLst>
                  <a:ext uri="{FF2B5EF4-FFF2-40B4-BE49-F238E27FC236}">
                    <a16:creationId xmlns:a16="http://schemas.microsoft.com/office/drawing/2014/main" id="{94A21079-CF67-4E6C-99B4-0764A9DA81DC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DE6AF902-07FF-4FEB-B4C7-EDBACD5A9BA6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92C3651F-9E4A-40FC-8539-5F154BD1CF60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3801620-4EDE-40C5-A03C-029C563DA5BC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53DFF9D4-81E8-4C87-BD75-0C498E07A625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9EC7A513-7876-4FBA-9953-F40C49DF465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86657D6-097B-423C-8964-B23914CB05AE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E28C33EC-CBFD-4DBC-BBDD-473A4BD1D5A8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57743033-A5CC-4159-BDC0-40F12BBBF3D5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2" name="箭头: 右 131">
                  <a:extLst>
                    <a:ext uri="{FF2B5EF4-FFF2-40B4-BE49-F238E27FC236}">
                      <a16:creationId xmlns:a16="http://schemas.microsoft.com/office/drawing/2014/main" id="{CBB56D38-A32E-4F10-A2CE-507059E248F5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537DBCF6-6E8E-4675-9F6E-014FF67E0A40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1" name="等腰三角形 130">
                <a:extLst>
                  <a:ext uri="{FF2B5EF4-FFF2-40B4-BE49-F238E27FC236}">
                    <a16:creationId xmlns:a16="http://schemas.microsoft.com/office/drawing/2014/main" id="{ED0A8B19-E690-4131-AA1B-C751D5FAD29A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B9319B9A-D3D8-452D-BD56-3340EE29E354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B9319B9A-D3D8-452D-BD56-3340EE29E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26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18D9054B-6D1E-4AB5-892F-293A83A3BFA7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3E7B897-EB91-45BC-B333-350B3AB8230A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:a16="http://schemas.microsoft.com/office/drawing/2014/main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B4927EA-8919-4339-A419-9EDE13C47ED4}"/>
                  </a:ext>
                </a:extLst>
              </p:cNvPr>
              <p:cNvSpPr txBox="1"/>
              <p:nvPr/>
            </p:nvSpPr>
            <p:spPr>
              <a:xfrm>
                <a:off x="2764243" y="3223657"/>
                <a:ext cx="4358613" cy="12003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We </a:t>
                </a:r>
                <a:r>
                  <a:rPr lang="en-US" sz="2400" dirty="0"/>
                  <a:t>choose the maximum here, and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5, +∞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>
                    <a:effectLst/>
                  </a:rPr>
                  <a:t>So we update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B4927EA-8919-4339-A419-9EDE13C47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43" y="3223657"/>
                <a:ext cx="4358613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75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9B40D0-6982-4424-9766-208008AD62F4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9562604B-64E0-44F5-8E15-1E503A4D1F4A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E929986B-0FE5-42B6-AF6A-A7871DF078AF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E929986B-0FE5-42B6-AF6A-A7871DF07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18D9054B-6D1E-4AB5-892F-293A83A3BFA7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3E7B897-EB91-45BC-B333-350B3AB8230A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:a16="http://schemas.microsoft.com/office/drawing/2014/main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C7AF044-0C73-41FE-8EA2-E4D06B0E98E5}"/>
              </a:ext>
            </a:extLst>
          </p:cNvPr>
          <p:cNvSpPr txBox="1"/>
          <p:nvPr/>
        </p:nvSpPr>
        <p:spPr>
          <a:xfrm>
            <a:off x="3434610" y="4717516"/>
            <a:ext cx="315258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</a:rPr>
              <a:t>Search the other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241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FB004E7-F269-49CC-B85D-71ED0F159504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8838C7C0-DF7A-4184-A244-4054A42F6653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BC46D99B-C842-46BA-9A75-DB4966C56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9B40D0-6982-4424-9766-208008AD62F4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9562604B-64E0-44F5-8E15-1E503A4D1F4A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E929986B-0FE5-42B6-AF6A-A7871DF078AF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E929986B-0FE5-42B6-AF6A-A7871DF07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18D9054B-6D1E-4AB5-892F-293A83A3BFA7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D6B4F54-DD73-4D02-B2DB-21D1E5AE8B2B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7571510-5BCC-40C2-A9BF-63FC631DCFE1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56FA5945-5A3B-4539-9E9A-6DD887B835E2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71494154-227D-4157-B61A-DAA1AD81D30B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A74C5FCD-10F8-4684-B91C-E03F536F74C6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7903F88-FA5F-4009-9179-EE2D4EB4B4C0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D4AE9CE8-A4A3-4F5C-9499-99464311B74E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9FCDDB95-EC61-4C38-97ED-B830D4462E08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13E7B897-EB91-45BC-B333-350B3AB8230A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07A39D0A-3F13-4E35-AEC9-0BAF93FA85D5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DB5CB1DC-7000-49AC-960C-AD92F999F6F7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3" name="箭头: 右 132">
                  <a:extLst>
                    <a:ext uri="{FF2B5EF4-FFF2-40B4-BE49-F238E27FC236}">
                      <a16:creationId xmlns:a16="http://schemas.microsoft.com/office/drawing/2014/main" id="{D34BB004-6955-4B63-95B3-DCD0E49EFF3A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0092EC9-357A-4EB0-9705-F1809F9D891D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2" name="等腰三角形 131">
                <a:extLst>
                  <a:ext uri="{FF2B5EF4-FFF2-40B4-BE49-F238E27FC236}">
                    <a16:creationId xmlns:a16="http://schemas.microsoft.com/office/drawing/2014/main" id="{EE960319-120B-4C85-82FC-3A309E9B07A5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3E3CA05-B3E7-47B8-8070-6B3AB69BDC7C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3E3CA05-B3E7-47B8-8070-6B3AB69BD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DF7BF2-655A-484A-92E7-36BFF7F84609}"/>
              </a:ext>
            </a:extLst>
          </p:cNvPr>
          <p:cNvGrpSpPr/>
          <p:nvPr/>
        </p:nvGrpSpPr>
        <p:grpSpPr>
          <a:xfrm>
            <a:off x="2018456" y="5826978"/>
            <a:ext cx="3824916" cy="518517"/>
            <a:chOff x="2018456" y="5826978"/>
            <a:chExt cx="3824916" cy="518517"/>
          </a:xfrm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E66662C3-0504-4DE4-95B0-4CF5DDCDB22B}"/>
                </a:ext>
              </a:extLst>
            </p:cNvPr>
            <p:cNvSpPr/>
            <p:nvPr/>
          </p:nvSpPr>
          <p:spPr>
            <a:xfrm>
              <a:off x="2018456" y="5826978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9ABD976B-41CA-4E1A-ACFC-02CD95AE80EB}"/>
                    </a:ext>
                  </a:extLst>
                </p:cNvPr>
                <p:cNvSpPr txBox="1"/>
                <p:nvPr/>
              </p:nvSpPr>
              <p:spPr>
                <a:xfrm>
                  <a:off x="2730521" y="5855403"/>
                  <a:ext cx="3112851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effectLst/>
                    </a:rPr>
                    <a:t>Meet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r>
                    <a:rPr lang="en-US" sz="2400" dirty="0">
                      <a:effectLst/>
                    </a:rPr>
                    <a:t> and update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2400" dirty="0">
                      <a:effectLst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9ABD976B-41CA-4E1A-ACFC-02CD95AE8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21" y="5855403"/>
                  <a:ext cx="311285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14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F3B4C-DF9B-4A4A-9404-CC538147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Where to use Minimax?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60340-DD81-4A7E-A155-76CCABEC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Zero-Sum Games (</a:t>
            </a:r>
            <a:r>
              <a:rPr lang="zh-CN" altLang="en-US" dirty="0"/>
              <a:t>零和博弈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Player to maximize his gain and minimize his loss.</a:t>
            </a:r>
          </a:p>
          <a:p>
            <a:r>
              <a:rPr lang="zh-CN" altLang="en-US" dirty="0"/>
              <a:t>零和博弈表示所有博弈方的利益之和为零或一个常数，即一方有所得，其他方必有所失。在零和博弈中，博弈各方是不合作的。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1FBC67-1BE6-4E6C-8848-FFF051218303}"/>
              </a:ext>
            </a:extLst>
          </p:cNvPr>
          <p:cNvGrpSpPr/>
          <p:nvPr/>
        </p:nvGrpSpPr>
        <p:grpSpPr>
          <a:xfrm>
            <a:off x="1252632" y="4001294"/>
            <a:ext cx="7195082" cy="2554545"/>
            <a:chOff x="1252632" y="4001294"/>
            <a:chExt cx="7195082" cy="255454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78C5120-FF2A-41AB-9E10-0DFDEA055C91}"/>
                </a:ext>
              </a:extLst>
            </p:cNvPr>
            <p:cNvGrpSpPr/>
            <p:nvPr/>
          </p:nvGrpSpPr>
          <p:grpSpPr>
            <a:xfrm>
              <a:off x="1252632" y="4001294"/>
              <a:ext cx="7195082" cy="2554545"/>
              <a:chOff x="1252632" y="4001294"/>
              <a:chExt cx="7195082" cy="2554545"/>
            </a:xfrm>
          </p:grpSpPr>
          <p:pic>
            <p:nvPicPr>
              <p:cNvPr id="1026" name="Picture 2" descr="https://upload.wikimedia.org/wikipedia/commons/thumb/1/1b/Tic-tac-toe-game-1.svg/479px-Tic-tac-toe-game-1.svg.png">
                <a:extLst>
                  <a:ext uri="{FF2B5EF4-FFF2-40B4-BE49-F238E27FC236}">
                    <a16:creationId xmlns:a16="http://schemas.microsoft.com/office/drawing/2014/main" id="{ADC0AE6D-1C94-478B-8BEA-E2DDF7DF9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2632" y="4001294"/>
                <a:ext cx="4562475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3E4B2D2-03EB-48B2-B901-C0A0EDE03096}"/>
                  </a:ext>
                </a:extLst>
              </p:cNvPr>
              <p:cNvSpPr txBox="1"/>
              <p:nvPr/>
            </p:nvSpPr>
            <p:spPr>
              <a:xfrm>
                <a:off x="5894664" y="4001294"/>
                <a:ext cx="255305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Tip Tap Toe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Chess</a:t>
                </a:r>
              </a:p>
            </p:txBody>
          </p:sp>
        </p:grpSp>
        <p:pic>
          <p:nvPicPr>
            <p:cNvPr id="1028" name="Picture 4" descr="å´æ£">
              <a:extLst>
                <a:ext uri="{FF2B5EF4-FFF2-40B4-BE49-F238E27FC236}">
                  <a16:creationId xmlns:a16="http://schemas.microsoft.com/office/drawing/2014/main" id="{48206C78-6E61-439D-BFBB-102B74609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632" y="4854425"/>
              <a:ext cx="2089995" cy="16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upload.wikimedia.org/wikipedia/commons/thumb/3/30/ChessStartingPosition.jpg/220px-ChessStartingPosition.jpg">
              <a:extLst>
                <a:ext uri="{FF2B5EF4-FFF2-40B4-BE49-F238E27FC236}">
                  <a16:creationId xmlns:a16="http://schemas.microsoft.com/office/drawing/2014/main" id="{1C690CDB-B5E9-4818-9286-23E3D1A08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607" y="4966421"/>
              <a:ext cx="2095500" cy="1390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241A56-71D8-4822-B9DE-8DA86DF59F5A}"/>
              </a:ext>
            </a:extLst>
          </p:cNvPr>
          <p:cNvGrpSpPr/>
          <p:nvPr/>
        </p:nvGrpSpPr>
        <p:grpSpPr>
          <a:xfrm>
            <a:off x="8367143" y="4085140"/>
            <a:ext cx="2820612" cy="2271931"/>
            <a:chOff x="8367143" y="4085140"/>
            <a:chExt cx="2820612" cy="2271931"/>
          </a:xfrm>
        </p:grpSpPr>
        <p:pic>
          <p:nvPicPr>
            <p:cNvPr id="1030" name="Picture 6" descr="https://upload.wikimedia.org/wikipedia/commons/thumb/b/be/Deep_Blue.jpg/220px-Deep_Blue.jpg">
              <a:extLst>
                <a:ext uri="{FF2B5EF4-FFF2-40B4-BE49-F238E27FC236}">
                  <a16:creationId xmlns:a16="http://schemas.microsoft.com/office/drawing/2014/main" id="{6631ED91-C76A-44DE-9E30-34C171EF5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7710" y="4085140"/>
              <a:ext cx="1510045" cy="227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4125CC8A-7916-4953-A93B-DD9F85949FA9}"/>
                </a:ext>
              </a:extLst>
            </p:cNvPr>
            <p:cNvSpPr/>
            <p:nvPr/>
          </p:nvSpPr>
          <p:spPr>
            <a:xfrm>
              <a:off x="8367143" y="5057848"/>
              <a:ext cx="994971" cy="3858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95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E66662C3-0504-4DE4-95B0-4CF5DDCDB22B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F49CC5-1725-4F94-869E-D507C371DDD1}"/>
              </a:ext>
            </a:extLst>
          </p:cNvPr>
          <p:cNvGrpSpPr/>
          <p:nvPr/>
        </p:nvGrpSpPr>
        <p:grpSpPr>
          <a:xfrm>
            <a:off x="2664546" y="5149626"/>
            <a:ext cx="4704948" cy="1200329"/>
            <a:chOff x="2664546" y="5149626"/>
            <a:chExt cx="4704948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64D7F88-EE9C-4D87-A25E-D0EAC3B7CF7B}"/>
                    </a:ext>
                  </a:extLst>
                </p:cNvPr>
                <p:cNvSpPr txBox="1"/>
                <p:nvPr/>
              </p:nvSpPr>
              <p:spPr>
                <a:xfrm>
                  <a:off x="3348686" y="5149626"/>
                  <a:ext cx="4020808" cy="120032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effectLst/>
                    </a:rPr>
                    <a:t>Reached a leaf of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US" sz="2400" b="0" dirty="0">
                    <a:effectLst/>
                  </a:endParaRPr>
                </a:p>
                <a:p>
                  <a:r>
                    <a:rPr lang="en-US" sz="2400" dirty="0">
                      <a:effectLst/>
                    </a:rPr>
                    <a:t>The state requires minimum,</a:t>
                  </a:r>
                </a:p>
                <a:p>
                  <a:r>
                    <a:rPr lang="en-US" sz="2400" dirty="0">
                      <a:effectLst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&gt;4</m:t>
                      </m:r>
                    </m:oMath>
                  </a14:m>
                  <a:r>
                    <a:rPr lang="en-US" sz="2400" dirty="0">
                      <a:effectLst/>
                    </a:rPr>
                    <a:t>, hence, let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r>
                    <a:rPr lang="en-US" sz="2400" dirty="0">
                      <a:effectLst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64D7F88-EE9C-4D87-A25E-D0EAC3B7C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686" y="5149626"/>
                  <a:ext cx="4020808" cy="1200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A3F4D15-A6A6-43CD-BDB5-C8F879B86295}"/>
                </a:ext>
              </a:extLst>
            </p:cNvPr>
            <p:cNvSpPr/>
            <p:nvPr/>
          </p:nvSpPr>
          <p:spPr>
            <a:xfrm>
              <a:off x="2664546" y="5820862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82E09F1C-2092-4AFB-835E-7ED47A85A839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37" name="等腰三角形 136">
              <a:extLst>
                <a:ext uri="{FF2B5EF4-FFF2-40B4-BE49-F238E27FC236}">
                  <a16:creationId xmlns:a16="http://schemas.microsoft.com/office/drawing/2014/main" id="{40516994-6809-469D-922E-2E57EAAE06FE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3FC3941D-FF8C-4A7C-8545-1480EC7214F8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3FC3941D-FF8C-4A7C-8545-1480EC721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313F17E-EE11-4433-9410-16A558CF0356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B11209C4-603E-42DE-829C-79B3794C4D1E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6ABBD417-F51D-416F-A606-43DDF1F993D9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6ABBD417-F51D-416F-A606-43DDF1F99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899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F49CC5-1725-4F94-869E-D507C371DDD1}"/>
              </a:ext>
            </a:extLst>
          </p:cNvPr>
          <p:cNvGrpSpPr/>
          <p:nvPr/>
        </p:nvGrpSpPr>
        <p:grpSpPr>
          <a:xfrm>
            <a:off x="2664546" y="4551862"/>
            <a:ext cx="4149146" cy="1787517"/>
            <a:chOff x="2664546" y="4551862"/>
            <a:chExt cx="4149146" cy="1787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64D7F88-EE9C-4D87-A25E-D0EAC3B7CF7B}"/>
                    </a:ext>
                  </a:extLst>
                </p:cNvPr>
                <p:cNvSpPr txBox="1"/>
                <p:nvPr/>
              </p:nvSpPr>
              <p:spPr>
                <a:xfrm>
                  <a:off x="3385688" y="4551862"/>
                  <a:ext cx="3428004" cy="83099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∈[5, 4]</m:t>
                      </m:r>
                    </m:oMath>
                  </a14:m>
                  <a:r>
                    <a:rPr lang="en-US" sz="2400" dirty="0">
                      <a:effectLst/>
                    </a:rPr>
                    <a:t>,</a:t>
                  </a:r>
                </a:p>
                <a:p>
                  <a:r>
                    <a:rPr lang="en-US" sz="2400" dirty="0">
                      <a:effectLst/>
                    </a:rPr>
                    <a:t>A </a:t>
                  </a:r>
                  <a:r>
                    <a:rPr lang="en-US" sz="24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contradiction</a:t>
                  </a:r>
                  <a:r>
                    <a:rPr lang="en-US" sz="2400" dirty="0">
                      <a:effectLst/>
                    </a:rPr>
                    <a:t> appear.</a:t>
                  </a: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64D7F88-EE9C-4D87-A25E-D0EAC3B7C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688" y="4551862"/>
                  <a:ext cx="342800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A3F4D15-A6A6-43CD-BDB5-C8F879B86295}"/>
                </a:ext>
              </a:extLst>
            </p:cNvPr>
            <p:cNvSpPr/>
            <p:nvPr/>
          </p:nvSpPr>
          <p:spPr>
            <a:xfrm>
              <a:off x="2664546" y="5820862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826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64D7F88-EE9C-4D87-A25E-D0EAC3B7CF7B}"/>
              </a:ext>
            </a:extLst>
          </p:cNvPr>
          <p:cNvSpPr txBox="1"/>
          <p:nvPr/>
        </p:nvSpPr>
        <p:spPr>
          <a:xfrm>
            <a:off x="3985087" y="5726498"/>
            <a:ext cx="169904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Prune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33256A-102F-4FFE-9715-D5A7A61D7FD2}"/>
              </a:ext>
            </a:extLst>
          </p:cNvPr>
          <p:cNvSpPr/>
          <p:nvPr/>
        </p:nvSpPr>
        <p:spPr>
          <a:xfrm rot="19633665">
            <a:off x="2802714" y="4760179"/>
            <a:ext cx="9380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8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30521ADD-8AB1-48E6-847E-CFD360E89E03}"/>
              </a:ext>
            </a:extLst>
          </p:cNvPr>
          <p:cNvGrpSpPr/>
          <p:nvPr/>
        </p:nvGrpSpPr>
        <p:grpSpPr>
          <a:xfrm>
            <a:off x="1182445" y="3957642"/>
            <a:ext cx="2215955" cy="947721"/>
            <a:chOff x="1434210" y="3949222"/>
            <a:chExt cx="2215955" cy="94772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8CD8BD3-4344-4F00-8C0A-8E71A5D3BC5E}"/>
                </a:ext>
              </a:extLst>
            </p:cNvPr>
            <p:cNvSpPr/>
            <p:nvPr/>
          </p:nvSpPr>
          <p:spPr>
            <a:xfrm>
              <a:off x="1434210" y="3973613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5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0D11CEA0-CDA1-4FFA-B4B0-7B2BDDF781A3}"/>
                </a:ext>
              </a:extLst>
            </p:cNvPr>
            <p:cNvSpPr/>
            <p:nvPr/>
          </p:nvSpPr>
          <p:spPr>
            <a:xfrm>
              <a:off x="2599877" y="3949222"/>
              <a:ext cx="10502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&lt;5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19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33256A-102F-4FFE-9715-D5A7A61D7FD2}"/>
              </a:ext>
            </a:extLst>
          </p:cNvPr>
          <p:cNvSpPr/>
          <p:nvPr/>
        </p:nvSpPr>
        <p:spPr>
          <a:xfrm rot="19633665">
            <a:off x="2802714" y="4760179"/>
            <a:ext cx="9380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8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77458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4767796" y="5752128"/>
                <a:ext cx="3209629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600" dirty="0"/>
                  <a:t> is less than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796" y="5752128"/>
                <a:ext cx="320962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00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895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4754089" y="4632228"/>
                <a:ext cx="3209629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0" dirty="0"/>
                  <a:t>Update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89" y="4632228"/>
                <a:ext cx="320962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F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687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4088651" y="3603909"/>
                <a:ext cx="3209629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0" dirty="0"/>
                  <a:t>Update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51" y="3603909"/>
                <a:ext cx="320962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F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F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F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023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1264345"/>
            <a:ext cx="3303334" cy="1711262"/>
            <a:chOff x="1461397" y="1264345"/>
            <a:chExt cx="3303334" cy="1711262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E7E06779-454E-4CD5-B496-45FB17A5E325}"/>
                </a:ext>
              </a:extLst>
            </p:cNvPr>
            <p:cNvGrpSpPr/>
            <p:nvPr/>
          </p:nvGrpSpPr>
          <p:grpSpPr>
            <a:xfrm>
              <a:off x="2679435" y="1264345"/>
              <a:ext cx="2085296" cy="1671027"/>
              <a:chOff x="2679435" y="1264345"/>
              <a:chExt cx="2085296" cy="1671027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BEA09B9F-B533-4E1E-81F2-720FD3DF0802}"/>
                  </a:ext>
                </a:extLst>
              </p:cNvPr>
              <p:cNvGrpSpPr/>
              <p:nvPr/>
            </p:nvGrpSpPr>
            <p:grpSpPr>
              <a:xfrm>
                <a:off x="3399833" y="1264345"/>
                <a:ext cx="1364898" cy="742138"/>
                <a:chOff x="3399833" y="1264345"/>
                <a:chExt cx="1364898" cy="742138"/>
              </a:xfrm>
            </p:grpSpPr>
            <p:sp>
              <p:nvSpPr>
                <p:cNvPr id="88" name="箭头: 下 87">
                  <a:extLst>
                    <a:ext uri="{FF2B5EF4-FFF2-40B4-BE49-F238E27FC236}">
                      <a16:creationId xmlns:a16="http://schemas.microsoft.com/office/drawing/2014/main" id="{D81BCE5C-793E-4886-9FD0-105C7A9EFC91}"/>
                    </a:ext>
                  </a:extLst>
                </p:cNvPr>
                <p:cNvSpPr/>
                <p:nvPr/>
              </p:nvSpPr>
              <p:spPr>
                <a:xfrm rot="4128633">
                  <a:off x="3991869" y="1233621"/>
                  <a:ext cx="180826" cy="1364898"/>
                </a:xfrm>
                <a:prstGeom prst="down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D1D3DAF-8212-4DFE-AF08-7FF1365307E1}"/>
                    </a:ext>
                  </a:extLst>
                </p:cNvPr>
                <p:cNvSpPr/>
                <p:nvPr/>
              </p:nvSpPr>
              <p:spPr>
                <a:xfrm rot="20302069">
                  <a:off x="3435374" y="1264345"/>
                  <a:ext cx="1047082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40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DFS</a:t>
                  </a:r>
                  <a:endParaRPr lang="zh-CN" altLang="en-US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0E97FEBD-397A-413C-B39C-A265C7A212CD}"/>
                  </a:ext>
                </a:extLst>
              </p:cNvPr>
              <p:cNvSpPr/>
              <p:nvPr/>
            </p:nvSpPr>
            <p:spPr>
              <a:xfrm rot="10800000">
                <a:off x="2679435" y="2435374"/>
                <a:ext cx="522643" cy="499998"/>
              </a:xfrm>
              <a:prstGeom prst="triangle">
                <a:avLst/>
              </a:prstGeom>
              <a:solidFill>
                <a:srgbClr val="FFFF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113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557818"/>
            <a:ext cx="3633616" cy="1126483"/>
            <a:chOff x="4379038" y="557818"/>
            <a:chExt cx="3633616" cy="1126483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2136771-DF17-474D-AEA1-1E0E7C9B4B37}"/>
                </a:ext>
              </a:extLst>
            </p:cNvPr>
            <p:cNvGrpSpPr/>
            <p:nvPr/>
          </p:nvGrpSpPr>
          <p:grpSpPr>
            <a:xfrm>
              <a:off x="5364524" y="557818"/>
              <a:ext cx="2648130" cy="1126483"/>
              <a:chOff x="5364524" y="557818"/>
              <a:chExt cx="2648130" cy="1126483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948CA01A-425F-4188-A5D5-E6073015FFFE}"/>
                  </a:ext>
                </a:extLst>
              </p:cNvPr>
              <p:cNvGrpSpPr/>
              <p:nvPr/>
            </p:nvGrpSpPr>
            <p:grpSpPr>
              <a:xfrm>
                <a:off x="5983064" y="557818"/>
                <a:ext cx="2029590" cy="1077218"/>
                <a:chOff x="5983064" y="557818"/>
                <a:chExt cx="2029590" cy="1077218"/>
              </a:xfrm>
            </p:grpSpPr>
            <p:sp>
              <p:nvSpPr>
                <p:cNvPr id="134" name="箭头: 右 133">
                  <a:extLst>
                    <a:ext uri="{FF2B5EF4-FFF2-40B4-BE49-F238E27FC236}">
                      <a16:creationId xmlns:a16="http://schemas.microsoft.com/office/drawing/2014/main" id="{4D36C433-38EC-42BD-ACB6-76E0169A8829}"/>
                    </a:ext>
                  </a:extLst>
                </p:cNvPr>
                <p:cNvSpPr/>
                <p:nvPr/>
              </p:nvSpPr>
              <p:spPr>
                <a:xfrm rot="10283651">
                  <a:off x="5983064" y="1157716"/>
                  <a:ext cx="869203" cy="17330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3D145D75-9C84-4F74-A9C8-A46EB2C63871}"/>
                    </a:ext>
                  </a:extLst>
                </p:cNvPr>
                <p:cNvSpPr/>
                <p:nvPr/>
              </p:nvSpPr>
              <p:spPr>
                <a:xfrm>
                  <a:off x="6888893" y="557818"/>
                  <a:ext cx="1123761" cy="107721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Start</a:t>
                  </a:r>
                </a:p>
                <a:p>
                  <a:pPr algn="ctr"/>
                  <a:r>
                    <a:rPr lang="en-US" altLang="zh-CN" sz="32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here</a:t>
                  </a:r>
                  <a:endParaRPr lang="zh-CN" altLang="en-US" sz="32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33" name="等腰三角形 132">
                <a:extLst>
                  <a:ext uri="{FF2B5EF4-FFF2-40B4-BE49-F238E27FC236}">
                    <a16:creationId xmlns:a16="http://schemas.microsoft.com/office/drawing/2014/main" id="{B9AF568C-21FB-401E-94B3-F7FFCEF942C0}"/>
                  </a:ext>
                </a:extLst>
              </p:cNvPr>
              <p:cNvSpPr/>
              <p:nvPr/>
            </p:nvSpPr>
            <p:spPr>
              <a:xfrm>
                <a:off x="5364524" y="1165784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/>
              <p:nvPr/>
            </p:nvSpPr>
            <p:spPr>
              <a:xfrm>
                <a:off x="3513510" y="2335159"/>
                <a:ext cx="5954384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0" dirty="0"/>
                  <a:t>Update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best choice</a:t>
                </a: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A46E364-408E-4AC5-95D7-24A6619F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510" y="2335159"/>
                <a:ext cx="595438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C2DAB261-C3F0-4EA1-91BD-A0D3A809EC94}"/>
              </a:ext>
            </a:extLst>
          </p:cNvPr>
          <p:cNvGrpSpPr/>
          <p:nvPr/>
        </p:nvGrpSpPr>
        <p:grpSpPr>
          <a:xfrm>
            <a:off x="1884890" y="2807174"/>
            <a:ext cx="2145152" cy="924287"/>
            <a:chOff x="3948947" y="1280864"/>
            <a:chExt cx="2145152" cy="92428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DB819F6-179D-49A1-87DB-906D63170108}"/>
                </a:ext>
              </a:extLst>
            </p:cNvPr>
            <p:cNvSpPr/>
            <p:nvPr/>
          </p:nvSpPr>
          <p:spPr>
            <a:xfrm>
              <a:off x="3948947" y="1281821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5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6670643-61AF-4F35-A691-74F0183E1E69}"/>
                </a:ext>
              </a:extLst>
            </p:cNvPr>
            <p:cNvSpPr/>
            <p:nvPr/>
          </p:nvSpPr>
          <p:spPr>
            <a:xfrm>
              <a:off x="5524712" y="1280864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450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249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FFFF0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FFFF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C3600D1-1570-4603-B03A-2C7D69F07B3A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6E4F125-7139-4CD3-BEE0-27957A82F3A4}"/>
                </a:ext>
              </a:extLst>
            </p:cNvPr>
            <p:cNvGrpSpPr/>
            <p:nvPr/>
          </p:nvGrpSpPr>
          <p:grpSpPr>
            <a:xfrm>
              <a:off x="4256326" y="2339815"/>
              <a:ext cx="1642517" cy="4003653"/>
              <a:chOff x="4256326" y="2339815"/>
              <a:chExt cx="1642517" cy="4003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F7888672-6488-4BFE-85E6-DEB35409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326" y="2339815"/>
                    <a:ext cx="124485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F7888672-6488-4BFE-85E6-DEB354098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326" y="2339815"/>
                    <a:ext cx="1244856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5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等腰三角形 138">
                <a:extLst>
                  <a:ext uri="{FF2B5EF4-FFF2-40B4-BE49-F238E27FC236}">
                    <a16:creationId xmlns:a16="http://schemas.microsoft.com/office/drawing/2014/main" id="{DA5B1A1E-0947-4CC2-8B52-4A7B2947B47A}"/>
                  </a:ext>
                </a:extLst>
              </p:cNvPr>
              <p:cNvSpPr/>
              <p:nvPr/>
            </p:nvSpPr>
            <p:spPr>
              <a:xfrm rot="10800000">
                <a:off x="5360732" y="2437755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等腰三角形 140">
                <a:extLst>
                  <a:ext uri="{FF2B5EF4-FFF2-40B4-BE49-F238E27FC236}">
                    <a16:creationId xmlns:a16="http://schemas.microsoft.com/office/drawing/2014/main" id="{8C9DCF05-9C37-4BCA-9A41-6B49DA836F9A}"/>
                  </a:ext>
                </a:extLst>
              </p:cNvPr>
              <p:cNvSpPr/>
              <p:nvPr/>
            </p:nvSpPr>
            <p:spPr>
              <a:xfrm rot="10800000">
                <a:off x="4766324" y="47294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570BB349-5B7C-48DE-8823-01A2984376B2}"/>
                  </a:ext>
                </a:extLst>
              </p:cNvPr>
              <p:cNvSpPr/>
              <p:nvPr/>
            </p:nvSpPr>
            <p:spPr>
              <a:xfrm>
                <a:off x="4768578" y="582495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46" name="等腰三角形 145">
                <a:extLst>
                  <a:ext uri="{FF2B5EF4-FFF2-40B4-BE49-F238E27FC236}">
                    <a16:creationId xmlns:a16="http://schemas.microsoft.com/office/drawing/2014/main" id="{46479FBB-0AD6-49AD-A13D-151BC463733A}"/>
                  </a:ext>
                </a:extLst>
              </p:cNvPr>
              <p:cNvSpPr/>
              <p:nvPr/>
            </p:nvSpPr>
            <p:spPr>
              <a:xfrm>
                <a:off x="5356842" y="3686768"/>
                <a:ext cx="542001" cy="518517"/>
              </a:xfrm>
              <a:prstGeom prst="triangle">
                <a:avLst/>
              </a:pr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56A45D61-2B2F-42C4-AAFC-35D20142C65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62" y="3647323"/>
                    <a:ext cx="124485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56A45D61-2B2F-42C4-AAFC-35D20142C6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462" y="3647323"/>
                    <a:ext cx="1244856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4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2EEC8EAC-765B-495E-BBF7-7E2827F79D84}"/>
                </a:ext>
              </a:extLst>
            </p:cNvPr>
            <p:cNvSpPr/>
            <p:nvPr/>
          </p:nvSpPr>
          <p:spPr>
            <a:xfrm>
              <a:off x="6104549" y="3681373"/>
              <a:ext cx="542001" cy="518517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等腰三角形 147">
              <a:extLst>
                <a:ext uri="{FF2B5EF4-FFF2-40B4-BE49-F238E27FC236}">
                  <a16:creationId xmlns:a16="http://schemas.microsoft.com/office/drawing/2014/main" id="{5E7DC911-1994-4D39-BB21-80B38E943A57}"/>
                </a:ext>
              </a:extLst>
            </p:cNvPr>
            <p:cNvSpPr/>
            <p:nvPr/>
          </p:nvSpPr>
          <p:spPr>
            <a:xfrm rot="10800000">
              <a:off x="5976079" y="4730649"/>
              <a:ext cx="522643" cy="499998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等腰三角形 148">
              <a:extLst>
                <a:ext uri="{FF2B5EF4-FFF2-40B4-BE49-F238E27FC236}">
                  <a16:creationId xmlns:a16="http://schemas.microsoft.com/office/drawing/2014/main" id="{C67F9579-1E1D-4DE7-8F63-B292BDC555F3}"/>
                </a:ext>
              </a:extLst>
            </p:cNvPr>
            <p:cNvSpPr/>
            <p:nvPr/>
          </p:nvSpPr>
          <p:spPr>
            <a:xfrm rot="10800000">
              <a:off x="6613586" y="4729410"/>
              <a:ext cx="522643" cy="499998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216594A6-9AD9-43C4-A867-8067CD477BE3}"/>
                </a:ext>
              </a:extLst>
            </p:cNvPr>
            <p:cNvSpPr/>
            <p:nvPr/>
          </p:nvSpPr>
          <p:spPr>
            <a:xfrm>
              <a:off x="5355736" y="5830071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4F47944F-68C6-4261-A436-F70C609A3D6E}"/>
                </a:ext>
              </a:extLst>
            </p:cNvPr>
            <p:cNvSpPr/>
            <p:nvPr/>
          </p:nvSpPr>
          <p:spPr>
            <a:xfrm>
              <a:off x="5993741" y="5833840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74492E1B-DFC5-4892-8172-5D46D3D00A50}"/>
                </a:ext>
              </a:extLst>
            </p:cNvPr>
            <p:cNvSpPr/>
            <p:nvPr/>
          </p:nvSpPr>
          <p:spPr>
            <a:xfrm>
              <a:off x="6609725" y="5833718"/>
              <a:ext cx="542001" cy="518517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</p:grpSp>
      <p:sp>
        <p:nvSpPr>
          <p:cNvPr id="154" name="箭头: 下 153">
            <a:extLst>
              <a:ext uri="{FF2B5EF4-FFF2-40B4-BE49-F238E27FC236}">
                <a16:creationId xmlns:a16="http://schemas.microsoft.com/office/drawing/2014/main" id="{A0D8A4DE-6AEC-4764-9BAA-100C417FB4D0}"/>
              </a:ext>
            </a:extLst>
          </p:cNvPr>
          <p:cNvSpPr/>
          <p:nvPr/>
        </p:nvSpPr>
        <p:spPr>
          <a:xfrm>
            <a:off x="6070729" y="1861927"/>
            <a:ext cx="180826" cy="1364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25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1">
            <a:extLst>
              <a:ext uri="{FF2B5EF4-FFF2-40B4-BE49-F238E27FC236}">
                <a16:creationId xmlns:a16="http://schemas.microsoft.com/office/drawing/2014/main" id="{D85B5782-0621-4831-89E7-9ACD447A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is Minimax (MM)</a:t>
            </a:r>
            <a:r>
              <a:rPr lang="zh-CN" altLang="en-US" dirty="0"/>
              <a:t>？</a:t>
            </a:r>
          </a:p>
        </p:txBody>
      </p:sp>
      <p:sp>
        <p:nvSpPr>
          <p:cNvPr id="77" name="内容占位符 2">
            <a:extLst>
              <a:ext uri="{FF2B5EF4-FFF2-40B4-BE49-F238E27FC236}">
                <a16:creationId xmlns:a16="http://schemas.microsoft.com/office/drawing/2014/main" id="{3AFD32CC-DB72-4EF8-897E-D3D7747A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54549" cy="37156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Minimax</a:t>
            </a:r>
            <a:r>
              <a:rPr lang="zh-CN" altLang="en-US" sz="2800" dirty="0"/>
              <a:t>算法又名极小化极大算法，是一种找出失败的最大可能性中的最小值的算法。</a:t>
            </a:r>
            <a:endParaRPr lang="en-US" altLang="zh-CN" sz="2800" dirty="0"/>
          </a:p>
          <a:p>
            <a:r>
              <a:rPr lang="en-US" altLang="zh-CN" sz="2800" dirty="0"/>
              <a:t>Minimax</a:t>
            </a:r>
            <a:r>
              <a:rPr lang="zh-CN" altLang="en-US" sz="2800" dirty="0"/>
              <a:t>在搜索过程中，一方选择使自己优势最大化的策略，而另一方则选择让对方优势最小化的策略。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9807D13-4938-44AC-9BE4-C3D1D668A68F}"/>
              </a:ext>
            </a:extLst>
          </p:cNvPr>
          <p:cNvGrpSpPr/>
          <p:nvPr/>
        </p:nvGrpSpPr>
        <p:grpSpPr>
          <a:xfrm>
            <a:off x="5524500" y="2029282"/>
            <a:ext cx="6254750" cy="3828420"/>
            <a:chOff x="5524500" y="2029282"/>
            <a:chExt cx="6254750" cy="3828420"/>
          </a:xfrm>
        </p:grpSpPr>
        <p:grpSp>
          <p:nvGrpSpPr>
            <p:cNvPr id="79" name="图形 6">
              <a:extLst>
                <a:ext uri="{FF2B5EF4-FFF2-40B4-BE49-F238E27FC236}">
                  <a16:creationId xmlns:a16="http://schemas.microsoft.com/office/drawing/2014/main" id="{EA19E4BD-DE6C-4170-B151-5AEE58E12625}"/>
                </a:ext>
              </a:extLst>
            </p:cNvPr>
            <p:cNvGrpSpPr/>
            <p:nvPr/>
          </p:nvGrpSpPr>
          <p:grpSpPr>
            <a:xfrm>
              <a:off x="5524500" y="2142067"/>
              <a:ext cx="6254750" cy="3658270"/>
              <a:chOff x="5524500" y="2142067"/>
              <a:chExt cx="6254750" cy="3658270"/>
            </a:xfrm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0AAA691-1ED5-41AB-96B2-7D26D91D228D}"/>
                  </a:ext>
                </a:extLst>
              </p:cNvPr>
              <p:cNvSpPr/>
              <p:nvPr/>
            </p:nvSpPr>
            <p:spPr>
              <a:xfrm>
                <a:off x="8812482" y="2137606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1AC0F327-DEA2-4B42-9028-62C2BCA5DFF4}"/>
                  </a:ext>
                </a:extLst>
              </p:cNvPr>
              <p:cNvSpPr/>
              <p:nvPr/>
            </p:nvSpPr>
            <p:spPr>
              <a:xfrm>
                <a:off x="7491936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8B3B19F-9BB4-4F4B-9382-91CA9230501B}"/>
                  </a:ext>
                </a:extLst>
              </p:cNvPr>
              <p:cNvSpPr/>
              <p:nvPr/>
            </p:nvSpPr>
            <p:spPr>
              <a:xfrm>
                <a:off x="10168719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F23934AE-7AC3-4401-9FEC-D49FB7608E5B}"/>
                  </a:ext>
                </a:extLst>
              </p:cNvPr>
              <p:cNvSpPr/>
              <p:nvPr/>
            </p:nvSpPr>
            <p:spPr>
              <a:xfrm>
                <a:off x="6778127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0BAA69E3-60F7-4A7C-9081-E083847A36C4}"/>
                  </a:ext>
                </a:extLst>
              </p:cNvPr>
              <p:cNvSpPr/>
              <p:nvPr/>
            </p:nvSpPr>
            <p:spPr>
              <a:xfrm>
                <a:off x="8116518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2180CE98-0EB3-44C2-BA7E-878878C07CFA}"/>
                  </a:ext>
                </a:extLst>
              </p:cNvPr>
              <p:cNvSpPr/>
              <p:nvPr/>
            </p:nvSpPr>
            <p:spPr>
              <a:xfrm>
                <a:off x="9544136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79E2AEC-B3B5-4D88-8F67-2881E49B521F}"/>
                  </a:ext>
                </a:extLst>
              </p:cNvPr>
              <p:cNvSpPr/>
              <p:nvPr/>
            </p:nvSpPr>
            <p:spPr>
              <a:xfrm>
                <a:off x="10953909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36601284-756E-413F-9B1E-623362E8378A}"/>
                  </a:ext>
                </a:extLst>
              </p:cNvPr>
              <p:cNvSpPr/>
              <p:nvPr/>
            </p:nvSpPr>
            <p:spPr>
              <a:xfrm>
                <a:off x="6224925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CBDDE33-094E-4421-A87A-7FCFA6539C0E}"/>
                  </a:ext>
                </a:extLst>
              </p:cNvPr>
              <p:cNvSpPr/>
              <p:nvPr/>
            </p:nvSpPr>
            <p:spPr>
              <a:xfrm>
                <a:off x="731348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9531BBB-5721-438D-A1A4-A959759DFD0B}"/>
                  </a:ext>
                </a:extLst>
              </p:cNvPr>
              <p:cNvSpPr/>
              <p:nvPr/>
            </p:nvSpPr>
            <p:spPr>
              <a:xfrm>
                <a:off x="8116518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961F3726-1BAB-4407-AF11-29D6E5B662E0}"/>
                  </a:ext>
                </a:extLst>
              </p:cNvPr>
              <p:cNvSpPr/>
              <p:nvPr/>
            </p:nvSpPr>
            <p:spPr>
              <a:xfrm>
                <a:off x="900877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C3AAD075-74D6-498C-91FC-4228800C6CD6}"/>
                  </a:ext>
                </a:extLst>
              </p:cNvPr>
              <p:cNvSpPr/>
              <p:nvPr/>
            </p:nvSpPr>
            <p:spPr>
              <a:xfrm>
                <a:off x="1007949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99B1A9DB-82CD-4B2E-B2ED-4038929F19CA}"/>
                  </a:ext>
                </a:extLst>
              </p:cNvPr>
              <p:cNvSpPr/>
              <p:nvPr/>
            </p:nvSpPr>
            <p:spPr>
              <a:xfrm>
                <a:off x="1095390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A9A1E876-CBB3-405C-A37E-32097E0C1A69}"/>
                  </a:ext>
                </a:extLst>
              </p:cNvPr>
              <p:cNvSpPr/>
              <p:nvPr/>
            </p:nvSpPr>
            <p:spPr>
              <a:xfrm>
                <a:off x="597509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88E06623-FE2A-45BA-9050-CF05AA4250C0}"/>
                  </a:ext>
                </a:extLst>
              </p:cNvPr>
              <p:cNvSpPr/>
              <p:nvPr/>
            </p:nvSpPr>
            <p:spPr>
              <a:xfrm>
                <a:off x="649260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+</a:t>
                </a:r>
                <a:r>
                  <a:rPr lang="zh-CN" altLang="en-US" sz="1200" dirty="0"/>
                  <a:t>∞</a:t>
                </a:r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8780052-5111-453A-BA8C-B52D1EEABDDA}"/>
                  </a:ext>
                </a:extLst>
              </p:cNvPr>
              <p:cNvSpPr/>
              <p:nvPr/>
            </p:nvSpPr>
            <p:spPr>
              <a:xfrm>
                <a:off x="731348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83E43472-B566-4C35-9E79-CB062B0044DB}"/>
                  </a:ext>
                </a:extLst>
              </p:cNvPr>
              <p:cNvSpPr/>
              <p:nvPr/>
            </p:nvSpPr>
            <p:spPr>
              <a:xfrm>
                <a:off x="8116518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9DB8DAAA-1821-4DD1-82AD-7E524AC7D809}"/>
                  </a:ext>
                </a:extLst>
              </p:cNvPr>
              <p:cNvSpPr/>
              <p:nvPr/>
            </p:nvSpPr>
            <p:spPr>
              <a:xfrm>
                <a:off x="8741101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EB42422F-391D-4CE8-AC0C-62A54EAA4E11}"/>
                  </a:ext>
                </a:extLst>
              </p:cNvPr>
              <p:cNvSpPr/>
              <p:nvPr/>
            </p:nvSpPr>
            <p:spPr>
              <a:xfrm>
                <a:off x="925861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940A16C8-C48A-4190-BCA2-C09722972E02}"/>
                  </a:ext>
                </a:extLst>
              </p:cNvPr>
              <p:cNvSpPr/>
              <p:nvPr/>
            </p:nvSpPr>
            <p:spPr>
              <a:xfrm>
                <a:off x="1007949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C408F9A6-19A5-45FC-B7B7-DC0A3CEFB73A}"/>
                  </a:ext>
                </a:extLst>
              </p:cNvPr>
              <p:cNvSpPr/>
              <p:nvPr/>
            </p:nvSpPr>
            <p:spPr>
              <a:xfrm>
                <a:off x="10686230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F713A416-FC07-475A-ABEF-9D65995E51A9}"/>
                  </a:ext>
                </a:extLst>
              </p:cNvPr>
              <p:cNvSpPr/>
              <p:nvPr/>
            </p:nvSpPr>
            <p:spPr>
              <a:xfrm>
                <a:off x="1123943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-5</a:t>
                </a:r>
                <a:endParaRPr lang="zh-CN" altLang="en-US" dirty="0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7B93580-F3C4-49CF-8CCA-71C1A72CB829}"/>
                  </a:ext>
                </a:extLst>
              </p:cNvPr>
              <p:cNvSpPr/>
              <p:nvPr/>
            </p:nvSpPr>
            <p:spPr>
              <a:xfrm>
                <a:off x="7750334" y="2664040"/>
                <a:ext cx="2614325" cy="205220"/>
              </a:xfrm>
              <a:custGeom>
                <a:avLst/>
                <a:gdLst>
                  <a:gd name="connsiteX0" fmla="*/ 13741 w 2614324"/>
                  <a:gd name="connsiteY0" fmla="*/ 191836 h 205220"/>
                  <a:gd name="connsiteX1" fmla="*/ 1294770 w 2614324"/>
                  <a:gd name="connsiteY1" fmla="*/ 13384 h 205220"/>
                  <a:gd name="connsiteX2" fmla="*/ 2601299 w 2614324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4324" h="205220">
                    <a:moveTo>
                      <a:pt x="13741" y="191836"/>
                    </a:moveTo>
                    <a:cubicBezTo>
                      <a:pt x="13741" y="191836"/>
                      <a:pt x="-43622" y="191836"/>
                      <a:pt x="1294770" y="13384"/>
                    </a:cubicBezTo>
                    <a:cubicBezTo>
                      <a:pt x="2543935" y="191836"/>
                      <a:pt x="2601299" y="191836"/>
                      <a:pt x="2601299" y="191836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AC62B287-640B-4D85-AB09-FB165695664A}"/>
                  </a:ext>
                </a:extLst>
              </p:cNvPr>
              <p:cNvSpPr/>
              <p:nvPr/>
            </p:nvSpPr>
            <p:spPr>
              <a:xfrm>
                <a:off x="7036882" y="3449229"/>
                <a:ext cx="1275933" cy="205220"/>
              </a:xfrm>
              <a:custGeom>
                <a:avLst/>
                <a:gdLst>
                  <a:gd name="connsiteX0" fmla="*/ 13384 w 1275933"/>
                  <a:gd name="connsiteY0" fmla="*/ 191836 h 205220"/>
                  <a:gd name="connsiteX1" fmla="*/ 682580 w 1275933"/>
                  <a:gd name="connsiteY1" fmla="*/ 13384 h 205220"/>
                  <a:gd name="connsiteX2" fmla="*/ 1262549 w 1275933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33" h="205220">
                    <a:moveTo>
                      <a:pt x="13384" y="191836"/>
                    </a:moveTo>
                    <a:cubicBezTo>
                      <a:pt x="727193" y="13384"/>
                      <a:pt x="682580" y="13384"/>
                      <a:pt x="682580" y="13384"/>
                    </a:cubicBezTo>
                    <a:lnTo>
                      <a:pt x="126254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D6BC700F-4B67-4E1A-BB7F-9B8BF8D77B82}"/>
                  </a:ext>
                </a:extLst>
              </p:cNvPr>
              <p:cNvSpPr/>
              <p:nvPr/>
            </p:nvSpPr>
            <p:spPr>
              <a:xfrm>
                <a:off x="9807353" y="3457518"/>
                <a:ext cx="1365159" cy="205220"/>
              </a:xfrm>
              <a:custGeom>
                <a:avLst/>
                <a:gdLst>
                  <a:gd name="connsiteX0" fmla="*/ 13384 w 1365159"/>
                  <a:gd name="connsiteY0" fmla="*/ 179086 h 205220"/>
                  <a:gd name="connsiteX1" fmla="*/ 593354 w 1365159"/>
                  <a:gd name="connsiteY1" fmla="*/ 13384 h 205220"/>
                  <a:gd name="connsiteX2" fmla="*/ 1351776 w 1365159"/>
                  <a:gd name="connsiteY2" fmla="*/ 198207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59" h="205220">
                    <a:moveTo>
                      <a:pt x="13384" y="179086"/>
                    </a:moveTo>
                    <a:cubicBezTo>
                      <a:pt x="593354" y="13384"/>
                      <a:pt x="593354" y="13384"/>
                      <a:pt x="593354" y="13384"/>
                    </a:cubicBezTo>
                    <a:lnTo>
                      <a:pt x="1351776" y="19820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9F4DE3E7-482B-4276-9227-C367D5921A3B}"/>
                  </a:ext>
                </a:extLst>
              </p:cNvPr>
              <p:cNvSpPr/>
              <p:nvPr/>
            </p:nvSpPr>
            <p:spPr>
              <a:xfrm>
                <a:off x="6512358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F96FFF93-C908-4409-8B4E-84B32D74A109}"/>
                  </a:ext>
                </a:extLst>
              </p:cNvPr>
              <p:cNvSpPr/>
              <p:nvPr/>
            </p:nvSpPr>
            <p:spPr>
              <a:xfrm>
                <a:off x="9289842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4196A1D6-A979-4A8D-ADCC-2484CEAF9B8E}"/>
                  </a:ext>
                </a:extLst>
              </p:cNvPr>
              <p:cNvSpPr/>
              <p:nvPr/>
            </p:nvSpPr>
            <p:spPr>
              <a:xfrm>
                <a:off x="6229386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D37BFCB4-031C-461B-8B5A-277627133822}"/>
                  </a:ext>
                </a:extLst>
              </p:cNvPr>
              <p:cNvSpPr/>
              <p:nvPr/>
            </p:nvSpPr>
            <p:spPr>
              <a:xfrm>
                <a:off x="8989025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E2F50BAC-0271-43FF-8730-3F3B25F038AD}"/>
                  </a:ext>
                </a:extLst>
              </p:cNvPr>
              <p:cNvSpPr/>
              <p:nvPr/>
            </p:nvSpPr>
            <p:spPr>
              <a:xfrm>
                <a:off x="10951999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3E20424-CA09-44B2-B737-D0574D284E9E}"/>
                  </a:ext>
                </a:extLst>
              </p:cNvPr>
              <p:cNvSpPr/>
              <p:nvPr/>
            </p:nvSpPr>
            <p:spPr>
              <a:xfrm>
                <a:off x="7536549" y="5055299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F62CF791-B6CB-4C76-8D22-CE9C75C0FB29}"/>
                  </a:ext>
                </a:extLst>
              </p:cNvPr>
              <p:cNvSpPr/>
              <p:nvPr/>
            </p:nvSpPr>
            <p:spPr>
              <a:xfrm>
                <a:off x="8335122" y="5059760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FDC43E2E-EB96-443D-B1F5-5707838B8E66}"/>
                  </a:ext>
                </a:extLst>
              </p:cNvPr>
              <p:cNvSpPr/>
              <p:nvPr/>
            </p:nvSpPr>
            <p:spPr>
              <a:xfrm>
                <a:off x="10289807" y="5052747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E3AB22D7-CB2A-4C85-905E-0EBE6208B12B}"/>
                  </a:ext>
                </a:extLst>
              </p:cNvPr>
              <p:cNvSpPr/>
              <p:nvPr/>
            </p:nvSpPr>
            <p:spPr>
              <a:xfrm>
                <a:off x="11190358" y="4256726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7B3956-8B45-4A70-AA06-C868372E2A60}"/>
                  </a:ext>
                </a:extLst>
              </p:cNvPr>
              <p:cNvSpPr/>
              <p:nvPr/>
            </p:nvSpPr>
            <p:spPr>
              <a:xfrm>
                <a:off x="8326200" y="4247803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D936D2EC-86CF-4C81-8E77-9BCDC1A963EE}"/>
                  </a:ext>
                </a:extLst>
              </p:cNvPr>
              <p:cNvSpPr/>
              <p:nvPr/>
            </p:nvSpPr>
            <p:spPr>
              <a:xfrm>
                <a:off x="5522269" y="276441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7A7EEA85-C4B5-41F9-A119-41B1FE292BB4}"/>
                  </a:ext>
                </a:extLst>
              </p:cNvPr>
              <p:cNvSpPr/>
              <p:nvPr/>
            </p:nvSpPr>
            <p:spPr>
              <a:xfrm>
                <a:off x="5522269" y="356745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ECFE92F-D8CF-4BCC-A228-D355FC461201}"/>
                  </a:ext>
                </a:extLst>
              </p:cNvPr>
              <p:cNvSpPr/>
              <p:nvPr/>
            </p:nvSpPr>
            <p:spPr>
              <a:xfrm>
                <a:off x="5522269" y="437048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3EC58197-7FB1-477D-912F-A28E5F135E4D}"/>
                  </a:ext>
                </a:extLst>
              </p:cNvPr>
              <p:cNvSpPr/>
              <p:nvPr/>
            </p:nvSpPr>
            <p:spPr>
              <a:xfrm>
                <a:off x="5522269" y="517352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61E76A93-C707-41DA-B2CB-A3BB81852211}"/>
                  </a:ext>
                </a:extLst>
              </p:cNvPr>
              <p:cNvSpPr/>
              <p:nvPr/>
            </p:nvSpPr>
            <p:spPr>
              <a:xfrm>
                <a:off x="6134628" y="5034590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83 h 285523"/>
                  <a:gd name="connsiteX1" fmla="*/ 135454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83"/>
                    </a:moveTo>
                    <a:cubicBezTo>
                      <a:pt x="12331" y="202079"/>
                      <a:pt x="48646" y="94312"/>
                      <a:pt x="13545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1098027C-4895-4289-B753-C44C45EA10AC}"/>
                  </a:ext>
                </a:extLst>
              </p:cNvPr>
              <p:cNvSpPr/>
              <p:nvPr/>
            </p:nvSpPr>
            <p:spPr>
              <a:xfrm>
                <a:off x="6232869" y="4985122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931E0258-87F7-4178-8100-54D977C0C728}"/>
                  </a:ext>
                </a:extLst>
              </p:cNvPr>
              <p:cNvSpPr/>
              <p:nvPr/>
            </p:nvSpPr>
            <p:spPr>
              <a:xfrm>
                <a:off x="6399255" y="4078782"/>
                <a:ext cx="330137" cy="410440"/>
              </a:xfrm>
              <a:custGeom>
                <a:avLst/>
                <a:gdLst>
                  <a:gd name="connsiteX0" fmla="*/ 20076 w 330136"/>
                  <a:gd name="connsiteY0" fmla="*/ 392318 h 410440"/>
                  <a:gd name="connsiteX1" fmla="*/ 314344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20076" y="392318"/>
                    </a:moveTo>
                    <a:cubicBezTo>
                      <a:pt x="22503" y="283659"/>
                      <a:pt x="206594" y="85300"/>
                      <a:pt x="31434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A35F11F0-0632-4E2C-A872-5C902BEB93A2}"/>
                  </a:ext>
                </a:extLst>
              </p:cNvPr>
              <p:cNvSpPr/>
              <p:nvPr/>
            </p:nvSpPr>
            <p:spPr>
              <a:xfrm>
                <a:off x="6675051" y="402760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CE1ACFF6-3BC6-4454-A4F0-418305993A09}"/>
                  </a:ext>
                </a:extLst>
              </p:cNvPr>
              <p:cNvSpPr/>
              <p:nvPr/>
            </p:nvSpPr>
            <p:spPr>
              <a:xfrm>
                <a:off x="7349903" y="5070806"/>
                <a:ext cx="71381" cy="294446"/>
              </a:xfrm>
              <a:custGeom>
                <a:avLst/>
                <a:gdLst>
                  <a:gd name="connsiteX0" fmla="*/ 53637 w 71380"/>
                  <a:gd name="connsiteY0" fmla="*/ 27965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53"/>
                    </a:moveTo>
                    <a:cubicBezTo>
                      <a:pt x="17491" y="213349"/>
                      <a:pt x="4223" y="130368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EE2F84E2-5631-4D4C-B069-F4A641F272F6}"/>
                  </a:ext>
                </a:extLst>
              </p:cNvPr>
              <p:cNvSpPr/>
              <p:nvPr/>
            </p:nvSpPr>
            <p:spPr>
              <a:xfrm>
                <a:off x="7350072" y="501251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5D728704-C357-498C-80C4-2033E3EED001}"/>
                  </a:ext>
                </a:extLst>
              </p:cNvPr>
              <p:cNvSpPr/>
              <p:nvPr/>
            </p:nvSpPr>
            <p:spPr>
              <a:xfrm>
                <a:off x="8141057" y="5061179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CCDA3EDC-49B9-41F2-AA4C-B511F7AD25C7}"/>
                  </a:ext>
                </a:extLst>
              </p:cNvPr>
              <p:cNvSpPr/>
              <p:nvPr/>
            </p:nvSpPr>
            <p:spPr>
              <a:xfrm>
                <a:off x="8141224" y="5002873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CD4C9F43-1B61-4A38-9BFD-969BD5A54678}"/>
                  </a:ext>
                </a:extLst>
              </p:cNvPr>
              <p:cNvSpPr/>
              <p:nvPr/>
            </p:nvSpPr>
            <p:spPr>
              <a:xfrm>
                <a:off x="10106407" y="5062856"/>
                <a:ext cx="71381" cy="294446"/>
              </a:xfrm>
              <a:custGeom>
                <a:avLst/>
                <a:gdLst>
                  <a:gd name="connsiteX0" fmla="*/ 53640 w 71380"/>
                  <a:gd name="connsiteY0" fmla="*/ 279653 h 294446"/>
                  <a:gd name="connsiteX1" fmla="*/ 45975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40" y="279653"/>
                    </a:moveTo>
                    <a:cubicBezTo>
                      <a:pt x="17485" y="213349"/>
                      <a:pt x="4226" y="130368"/>
                      <a:pt x="4597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368A591C-C5AF-4A96-9FB5-E87596F35CB2}"/>
                  </a:ext>
                </a:extLst>
              </p:cNvPr>
              <p:cNvSpPr/>
              <p:nvPr/>
            </p:nvSpPr>
            <p:spPr>
              <a:xfrm>
                <a:off x="10106572" y="500448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34E8A207-8311-4EA8-81BB-55F2B50C7C09}"/>
                  </a:ext>
                </a:extLst>
              </p:cNvPr>
              <p:cNvSpPr/>
              <p:nvPr/>
            </p:nvSpPr>
            <p:spPr>
              <a:xfrm>
                <a:off x="8114289" y="4213531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772D0464-BD59-4183-BC7D-C79E974755A1}"/>
                  </a:ext>
                </a:extLst>
              </p:cNvPr>
              <p:cNvSpPr/>
              <p:nvPr/>
            </p:nvSpPr>
            <p:spPr>
              <a:xfrm>
                <a:off x="8114455" y="4155226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C018D8EE-67EE-4B3B-AEEC-75C0F43904CA}"/>
                  </a:ext>
                </a:extLst>
              </p:cNvPr>
              <p:cNvSpPr/>
              <p:nvPr/>
            </p:nvSpPr>
            <p:spPr>
              <a:xfrm>
                <a:off x="10966906" y="4219420"/>
                <a:ext cx="71381" cy="294446"/>
              </a:xfrm>
              <a:custGeom>
                <a:avLst/>
                <a:gdLst>
                  <a:gd name="connsiteX0" fmla="*/ 53637 w 71380"/>
                  <a:gd name="connsiteY0" fmla="*/ 27964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43"/>
                    </a:moveTo>
                    <a:cubicBezTo>
                      <a:pt x="17491" y="213339"/>
                      <a:pt x="4223" y="130359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E9BBF75B-B730-4B4E-B559-B37637FF7294}"/>
                  </a:ext>
                </a:extLst>
              </p:cNvPr>
              <p:cNvSpPr/>
              <p:nvPr/>
            </p:nvSpPr>
            <p:spPr>
              <a:xfrm>
                <a:off x="10967077" y="4161114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29EB5AE1-EC67-48EE-A66C-D2C8ED900A96}"/>
                  </a:ext>
                </a:extLst>
              </p:cNvPr>
              <p:cNvSpPr/>
              <p:nvPr/>
            </p:nvSpPr>
            <p:spPr>
              <a:xfrm>
                <a:off x="9176266" y="4084876"/>
                <a:ext cx="303369" cy="383672"/>
              </a:xfrm>
              <a:custGeom>
                <a:avLst/>
                <a:gdLst>
                  <a:gd name="connsiteX0" fmla="*/ 20076 w 303368"/>
                  <a:gd name="connsiteY0" fmla="*/ 369780 h 383672"/>
                  <a:gd name="connsiteX1" fmla="*/ 291814 w 303368"/>
                  <a:gd name="connsiteY1" fmla="*/ 20076 h 38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368" h="383672">
                    <a:moveTo>
                      <a:pt x="20076" y="369780"/>
                    </a:moveTo>
                    <a:cubicBezTo>
                      <a:pt x="22512" y="261120"/>
                      <a:pt x="184065" y="85300"/>
                      <a:pt x="29181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904B6B9C-9236-4CED-99F3-7C18BE639B7C}"/>
                  </a:ext>
                </a:extLst>
              </p:cNvPr>
              <p:cNvSpPr/>
              <p:nvPr/>
            </p:nvSpPr>
            <p:spPr>
              <a:xfrm>
                <a:off x="9434222" y="402901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ED29C70B-A425-47F2-BE1B-DFBA9540B44D}"/>
                  </a:ext>
                </a:extLst>
              </p:cNvPr>
              <p:cNvSpPr/>
              <p:nvPr/>
            </p:nvSpPr>
            <p:spPr>
              <a:xfrm>
                <a:off x="9417605" y="5033412"/>
                <a:ext cx="151684" cy="285524"/>
              </a:xfrm>
              <a:custGeom>
                <a:avLst/>
                <a:gdLst>
                  <a:gd name="connsiteX0" fmla="*/ 134089 w 151684"/>
                  <a:gd name="connsiteY0" fmla="*/ 268383 h 285523"/>
                  <a:gd name="connsiteX1" fmla="*/ 20076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134089" y="268383"/>
                    </a:moveTo>
                    <a:cubicBezTo>
                      <a:pt x="143199" y="202079"/>
                      <a:pt x="106884" y="9431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E5B501F8-B3C6-4B27-9A50-27C70217B463}"/>
                  </a:ext>
                </a:extLst>
              </p:cNvPr>
              <p:cNvSpPr/>
              <p:nvPr/>
            </p:nvSpPr>
            <p:spPr>
              <a:xfrm>
                <a:off x="9358302" y="4983935"/>
                <a:ext cx="115994" cy="115994"/>
              </a:xfrm>
              <a:custGeom>
                <a:avLst/>
                <a:gdLst>
                  <a:gd name="connsiteX0" fmla="*/ 42257 w 115993"/>
                  <a:gd name="connsiteY0" fmla="*/ 44595 h 115993"/>
                  <a:gd name="connsiteX1" fmla="*/ 51229 w 115993"/>
                  <a:gd name="connsiteY1" fmla="*/ 66309 h 115993"/>
                  <a:gd name="connsiteX2" fmla="*/ 60208 w 115993"/>
                  <a:gd name="connsiteY2" fmla="*/ 88027 h 115993"/>
                  <a:gd name="connsiteX3" fmla="*/ 74522 w 115993"/>
                  <a:gd name="connsiteY3" fmla="*/ 69393 h 115993"/>
                  <a:gd name="connsiteX4" fmla="*/ 88844 w 115993"/>
                  <a:gd name="connsiteY4" fmla="*/ 50763 h 115993"/>
                  <a:gd name="connsiteX5" fmla="*/ 65550 w 115993"/>
                  <a:gd name="connsiteY5" fmla="*/ 47679 h 115993"/>
                  <a:gd name="connsiteX6" fmla="*/ 42257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42257" y="44595"/>
                    </a:moveTo>
                    <a:lnTo>
                      <a:pt x="51229" y="66309"/>
                    </a:lnTo>
                    <a:lnTo>
                      <a:pt x="60208" y="88027"/>
                    </a:lnTo>
                    <a:lnTo>
                      <a:pt x="74522" y="69393"/>
                    </a:lnTo>
                    <a:lnTo>
                      <a:pt x="88844" y="50763"/>
                    </a:lnTo>
                    <a:lnTo>
                      <a:pt x="65550" y="47679"/>
                    </a:lnTo>
                    <a:lnTo>
                      <a:pt x="42257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0142418B-AD0D-468E-985F-9FCC1DA60AD9}"/>
                  </a:ext>
                </a:extLst>
              </p:cNvPr>
              <p:cNvSpPr/>
              <p:nvPr/>
            </p:nvSpPr>
            <p:spPr>
              <a:xfrm>
                <a:off x="10843794" y="5042335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74 h 285523"/>
                  <a:gd name="connsiteX1" fmla="*/ 135445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74"/>
                    </a:moveTo>
                    <a:cubicBezTo>
                      <a:pt x="12331" y="202079"/>
                      <a:pt x="48637" y="94312"/>
                      <a:pt x="13544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5736987A-E3E7-47A1-B6AD-4A219709D394}"/>
                  </a:ext>
                </a:extLst>
              </p:cNvPr>
              <p:cNvSpPr/>
              <p:nvPr/>
            </p:nvSpPr>
            <p:spPr>
              <a:xfrm>
                <a:off x="10942026" y="4992858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3912B1D7-9608-4F77-AA34-C43AE8E46346}"/>
                  </a:ext>
                </a:extLst>
              </p:cNvPr>
              <p:cNvSpPr/>
              <p:nvPr/>
            </p:nvSpPr>
            <p:spPr>
              <a:xfrm>
                <a:off x="8060734" y="3271063"/>
                <a:ext cx="330137" cy="410440"/>
              </a:xfrm>
              <a:custGeom>
                <a:avLst/>
                <a:gdLst>
                  <a:gd name="connsiteX0" fmla="*/ 314353 w 330136"/>
                  <a:gd name="connsiteY0" fmla="*/ 392309 h 410440"/>
                  <a:gd name="connsiteX1" fmla="*/ 20076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314353" y="392309"/>
                    </a:moveTo>
                    <a:cubicBezTo>
                      <a:pt x="311917" y="283650"/>
                      <a:pt x="127834" y="85300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51BC9E7B-4313-4305-991E-16C10215170B}"/>
                  </a:ext>
                </a:extLst>
              </p:cNvPr>
              <p:cNvSpPr/>
              <p:nvPr/>
            </p:nvSpPr>
            <p:spPr>
              <a:xfrm>
                <a:off x="8004592" y="3219888"/>
                <a:ext cx="107071" cy="115994"/>
              </a:xfrm>
              <a:custGeom>
                <a:avLst/>
                <a:gdLst>
                  <a:gd name="connsiteX0" fmla="*/ 40544 w 107071"/>
                  <a:gd name="connsiteY0" fmla="*/ 44799 h 115993"/>
                  <a:gd name="connsiteX1" fmla="*/ 50751 w 107071"/>
                  <a:gd name="connsiteY1" fmla="*/ 65961 h 115993"/>
                  <a:gd name="connsiteX2" fmla="*/ 60966 w 107071"/>
                  <a:gd name="connsiteY2" fmla="*/ 87127 h 115993"/>
                  <a:gd name="connsiteX3" fmla="*/ 74183 w 107071"/>
                  <a:gd name="connsiteY3" fmla="*/ 67699 h 115993"/>
                  <a:gd name="connsiteX4" fmla="*/ 87409 w 107071"/>
                  <a:gd name="connsiteY4" fmla="*/ 48276 h 115993"/>
                  <a:gd name="connsiteX5" fmla="*/ 63976 w 107071"/>
                  <a:gd name="connsiteY5" fmla="*/ 46538 h 115993"/>
                  <a:gd name="connsiteX6" fmla="*/ 40544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40544" y="44799"/>
                    </a:moveTo>
                    <a:lnTo>
                      <a:pt x="50751" y="65961"/>
                    </a:lnTo>
                    <a:lnTo>
                      <a:pt x="60966" y="87127"/>
                    </a:lnTo>
                    <a:lnTo>
                      <a:pt x="74183" y="67699"/>
                    </a:lnTo>
                    <a:lnTo>
                      <a:pt x="87409" y="48276"/>
                    </a:lnTo>
                    <a:lnTo>
                      <a:pt x="63976" y="46538"/>
                    </a:lnTo>
                    <a:lnTo>
                      <a:pt x="40544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52EBBE30-3BA8-49D2-B76F-964798B197FE}"/>
                  </a:ext>
                </a:extLst>
              </p:cNvPr>
              <p:cNvSpPr/>
              <p:nvPr/>
            </p:nvSpPr>
            <p:spPr>
              <a:xfrm>
                <a:off x="10718396" y="3215617"/>
                <a:ext cx="526434" cy="481821"/>
              </a:xfrm>
              <a:custGeom>
                <a:avLst/>
                <a:gdLst>
                  <a:gd name="connsiteX0" fmla="*/ 511926 w 526434"/>
                  <a:gd name="connsiteY0" fmla="*/ 468785 h 481820"/>
                  <a:gd name="connsiteX1" fmla="*/ 20076 w 526434"/>
                  <a:gd name="connsiteY1" fmla="*/ 20076 h 4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434" h="481820">
                    <a:moveTo>
                      <a:pt x="511926" y="468785"/>
                    </a:moveTo>
                    <a:cubicBezTo>
                      <a:pt x="514639" y="387465"/>
                      <a:pt x="389098" y="164935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4AE5068A-750B-4CBE-9D9F-7451FAC1CB51}"/>
                  </a:ext>
                </a:extLst>
              </p:cNvPr>
              <p:cNvSpPr/>
              <p:nvPr/>
            </p:nvSpPr>
            <p:spPr>
              <a:xfrm>
                <a:off x="10671952" y="3181416"/>
                <a:ext cx="98149" cy="98149"/>
              </a:xfrm>
              <a:custGeom>
                <a:avLst/>
                <a:gdLst>
                  <a:gd name="connsiteX0" fmla="*/ 32166 w 98148"/>
                  <a:gd name="connsiteY0" fmla="*/ 44082 h 98148"/>
                  <a:gd name="connsiteX1" fmla="*/ 47049 w 98148"/>
                  <a:gd name="connsiteY1" fmla="*/ 62261 h 98148"/>
                  <a:gd name="connsiteX2" fmla="*/ 61940 w 98148"/>
                  <a:gd name="connsiteY2" fmla="*/ 80443 h 98148"/>
                  <a:gd name="connsiteX3" fmla="*/ 70236 w 98148"/>
                  <a:gd name="connsiteY3" fmla="*/ 58459 h 98148"/>
                  <a:gd name="connsiteX4" fmla="*/ 78540 w 98148"/>
                  <a:gd name="connsiteY4" fmla="*/ 36476 h 98148"/>
                  <a:gd name="connsiteX5" fmla="*/ 55353 w 98148"/>
                  <a:gd name="connsiteY5" fmla="*/ 40280 h 98148"/>
                  <a:gd name="connsiteX6" fmla="*/ 32166 w 98148"/>
                  <a:gd name="connsiteY6" fmla="*/ 44082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48" h="98148">
                    <a:moveTo>
                      <a:pt x="32166" y="44082"/>
                    </a:moveTo>
                    <a:lnTo>
                      <a:pt x="47049" y="62261"/>
                    </a:lnTo>
                    <a:lnTo>
                      <a:pt x="61940" y="80443"/>
                    </a:lnTo>
                    <a:lnTo>
                      <a:pt x="70236" y="58459"/>
                    </a:lnTo>
                    <a:lnTo>
                      <a:pt x="78540" y="36476"/>
                    </a:lnTo>
                    <a:lnTo>
                      <a:pt x="55353" y="40280"/>
                    </a:lnTo>
                    <a:lnTo>
                      <a:pt x="32166" y="4408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FCEB6C3A-D012-42E5-9115-091FD52DB9A6}"/>
                  </a:ext>
                </a:extLst>
              </p:cNvPr>
              <p:cNvSpPr/>
              <p:nvPr/>
            </p:nvSpPr>
            <p:spPr>
              <a:xfrm>
                <a:off x="9367415" y="2354211"/>
                <a:ext cx="1079636" cy="526434"/>
              </a:xfrm>
              <a:custGeom>
                <a:avLst/>
                <a:gdLst>
                  <a:gd name="connsiteX0" fmla="*/ 1060024 w 1079635"/>
                  <a:gd name="connsiteY0" fmla="*/ 513407 h 526433"/>
                  <a:gd name="connsiteX1" fmla="*/ 20076 w 1079635"/>
                  <a:gd name="connsiteY1" fmla="*/ 20076 h 52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635" h="526433">
                    <a:moveTo>
                      <a:pt x="1060024" y="513407"/>
                    </a:moveTo>
                    <a:cubicBezTo>
                      <a:pt x="964579" y="189846"/>
                      <a:pt x="449610" y="4669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05CCFA4B-84A7-4709-B7B5-2A6DD4B61AD7}"/>
                  </a:ext>
                </a:extLst>
              </p:cNvPr>
              <p:cNvSpPr/>
              <p:nvPr/>
            </p:nvSpPr>
            <p:spPr>
              <a:xfrm>
                <a:off x="9325710" y="2329401"/>
                <a:ext cx="80303" cy="89226"/>
              </a:xfrm>
              <a:custGeom>
                <a:avLst/>
                <a:gdLst>
                  <a:gd name="connsiteX0" fmla="*/ 22056 w 80303"/>
                  <a:gd name="connsiteY0" fmla="*/ 43192 h 89226"/>
                  <a:gd name="connsiteX1" fmla="*/ 42002 w 80303"/>
                  <a:gd name="connsiteY1" fmla="*/ 55609 h 89226"/>
                  <a:gd name="connsiteX2" fmla="*/ 61956 w 80303"/>
                  <a:gd name="connsiteY2" fmla="*/ 68025 h 89226"/>
                  <a:gd name="connsiteX3" fmla="*/ 62728 w 80303"/>
                  <a:gd name="connsiteY3" fmla="*/ 44540 h 89226"/>
                  <a:gd name="connsiteX4" fmla="*/ 63509 w 80303"/>
                  <a:gd name="connsiteY4" fmla="*/ 21055 h 89226"/>
                  <a:gd name="connsiteX5" fmla="*/ 42783 w 80303"/>
                  <a:gd name="connsiteY5" fmla="*/ 32124 h 89226"/>
                  <a:gd name="connsiteX6" fmla="*/ 22056 w 80303"/>
                  <a:gd name="connsiteY6" fmla="*/ 43192 h 8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303" h="89226">
                    <a:moveTo>
                      <a:pt x="22056" y="43192"/>
                    </a:moveTo>
                    <a:lnTo>
                      <a:pt x="42002" y="55609"/>
                    </a:lnTo>
                    <a:lnTo>
                      <a:pt x="61956" y="68025"/>
                    </a:lnTo>
                    <a:lnTo>
                      <a:pt x="62728" y="44540"/>
                    </a:lnTo>
                    <a:lnTo>
                      <a:pt x="63509" y="21055"/>
                    </a:lnTo>
                    <a:lnTo>
                      <a:pt x="42783" y="32124"/>
                    </a:lnTo>
                    <a:lnTo>
                      <a:pt x="22056" y="4319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4B2F7B7E-DEBA-4EE6-ACDC-D5A70458917B}"/>
                  </a:ext>
                </a:extLst>
              </p:cNvPr>
              <p:cNvSpPr/>
              <p:nvPr/>
            </p:nvSpPr>
            <p:spPr>
              <a:xfrm>
                <a:off x="9031086" y="2650656"/>
                <a:ext cx="1347314" cy="231988"/>
              </a:xfrm>
              <a:custGeom>
                <a:avLst/>
                <a:gdLst>
                  <a:gd name="connsiteX0" fmla="*/ 26768 w 1347314"/>
                  <a:gd name="connsiteY0" fmla="*/ 26768 h 231987"/>
                  <a:gd name="connsiteX1" fmla="*/ 1320546 w 1347314"/>
                  <a:gd name="connsiteY1" fmla="*/ 205220 h 23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7314" h="231987">
                    <a:moveTo>
                      <a:pt x="26768" y="26768"/>
                    </a:moveTo>
                    <a:cubicBezTo>
                      <a:pt x="1320546" y="205220"/>
                      <a:pt x="1320546" y="205220"/>
                      <a:pt x="1320546" y="205220"/>
                    </a:cubicBezTo>
                  </a:path>
                </a:pathLst>
              </a:custGeom>
              <a:noFill/>
              <a:ln w="38100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7687ED2F-D64F-4601-95B1-FD52DF1690AE}"/>
                  </a:ext>
                </a:extLst>
              </p:cNvPr>
              <p:cNvSpPr/>
              <p:nvPr/>
            </p:nvSpPr>
            <p:spPr>
              <a:xfrm>
                <a:off x="10283014" y="2801898"/>
                <a:ext cx="107071" cy="98149"/>
              </a:xfrm>
              <a:custGeom>
                <a:avLst/>
                <a:gdLst>
                  <a:gd name="connsiteX0" fmla="*/ 85670 w 107071"/>
                  <a:gd name="connsiteY0" fmla="*/ 55341 h 98148"/>
                  <a:gd name="connsiteX1" fmla="*/ 60772 w 107071"/>
                  <a:gd name="connsiteY1" fmla="*/ 39452 h 98148"/>
                  <a:gd name="connsiteX2" fmla="*/ 35862 w 107071"/>
                  <a:gd name="connsiteY2" fmla="*/ 23563 h 98148"/>
                  <a:gd name="connsiteX3" fmla="*/ 31890 w 107071"/>
                  <a:gd name="connsiteY3" fmla="*/ 49569 h 98148"/>
                  <a:gd name="connsiteX4" fmla="*/ 27907 w 107071"/>
                  <a:gd name="connsiteY4" fmla="*/ 75575 h 98148"/>
                  <a:gd name="connsiteX5" fmla="*/ 56789 w 107071"/>
                  <a:gd name="connsiteY5" fmla="*/ 65458 h 98148"/>
                  <a:gd name="connsiteX6" fmla="*/ 85670 w 107071"/>
                  <a:gd name="connsiteY6" fmla="*/ 55341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98148">
                    <a:moveTo>
                      <a:pt x="85670" y="55341"/>
                    </a:moveTo>
                    <a:lnTo>
                      <a:pt x="60772" y="39452"/>
                    </a:lnTo>
                    <a:lnTo>
                      <a:pt x="35862" y="23563"/>
                    </a:lnTo>
                    <a:lnTo>
                      <a:pt x="31890" y="49569"/>
                    </a:lnTo>
                    <a:lnTo>
                      <a:pt x="27907" y="75575"/>
                    </a:lnTo>
                    <a:lnTo>
                      <a:pt x="56789" y="65458"/>
                    </a:lnTo>
                    <a:lnTo>
                      <a:pt x="85670" y="553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FE700C1-F814-417D-92A2-30D9F2370740}"/>
                </a:ext>
              </a:extLst>
            </p:cNvPr>
            <p:cNvSpPr txBox="1"/>
            <p:nvPr/>
          </p:nvSpPr>
          <p:spPr>
            <a:xfrm>
              <a:off x="5544344" y="2029282"/>
              <a:ext cx="247650" cy="382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altLang="zh-CN" sz="2400" dirty="0"/>
                <a:t>0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1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2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3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684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5B1414B-D15B-4132-889A-217C4374B8BD}"/>
              </a:ext>
            </a:extLst>
          </p:cNvPr>
          <p:cNvGrpSpPr/>
          <p:nvPr/>
        </p:nvGrpSpPr>
        <p:grpSpPr>
          <a:xfrm>
            <a:off x="3832866" y="1273020"/>
            <a:ext cx="1816555" cy="1217139"/>
            <a:chOff x="4084631" y="1264600"/>
            <a:chExt cx="1816555" cy="1217139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E33DA9E-B4E2-4592-AC49-DB5D5523A66A}"/>
                </a:ext>
              </a:extLst>
            </p:cNvPr>
            <p:cNvSpPr/>
            <p:nvPr/>
          </p:nvSpPr>
          <p:spPr>
            <a:xfrm>
              <a:off x="4084631" y="1264600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3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51E915C-CA21-4570-A6F2-A531F14CBA13}"/>
                </a:ext>
              </a:extLst>
            </p:cNvPr>
            <p:cNvSpPr/>
            <p:nvPr/>
          </p:nvSpPr>
          <p:spPr>
            <a:xfrm>
              <a:off x="5331799" y="1558409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6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79ECFCE-95B1-410E-A48E-8CEA6091E617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55530B-3A33-4D64-8176-9F2D7CF6FA6F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C3600D1-1570-4603-B03A-2C7D69F07B3A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2895400" cy="4012542"/>
                <a:chOff x="4256326" y="2339815"/>
                <a:chExt cx="2895400" cy="4012542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B6E4F125-7139-4CD3-BEE0-27957A82F3A4}"/>
                    </a:ext>
                  </a:extLst>
                </p:cNvPr>
                <p:cNvGrpSpPr/>
                <p:nvPr/>
              </p:nvGrpSpPr>
              <p:grpSpPr>
                <a:xfrm>
                  <a:off x="4256326" y="2339815"/>
                  <a:ext cx="1642517" cy="4003653"/>
                  <a:chOff x="4256326" y="2339815"/>
                  <a:chExt cx="1642517" cy="40036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:a16="http://schemas.microsoft.com/office/drawing/2014/main" id="{F7888672-6488-4BFE-85E6-DEB354098D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6326" y="2339815"/>
                        <a:ext cx="1244856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m:oMathPara>
                        </a14:m>
                        <a:endParaRPr lang="en-US" i="1" dirty="0">
                          <a:latin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</m:oMath>
                          </m:oMathPara>
                        </a14:m>
                        <a:endParaRPr lang="en-US" i="1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文本框 136">
                        <a:extLst>
                          <a:ext uri="{FF2B5EF4-FFF2-40B4-BE49-F238E27FC236}">
                            <a16:creationId xmlns:a16="http://schemas.microsoft.com/office/drawing/2014/main" id="{F7888672-6488-4BFE-85E6-DEB354098D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6326" y="2339815"/>
                        <a:ext cx="1244856" cy="64633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75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9" name="等腰三角形 138">
                    <a:extLst>
                      <a:ext uri="{FF2B5EF4-FFF2-40B4-BE49-F238E27FC236}">
                        <a16:creationId xmlns:a16="http://schemas.microsoft.com/office/drawing/2014/main" id="{DA5B1A1E-0947-4CC2-8B52-4A7B2947B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360732" y="2437755"/>
                    <a:ext cx="522643" cy="499998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901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等腰三角形 140">
                    <a:extLst>
                      <a:ext uri="{FF2B5EF4-FFF2-40B4-BE49-F238E27FC236}">
                        <a16:creationId xmlns:a16="http://schemas.microsoft.com/office/drawing/2014/main" id="{8C9DCF05-9C37-4BCA-9A41-6B49DA836F9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6324" y="4729410"/>
                    <a:ext cx="522643" cy="499998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9014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任意多边形: 形状 142">
                    <a:extLst>
                      <a:ext uri="{FF2B5EF4-FFF2-40B4-BE49-F238E27FC236}">
                        <a16:creationId xmlns:a16="http://schemas.microsoft.com/office/drawing/2014/main" id="{570BB349-5B7C-48DE-8823-01A2984376B2}"/>
                      </a:ext>
                    </a:extLst>
                  </p:cNvPr>
                  <p:cNvSpPr/>
                  <p:nvPr/>
                </p:nvSpPr>
                <p:spPr>
                  <a:xfrm>
                    <a:off x="4768578" y="5824951"/>
                    <a:ext cx="542001" cy="518517"/>
                  </a:xfrm>
                  <a:custGeom>
                    <a:avLst/>
                    <a:gdLst>
                      <a:gd name="connsiteX0" fmla="*/ 18038 w 448944"/>
                      <a:gd name="connsiteY0" fmla="*/ 18038 h 448944"/>
                      <a:gd name="connsiteX1" fmla="*/ 435761 w 448944"/>
                      <a:gd name="connsiteY1" fmla="*/ 18038 h 448944"/>
                      <a:gd name="connsiteX2" fmla="*/ 435761 w 448944"/>
                      <a:gd name="connsiteY2" fmla="*/ 435761 h 448944"/>
                      <a:gd name="connsiteX3" fmla="*/ 18038 w 448944"/>
                      <a:gd name="connsiteY3" fmla="*/ 435761 h 448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48944" h="448944">
                        <a:moveTo>
                          <a:pt x="18038" y="18038"/>
                        </a:moveTo>
                        <a:lnTo>
                          <a:pt x="435761" y="18038"/>
                        </a:lnTo>
                        <a:lnTo>
                          <a:pt x="435761" y="435761"/>
                        </a:lnTo>
                        <a:lnTo>
                          <a:pt x="18038" y="435761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3200" dirty="0"/>
                      <a:t>6</a:t>
                    </a:r>
                  </a:p>
                </p:txBody>
              </p:sp>
              <p:sp>
                <p:nvSpPr>
                  <p:cNvPr id="146" name="等腰三角形 145">
                    <a:extLst>
                      <a:ext uri="{FF2B5EF4-FFF2-40B4-BE49-F238E27FC236}">
                        <a16:creationId xmlns:a16="http://schemas.microsoft.com/office/drawing/2014/main" id="{46479FBB-0AD6-49AD-A13D-151BC463733A}"/>
                      </a:ext>
                    </a:extLst>
                  </p:cNvPr>
                  <p:cNvSpPr/>
                  <p:nvPr/>
                </p:nvSpPr>
                <p:spPr>
                  <a:xfrm>
                    <a:off x="5356842" y="3686768"/>
                    <a:ext cx="542001" cy="518517"/>
                  </a:xfrm>
                  <a:prstGeom prst="triangle">
                    <a:avLst/>
                  </a:prstGeom>
                  <a:solidFill>
                    <a:srgbClr val="FFFF00"/>
                  </a:solidFill>
                  <a:ln w="2857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id="{2EEC8EAC-765B-495E-BBF7-7E2827F79D84}"/>
                    </a:ext>
                  </a:extLst>
                </p:cNvPr>
                <p:cNvSpPr/>
                <p:nvPr/>
              </p:nvSpPr>
              <p:spPr>
                <a:xfrm>
                  <a:off x="6104549" y="3681373"/>
                  <a:ext cx="542001" cy="518517"/>
                </a:xfrm>
                <a:prstGeom prst="triangle">
                  <a:avLst/>
                </a:pr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等腰三角形 147">
                  <a:extLst>
                    <a:ext uri="{FF2B5EF4-FFF2-40B4-BE49-F238E27FC236}">
                      <a16:creationId xmlns:a16="http://schemas.microsoft.com/office/drawing/2014/main" id="{5E7DC911-1994-4D39-BB21-80B38E943A57}"/>
                    </a:ext>
                  </a:extLst>
                </p:cNvPr>
                <p:cNvSpPr/>
                <p:nvPr/>
              </p:nvSpPr>
              <p:spPr>
                <a:xfrm rot="10800000">
                  <a:off x="5976079" y="4730649"/>
                  <a:ext cx="522643" cy="499998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等腰三角形 148">
                  <a:extLst>
                    <a:ext uri="{FF2B5EF4-FFF2-40B4-BE49-F238E27FC236}">
                      <a16:creationId xmlns:a16="http://schemas.microsoft.com/office/drawing/2014/main" id="{C67F9579-1E1D-4DE7-8F63-B292BDC555F3}"/>
                    </a:ext>
                  </a:extLst>
                </p:cNvPr>
                <p:cNvSpPr/>
                <p:nvPr/>
              </p:nvSpPr>
              <p:spPr>
                <a:xfrm rot="10800000">
                  <a:off x="6613586" y="4729410"/>
                  <a:ext cx="522643" cy="499998"/>
                </a:xfrm>
                <a:prstGeom prst="triangle">
                  <a:avLst/>
                </a:prstGeom>
                <a:solidFill>
                  <a:srgbClr val="00B05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id="{216594A6-9AD9-43C4-A867-8067CD477BE3}"/>
                    </a:ext>
                  </a:extLst>
                </p:cNvPr>
                <p:cNvSpPr/>
                <p:nvPr/>
              </p:nvSpPr>
              <p:spPr>
                <a:xfrm>
                  <a:off x="5355736" y="583007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6</a:t>
                  </a:r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id="{4F47944F-68C6-4261-A436-F70C609A3D6E}"/>
                    </a:ext>
                  </a:extLst>
                </p:cNvPr>
                <p:cNvSpPr/>
                <p:nvPr/>
              </p:nvSpPr>
              <p:spPr>
                <a:xfrm>
                  <a:off x="5993741" y="5833840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9</a:t>
                  </a:r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:a16="http://schemas.microsoft.com/office/drawing/2014/main" id="{74492E1B-DFC5-4892-8172-5D46D3D00A50}"/>
                    </a:ext>
                  </a:extLst>
                </p:cNvPr>
                <p:cNvSpPr/>
                <p:nvPr/>
              </p:nvSpPr>
              <p:spPr>
                <a:xfrm>
                  <a:off x="6609725" y="5833718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2 w 448944"/>
                    <a:gd name="connsiteY1" fmla="*/ 18038 h 448944"/>
                    <a:gd name="connsiteX2" fmla="*/ 435762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2" y="18038"/>
                      </a:lnTo>
                      <a:lnTo>
                        <a:pt x="435762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7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5E25499C-5A53-4409-BCA8-BD0D6C2A18B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62" y="3647323"/>
                    <a:ext cx="124485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=+∞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5E25499C-5A53-4409-BCA8-BD0D6C2A1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6462" y="3647323"/>
                    <a:ext cx="1244856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4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CEB2A8E-E59E-46F7-B07A-648855EEC755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CEB2A8E-E59E-46F7-B07A-648855EEC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blipFill>
                  <a:blip r:embed="rId12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7319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6980881" y="2373207"/>
            <a:ext cx="1579776" cy="3975005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FF000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FF000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blipFill>
                  <a:blip r:embed="rId10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箭头: 下 157">
            <a:extLst>
              <a:ext uri="{FF2B5EF4-FFF2-40B4-BE49-F238E27FC236}">
                <a16:creationId xmlns:a16="http://schemas.microsoft.com/office/drawing/2014/main" id="{359B8A0B-30F7-4586-B084-0A4C5F545C80}"/>
              </a:ext>
            </a:extLst>
          </p:cNvPr>
          <p:cNvSpPr/>
          <p:nvPr/>
        </p:nvSpPr>
        <p:spPr>
          <a:xfrm rot="17283713">
            <a:off x="6868334" y="1162408"/>
            <a:ext cx="180826" cy="13648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82D41EA-2621-4AFF-B9CA-78023A92C46A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8A4EDF68-2495-488F-BB67-3F1F669C7B4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8A4EDF68-2495-488F-BB67-3F1F669C7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blipFill>
                  <a:blip r:embed="rId12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854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6980881" y="2373207"/>
            <a:ext cx="1579776" cy="3975005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F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F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12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1F279C-1969-4F4A-A056-EADB432001BC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DF00E2C5-57EB-4C50-96B3-D6F7449CFDA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DF00E2C5-57EB-4C50-96B3-D6F7449CF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blipFill>
                  <a:blip r:embed="rId12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727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20818B84-2AE8-4D24-9FE8-1DE39D55F7FB}"/>
              </a:ext>
            </a:extLst>
          </p:cNvPr>
          <p:cNvGrpSpPr/>
          <p:nvPr/>
        </p:nvGrpSpPr>
        <p:grpSpPr>
          <a:xfrm>
            <a:off x="9554303" y="1007030"/>
            <a:ext cx="2363872" cy="3360382"/>
            <a:chOff x="9554303" y="1007030"/>
            <a:chExt cx="2363872" cy="336038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4D182DE-BEBD-4FD6-999B-1E1CBD727F0A}"/>
                </a:ext>
              </a:extLst>
            </p:cNvPr>
            <p:cNvSpPr/>
            <p:nvPr/>
          </p:nvSpPr>
          <p:spPr>
            <a:xfrm>
              <a:off x="9554303" y="1007030"/>
              <a:ext cx="2363872" cy="33603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3F9E9FE-1F6F-47F6-96E8-89A55550B0F6}"/>
                </a:ext>
              </a:extLst>
            </p:cNvPr>
            <p:cNvGrpSpPr/>
            <p:nvPr/>
          </p:nvGrpSpPr>
          <p:grpSpPr>
            <a:xfrm>
              <a:off x="9738261" y="1332917"/>
              <a:ext cx="2046804" cy="2667390"/>
              <a:chOff x="9860906" y="872315"/>
              <a:chExt cx="2046804" cy="2667390"/>
            </a:xfrm>
          </p:grpSpPr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DC309DFD-791C-4C2B-8C01-6C0AFC82EBFB}"/>
                  </a:ext>
                </a:extLst>
              </p:cNvPr>
              <p:cNvSpPr/>
              <p:nvPr/>
            </p:nvSpPr>
            <p:spPr>
              <a:xfrm>
                <a:off x="9876746" y="1393827"/>
                <a:ext cx="570953" cy="518517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id="{E296C00B-3304-4FC9-9506-87D2E5E0295A}"/>
                  </a:ext>
                </a:extLst>
              </p:cNvPr>
              <p:cNvSpPr/>
              <p:nvPr/>
            </p:nvSpPr>
            <p:spPr>
              <a:xfrm>
                <a:off x="9876745" y="1918341"/>
                <a:ext cx="570953" cy="518517"/>
              </a:xfrm>
              <a:prstGeom prst="triangl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等腰三角形 124">
                <a:extLst>
                  <a:ext uri="{FF2B5EF4-FFF2-40B4-BE49-F238E27FC236}">
                    <a16:creationId xmlns:a16="http://schemas.microsoft.com/office/drawing/2014/main" id="{B3555C9E-5900-4AC6-B9D0-BA347A7B0A7D}"/>
                  </a:ext>
                </a:extLst>
              </p:cNvPr>
              <p:cNvSpPr/>
              <p:nvPr/>
            </p:nvSpPr>
            <p:spPr>
              <a:xfrm>
                <a:off x="9876745" y="2423563"/>
                <a:ext cx="570953" cy="518517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8B874CC1-2CF4-43F1-B4D9-5EFF7D42D572}"/>
                  </a:ext>
                </a:extLst>
              </p:cNvPr>
              <p:cNvSpPr txBox="1"/>
              <p:nvPr/>
            </p:nvSpPr>
            <p:spPr>
              <a:xfrm>
                <a:off x="10442000" y="954382"/>
                <a:ext cx="14657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visited</a:t>
                </a:r>
              </a:p>
              <a:p>
                <a:endParaRPr lang="en-US" dirty="0"/>
              </a:p>
              <a:p>
                <a:r>
                  <a:rPr lang="en-US" dirty="0"/>
                  <a:t>Visited</a:t>
                </a:r>
              </a:p>
              <a:p>
                <a:endParaRPr lang="en-US" dirty="0"/>
              </a:p>
              <a:p>
                <a:r>
                  <a:rPr lang="en-US" dirty="0"/>
                  <a:t>Best Choice</a:t>
                </a:r>
              </a:p>
              <a:p>
                <a:endParaRPr lang="en-US" dirty="0"/>
              </a:p>
              <a:p>
                <a:r>
                  <a:rPr lang="en-US" dirty="0"/>
                  <a:t>Visiting</a:t>
                </a:r>
              </a:p>
              <a:p>
                <a:endParaRPr lang="en-US" dirty="0"/>
              </a:p>
              <a:p>
                <a:r>
                  <a:rPr lang="en-US" dirty="0"/>
                  <a:t>Bad</a:t>
                </a:r>
              </a:p>
            </p:txBody>
          </p:sp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AD95808-63E4-4A51-B34D-36C0EA4E07CD}"/>
                  </a:ext>
                </a:extLst>
              </p:cNvPr>
              <p:cNvSpPr/>
              <p:nvPr/>
            </p:nvSpPr>
            <p:spPr>
              <a:xfrm>
                <a:off x="9860906" y="872315"/>
                <a:ext cx="570953" cy="51851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B6447D2-772D-4555-9A53-94A607E3E060}"/>
                  </a:ext>
                </a:extLst>
              </p:cNvPr>
              <p:cNvSpPr/>
              <p:nvPr/>
            </p:nvSpPr>
            <p:spPr>
              <a:xfrm>
                <a:off x="9880549" y="2938077"/>
                <a:ext cx="570953" cy="518517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6980881" y="2373207"/>
            <a:ext cx="1579776" cy="3975005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12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2" name="矩形 131">
            <a:extLst>
              <a:ext uri="{FF2B5EF4-FFF2-40B4-BE49-F238E27FC236}">
                <a16:creationId xmlns:a16="http://schemas.microsoft.com/office/drawing/2014/main" id="{EA1DA521-7F17-4BD9-85EC-C72D6C310B57}"/>
              </a:ext>
            </a:extLst>
          </p:cNvPr>
          <p:cNvSpPr/>
          <p:nvPr/>
        </p:nvSpPr>
        <p:spPr>
          <a:xfrm>
            <a:off x="7835606" y="2594495"/>
            <a:ext cx="9380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8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932C5F4-6BBE-4CCD-B6F9-500B8DEE706C}"/>
              </a:ext>
            </a:extLst>
          </p:cNvPr>
          <p:cNvGrpSpPr/>
          <p:nvPr/>
        </p:nvGrpSpPr>
        <p:grpSpPr>
          <a:xfrm>
            <a:off x="3832866" y="1273020"/>
            <a:ext cx="3942731" cy="1217139"/>
            <a:chOff x="3832866" y="1273020"/>
            <a:chExt cx="3942731" cy="1217139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90C001C9-478C-403D-9765-74B99094649C}"/>
                </a:ext>
              </a:extLst>
            </p:cNvPr>
            <p:cNvGrpSpPr/>
            <p:nvPr/>
          </p:nvGrpSpPr>
          <p:grpSpPr>
            <a:xfrm>
              <a:off x="3832866" y="1273020"/>
              <a:ext cx="1816555" cy="1217139"/>
              <a:chOff x="4084631" y="1264600"/>
              <a:chExt cx="1816555" cy="1217139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4A8535E9-A954-4D92-8E0F-E4B8B6B13C7F}"/>
                  </a:ext>
                </a:extLst>
              </p:cNvPr>
              <p:cNvSpPr/>
              <p:nvPr/>
            </p:nvSpPr>
            <p:spPr>
              <a:xfrm>
                <a:off x="4084631" y="1264600"/>
                <a:ext cx="56938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3</a:t>
                </a:r>
                <a:endParaRPr lang="zh-CN" alt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6B7A0EFD-8E85-4DCB-9024-99A9AFCC0A03}"/>
                  </a:ext>
                </a:extLst>
              </p:cNvPr>
              <p:cNvSpPr/>
              <p:nvPr/>
            </p:nvSpPr>
            <p:spPr>
              <a:xfrm>
                <a:off x="5331799" y="1558409"/>
                <a:ext cx="56938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1" cap="none" spc="0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6</a:t>
                </a:r>
                <a:endParaRPr lang="zh-CN" alt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p:grp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4A1240F2-F82F-4B4E-9609-011C783E24A1}"/>
                </a:ext>
              </a:extLst>
            </p:cNvPr>
            <p:cNvSpPr/>
            <p:nvPr/>
          </p:nvSpPr>
          <p:spPr>
            <a:xfrm>
              <a:off x="6725309" y="1376573"/>
              <a:ext cx="10502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&lt;5</a:t>
              </a:r>
              <a:endPara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E6AB0D6-FB84-4B4C-97BC-1EE446BFFE2C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B21B02CE-A9FE-4B50-A530-41149DEE7EC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B21B02CE-A9FE-4B50-A530-41149DEE7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blipFill>
                  <a:blip r:embed="rId12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3720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How does AB Pruning work?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6980881" y="2373207"/>
            <a:ext cx="1579776" cy="3975005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箭头: 下 133">
            <a:extLst>
              <a:ext uri="{FF2B5EF4-FFF2-40B4-BE49-F238E27FC236}">
                <a16:creationId xmlns:a16="http://schemas.microsoft.com/office/drawing/2014/main" id="{C549F554-43FD-46A4-9ED0-37C2951E7AE8}"/>
              </a:ext>
            </a:extLst>
          </p:cNvPr>
          <p:cNvSpPr/>
          <p:nvPr/>
        </p:nvSpPr>
        <p:spPr>
          <a:xfrm rot="14773992">
            <a:off x="6833771" y="847899"/>
            <a:ext cx="227475" cy="20178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4CEB3F4-D5A2-4427-9B18-3E369ADE7220}"/>
                  </a:ext>
                </a:extLst>
              </p:cNvPr>
              <p:cNvSpPr/>
              <p:nvPr/>
            </p:nvSpPr>
            <p:spPr>
              <a:xfrm>
                <a:off x="7977737" y="724831"/>
                <a:ext cx="3249608" cy="92333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𝒂𝒏𝒔</m:t>
                      </m:r>
                      <m:r>
                        <a:rPr lang="en-US" altLang="zh-CN" sz="5400" b="1" i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5400" b="1" i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54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4CEB3F4-D5A2-4427-9B18-3E369ADE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37" y="724831"/>
                <a:ext cx="3249608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24CA6C51-77B6-4F1F-A02A-57C4807DB63C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350AA392-865D-471B-BAC1-6FF7F016BD58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350AA392-865D-471B-BAC1-6FF7F016B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blipFill>
                  <a:blip r:embed="rId13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4650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3410-4D05-4F04-BB8B-C2E9F048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6" y="212626"/>
            <a:ext cx="10515600" cy="797342"/>
          </a:xfrm>
        </p:spPr>
        <p:txBody>
          <a:bodyPr/>
          <a:lstStyle/>
          <a:p>
            <a:r>
              <a:rPr lang="en-US" altLang="zh-CN" dirty="0"/>
              <a:t>Where to prune?</a:t>
            </a:r>
            <a:endParaRPr lang="zh-CN" altLang="en-US" dirty="0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050FA293-A3BD-4E58-9912-C57E7485A243}"/>
              </a:ext>
            </a:extLst>
          </p:cNvPr>
          <p:cNvGrpSpPr/>
          <p:nvPr/>
        </p:nvGrpSpPr>
        <p:grpSpPr>
          <a:xfrm>
            <a:off x="264646" y="1007030"/>
            <a:ext cx="11662707" cy="5638343"/>
            <a:chOff x="871469" y="1582944"/>
            <a:chExt cx="9660342" cy="488182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1A20C99-CE52-4889-B5BA-4848DBBDD8AC}"/>
                </a:ext>
              </a:extLst>
            </p:cNvPr>
            <p:cNvSpPr/>
            <p:nvPr/>
          </p:nvSpPr>
          <p:spPr>
            <a:xfrm>
              <a:off x="871469" y="4492448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2125FA6B-8179-4760-B0FE-E2142FDCCB57}"/>
                </a:ext>
              </a:extLst>
            </p:cNvPr>
            <p:cNvSpPr/>
            <p:nvPr/>
          </p:nvSpPr>
          <p:spPr>
            <a:xfrm>
              <a:off x="871490" y="1582944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3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B775C1B-D570-470A-BE81-5F0A1E00E93B}"/>
                </a:ext>
              </a:extLst>
            </p:cNvPr>
            <p:cNvSpPr/>
            <p:nvPr/>
          </p:nvSpPr>
          <p:spPr>
            <a:xfrm>
              <a:off x="871490" y="3522263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23B90F6-943A-4375-95C5-62F33DD1E123}"/>
                </a:ext>
              </a:extLst>
            </p:cNvPr>
            <p:cNvSpPr/>
            <p:nvPr/>
          </p:nvSpPr>
          <p:spPr>
            <a:xfrm>
              <a:off x="871492" y="2552512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FDFFDE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0F5D402-5919-49DB-A57A-0F366C6661E8}"/>
                </a:ext>
              </a:extLst>
            </p:cNvPr>
            <p:cNvSpPr/>
            <p:nvPr/>
          </p:nvSpPr>
          <p:spPr>
            <a:xfrm>
              <a:off x="871490" y="5462657"/>
              <a:ext cx="9660319" cy="1002108"/>
            </a:xfrm>
            <a:custGeom>
              <a:avLst/>
              <a:gdLst>
                <a:gd name="connsiteX0" fmla="*/ 18038 w 9660324"/>
                <a:gd name="connsiteY0" fmla="*/ 18038 h 1002108"/>
                <a:gd name="connsiteX1" fmla="*/ 9642768 w 9660324"/>
                <a:gd name="connsiteY1" fmla="*/ 18038 h 1002108"/>
                <a:gd name="connsiteX2" fmla="*/ 9642768 w 9660324"/>
                <a:gd name="connsiteY2" fmla="*/ 988231 h 1002108"/>
                <a:gd name="connsiteX3" fmla="*/ 18038 w 9660324"/>
                <a:gd name="connsiteY3" fmla="*/ 988231 h 10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0324" h="1002108">
                  <a:moveTo>
                    <a:pt x="18038" y="18038"/>
                  </a:moveTo>
                  <a:lnTo>
                    <a:pt x="9642768" y="18038"/>
                  </a:lnTo>
                  <a:lnTo>
                    <a:pt x="9642768" y="988231"/>
                  </a:lnTo>
                  <a:lnTo>
                    <a:pt x="18038" y="988231"/>
                  </a:lnTo>
                  <a:close/>
                </a:path>
              </a:pathLst>
            </a:custGeom>
            <a:solidFill>
              <a:srgbClr val="E4FFF9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ABA6BAB8-E604-4D60-B0F2-9DAA1778A5C6}"/>
                </a:ext>
              </a:extLst>
            </p:cNvPr>
            <p:cNvSpPr/>
            <p:nvPr/>
          </p:nvSpPr>
          <p:spPr>
            <a:xfrm>
              <a:off x="5300112" y="3175639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91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91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B847AF5-FD78-4B94-9A6E-6815FC3FFED4}"/>
                </a:ext>
              </a:extLst>
            </p:cNvPr>
            <p:cNvSpPr/>
            <p:nvPr/>
          </p:nvSpPr>
          <p:spPr>
            <a:xfrm>
              <a:off x="3156973" y="2072085"/>
              <a:ext cx="2164552" cy="817720"/>
            </a:xfrm>
            <a:custGeom>
              <a:avLst/>
              <a:gdLst>
                <a:gd name="connsiteX0" fmla="*/ 2153186 w 2164554"/>
                <a:gd name="connsiteY0" fmla="*/ 801719 h 817720"/>
                <a:gd name="connsiteX1" fmla="*/ 2153186 w 2164554"/>
                <a:gd name="connsiteY1" fmla="*/ 18038 h 817720"/>
                <a:gd name="connsiteX2" fmla="*/ 18038 w 2164554"/>
                <a:gd name="connsiteY2" fmla="*/ 785725 h 81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4554" h="817720">
                  <a:moveTo>
                    <a:pt x="2153186" y="801719"/>
                  </a:moveTo>
                  <a:lnTo>
                    <a:pt x="2153186" y="18038"/>
                  </a:lnTo>
                  <a:lnTo>
                    <a:pt x="18038" y="78572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35AA5A4-81FB-41DB-88B4-AAF008D65E79}"/>
                </a:ext>
              </a:extLst>
            </p:cNvPr>
            <p:cNvSpPr/>
            <p:nvPr/>
          </p:nvSpPr>
          <p:spPr>
            <a:xfrm>
              <a:off x="5284118" y="2064084"/>
              <a:ext cx="2188604" cy="801687"/>
            </a:xfrm>
            <a:custGeom>
              <a:avLst/>
              <a:gdLst>
                <a:gd name="connsiteX0" fmla="*/ 18038 w 2188604"/>
                <a:gd name="connsiteY0" fmla="*/ 18038 h 801686"/>
                <a:gd name="connsiteX1" fmla="*/ 2175321 w 2188604"/>
                <a:gd name="connsiteY1" fmla="*/ 783873 h 80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8604" h="801686">
                  <a:moveTo>
                    <a:pt x="18038" y="18038"/>
                  </a:moveTo>
                  <a:lnTo>
                    <a:pt x="2175321" y="78387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1352B2-721B-4D63-B0CC-2EEC8C3C663E}"/>
                </a:ext>
              </a:extLst>
            </p:cNvPr>
            <p:cNvSpPr/>
            <p:nvPr/>
          </p:nvSpPr>
          <p:spPr>
            <a:xfrm>
              <a:off x="1850656" y="4181210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D97F80E-82C7-4B88-A4D5-4325B0A4E695}"/>
                </a:ext>
              </a:extLst>
            </p:cNvPr>
            <p:cNvSpPr/>
            <p:nvPr/>
          </p:nvSpPr>
          <p:spPr>
            <a:xfrm>
              <a:off x="1351803" y="5088214"/>
              <a:ext cx="657383" cy="793670"/>
            </a:xfrm>
            <a:custGeom>
              <a:avLst/>
              <a:gdLst>
                <a:gd name="connsiteX0" fmla="*/ 641787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7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B75C8F5-B948-4FBF-8458-65B334BD4285}"/>
                </a:ext>
              </a:extLst>
            </p:cNvPr>
            <p:cNvSpPr/>
            <p:nvPr/>
          </p:nvSpPr>
          <p:spPr>
            <a:xfrm>
              <a:off x="1929358" y="508313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1A207A-04AC-497C-B611-75944B3A0680}"/>
                </a:ext>
              </a:extLst>
            </p:cNvPr>
            <p:cNvSpPr/>
            <p:nvPr/>
          </p:nvSpPr>
          <p:spPr>
            <a:xfrm>
              <a:off x="2521837" y="4253770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88DC42D5-11B1-441F-942A-9D07C84B7D0C}"/>
                </a:ext>
              </a:extLst>
            </p:cNvPr>
            <p:cNvSpPr/>
            <p:nvPr/>
          </p:nvSpPr>
          <p:spPr>
            <a:xfrm>
              <a:off x="3064315" y="511544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2 w 665399"/>
                <a:gd name="connsiteY1" fmla="*/ 769740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2" y="76974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21F18DE-1E8B-47A4-91E6-26318597C6AB}"/>
                </a:ext>
              </a:extLst>
            </p:cNvPr>
            <p:cNvSpPr/>
            <p:nvPr/>
          </p:nvSpPr>
          <p:spPr>
            <a:xfrm>
              <a:off x="2434541" y="5115424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9545D58-5977-45D0-A5AE-89C6B66FAC87}"/>
                </a:ext>
              </a:extLst>
            </p:cNvPr>
            <p:cNvSpPr/>
            <p:nvPr/>
          </p:nvSpPr>
          <p:spPr>
            <a:xfrm>
              <a:off x="3060978" y="5107519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11FD956-6521-45D2-8665-A8C81A58B75F}"/>
                </a:ext>
              </a:extLst>
            </p:cNvPr>
            <p:cNvSpPr/>
            <p:nvPr/>
          </p:nvSpPr>
          <p:spPr>
            <a:xfrm>
              <a:off x="3088789" y="313036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2 w 657383"/>
                <a:gd name="connsiteY1" fmla="*/ 777733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2" y="777733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A34FFEDE-7BAC-4E84-9AFC-FFB1F56EC5BF}"/>
                </a:ext>
              </a:extLst>
            </p:cNvPr>
            <p:cNvSpPr/>
            <p:nvPr/>
          </p:nvSpPr>
          <p:spPr>
            <a:xfrm>
              <a:off x="2460692" y="313036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4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4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21FDC26-10AC-4808-8C76-B4FC9E549B63}"/>
                </a:ext>
              </a:extLst>
            </p:cNvPr>
            <p:cNvSpPr/>
            <p:nvPr/>
          </p:nvSpPr>
          <p:spPr>
            <a:xfrm>
              <a:off x="3701293" y="4228661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EC2549B-A80A-4334-8C63-4ADD4F2A202E}"/>
                </a:ext>
              </a:extLst>
            </p:cNvPr>
            <p:cNvSpPr/>
            <p:nvPr/>
          </p:nvSpPr>
          <p:spPr>
            <a:xfrm>
              <a:off x="4276119" y="510489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D66CA7E-257C-45E9-AC2A-B806AE89C062}"/>
                </a:ext>
              </a:extLst>
            </p:cNvPr>
            <p:cNvSpPr/>
            <p:nvPr/>
          </p:nvSpPr>
          <p:spPr>
            <a:xfrm>
              <a:off x="5291694" y="3152357"/>
              <a:ext cx="32067" cy="785653"/>
            </a:xfrm>
            <a:custGeom>
              <a:avLst/>
              <a:gdLst>
                <a:gd name="connsiteX0" fmla="*/ 18038 w 32067"/>
                <a:gd name="connsiteY0" fmla="*/ 769731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1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DE5927E-AD12-4B1D-8A0D-DDA2958977E2}"/>
                </a:ext>
              </a:extLst>
            </p:cNvPr>
            <p:cNvSpPr/>
            <p:nvPr/>
          </p:nvSpPr>
          <p:spPr>
            <a:xfrm>
              <a:off x="5837474" y="4224412"/>
              <a:ext cx="665400" cy="761602"/>
            </a:xfrm>
            <a:custGeom>
              <a:avLst/>
              <a:gdLst>
                <a:gd name="connsiteX0" fmla="*/ 18038 w 665399"/>
                <a:gd name="connsiteY0" fmla="*/ 18038 h 761602"/>
                <a:gd name="connsiteX1" fmla="*/ 649783 w 665399"/>
                <a:gd name="connsiteY1" fmla="*/ 745745 h 76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61602">
                  <a:moveTo>
                    <a:pt x="18038" y="18038"/>
                  </a:moveTo>
                  <a:lnTo>
                    <a:pt x="649783" y="745745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A3225E44-6C22-47EB-985D-A790F094BF20}"/>
                </a:ext>
              </a:extLst>
            </p:cNvPr>
            <p:cNvSpPr/>
            <p:nvPr/>
          </p:nvSpPr>
          <p:spPr>
            <a:xfrm>
              <a:off x="6334752" y="5110348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BF79AD5-60B9-42CD-B3FB-64B883EC2B1D}"/>
                </a:ext>
              </a:extLst>
            </p:cNvPr>
            <p:cNvSpPr/>
            <p:nvPr/>
          </p:nvSpPr>
          <p:spPr>
            <a:xfrm>
              <a:off x="5188429" y="5133565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1C4118A-2ACE-447E-A88F-315C71365295}"/>
                </a:ext>
              </a:extLst>
            </p:cNvPr>
            <p:cNvSpPr/>
            <p:nvPr/>
          </p:nvSpPr>
          <p:spPr>
            <a:xfrm>
              <a:off x="5302942" y="4217486"/>
              <a:ext cx="657383" cy="793670"/>
            </a:xfrm>
            <a:custGeom>
              <a:avLst/>
              <a:gdLst>
                <a:gd name="connsiteX0" fmla="*/ 18038 w 657383"/>
                <a:gd name="connsiteY0" fmla="*/ 18038 h 793669"/>
                <a:gd name="connsiteX1" fmla="*/ 641790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18038" y="18038"/>
                  </a:moveTo>
                  <a:lnTo>
                    <a:pt x="641790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B7EBC21-4737-4896-BE07-DBAB5950BAFF}"/>
                </a:ext>
              </a:extLst>
            </p:cNvPr>
            <p:cNvSpPr/>
            <p:nvPr/>
          </p:nvSpPr>
          <p:spPr>
            <a:xfrm>
              <a:off x="4674837" y="4217486"/>
              <a:ext cx="657383" cy="793670"/>
            </a:xfrm>
            <a:custGeom>
              <a:avLst/>
              <a:gdLst>
                <a:gd name="connsiteX0" fmla="*/ 641790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90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7CA7161F-C303-482F-AC74-EAD61AEE4604}"/>
                </a:ext>
              </a:extLst>
            </p:cNvPr>
            <p:cNvSpPr/>
            <p:nvPr/>
          </p:nvSpPr>
          <p:spPr>
            <a:xfrm>
              <a:off x="4801913" y="5064997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E9360A3-7627-42FB-985A-6ED8C3729DE5}"/>
                </a:ext>
              </a:extLst>
            </p:cNvPr>
            <p:cNvSpPr/>
            <p:nvPr/>
          </p:nvSpPr>
          <p:spPr>
            <a:xfrm>
              <a:off x="5806726" y="5119417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92ED1D5B-3F51-4E2A-B72A-C70E466888AC}"/>
                </a:ext>
              </a:extLst>
            </p:cNvPr>
            <p:cNvSpPr/>
            <p:nvPr/>
          </p:nvSpPr>
          <p:spPr>
            <a:xfrm>
              <a:off x="6878953" y="5101281"/>
              <a:ext cx="32067" cy="785653"/>
            </a:xfrm>
            <a:custGeom>
              <a:avLst/>
              <a:gdLst>
                <a:gd name="connsiteX0" fmla="*/ 18038 w 32067"/>
                <a:gd name="connsiteY0" fmla="*/ 769740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40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76A9AFF-08E6-4ECB-B4EB-FF1A024DBA64}"/>
                </a:ext>
              </a:extLst>
            </p:cNvPr>
            <p:cNvSpPr/>
            <p:nvPr/>
          </p:nvSpPr>
          <p:spPr>
            <a:xfrm>
              <a:off x="6878953" y="4212412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26BC62C-AAF9-4894-8EF9-1E6B7C5182F2}"/>
                </a:ext>
              </a:extLst>
            </p:cNvPr>
            <p:cNvSpPr/>
            <p:nvPr/>
          </p:nvSpPr>
          <p:spPr>
            <a:xfrm>
              <a:off x="6857323" y="3183503"/>
              <a:ext cx="657383" cy="793670"/>
            </a:xfrm>
            <a:custGeom>
              <a:avLst/>
              <a:gdLst>
                <a:gd name="connsiteX0" fmla="*/ 641782 w 657383"/>
                <a:gd name="connsiteY0" fmla="*/ 18038 h 793669"/>
                <a:gd name="connsiteX1" fmla="*/ 18038 w 657383"/>
                <a:gd name="connsiteY1" fmla="*/ 777732 h 79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7383" h="793669">
                  <a:moveTo>
                    <a:pt x="641782" y="18038"/>
                  </a:moveTo>
                  <a:lnTo>
                    <a:pt x="18038" y="777732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C51D98-3323-4F67-941D-31A662938267}"/>
                </a:ext>
              </a:extLst>
            </p:cNvPr>
            <p:cNvSpPr/>
            <p:nvPr/>
          </p:nvSpPr>
          <p:spPr>
            <a:xfrm>
              <a:off x="7507287" y="3202238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730EC999-6917-4551-9B60-47AF8D6EEB09}"/>
                </a:ext>
              </a:extLst>
            </p:cNvPr>
            <p:cNvSpPr/>
            <p:nvPr/>
          </p:nvSpPr>
          <p:spPr>
            <a:xfrm>
              <a:off x="7483088" y="4224886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1596ABB-60BD-4476-A336-550FDA2CE9A9}"/>
                </a:ext>
              </a:extLst>
            </p:cNvPr>
            <p:cNvSpPr/>
            <p:nvPr/>
          </p:nvSpPr>
          <p:spPr>
            <a:xfrm>
              <a:off x="7507290" y="4230553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365F1B6-C7B8-4E39-AECB-A5DAF03DD72B}"/>
                </a:ext>
              </a:extLst>
            </p:cNvPr>
            <p:cNvSpPr/>
            <p:nvPr/>
          </p:nvSpPr>
          <p:spPr>
            <a:xfrm>
              <a:off x="7480818" y="513472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83 w 665399"/>
                <a:gd name="connsiteY1" fmla="*/ 769731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83" y="769731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DE95522-860F-4FEE-9C5D-0938C83DACC2}"/>
                </a:ext>
              </a:extLst>
            </p:cNvPr>
            <p:cNvSpPr/>
            <p:nvPr/>
          </p:nvSpPr>
          <p:spPr>
            <a:xfrm>
              <a:off x="7505022" y="5140396"/>
              <a:ext cx="32067" cy="785653"/>
            </a:xfrm>
            <a:custGeom>
              <a:avLst/>
              <a:gdLst>
                <a:gd name="connsiteX0" fmla="*/ 18038 w 32067"/>
                <a:gd name="connsiteY0" fmla="*/ 769739 h 785652"/>
                <a:gd name="connsiteX1" fmla="*/ 18038 w 32067"/>
                <a:gd name="connsiteY1" fmla="*/ 18038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7" h="785652">
                  <a:moveTo>
                    <a:pt x="18038" y="769739"/>
                  </a:moveTo>
                  <a:lnTo>
                    <a:pt x="18038" y="18038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14A71137-9749-40E1-ABC4-F93BF0DB86E2}"/>
                </a:ext>
              </a:extLst>
            </p:cNvPr>
            <p:cNvSpPr/>
            <p:nvPr/>
          </p:nvSpPr>
          <p:spPr>
            <a:xfrm>
              <a:off x="8068703" y="5137558"/>
              <a:ext cx="665400" cy="785653"/>
            </a:xfrm>
            <a:custGeom>
              <a:avLst/>
              <a:gdLst>
                <a:gd name="connsiteX0" fmla="*/ 18038 w 665399"/>
                <a:gd name="connsiteY0" fmla="*/ 18038 h 785652"/>
                <a:gd name="connsiteX1" fmla="*/ 649791 w 665399"/>
                <a:gd name="connsiteY1" fmla="*/ 769739 h 7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5399" h="785652">
                  <a:moveTo>
                    <a:pt x="18038" y="18038"/>
                  </a:moveTo>
                  <a:lnTo>
                    <a:pt x="649791" y="769739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1F3D3EF6-6447-4947-BD74-27765F2D61C2}"/>
                </a:ext>
              </a:extLst>
            </p:cNvPr>
            <p:cNvSpPr/>
            <p:nvPr/>
          </p:nvSpPr>
          <p:spPr>
            <a:xfrm>
              <a:off x="8384327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7C7F825-815B-432F-92AF-C938D23D2248}"/>
                </a:ext>
              </a:extLst>
            </p:cNvPr>
            <p:cNvSpPr/>
            <p:nvPr/>
          </p:nvSpPr>
          <p:spPr>
            <a:xfrm>
              <a:off x="781291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8</a:t>
              </a: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743CE613-9FB6-4DB6-8E8C-93ECD81BC744}"/>
                </a:ext>
              </a:extLst>
            </p:cNvPr>
            <p:cNvSpPr/>
            <p:nvPr/>
          </p:nvSpPr>
          <p:spPr>
            <a:xfrm>
              <a:off x="729533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8680A20B-34E9-499A-90A5-8122C53C6785}"/>
                </a:ext>
              </a:extLst>
            </p:cNvPr>
            <p:cNvSpPr/>
            <p:nvPr/>
          </p:nvSpPr>
          <p:spPr>
            <a:xfrm>
              <a:off x="66925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AB841FB-595F-4B68-A2CE-28D60A5F3C43}"/>
                </a:ext>
              </a:extLst>
            </p:cNvPr>
            <p:cNvSpPr/>
            <p:nvPr/>
          </p:nvSpPr>
          <p:spPr>
            <a:xfrm>
              <a:off x="612588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2A26234-906F-4542-A960-A568A0B1268F}"/>
                </a:ext>
              </a:extLst>
            </p:cNvPr>
            <p:cNvSpPr/>
            <p:nvPr/>
          </p:nvSpPr>
          <p:spPr>
            <a:xfrm>
              <a:off x="560889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9</a:t>
              </a: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311A8F7-3BEF-4958-9DF2-0B53551BB6B0}"/>
                </a:ext>
              </a:extLst>
            </p:cNvPr>
            <p:cNvSpPr/>
            <p:nvPr/>
          </p:nvSpPr>
          <p:spPr>
            <a:xfrm>
              <a:off x="508791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F1133BEE-41F5-4A0A-B0B4-271BFE0004D5}"/>
                </a:ext>
              </a:extLst>
            </p:cNvPr>
            <p:cNvSpPr/>
            <p:nvPr/>
          </p:nvSpPr>
          <p:spPr>
            <a:xfrm>
              <a:off x="460212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587338C-D083-4357-B648-96C0879E55FC}"/>
                </a:ext>
              </a:extLst>
            </p:cNvPr>
            <p:cNvSpPr/>
            <p:nvPr/>
          </p:nvSpPr>
          <p:spPr>
            <a:xfrm>
              <a:off x="4075641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36E5EC5-EBE3-4772-8C2F-82421ED7484C}"/>
                </a:ext>
              </a:extLst>
            </p:cNvPr>
            <p:cNvSpPr/>
            <p:nvPr/>
          </p:nvSpPr>
          <p:spPr>
            <a:xfrm>
              <a:off x="3413944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6B231A70-E706-468E-AF8D-405612D65C98}"/>
                </a:ext>
              </a:extLst>
            </p:cNvPr>
            <p:cNvSpPr/>
            <p:nvPr/>
          </p:nvSpPr>
          <p:spPr>
            <a:xfrm>
              <a:off x="2860669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1 w 448944"/>
                <a:gd name="connsiteY1" fmla="*/ 18038 h 448944"/>
                <a:gd name="connsiteX2" fmla="*/ 435761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1" y="18038"/>
                  </a:lnTo>
                  <a:lnTo>
                    <a:pt x="435761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BBB2898-51DC-4227-9C32-62E87C773AF9}"/>
                </a:ext>
              </a:extLst>
            </p:cNvPr>
            <p:cNvSpPr/>
            <p:nvPr/>
          </p:nvSpPr>
          <p:spPr>
            <a:xfrm>
              <a:off x="2316468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7</a:t>
              </a:r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E0E2E65-F7E7-48BC-A63D-5E5289743933}"/>
                </a:ext>
              </a:extLst>
            </p:cNvPr>
            <p:cNvSpPr/>
            <p:nvPr/>
          </p:nvSpPr>
          <p:spPr>
            <a:xfrm>
              <a:off x="1734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6</a:t>
              </a:r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6CA2F2D7-FED8-4E09-A8BC-031BB1A75BF5}"/>
                </a:ext>
              </a:extLst>
            </p:cNvPr>
            <p:cNvSpPr/>
            <p:nvPr/>
          </p:nvSpPr>
          <p:spPr>
            <a:xfrm>
              <a:off x="1200853" y="5758047"/>
              <a:ext cx="448945" cy="448945"/>
            </a:xfrm>
            <a:custGeom>
              <a:avLst/>
              <a:gdLst>
                <a:gd name="connsiteX0" fmla="*/ 18038 w 448944"/>
                <a:gd name="connsiteY0" fmla="*/ 18038 h 448944"/>
                <a:gd name="connsiteX1" fmla="*/ 435762 w 448944"/>
                <a:gd name="connsiteY1" fmla="*/ 18038 h 448944"/>
                <a:gd name="connsiteX2" fmla="*/ 435762 w 448944"/>
                <a:gd name="connsiteY2" fmla="*/ 435761 h 448944"/>
                <a:gd name="connsiteX3" fmla="*/ 18038 w 448944"/>
                <a:gd name="connsiteY3" fmla="*/ 435761 h 44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944" h="448944">
                  <a:moveTo>
                    <a:pt x="18038" y="18038"/>
                  </a:moveTo>
                  <a:lnTo>
                    <a:pt x="435762" y="18038"/>
                  </a:lnTo>
                  <a:lnTo>
                    <a:pt x="435762" y="435761"/>
                  </a:lnTo>
                  <a:lnTo>
                    <a:pt x="18038" y="435761"/>
                  </a:ln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3200" dirty="0"/>
                <a:t>5</a:t>
              </a: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8EC5D2A-1E54-4905-B7E0-5EFCF0A03146}"/>
                </a:ext>
              </a:extLst>
            </p:cNvPr>
            <p:cNvSpPr/>
            <p:nvPr/>
          </p:nvSpPr>
          <p:spPr>
            <a:xfrm rot="10800000">
              <a:off x="7862115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D9837CF-FE37-407C-BA56-906A6A80A67B}"/>
                </a:ext>
              </a:extLst>
            </p:cNvPr>
            <p:cNvSpPr/>
            <p:nvPr/>
          </p:nvSpPr>
          <p:spPr>
            <a:xfrm rot="10800000">
              <a:off x="7308840" y="4804935"/>
              <a:ext cx="432911" cy="432911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等腰三角形 64">
              <a:extLst>
                <a:ext uri="{FF2B5EF4-FFF2-40B4-BE49-F238E27FC236}">
                  <a16:creationId xmlns:a16="http://schemas.microsoft.com/office/drawing/2014/main" id="{3D86FE76-D354-45C5-9C47-510528AB4A9C}"/>
                </a:ext>
              </a:extLst>
            </p:cNvPr>
            <p:cNvSpPr/>
            <p:nvPr/>
          </p:nvSpPr>
          <p:spPr>
            <a:xfrm rot="10800000">
              <a:off x="6678474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190E61D0-7D1C-45A6-BC94-2A95E7FD2C03}"/>
                </a:ext>
              </a:extLst>
            </p:cNvPr>
            <p:cNvSpPr/>
            <p:nvPr/>
          </p:nvSpPr>
          <p:spPr>
            <a:xfrm rot="10800000">
              <a:off x="6125198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等腰三角形 66">
              <a:extLst>
                <a:ext uri="{FF2B5EF4-FFF2-40B4-BE49-F238E27FC236}">
                  <a16:creationId xmlns:a16="http://schemas.microsoft.com/office/drawing/2014/main" id="{DDF86952-E473-4B4F-BA1E-42500F5CA578}"/>
                </a:ext>
              </a:extLst>
            </p:cNvPr>
            <p:cNvSpPr/>
            <p:nvPr/>
          </p:nvSpPr>
          <p:spPr>
            <a:xfrm rot="10800000">
              <a:off x="5601409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740CF297-08FC-4072-8BF2-6C2184F9FA6B}"/>
                </a:ext>
              </a:extLst>
            </p:cNvPr>
            <p:cNvSpPr/>
            <p:nvPr/>
          </p:nvSpPr>
          <p:spPr>
            <a:xfrm rot="10800000">
              <a:off x="460212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等腰三角形 68">
              <a:extLst>
                <a:ext uri="{FF2B5EF4-FFF2-40B4-BE49-F238E27FC236}">
                  <a16:creationId xmlns:a16="http://schemas.microsoft.com/office/drawing/2014/main" id="{D7F224C8-A4C9-4E71-9E15-A977539D170E}"/>
                </a:ext>
              </a:extLst>
            </p:cNvPr>
            <p:cNvSpPr/>
            <p:nvPr/>
          </p:nvSpPr>
          <p:spPr>
            <a:xfrm rot="10800000">
              <a:off x="4075638" y="4804935"/>
              <a:ext cx="432911" cy="432911"/>
            </a:xfrm>
            <a:prstGeom prst="triangle">
              <a:avLst/>
            </a:prstGeom>
            <a:solidFill>
              <a:schemeClr val="bg1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F11EF2B3-24E6-4773-9532-714E39A23517}"/>
                </a:ext>
              </a:extLst>
            </p:cNvPr>
            <p:cNvSpPr/>
            <p:nvPr/>
          </p:nvSpPr>
          <p:spPr>
            <a:xfrm rot="10800000">
              <a:off x="2872572" y="4804935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5F6CA525-BA95-4A0C-9E10-652C1BFAA58D}"/>
                </a:ext>
              </a:extLst>
            </p:cNvPr>
            <p:cNvSpPr/>
            <p:nvPr/>
          </p:nvSpPr>
          <p:spPr>
            <a:xfrm rot="10800000">
              <a:off x="1717157" y="4804927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DF341AD7-2EEC-443C-926B-9BE41AD892FD}"/>
                </a:ext>
              </a:extLst>
            </p:cNvPr>
            <p:cNvSpPr/>
            <p:nvPr/>
          </p:nvSpPr>
          <p:spPr>
            <a:xfrm>
              <a:off x="7301336" y="3894639"/>
              <a:ext cx="448945" cy="44894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2DBDD73C-D98B-4A4E-9322-02A46FE5D065}"/>
                </a:ext>
              </a:extLst>
            </p:cNvPr>
            <p:cNvSpPr/>
            <p:nvPr/>
          </p:nvSpPr>
          <p:spPr>
            <a:xfrm>
              <a:off x="6692569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85CB9EB-CEA2-4E0C-ACA1-688C26E11AC0}"/>
                </a:ext>
              </a:extLst>
            </p:cNvPr>
            <p:cNvSpPr/>
            <p:nvPr/>
          </p:nvSpPr>
          <p:spPr>
            <a:xfrm>
              <a:off x="5713052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E5402F8-3FFB-4FFF-90EB-2E4246E6BF51}"/>
                </a:ext>
              </a:extLst>
            </p:cNvPr>
            <p:cNvSpPr/>
            <p:nvPr/>
          </p:nvSpPr>
          <p:spPr>
            <a:xfrm>
              <a:off x="5095753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FBD3EE02-722A-4DCF-985D-FD433B04ACFD}"/>
                </a:ext>
              </a:extLst>
            </p:cNvPr>
            <p:cNvSpPr/>
            <p:nvPr/>
          </p:nvSpPr>
          <p:spPr>
            <a:xfrm>
              <a:off x="3489872" y="3894639"/>
              <a:ext cx="448945" cy="448945"/>
            </a:xfrm>
            <a:prstGeom prst="triangle">
              <a:avLst/>
            </a:prstGeom>
            <a:solidFill>
              <a:schemeClr val="bg1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15CEA0C2-F143-4F0F-A681-053AF36CC16D}"/>
                </a:ext>
              </a:extLst>
            </p:cNvPr>
            <p:cNvSpPr/>
            <p:nvPr/>
          </p:nvSpPr>
          <p:spPr>
            <a:xfrm>
              <a:off x="2255275" y="3894639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DCCA8A6F-3945-4A85-9C1A-86F0BC2B5B94}"/>
                </a:ext>
              </a:extLst>
            </p:cNvPr>
            <p:cNvSpPr/>
            <p:nvPr/>
          </p:nvSpPr>
          <p:spPr>
            <a:xfrm rot="10800000">
              <a:off x="7309874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461EB752-AB1D-47F8-8140-DF3D43FF5753}"/>
                </a:ext>
              </a:extLst>
            </p:cNvPr>
            <p:cNvSpPr/>
            <p:nvPr/>
          </p:nvSpPr>
          <p:spPr>
            <a:xfrm rot="10800000">
              <a:off x="509576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647F41C8-6D77-45C1-89EC-67F453022823}"/>
                </a:ext>
              </a:extLst>
            </p:cNvPr>
            <p:cNvSpPr/>
            <p:nvPr/>
          </p:nvSpPr>
          <p:spPr>
            <a:xfrm rot="10800000">
              <a:off x="2872571" y="2821023"/>
              <a:ext cx="432911" cy="432911"/>
            </a:xfrm>
            <a:prstGeom prst="triangle">
              <a:avLst/>
            </a:prstGeom>
            <a:solidFill>
              <a:srgbClr val="FFFFFF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2B4FA8D7-756A-4D0B-BA4C-E544D2CC18F9}"/>
                </a:ext>
              </a:extLst>
            </p:cNvPr>
            <p:cNvSpPr/>
            <p:nvPr/>
          </p:nvSpPr>
          <p:spPr>
            <a:xfrm>
              <a:off x="5095757" y="1714050"/>
              <a:ext cx="448945" cy="448945"/>
            </a:xfrm>
            <a:prstGeom prst="triangle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CEA7BA6-4389-4D44-A951-3176D99D0376}"/>
              </a:ext>
            </a:extLst>
          </p:cNvPr>
          <p:cNvGrpSpPr/>
          <p:nvPr/>
        </p:nvGrpSpPr>
        <p:grpSpPr>
          <a:xfrm>
            <a:off x="1461397" y="2329276"/>
            <a:ext cx="1740681" cy="646331"/>
            <a:chOff x="1461397" y="2329276"/>
            <a:chExt cx="1740681" cy="646331"/>
          </a:xfrm>
        </p:grpSpPr>
        <p:sp>
          <p:nvSpPr>
            <p:cNvPr id="91" name="等腰三角形 90">
              <a:extLst>
                <a:ext uri="{FF2B5EF4-FFF2-40B4-BE49-F238E27FC236}">
                  <a16:creationId xmlns:a16="http://schemas.microsoft.com/office/drawing/2014/main" id="{0E97FEBD-397A-413C-B39C-A265C7A212CD}"/>
                </a:ext>
              </a:extLst>
            </p:cNvPr>
            <p:cNvSpPr/>
            <p:nvPr/>
          </p:nvSpPr>
          <p:spPr>
            <a:xfrm rot="10800000">
              <a:off x="2679435" y="2435374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/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02E1EDE1-9E47-4B71-B4DF-179EB313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1397" y="2329276"/>
                  <a:ext cx="124485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AE9DFE1-9A36-4B7A-84E4-5280A5EF638F}"/>
              </a:ext>
            </a:extLst>
          </p:cNvPr>
          <p:cNvGrpSpPr/>
          <p:nvPr/>
        </p:nvGrpSpPr>
        <p:grpSpPr>
          <a:xfrm>
            <a:off x="224894" y="4671213"/>
            <a:ext cx="1581490" cy="646331"/>
            <a:chOff x="224894" y="4671213"/>
            <a:chExt cx="1581490" cy="646331"/>
          </a:xfrm>
        </p:grpSpPr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D4E75C9A-F112-4636-993A-96D5DD21E688}"/>
                </a:ext>
              </a:extLst>
            </p:cNvPr>
            <p:cNvSpPr/>
            <p:nvPr/>
          </p:nvSpPr>
          <p:spPr>
            <a:xfrm rot="10800000">
              <a:off x="1283741" y="4737378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/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oMath>
                    </m:oMathPara>
                  </a14:m>
                  <a:endParaRPr lang="en-US" b="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59CDBF6-EAB1-464C-9FA4-ABF7438D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4" y="4671213"/>
                  <a:ext cx="1244856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29702771-E45F-4486-B470-409AFA93A6A0}"/>
              </a:ext>
            </a:extLst>
          </p:cNvPr>
          <p:cNvSpPr/>
          <p:nvPr/>
        </p:nvSpPr>
        <p:spPr>
          <a:xfrm>
            <a:off x="660949" y="5816063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050D9D3-C3BB-43A0-B583-61B08E27AA97}"/>
              </a:ext>
            </a:extLst>
          </p:cNvPr>
          <p:cNvSpPr/>
          <p:nvPr/>
        </p:nvSpPr>
        <p:spPr>
          <a:xfrm>
            <a:off x="1304996" y="5818494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BA3F4D15-A6A6-43CD-BDB5-C8F879B86295}"/>
              </a:ext>
            </a:extLst>
          </p:cNvPr>
          <p:cNvSpPr/>
          <p:nvPr/>
        </p:nvSpPr>
        <p:spPr>
          <a:xfrm>
            <a:off x="2664546" y="5820862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1 w 448944"/>
              <a:gd name="connsiteY1" fmla="*/ 18038 h 448944"/>
              <a:gd name="connsiteX2" fmla="*/ 435761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1" y="18038"/>
                </a:lnTo>
                <a:lnTo>
                  <a:pt x="435761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157008B-F297-4B30-B296-01A53276BD49}"/>
              </a:ext>
            </a:extLst>
          </p:cNvPr>
          <p:cNvGrpSpPr/>
          <p:nvPr/>
        </p:nvGrpSpPr>
        <p:grpSpPr>
          <a:xfrm>
            <a:off x="4379038" y="954893"/>
            <a:ext cx="1527487" cy="729408"/>
            <a:chOff x="4379038" y="954893"/>
            <a:chExt cx="1527487" cy="729408"/>
          </a:xfrm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B9AF568C-21FB-401E-94B3-F7FFCEF942C0}"/>
                </a:ext>
              </a:extLst>
            </p:cNvPr>
            <p:cNvSpPr/>
            <p:nvPr/>
          </p:nvSpPr>
          <p:spPr>
            <a:xfrm>
              <a:off x="5364524" y="1165784"/>
              <a:ext cx="542001" cy="518517"/>
            </a:xfrm>
            <a:prstGeom prst="triangle">
              <a:avLst/>
            </a:prstGeom>
            <a:solidFill>
              <a:srgbClr val="FFFF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/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1DE8EC4-1D39-4699-A618-BBFBCB09D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38" y="954893"/>
                  <a:ext cx="124485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42200F09-9E54-420B-8D49-8A6D48669F97}"/>
              </a:ext>
            </a:extLst>
          </p:cNvPr>
          <p:cNvGrpSpPr/>
          <p:nvPr/>
        </p:nvGrpSpPr>
        <p:grpSpPr>
          <a:xfrm>
            <a:off x="797354" y="3585037"/>
            <a:ext cx="1687701" cy="646331"/>
            <a:chOff x="797354" y="3585037"/>
            <a:chExt cx="1687701" cy="646331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55C51321-7EF9-4CE8-AB6B-8D9387E7F666}"/>
                </a:ext>
              </a:extLst>
            </p:cNvPr>
            <p:cNvSpPr/>
            <p:nvPr/>
          </p:nvSpPr>
          <p:spPr>
            <a:xfrm>
              <a:off x="1943054" y="3675332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/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9FE6A531-BDFC-4F10-83AD-EDB85EE42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354" y="3585037"/>
                  <a:ext cx="1244856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E615CCB-FEAC-4486-9B46-4E3A53B3EACC}"/>
              </a:ext>
            </a:extLst>
          </p:cNvPr>
          <p:cNvGrpSpPr/>
          <p:nvPr/>
        </p:nvGrpSpPr>
        <p:grpSpPr>
          <a:xfrm>
            <a:off x="1672027" y="4678267"/>
            <a:ext cx="1527414" cy="646331"/>
            <a:chOff x="1672027" y="4678267"/>
            <a:chExt cx="1527414" cy="646331"/>
          </a:xfrm>
        </p:grpSpPr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DF589EA2-585F-46A9-8207-44157AD26222}"/>
                </a:ext>
              </a:extLst>
            </p:cNvPr>
            <p:cNvSpPr/>
            <p:nvPr/>
          </p:nvSpPr>
          <p:spPr>
            <a:xfrm rot="10800000">
              <a:off x="2676798" y="4727298"/>
              <a:ext cx="522643" cy="499998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/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64EA21AB-734F-4D3C-B4B4-157E553F5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027" y="4678267"/>
                  <a:ext cx="1244856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CC321148-CB0F-498A-A105-A7C64F588563}"/>
              </a:ext>
            </a:extLst>
          </p:cNvPr>
          <p:cNvSpPr/>
          <p:nvPr/>
        </p:nvSpPr>
        <p:spPr>
          <a:xfrm>
            <a:off x="2018456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7</a:t>
            </a:r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5C6F8CE-F6F9-4A21-B286-AFBE9C326FE8}"/>
              </a:ext>
            </a:extLst>
          </p:cNvPr>
          <p:cNvSpPr/>
          <p:nvPr/>
        </p:nvSpPr>
        <p:spPr>
          <a:xfrm>
            <a:off x="3332502" y="5820861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5C3932-ADDB-4486-93BE-9AD2F700F303}"/>
              </a:ext>
            </a:extLst>
          </p:cNvPr>
          <p:cNvGrpSpPr/>
          <p:nvPr/>
        </p:nvGrpSpPr>
        <p:grpSpPr>
          <a:xfrm>
            <a:off x="2383063" y="3613859"/>
            <a:ext cx="1585709" cy="646331"/>
            <a:chOff x="2383063" y="3613859"/>
            <a:chExt cx="158570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/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EC39A9D2-59FA-475B-9076-E35B816AC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063" y="3613859"/>
                  <a:ext cx="1244856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等腰三角形 141">
              <a:extLst>
                <a:ext uri="{FF2B5EF4-FFF2-40B4-BE49-F238E27FC236}">
                  <a16:creationId xmlns:a16="http://schemas.microsoft.com/office/drawing/2014/main" id="{2EF4D626-71BE-4C2B-925C-51CC801BE25E}"/>
                </a:ext>
              </a:extLst>
            </p:cNvPr>
            <p:cNvSpPr/>
            <p:nvPr/>
          </p:nvSpPr>
          <p:spPr>
            <a:xfrm>
              <a:off x="3426771" y="3677948"/>
              <a:ext cx="542001" cy="518517"/>
            </a:xfrm>
            <a:prstGeom prst="triangle">
              <a:avLst/>
            </a:prstGeom>
            <a:solidFill>
              <a:srgbClr val="00B05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9344A1-DBCB-4494-97D5-AA06E8CFBC3F}"/>
              </a:ext>
            </a:extLst>
          </p:cNvPr>
          <p:cNvGrpSpPr/>
          <p:nvPr/>
        </p:nvGrpSpPr>
        <p:grpSpPr>
          <a:xfrm>
            <a:off x="3082572" y="4669680"/>
            <a:ext cx="1574038" cy="646331"/>
            <a:chOff x="3082572" y="4669680"/>
            <a:chExt cx="15740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/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−∞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BD2512B-069B-4478-AB72-75944106B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72" y="4669680"/>
                  <a:ext cx="1244856" cy="646331"/>
                </a:xfrm>
                <a:prstGeom prst="rect">
                  <a:avLst/>
                </a:prstGeom>
                <a:blipFill>
                  <a:blip r:embed="rId9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等腰三角形 143">
              <a:extLst>
                <a:ext uri="{FF2B5EF4-FFF2-40B4-BE49-F238E27FC236}">
                  <a16:creationId xmlns:a16="http://schemas.microsoft.com/office/drawing/2014/main" id="{6B94B725-2C76-4EA6-A21F-62ECFA913AA2}"/>
                </a:ext>
              </a:extLst>
            </p:cNvPr>
            <p:cNvSpPr/>
            <p:nvPr/>
          </p:nvSpPr>
          <p:spPr>
            <a:xfrm rot="10800000">
              <a:off x="4133967" y="4734529"/>
              <a:ext cx="522643" cy="499998"/>
            </a:xfrm>
            <a:prstGeom prst="triangle">
              <a:avLst/>
            </a:prstGeom>
            <a:solidFill>
              <a:srgbClr val="00B050"/>
            </a:solidFill>
            <a:ln w="2901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13E6B920-26A6-478A-8FD3-46A3EB16A7E4}"/>
              </a:ext>
            </a:extLst>
          </p:cNvPr>
          <p:cNvSpPr/>
          <p:nvPr/>
        </p:nvSpPr>
        <p:spPr>
          <a:xfrm>
            <a:off x="4132968" y="5826978"/>
            <a:ext cx="542001" cy="518517"/>
          </a:xfrm>
          <a:custGeom>
            <a:avLst/>
            <a:gdLst>
              <a:gd name="connsiteX0" fmla="*/ 18038 w 448944"/>
              <a:gd name="connsiteY0" fmla="*/ 18038 h 448944"/>
              <a:gd name="connsiteX1" fmla="*/ 435762 w 448944"/>
              <a:gd name="connsiteY1" fmla="*/ 18038 h 448944"/>
              <a:gd name="connsiteX2" fmla="*/ 435762 w 448944"/>
              <a:gd name="connsiteY2" fmla="*/ 435761 h 448944"/>
              <a:gd name="connsiteX3" fmla="*/ 18038 w 448944"/>
              <a:gd name="connsiteY3" fmla="*/ 435761 h 44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944" h="448944">
                <a:moveTo>
                  <a:pt x="18038" y="18038"/>
                </a:moveTo>
                <a:lnTo>
                  <a:pt x="435762" y="18038"/>
                </a:lnTo>
                <a:lnTo>
                  <a:pt x="435762" y="435761"/>
                </a:lnTo>
                <a:lnTo>
                  <a:pt x="18038" y="435761"/>
                </a:lnTo>
                <a:close/>
              </a:path>
            </a:pathLst>
          </a:custGeom>
          <a:solidFill>
            <a:srgbClr val="00B05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C4B517C-901F-47AF-AC94-787461899D47}"/>
              </a:ext>
            </a:extLst>
          </p:cNvPr>
          <p:cNvGrpSpPr/>
          <p:nvPr/>
        </p:nvGrpSpPr>
        <p:grpSpPr>
          <a:xfrm>
            <a:off x="6980881" y="2373207"/>
            <a:ext cx="1579776" cy="3975005"/>
            <a:chOff x="6980881" y="2373207"/>
            <a:chExt cx="1579776" cy="39750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65D4AFB-E9C1-444B-9773-7E33775495C6}"/>
                </a:ext>
              </a:extLst>
            </p:cNvPr>
            <p:cNvGrpSpPr/>
            <p:nvPr/>
          </p:nvGrpSpPr>
          <p:grpSpPr>
            <a:xfrm>
              <a:off x="7275309" y="2429910"/>
              <a:ext cx="1285348" cy="3918302"/>
              <a:chOff x="7275309" y="2429910"/>
              <a:chExt cx="1285348" cy="3918302"/>
            </a:xfrm>
          </p:grpSpPr>
          <p:sp>
            <p:nvSpPr>
              <p:cNvPr id="130" name="等腰三角形 129">
                <a:extLst>
                  <a:ext uri="{FF2B5EF4-FFF2-40B4-BE49-F238E27FC236}">
                    <a16:creationId xmlns:a16="http://schemas.microsoft.com/office/drawing/2014/main" id="{25436976-2CFA-4046-8A98-5432B81E1CB7}"/>
                  </a:ext>
                </a:extLst>
              </p:cNvPr>
              <p:cNvSpPr/>
              <p:nvPr/>
            </p:nvSpPr>
            <p:spPr>
              <a:xfrm rot="10800000">
                <a:off x="8038014" y="2429910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3" name="等腰三角形 152">
                <a:extLst>
                  <a:ext uri="{FF2B5EF4-FFF2-40B4-BE49-F238E27FC236}">
                    <a16:creationId xmlns:a16="http://schemas.microsoft.com/office/drawing/2014/main" id="{A9C09AF4-F8D3-4B57-A628-E5422B486A07}"/>
                  </a:ext>
                </a:extLst>
              </p:cNvPr>
              <p:cNvSpPr/>
              <p:nvPr/>
            </p:nvSpPr>
            <p:spPr>
              <a:xfrm>
                <a:off x="7292324" y="3687962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等腰三角形 153">
                <a:extLst>
                  <a:ext uri="{FF2B5EF4-FFF2-40B4-BE49-F238E27FC236}">
                    <a16:creationId xmlns:a16="http://schemas.microsoft.com/office/drawing/2014/main" id="{4BEAA544-AF25-4043-BB48-68855F6961D1}"/>
                  </a:ext>
                </a:extLst>
              </p:cNvPr>
              <p:cNvSpPr/>
              <p:nvPr/>
            </p:nvSpPr>
            <p:spPr>
              <a:xfrm rot="10800000">
                <a:off x="7275309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605068B5-AFFB-45E9-93A0-4FAE3B7A8810}"/>
                  </a:ext>
                </a:extLst>
              </p:cNvPr>
              <p:cNvSpPr/>
              <p:nvPr/>
            </p:nvSpPr>
            <p:spPr>
              <a:xfrm>
                <a:off x="7294287" y="5829695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1 w 448944"/>
                  <a:gd name="connsiteY1" fmla="*/ 18038 h 448944"/>
                  <a:gd name="connsiteX2" fmla="*/ 435761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1" y="18038"/>
                    </a:lnTo>
                    <a:lnTo>
                      <a:pt x="435761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/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885F06D2-0287-49DB-A66D-20FF9CEE5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881" y="2373207"/>
                  <a:ext cx="1244856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椭圆 41">
            <a:extLst>
              <a:ext uri="{FF2B5EF4-FFF2-40B4-BE49-F238E27FC236}">
                <a16:creationId xmlns:a16="http://schemas.microsoft.com/office/drawing/2014/main" id="{21E696A1-4A0B-4A4A-9FB0-FE5E1328EEFD}"/>
              </a:ext>
            </a:extLst>
          </p:cNvPr>
          <p:cNvSpPr/>
          <p:nvPr/>
        </p:nvSpPr>
        <p:spPr>
          <a:xfrm>
            <a:off x="1638185" y="4091746"/>
            <a:ext cx="2066861" cy="170835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46F530A-F5B2-4B4D-8137-201B9E175B0F}"/>
              </a:ext>
            </a:extLst>
          </p:cNvPr>
          <p:cNvSpPr/>
          <p:nvPr/>
        </p:nvSpPr>
        <p:spPr>
          <a:xfrm>
            <a:off x="6887042" y="1799598"/>
            <a:ext cx="2066861" cy="170835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A84D520-1D0A-4EED-9F1D-E9D8B5510B11}"/>
              </a:ext>
            </a:extLst>
          </p:cNvPr>
          <p:cNvGrpSpPr/>
          <p:nvPr/>
        </p:nvGrpSpPr>
        <p:grpSpPr>
          <a:xfrm>
            <a:off x="4256326" y="2339815"/>
            <a:ext cx="2895400" cy="4012542"/>
            <a:chOff x="4256326" y="2339815"/>
            <a:chExt cx="2895400" cy="401254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3600D1-1570-4603-B03A-2C7D69F07B3A}"/>
                </a:ext>
              </a:extLst>
            </p:cNvPr>
            <p:cNvGrpSpPr/>
            <p:nvPr/>
          </p:nvGrpSpPr>
          <p:grpSpPr>
            <a:xfrm>
              <a:off x="4256326" y="2339815"/>
              <a:ext cx="2895400" cy="4012542"/>
              <a:chOff x="4256326" y="2339815"/>
              <a:chExt cx="2895400" cy="4012542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B6E4F125-7139-4CD3-BEE0-27957A82F3A4}"/>
                  </a:ext>
                </a:extLst>
              </p:cNvPr>
              <p:cNvGrpSpPr/>
              <p:nvPr/>
            </p:nvGrpSpPr>
            <p:grpSpPr>
              <a:xfrm>
                <a:off x="4256326" y="2339815"/>
                <a:ext cx="1642517" cy="4003653"/>
                <a:chOff x="4256326" y="2339815"/>
                <a:chExt cx="1642517" cy="4003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oMath>
                        </m:oMathPara>
                      </a14:m>
                      <a:endParaRPr lang="en-US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F7888672-6488-4BFE-85E6-DEB354098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6326" y="2339815"/>
                      <a:ext cx="1244856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等腰三角形 138">
                  <a:extLst>
                    <a:ext uri="{FF2B5EF4-FFF2-40B4-BE49-F238E27FC236}">
                      <a16:creationId xmlns:a16="http://schemas.microsoft.com/office/drawing/2014/main" id="{DA5B1A1E-0947-4CC2-8B52-4A7B2947B47A}"/>
                    </a:ext>
                  </a:extLst>
                </p:cNvPr>
                <p:cNvSpPr/>
                <p:nvPr/>
              </p:nvSpPr>
              <p:spPr>
                <a:xfrm rot="10800000">
                  <a:off x="5360732" y="2437755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:a16="http://schemas.microsoft.com/office/drawing/2014/main" id="{8C9DCF05-9C37-4BCA-9A41-6B49DA836F9A}"/>
                    </a:ext>
                  </a:extLst>
                </p:cNvPr>
                <p:cNvSpPr/>
                <p:nvPr/>
              </p:nvSpPr>
              <p:spPr>
                <a:xfrm rot="10800000">
                  <a:off x="4766324" y="4729410"/>
                  <a:ext cx="522643" cy="499998"/>
                </a:xfrm>
                <a:prstGeom prst="triangle">
                  <a:avLst/>
                </a:prstGeom>
                <a:solidFill>
                  <a:srgbClr val="FFFF00"/>
                </a:solidFill>
                <a:ln w="2901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570BB349-5B7C-48DE-8823-01A2984376B2}"/>
                    </a:ext>
                  </a:extLst>
                </p:cNvPr>
                <p:cNvSpPr/>
                <p:nvPr/>
              </p:nvSpPr>
              <p:spPr>
                <a:xfrm>
                  <a:off x="4768578" y="5824951"/>
                  <a:ext cx="542001" cy="518517"/>
                </a:xfrm>
                <a:custGeom>
                  <a:avLst/>
                  <a:gdLst>
                    <a:gd name="connsiteX0" fmla="*/ 18038 w 448944"/>
                    <a:gd name="connsiteY0" fmla="*/ 18038 h 448944"/>
                    <a:gd name="connsiteX1" fmla="*/ 435761 w 448944"/>
                    <a:gd name="connsiteY1" fmla="*/ 18038 h 448944"/>
                    <a:gd name="connsiteX2" fmla="*/ 435761 w 448944"/>
                    <a:gd name="connsiteY2" fmla="*/ 435761 h 448944"/>
                    <a:gd name="connsiteX3" fmla="*/ 18038 w 448944"/>
                    <a:gd name="connsiteY3" fmla="*/ 435761 h 44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944" h="448944">
                      <a:moveTo>
                        <a:pt x="18038" y="18038"/>
                      </a:moveTo>
                      <a:lnTo>
                        <a:pt x="435761" y="18038"/>
                      </a:lnTo>
                      <a:lnTo>
                        <a:pt x="435761" y="435761"/>
                      </a:lnTo>
                      <a:lnTo>
                        <a:pt x="18038" y="43576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6</a:t>
                  </a:r>
                </a:p>
              </p:txBody>
            </p:sp>
            <p:sp>
              <p:nvSpPr>
                <p:cNvPr id="146" name="等腰三角形 145">
                  <a:extLst>
                    <a:ext uri="{FF2B5EF4-FFF2-40B4-BE49-F238E27FC236}">
                      <a16:creationId xmlns:a16="http://schemas.microsoft.com/office/drawing/2014/main" id="{46479FBB-0AD6-49AD-A13D-151BC463733A}"/>
                    </a:ext>
                  </a:extLst>
                </p:cNvPr>
                <p:cNvSpPr/>
                <p:nvPr/>
              </p:nvSpPr>
              <p:spPr>
                <a:xfrm>
                  <a:off x="5356842" y="3686768"/>
                  <a:ext cx="542001" cy="518517"/>
                </a:xfrm>
                <a:prstGeom prst="triangle">
                  <a:avLst/>
                </a:prstGeom>
                <a:solidFill>
                  <a:srgbClr val="FFFF00"/>
                </a:solidFill>
                <a:ln w="2857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等腰三角形 146">
                <a:extLst>
                  <a:ext uri="{FF2B5EF4-FFF2-40B4-BE49-F238E27FC236}">
                    <a16:creationId xmlns:a16="http://schemas.microsoft.com/office/drawing/2014/main" id="{2EEC8EAC-765B-495E-BBF7-7E2827F79D84}"/>
                  </a:ext>
                </a:extLst>
              </p:cNvPr>
              <p:cNvSpPr/>
              <p:nvPr/>
            </p:nvSpPr>
            <p:spPr>
              <a:xfrm>
                <a:off x="6104549" y="3681373"/>
                <a:ext cx="542001" cy="518517"/>
              </a:xfrm>
              <a:prstGeom prst="triangle">
                <a:avLst/>
              </a:pr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等腰三角形 147">
                <a:extLst>
                  <a:ext uri="{FF2B5EF4-FFF2-40B4-BE49-F238E27FC236}">
                    <a16:creationId xmlns:a16="http://schemas.microsoft.com/office/drawing/2014/main" id="{5E7DC911-1994-4D39-BB21-80B38E943A57}"/>
                  </a:ext>
                </a:extLst>
              </p:cNvPr>
              <p:cNvSpPr/>
              <p:nvPr/>
            </p:nvSpPr>
            <p:spPr>
              <a:xfrm rot="10800000">
                <a:off x="5976079" y="4730649"/>
                <a:ext cx="522643" cy="499998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 w="29014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等腰三角形 148">
                <a:extLst>
                  <a:ext uri="{FF2B5EF4-FFF2-40B4-BE49-F238E27FC236}">
                    <a16:creationId xmlns:a16="http://schemas.microsoft.com/office/drawing/2014/main" id="{C67F9579-1E1D-4DE7-8F63-B292BDC555F3}"/>
                  </a:ext>
                </a:extLst>
              </p:cNvPr>
              <p:cNvSpPr/>
              <p:nvPr/>
            </p:nvSpPr>
            <p:spPr>
              <a:xfrm rot="10800000">
                <a:off x="6613586" y="4729410"/>
                <a:ext cx="522643" cy="499998"/>
              </a:xfrm>
              <a:prstGeom prst="triangle">
                <a:avLst/>
              </a:prstGeom>
              <a:solidFill>
                <a:srgbClr val="00B050"/>
              </a:solidFill>
              <a:ln w="2901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216594A6-9AD9-43C4-A867-8067CD477BE3}"/>
                  </a:ext>
                </a:extLst>
              </p:cNvPr>
              <p:cNvSpPr/>
              <p:nvPr/>
            </p:nvSpPr>
            <p:spPr>
              <a:xfrm>
                <a:off x="5355736" y="5830071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6</a:t>
                </a:r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4F47944F-68C6-4261-A436-F70C609A3D6E}"/>
                  </a:ext>
                </a:extLst>
              </p:cNvPr>
              <p:cNvSpPr/>
              <p:nvPr/>
            </p:nvSpPr>
            <p:spPr>
              <a:xfrm>
                <a:off x="5993741" y="5833840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9</a:t>
                </a:r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74492E1B-DFC5-4892-8172-5D46D3D00A50}"/>
                  </a:ext>
                </a:extLst>
              </p:cNvPr>
              <p:cNvSpPr/>
              <p:nvPr/>
            </p:nvSpPr>
            <p:spPr>
              <a:xfrm>
                <a:off x="6609725" y="5833718"/>
                <a:ext cx="542001" cy="518517"/>
              </a:xfrm>
              <a:custGeom>
                <a:avLst/>
                <a:gdLst>
                  <a:gd name="connsiteX0" fmla="*/ 18038 w 448944"/>
                  <a:gd name="connsiteY0" fmla="*/ 18038 h 448944"/>
                  <a:gd name="connsiteX1" fmla="*/ 435762 w 448944"/>
                  <a:gd name="connsiteY1" fmla="*/ 18038 h 448944"/>
                  <a:gd name="connsiteX2" fmla="*/ 435762 w 448944"/>
                  <a:gd name="connsiteY2" fmla="*/ 435761 h 448944"/>
                  <a:gd name="connsiteX3" fmla="*/ 18038 w 448944"/>
                  <a:gd name="connsiteY3" fmla="*/ 435761 h 448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944" h="448944">
                    <a:moveTo>
                      <a:pt x="18038" y="18038"/>
                    </a:moveTo>
                    <a:lnTo>
                      <a:pt x="435762" y="18038"/>
                    </a:lnTo>
                    <a:lnTo>
                      <a:pt x="435762" y="435761"/>
                    </a:lnTo>
                    <a:lnTo>
                      <a:pt x="18038" y="435761"/>
                    </a:lnTo>
                    <a:close/>
                  </a:path>
                </a:pathLst>
              </a:custGeom>
              <a:solidFill>
                <a:srgbClr val="00B050"/>
              </a:solidFill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3200" dirty="0"/>
                  <a:t>7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D9F89719-DFD6-4FF5-9F65-3CBED8444EF2}"/>
                    </a:ext>
                  </a:extLst>
                </p:cNvPr>
                <p:cNvSpPr txBox="1"/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i="1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D9F89719-DFD6-4FF5-9F65-3CBED8444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01" y="4636720"/>
                  <a:ext cx="1244856" cy="646331"/>
                </a:xfrm>
                <a:prstGeom prst="rect">
                  <a:avLst/>
                </a:prstGeom>
                <a:blipFill>
                  <a:blip r:embed="rId12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椭圆 121">
            <a:extLst>
              <a:ext uri="{FF2B5EF4-FFF2-40B4-BE49-F238E27FC236}">
                <a16:creationId xmlns:a16="http://schemas.microsoft.com/office/drawing/2014/main" id="{988C3DDE-B882-48BC-A801-BAD93681EE2E}"/>
              </a:ext>
            </a:extLst>
          </p:cNvPr>
          <p:cNvSpPr/>
          <p:nvPr/>
        </p:nvSpPr>
        <p:spPr>
          <a:xfrm>
            <a:off x="4835816" y="4080764"/>
            <a:ext cx="2066861" cy="170835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45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3394-0644-404D-87FA-3F7109B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75CD7-AB74-4B58-9EB7-5BF12D4C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074"/>
                <a:ext cx="10515600" cy="51258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Without pruning: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AB pruning: </a:t>
                </a:r>
              </a:p>
              <a:p>
                <a:pPr lvl="1"/>
                <a:r>
                  <a:rPr lang="en-US" altLang="zh-CN" dirty="0"/>
                  <a:t>Worst case: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Best case: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               </a:t>
                </a:r>
                <a:r>
                  <a:rPr lang="en-US" altLang="zh-CN" dirty="0"/>
                  <a:t>(WHY???)</a:t>
                </a:r>
              </a:p>
              <a:p>
                <a:pPr lvl="1"/>
                <a:r>
                  <a:rPr lang="en-US" altLang="zh-CN" dirty="0"/>
                  <a:t>Average case: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+14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               (idk.)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在我方的节点取最大值，更新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，能更新就说明可以取到这个值；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在对方节点取最小值，减小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，如果小于能取到的最大值，直接剪枝。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每次都先搜索最好情况，时间复杂度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∗1∗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∗1 ∗…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75CD7-AB74-4B58-9EB7-5BF12D4C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074"/>
                <a:ext cx="10515600" cy="5125802"/>
              </a:xfrm>
              <a:blipFill>
                <a:blip r:embed="rId3"/>
                <a:stretch>
                  <a:fillRect l="-1043" t="-1902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22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A1783-5E22-4A2B-A252-6005289F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 of real game: Tip Tap Toe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C4B185-E216-4C56-84BD-8E84FB8F6DD5}"/>
              </a:ext>
            </a:extLst>
          </p:cNvPr>
          <p:cNvGrpSpPr/>
          <p:nvPr/>
        </p:nvGrpSpPr>
        <p:grpSpPr>
          <a:xfrm>
            <a:off x="5232914" y="1901232"/>
            <a:ext cx="1717121" cy="1749244"/>
            <a:chOff x="5232914" y="1901232"/>
            <a:chExt cx="1717121" cy="174924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C7EA44F-0C69-4848-9489-81FA363E602D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B0824377-211E-49B6-8CFF-89267B3AC2B4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7C60145-C110-4D80-B4F0-0BE8FE42AA16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8D36BBA-8AF1-4E8E-9039-BE18DD659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40C9CBC-3F39-452C-B460-88C9E1986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6242CB-DEC3-4552-9412-C904767E19CF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乘号 16">
              <a:extLst>
                <a:ext uri="{FF2B5EF4-FFF2-40B4-BE49-F238E27FC236}">
                  <a16:creationId xmlns:a16="http://schemas.microsoft.com/office/drawing/2014/main" id="{75E4472D-5E62-4C3A-8D0C-04788E35C776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乘号 17">
              <a:extLst>
                <a:ext uri="{FF2B5EF4-FFF2-40B4-BE49-F238E27FC236}">
                  <a16:creationId xmlns:a16="http://schemas.microsoft.com/office/drawing/2014/main" id="{DCE187C4-E475-4B43-B887-97FF084E7621}"/>
                </a:ext>
              </a:extLst>
            </p:cNvPr>
            <p:cNvSpPr/>
            <p:nvPr/>
          </p:nvSpPr>
          <p:spPr>
            <a:xfrm>
              <a:off x="6302533" y="2984296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3CC81A-0F4A-4752-975C-8CED504B735F}"/>
                  </a:ext>
                </a:extLst>
              </p:cNvPr>
              <p:cNvSpPr txBox="1"/>
              <p:nvPr/>
            </p:nvSpPr>
            <p:spPr>
              <a:xfrm>
                <a:off x="4336609" y="4461765"/>
                <a:ext cx="5758001" cy="16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𝑒𝑣𝑎𝑙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win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lose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73CC81A-0F4A-4752-975C-8CED504B7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09" y="4461765"/>
                <a:ext cx="5758001" cy="1664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D90CEA-A185-4454-A562-A337446F8097}"/>
              </a:ext>
            </a:extLst>
          </p:cNvPr>
          <p:cNvGrpSpPr/>
          <p:nvPr/>
        </p:nvGrpSpPr>
        <p:grpSpPr>
          <a:xfrm>
            <a:off x="1867606" y="4403426"/>
            <a:ext cx="2028825" cy="1781175"/>
            <a:chOff x="1867606" y="4403426"/>
            <a:chExt cx="2028825" cy="1781175"/>
          </a:xfrm>
        </p:grpSpPr>
        <p:pic>
          <p:nvPicPr>
            <p:cNvPr id="20" name="图片 19" descr="图片包含 剪贴画&#10;&#10;已生成极高可信度的说明">
              <a:extLst>
                <a:ext uri="{FF2B5EF4-FFF2-40B4-BE49-F238E27FC236}">
                  <a16:creationId xmlns:a16="http://schemas.microsoft.com/office/drawing/2014/main" id="{7272500D-A611-423A-8F05-D531BE45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7606" y="4403426"/>
              <a:ext cx="2028825" cy="1781175"/>
            </a:xfrm>
            <a:prstGeom prst="rect">
              <a:avLst/>
            </a:prstGeom>
          </p:spPr>
        </p:pic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0C3F2E3-7D35-4249-A060-67606C56046F}"/>
                </a:ext>
              </a:extLst>
            </p:cNvPr>
            <p:cNvSpPr/>
            <p:nvPr/>
          </p:nvSpPr>
          <p:spPr>
            <a:xfrm>
              <a:off x="2741699" y="5706835"/>
              <a:ext cx="369538" cy="3745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044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1D8B9F-9DCF-4872-AA61-5C04FCE6531A}"/>
              </a:ext>
            </a:extLst>
          </p:cNvPr>
          <p:cNvGrpSpPr/>
          <p:nvPr/>
        </p:nvGrpSpPr>
        <p:grpSpPr>
          <a:xfrm>
            <a:off x="1754863" y="975511"/>
            <a:ext cx="3461443" cy="1595673"/>
            <a:chOff x="1709595" y="1971392"/>
            <a:chExt cx="3461443" cy="159567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9698FA1-3974-42F5-B5F8-12E464CDCE79}"/>
                </a:ext>
              </a:extLst>
            </p:cNvPr>
            <p:cNvGrpSpPr/>
            <p:nvPr/>
          </p:nvGrpSpPr>
          <p:grpSpPr>
            <a:xfrm>
              <a:off x="1709595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4D8057F-59DD-457E-8D17-F101A69644AC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723EFD35-A06F-4CAE-85BC-455EB1CDCEC4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C88A6E4-01C2-48DE-9348-0D99B1F79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730898C-23B4-489D-A4A1-718C54BC1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1151AA-6501-404A-888B-2417C99F81A0}"/>
                    </a:ext>
                  </a:extLst>
                </p:cNvPr>
                <p:cNvSpPr txBox="1"/>
                <p:nvPr/>
              </p:nvSpPr>
              <p:spPr>
                <a:xfrm>
                  <a:off x="3478040" y="2446062"/>
                  <a:ext cx="169299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1151AA-6501-404A-888B-2417C99F8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040" y="2446062"/>
                  <a:ext cx="169299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A0CC2C-302F-48C7-9489-05595029B338}"/>
              </a:ext>
            </a:extLst>
          </p:cNvPr>
          <p:cNvGrpSpPr/>
          <p:nvPr/>
        </p:nvGrpSpPr>
        <p:grpSpPr>
          <a:xfrm>
            <a:off x="6975694" y="898724"/>
            <a:ext cx="3532350" cy="1749244"/>
            <a:chOff x="6975694" y="898724"/>
            <a:chExt cx="3532350" cy="174924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4C5308D-A976-4368-A1C2-442C4CA45D87}"/>
                </a:ext>
              </a:extLst>
            </p:cNvPr>
            <p:cNvSpPr/>
            <p:nvPr/>
          </p:nvSpPr>
          <p:spPr>
            <a:xfrm>
              <a:off x="8178060" y="1586882"/>
              <a:ext cx="369538" cy="3745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5" name="乘号 54">
              <a:extLst>
                <a:ext uri="{FF2B5EF4-FFF2-40B4-BE49-F238E27FC236}">
                  <a16:creationId xmlns:a16="http://schemas.microsoft.com/office/drawing/2014/main" id="{1EBF7172-02D0-4573-9E08-FEF43D6BB5E0}"/>
                </a:ext>
              </a:extLst>
            </p:cNvPr>
            <p:cNvSpPr/>
            <p:nvPr/>
          </p:nvSpPr>
          <p:spPr>
            <a:xfrm>
              <a:off x="8033820" y="919901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40A57E4-21C7-4A55-BF44-647F09C3159D}"/>
                </a:ext>
              </a:extLst>
            </p:cNvPr>
            <p:cNvGrpSpPr/>
            <p:nvPr/>
          </p:nvGrpSpPr>
          <p:grpSpPr>
            <a:xfrm>
              <a:off x="6975694" y="898724"/>
              <a:ext cx="3532350" cy="1749244"/>
              <a:chOff x="1638688" y="1901232"/>
              <a:chExt cx="3532350" cy="1749244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8DC0BD2F-98DF-47BA-A6E0-A87A92EF0D3D}"/>
                  </a:ext>
                </a:extLst>
              </p:cNvPr>
              <p:cNvGrpSpPr/>
              <p:nvPr/>
            </p:nvGrpSpPr>
            <p:grpSpPr>
              <a:xfrm>
                <a:off x="1638688" y="1901232"/>
                <a:ext cx="1717121" cy="1749244"/>
                <a:chOff x="5232914" y="1901232"/>
                <a:chExt cx="1717121" cy="1749244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7C4D0AC4-222B-4A38-93B3-153D436AC93C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C0403290-0ACE-4437-A23C-06A764D6378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665263CA-311E-4D61-BF17-BE9D9C13CE1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371C0C-9DBC-4CBC-A7AA-BD2483CC1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98C8D36D-42F3-456B-AD42-9DD869875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4220DCF-657C-46B3-8C2A-4048C29DE2C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2FC56FED-0E3C-4063-B11F-F690FC171347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C60F2C54-2795-4582-A113-4FD1F5E6842F}"/>
                    </a:ext>
                  </a:extLst>
                </p:cNvPr>
                <p:cNvSpPr/>
                <p:nvPr/>
              </p:nvSpPr>
              <p:spPr>
                <a:xfrm>
                  <a:off x="6302533" y="2984296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576A9915-B2F9-406F-A316-62CC2EE954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040" y="2446062"/>
                    <a:ext cx="169299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576A9915-B2F9-406F-A316-62CC2EE954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8040" y="2446062"/>
                    <a:ext cx="169299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F75DD75-A6B1-4F21-9A7D-B0407DFC5B1F}"/>
              </a:ext>
            </a:extLst>
          </p:cNvPr>
          <p:cNvGrpSpPr/>
          <p:nvPr/>
        </p:nvGrpSpPr>
        <p:grpSpPr>
          <a:xfrm>
            <a:off x="1573045" y="3658575"/>
            <a:ext cx="3532350" cy="1749244"/>
            <a:chOff x="1573045" y="3658575"/>
            <a:chExt cx="3532350" cy="174924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54CC865-0741-41B7-9A2F-60E53248F973}"/>
                </a:ext>
              </a:extLst>
            </p:cNvPr>
            <p:cNvGrpSpPr/>
            <p:nvPr/>
          </p:nvGrpSpPr>
          <p:grpSpPr>
            <a:xfrm>
              <a:off x="1573045" y="3658575"/>
              <a:ext cx="3532350" cy="1749244"/>
              <a:chOff x="1638688" y="1901232"/>
              <a:chExt cx="3532350" cy="174924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5A545B6-D175-4D47-9C2C-61D233420C20}"/>
                  </a:ext>
                </a:extLst>
              </p:cNvPr>
              <p:cNvGrpSpPr/>
              <p:nvPr/>
            </p:nvGrpSpPr>
            <p:grpSpPr>
              <a:xfrm>
                <a:off x="1638688" y="1901232"/>
                <a:ext cx="1717121" cy="1749244"/>
                <a:chOff x="5232914" y="1901232"/>
                <a:chExt cx="1717121" cy="1749244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42DBBF88-EF49-46A2-8683-F73E0A4A8594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462AE96B-D2B9-4B7A-80E6-C97AFC4ACAB3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6F1002EB-F381-4D40-BC0D-BD822DA0DD5C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93281A91-9752-4158-86A0-8800AF37F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9A0FB729-3B71-4689-9F82-50A4FDFB2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4A4DC54B-A6B3-4F63-8821-17D70CDB1C2C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  <p:sp>
              <p:nvSpPr>
                <p:cNvPr id="23" name="乘号 22">
                  <a:extLst>
                    <a:ext uri="{FF2B5EF4-FFF2-40B4-BE49-F238E27FC236}">
                      <a16:creationId xmlns:a16="http://schemas.microsoft.com/office/drawing/2014/main" id="{55322A7F-DB70-40E7-810F-462D599E58CE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  <p:sp>
              <p:nvSpPr>
                <p:cNvPr id="24" name="乘号 23">
                  <a:extLst>
                    <a:ext uri="{FF2B5EF4-FFF2-40B4-BE49-F238E27FC236}">
                      <a16:creationId xmlns:a16="http://schemas.microsoft.com/office/drawing/2014/main" id="{2C35ED97-8C2F-470C-BB2C-B5CE05200171}"/>
                    </a:ext>
                  </a:extLst>
                </p:cNvPr>
                <p:cNvSpPr/>
                <p:nvPr/>
              </p:nvSpPr>
              <p:spPr>
                <a:xfrm>
                  <a:off x="6302533" y="2984296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  <p:sp>
              <p:nvSpPr>
                <p:cNvPr id="61" name="乘号 60">
                  <a:extLst>
                    <a:ext uri="{FF2B5EF4-FFF2-40B4-BE49-F238E27FC236}">
                      <a16:creationId xmlns:a16="http://schemas.microsoft.com/office/drawing/2014/main" id="{8186686D-19C0-41B9-8977-A6BDBC0D8B6E}"/>
                    </a:ext>
                  </a:extLst>
                </p:cNvPr>
                <p:cNvSpPr/>
                <p:nvPr/>
              </p:nvSpPr>
              <p:spPr>
                <a:xfrm>
                  <a:off x="5777912" y="1902416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293E61B7-4C1C-4497-9A92-1B2DE9D859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040" y="2446062"/>
                    <a:ext cx="169299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293E61B7-4C1C-4497-9A92-1B2DE9D859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8040" y="2446062"/>
                    <a:ext cx="169299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乘号 50">
              <a:extLst>
                <a:ext uri="{FF2B5EF4-FFF2-40B4-BE49-F238E27FC236}">
                  <a16:creationId xmlns:a16="http://schemas.microsoft.com/office/drawing/2014/main" id="{E1B5541D-14D1-4240-8BCE-152A64F32368}"/>
                </a:ext>
              </a:extLst>
            </p:cNvPr>
            <p:cNvSpPr/>
            <p:nvPr/>
          </p:nvSpPr>
          <p:spPr>
            <a:xfrm>
              <a:off x="2640780" y="3659759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2CDADD6-65AE-4245-B04D-20CD4F36529F}"/>
                </a:ext>
              </a:extLst>
            </p:cNvPr>
            <p:cNvSpPr/>
            <p:nvPr/>
          </p:nvSpPr>
          <p:spPr>
            <a:xfrm>
              <a:off x="1716455" y="4876850"/>
              <a:ext cx="369538" cy="3745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C6D74B2-8550-4D94-956C-6E570C397E6E}"/>
              </a:ext>
            </a:extLst>
          </p:cNvPr>
          <p:cNvGrpSpPr/>
          <p:nvPr/>
        </p:nvGrpSpPr>
        <p:grpSpPr>
          <a:xfrm>
            <a:off x="6975694" y="3665202"/>
            <a:ext cx="3532350" cy="1749244"/>
            <a:chOff x="6975694" y="898724"/>
            <a:chExt cx="3532350" cy="1749244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AA41AA0-5CFA-4FD6-94C6-154D5126039E}"/>
                </a:ext>
              </a:extLst>
            </p:cNvPr>
            <p:cNvSpPr/>
            <p:nvPr/>
          </p:nvSpPr>
          <p:spPr>
            <a:xfrm>
              <a:off x="8178060" y="1586882"/>
              <a:ext cx="369538" cy="3745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7" name="乘号 76">
              <a:extLst>
                <a:ext uri="{FF2B5EF4-FFF2-40B4-BE49-F238E27FC236}">
                  <a16:creationId xmlns:a16="http://schemas.microsoft.com/office/drawing/2014/main" id="{C8EE2F33-9A08-4B2C-A913-48776D846E19}"/>
                </a:ext>
              </a:extLst>
            </p:cNvPr>
            <p:cNvSpPr/>
            <p:nvPr/>
          </p:nvSpPr>
          <p:spPr>
            <a:xfrm>
              <a:off x="8033820" y="919901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31AB35B-32A3-40FB-90A8-10B4DD3D4EA4}"/>
                </a:ext>
              </a:extLst>
            </p:cNvPr>
            <p:cNvGrpSpPr/>
            <p:nvPr/>
          </p:nvGrpSpPr>
          <p:grpSpPr>
            <a:xfrm>
              <a:off x="6975694" y="898724"/>
              <a:ext cx="3532350" cy="1749244"/>
              <a:chOff x="6975694" y="898724"/>
              <a:chExt cx="3532350" cy="1749244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2628AA48-45FE-4E48-8B06-9FC0AD18423F}"/>
                  </a:ext>
                </a:extLst>
              </p:cNvPr>
              <p:cNvGrpSpPr/>
              <p:nvPr/>
            </p:nvGrpSpPr>
            <p:grpSpPr>
              <a:xfrm>
                <a:off x="6975694" y="898724"/>
                <a:ext cx="3532350" cy="1749244"/>
                <a:chOff x="1638688" y="1901232"/>
                <a:chExt cx="3532350" cy="1749244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E7F9EE8F-43A3-48C9-9F4E-46243281C8F2}"/>
                    </a:ext>
                  </a:extLst>
                </p:cNvPr>
                <p:cNvGrpSpPr/>
                <p:nvPr/>
              </p:nvGrpSpPr>
              <p:grpSpPr>
                <a:xfrm>
                  <a:off x="1638688" y="1901232"/>
                  <a:ext cx="1717121" cy="1749244"/>
                  <a:chOff x="5232914" y="1901232"/>
                  <a:chExt cx="1717121" cy="1749244"/>
                </a:xfrm>
              </p:grpSpPr>
              <p:grpSp>
                <p:nvGrpSpPr>
                  <p:cNvPr id="83" name="组合 82">
                    <a:extLst>
                      <a:ext uri="{FF2B5EF4-FFF2-40B4-BE49-F238E27FC236}">
                        <a16:creationId xmlns:a16="http://schemas.microsoft.com/office/drawing/2014/main" id="{F3E618AC-C57A-47C2-97DE-CE3F1D3416B1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87" name="直接连接符 86">
                      <a:extLst>
                        <a:ext uri="{FF2B5EF4-FFF2-40B4-BE49-F238E27FC236}">
                          <a16:creationId xmlns:a16="http://schemas.microsoft.com/office/drawing/2014/main" id="{57E56063-DE63-4AA0-B0D9-CECC5B5C2F9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>
                      <a:extLst>
                        <a:ext uri="{FF2B5EF4-FFF2-40B4-BE49-F238E27FC236}">
                          <a16:creationId xmlns:a16="http://schemas.microsoft.com/office/drawing/2014/main" id="{C8106F18-0BE4-44EF-8733-A2236D00B8A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接连接符 88">
                      <a:extLst>
                        <a:ext uri="{FF2B5EF4-FFF2-40B4-BE49-F238E27FC236}">
                          <a16:creationId xmlns:a16="http://schemas.microsoft.com/office/drawing/2014/main" id="{C6A0F2C2-42C1-40CC-8157-257BE4015C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接连接符 89">
                      <a:extLst>
                        <a:ext uri="{FF2B5EF4-FFF2-40B4-BE49-F238E27FC236}">
                          <a16:creationId xmlns:a16="http://schemas.microsoft.com/office/drawing/2014/main" id="{EDC32E8B-E5DC-4990-BE2D-0DAE4B926C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8FA1435C-6BC8-4CC4-A8B4-EE8C84001B3F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/>
                  </a:p>
                </p:txBody>
              </p:sp>
              <p:sp>
                <p:nvSpPr>
                  <p:cNvPr id="85" name="乘号 84">
                    <a:extLst>
                      <a:ext uri="{FF2B5EF4-FFF2-40B4-BE49-F238E27FC236}">
                        <a16:creationId xmlns:a16="http://schemas.microsoft.com/office/drawing/2014/main" id="{6102FE20-1E05-48CA-8050-5DB3A8E04557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/>
                  </a:p>
                </p:txBody>
              </p:sp>
              <p:sp>
                <p:nvSpPr>
                  <p:cNvPr id="86" name="乘号 85">
                    <a:extLst>
                      <a:ext uri="{FF2B5EF4-FFF2-40B4-BE49-F238E27FC236}">
                        <a16:creationId xmlns:a16="http://schemas.microsoft.com/office/drawing/2014/main" id="{99940E0E-D450-4EF1-ADC9-93E5C17E20E8}"/>
                      </a:ext>
                    </a:extLst>
                  </p:cNvPr>
                  <p:cNvSpPr/>
                  <p:nvPr/>
                </p:nvSpPr>
                <p:spPr>
                  <a:xfrm>
                    <a:off x="6302533" y="2984296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文本框 81">
                      <a:extLst>
                        <a:ext uri="{FF2B5EF4-FFF2-40B4-BE49-F238E27FC236}">
                          <a16:creationId xmlns:a16="http://schemas.microsoft.com/office/drawing/2014/main" id="{3B633576-C2CA-4E80-A806-EA920FC359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040" y="2446062"/>
                      <a:ext cx="169299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576A9915-B2F9-406F-A316-62CC2EE954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8040" y="2446062"/>
                      <a:ext cx="169299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A1F0CE90-6E04-4998-B454-B833F0F932C6}"/>
                  </a:ext>
                </a:extLst>
              </p:cNvPr>
              <p:cNvSpPr/>
              <p:nvPr/>
            </p:nvSpPr>
            <p:spPr>
              <a:xfrm>
                <a:off x="7116841" y="1578101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F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583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FE5E6516-FDB8-4E20-A8FE-5E5F282971FF}"/>
              </a:ext>
            </a:extLst>
          </p:cNvPr>
          <p:cNvGrpSpPr/>
          <p:nvPr/>
        </p:nvGrpSpPr>
        <p:grpSpPr>
          <a:xfrm>
            <a:off x="4544803" y="1451287"/>
            <a:ext cx="1551197" cy="1523448"/>
            <a:chOff x="4544803" y="1451287"/>
            <a:chExt cx="1551197" cy="152344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7E1CAF-344A-4516-92C4-BF54ED09CFCF}"/>
                </a:ext>
              </a:extLst>
            </p:cNvPr>
            <p:cNvGrpSpPr/>
            <p:nvPr/>
          </p:nvGrpSpPr>
          <p:grpSpPr>
            <a:xfrm>
              <a:off x="4544803" y="1451288"/>
              <a:ext cx="1493096" cy="1523447"/>
              <a:chOff x="5232914" y="1901232"/>
              <a:chExt cx="1655264" cy="166583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A867057-0198-43D5-A4DA-FA081B48445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94A7ABEF-E6AF-47C7-AB96-4FFCD013833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543A54C0-C45C-4D3A-8ACF-55EE7CEF8BD1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238726B-99DB-426E-A264-D42E68839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061EBB3C-91E2-4504-99AC-4DAA89B23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2B7961D-C32F-4A4F-A83B-C06ED5A71B33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乘号 6">
                <a:extLst>
                  <a:ext uri="{FF2B5EF4-FFF2-40B4-BE49-F238E27FC236}">
                    <a16:creationId xmlns:a16="http://schemas.microsoft.com/office/drawing/2014/main" id="{ABAF9505-85E8-467C-AAD3-998D57B9D22F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乘号 94">
              <a:extLst>
                <a:ext uri="{FF2B5EF4-FFF2-40B4-BE49-F238E27FC236}">
                  <a16:creationId xmlns:a16="http://schemas.microsoft.com/office/drawing/2014/main" id="{F575DA69-8C2F-4C56-975F-D93E16D50297}"/>
                </a:ext>
              </a:extLst>
            </p:cNvPr>
            <p:cNvSpPr/>
            <p:nvPr/>
          </p:nvSpPr>
          <p:spPr>
            <a:xfrm>
              <a:off x="5511934" y="1451287"/>
              <a:ext cx="584066" cy="609239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ACECC09-A244-4940-B594-A389AF7EA030}"/>
              </a:ext>
            </a:extLst>
          </p:cNvPr>
          <p:cNvSpPr/>
          <p:nvPr/>
        </p:nvSpPr>
        <p:spPr>
          <a:xfrm rot="1805895">
            <a:off x="6076484" y="1644928"/>
            <a:ext cx="110799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？</a:t>
            </a:r>
            <a:endParaRPr lang="zh-CN" altLang="en-US" sz="7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566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90CE5-64BA-4CB6-ACE9-A29623EE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7D7EC-284C-4171-BA43-B3A3B36155E9}"/>
              </a:ext>
            </a:extLst>
          </p:cNvPr>
          <p:cNvSpPr txBox="1"/>
          <p:nvPr/>
        </p:nvSpPr>
        <p:spPr>
          <a:xfrm>
            <a:off x="952107" y="1491080"/>
            <a:ext cx="107748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function minimax(node, depth, </a:t>
            </a:r>
            <a:r>
              <a:rPr lang="en-US" dirty="0" err="1"/>
              <a:t>maximizingPlayer</a:t>
            </a:r>
            <a:r>
              <a:rPr lang="en-US" dirty="0"/>
              <a:t>)</a:t>
            </a:r>
          </a:p>
          <a:p>
            <a:r>
              <a:rPr lang="en-US" dirty="0"/>
              <a:t>02     if depth = 0 or node is a terminal node</a:t>
            </a:r>
          </a:p>
          <a:p>
            <a:r>
              <a:rPr lang="en-US" dirty="0"/>
              <a:t>03         return the heuristic value of node</a:t>
            </a:r>
          </a:p>
          <a:p>
            <a:endParaRPr lang="en-US" dirty="0"/>
          </a:p>
          <a:p>
            <a:r>
              <a:rPr lang="en-US" dirty="0"/>
              <a:t>04     if </a:t>
            </a:r>
            <a:r>
              <a:rPr lang="en-US" b="1" dirty="0" err="1"/>
              <a:t>maximizingPlayer</a:t>
            </a:r>
            <a:endParaRPr lang="en-US" b="1" dirty="0"/>
          </a:p>
          <a:p>
            <a:r>
              <a:rPr lang="en-US" dirty="0"/>
              <a:t>05         </a:t>
            </a:r>
            <a:r>
              <a:rPr lang="en-US" dirty="0" err="1"/>
              <a:t>bestValue</a:t>
            </a:r>
            <a:r>
              <a:rPr lang="en-US" dirty="0"/>
              <a:t> := −∞</a:t>
            </a:r>
          </a:p>
          <a:p>
            <a:r>
              <a:rPr lang="en-US" dirty="0"/>
              <a:t>06         for each child of node</a:t>
            </a:r>
          </a:p>
          <a:p>
            <a:r>
              <a:rPr lang="en-US" dirty="0"/>
              <a:t>07             v := minimax(child, depth − 1, FALSE)</a:t>
            </a:r>
          </a:p>
          <a:p>
            <a:r>
              <a:rPr lang="en-US" dirty="0"/>
              <a:t>08             </a:t>
            </a:r>
            <a:r>
              <a:rPr lang="en-US" dirty="0" err="1"/>
              <a:t>bestValue</a:t>
            </a:r>
            <a:r>
              <a:rPr lang="en-US" dirty="0"/>
              <a:t> := </a:t>
            </a:r>
            <a:r>
              <a:rPr lang="en-US" b="1" dirty="0"/>
              <a:t>max</a:t>
            </a:r>
            <a:r>
              <a:rPr lang="en-US" dirty="0"/>
              <a:t>(</a:t>
            </a:r>
            <a:r>
              <a:rPr lang="en-US" dirty="0" err="1"/>
              <a:t>bestValue</a:t>
            </a:r>
            <a:r>
              <a:rPr lang="en-US" dirty="0"/>
              <a:t>, v)</a:t>
            </a:r>
          </a:p>
          <a:p>
            <a:r>
              <a:rPr lang="en-US" dirty="0"/>
              <a:t>09         return </a:t>
            </a:r>
            <a:r>
              <a:rPr lang="en-US" dirty="0" err="1"/>
              <a:t>bestValue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10     else    (* </a:t>
            </a:r>
            <a:r>
              <a:rPr lang="en-US" b="1" dirty="0"/>
              <a:t>minimizing</a:t>
            </a:r>
            <a:r>
              <a:rPr lang="en-US" dirty="0"/>
              <a:t> player *)</a:t>
            </a:r>
          </a:p>
          <a:p>
            <a:r>
              <a:rPr lang="en-US" dirty="0"/>
              <a:t>11         </a:t>
            </a:r>
            <a:r>
              <a:rPr lang="en-US" dirty="0" err="1"/>
              <a:t>bestValue</a:t>
            </a:r>
            <a:r>
              <a:rPr lang="en-US" dirty="0"/>
              <a:t> := +∞</a:t>
            </a:r>
          </a:p>
          <a:p>
            <a:r>
              <a:rPr lang="en-US" dirty="0"/>
              <a:t>12         for each child of node</a:t>
            </a:r>
          </a:p>
          <a:p>
            <a:r>
              <a:rPr lang="en-US" dirty="0"/>
              <a:t>13             v := minimax(child, depth − 1, TRUE)</a:t>
            </a:r>
          </a:p>
          <a:p>
            <a:r>
              <a:rPr lang="en-US" dirty="0"/>
              <a:t>14             </a:t>
            </a:r>
            <a:r>
              <a:rPr lang="en-US" dirty="0" err="1"/>
              <a:t>bestValue</a:t>
            </a:r>
            <a:r>
              <a:rPr lang="en-US" dirty="0"/>
              <a:t> := </a:t>
            </a:r>
            <a:r>
              <a:rPr lang="en-US" b="1" dirty="0"/>
              <a:t>min</a:t>
            </a:r>
            <a:r>
              <a:rPr lang="en-US" dirty="0"/>
              <a:t>(</a:t>
            </a:r>
            <a:r>
              <a:rPr lang="en-US" dirty="0" err="1"/>
              <a:t>bestValue</a:t>
            </a:r>
            <a:r>
              <a:rPr lang="en-US" dirty="0"/>
              <a:t>, v)</a:t>
            </a:r>
          </a:p>
          <a:p>
            <a:r>
              <a:rPr lang="en-US" dirty="0"/>
              <a:t>15         return </a:t>
            </a:r>
            <a:r>
              <a:rPr lang="en-US" dirty="0" err="1"/>
              <a:t>bestValue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0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904AB65-0B6B-436E-B21C-BED32C21ECE3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904AB65-0B6B-436E-B21C-BED32C21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92466552-86A7-4254-BD9B-DA1A966E016C}"/>
              </a:ext>
            </a:extLst>
          </p:cNvPr>
          <p:cNvGrpSpPr/>
          <p:nvPr/>
        </p:nvGrpSpPr>
        <p:grpSpPr>
          <a:xfrm>
            <a:off x="2819333" y="3570608"/>
            <a:ext cx="6400800" cy="1836103"/>
            <a:chOff x="2819333" y="3570608"/>
            <a:chExt cx="6400800" cy="1836103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83D609F0-E426-4C81-8971-03A1BB385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6831" y="3570608"/>
              <a:ext cx="1345803" cy="136434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2DE3558-85CF-4965-ACD9-D97A0BCF824C}"/>
                </a:ext>
              </a:extLst>
            </p:cNvPr>
            <p:cNvSpPr txBox="1"/>
            <p:nvPr/>
          </p:nvSpPr>
          <p:spPr>
            <a:xfrm>
              <a:off x="2819333" y="4945046"/>
              <a:ext cx="640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程序只知道自己现在没赢。</a:t>
              </a:r>
              <a:endParaRPr lang="en-US" sz="2400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E5E6516-FDB8-4E20-A8FE-5E5F282971FF}"/>
              </a:ext>
            </a:extLst>
          </p:cNvPr>
          <p:cNvGrpSpPr/>
          <p:nvPr/>
        </p:nvGrpSpPr>
        <p:grpSpPr>
          <a:xfrm>
            <a:off x="4544803" y="1451287"/>
            <a:ext cx="2949858" cy="1523448"/>
            <a:chOff x="4544803" y="1451287"/>
            <a:chExt cx="2949858" cy="1523448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9E63C31-0380-4C2C-84D1-AC5A9F624AF8}"/>
                </a:ext>
              </a:extLst>
            </p:cNvPr>
            <p:cNvGrpSpPr/>
            <p:nvPr/>
          </p:nvGrpSpPr>
          <p:grpSpPr>
            <a:xfrm>
              <a:off x="4544803" y="1451288"/>
              <a:ext cx="2949858" cy="1523447"/>
              <a:chOff x="5241206" y="1460341"/>
              <a:chExt cx="2949858" cy="152344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77E1CAF-344A-4516-92C4-BF54ED09CFCF}"/>
                  </a:ext>
                </a:extLst>
              </p:cNvPr>
              <p:cNvGrpSpPr/>
              <p:nvPr/>
            </p:nvGrpSpPr>
            <p:grpSpPr>
              <a:xfrm>
                <a:off x="5241206" y="1460341"/>
                <a:ext cx="1493096" cy="1523447"/>
                <a:chOff x="5232914" y="1901232"/>
                <a:chExt cx="1655264" cy="1665833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A867057-0198-43D5-A4DA-FA081B48445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9" name="直接连接符 8">
                    <a:extLst>
                      <a:ext uri="{FF2B5EF4-FFF2-40B4-BE49-F238E27FC236}">
                        <a16:creationId xmlns:a16="http://schemas.microsoft.com/office/drawing/2014/main" id="{94A7ABEF-E6AF-47C7-AB96-4FFCD013833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连接符 9">
                    <a:extLst>
                      <a:ext uri="{FF2B5EF4-FFF2-40B4-BE49-F238E27FC236}">
                        <a16:creationId xmlns:a16="http://schemas.microsoft.com/office/drawing/2014/main" id="{543A54C0-C45C-4D3A-8ACF-55EE7CEF8BD1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A238726B-99DB-426E-A264-D42E68839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061EBB3C-91E2-4504-99AC-4DAA89B23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2B7961D-C32F-4A4F-A83B-C06ED5A71B33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乘号 6">
                  <a:extLst>
                    <a:ext uri="{FF2B5EF4-FFF2-40B4-BE49-F238E27FC236}">
                      <a16:creationId xmlns:a16="http://schemas.microsoft.com/office/drawing/2014/main" id="{ABAF9505-85E8-467C-AAD3-998D57B9D22F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5F83A71-D10C-4FB1-81BA-BCC77644A07A}"/>
                      </a:ext>
                    </a:extLst>
                  </p:cNvPr>
                  <p:cNvSpPr txBox="1"/>
                  <p:nvPr/>
                </p:nvSpPr>
                <p:spPr>
                  <a:xfrm>
                    <a:off x="6498066" y="1872398"/>
                    <a:ext cx="169299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5F83A71-D10C-4FB1-81BA-BCC77644A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8066" y="1872398"/>
                    <a:ext cx="169299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乘号 94">
              <a:extLst>
                <a:ext uri="{FF2B5EF4-FFF2-40B4-BE49-F238E27FC236}">
                  <a16:creationId xmlns:a16="http://schemas.microsoft.com/office/drawing/2014/main" id="{F575DA69-8C2F-4C56-975F-D93E16D50297}"/>
                </a:ext>
              </a:extLst>
            </p:cNvPr>
            <p:cNvSpPr/>
            <p:nvPr/>
          </p:nvSpPr>
          <p:spPr>
            <a:xfrm>
              <a:off x="5511934" y="1451287"/>
              <a:ext cx="584066" cy="609239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153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9BEFD10-C7A0-42CB-B076-C2E1CE94AAD5}"/>
              </a:ext>
            </a:extLst>
          </p:cNvPr>
          <p:cNvGrpSpPr/>
          <p:nvPr/>
        </p:nvGrpSpPr>
        <p:grpSpPr>
          <a:xfrm>
            <a:off x="642039" y="2330058"/>
            <a:ext cx="1692998" cy="1432171"/>
            <a:chOff x="642039" y="1472808"/>
            <a:chExt cx="1692998" cy="1432171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147280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145E16A9-147E-433C-AF5B-E6A336F59B38}"/>
                    </a:ext>
                  </a:extLst>
                </p:cNvPr>
                <p:cNvSpPr txBox="1"/>
                <p:nvPr/>
              </p:nvSpPr>
              <p:spPr>
                <a:xfrm>
                  <a:off x="642039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145E16A9-147E-433C-AF5B-E6A336F59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9" y="2381759"/>
                  <a:ext cx="169299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2A2B5E-934B-4A48-9F22-696BB601E433}"/>
              </a:ext>
            </a:extLst>
          </p:cNvPr>
          <p:cNvGrpSpPr/>
          <p:nvPr/>
        </p:nvGrpSpPr>
        <p:grpSpPr>
          <a:xfrm>
            <a:off x="2503953" y="2330058"/>
            <a:ext cx="1692998" cy="1436721"/>
            <a:chOff x="2503953" y="1472808"/>
            <a:chExt cx="1692998" cy="1436721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147280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12FF377-CF47-43C5-BA32-EE5F533888E6}"/>
                    </a:ext>
                  </a:extLst>
                </p:cNvPr>
                <p:cNvSpPr txBox="1"/>
                <p:nvPr/>
              </p:nvSpPr>
              <p:spPr>
                <a:xfrm>
                  <a:off x="2503953" y="238630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12FF377-CF47-43C5-BA32-EE5F53388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953" y="2386309"/>
                  <a:ext cx="1692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5BE729-D7D0-4842-A353-3D5F77480EBF}"/>
              </a:ext>
            </a:extLst>
          </p:cNvPr>
          <p:cNvGrpSpPr/>
          <p:nvPr/>
        </p:nvGrpSpPr>
        <p:grpSpPr>
          <a:xfrm>
            <a:off x="4365866" y="2366539"/>
            <a:ext cx="1692998" cy="1395690"/>
            <a:chOff x="4365866" y="1509289"/>
            <a:chExt cx="1692998" cy="139569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033DB15-A187-40F8-B0E4-61431229287C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4780824" y="1509289"/>
              <a:chExt cx="858561" cy="8329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1F3E4C-ECD7-4CFA-97F8-932EC87B0589}"/>
                  </a:ext>
                </a:extLst>
              </p:cNvPr>
              <p:cNvGrpSpPr/>
              <p:nvPr/>
            </p:nvGrpSpPr>
            <p:grpSpPr>
              <a:xfrm>
                <a:off x="4780824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95F1F0F6-E15B-4768-A816-5C93A46ED6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D6A7E426-B1A4-4251-8BB2-A22C7DAFAE1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D320316-ACFA-483D-961A-1C70B29A7DA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DCC8E518-B10A-40D8-B37A-71B8BD282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6A8F5E5-55BE-4CDC-B150-55E01970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4072824-BC0B-4387-AB62-62AF5631F981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乘号 42">
                  <a:extLst>
                    <a:ext uri="{FF2B5EF4-FFF2-40B4-BE49-F238E27FC236}">
                      <a16:creationId xmlns:a16="http://schemas.microsoft.com/office/drawing/2014/main" id="{CDB3BBB5-B46F-436A-9C72-F75CEE45F245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乘号 43">
                  <a:extLst>
                    <a:ext uri="{FF2B5EF4-FFF2-40B4-BE49-F238E27FC236}">
                      <a16:creationId xmlns:a16="http://schemas.microsoft.com/office/drawing/2014/main" id="{96ADD98D-433E-4E24-836C-9F23746A4BDA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38795B1-00A8-4802-A8BD-175EC5776A71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/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077A5F-52B8-46D4-8951-4C45792959A5}"/>
              </a:ext>
            </a:extLst>
          </p:cNvPr>
          <p:cNvGrpSpPr/>
          <p:nvPr/>
        </p:nvGrpSpPr>
        <p:grpSpPr>
          <a:xfrm>
            <a:off x="6227780" y="2365137"/>
            <a:ext cx="1692998" cy="1397092"/>
            <a:chOff x="6227780" y="1507887"/>
            <a:chExt cx="1692998" cy="139709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3205699-32AA-47BB-87CA-07F48346A6D7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6642738" y="1507887"/>
              <a:chExt cx="858561" cy="83431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F3BFF7D-9DC3-40AD-A441-112A4A66A65C}"/>
                  </a:ext>
                </a:extLst>
              </p:cNvPr>
              <p:cNvGrpSpPr/>
              <p:nvPr/>
            </p:nvGrpSpPr>
            <p:grpSpPr>
              <a:xfrm>
                <a:off x="6642738" y="1507887"/>
                <a:ext cx="858561" cy="834319"/>
                <a:chOff x="5232914" y="1898428"/>
                <a:chExt cx="1717121" cy="1668637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215ADE79-C6F5-422F-A8F4-2ADBB95B343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2D201F6-35E9-4EDD-87B8-FA4506E2F06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CBDFD107-C88D-418B-9573-8FE1D627B889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BF1476FD-0F19-4092-9515-39FB5380E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785B1E92-0197-4CD1-9DEA-DA952B611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55B4197-2E36-4558-AD2F-D53A79BC3D5D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乘号 51">
                  <a:extLst>
                    <a:ext uri="{FF2B5EF4-FFF2-40B4-BE49-F238E27FC236}">
                      <a16:creationId xmlns:a16="http://schemas.microsoft.com/office/drawing/2014/main" id="{FE5F1CDE-3621-4543-8E81-185D342F6ECB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乘号 52">
                  <a:extLst>
                    <a:ext uri="{FF2B5EF4-FFF2-40B4-BE49-F238E27FC236}">
                      <a16:creationId xmlns:a16="http://schemas.microsoft.com/office/drawing/2014/main" id="{7BC48451-8D83-418A-9CAC-9C8320C158B0}"/>
                    </a:ext>
                  </a:extLst>
                </p:cNvPr>
                <p:cNvSpPr/>
                <p:nvPr/>
              </p:nvSpPr>
              <p:spPr>
                <a:xfrm>
                  <a:off x="6302533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E3196A2-0D6A-4566-BA5A-FADAE2413561}"/>
                  </a:ext>
                </a:extLst>
              </p:cNvPr>
              <p:cNvSpPr/>
              <p:nvPr/>
            </p:nvSpPr>
            <p:spPr>
              <a:xfrm>
                <a:off x="6976602" y="2124964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/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4746300-1547-45D7-B294-B2269FD8B319}"/>
              </a:ext>
            </a:extLst>
          </p:cNvPr>
          <p:cNvGrpSpPr/>
          <p:nvPr/>
        </p:nvGrpSpPr>
        <p:grpSpPr>
          <a:xfrm>
            <a:off x="8089694" y="2365137"/>
            <a:ext cx="1692998" cy="1397092"/>
            <a:chOff x="8089694" y="1507887"/>
            <a:chExt cx="1692998" cy="139709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7F3D112-36C1-4B1C-88F9-BFDA4680A04C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8504652" y="1507887"/>
              <a:chExt cx="858560" cy="834319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0F15DBA-9C5E-4968-B1D9-C8A80ACB1B8D}"/>
                  </a:ext>
                </a:extLst>
              </p:cNvPr>
              <p:cNvGrpSpPr/>
              <p:nvPr/>
            </p:nvGrpSpPr>
            <p:grpSpPr>
              <a:xfrm>
                <a:off x="8504652" y="1507887"/>
                <a:ext cx="858560" cy="834319"/>
                <a:chOff x="5232914" y="1898428"/>
                <a:chExt cx="1717119" cy="1668637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B6BB5230-B0E3-41A7-8087-AA150F94770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207FAEB5-9A29-47CB-A814-7F873EADBC68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5486855C-E853-4FE3-970D-B0EA43EBBB2F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5C032DD5-13DC-4EF9-99D4-0C5F902B2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73FBEA98-87D6-4C21-BE15-AEAF8D7B4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1BD737E-CEA1-4B58-869D-003972316792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乘号 60">
                  <a:extLst>
                    <a:ext uri="{FF2B5EF4-FFF2-40B4-BE49-F238E27FC236}">
                      <a16:creationId xmlns:a16="http://schemas.microsoft.com/office/drawing/2014/main" id="{A9979787-4EAE-4006-BBDC-3E6B1695B49A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乘号 61">
                  <a:extLst>
                    <a:ext uri="{FF2B5EF4-FFF2-40B4-BE49-F238E27FC236}">
                      <a16:creationId xmlns:a16="http://schemas.microsoft.com/office/drawing/2014/main" id="{B6CD2326-DC19-4000-A42C-ED1F724123AF}"/>
                    </a:ext>
                  </a:extLst>
                </p:cNvPr>
                <p:cNvSpPr/>
                <p:nvPr/>
              </p:nvSpPr>
              <p:spPr>
                <a:xfrm>
                  <a:off x="6302531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13F275AE-88AE-4D23-91C2-7AAAFACA4E1C}"/>
                  </a:ext>
                </a:extLst>
              </p:cNvPr>
              <p:cNvSpPr/>
              <p:nvPr/>
            </p:nvSpPr>
            <p:spPr>
              <a:xfrm>
                <a:off x="9110370" y="1851896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/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5068A-4F82-403B-A88A-F8243221B209}"/>
              </a:ext>
            </a:extLst>
          </p:cNvPr>
          <p:cNvGrpSpPr/>
          <p:nvPr/>
        </p:nvGrpSpPr>
        <p:grpSpPr>
          <a:xfrm>
            <a:off x="9951608" y="2366539"/>
            <a:ext cx="1692998" cy="1395690"/>
            <a:chOff x="9951608" y="1509289"/>
            <a:chExt cx="1692998" cy="139569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1A732FA-AB1F-4115-8F44-3A5C35A8E0A7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10366565" y="1509289"/>
              <a:chExt cx="858561" cy="832917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3AF394-4BA1-448B-917F-3C2A89AEDEBE}"/>
                  </a:ext>
                </a:extLst>
              </p:cNvPr>
              <p:cNvGrpSpPr/>
              <p:nvPr/>
            </p:nvGrpSpPr>
            <p:grpSpPr>
              <a:xfrm>
                <a:off x="10366565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9E74D37-CC70-4DEC-8C9D-B22E29026492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B7BF4B24-2B87-482C-9602-D7580F6E0CD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0A0CE781-F3D2-4911-BBCA-295D48D2ADA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9C87069-0513-4CB7-B6B6-49D484474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9D7B20F-5ED7-4412-A4B0-589E4AF1E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DE1FD827-5E91-43B0-AAE4-8A74787FD78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乘号 69">
                  <a:extLst>
                    <a:ext uri="{FF2B5EF4-FFF2-40B4-BE49-F238E27FC236}">
                      <a16:creationId xmlns:a16="http://schemas.microsoft.com/office/drawing/2014/main" id="{756E6928-E7DB-4EC8-91C0-411D8C0581B6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乘号 70">
                  <a:extLst>
                    <a:ext uri="{FF2B5EF4-FFF2-40B4-BE49-F238E27FC236}">
                      <a16:creationId xmlns:a16="http://schemas.microsoft.com/office/drawing/2014/main" id="{88CCDF2C-3E8F-4C52-BC8B-9517E20F9DBB}"/>
                    </a:ext>
                  </a:extLst>
                </p:cNvPr>
                <p:cNvSpPr/>
                <p:nvPr/>
              </p:nvSpPr>
              <p:spPr>
                <a:xfrm>
                  <a:off x="6302533" y="1907960"/>
                  <a:ext cx="647502" cy="666179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C06953A1-B297-4580-B12F-849A3516B7D1}"/>
                  </a:ext>
                </a:extLst>
              </p:cNvPr>
              <p:cNvSpPr/>
              <p:nvPr/>
            </p:nvSpPr>
            <p:spPr>
              <a:xfrm>
                <a:off x="10970865" y="2119570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/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80CDF6E-5507-4B63-8D78-4B5D44DA1CC2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80CDF6E-5507-4B63-8D78-4B5D44DA1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813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9BEFD10-C7A0-42CB-B076-C2E1CE94AAD5}"/>
              </a:ext>
            </a:extLst>
          </p:cNvPr>
          <p:cNvGrpSpPr/>
          <p:nvPr/>
        </p:nvGrpSpPr>
        <p:grpSpPr>
          <a:xfrm>
            <a:off x="642039" y="2330058"/>
            <a:ext cx="1692998" cy="1432171"/>
            <a:chOff x="642039" y="1472808"/>
            <a:chExt cx="1692998" cy="1432171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147280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145E16A9-147E-433C-AF5B-E6A336F59B38}"/>
                    </a:ext>
                  </a:extLst>
                </p:cNvPr>
                <p:cNvSpPr txBox="1"/>
                <p:nvPr/>
              </p:nvSpPr>
              <p:spPr>
                <a:xfrm>
                  <a:off x="642039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145E16A9-147E-433C-AF5B-E6A336F59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9" y="2381759"/>
                  <a:ext cx="169299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2A2B5E-934B-4A48-9F22-696BB601E433}"/>
              </a:ext>
            </a:extLst>
          </p:cNvPr>
          <p:cNvGrpSpPr/>
          <p:nvPr/>
        </p:nvGrpSpPr>
        <p:grpSpPr>
          <a:xfrm>
            <a:off x="2503953" y="2330058"/>
            <a:ext cx="1692998" cy="1436721"/>
            <a:chOff x="2503953" y="1472808"/>
            <a:chExt cx="1692998" cy="1436721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147280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12FF377-CF47-43C5-BA32-EE5F533888E6}"/>
                    </a:ext>
                  </a:extLst>
                </p:cNvPr>
                <p:cNvSpPr txBox="1"/>
                <p:nvPr/>
              </p:nvSpPr>
              <p:spPr>
                <a:xfrm>
                  <a:off x="2503953" y="238630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12FF377-CF47-43C5-BA32-EE5F53388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953" y="2386309"/>
                  <a:ext cx="1692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5BE729-D7D0-4842-A353-3D5F77480EBF}"/>
              </a:ext>
            </a:extLst>
          </p:cNvPr>
          <p:cNvGrpSpPr/>
          <p:nvPr/>
        </p:nvGrpSpPr>
        <p:grpSpPr>
          <a:xfrm>
            <a:off x="4365866" y="2366539"/>
            <a:ext cx="1692998" cy="1395690"/>
            <a:chOff x="4365866" y="1509289"/>
            <a:chExt cx="1692998" cy="139569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033DB15-A187-40F8-B0E4-61431229287C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4780824" y="1509289"/>
              <a:chExt cx="858561" cy="8329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1F3E4C-ECD7-4CFA-97F8-932EC87B0589}"/>
                  </a:ext>
                </a:extLst>
              </p:cNvPr>
              <p:cNvGrpSpPr/>
              <p:nvPr/>
            </p:nvGrpSpPr>
            <p:grpSpPr>
              <a:xfrm>
                <a:off x="4780824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95F1F0F6-E15B-4768-A816-5C93A46ED6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D6A7E426-B1A4-4251-8BB2-A22C7DAFAE1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D320316-ACFA-483D-961A-1C70B29A7DA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DCC8E518-B10A-40D8-B37A-71B8BD282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6A8F5E5-55BE-4CDC-B150-55E01970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4072824-BC0B-4387-AB62-62AF5631F981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乘号 42">
                  <a:extLst>
                    <a:ext uri="{FF2B5EF4-FFF2-40B4-BE49-F238E27FC236}">
                      <a16:creationId xmlns:a16="http://schemas.microsoft.com/office/drawing/2014/main" id="{CDB3BBB5-B46F-436A-9C72-F75CEE45F245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乘号 43">
                  <a:extLst>
                    <a:ext uri="{FF2B5EF4-FFF2-40B4-BE49-F238E27FC236}">
                      <a16:creationId xmlns:a16="http://schemas.microsoft.com/office/drawing/2014/main" id="{96ADD98D-433E-4E24-836C-9F23746A4BDA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38795B1-00A8-4802-A8BD-175EC5776A71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/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077A5F-52B8-46D4-8951-4C45792959A5}"/>
              </a:ext>
            </a:extLst>
          </p:cNvPr>
          <p:cNvGrpSpPr/>
          <p:nvPr/>
        </p:nvGrpSpPr>
        <p:grpSpPr>
          <a:xfrm>
            <a:off x="6227780" y="2365137"/>
            <a:ext cx="1692998" cy="1397092"/>
            <a:chOff x="6227780" y="1507887"/>
            <a:chExt cx="1692998" cy="139709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3205699-32AA-47BB-87CA-07F48346A6D7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6642738" y="1507887"/>
              <a:chExt cx="858561" cy="83431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F3BFF7D-9DC3-40AD-A441-112A4A66A65C}"/>
                  </a:ext>
                </a:extLst>
              </p:cNvPr>
              <p:cNvGrpSpPr/>
              <p:nvPr/>
            </p:nvGrpSpPr>
            <p:grpSpPr>
              <a:xfrm>
                <a:off x="6642738" y="1507887"/>
                <a:ext cx="858561" cy="834319"/>
                <a:chOff x="5232914" y="1898428"/>
                <a:chExt cx="1717121" cy="1668637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215ADE79-C6F5-422F-A8F4-2ADBB95B343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2D201F6-35E9-4EDD-87B8-FA4506E2F06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CBDFD107-C88D-418B-9573-8FE1D627B889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BF1476FD-0F19-4092-9515-39FB5380E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785B1E92-0197-4CD1-9DEA-DA952B611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55B4197-2E36-4558-AD2F-D53A79BC3D5D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乘号 51">
                  <a:extLst>
                    <a:ext uri="{FF2B5EF4-FFF2-40B4-BE49-F238E27FC236}">
                      <a16:creationId xmlns:a16="http://schemas.microsoft.com/office/drawing/2014/main" id="{FE5F1CDE-3621-4543-8E81-185D342F6ECB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乘号 52">
                  <a:extLst>
                    <a:ext uri="{FF2B5EF4-FFF2-40B4-BE49-F238E27FC236}">
                      <a16:creationId xmlns:a16="http://schemas.microsoft.com/office/drawing/2014/main" id="{7BC48451-8D83-418A-9CAC-9C8320C158B0}"/>
                    </a:ext>
                  </a:extLst>
                </p:cNvPr>
                <p:cNvSpPr/>
                <p:nvPr/>
              </p:nvSpPr>
              <p:spPr>
                <a:xfrm>
                  <a:off x="6302533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E3196A2-0D6A-4566-BA5A-FADAE2413561}"/>
                  </a:ext>
                </a:extLst>
              </p:cNvPr>
              <p:cNvSpPr/>
              <p:nvPr/>
            </p:nvSpPr>
            <p:spPr>
              <a:xfrm>
                <a:off x="6976602" y="2124964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/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4746300-1547-45D7-B294-B2269FD8B319}"/>
              </a:ext>
            </a:extLst>
          </p:cNvPr>
          <p:cNvGrpSpPr/>
          <p:nvPr/>
        </p:nvGrpSpPr>
        <p:grpSpPr>
          <a:xfrm>
            <a:off x="8089694" y="2365137"/>
            <a:ext cx="1692998" cy="1397092"/>
            <a:chOff x="8089694" y="1507887"/>
            <a:chExt cx="1692998" cy="139709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7F3D112-36C1-4B1C-88F9-BFDA4680A04C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8504652" y="1507887"/>
              <a:chExt cx="858560" cy="834319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0F15DBA-9C5E-4968-B1D9-C8A80ACB1B8D}"/>
                  </a:ext>
                </a:extLst>
              </p:cNvPr>
              <p:cNvGrpSpPr/>
              <p:nvPr/>
            </p:nvGrpSpPr>
            <p:grpSpPr>
              <a:xfrm>
                <a:off x="8504652" y="1507887"/>
                <a:ext cx="858560" cy="834319"/>
                <a:chOff x="5232914" y="1898428"/>
                <a:chExt cx="1717119" cy="1668637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B6BB5230-B0E3-41A7-8087-AA150F94770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207FAEB5-9A29-47CB-A814-7F873EADBC68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5486855C-E853-4FE3-970D-B0EA43EBBB2F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5C032DD5-13DC-4EF9-99D4-0C5F902B2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73FBEA98-87D6-4C21-BE15-AEAF8D7B4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1BD737E-CEA1-4B58-869D-003972316792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乘号 60">
                  <a:extLst>
                    <a:ext uri="{FF2B5EF4-FFF2-40B4-BE49-F238E27FC236}">
                      <a16:creationId xmlns:a16="http://schemas.microsoft.com/office/drawing/2014/main" id="{A9979787-4EAE-4006-BBDC-3E6B1695B49A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乘号 61">
                  <a:extLst>
                    <a:ext uri="{FF2B5EF4-FFF2-40B4-BE49-F238E27FC236}">
                      <a16:creationId xmlns:a16="http://schemas.microsoft.com/office/drawing/2014/main" id="{B6CD2326-DC19-4000-A42C-ED1F724123AF}"/>
                    </a:ext>
                  </a:extLst>
                </p:cNvPr>
                <p:cNvSpPr/>
                <p:nvPr/>
              </p:nvSpPr>
              <p:spPr>
                <a:xfrm>
                  <a:off x="6302531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13F275AE-88AE-4D23-91C2-7AAAFACA4E1C}"/>
                  </a:ext>
                </a:extLst>
              </p:cNvPr>
              <p:cNvSpPr/>
              <p:nvPr/>
            </p:nvSpPr>
            <p:spPr>
              <a:xfrm>
                <a:off x="9110370" y="1851896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/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5068A-4F82-403B-A88A-F8243221B209}"/>
              </a:ext>
            </a:extLst>
          </p:cNvPr>
          <p:cNvGrpSpPr/>
          <p:nvPr/>
        </p:nvGrpSpPr>
        <p:grpSpPr>
          <a:xfrm>
            <a:off x="9951608" y="2366539"/>
            <a:ext cx="1692998" cy="1395690"/>
            <a:chOff x="9951608" y="1509289"/>
            <a:chExt cx="1692998" cy="139569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1A732FA-AB1F-4115-8F44-3A5C35A8E0A7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10366565" y="1509289"/>
              <a:chExt cx="858561" cy="832917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3AF394-4BA1-448B-917F-3C2A89AEDEBE}"/>
                  </a:ext>
                </a:extLst>
              </p:cNvPr>
              <p:cNvGrpSpPr/>
              <p:nvPr/>
            </p:nvGrpSpPr>
            <p:grpSpPr>
              <a:xfrm>
                <a:off x="10366565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9E74D37-CC70-4DEC-8C9D-B22E29026492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B7BF4B24-2B87-482C-9602-D7580F6E0CD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0A0CE781-F3D2-4911-BBCA-295D48D2ADA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9C87069-0513-4CB7-B6B6-49D484474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9D7B20F-5ED7-4412-A4B0-589E4AF1E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DE1FD827-5E91-43B0-AAE4-8A74787FD78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乘号 69">
                  <a:extLst>
                    <a:ext uri="{FF2B5EF4-FFF2-40B4-BE49-F238E27FC236}">
                      <a16:creationId xmlns:a16="http://schemas.microsoft.com/office/drawing/2014/main" id="{756E6928-E7DB-4EC8-91C0-411D8C0581B6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乘号 70">
                  <a:extLst>
                    <a:ext uri="{FF2B5EF4-FFF2-40B4-BE49-F238E27FC236}">
                      <a16:creationId xmlns:a16="http://schemas.microsoft.com/office/drawing/2014/main" id="{88CCDF2C-3E8F-4C52-BC8B-9517E20F9DBB}"/>
                    </a:ext>
                  </a:extLst>
                </p:cNvPr>
                <p:cNvSpPr/>
                <p:nvPr/>
              </p:nvSpPr>
              <p:spPr>
                <a:xfrm>
                  <a:off x="6302533" y="1907960"/>
                  <a:ext cx="647502" cy="666179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C06953A1-B297-4580-B12F-849A3516B7D1}"/>
                  </a:ext>
                </a:extLst>
              </p:cNvPr>
              <p:cNvSpPr/>
              <p:nvPr/>
            </p:nvSpPr>
            <p:spPr>
              <a:xfrm>
                <a:off x="10970865" y="2119570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/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B250728-7B8D-4E0D-82E2-8695DE905BB7}"/>
              </a:ext>
            </a:extLst>
          </p:cNvPr>
          <p:cNvGrpSpPr/>
          <p:nvPr/>
        </p:nvGrpSpPr>
        <p:grpSpPr>
          <a:xfrm>
            <a:off x="5666719" y="353088"/>
            <a:ext cx="1839521" cy="832917"/>
            <a:chOff x="5666719" y="353088"/>
            <a:chExt cx="1839521" cy="8329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7E1CAF-344A-4516-92C4-BF54ED09CFCF}"/>
                </a:ext>
              </a:extLst>
            </p:cNvPr>
            <p:cNvGrpSpPr/>
            <p:nvPr/>
          </p:nvGrpSpPr>
          <p:grpSpPr>
            <a:xfrm>
              <a:off x="5666719" y="353088"/>
              <a:ext cx="858561" cy="832917"/>
              <a:chOff x="5232914" y="1901232"/>
              <a:chExt cx="1717121" cy="166583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A867057-0198-43D5-A4DA-FA081B48445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94A7ABEF-E6AF-47C7-AB96-4FFCD013833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543A54C0-C45C-4D3A-8ACF-55EE7CEF8BD1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238726B-99DB-426E-A264-D42E68839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061EBB3C-91E2-4504-99AC-4DAA89B23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2B7961D-C32F-4A4F-A83B-C06ED5A71B33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乘号 6">
                <a:extLst>
                  <a:ext uri="{FF2B5EF4-FFF2-40B4-BE49-F238E27FC236}">
                    <a16:creationId xmlns:a16="http://schemas.microsoft.com/office/drawing/2014/main" id="{ABAF9505-85E8-467C-AAD3-998D57B9D22F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乘号 7">
                <a:extLst>
                  <a:ext uri="{FF2B5EF4-FFF2-40B4-BE49-F238E27FC236}">
                    <a16:creationId xmlns:a16="http://schemas.microsoft.com/office/drawing/2014/main" id="{F7CA28EA-11C1-4403-9769-B8386BC7270B}"/>
                  </a:ext>
                </a:extLst>
              </p:cNvPr>
              <p:cNvSpPr/>
              <p:nvPr/>
            </p:nvSpPr>
            <p:spPr>
              <a:xfrm>
                <a:off x="6302533" y="1907964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DC4A54B-B799-41C4-9D00-A6E0E9593B44}"/>
                    </a:ext>
                  </a:extLst>
                </p:cNvPr>
                <p:cNvSpPr txBox="1"/>
                <p:nvPr/>
              </p:nvSpPr>
              <p:spPr>
                <a:xfrm>
                  <a:off x="6474417" y="541668"/>
                  <a:ext cx="103182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DC4A54B-B799-41C4-9D00-A6E0E9593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417" y="541668"/>
                  <a:ext cx="10318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A201290-EEF0-421C-B1DD-B5CC6CC68D7F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A201290-EEF0-421C-B1DD-B5CC6CC6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11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572616-24F4-4DEF-8D85-00AA9000F40F}"/>
              </a:ext>
            </a:extLst>
          </p:cNvPr>
          <p:cNvGrpSpPr/>
          <p:nvPr/>
        </p:nvGrpSpPr>
        <p:grpSpPr>
          <a:xfrm>
            <a:off x="2894339" y="4439682"/>
            <a:ext cx="6400800" cy="1335460"/>
            <a:chOff x="2894339" y="4439682"/>
            <a:chExt cx="6400800" cy="1335460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3D18F021-DF91-459F-BBC0-6978EBB64A2F}"/>
                </a:ext>
              </a:extLst>
            </p:cNvPr>
            <p:cNvSpPr txBox="1"/>
            <p:nvPr/>
          </p:nvSpPr>
          <p:spPr>
            <a:xfrm>
              <a:off x="2894339" y="5313477"/>
              <a:ext cx="640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除非下一步直接获胜，不然程序只会随机走棋。</a:t>
              </a:r>
              <a:endParaRPr lang="en-US" sz="2400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DC89924-883A-42AF-B38E-9CA8196C8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06581" y="4439682"/>
              <a:ext cx="989830" cy="759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650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E69D5069-F72A-4632-AC6C-ACB4002D1C3E}"/>
              </a:ext>
            </a:extLst>
          </p:cNvPr>
          <p:cNvGrpSpPr/>
          <p:nvPr/>
        </p:nvGrpSpPr>
        <p:grpSpPr>
          <a:xfrm>
            <a:off x="1056996" y="2330058"/>
            <a:ext cx="860881" cy="834318"/>
            <a:chOff x="1056996" y="1472808"/>
            <a:chExt cx="860881" cy="83431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8E9EA0B-441F-4606-9EA4-A8F397B358BC}"/>
                </a:ext>
              </a:extLst>
            </p:cNvPr>
            <p:cNvGrpSpPr/>
            <p:nvPr/>
          </p:nvGrpSpPr>
          <p:grpSpPr>
            <a:xfrm>
              <a:off x="1056996" y="1472808"/>
              <a:ext cx="860881" cy="834318"/>
              <a:chOff x="5232914" y="1898430"/>
              <a:chExt cx="1721761" cy="1668635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D4EF1AA9-EE39-4EB7-A231-6A9620FCA02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46D96914-C573-4E39-924C-C59A0732887A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B6522539-FBB0-4BD6-ABEC-C1E79AA46362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0A2799B-EE76-48CF-B424-2379F2B3C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25E24FC5-01A0-421E-BC1E-C70AF9F44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43BF516-1F21-49BA-9CE3-59A5CE92CF77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乘号 15">
                <a:extLst>
                  <a:ext uri="{FF2B5EF4-FFF2-40B4-BE49-F238E27FC236}">
                    <a16:creationId xmlns:a16="http://schemas.microsoft.com/office/drawing/2014/main" id="{E9AE2DA5-692C-4AC6-90FD-5BA9CBB5504D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乘号 16">
                <a:extLst>
                  <a:ext uri="{FF2B5EF4-FFF2-40B4-BE49-F238E27FC236}">
                    <a16:creationId xmlns:a16="http://schemas.microsoft.com/office/drawing/2014/main" id="{06D4D190-08C5-4BEF-8976-BCAEF366D904}"/>
                  </a:ext>
                </a:extLst>
              </p:cNvPr>
              <p:cNvSpPr/>
              <p:nvPr/>
            </p:nvSpPr>
            <p:spPr>
              <a:xfrm>
                <a:off x="6307173" y="1898430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8DDD10D-DD9E-41CB-BC6A-B9C7F19162E6}"/>
                </a:ext>
              </a:extLst>
            </p:cNvPr>
            <p:cNvSpPr/>
            <p:nvPr/>
          </p:nvSpPr>
          <p:spPr>
            <a:xfrm>
              <a:off x="1126486" y="1814575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5F3CA79-A53F-4F13-8C91-2D14C4030CAB}"/>
              </a:ext>
            </a:extLst>
          </p:cNvPr>
          <p:cNvGrpSpPr/>
          <p:nvPr/>
        </p:nvGrpSpPr>
        <p:grpSpPr>
          <a:xfrm>
            <a:off x="2918910" y="2330058"/>
            <a:ext cx="858561" cy="834318"/>
            <a:chOff x="2918910" y="1472808"/>
            <a:chExt cx="858561" cy="83431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33EE735-7626-40FF-ADE4-92868CACEFFA}"/>
                </a:ext>
              </a:extLst>
            </p:cNvPr>
            <p:cNvGrpSpPr/>
            <p:nvPr/>
          </p:nvGrpSpPr>
          <p:grpSpPr>
            <a:xfrm>
              <a:off x="2918910" y="1472808"/>
              <a:ext cx="858561" cy="834318"/>
              <a:chOff x="5232914" y="1898430"/>
              <a:chExt cx="1717121" cy="166863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96DF4A4-779D-4F97-8325-F04CD50D209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5F05F35B-111E-4B94-9D9D-CA90051C7577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BD374899-A4B5-46FF-9255-580DDF68B49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85342EC3-3940-4818-BC53-4BE67E4DF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D15F768E-5D89-4BC6-974D-176353594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3F7E631-270F-4D20-96A5-9A78B57330CE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乘号 33">
                <a:extLst>
                  <a:ext uri="{FF2B5EF4-FFF2-40B4-BE49-F238E27FC236}">
                    <a16:creationId xmlns:a16="http://schemas.microsoft.com/office/drawing/2014/main" id="{61FB4F72-3395-4645-B1A1-5726B9274D93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乘号 34">
                <a:extLst>
                  <a:ext uri="{FF2B5EF4-FFF2-40B4-BE49-F238E27FC236}">
                    <a16:creationId xmlns:a16="http://schemas.microsoft.com/office/drawing/2014/main" id="{83EF5019-F6E2-40E2-A060-D505325C5FC0}"/>
                  </a:ext>
                </a:extLst>
              </p:cNvPr>
              <p:cNvSpPr/>
              <p:nvPr/>
            </p:nvSpPr>
            <p:spPr>
              <a:xfrm>
                <a:off x="6302533" y="1898430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2420FCF-A088-4F77-BD8D-1E310CA1E033}"/>
                </a:ext>
              </a:extLst>
            </p:cNvPr>
            <p:cNvSpPr/>
            <p:nvPr/>
          </p:nvSpPr>
          <p:spPr>
            <a:xfrm>
              <a:off x="2989248" y="2073808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236653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E5AEE37-B9FB-488E-9EF2-8AEA7404843E}"/>
              </a:ext>
            </a:extLst>
          </p:cNvPr>
          <p:cNvGrpSpPr/>
          <p:nvPr/>
        </p:nvGrpSpPr>
        <p:grpSpPr>
          <a:xfrm>
            <a:off x="744122" y="3365303"/>
            <a:ext cx="7532971" cy="1053756"/>
            <a:chOff x="726015" y="3640290"/>
            <a:chExt cx="7532971" cy="1053756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D83FC8F5-1E61-4608-97EF-059F5F775168}"/>
                </a:ext>
              </a:extLst>
            </p:cNvPr>
            <p:cNvGrpSpPr/>
            <p:nvPr/>
          </p:nvGrpSpPr>
          <p:grpSpPr>
            <a:xfrm>
              <a:off x="1202631" y="3640290"/>
              <a:ext cx="7056355" cy="1053756"/>
              <a:chOff x="6069054" y="1387765"/>
              <a:chExt cx="5250220" cy="1053756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D4E78BC2-F034-4BAB-8EDA-08841843C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54" y="1387765"/>
                <a:ext cx="197954" cy="10477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39EDDE35-B728-48ED-BEC3-A4FDCDAE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77" y="1387765"/>
                <a:ext cx="1152577" cy="10477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D45F368E-F919-4E49-8597-E0327C04D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879" y="1388509"/>
                <a:ext cx="4572395" cy="10165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74146ED2-3BB6-4B5B-951E-4785BC0A4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474" y="1399486"/>
                <a:ext cx="3393937" cy="103603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ECFB127E-18BD-49C6-B63C-13D6ED739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17" y="1396162"/>
                <a:ext cx="2275240" cy="1045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A5F3135C-CFF2-44EC-B9C8-2E3E31D46C1D}"/>
                </a:ext>
              </a:extLst>
            </p:cNvPr>
            <p:cNvSpPr txBox="1"/>
            <p:nvPr/>
          </p:nvSpPr>
          <p:spPr>
            <a:xfrm>
              <a:off x="726015" y="3765650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0000"/>
                  </a:highlight>
                </a:rPr>
                <a:t>Opponent(min)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21228B5-4323-489D-83FE-24F5C82E5DEC}"/>
              </a:ext>
            </a:extLst>
          </p:cNvPr>
          <p:cNvGrpSpPr/>
          <p:nvPr/>
        </p:nvGrpSpPr>
        <p:grpSpPr>
          <a:xfrm>
            <a:off x="857001" y="4579696"/>
            <a:ext cx="1250371" cy="1418267"/>
            <a:chOff x="857001" y="4579696"/>
            <a:chExt cx="1250371" cy="1418267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E25C2D31-D701-4AE0-966F-FDC9AAEFFAF4}"/>
                </a:ext>
              </a:extLst>
            </p:cNvPr>
            <p:cNvGrpSpPr/>
            <p:nvPr/>
          </p:nvGrpSpPr>
          <p:grpSpPr>
            <a:xfrm>
              <a:off x="1048797" y="4579696"/>
              <a:ext cx="867333" cy="862122"/>
              <a:chOff x="1048797" y="4579696"/>
              <a:chExt cx="867333" cy="862122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C5A3150F-018A-4E45-AEF1-6966940854E8}"/>
                  </a:ext>
                </a:extLst>
              </p:cNvPr>
              <p:cNvGrpSpPr/>
              <p:nvPr/>
            </p:nvGrpSpPr>
            <p:grpSpPr>
              <a:xfrm>
                <a:off x="1055249" y="4579696"/>
                <a:ext cx="860881" cy="834318"/>
                <a:chOff x="1056996" y="1472808"/>
                <a:chExt cx="860881" cy="834318"/>
              </a:xfrm>
            </p:grpSpPr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B9DDB751-E727-4750-8AC4-35510E389F9B}"/>
                    </a:ext>
                  </a:extLst>
                </p:cNvPr>
                <p:cNvGrpSpPr/>
                <p:nvPr/>
              </p:nvGrpSpPr>
              <p:grpSpPr>
                <a:xfrm>
                  <a:off x="1056996" y="1472808"/>
                  <a:ext cx="860881" cy="834318"/>
                  <a:chOff x="5232914" y="1898430"/>
                  <a:chExt cx="1721761" cy="1668635"/>
                </a:xfrm>
              </p:grpSpPr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87CBD4F2-95C6-42BB-A7E6-725C0877E99F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94" name="直接连接符 193">
                      <a:extLst>
                        <a:ext uri="{FF2B5EF4-FFF2-40B4-BE49-F238E27FC236}">
                          <a16:creationId xmlns:a16="http://schemas.microsoft.com/office/drawing/2014/main" id="{6CDB3128-F737-41E9-9B87-F61A25A020B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6D5C0CBD-D09E-48F7-99F1-A99FCB893DB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直接连接符 195">
                      <a:extLst>
                        <a:ext uri="{FF2B5EF4-FFF2-40B4-BE49-F238E27FC236}">
                          <a16:creationId xmlns:a16="http://schemas.microsoft.com/office/drawing/2014/main" id="{6DB006CF-7D91-4636-A4FD-F1AF824312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直接连接符 196">
                      <a:extLst>
                        <a:ext uri="{FF2B5EF4-FFF2-40B4-BE49-F238E27FC236}">
                          <a16:creationId xmlns:a16="http://schemas.microsoft.com/office/drawing/2014/main" id="{3E5DE170-9947-42D4-9971-20F243882D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866FC4D2-E241-41A8-9B8F-2D3243A5E497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乘号 191">
                    <a:extLst>
                      <a:ext uri="{FF2B5EF4-FFF2-40B4-BE49-F238E27FC236}">
                        <a16:creationId xmlns:a16="http://schemas.microsoft.com/office/drawing/2014/main" id="{A67D9FC4-643A-49BB-B07F-1815D80535DE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乘号 192">
                    <a:extLst>
                      <a:ext uri="{FF2B5EF4-FFF2-40B4-BE49-F238E27FC236}">
                        <a16:creationId xmlns:a16="http://schemas.microsoft.com/office/drawing/2014/main" id="{095AE36D-2B44-4EA9-B6F5-D00A1EA1989B}"/>
                      </a:ext>
                    </a:extLst>
                  </p:cNvPr>
                  <p:cNvSpPr/>
                  <p:nvPr/>
                </p:nvSpPr>
                <p:spPr>
                  <a:xfrm>
                    <a:off x="6307173" y="1898430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E73C8D2E-ED31-4A63-A6F9-AE82479A9FAB}"/>
                    </a:ext>
                  </a:extLst>
                </p:cNvPr>
                <p:cNvSpPr/>
                <p:nvPr/>
              </p:nvSpPr>
              <p:spPr>
                <a:xfrm>
                  <a:off x="1126486" y="1814575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5" name="乘号 274">
                <a:extLst>
                  <a:ext uri="{FF2B5EF4-FFF2-40B4-BE49-F238E27FC236}">
                    <a16:creationId xmlns:a16="http://schemas.microsoft.com/office/drawing/2014/main" id="{2807702F-19C6-4888-89B1-60759F646E4F}"/>
                  </a:ext>
                </a:extLst>
              </p:cNvPr>
              <p:cNvSpPr/>
              <p:nvPr/>
            </p:nvSpPr>
            <p:spPr>
              <a:xfrm>
                <a:off x="1048797" y="5108728"/>
                <a:ext cx="323751" cy="33309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本框 280">
                  <a:extLst>
                    <a:ext uri="{FF2B5EF4-FFF2-40B4-BE49-F238E27FC236}">
                      <a16:creationId xmlns:a16="http://schemas.microsoft.com/office/drawing/2014/main" id="{02AF498D-CCD4-49DC-9258-3631E027FA97}"/>
                    </a:ext>
                  </a:extLst>
                </p:cNvPr>
                <p:cNvSpPr txBox="1"/>
                <p:nvPr/>
              </p:nvSpPr>
              <p:spPr>
                <a:xfrm>
                  <a:off x="857001" y="5474743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1" name="文本框 280">
                  <a:extLst>
                    <a:ext uri="{FF2B5EF4-FFF2-40B4-BE49-F238E27FC236}">
                      <a16:creationId xmlns:a16="http://schemas.microsoft.com/office/drawing/2014/main" id="{02AF498D-CCD4-49DC-9258-3631E027F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01" y="5474743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77BE0C2-BE42-4965-8B3A-3D6210C75456}"/>
              </a:ext>
            </a:extLst>
          </p:cNvPr>
          <p:cNvGrpSpPr/>
          <p:nvPr/>
        </p:nvGrpSpPr>
        <p:grpSpPr>
          <a:xfrm>
            <a:off x="2590975" y="4561456"/>
            <a:ext cx="1250371" cy="1436507"/>
            <a:chOff x="2590975" y="4561456"/>
            <a:chExt cx="1250371" cy="1436507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1AFF29E1-4631-4524-9C4C-E724BB98CB89}"/>
                </a:ext>
              </a:extLst>
            </p:cNvPr>
            <p:cNvGrpSpPr/>
            <p:nvPr/>
          </p:nvGrpSpPr>
          <p:grpSpPr>
            <a:xfrm>
              <a:off x="2820241" y="4561456"/>
              <a:ext cx="860881" cy="834318"/>
              <a:chOff x="2820241" y="4561456"/>
              <a:chExt cx="860881" cy="834318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49840CDF-8B96-4B24-9146-86E89A60B3C6}"/>
                  </a:ext>
                </a:extLst>
              </p:cNvPr>
              <p:cNvGrpSpPr/>
              <p:nvPr/>
            </p:nvGrpSpPr>
            <p:grpSpPr>
              <a:xfrm>
                <a:off x="2820241" y="4561456"/>
                <a:ext cx="860881" cy="834318"/>
                <a:chOff x="1056996" y="1472808"/>
                <a:chExt cx="860881" cy="834318"/>
              </a:xfrm>
            </p:grpSpPr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E60A281E-1CD2-4AD5-8E2C-76E19E2B32AA}"/>
                    </a:ext>
                  </a:extLst>
                </p:cNvPr>
                <p:cNvGrpSpPr/>
                <p:nvPr/>
              </p:nvGrpSpPr>
              <p:grpSpPr>
                <a:xfrm>
                  <a:off x="1056996" y="1472808"/>
                  <a:ext cx="860881" cy="834318"/>
                  <a:chOff x="5232914" y="1898430"/>
                  <a:chExt cx="1721761" cy="1668635"/>
                </a:xfrm>
              </p:grpSpPr>
              <p:grpSp>
                <p:nvGrpSpPr>
                  <p:cNvPr id="201" name="组合 200">
                    <a:extLst>
                      <a:ext uri="{FF2B5EF4-FFF2-40B4-BE49-F238E27FC236}">
                        <a16:creationId xmlns:a16="http://schemas.microsoft.com/office/drawing/2014/main" id="{838DD567-EAC1-44A3-B437-F86F570E41DA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205" name="直接连接符 204">
                      <a:extLst>
                        <a:ext uri="{FF2B5EF4-FFF2-40B4-BE49-F238E27FC236}">
                          <a16:creationId xmlns:a16="http://schemas.microsoft.com/office/drawing/2014/main" id="{C053BD5A-5C8C-4B71-B66E-79D70CD34BE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直接连接符 205">
                      <a:extLst>
                        <a:ext uri="{FF2B5EF4-FFF2-40B4-BE49-F238E27FC236}">
                          <a16:creationId xmlns:a16="http://schemas.microsoft.com/office/drawing/2014/main" id="{68CB77CD-264E-4361-97EE-C6C4791ED92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直接连接符 206">
                      <a:extLst>
                        <a:ext uri="{FF2B5EF4-FFF2-40B4-BE49-F238E27FC236}">
                          <a16:creationId xmlns:a16="http://schemas.microsoft.com/office/drawing/2014/main" id="{89FF0FE7-23D2-467F-B74D-18550862BE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直接连接符 207">
                      <a:extLst>
                        <a:ext uri="{FF2B5EF4-FFF2-40B4-BE49-F238E27FC236}">
                          <a16:creationId xmlns:a16="http://schemas.microsoft.com/office/drawing/2014/main" id="{CB6E3849-1A34-4E21-922B-0FFF49CAB3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9B51BEB5-CBB9-4D9E-A51C-E798C1F8AAE8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乘号 202">
                    <a:extLst>
                      <a:ext uri="{FF2B5EF4-FFF2-40B4-BE49-F238E27FC236}">
                        <a16:creationId xmlns:a16="http://schemas.microsoft.com/office/drawing/2014/main" id="{76BA47CA-D728-4E20-8D24-AFC2898DF3CE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乘号 203">
                    <a:extLst>
                      <a:ext uri="{FF2B5EF4-FFF2-40B4-BE49-F238E27FC236}">
                        <a16:creationId xmlns:a16="http://schemas.microsoft.com/office/drawing/2014/main" id="{B52325E7-11D3-4E33-939D-F46582255EA3}"/>
                      </a:ext>
                    </a:extLst>
                  </p:cNvPr>
                  <p:cNvSpPr/>
                  <p:nvPr/>
                </p:nvSpPr>
                <p:spPr>
                  <a:xfrm>
                    <a:off x="6307173" y="1898430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0" name="椭圆 199">
                  <a:extLst>
                    <a:ext uri="{FF2B5EF4-FFF2-40B4-BE49-F238E27FC236}">
                      <a16:creationId xmlns:a16="http://schemas.microsoft.com/office/drawing/2014/main" id="{27D662AE-39A2-4D86-A593-49BF011F0827}"/>
                    </a:ext>
                  </a:extLst>
                </p:cNvPr>
                <p:cNvSpPr/>
                <p:nvPr/>
              </p:nvSpPr>
              <p:spPr>
                <a:xfrm>
                  <a:off x="1126486" y="1814575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6" name="乘号 275">
                <a:extLst>
                  <a:ext uri="{FF2B5EF4-FFF2-40B4-BE49-F238E27FC236}">
                    <a16:creationId xmlns:a16="http://schemas.microsoft.com/office/drawing/2014/main" id="{6E0F918B-FD9E-4C36-8368-FC164018796F}"/>
                  </a:ext>
                </a:extLst>
              </p:cNvPr>
              <p:cNvSpPr/>
              <p:nvPr/>
            </p:nvSpPr>
            <p:spPr>
              <a:xfrm>
                <a:off x="3091048" y="4561456"/>
                <a:ext cx="323751" cy="33309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B8979EB4-43AA-49C3-90C5-29F3DFC524EF}"/>
                    </a:ext>
                  </a:extLst>
                </p:cNvPr>
                <p:cNvSpPr txBox="1"/>
                <p:nvPr/>
              </p:nvSpPr>
              <p:spPr>
                <a:xfrm>
                  <a:off x="2590975" y="5474743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B8979EB4-43AA-49C3-90C5-29F3DFC52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975" y="5474743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6B8B5F3-4968-41BF-991E-E845EF65AD7C}"/>
              </a:ext>
            </a:extLst>
          </p:cNvPr>
          <p:cNvGrpSpPr/>
          <p:nvPr/>
        </p:nvGrpSpPr>
        <p:grpSpPr>
          <a:xfrm>
            <a:off x="6156581" y="4561456"/>
            <a:ext cx="1250371" cy="1436507"/>
            <a:chOff x="6156581" y="4561456"/>
            <a:chExt cx="1250371" cy="1436507"/>
          </a:xfrm>
        </p:grpSpPr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C1F79FC9-AD94-4A00-8A36-F3842BBF09CC}"/>
                </a:ext>
              </a:extLst>
            </p:cNvPr>
            <p:cNvGrpSpPr/>
            <p:nvPr/>
          </p:nvGrpSpPr>
          <p:grpSpPr>
            <a:xfrm>
              <a:off x="6350225" y="4561456"/>
              <a:ext cx="861611" cy="834318"/>
              <a:chOff x="1056996" y="1472808"/>
              <a:chExt cx="861611" cy="834318"/>
            </a:xfrm>
          </p:grpSpPr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313A24ED-ACBC-4BDB-A18E-AE6DF18FAEA1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1611" cy="834318"/>
                <a:chOff x="5232914" y="1898430"/>
                <a:chExt cx="1723221" cy="1668635"/>
              </a:xfrm>
            </p:grpSpPr>
            <p:grpSp>
              <p:nvGrpSpPr>
                <p:cNvPr id="267" name="组合 266">
                  <a:extLst>
                    <a:ext uri="{FF2B5EF4-FFF2-40B4-BE49-F238E27FC236}">
                      <a16:creationId xmlns:a16="http://schemas.microsoft.com/office/drawing/2014/main" id="{C4B25152-6F52-4313-9F5B-E905FC0C8117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71" name="直接连接符 270">
                    <a:extLst>
                      <a:ext uri="{FF2B5EF4-FFF2-40B4-BE49-F238E27FC236}">
                        <a16:creationId xmlns:a16="http://schemas.microsoft.com/office/drawing/2014/main" id="{5348E350-C571-4148-A74F-AA08CF4C5D35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直接连接符 271">
                    <a:extLst>
                      <a:ext uri="{FF2B5EF4-FFF2-40B4-BE49-F238E27FC236}">
                        <a16:creationId xmlns:a16="http://schemas.microsoft.com/office/drawing/2014/main" id="{374BF461-FFA0-4E40-A749-0068419BE578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72">
                    <a:extLst>
                      <a:ext uri="{FF2B5EF4-FFF2-40B4-BE49-F238E27FC236}">
                        <a16:creationId xmlns:a16="http://schemas.microsoft.com/office/drawing/2014/main" id="{5966C9FC-1356-4654-B197-D78BBFF2E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73">
                    <a:extLst>
                      <a:ext uri="{FF2B5EF4-FFF2-40B4-BE49-F238E27FC236}">
                        <a16:creationId xmlns:a16="http://schemas.microsoft.com/office/drawing/2014/main" id="{73F74CD1-50F7-4C7E-961C-78E1FB6EF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椭圆 267">
                  <a:extLst>
                    <a:ext uri="{FF2B5EF4-FFF2-40B4-BE49-F238E27FC236}">
                      <a16:creationId xmlns:a16="http://schemas.microsoft.com/office/drawing/2014/main" id="{40F2A174-3B46-42BE-AAC6-DB25BE6E3684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乘号 268">
                  <a:extLst>
                    <a:ext uri="{FF2B5EF4-FFF2-40B4-BE49-F238E27FC236}">
                      <a16:creationId xmlns:a16="http://schemas.microsoft.com/office/drawing/2014/main" id="{6D789DB5-B003-40A8-A2A2-8B80C99ABD18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乘号 269">
                  <a:extLst>
                    <a:ext uri="{FF2B5EF4-FFF2-40B4-BE49-F238E27FC236}">
                      <a16:creationId xmlns:a16="http://schemas.microsoft.com/office/drawing/2014/main" id="{48E8C4F1-E069-4F93-BBC5-67C25BF3B64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乘号 278">
                  <a:extLst>
                    <a:ext uri="{FF2B5EF4-FFF2-40B4-BE49-F238E27FC236}">
                      <a16:creationId xmlns:a16="http://schemas.microsoft.com/office/drawing/2014/main" id="{1C84B2DD-B65C-4B37-A686-4E6E8BEB0AEA}"/>
                    </a:ext>
                  </a:extLst>
                </p:cNvPr>
                <p:cNvSpPr/>
                <p:nvPr/>
              </p:nvSpPr>
              <p:spPr>
                <a:xfrm>
                  <a:off x="6308633" y="243613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034D5AA3-6663-4E22-AF9D-171C0981A64A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0BAA182B-E491-45AB-87EB-8595351BD91B}"/>
                    </a:ext>
                  </a:extLst>
                </p:cNvPr>
                <p:cNvSpPr txBox="1"/>
                <p:nvPr/>
              </p:nvSpPr>
              <p:spPr>
                <a:xfrm>
                  <a:off x="6156581" y="5474743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0BAA182B-E491-45AB-87EB-8595351BD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581" y="5474743"/>
                  <a:ext cx="12503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A454568-EDD1-4D68-85D9-B89E773C0ACA}"/>
              </a:ext>
            </a:extLst>
          </p:cNvPr>
          <p:cNvGrpSpPr/>
          <p:nvPr/>
        </p:nvGrpSpPr>
        <p:grpSpPr>
          <a:xfrm>
            <a:off x="4387201" y="4561456"/>
            <a:ext cx="1250371" cy="1438361"/>
            <a:chOff x="4387201" y="4561456"/>
            <a:chExt cx="1250371" cy="1438361"/>
          </a:xfrm>
        </p:grpSpPr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8977C149-871E-4EE0-B1FA-57BEE83D73C5}"/>
                </a:ext>
              </a:extLst>
            </p:cNvPr>
            <p:cNvGrpSpPr/>
            <p:nvPr/>
          </p:nvGrpSpPr>
          <p:grpSpPr>
            <a:xfrm>
              <a:off x="4585233" y="4561456"/>
              <a:ext cx="860881" cy="880362"/>
              <a:chOff x="1056996" y="1472808"/>
              <a:chExt cx="860881" cy="880362"/>
            </a:xfrm>
          </p:grpSpPr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5E59C720-C5E3-4BC6-97AE-F6C038EC3349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80362"/>
                <a:chOff x="5232914" y="1898430"/>
                <a:chExt cx="1721761" cy="1760723"/>
              </a:xfrm>
            </p:grpSpPr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A2D4794D-E57A-476C-8059-93797B85B197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49" name="直接连接符 248">
                    <a:extLst>
                      <a:ext uri="{FF2B5EF4-FFF2-40B4-BE49-F238E27FC236}">
                        <a16:creationId xmlns:a16="http://schemas.microsoft.com/office/drawing/2014/main" id="{2217902C-4856-4B76-B27F-F70F4807D8C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>
                    <a:extLst>
                      <a:ext uri="{FF2B5EF4-FFF2-40B4-BE49-F238E27FC236}">
                        <a16:creationId xmlns:a16="http://schemas.microsoft.com/office/drawing/2014/main" id="{2A28E7B6-8BB2-49E8-9246-19ED3806721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>
                    <a:extLst>
                      <a:ext uri="{FF2B5EF4-FFF2-40B4-BE49-F238E27FC236}">
                        <a16:creationId xmlns:a16="http://schemas.microsoft.com/office/drawing/2014/main" id="{EE2D2559-3E49-42D0-B2F0-8AA867E50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>
                    <a:extLst>
                      <a:ext uri="{FF2B5EF4-FFF2-40B4-BE49-F238E27FC236}">
                        <a16:creationId xmlns:a16="http://schemas.microsoft.com/office/drawing/2014/main" id="{CDAF3108-49B3-4BE0-A52A-DA3B4B3753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95BAA8C3-A2BE-49ED-9D8B-3AA811E3C44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乘号 246">
                  <a:extLst>
                    <a:ext uri="{FF2B5EF4-FFF2-40B4-BE49-F238E27FC236}">
                      <a16:creationId xmlns:a16="http://schemas.microsoft.com/office/drawing/2014/main" id="{E265D70E-6851-4776-9DBB-23E3D5514347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乘号 247">
                  <a:extLst>
                    <a:ext uri="{FF2B5EF4-FFF2-40B4-BE49-F238E27FC236}">
                      <a16:creationId xmlns:a16="http://schemas.microsoft.com/office/drawing/2014/main" id="{7467FFB3-0A4B-49B0-A3D5-7B6D73703071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乘号 277">
                  <a:extLst>
                    <a:ext uri="{FF2B5EF4-FFF2-40B4-BE49-F238E27FC236}">
                      <a16:creationId xmlns:a16="http://schemas.microsoft.com/office/drawing/2014/main" id="{4F93E408-3BBC-453D-AC6A-F1698CE4D982}"/>
                    </a:ext>
                  </a:extLst>
                </p:cNvPr>
                <p:cNvSpPr/>
                <p:nvPr/>
              </p:nvSpPr>
              <p:spPr>
                <a:xfrm>
                  <a:off x="5763472" y="2992973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FE7C83EF-F1E5-45ED-BC85-D91BC81FB04B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3CC27C81-ACF4-4872-899F-C91E14CA14B8}"/>
                    </a:ext>
                  </a:extLst>
                </p:cNvPr>
                <p:cNvSpPr txBox="1"/>
                <p:nvPr/>
              </p:nvSpPr>
              <p:spPr>
                <a:xfrm>
                  <a:off x="4387201" y="5476597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3CC27C81-ACF4-4872-899F-C91E14CA1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01" y="5476597"/>
                  <a:ext cx="125037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576E352-F9DD-4119-884D-11361680FE72}"/>
              </a:ext>
            </a:extLst>
          </p:cNvPr>
          <p:cNvGrpSpPr/>
          <p:nvPr/>
        </p:nvGrpSpPr>
        <p:grpSpPr>
          <a:xfrm>
            <a:off x="7914920" y="4561456"/>
            <a:ext cx="1250371" cy="1436507"/>
            <a:chOff x="7914920" y="4561456"/>
            <a:chExt cx="1250371" cy="1436507"/>
          </a:xfrm>
        </p:grpSpPr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87C2FC07-5CA7-4193-9B32-23294FCAC0B6}"/>
                </a:ext>
              </a:extLst>
            </p:cNvPr>
            <p:cNvGrpSpPr/>
            <p:nvPr/>
          </p:nvGrpSpPr>
          <p:grpSpPr>
            <a:xfrm>
              <a:off x="8115218" y="4561456"/>
              <a:ext cx="863094" cy="869775"/>
              <a:chOff x="1056996" y="1472808"/>
              <a:chExt cx="863094" cy="869775"/>
            </a:xfrm>
          </p:grpSpPr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B9BF4B56-B81D-4F38-A50A-D704083D6A38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3094" cy="869775"/>
                <a:chOff x="5232914" y="1898430"/>
                <a:chExt cx="1726187" cy="1739549"/>
              </a:xfrm>
            </p:grpSpPr>
            <p:grpSp>
              <p:nvGrpSpPr>
                <p:cNvPr id="256" name="组合 255">
                  <a:extLst>
                    <a:ext uri="{FF2B5EF4-FFF2-40B4-BE49-F238E27FC236}">
                      <a16:creationId xmlns:a16="http://schemas.microsoft.com/office/drawing/2014/main" id="{BAFABEFA-0598-4CCD-A101-C4A2CD560115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60" name="直接连接符 259">
                    <a:extLst>
                      <a:ext uri="{FF2B5EF4-FFF2-40B4-BE49-F238E27FC236}">
                        <a16:creationId xmlns:a16="http://schemas.microsoft.com/office/drawing/2014/main" id="{DA2E3DC5-094B-4385-955F-7C45482E9EEC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>
                    <a:extLst>
                      <a:ext uri="{FF2B5EF4-FFF2-40B4-BE49-F238E27FC236}">
                        <a16:creationId xmlns:a16="http://schemas.microsoft.com/office/drawing/2014/main" id="{5E6F8EFD-3151-4214-BC9A-B6A17BF5F68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>
                    <a:extLst>
                      <a:ext uri="{FF2B5EF4-FFF2-40B4-BE49-F238E27FC236}">
                        <a16:creationId xmlns:a16="http://schemas.microsoft.com/office/drawing/2014/main" id="{7A5958EB-76A4-45AC-871F-0357AE213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>
                    <a:extLst>
                      <a:ext uri="{FF2B5EF4-FFF2-40B4-BE49-F238E27FC236}">
                        <a16:creationId xmlns:a16="http://schemas.microsoft.com/office/drawing/2014/main" id="{ECBC513E-E80C-4527-9FBB-F824EE3D35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7" name="椭圆 256">
                  <a:extLst>
                    <a:ext uri="{FF2B5EF4-FFF2-40B4-BE49-F238E27FC236}">
                      <a16:creationId xmlns:a16="http://schemas.microsoft.com/office/drawing/2014/main" id="{9E6D7057-C32D-49B1-A96C-1965B6B443A8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乘号 257">
                  <a:extLst>
                    <a:ext uri="{FF2B5EF4-FFF2-40B4-BE49-F238E27FC236}">
                      <a16:creationId xmlns:a16="http://schemas.microsoft.com/office/drawing/2014/main" id="{0448F3EC-58D9-4B1D-ACAB-5800336A89F4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乘号 258">
                  <a:extLst>
                    <a:ext uri="{FF2B5EF4-FFF2-40B4-BE49-F238E27FC236}">
                      <a16:creationId xmlns:a16="http://schemas.microsoft.com/office/drawing/2014/main" id="{ECE14B9B-784D-4CAB-ADD3-9FB2D76EFE55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乘号 279">
                  <a:extLst>
                    <a:ext uri="{FF2B5EF4-FFF2-40B4-BE49-F238E27FC236}">
                      <a16:creationId xmlns:a16="http://schemas.microsoft.com/office/drawing/2014/main" id="{7E80ED8C-F158-4BBD-B711-D73CFF25C81B}"/>
                    </a:ext>
                  </a:extLst>
                </p:cNvPr>
                <p:cNvSpPr/>
                <p:nvPr/>
              </p:nvSpPr>
              <p:spPr>
                <a:xfrm>
                  <a:off x="6311599" y="2971799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575B0E50-3ECD-4390-A960-EEBD98A2A835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CA6A53B8-173A-4B04-9676-A727D538087B}"/>
                    </a:ext>
                  </a:extLst>
                </p:cNvPr>
                <p:cNvSpPr txBox="1"/>
                <p:nvPr/>
              </p:nvSpPr>
              <p:spPr>
                <a:xfrm>
                  <a:off x="7914920" y="5474743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5" name="文本框 284">
                  <a:extLst>
                    <a:ext uri="{FF2B5EF4-FFF2-40B4-BE49-F238E27FC236}">
                      <a16:creationId xmlns:a16="http://schemas.microsoft.com/office/drawing/2014/main" id="{CA6A53B8-173A-4B04-9676-A727D5380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20" y="5474743"/>
                  <a:ext cx="125037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2E1B67F5-162A-4606-A4A6-CDE902D788F0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2E1B67F5-162A-4606-A4A6-CDE902D7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EB903F31-7F3D-4994-9352-B7F1F7E71B7B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EB903F31-7F3D-4994-9352-B7F1F7E71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443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D5F3CA79-A53F-4F13-8C91-2D14C4030CAB}"/>
              </a:ext>
            </a:extLst>
          </p:cNvPr>
          <p:cNvGrpSpPr/>
          <p:nvPr/>
        </p:nvGrpSpPr>
        <p:grpSpPr>
          <a:xfrm>
            <a:off x="2918910" y="2330058"/>
            <a:ext cx="858561" cy="834318"/>
            <a:chOff x="2918910" y="1472808"/>
            <a:chExt cx="858561" cy="83431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33EE735-7626-40FF-ADE4-92868CACEFFA}"/>
                </a:ext>
              </a:extLst>
            </p:cNvPr>
            <p:cNvGrpSpPr/>
            <p:nvPr/>
          </p:nvGrpSpPr>
          <p:grpSpPr>
            <a:xfrm>
              <a:off x="2918910" y="1472808"/>
              <a:ext cx="858561" cy="834318"/>
              <a:chOff x="5232914" y="1898430"/>
              <a:chExt cx="1717121" cy="166863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96DF4A4-779D-4F97-8325-F04CD50D209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5F05F35B-111E-4B94-9D9D-CA90051C7577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BD374899-A4B5-46FF-9255-580DDF68B49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85342EC3-3940-4818-BC53-4BE67E4DF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D15F768E-5D89-4BC6-974D-176353594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3F7E631-270F-4D20-96A5-9A78B57330CE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乘号 33">
                <a:extLst>
                  <a:ext uri="{FF2B5EF4-FFF2-40B4-BE49-F238E27FC236}">
                    <a16:creationId xmlns:a16="http://schemas.microsoft.com/office/drawing/2014/main" id="{61FB4F72-3395-4645-B1A1-5726B9274D93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乘号 34">
                <a:extLst>
                  <a:ext uri="{FF2B5EF4-FFF2-40B4-BE49-F238E27FC236}">
                    <a16:creationId xmlns:a16="http://schemas.microsoft.com/office/drawing/2014/main" id="{83EF5019-F6E2-40E2-A060-D505325C5FC0}"/>
                  </a:ext>
                </a:extLst>
              </p:cNvPr>
              <p:cNvSpPr/>
              <p:nvPr/>
            </p:nvSpPr>
            <p:spPr>
              <a:xfrm>
                <a:off x="6302533" y="1898430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2420FCF-A088-4F77-BD8D-1E310CA1E033}"/>
                </a:ext>
              </a:extLst>
            </p:cNvPr>
            <p:cNvSpPr/>
            <p:nvPr/>
          </p:nvSpPr>
          <p:spPr>
            <a:xfrm>
              <a:off x="2989248" y="2073808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236653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C64AA8-680D-44AE-8AF3-CD852479FBC2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1544E51-7CFE-4F3A-9DE2-D612BFA3FA8E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1544E51-7CFE-4F3A-9DE2-D612BFA3F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B77F3AC-26E7-4533-A5A0-DA66F838471C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B77F3AC-26E7-4533-A5A0-DA66F838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286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D5F3CA79-A53F-4F13-8C91-2D14C4030CAB}"/>
              </a:ext>
            </a:extLst>
          </p:cNvPr>
          <p:cNvGrpSpPr/>
          <p:nvPr/>
        </p:nvGrpSpPr>
        <p:grpSpPr>
          <a:xfrm>
            <a:off x="2918910" y="2330058"/>
            <a:ext cx="858561" cy="834318"/>
            <a:chOff x="2918910" y="1472808"/>
            <a:chExt cx="858561" cy="83431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33EE735-7626-40FF-ADE4-92868CACEFFA}"/>
                </a:ext>
              </a:extLst>
            </p:cNvPr>
            <p:cNvGrpSpPr/>
            <p:nvPr/>
          </p:nvGrpSpPr>
          <p:grpSpPr>
            <a:xfrm>
              <a:off x="2918910" y="1472808"/>
              <a:ext cx="858561" cy="834318"/>
              <a:chOff x="5232914" y="1898430"/>
              <a:chExt cx="1717121" cy="1668635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96DF4A4-779D-4F97-8325-F04CD50D209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5F05F35B-111E-4B94-9D9D-CA90051C7577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BD374899-A4B5-46FF-9255-580DDF68B49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85342EC3-3940-4818-BC53-4BE67E4DFE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D15F768E-5D89-4BC6-974D-176353594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3F7E631-270F-4D20-96A5-9A78B57330CE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乘号 33">
                <a:extLst>
                  <a:ext uri="{FF2B5EF4-FFF2-40B4-BE49-F238E27FC236}">
                    <a16:creationId xmlns:a16="http://schemas.microsoft.com/office/drawing/2014/main" id="{61FB4F72-3395-4645-B1A1-5726B9274D93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乘号 34">
                <a:extLst>
                  <a:ext uri="{FF2B5EF4-FFF2-40B4-BE49-F238E27FC236}">
                    <a16:creationId xmlns:a16="http://schemas.microsoft.com/office/drawing/2014/main" id="{83EF5019-F6E2-40E2-A060-D505325C5FC0}"/>
                  </a:ext>
                </a:extLst>
              </p:cNvPr>
              <p:cNvSpPr/>
              <p:nvPr/>
            </p:nvSpPr>
            <p:spPr>
              <a:xfrm>
                <a:off x="6302533" y="1898430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2420FCF-A088-4F77-BD8D-1E310CA1E033}"/>
                </a:ext>
              </a:extLst>
            </p:cNvPr>
            <p:cNvSpPr/>
            <p:nvPr/>
          </p:nvSpPr>
          <p:spPr>
            <a:xfrm>
              <a:off x="2989248" y="2073808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236653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C64AA8-680D-44AE-8AF3-CD852479FBC2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A675AFF6-CA15-4D02-9169-B0CA020B00DE}"/>
              </a:ext>
            </a:extLst>
          </p:cNvPr>
          <p:cNvGrpSpPr/>
          <p:nvPr/>
        </p:nvGrpSpPr>
        <p:grpSpPr>
          <a:xfrm>
            <a:off x="2346016" y="3273672"/>
            <a:ext cx="7532971" cy="1053756"/>
            <a:chOff x="726015" y="3640290"/>
            <a:chExt cx="7532971" cy="1053756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A58CC999-186B-4861-92A9-1FA5EBC31CA2}"/>
                </a:ext>
              </a:extLst>
            </p:cNvPr>
            <p:cNvGrpSpPr/>
            <p:nvPr/>
          </p:nvGrpSpPr>
          <p:grpSpPr>
            <a:xfrm>
              <a:off x="1202631" y="3640290"/>
              <a:ext cx="7056355" cy="1053756"/>
              <a:chOff x="6069054" y="1387765"/>
              <a:chExt cx="5250220" cy="1053756"/>
            </a:xfrm>
          </p:grpSpPr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1CAEE0F3-B93A-452D-8E56-162632CE3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54" y="1387765"/>
                <a:ext cx="197954" cy="10477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820F83BA-FB3C-406A-ACB7-D7128566F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77" y="1387765"/>
                <a:ext cx="1152577" cy="10477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62A2F031-9A32-4446-BBDC-270471790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879" y="1388509"/>
                <a:ext cx="4572395" cy="101653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C1880ED1-0C80-402A-B253-64E1C55B4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474" y="1399486"/>
                <a:ext cx="3393937" cy="103603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1A138141-462E-46E1-9E2B-B36FE9348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17" y="1396162"/>
                <a:ext cx="2275240" cy="10453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540F02A-C6F4-4362-8A40-83E9CA54CB84}"/>
                </a:ext>
              </a:extLst>
            </p:cNvPr>
            <p:cNvSpPr txBox="1"/>
            <p:nvPr/>
          </p:nvSpPr>
          <p:spPr>
            <a:xfrm>
              <a:off x="726015" y="3765650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0000"/>
                  </a:highlight>
                </a:rPr>
                <a:t>Opponent(min)</a:t>
              </a: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1A7274D-44D7-417C-93B4-3C1642A2A779}"/>
              </a:ext>
            </a:extLst>
          </p:cNvPr>
          <p:cNvGrpSpPr/>
          <p:nvPr/>
        </p:nvGrpSpPr>
        <p:grpSpPr>
          <a:xfrm>
            <a:off x="2458895" y="4488065"/>
            <a:ext cx="1250371" cy="1418267"/>
            <a:chOff x="857001" y="4579696"/>
            <a:chExt cx="1250371" cy="1418267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2A1C8F96-A645-4325-A14E-3210BEC7651B}"/>
                </a:ext>
              </a:extLst>
            </p:cNvPr>
            <p:cNvGrpSpPr/>
            <p:nvPr/>
          </p:nvGrpSpPr>
          <p:grpSpPr>
            <a:xfrm>
              <a:off x="1047711" y="4579696"/>
              <a:ext cx="868419" cy="834318"/>
              <a:chOff x="1047711" y="4579696"/>
              <a:chExt cx="868419" cy="834318"/>
            </a:xfrm>
          </p:grpSpPr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C05FA8CB-7DEC-47AD-84A0-A93DA01331F4}"/>
                  </a:ext>
                </a:extLst>
              </p:cNvPr>
              <p:cNvGrpSpPr/>
              <p:nvPr/>
            </p:nvGrpSpPr>
            <p:grpSpPr>
              <a:xfrm>
                <a:off x="1055249" y="4579696"/>
                <a:ext cx="860881" cy="834318"/>
                <a:chOff x="1056996" y="1472808"/>
                <a:chExt cx="860881" cy="834318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D65C877C-A42A-48E6-AB96-464E3417C251}"/>
                    </a:ext>
                  </a:extLst>
                </p:cNvPr>
                <p:cNvGrpSpPr/>
                <p:nvPr/>
              </p:nvGrpSpPr>
              <p:grpSpPr>
                <a:xfrm>
                  <a:off x="1056996" y="1472808"/>
                  <a:ext cx="860881" cy="834318"/>
                  <a:chOff x="5232914" y="1898430"/>
                  <a:chExt cx="1721761" cy="1668635"/>
                </a:xfrm>
              </p:grpSpPr>
              <p:grpSp>
                <p:nvGrpSpPr>
                  <p:cNvPr id="186" name="组合 185">
                    <a:extLst>
                      <a:ext uri="{FF2B5EF4-FFF2-40B4-BE49-F238E27FC236}">
                        <a16:creationId xmlns:a16="http://schemas.microsoft.com/office/drawing/2014/main" id="{6A23E7A1-60AE-4419-BF16-AA8E710A6845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212" name="直接连接符 211">
                      <a:extLst>
                        <a:ext uri="{FF2B5EF4-FFF2-40B4-BE49-F238E27FC236}">
                          <a16:creationId xmlns:a16="http://schemas.microsoft.com/office/drawing/2014/main" id="{7037BD86-4039-4CC1-A389-7059DC7F25D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A0242082-81AE-4904-BE74-DE91C7C0866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直接连接符 213">
                      <a:extLst>
                        <a:ext uri="{FF2B5EF4-FFF2-40B4-BE49-F238E27FC236}">
                          <a16:creationId xmlns:a16="http://schemas.microsoft.com/office/drawing/2014/main" id="{02CEFF38-7FCE-4B14-975C-4EA9B333E0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直接连接符 214">
                      <a:extLst>
                        <a:ext uri="{FF2B5EF4-FFF2-40B4-BE49-F238E27FC236}">
                          <a16:creationId xmlns:a16="http://schemas.microsoft.com/office/drawing/2014/main" id="{D61F3F5F-FF20-45B9-B42C-46B6597189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AA88335E-37D9-4E5F-A2FC-D1A532173ED3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乘号 209">
                    <a:extLst>
                      <a:ext uri="{FF2B5EF4-FFF2-40B4-BE49-F238E27FC236}">
                        <a16:creationId xmlns:a16="http://schemas.microsoft.com/office/drawing/2014/main" id="{64DA707B-CB32-4E7A-8E0B-2B38FFAA43AB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乘号 210">
                    <a:extLst>
                      <a:ext uri="{FF2B5EF4-FFF2-40B4-BE49-F238E27FC236}">
                        <a16:creationId xmlns:a16="http://schemas.microsoft.com/office/drawing/2014/main" id="{946A944A-4993-48A3-8AF4-F05C1C265A76}"/>
                      </a:ext>
                    </a:extLst>
                  </p:cNvPr>
                  <p:cNvSpPr/>
                  <p:nvPr/>
                </p:nvSpPr>
                <p:spPr>
                  <a:xfrm>
                    <a:off x="6307173" y="1898430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627A20E0-8B6C-45D8-8C0B-B07C40507B05}"/>
                    </a:ext>
                  </a:extLst>
                </p:cNvPr>
                <p:cNvSpPr/>
                <p:nvPr/>
              </p:nvSpPr>
              <p:spPr>
                <a:xfrm>
                  <a:off x="1128702" y="2074752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3" name="乘号 182">
                <a:extLst>
                  <a:ext uri="{FF2B5EF4-FFF2-40B4-BE49-F238E27FC236}">
                    <a16:creationId xmlns:a16="http://schemas.microsoft.com/office/drawing/2014/main" id="{2B851D92-C988-4F68-99A9-16ED86C20405}"/>
                  </a:ext>
                </a:extLst>
              </p:cNvPr>
              <p:cNvSpPr/>
              <p:nvPr/>
            </p:nvSpPr>
            <p:spPr>
              <a:xfrm>
                <a:off x="1047711" y="4848550"/>
                <a:ext cx="323751" cy="33309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52138902-335B-4A0B-B747-3A2AA3E453D0}"/>
                    </a:ext>
                  </a:extLst>
                </p:cNvPr>
                <p:cNvSpPr txBox="1"/>
                <p:nvPr/>
              </p:nvSpPr>
              <p:spPr>
                <a:xfrm>
                  <a:off x="857001" y="5474743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52138902-335B-4A0B-B747-3A2AA3E45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01" y="5474743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C44FFDFE-A317-41EB-9F3F-6802CE6AA7F0}"/>
              </a:ext>
            </a:extLst>
          </p:cNvPr>
          <p:cNvGrpSpPr/>
          <p:nvPr/>
        </p:nvGrpSpPr>
        <p:grpSpPr>
          <a:xfrm>
            <a:off x="4192869" y="4469825"/>
            <a:ext cx="1250371" cy="1436507"/>
            <a:chOff x="2590975" y="4561456"/>
            <a:chExt cx="1250371" cy="1436507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B3E6BD4B-D26B-48F0-A94A-2C1B4FE119EE}"/>
                </a:ext>
              </a:extLst>
            </p:cNvPr>
            <p:cNvGrpSpPr/>
            <p:nvPr/>
          </p:nvGrpSpPr>
          <p:grpSpPr>
            <a:xfrm>
              <a:off x="2820241" y="4561456"/>
              <a:ext cx="860881" cy="834318"/>
              <a:chOff x="2820241" y="4561456"/>
              <a:chExt cx="860881" cy="834318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BCC8E8DF-2E1A-4608-9623-3FB359B51559}"/>
                  </a:ext>
                </a:extLst>
              </p:cNvPr>
              <p:cNvGrpSpPr/>
              <p:nvPr/>
            </p:nvGrpSpPr>
            <p:grpSpPr>
              <a:xfrm>
                <a:off x="2820241" y="4561456"/>
                <a:ext cx="860881" cy="834318"/>
                <a:chOff x="1056996" y="1472808"/>
                <a:chExt cx="860881" cy="834318"/>
              </a:xfrm>
            </p:grpSpPr>
            <p:grpSp>
              <p:nvGrpSpPr>
                <p:cNvPr id="221" name="组合 220">
                  <a:extLst>
                    <a:ext uri="{FF2B5EF4-FFF2-40B4-BE49-F238E27FC236}">
                      <a16:creationId xmlns:a16="http://schemas.microsoft.com/office/drawing/2014/main" id="{A3A6F1BE-6E61-4EC4-A06A-CFCBDD1A8B91}"/>
                    </a:ext>
                  </a:extLst>
                </p:cNvPr>
                <p:cNvGrpSpPr/>
                <p:nvPr/>
              </p:nvGrpSpPr>
              <p:grpSpPr>
                <a:xfrm>
                  <a:off x="1056996" y="1472808"/>
                  <a:ext cx="860881" cy="834318"/>
                  <a:chOff x="5232914" y="1898430"/>
                  <a:chExt cx="1721761" cy="1668635"/>
                </a:xfrm>
              </p:grpSpPr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1ACBA5C6-FB9F-4F48-9B26-BBC31CF515DC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227" name="直接连接符 226">
                      <a:extLst>
                        <a:ext uri="{FF2B5EF4-FFF2-40B4-BE49-F238E27FC236}">
                          <a16:creationId xmlns:a16="http://schemas.microsoft.com/office/drawing/2014/main" id="{70BFB87B-3AE7-4BA4-B393-D06D2763467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直接连接符 227">
                      <a:extLst>
                        <a:ext uri="{FF2B5EF4-FFF2-40B4-BE49-F238E27FC236}">
                          <a16:creationId xmlns:a16="http://schemas.microsoft.com/office/drawing/2014/main" id="{A96E26D0-909A-40D6-B58C-29516680D3F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直接连接符 228">
                      <a:extLst>
                        <a:ext uri="{FF2B5EF4-FFF2-40B4-BE49-F238E27FC236}">
                          <a16:creationId xmlns:a16="http://schemas.microsoft.com/office/drawing/2014/main" id="{06D1A2EE-0317-4056-9EE7-6185235E0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直接连接符 229">
                      <a:extLst>
                        <a:ext uri="{FF2B5EF4-FFF2-40B4-BE49-F238E27FC236}">
                          <a16:creationId xmlns:a16="http://schemas.microsoft.com/office/drawing/2014/main" id="{0EE20FA7-4BDC-4E8B-BB33-7A30D177E6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0D06428F-C001-4FC4-9B0E-14FA0F50845E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乘号 224">
                    <a:extLst>
                      <a:ext uri="{FF2B5EF4-FFF2-40B4-BE49-F238E27FC236}">
                        <a16:creationId xmlns:a16="http://schemas.microsoft.com/office/drawing/2014/main" id="{8837EEB6-5204-4BBF-A66D-4CD6C1631AA5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乘号 225">
                    <a:extLst>
                      <a:ext uri="{FF2B5EF4-FFF2-40B4-BE49-F238E27FC236}">
                        <a16:creationId xmlns:a16="http://schemas.microsoft.com/office/drawing/2014/main" id="{6F20FD82-B490-404C-9C44-F1EF2DB5D196}"/>
                      </a:ext>
                    </a:extLst>
                  </p:cNvPr>
                  <p:cNvSpPr/>
                  <p:nvPr/>
                </p:nvSpPr>
                <p:spPr>
                  <a:xfrm>
                    <a:off x="6307173" y="1898430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2" name="椭圆 221">
                  <a:extLst>
                    <a:ext uri="{FF2B5EF4-FFF2-40B4-BE49-F238E27FC236}">
                      <a16:creationId xmlns:a16="http://schemas.microsoft.com/office/drawing/2014/main" id="{249FFE4F-854C-4482-A3E6-3DE3868A14CD}"/>
                    </a:ext>
                  </a:extLst>
                </p:cNvPr>
                <p:cNvSpPr/>
                <p:nvPr/>
              </p:nvSpPr>
              <p:spPr>
                <a:xfrm>
                  <a:off x="1131392" y="2074968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0" name="乘号 219">
                <a:extLst>
                  <a:ext uri="{FF2B5EF4-FFF2-40B4-BE49-F238E27FC236}">
                    <a16:creationId xmlns:a16="http://schemas.microsoft.com/office/drawing/2014/main" id="{7E42F5A1-0293-48DB-B459-48CC8B97BBD3}"/>
                  </a:ext>
                </a:extLst>
              </p:cNvPr>
              <p:cNvSpPr/>
              <p:nvPr/>
            </p:nvSpPr>
            <p:spPr>
              <a:xfrm>
                <a:off x="3091048" y="4561456"/>
                <a:ext cx="323751" cy="33309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743F9144-B906-45A0-B49C-50E4D4C5D46C}"/>
                    </a:ext>
                  </a:extLst>
                </p:cNvPr>
                <p:cNvSpPr txBox="1"/>
                <p:nvPr/>
              </p:nvSpPr>
              <p:spPr>
                <a:xfrm>
                  <a:off x="2590975" y="5474743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743F9144-B906-45A0-B49C-50E4D4C5D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975" y="5474743"/>
                  <a:ext cx="12503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481B5BA5-06CC-4C05-B45F-8C9BC81B4E21}"/>
              </a:ext>
            </a:extLst>
          </p:cNvPr>
          <p:cNvSpPr/>
          <p:nvPr/>
        </p:nvSpPr>
        <p:spPr>
          <a:xfrm>
            <a:off x="6289581" y="4537192"/>
            <a:ext cx="3252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care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E874CFB-173A-40EE-84C2-CD7EA5601170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E874CFB-173A-40EE-84C2-CD7EA560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8A4039CD-AF35-4C50-8786-3E04A31122F6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8A4039CD-AF35-4C50-8786-3E04A3112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24F059F-5A9F-4861-8023-DDDD7029A95C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24F059F-5A9F-4861-8023-DDDD7029A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4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236653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C64AA8-680D-44AE-8AF3-CD852479FBC2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77A3420A-C4F1-4E4A-9402-74B43CA7ACFC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0041B710-CE9C-4287-9691-348C92142EC7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29A6AE3C-F32B-4FFB-BB17-A579A6AE793B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1B50E670-313F-4459-8957-85B9F009A7B4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13" name="直接连接符 212">
                    <a:extLst>
                      <a:ext uri="{FF2B5EF4-FFF2-40B4-BE49-F238E27FC236}">
                        <a16:creationId xmlns:a16="http://schemas.microsoft.com/office/drawing/2014/main" id="{66A9B291-5CCA-432E-9A54-237BE197527C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>
                    <a:extLst>
                      <a:ext uri="{FF2B5EF4-FFF2-40B4-BE49-F238E27FC236}">
                        <a16:creationId xmlns:a16="http://schemas.microsoft.com/office/drawing/2014/main" id="{E3D8A8A3-B0C1-4BF3-81D8-2EC915F741EF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>
                    <a:extLst>
                      <a:ext uri="{FF2B5EF4-FFF2-40B4-BE49-F238E27FC236}">
                        <a16:creationId xmlns:a16="http://schemas.microsoft.com/office/drawing/2014/main" id="{ABCE705F-6AC0-420C-B26E-2A0A74349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>
                    <a:extLst>
                      <a:ext uri="{FF2B5EF4-FFF2-40B4-BE49-F238E27FC236}">
                        <a16:creationId xmlns:a16="http://schemas.microsoft.com/office/drawing/2014/main" id="{F2179702-B2C2-4C0A-82F2-CFCD7EF707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0" name="椭圆 209">
                  <a:extLst>
                    <a:ext uri="{FF2B5EF4-FFF2-40B4-BE49-F238E27FC236}">
                      <a16:creationId xmlns:a16="http://schemas.microsoft.com/office/drawing/2014/main" id="{FA0547FC-6E52-43C9-8446-424F352B81CC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乘号 210">
                  <a:extLst>
                    <a:ext uri="{FF2B5EF4-FFF2-40B4-BE49-F238E27FC236}">
                      <a16:creationId xmlns:a16="http://schemas.microsoft.com/office/drawing/2014/main" id="{05ACA1EC-9110-4646-B884-ADE434C0CEA9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乘号 211">
                  <a:extLst>
                    <a:ext uri="{FF2B5EF4-FFF2-40B4-BE49-F238E27FC236}">
                      <a16:creationId xmlns:a16="http://schemas.microsoft.com/office/drawing/2014/main" id="{4130A9A7-5C19-4558-B3CE-EA21D85DAC5B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BB7431-CCC3-4005-9571-0C595E8B0A0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D5785477-5A57-48DE-BAE7-8F1F2C02A62E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D5785477-5A57-48DE-BAE7-8F1F2C02A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91B87A9A-AAC8-4B29-8398-9A300E18A21B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7" name="文本框 216">
                <a:extLst>
                  <a:ext uri="{FF2B5EF4-FFF2-40B4-BE49-F238E27FC236}">
                    <a16:creationId xmlns:a16="http://schemas.microsoft.com/office/drawing/2014/main" id="{91B87A9A-AAC8-4B29-8398-9A300E18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7DC4FFFC-9F58-4B21-8A14-7CC5830C3BAE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7DC4FFFC-9F58-4B21-8A14-7CC5830C3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02AF8B2A-12E2-4DC4-8661-DD80ABA6BA20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02AF8B2A-12E2-4DC4-8661-DD80ABA6B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35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236653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C64AA8-680D-44AE-8AF3-CD852479FBC2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B3A9E22-844A-41A7-99A2-EA08709D65D1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45122C3-7A3E-4BB6-A88E-189C50ABBCD6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45122C3-7A3E-4BB6-A88E-189C50AB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8B915FA-88C7-449C-A603-05850A9C211F}"/>
              </a:ext>
            </a:extLst>
          </p:cNvPr>
          <p:cNvGrpSpPr/>
          <p:nvPr/>
        </p:nvGrpSpPr>
        <p:grpSpPr>
          <a:xfrm>
            <a:off x="3672442" y="3278056"/>
            <a:ext cx="7033281" cy="2503253"/>
            <a:chOff x="3672442" y="3278056"/>
            <a:chExt cx="7033281" cy="2503253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B5A81E45-6F9B-4524-9292-33691FA3228F}"/>
                </a:ext>
              </a:extLst>
            </p:cNvPr>
            <p:cNvGrpSpPr/>
            <p:nvPr/>
          </p:nvGrpSpPr>
          <p:grpSpPr>
            <a:xfrm>
              <a:off x="3855662" y="3278056"/>
              <a:ext cx="5844370" cy="1053756"/>
              <a:chOff x="103419" y="3640290"/>
              <a:chExt cx="5844370" cy="1053756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F4365C81-DF50-4DA3-A24B-0BE360AE01E9}"/>
                  </a:ext>
                </a:extLst>
              </p:cNvPr>
              <p:cNvGrpSpPr/>
              <p:nvPr/>
            </p:nvGrpSpPr>
            <p:grpSpPr>
              <a:xfrm>
                <a:off x="560486" y="3640290"/>
                <a:ext cx="5387303" cy="1053756"/>
                <a:chOff x="5591271" y="1387765"/>
                <a:chExt cx="4008376" cy="1053756"/>
              </a:xfrm>
            </p:grpSpPr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74F1A9F8-2531-4C72-BFC2-B01C78B1C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9054" y="1387765"/>
                  <a:ext cx="365789" cy="10461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D821F2A0-341A-49B7-8298-4B609A4A7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8277" y="1387765"/>
                  <a:ext cx="1287059" cy="102568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CCC3B46F-0B60-4168-8AB6-B70487ABE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1271" y="1396162"/>
                  <a:ext cx="421274" cy="10377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43E197C3-1FEF-41A8-87FB-FE28C0F9C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1474" y="1399486"/>
                  <a:ext cx="3098173" cy="103438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箭头连接符 181">
                  <a:extLst>
                    <a:ext uri="{FF2B5EF4-FFF2-40B4-BE49-F238E27FC236}">
                      <a16:creationId xmlns:a16="http://schemas.microsoft.com/office/drawing/2014/main" id="{2716575F-30ED-41A4-B114-F2C828FC8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517" y="1396162"/>
                  <a:ext cx="2275240" cy="10453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B753E8D-BA8C-4B68-8A55-76BCE9B4C0CC}"/>
                  </a:ext>
                </a:extLst>
              </p:cNvPr>
              <p:cNvSpPr txBox="1"/>
              <p:nvPr/>
            </p:nvSpPr>
            <p:spPr>
              <a:xfrm>
                <a:off x="103419" y="3756217"/>
                <a:ext cx="42231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FF0000"/>
                    </a:highlight>
                  </a:rPr>
                  <a:t>Opponent(min)</a:t>
                </a: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2A333DB-EF66-498B-8025-B473E5437CDA}"/>
                </a:ext>
              </a:extLst>
            </p:cNvPr>
            <p:cNvGrpSpPr/>
            <p:nvPr/>
          </p:nvGrpSpPr>
          <p:grpSpPr>
            <a:xfrm>
              <a:off x="3672442" y="4415640"/>
              <a:ext cx="1250371" cy="1365669"/>
              <a:chOff x="3672442" y="4415640"/>
              <a:chExt cx="1250371" cy="1365669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024FD366-1709-4F92-98BF-DBD962C9470C}"/>
                  </a:ext>
                </a:extLst>
              </p:cNvPr>
              <p:cNvGrpSpPr/>
              <p:nvPr/>
            </p:nvGrpSpPr>
            <p:grpSpPr>
              <a:xfrm>
                <a:off x="3877901" y="4415640"/>
                <a:ext cx="864108" cy="832917"/>
                <a:chOff x="4775277" y="1509289"/>
                <a:chExt cx="864108" cy="832917"/>
              </a:xfrm>
            </p:grpSpPr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AA53C39B-B2A5-49E3-8905-C458BDF7EFBB}"/>
                    </a:ext>
                  </a:extLst>
                </p:cNvPr>
                <p:cNvGrpSpPr/>
                <p:nvPr/>
              </p:nvGrpSpPr>
              <p:grpSpPr>
                <a:xfrm>
                  <a:off x="4775277" y="1509289"/>
                  <a:ext cx="864108" cy="832917"/>
                  <a:chOff x="5221820" y="1901232"/>
                  <a:chExt cx="1728215" cy="1665833"/>
                </a:xfrm>
              </p:grpSpPr>
              <p:grpSp>
                <p:nvGrpSpPr>
                  <p:cNvPr id="166" name="组合 165">
                    <a:extLst>
                      <a:ext uri="{FF2B5EF4-FFF2-40B4-BE49-F238E27FC236}">
                        <a16:creationId xmlns:a16="http://schemas.microsoft.com/office/drawing/2014/main" id="{770360FF-9DE9-4499-948E-CCBC98FB7DD5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72" name="直接连接符 171">
                      <a:extLst>
                        <a:ext uri="{FF2B5EF4-FFF2-40B4-BE49-F238E27FC236}">
                          <a16:creationId xmlns:a16="http://schemas.microsoft.com/office/drawing/2014/main" id="{127D1097-58A4-4D95-B8F8-89A627A5CF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直接连接符 172">
                      <a:extLst>
                        <a:ext uri="{FF2B5EF4-FFF2-40B4-BE49-F238E27FC236}">
                          <a16:creationId xmlns:a16="http://schemas.microsoft.com/office/drawing/2014/main" id="{8496C2DF-58A0-4D3D-AF71-DF77A7E54A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直接连接符 173">
                      <a:extLst>
                        <a:ext uri="{FF2B5EF4-FFF2-40B4-BE49-F238E27FC236}">
                          <a16:creationId xmlns:a16="http://schemas.microsoft.com/office/drawing/2014/main" id="{89F542CA-CA2A-4F56-880E-EE2FACAD81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直接连接符 174">
                      <a:extLst>
                        <a:ext uri="{FF2B5EF4-FFF2-40B4-BE49-F238E27FC236}">
                          <a16:creationId xmlns:a16="http://schemas.microsoft.com/office/drawing/2014/main" id="{FD16D6C0-E141-4B6D-A516-6DF1793463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FE3637CC-69F8-432E-A0A6-8F2331048281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乘号 167">
                    <a:extLst>
                      <a:ext uri="{FF2B5EF4-FFF2-40B4-BE49-F238E27FC236}">
                        <a16:creationId xmlns:a16="http://schemas.microsoft.com/office/drawing/2014/main" id="{7837FBEE-D889-4976-A629-9DE1062C3055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乘号 169">
                    <a:extLst>
                      <a:ext uri="{FF2B5EF4-FFF2-40B4-BE49-F238E27FC236}">
                        <a16:creationId xmlns:a16="http://schemas.microsoft.com/office/drawing/2014/main" id="{93C9808C-82DE-48B4-BB59-7C0F90516362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乘号 170">
                    <a:extLst>
                      <a:ext uri="{FF2B5EF4-FFF2-40B4-BE49-F238E27FC236}">
                        <a16:creationId xmlns:a16="http://schemas.microsoft.com/office/drawing/2014/main" id="{C1CD0A00-0B1F-4DD5-B6C6-A065331117B2}"/>
                      </a:ext>
                    </a:extLst>
                  </p:cNvPr>
                  <p:cNvSpPr/>
                  <p:nvPr/>
                </p:nvSpPr>
                <p:spPr>
                  <a:xfrm>
                    <a:off x="5221820" y="242747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3DB36217-298F-487D-AAC5-EE607F33603C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3D75D941-8023-4D66-8BBC-F46A6083A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672442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3D75D941-8023-4D66-8BBC-F46A6083A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442" y="5258089"/>
                    <a:ext cx="125037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DB72574-D46A-4523-BCCB-44D0BEEDB661}"/>
                </a:ext>
              </a:extLst>
            </p:cNvPr>
            <p:cNvGrpSpPr/>
            <p:nvPr/>
          </p:nvGrpSpPr>
          <p:grpSpPr>
            <a:xfrm>
              <a:off x="5118170" y="4415640"/>
              <a:ext cx="1250371" cy="1365669"/>
              <a:chOff x="5118170" y="4415640"/>
              <a:chExt cx="1250371" cy="1365669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95D260BF-0D11-4409-BE4F-95980680CD4E}"/>
                  </a:ext>
                </a:extLst>
              </p:cNvPr>
              <p:cNvGrpSpPr/>
              <p:nvPr/>
            </p:nvGrpSpPr>
            <p:grpSpPr>
              <a:xfrm>
                <a:off x="5324369" y="4415640"/>
                <a:ext cx="862923" cy="866006"/>
                <a:chOff x="4776462" y="1509289"/>
                <a:chExt cx="862923" cy="866006"/>
              </a:xfrm>
            </p:grpSpPr>
            <p:grpSp>
              <p:nvGrpSpPr>
                <p:cNvPr id="151" name="组合 150">
                  <a:extLst>
                    <a:ext uri="{FF2B5EF4-FFF2-40B4-BE49-F238E27FC236}">
                      <a16:creationId xmlns:a16="http://schemas.microsoft.com/office/drawing/2014/main" id="{9ACA805E-184D-4451-8967-3FA5D02A86AA}"/>
                    </a:ext>
                  </a:extLst>
                </p:cNvPr>
                <p:cNvGrpSpPr/>
                <p:nvPr/>
              </p:nvGrpSpPr>
              <p:grpSpPr>
                <a:xfrm>
                  <a:off x="4776462" y="1509289"/>
                  <a:ext cx="862923" cy="866006"/>
                  <a:chOff x="5224190" y="1901232"/>
                  <a:chExt cx="1725845" cy="1732011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5B2B3B69-7794-4203-94B8-DE809578133B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58" name="直接连接符 157">
                      <a:extLst>
                        <a:ext uri="{FF2B5EF4-FFF2-40B4-BE49-F238E27FC236}">
                          <a16:creationId xmlns:a16="http://schemas.microsoft.com/office/drawing/2014/main" id="{89C3C9D0-43D5-4893-A293-0B187568C2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连接符 158">
                      <a:extLst>
                        <a:ext uri="{FF2B5EF4-FFF2-40B4-BE49-F238E27FC236}">
                          <a16:creationId xmlns:a16="http://schemas.microsoft.com/office/drawing/2014/main" id="{9E9727BA-5E27-4615-A774-4FC53F05A6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连接符 159">
                      <a:extLst>
                        <a:ext uri="{FF2B5EF4-FFF2-40B4-BE49-F238E27FC236}">
                          <a16:creationId xmlns:a16="http://schemas.microsoft.com/office/drawing/2014/main" id="{42C84EEC-5D21-4F4A-A6A2-AC2245F3DC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直接连接符 160">
                      <a:extLst>
                        <a:ext uri="{FF2B5EF4-FFF2-40B4-BE49-F238E27FC236}">
                          <a16:creationId xmlns:a16="http://schemas.microsoft.com/office/drawing/2014/main" id="{E87CAFD4-7263-47A0-98B8-6565B40960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4" name="椭圆 153">
                    <a:extLst>
                      <a:ext uri="{FF2B5EF4-FFF2-40B4-BE49-F238E27FC236}">
                        <a16:creationId xmlns:a16="http://schemas.microsoft.com/office/drawing/2014/main" id="{028D13BE-29E3-4846-BCBD-3494511036DD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乘号 154">
                    <a:extLst>
                      <a:ext uri="{FF2B5EF4-FFF2-40B4-BE49-F238E27FC236}">
                        <a16:creationId xmlns:a16="http://schemas.microsoft.com/office/drawing/2014/main" id="{685EC42F-6AC1-4A50-9DC6-0E6A3E8EC5DE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乘号 155">
                    <a:extLst>
                      <a:ext uri="{FF2B5EF4-FFF2-40B4-BE49-F238E27FC236}">
                        <a16:creationId xmlns:a16="http://schemas.microsoft.com/office/drawing/2014/main" id="{E8343630-D988-4A30-A1A4-C61F9FC829C6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乘号 156">
                    <a:extLst>
                      <a:ext uri="{FF2B5EF4-FFF2-40B4-BE49-F238E27FC236}">
                        <a16:creationId xmlns:a16="http://schemas.microsoft.com/office/drawing/2014/main" id="{304470A0-CF0D-40EC-8F02-93235EF2DD28}"/>
                      </a:ext>
                    </a:extLst>
                  </p:cNvPr>
                  <p:cNvSpPr/>
                  <p:nvPr/>
                </p:nvSpPr>
                <p:spPr>
                  <a:xfrm>
                    <a:off x="5224190" y="2967063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CA3CAD68-1B55-420B-9AB0-5615BD7FC262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B038178F-B7B8-4D25-9E6F-41EFE0C1E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18170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B038178F-B7B8-4D25-9E6F-41EFE0C1E2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8170" y="5258089"/>
                    <a:ext cx="1250371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56FA5F86-BCEC-4147-8C41-CD30DF462190}"/>
                </a:ext>
              </a:extLst>
            </p:cNvPr>
            <p:cNvGrpSpPr/>
            <p:nvPr/>
          </p:nvGrpSpPr>
          <p:grpSpPr>
            <a:xfrm>
              <a:off x="6563898" y="4415640"/>
              <a:ext cx="1250371" cy="1365669"/>
              <a:chOff x="6563898" y="4415640"/>
              <a:chExt cx="1250371" cy="1365669"/>
            </a:xfrm>
          </p:grpSpPr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5F35F234-4293-4CE8-A26D-E5D118C3260C}"/>
                  </a:ext>
                </a:extLst>
              </p:cNvPr>
              <p:cNvGrpSpPr/>
              <p:nvPr/>
            </p:nvGrpSpPr>
            <p:grpSpPr>
              <a:xfrm>
                <a:off x="6774014" y="4415640"/>
                <a:ext cx="858561" cy="871263"/>
                <a:chOff x="4780824" y="1509289"/>
                <a:chExt cx="858561" cy="87126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ED0C3B7E-CD86-4BDF-A22B-294D9B78FF14}"/>
                    </a:ext>
                  </a:extLst>
                </p:cNvPr>
                <p:cNvGrpSpPr/>
                <p:nvPr/>
              </p:nvGrpSpPr>
              <p:grpSpPr>
                <a:xfrm>
                  <a:off x="4780824" y="1509289"/>
                  <a:ext cx="858561" cy="871263"/>
                  <a:chOff x="5232914" y="1901232"/>
                  <a:chExt cx="1717121" cy="1742525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06896D45-AB1B-4A45-BDFA-049327AB708C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45" name="直接连接符 144">
                      <a:extLst>
                        <a:ext uri="{FF2B5EF4-FFF2-40B4-BE49-F238E27FC236}">
                          <a16:creationId xmlns:a16="http://schemas.microsoft.com/office/drawing/2014/main" id="{4FA5F10D-7788-4D6E-B0F9-D1559BCA12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>
                      <a:extLst>
                        <a:ext uri="{FF2B5EF4-FFF2-40B4-BE49-F238E27FC236}">
                          <a16:creationId xmlns:a16="http://schemas.microsoft.com/office/drawing/2014/main" id="{48E97C6C-4818-4D9B-AA4C-BD631823E9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连接符 146">
                      <a:extLst>
                        <a:ext uri="{FF2B5EF4-FFF2-40B4-BE49-F238E27FC236}">
                          <a16:creationId xmlns:a16="http://schemas.microsoft.com/office/drawing/2014/main" id="{AD43943B-2285-4E54-8A79-1D36CCEB24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连接符 147">
                      <a:extLst>
                        <a:ext uri="{FF2B5EF4-FFF2-40B4-BE49-F238E27FC236}">
                          <a16:creationId xmlns:a16="http://schemas.microsoft.com/office/drawing/2014/main" id="{B8D43873-A8B6-4BB7-A7B3-749125DE47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6A32017F-1E1E-458A-B60F-A9C334055BCA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乘号 141">
                    <a:extLst>
                      <a:ext uri="{FF2B5EF4-FFF2-40B4-BE49-F238E27FC236}">
                        <a16:creationId xmlns:a16="http://schemas.microsoft.com/office/drawing/2014/main" id="{BDF4F62F-1A98-4684-91AE-C576182F6C80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乘号 142">
                    <a:extLst>
                      <a:ext uri="{FF2B5EF4-FFF2-40B4-BE49-F238E27FC236}">
                        <a16:creationId xmlns:a16="http://schemas.microsoft.com/office/drawing/2014/main" id="{E0CFA9D7-5F52-4639-88B2-556415E6FF7A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乘号 143">
                    <a:extLst>
                      <a:ext uri="{FF2B5EF4-FFF2-40B4-BE49-F238E27FC236}">
                        <a16:creationId xmlns:a16="http://schemas.microsoft.com/office/drawing/2014/main" id="{B825CB60-0839-4861-9228-5166FE1FE80E}"/>
                      </a:ext>
                    </a:extLst>
                  </p:cNvPr>
                  <p:cNvSpPr/>
                  <p:nvPr/>
                </p:nvSpPr>
                <p:spPr>
                  <a:xfrm>
                    <a:off x="5771906" y="2977577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F4AA07B2-7674-466C-93CB-DF5A4F6B1AFC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44412A1D-99EE-447D-BC6D-8E2EE3338164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898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44412A1D-99EE-447D-BC6D-8E2EE3338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3898" y="5258089"/>
                    <a:ext cx="1250371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8B4B55B-9084-4C75-8DCB-4C407DCF3D45}"/>
                </a:ext>
              </a:extLst>
            </p:cNvPr>
            <p:cNvGrpSpPr/>
            <p:nvPr/>
          </p:nvGrpSpPr>
          <p:grpSpPr>
            <a:xfrm>
              <a:off x="8009626" y="4415640"/>
              <a:ext cx="1250371" cy="1365669"/>
              <a:chOff x="8009626" y="4415640"/>
              <a:chExt cx="1250371" cy="1365669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FB906360-E672-4A26-8CCB-505B056A72E1}"/>
                  </a:ext>
                </a:extLst>
              </p:cNvPr>
              <p:cNvGrpSpPr/>
              <p:nvPr/>
            </p:nvGrpSpPr>
            <p:grpSpPr>
              <a:xfrm>
                <a:off x="8219297" y="4415640"/>
                <a:ext cx="858561" cy="832917"/>
                <a:chOff x="4780824" y="1509289"/>
                <a:chExt cx="858561" cy="832917"/>
              </a:xfrm>
            </p:grpSpPr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B781482D-177C-49B9-82CC-4E604345A7E3}"/>
                    </a:ext>
                  </a:extLst>
                </p:cNvPr>
                <p:cNvGrpSpPr/>
                <p:nvPr/>
              </p:nvGrpSpPr>
              <p:grpSpPr>
                <a:xfrm>
                  <a:off x="4780824" y="1509289"/>
                  <a:ext cx="858561" cy="832917"/>
                  <a:chOff x="5232914" y="1901232"/>
                  <a:chExt cx="1717121" cy="1665833"/>
                </a:xfrm>
              </p:grpSpPr>
              <p:grpSp>
                <p:nvGrpSpPr>
                  <p:cNvPr id="126" name="组合 125">
                    <a:extLst>
                      <a:ext uri="{FF2B5EF4-FFF2-40B4-BE49-F238E27FC236}">
                        <a16:creationId xmlns:a16="http://schemas.microsoft.com/office/drawing/2014/main" id="{44FD6B58-DF66-4763-BBC8-59E6EB7E264B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65698FB7-DC9D-4128-B95E-6D5181AD34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9BA1DA30-241A-4276-890D-B67D142EAF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接连接符 133">
                      <a:extLst>
                        <a:ext uri="{FF2B5EF4-FFF2-40B4-BE49-F238E27FC236}">
                          <a16:creationId xmlns:a16="http://schemas.microsoft.com/office/drawing/2014/main" id="{50FF3AFA-7A9E-4F1F-AB49-9E8328235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接连接符 134">
                      <a:extLst>
                        <a:ext uri="{FF2B5EF4-FFF2-40B4-BE49-F238E27FC236}">
                          <a16:creationId xmlns:a16="http://schemas.microsoft.com/office/drawing/2014/main" id="{A74B0BFE-569B-4801-A926-102E630BFA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0199CEFD-424B-4301-A85C-D2AD5C2AFE0C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乘号 127">
                    <a:extLst>
                      <a:ext uri="{FF2B5EF4-FFF2-40B4-BE49-F238E27FC236}">
                        <a16:creationId xmlns:a16="http://schemas.microsoft.com/office/drawing/2014/main" id="{70BEFA16-4650-4F50-A1CD-2073E429E11C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乘号 128">
                    <a:extLst>
                      <a:ext uri="{FF2B5EF4-FFF2-40B4-BE49-F238E27FC236}">
                        <a16:creationId xmlns:a16="http://schemas.microsoft.com/office/drawing/2014/main" id="{87C35292-9829-4257-B1D6-3881E1D51043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乘号 130">
                    <a:extLst>
                      <a:ext uri="{FF2B5EF4-FFF2-40B4-BE49-F238E27FC236}">
                        <a16:creationId xmlns:a16="http://schemas.microsoft.com/office/drawing/2014/main" id="{7A2C56F2-7730-4E32-A537-FDF5792BAD2C}"/>
                      </a:ext>
                    </a:extLst>
                  </p:cNvPr>
                  <p:cNvSpPr/>
                  <p:nvPr/>
                </p:nvSpPr>
                <p:spPr>
                  <a:xfrm>
                    <a:off x="6296187" y="2443620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3967D84C-F536-4860-91DF-75AE0B3D4B52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5D8788E5-D957-4490-9299-668019076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626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5D8788E5-D957-4490-9299-668019076A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26" y="5258089"/>
                    <a:ext cx="125037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802DCFA-4527-4EA5-BEF0-75A0CC2F5C0C}"/>
                </a:ext>
              </a:extLst>
            </p:cNvPr>
            <p:cNvGrpSpPr/>
            <p:nvPr/>
          </p:nvGrpSpPr>
          <p:grpSpPr>
            <a:xfrm>
              <a:off x="9455352" y="4419005"/>
              <a:ext cx="1250371" cy="1362304"/>
              <a:chOff x="9455352" y="4419005"/>
              <a:chExt cx="1250371" cy="1362304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F2BB5287-95EE-4E6B-9B9E-CABD96F72999}"/>
                  </a:ext>
                </a:extLst>
              </p:cNvPr>
              <p:cNvGrpSpPr/>
              <p:nvPr/>
            </p:nvGrpSpPr>
            <p:grpSpPr>
              <a:xfrm>
                <a:off x="9700030" y="4419005"/>
                <a:ext cx="823107" cy="864974"/>
                <a:chOff x="4816276" y="1512654"/>
                <a:chExt cx="823107" cy="864974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57351D95-A953-4D30-A8A7-22EBFA0E4684}"/>
                    </a:ext>
                  </a:extLst>
                </p:cNvPr>
                <p:cNvGrpSpPr/>
                <p:nvPr/>
              </p:nvGrpSpPr>
              <p:grpSpPr>
                <a:xfrm>
                  <a:off x="4816276" y="1512654"/>
                  <a:ext cx="823107" cy="864974"/>
                  <a:chOff x="5303821" y="1907962"/>
                  <a:chExt cx="1646214" cy="1729947"/>
                </a:xfrm>
              </p:grpSpPr>
              <p:grpSp>
                <p:nvGrpSpPr>
                  <p:cNvPr id="106" name="组合 105">
                    <a:extLst>
                      <a:ext uri="{FF2B5EF4-FFF2-40B4-BE49-F238E27FC236}">
                        <a16:creationId xmlns:a16="http://schemas.microsoft.com/office/drawing/2014/main" id="{B6DEF11C-FD2C-4907-8D3D-2CD20E1D9486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16" name="直接连接符 115">
                      <a:extLst>
                        <a:ext uri="{FF2B5EF4-FFF2-40B4-BE49-F238E27FC236}">
                          <a16:creationId xmlns:a16="http://schemas.microsoft.com/office/drawing/2014/main" id="{9CA504C1-3F34-48BB-94F4-638F3DBCB2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52A8678A-A462-4D3D-AEED-5796447504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直接连接符 119">
                      <a:extLst>
                        <a:ext uri="{FF2B5EF4-FFF2-40B4-BE49-F238E27FC236}">
                          <a16:creationId xmlns:a16="http://schemas.microsoft.com/office/drawing/2014/main" id="{8C570A61-AAB9-4FC2-9EEB-C03473A0B7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接连接符 120">
                      <a:extLst>
                        <a:ext uri="{FF2B5EF4-FFF2-40B4-BE49-F238E27FC236}">
                          <a16:creationId xmlns:a16="http://schemas.microsoft.com/office/drawing/2014/main" id="{23DD0C51-74CF-4F77-B1E9-366B9A4700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ECA4718C-5622-4D0D-B953-1788AE354DEB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乘号 113">
                    <a:extLst>
                      <a:ext uri="{FF2B5EF4-FFF2-40B4-BE49-F238E27FC236}">
                        <a16:creationId xmlns:a16="http://schemas.microsoft.com/office/drawing/2014/main" id="{F027EBEC-29CE-44CC-9CF0-296B3F98A0FE}"/>
                      </a:ext>
                    </a:extLst>
                  </p:cNvPr>
                  <p:cNvSpPr/>
                  <p:nvPr/>
                </p:nvSpPr>
                <p:spPr>
                  <a:xfrm>
                    <a:off x="6302533" y="2971729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乘号 114">
                    <a:extLst>
                      <a:ext uri="{FF2B5EF4-FFF2-40B4-BE49-F238E27FC236}">
                        <a16:creationId xmlns:a16="http://schemas.microsoft.com/office/drawing/2014/main" id="{33995D11-661F-470A-8C7A-9997C8D7F1BD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52DE8457-B3AA-41E9-83A3-822CA9D437E4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31BBA74F-BE13-492F-83A4-2AB6F312517D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52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31BBA74F-BE13-492F-83A4-2AB6F31251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52" y="5258089"/>
                    <a:ext cx="1250371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7810DA4-CBE6-4BB9-8842-86EB12C0F5D8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7810DA4-CBE6-4BB9-8842-86EB12C0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454A079-0961-455B-BAF9-974B61FF9313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454A079-0961-455B-BAF9-974B61FF9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11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00EF37B-02EC-4760-9D65-80ABFD2CFE60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00EF37B-02EC-4760-9D65-80ABFD2CF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1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6E56EC0-EA1F-4466-B3E5-6E79ED8BE02B}"/>
                  </a:ext>
                </a:extLst>
              </p:cNvPr>
              <p:cNvSpPr txBox="1"/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6E56EC0-EA1F-4466-B3E5-6E79ED8B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blipFill>
                <a:blip r:embed="rId1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43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5BE729-D7D0-4842-A353-3D5F77480EBF}"/>
              </a:ext>
            </a:extLst>
          </p:cNvPr>
          <p:cNvGrpSpPr/>
          <p:nvPr/>
        </p:nvGrpSpPr>
        <p:grpSpPr>
          <a:xfrm>
            <a:off x="4365866" y="2366539"/>
            <a:ext cx="1692998" cy="1395690"/>
            <a:chOff x="4365866" y="1509289"/>
            <a:chExt cx="1692998" cy="139569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033DB15-A187-40F8-B0E4-61431229287C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4780824" y="1509289"/>
              <a:chExt cx="858561" cy="8329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1F3E4C-ECD7-4CFA-97F8-932EC87B0589}"/>
                  </a:ext>
                </a:extLst>
              </p:cNvPr>
              <p:cNvGrpSpPr/>
              <p:nvPr/>
            </p:nvGrpSpPr>
            <p:grpSpPr>
              <a:xfrm>
                <a:off x="4780824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95F1F0F6-E15B-4768-A816-5C93A46ED6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D6A7E426-B1A4-4251-8BB2-A22C7DAFAE1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D320316-ACFA-483D-961A-1C70B29A7DA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DCC8E518-B10A-40D8-B37A-71B8BD282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6A8F5E5-55BE-4CDC-B150-55E01970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4072824-BC0B-4387-AB62-62AF5631F981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乘号 42">
                  <a:extLst>
                    <a:ext uri="{FF2B5EF4-FFF2-40B4-BE49-F238E27FC236}">
                      <a16:creationId xmlns:a16="http://schemas.microsoft.com/office/drawing/2014/main" id="{CDB3BBB5-B46F-436A-9C72-F75CEE45F245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乘号 43">
                  <a:extLst>
                    <a:ext uri="{FF2B5EF4-FFF2-40B4-BE49-F238E27FC236}">
                      <a16:creationId xmlns:a16="http://schemas.microsoft.com/office/drawing/2014/main" id="{96ADD98D-433E-4E24-836C-9F23746A4BDA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38795B1-00A8-4802-A8BD-175EC5776A71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/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9482A87-42EA-4360-83C4-CD8C62E43280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697BB37E-184B-45F8-8959-9F60DF347250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666067C9-6CAB-4971-9AA2-327C6F76E135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2E0D91C5-9F65-46A4-85A6-982B7B2DF4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50" name="直接连接符 149">
                    <a:extLst>
                      <a:ext uri="{FF2B5EF4-FFF2-40B4-BE49-F238E27FC236}">
                        <a16:creationId xmlns:a16="http://schemas.microsoft.com/office/drawing/2014/main" id="{64F5A62B-A1DD-4429-AE3C-26BA85D0E728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>
                    <a:extLst>
                      <a:ext uri="{FF2B5EF4-FFF2-40B4-BE49-F238E27FC236}">
                        <a16:creationId xmlns:a16="http://schemas.microsoft.com/office/drawing/2014/main" id="{AC172748-89AB-4D54-8B1D-7A23D16A0031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9C78C6B9-4159-4A41-A7B9-60F3E76CDB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>
                    <a:extLst>
                      <a:ext uri="{FF2B5EF4-FFF2-40B4-BE49-F238E27FC236}">
                        <a16:creationId xmlns:a16="http://schemas.microsoft.com/office/drawing/2014/main" id="{4C9D4CD0-D750-48DA-9D6C-F7865E852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2B25E7A5-5F7D-4D96-A88F-5FD6632B576D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乘号 147">
                  <a:extLst>
                    <a:ext uri="{FF2B5EF4-FFF2-40B4-BE49-F238E27FC236}">
                      <a16:creationId xmlns:a16="http://schemas.microsoft.com/office/drawing/2014/main" id="{838648B2-860B-4938-B929-EFB4B7AE53AF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乘号 148">
                  <a:extLst>
                    <a:ext uri="{FF2B5EF4-FFF2-40B4-BE49-F238E27FC236}">
                      <a16:creationId xmlns:a16="http://schemas.microsoft.com/office/drawing/2014/main" id="{B143757C-9552-4669-B9DB-D25728B18E6F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CA9B72D8-83B1-4C50-8D58-D61E61AAC02C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8716C8FD-95B7-4CAD-AB9F-81C6011F7AD2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98B165B6-B362-425B-A5EB-B812BB23F4B3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79EE6BBE-8060-455A-BB57-0AB36C74285B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5B6192BB-69EE-4BA5-AC65-7215C872C9F5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D88E2541-4673-4673-A38A-10DC96FC93B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B06D7B4C-925E-4C20-98C0-0616712BBCE3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163">
                    <a:extLst>
                      <a:ext uri="{FF2B5EF4-FFF2-40B4-BE49-F238E27FC236}">
                        <a16:creationId xmlns:a16="http://schemas.microsoft.com/office/drawing/2014/main" id="{96255C04-698B-48EF-B89B-53DD9BA54B0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连接符 164">
                    <a:extLst>
                      <a:ext uri="{FF2B5EF4-FFF2-40B4-BE49-F238E27FC236}">
                        <a16:creationId xmlns:a16="http://schemas.microsoft.com/office/drawing/2014/main" id="{B1D43757-E16B-459E-B8B2-B2F31199F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接连接符 165">
                    <a:extLst>
                      <a:ext uri="{FF2B5EF4-FFF2-40B4-BE49-F238E27FC236}">
                        <a16:creationId xmlns:a16="http://schemas.microsoft.com/office/drawing/2014/main" id="{F55C8FCF-AA75-4B83-BE25-0A84E47A3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A146A6A8-84A1-4E39-8E5E-F1493BC9C713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乘号 160">
                  <a:extLst>
                    <a:ext uri="{FF2B5EF4-FFF2-40B4-BE49-F238E27FC236}">
                      <a16:creationId xmlns:a16="http://schemas.microsoft.com/office/drawing/2014/main" id="{C70B3F74-9E12-4CE0-9FE3-3E8889DFB146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乘号 161">
                  <a:extLst>
                    <a:ext uri="{FF2B5EF4-FFF2-40B4-BE49-F238E27FC236}">
                      <a16:creationId xmlns:a16="http://schemas.microsoft.com/office/drawing/2014/main" id="{4F4F30CA-4270-4371-860A-D51FAE7C2B7B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A6C7004B-37C8-4247-89B7-DEB45F4B4BE7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9BB50C54-99B6-415E-83D4-E166BC32F5A6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9BB50C54-99B6-415E-83D4-E166BC32F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084C2A29-EACA-4D32-8342-611BF2697FB2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084C2A29-EACA-4D32-8342-611BF269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E8B6F6D-D391-4223-85F2-6C86E92AC65C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EE8B6F6D-D391-4223-85F2-6C86E92A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5AF72602-06DA-4889-92B9-25FA65CAE4E6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5AF72602-06DA-4889-92B9-25FA65CA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9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E3AFB2E2-8AD2-4AE7-9673-C797E23D3051}"/>
                  </a:ext>
                </a:extLst>
              </p:cNvPr>
              <p:cNvSpPr txBox="1"/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E3AFB2E2-8AD2-4AE7-9673-C797E23D3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blipFill>
                <a:blip r:embed="rId10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996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5BE729-D7D0-4842-A353-3D5F77480EBF}"/>
              </a:ext>
            </a:extLst>
          </p:cNvPr>
          <p:cNvGrpSpPr/>
          <p:nvPr/>
        </p:nvGrpSpPr>
        <p:grpSpPr>
          <a:xfrm>
            <a:off x="4365866" y="2366539"/>
            <a:ext cx="1692998" cy="1395690"/>
            <a:chOff x="4365866" y="1509289"/>
            <a:chExt cx="1692998" cy="139569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033DB15-A187-40F8-B0E4-61431229287C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4780824" y="1509289"/>
              <a:chExt cx="858561" cy="8329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1F3E4C-ECD7-4CFA-97F8-932EC87B0589}"/>
                  </a:ext>
                </a:extLst>
              </p:cNvPr>
              <p:cNvGrpSpPr/>
              <p:nvPr/>
            </p:nvGrpSpPr>
            <p:grpSpPr>
              <a:xfrm>
                <a:off x="4780824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95F1F0F6-E15B-4768-A816-5C93A46ED6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D6A7E426-B1A4-4251-8BB2-A22C7DAFAE1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D320316-ACFA-483D-961A-1C70B29A7DA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DCC8E518-B10A-40D8-B37A-71B8BD282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6A8F5E5-55BE-4CDC-B150-55E01970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4072824-BC0B-4387-AB62-62AF5631F981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乘号 42">
                  <a:extLst>
                    <a:ext uri="{FF2B5EF4-FFF2-40B4-BE49-F238E27FC236}">
                      <a16:creationId xmlns:a16="http://schemas.microsoft.com/office/drawing/2014/main" id="{CDB3BBB5-B46F-436A-9C72-F75CEE45F245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乘号 43">
                  <a:extLst>
                    <a:ext uri="{FF2B5EF4-FFF2-40B4-BE49-F238E27FC236}">
                      <a16:creationId xmlns:a16="http://schemas.microsoft.com/office/drawing/2014/main" id="{96ADD98D-433E-4E24-836C-9F23746A4BDA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38795B1-00A8-4802-A8BD-175EC5776A71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/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3ADB18A-B895-43D9-9861-856DB467C05C}"/>
              </a:ext>
            </a:extLst>
          </p:cNvPr>
          <p:cNvGrpSpPr/>
          <p:nvPr/>
        </p:nvGrpSpPr>
        <p:grpSpPr>
          <a:xfrm>
            <a:off x="5536356" y="3274904"/>
            <a:ext cx="4855489" cy="2485743"/>
            <a:chOff x="5536356" y="3274904"/>
            <a:chExt cx="4855489" cy="24857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11751EE5-54A3-4B99-861F-8C20120A25F2}"/>
                </a:ext>
              </a:extLst>
            </p:cNvPr>
            <p:cNvGrpSpPr/>
            <p:nvPr/>
          </p:nvGrpSpPr>
          <p:grpSpPr>
            <a:xfrm>
              <a:off x="5744342" y="3274904"/>
              <a:ext cx="4622224" cy="1046103"/>
              <a:chOff x="103419" y="3640290"/>
              <a:chExt cx="4622224" cy="1046103"/>
            </a:xfrm>
          </p:grpSpPr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2F62BAA2-96A2-4EFF-A3B7-60E48375BB43}"/>
                  </a:ext>
                </a:extLst>
              </p:cNvPr>
              <p:cNvGrpSpPr/>
              <p:nvPr/>
            </p:nvGrpSpPr>
            <p:grpSpPr>
              <a:xfrm>
                <a:off x="560487" y="3640290"/>
                <a:ext cx="4165156" cy="1046103"/>
                <a:chOff x="5591271" y="1387765"/>
                <a:chExt cx="3099048" cy="1046103"/>
              </a:xfrm>
            </p:grpSpPr>
            <p:cxnSp>
              <p:nvCxnSpPr>
                <p:cNvPr id="129" name="直接箭头连接符 128">
                  <a:extLst>
                    <a:ext uri="{FF2B5EF4-FFF2-40B4-BE49-F238E27FC236}">
                      <a16:creationId xmlns:a16="http://schemas.microsoft.com/office/drawing/2014/main" id="{CBBC0372-7907-4CCC-923F-5E8E372EC1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9054" y="1387765"/>
                  <a:ext cx="365789" cy="10461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箭头连接符 129">
                  <a:extLst>
                    <a:ext uri="{FF2B5EF4-FFF2-40B4-BE49-F238E27FC236}">
                      <a16:creationId xmlns:a16="http://schemas.microsoft.com/office/drawing/2014/main" id="{CAB20145-5664-45F3-8E7A-2EDE9DCEF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8277" y="1387765"/>
                  <a:ext cx="1005591" cy="102568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B5272E89-DC65-4654-BDD5-8BA450A4A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1271" y="1396162"/>
                  <a:ext cx="421274" cy="10377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E7F3E39E-4500-4462-94E7-E2E81B52F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1474" y="1399486"/>
                  <a:ext cx="2188845" cy="98089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298DD91A-B8CE-4FDF-9A39-359C08BB57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517" y="1396162"/>
                  <a:ext cx="1698358" cy="98421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8EBB3C5-E16A-4066-B380-DA05FAB37B9D}"/>
                  </a:ext>
                </a:extLst>
              </p:cNvPr>
              <p:cNvSpPr txBox="1"/>
              <p:nvPr/>
            </p:nvSpPr>
            <p:spPr>
              <a:xfrm>
                <a:off x="103419" y="3756217"/>
                <a:ext cx="42231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FF0000"/>
                    </a:highlight>
                  </a:rPr>
                  <a:t>Opponent(min)</a:t>
                </a: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8DD1B15-0AB2-4388-A5C8-9FCD01ABFB32}"/>
                </a:ext>
              </a:extLst>
            </p:cNvPr>
            <p:cNvGrpSpPr/>
            <p:nvPr/>
          </p:nvGrpSpPr>
          <p:grpSpPr>
            <a:xfrm>
              <a:off x="5536356" y="4384774"/>
              <a:ext cx="1250371" cy="1375873"/>
              <a:chOff x="5536356" y="4384774"/>
              <a:chExt cx="1250371" cy="1375873"/>
            </a:xfrm>
          </p:grpSpPr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5F372300-8036-44EC-BD3C-177CF6CEC046}"/>
                  </a:ext>
                </a:extLst>
              </p:cNvPr>
              <p:cNvGrpSpPr/>
              <p:nvPr/>
            </p:nvGrpSpPr>
            <p:grpSpPr>
              <a:xfrm>
                <a:off x="5735294" y="4384774"/>
                <a:ext cx="858561" cy="834319"/>
                <a:chOff x="5735294" y="4384774"/>
                <a:chExt cx="858561" cy="834319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9FFE3B6D-80CE-407F-8078-F72D0F4795EE}"/>
                    </a:ext>
                  </a:extLst>
                </p:cNvPr>
                <p:cNvGrpSpPr/>
                <p:nvPr/>
              </p:nvGrpSpPr>
              <p:grpSpPr>
                <a:xfrm>
                  <a:off x="5735294" y="4384774"/>
                  <a:ext cx="858561" cy="834319"/>
                  <a:chOff x="6642738" y="1507887"/>
                  <a:chExt cx="858561" cy="834319"/>
                </a:xfrm>
              </p:grpSpPr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9768B428-15C6-4DB8-9E1A-A82D3FD577C9}"/>
                      </a:ext>
                    </a:extLst>
                  </p:cNvPr>
                  <p:cNvGrpSpPr/>
                  <p:nvPr/>
                </p:nvGrpSpPr>
                <p:grpSpPr>
                  <a:xfrm>
                    <a:off x="6642738" y="1507887"/>
                    <a:ext cx="858561" cy="834319"/>
                    <a:chOff x="5232914" y="1898428"/>
                    <a:chExt cx="1717121" cy="1668637"/>
                  </a:xfrm>
                </p:grpSpPr>
                <p:grpSp>
                  <p:nvGrpSpPr>
                    <p:cNvPr id="115" name="组合 114">
                      <a:extLst>
                        <a:ext uri="{FF2B5EF4-FFF2-40B4-BE49-F238E27FC236}">
                          <a16:creationId xmlns:a16="http://schemas.microsoft.com/office/drawing/2014/main" id="{2E375EC1-EF6C-4FAE-A3ED-F6D158BB2D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03821" y="1971392"/>
                      <a:ext cx="1584357" cy="1595673"/>
                      <a:chOff x="1484768" y="3429000"/>
                      <a:chExt cx="1584357" cy="1595673"/>
                    </a:xfrm>
                  </p:grpSpPr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F475D4C0-D27D-403B-85A3-099C0E4A0D6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84768" y="3974471"/>
                        <a:ext cx="1584357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直接连接符 123">
                        <a:extLst>
                          <a:ext uri="{FF2B5EF4-FFF2-40B4-BE49-F238E27FC236}">
                            <a16:creationId xmlns:a16="http://schemas.microsoft.com/office/drawing/2014/main" id="{B2AB88A4-A48E-4FA6-8B48-596B1248100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84768" y="4479953"/>
                        <a:ext cx="1584357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直接连接符 124">
                        <a:extLst>
                          <a:ext uri="{FF2B5EF4-FFF2-40B4-BE49-F238E27FC236}">
                            <a16:creationId xmlns:a16="http://schemas.microsoft.com/office/drawing/2014/main" id="{F2E531F5-FE86-40E8-B3D8-32733238E8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08361" y="3429000"/>
                        <a:ext cx="0" cy="159567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直接连接符 125">
                        <a:extLst>
                          <a:ext uri="{FF2B5EF4-FFF2-40B4-BE49-F238E27FC236}">
                            <a16:creationId xmlns:a16="http://schemas.microsoft.com/office/drawing/2014/main" id="{91C8920B-CB2E-40E3-9A64-9A4367B718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41005" y="3429000"/>
                        <a:ext cx="0" cy="159567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D3198841-3034-462B-B542-BC6CD1B81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6470" y="2597202"/>
                      <a:ext cx="369538" cy="37453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1" name="乘号 120">
                      <a:extLst>
                        <a:ext uri="{FF2B5EF4-FFF2-40B4-BE49-F238E27FC236}">
                          <a16:creationId xmlns:a16="http://schemas.microsoft.com/office/drawing/2014/main" id="{E49F6802-3D6F-403C-BE89-E5A6270B7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32914" y="1901232"/>
                      <a:ext cx="647502" cy="666180"/>
                    </a:xfrm>
                    <a:prstGeom prst="mathMultiply">
                      <a:avLst>
                        <a:gd name="adj1" fmla="val 11624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乘号 121">
                      <a:extLst>
                        <a:ext uri="{FF2B5EF4-FFF2-40B4-BE49-F238E27FC236}">
                          <a16:creationId xmlns:a16="http://schemas.microsoft.com/office/drawing/2014/main" id="{BC65A89A-B3FB-4CE9-8721-676083A1C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2533" y="1898428"/>
                      <a:ext cx="647502" cy="666180"/>
                    </a:xfrm>
                    <a:prstGeom prst="mathMultiply">
                      <a:avLst>
                        <a:gd name="adj1" fmla="val 11624"/>
                      </a:avLst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29E31BBB-C820-443C-8D80-0B553356D3E2}"/>
                      </a:ext>
                    </a:extLst>
                  </p:cNvPr>
                  <p:cNvSpPr/>
                  <p:nvPr/>
                </p:nvSpPr>
                <p:spPr>
                  <a:xfrm>
                    <a:off x="6984222" y="2117344"/>
                    <a:ext cx="184769" cy="1872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6" name="乘号 105">
                  <a:extLst>
                    <a:ext uri="{FF2B5EF4-FFF2-40B4-BE49-F238E27FC236}">
                      <a16:creationId xmlns:a16="http://schemas.microsoft.com/office/drawing/2014/main" id="{3148A8DD-A103-41D5-9280-5DFE7AF38102}"/>
                    </a:ext>
                  </a:extLst>
                </p:cNvPr>
                <p:cNvSpPr/>
                <p:nvPr/>
              </p:nvSpPr>
              <p:spPr>
                <a:xfrm>
                  <a:off x="5735294" y="4656782"/>
                  <a:ext cx="323751" cy="33309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7934C2AF-0059-40EE-AFB0-C31BB560401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56" y="5237427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7934C2AF-0059-40EE-AFB0-C31BB56040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56" y="5237427"/>
                    <a:ext cx="125037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E4DAC1F-B638-4D82-960C-25437F8285DC}"/>
                </a:ext>
              </a:extLst>
            </p:cNvPr>
            <p:cNvSpPr/>
            <p:nvPr/>
          </p:nvSpPr>
          <p:spPr>
            <a:xfrm>
              <a:off x="7139031" y="4436934"/>
              <a:ext cx="325281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Don’t care</a:t>
              </a:r>
              <a:endPara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769E7B2C-9969-4A36-B30C-827D8748BA9E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9100635B-3517-4E88-B915-CDC6BA2C58CA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172B54A-D552-42B8-88B6-02CDDCBBBDC0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EADEFAD5-DD8C-46A5-A751-DA5797F30722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DF2CF5FF-26D8-449F-AA9E-9715CADD43E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8414CA0E-8E1C-4682-B3AB-3070495D9E3E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A977B137-8EC8-4C40-8505-23E659EB0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5BCB87D5-3E82-4E24-9B9E-F92D268D3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E3D20E7E-F29D-499B-9D1D-8A8F4DBDC39F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乘号 140">
                  <a:extLst>
                    <a:ext uri="{FF2B5EF4-FFF2-40B4-BE49-F238E27FC236}">
                      <a16:creationId xmlns:a16="http://schemas.microsoft.com/office/drawing/2014/main" id="{40258EE5-1F31-4B8C-A5D9-A8252DA1478F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乘号 141">
                  <a:extLst>
                    <a:ext uri="{FF2B5EF4-FFF2-40B4-BE49-F238E27FC236}">
                      <a16:creationId xmlns:a16="http://schemas.microsoft.com/office/drawing/2014/main" id="{158A829D-4C4D-4C9A-B337-E038664EAB26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DC32DE3-2720-4C2A-8BA8-7ACAB6AABE82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DCD8A38B-8F44-43F0-A924-18488599D529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70AB2161-2898-4C1E-AEA4-051753197E5B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3C0387C1-277E-423A-97BE-082DC062FA91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DF817FC5-0A00-44CD-9EC6-E95E9CF81A49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152" name="组合 151">
                  <a:extLst>
                    <a:ext uri="{FF2B5EF4-FFF2-40B4-BE49-F238E27FC236}">
                      <a16:creationId xmlns:a16="http://schemas.microsoft.com/office/drawing/2014/main" id="{5C430C53-9647-479A-91F9-66075183BD29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56" name="直接连接符 155">
                    <a:extLst>
                      <a:ext uri="{FF2B5EF4-FFF2-40B4-BE49-F238E27FC236}">
                        <a16:creationId xmlns:a16="http://schemas.microsoft.com/office/drawing/2014/main" id="{ABC39C76-8ADF-45FD-8620-ECDD9249F20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>
                    <a:extLst>
                      <a:ext uri="{FF2B5EF4-FFF2-40B4-BE49-F238E27FC236}">
                        <a16:creationId xmlns:a16="http://schemas.microsoft.com/office/drawing/2014/main" id="{8239FE78-9433-4F7D-ACC9-EC23CEB6A26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>
                    <a:extLst>
                      <a:ext uri="{FF2B5EF4-FFF2-40B4-BE49-F238E27FC236}">
                        <a16:creationId xmlns:a16="http://schemas.microsoft.com/office/drawing/2014/main" id="{A46F1573-1DE8-4A5F-AA15-2D23B050D8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>
                    <a:extLst>
                      <a:ext uri="{FF2B5EF4-FFF2-40B4-BE49-F238E27FC236}">
                        <a16:creationId xmlns:a16="http://schemas.microsoft.com/office/drawing/2014/main" id="{41322FC3-5681-49B1-9F56-770484CC3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BF632FD-0D61-4D14-8F08-72DFEEB13AE2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乘号 153">
                  <a:extLst>
                    <a:ext uri="{FF2B5EF4-FFF2-40B4-BE49-F238E27FC236}">
                      <a16:creationId xmlns:a16="http://schemas.microsoft.com/office/drawing/2014/main" id="{08006D7A-CE45-4812-8057-F9401830F931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乘号 154">
                  <a:extLst>
                    <a:ext uri="{FF2B5EF4-FFF2-40B4-BE49-F238E27FC236}">
                      <a16:creationId xmlns:a16="http://schemas.microsoft.com/office/drawing/2014/main" id="{5E1508D5-285E-4C94-8C92-775D01A12F4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57687FD9-DAF7-4FF6-BF49-95A9AB1EB88B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8B576427-40AB-4A47-823E-256A6D720656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8B576427-40AB-4A47-823E-256A6D720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244C3ADA-F703-4F84-B411-731BE45385C1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244C3ADA-F703-4F84-B411-731BE453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32CF7B9-5BB5-4902-8001-E3FDE10EF58A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32CF7B9-5BB5-4902-8001-E3FDE10EF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5172AEED-892C-438F-BC8D-3F756AF94DBC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5172AEED-892C-438F-BC8D-3F756AF9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10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E510CA4-E6E3-4459-B9E7-DADA2ACEC884}"/>
                  </a:ext>
                </a:extLst>
              </p:cNvPr>
              <p:cNvSpPr txBox="1"/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E510CA4-E6E3-4459-B9E7-DADA2ACE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blipFill>
                <a:blip r:embed="rId11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6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F4950541-6FCD-4DCD-B684-CDB6B8FA77D4}"/>
              </a:ext>
            </a:extLst>
          </p:cNvPr>
          <p:cNvGrpSpPr/>
          <p:nvPr/>
        </p:nvGrpSpPr>
        <p:grpSpPr>
          <a:xfrm>
            <a:off x="5524500" y="2029282"/>
            <a:ext cx="6254750" cy="3828420"/>
            <a:chOff x="5524500" y="2029282"/>
            <a:chExt cx="6254750" cy="3828420"/>
          </a:xfrm>
        </p:grpSpPr>
        <p:grpSp>
          <p:nvGrpSpPr>
            <p:cNvPr id="99" name="图形 6">
              <a:extLst>
                <a:ext uri="{FF2B5EF4-FFF2-40B4-BE49-F238E27FC236}">
                  <a16:creationId xmlns:a16="http://schemas.microsoft.com/office/drawing/2014/main" id="{10621693-CBA8-4A04-BE5F-22315667F590}"/>
                </a:ext>
              </a:extLst>
            </p:cNvPr>
            <p:cNvGrpSpPr/>
            <p:nvPr/>
          </p:nvGrpSpPr>
          <p:grpSpPr>
            <a:xfrm>
              <a:off x="5524500" y="2142067"/>
              <a:ext cx="6254750" cy="3658270"/>
              <a:chOff x="5524500" y="2142067"/>
              <a:chExt cx="6254750" cy="3658270"/>
            </a:xfrm>
          </p:grpSpPr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A79D8CC2-A053-44F0-A7B7-D981677B20B2}"/>
                  </a:ext>
                </a:extLst>
              </p:cNvPr>
              <p:cNvSpPr/>
              <p:nvPr/>
            </p:nvSpPr>
            <p:spPr>
              <a:xfrm>
                <a:off x="8812482" y="2137606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491E8E61-D5B5-4F68-B48D-1C0580D76D2B}"/>
                  </a:ext>
                </a:extLst>
              </p:cNvPr>
              <p:cNvSpPr/>
              <p:nvPr/>
            </p:nvSpPr>
            <p:spPr>
              <a:xfrm>
                <a:off x="7491936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12994E9D-E67A-42D5-9CB9-46121D6C90E9}"/>
                  </a:ext>
                </a:extLst>
              </p:cNvPr>
              <p:cNvSpPr/>
              <p:nvPr/>
            </p:nvSpPr>
            <p:spPr>
              <a:xfrm>
                <a:off x="10168719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1E71C557-55AE-447E-BF83-68B9D54291C6}"/>
                  </a:ext>
                </a:extLst>
              </p:cNvPr>
              <p:cNvSpPr/>
              <p:nvPr/>
            </p:nvSpPr>
            <p:spPr>
              <a:xfrm>
                <a:off x="6778127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B75B368F-8A7D-4E97-8B6B-2F6C58C29648}"/>
                  </a:ext>
                </a:extLst>
              </p:cNvPr>
              <p:cNvSpPr/>
              <p:nvPr/>
            </p:nvSpPr>
            <p:spPr>
              <a:xfrm>
                <a:off x="8116518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B9E4D1A0-F12F-414B-954E-9681411CEFFC}"/>
                  </a:ext>
                </a:extLst>
              </p:cNvPr>
              <p:cNvSpPr/>
              <p:nvPr/>
            </p:nvSpPr>
            <p:spPr>
              <a:xfrm>
                <a:off x="9544136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DF742D02-94C1-492B-A7D3-782F8EB4FBF9}"/>
                  </a:ext>
                </a:extLst>
              </p:cNvPr>
              <p:cNvSpPr/>
              <p:nvPr/>
            </p:nvSpPr>
            <p:spPr>
              <a:xfrm>
                <a:off x="10953909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47440EC5-1E8B-4FB0-AFD9-E5720F2615B5}"/>
                  </a:ext>
                </a:extLst>
              </p:cNvPr>
              <p:cNvSpPr/>
              <p:nvPr/>
            </p:nvSpPr>
            <p:spPr>
              <a:xfrm>
                <a:off x="6224925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034B957-C691-425C-B027-E1FF745BC891}"/>
                  </a:ext>
                </a:extLst>
              </p:cNvPr>
              <p:cNvSpPr/>
              <p:nvPr/>
            </p:nvSpPr>
            <p:spPr>
              <a:xfrm>
                <a:off x="731348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60377C02-BE31-4047-B51F-77DB8F2E0A3F}"/>
                  </a:ext>
                </a:extLst>
              </p:cNvPr>
              <p:cNvSpPr/>
              <p:nvPr/>
            </p:nvSpPr>
            <p:spPr>
              <a:xfrm>
                <a:off x="8116518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899EE003-7929-4A45-B3AA-715C52154EA1}"/>
                  </a:ext>
                </a:extLst>
              </p:cNvPr>
              <p:cNvSpPr/>
              <p:nvPr/>
            </p:nvSpPr>
            <p:spPr>
              <a:xfrm>
                <a:off x="900877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BCD8E683-5853-4CB3-BC59-A9A586097763}"/>
                  </a:ext>
                </a:extLst>
              </p:cNvPr>
              <p:cNvSpPr/>
              <p:nvPr/>
            </p:nvSpPr>
            <p:spPr>
              <a:xfrm>
                <a:off x="1007949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C085B460-2B70-4F65-9728-2CEBB085EBC7}"/>
                  </a:ext>
                </a:extLst>
              </p:cNvPr>
              <p:cNvSpPr/>
              <p:nvPr/>
            </p:nvSpPr>
            <p:spPr>
              <a:xfrm>
                <a:off x="1095390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CD865317-9D8C-44F2-B868-7C361913815C}"/>
                  </a:ext>
                </a:extLst>
              </p:cNvPr>
              <p:cNvSpPr/>
              <p:nvPr/>
            </p:nvSpPr>
            <p:spPr>
              <a:xfrm>
                <a:off x="597509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070BAB0C-A1C6-4FE5-9AA9-BEFDC3A8FEC1}"/>
                  </a:ext>
                </a:extLst>
              </p:cNvPr>
              <p:cNvSpPr/>
              <p:nvPr/>
            </p:nvSpPr>
            <p:spPr>
              <a:xfrm>
                <a:off x="649260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+</a:t>
                </a:r>
                <a:r>
                  <a:rPr lang="zh-CN" altLang="en-US" sz="1200" dirty="0"/>
                  <a:t>∞</a:t>
                </a:r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805609C1-FE8B-48EC-BC3A-E85440C60645}"/>
                  </a:ext>
                </a:extLst>
              </p:cNvPr>
              <p:cNvSpPr/>
              <p:nvPr/>
            </p:nvSpPr>
            <p:spPr>
              <a:xfrm>
                <a:off x="731348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CEE632C6-1B04-47F5-807A-9E2D0E08357A}"/>
                  </a:ext>
                </a:extLst>
              </p:cNvPr>
              <p:cNvSpPr/>
              <p:nvPr/>
            </p:nvSpPr>
            <p:spPr>
              <a:xfrm>
                <a:off x="8116518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DB3DB9C2-CC68-4F24-858C-64BE4A99449E}"/>
                  </a:ext>
                </a:extLst>
              </p:cNvPr>
              <p:cNvSpPr/>
              <p:nvPr/>
            </p:nvSpPr>
            <p:spPr>
              <a:xfrm>
                <a:off x="8741101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9B7811E2-5E02-4773-BAC6-D0691484C4CE}"/>
                  </a:ext>
                </a:extLst>
              </p:cNvPr>
              <p:cNvSpPr/>
              <p:nvPr/>
            </p:nvSpPr>
            <p:spPr>
              <a:xfrm>
                <a:off x="925861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F4757173-A401-4579-94F4-16A848273BC2}"/>
                  </a:ext>
                </a:extLst>
              </p:cNvPr>
              <p:cNvSpPr/>
              <p:nvPr/>
            </p:nvSpPr>
            <p:spPr>
              <a:xfrm>
                <a:off x="1007949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8743E322-8590-4050-BBF6-316105FAD791}"/>
                  </a:ext>
                </a:extLst>
              </p:cNvPr>
              <p:cNvSpPr/>
              <p:nvPr/>
            </p:nvSpPr>
            <p:spPr>
              <a:xfrm>
                <a:off x="10686230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551F69E8-CD2D-476D-846A-51356F03171E}"/>
                  </a:ext>
                </a:extLst>
              </p:cNvPr>
              <p:cNvSpPr/>
              <p:nvPr/>
            </p:nvSpPr>
            <p:spPr>
              <a:xfrm>
                <a:off x="1123943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-5</a:t>
                </a:r>
                <a:endParaRPr lang="zh-CN" altLang="en-US" dirty="0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86DD1FAB-5CE2-43C3-9FFF-2EA2F66DCB6E}"/>
                  </a:ext>
                </a:extLst>
              </p:cNvPr>
              <p:cNvSpPr/>
              <p:nvPr/>
            </p:nvSpPr>
            <p:spPr>
              <a:xfrm>
                <a:off x="7750334" y="2664040"/>
                <a:ext cx="2614325" cy="205220"/>
              </a:xfrm>
              <a:custGeom>
                <a:avLst/>
                <a:gdLst>
                  <a:gd name="connsiteX0" fmla="*/ 13741 w 2614324"/>
                  <a:gd name="connsiteY0" fmla="*/ 191836 h 205220"/>
                  <a:gd name="connsiteX1" fmla="*/ 1294770 w 2614324"/>
                  <a:gd name="connsiteY1" fmla="*/ 13384 h 205220"/>
                  <a:gd name="connsiteX2" fmla="*/ 2601299 w 2614324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4324" h="205220">
                    <a:moveTo>
                      <a:pt x="13741" y="191836"/>
                    </a:moveTo>
                    <a:cubicBezTo>
                      <a:pt x="13741" y="191836"/>
                      <a:pt x="-43622" y="191836"/>
                      <a:pt x="1294770" y="13384"/>
                    </a:cubicBezTo>
                    <a:cubicBezTo>
                      <a:pt x="2543935" y="191836"/>
                      <a:pt x="2601299" y="191836"/>
                      <a:pt x="2601299" y="191836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69B38BCE-C293-48F8-9656-0D1B2568695E}"/>
                  </a:ext>
                </a:extLst>
              </p:cNvPr>
              <p:cNvSpPr/>
              <p:nvPr/>
            </p:nvSpPr>
            <p:spPr>
              <a:xfrm>
                <a:off x="7036882" y="3449229"/>
                <a:ext cx="1275933" cy="205220"/>
              </a:xfrm>
              <a:custGeom>
                <a:avLst/>
                <a:gdLst>
                  <a:gd name="connsiteX0" fmla="*/ 13384 w 1275933"/>
                  <a:gd name="connsiteY0" fmla="*/ 191836 h 205220"/>
                  <a:gd name="connsiteX1" fmla="*/ 682580 w 1275933"/>
                  <a:gd name="connsiteY1" fmla="*/ 13384 h 205220"/>
                  <a:gd name="connsiteX2" fmla="*/ 1262549 w 1275933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33" h="205220">
                    <a:moveTo>
                      <a:pt x="13384" y="191836"/>
                    </a:moveTo>
                    <a:cubicBezTo>
                      <a:pt x="727193" y="13384"/>
                      <a:pt x="682580" y="13384"/>
                      <a:pt x="682580" y="13384"/>
                    </a:cubicBezTo>
                    <a:lnTo>
                      <a:pt x="126254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554D3D63-8C21-49B7-A559-364DB0B6735C}"/>
                  </a:ext>
                </a:extLst>
              </p:cNvPr>
              <p:cNvSpPr/>
              <p:nvPr/>
            </p:nvSpPr>
            <p:spPr>
              <a:xfrm>
                <a:off x="9807353" y="3457518"/>
                <a:ext cx="1365159" cy="205220"/>
              </a:xfrm>
              <a:custGeom>
                <a:avLst/>
                <a:gdLst>
                  <a:gd name="connsiteX0" fmla="*/ 13384 w 1365159"/>
                  <a:gd name="connsiteY0" fmla="*/ 179086 h 205220"/>
                  <a:gd name="connsiteX1" fmla="*/ 593354 w 1365159"/>
                  <a:gd name="connsiteY1" fmla="*/ 13384 h 205220"/>
                  <a:gd name="connsiteX2" fmla="*/ 1351776 w 1365159"/>
                  <a:gd name="connsiteY2" fmla="*/ 198207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59" h="205220">
                    <a:moveTo>
                      <a:pt x="13384" y="179086"/>
                    </a:moveTo>
                    <a:cubicBezTo>
                      <a:pt x="593354" y="13384"/>
                      <a:pt x="593354" y="13384"/>
                      <a:pt x="593354" y="13384"/>
                    </a:cubicBezTo>
                    <a:lnTo>
                      <a:pt x="1351776" y="19820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D4941DA8-CF91-46FE-A5FD-29282352F26D}"/>
                  </a:ext>
                </a:extLst>
              </p:cNvPr>
              <p:cNvSpPr/>
              <p:nvPr/>
            </p:nvSpPr>
            <p:spPr>
              <a:xfrm>
                <a:off x="6512358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D024E039-6DC7-418F-AA0E-CFAA6F8572E6}"/>
                  </a:ext>
                </a:extLst>
              </p:cNvPr>
              <p:cNvSpPr/>
              <p:nvPr/>
            </p:nvSpPr>
            <p:spPr>
              <a:xfrm>
                <a:off x="9289842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D7C7E2F0-31A4-4ED4-9C21-C6F60B443A3F}"/>
                  </a:ext>
                </a:extLst>
              </p:cNvPr>
              <p:cNvSpPr/>
              <p:nvPr/>
            </p:nvSpPr>
            <p:spPr>
              <a:xfrm>
                <a:off x="6229386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1FD9B74D-1664-4325-9316-F17C97571707}"/>
                  </a:ext>
                </a:extLst>
              </p:cNvPr>
              <p:cNvSpPr/>
              <p:nvPr/>
            </p:nvSpPr>
            <p:spPr>
              <a:xfrm>
                <a:off x="8989025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7EB3BA53-6E75-42EA-B88B-1FFF29215396}"/>
                  </a:ext>
                </a:extLst>
              </p:cNvPr>
              <p:cNvSpPr/>
              <p:nvPr/>
            </p:nvSpPr>
            <p:spPr>
              <a:xfrm>
                <a:off x="10951999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0D930BAA-E99A-45AE-8542-660EE3D91BC2}"/>
                  </a:ext>
                </a:extLst>
              </p:cNvPr>
              <p:cNvSpPr/>
              <p:nvPr/>
            </p:nvSpPr>
            <p:spPr>
              <a:xfrm>
                <a:off x="7536549" y="5055299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1A24AA4C-32BB-450B-ABAA-A1484D7524A9}"/>
                  </a:ext>
                </a:extLst>
              </p:cNvPr>
              <p:cNvSpPr/>
              <p:nvPr/>
            </p:nvSpPr>
            <p:spPr>
              <a:xfrm>
                <a:off x="8335122" y="5059760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EBED6327-CC02-4B5E-B052-2DB1CF8D5CAF}"/>
                  </a:ext>
                </a:extLst>
              </p:cNvPr>
              <p:cNvSpPr/>
              <p:nvPr/>
            </p:nvSpPr>
            <p:spPr>
              <a:xfrm>
                <a:off x="10289807" y="5052747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AA9D2E4C-910F-46EB-A914-4319794FA8A2}"/>
                  </a:ext>
                </a:extLst>
              </p:cNvPr>
              <p:cNvSpPr/>
              <p:nvPr/>
            </p:nvSpPr>
            <p:spPr>
              <a:xfrm>
                <a:off x="11190358" y="4256726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BE5F2A8A-C3EA-4FD1-9B97-F2647B68B763}"/>
                  </a:ext>
                </a:extLst>
              </p:cNvPr>
              <p:cNvSpPr/>
              <p:nvPr/>
            </p:nvSpPr>
            <p:spPr>
              <a:xfrm>
                <a:off x="8326200" y="4247803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EFCBF434-B171-4562-91EF-977743C4A1B4}"/>
                  </a:ext>
                </a:extLst>
              </p:cNvPr>
              <p:cNvSpPr/>
              <p:nvPr/>
            </p:nvSpPr>
            <p:spPr>
              <a:xfrm>
                <a:off x="5522269" y="276441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9B0B2564-D192-4DC0-A4CA-700B8A5C7A52}"/>
                  </a:ext>
                </a:extLst>
              </p:cNvPr>
              <p:cNvSpPr/>
              <p:nvPr/>
            </p:nvSpPr>
            <p:spPr>
              <a:xfrm>
                <a:off x="5522269" y="356745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BAD08C0E-2A38-49BB-AE07-973DCE6852C3}"/>
                  </a:ext>
                </a:extLst>
              </p:cNvPr>
              <p:cNvSpPr/>
              <p:nvPr/>
            </p:nvSpPr>
            <p:spPr>
              <a:xfrm>
                <a:off x="5522269" y="437048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6EAC7A25-DE19-4730-873A-8EC30F3FD18B}"/>
                  </a:ext>
                </a:extLst>
              </p:cNvPr>
              <p:cNvSpPr/>
              <p:nvPr/>
            </p:nvSpPr>
            <p:spPr>
              <a:xfrm>
                <a:off x="5522269" y="517352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77042F2C-7B3E-41BA-AE98-7040D73B6FFA}"/>
                  </a:ext>
                </a:extLst>
              </p:cNvPr>
              <p:cNvSpPr/>
              <p:nvPr/>
            </p:nvSpPr>
            <p:spPr>
              <a:xfrm>
                <a:off x="6134628" y="5034590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83 h 285523"/>
                  <a:gd name="connsiteX1" fmla="*/ 135454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83"/>
                    </a:moveTo>
                    <a:cubicBezTo>
                      <a:pt x="12331" y="202079"/>
                      <a:pt x="48646" y="94312"/>
                      <a:pt x="13545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E272FC58-6CF2-4AA5-B40C-422D565869E7}"/>
                  </a:ext>
                </a:extLst>
              </p:cNvPr>
              <p:cNvSpPr/>
              <p:nvPr/>
            </p:nvSpPr>
            <p:spPr>
              <a:xfrm>
                <a:off x="6232869" y="4985122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656136D4-2501-4B54-AF10-9EB5C8EB0221}"/>
                  </a:ext>
                </a:extLst>
              </p:cNvPr>
              <p:cNvSpPr/>
              <p:nvPr/>
            </p:nvSpPr>
            <p:spPr>
              <a:xfrm>
                <a:off x="6399255" y="4078782"/>
                <a:ext cx="330137" cy="410440"/>
              </a:xfrm>
              <a:custGeom>
                <a:avLst/>
                <a:gdLst>
                  <a:gd name="connsiteX0" fmla="*/ 20076 w 330136"/>
                  <a:gd name="connsiteY0" fmla="*/ 392318 h 410440"/>
                  <a:gd name="connsiteX1" fmla="*/ 314344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20076" y="392318"/>
                    </a:moveTo>
                    <a:cubicBezTo>
                      <a:pt x="22503" y="283659"/>
                      <a:pt x="206594" y="85300"/>
                      <a:pt x="31434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8B5ECAFB-2805-4544-9D77-BED605F9F4DD}"/>
                  </a:ext>
                </a:extLst>
              </p:cNvPr>
              <p:cNvSpPr/>
              <p:nvPr/>
            </p:nvSpPr>
            <p:spPr>
              <a:xfrm>
                <a:off x="6675051" y="402760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EFB4B0E1-5E39-40E7-9C68-AB1486F82A60}"/>
                  </a:ext>
                </a:extLst>
              </p:cNvPr>
              <p:cNvSpPr/>
              <p:nvPr/>
            </p:nvSpPr>
            <p:spPr>
              <a:xfrm>
                <a:off x="7349903" y="5070806"/>
                <a:ext cx="71381" cy="294446"/>
              </a:xfrm>
              <a:custGeom>
                <a:avLst/>
                <a:gdLst>
                  <a:gd name="connsiteX0" fmla="*/ 53637 w 71380"/>
                  <a:gd name="connsiteY0" fmla="*/ 27965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53"/>
                    </a:moveTo>
                    <a:cubicBezTo>
                      <a:pt x="17491" y="213349"/>
                      <a:pt x="4223" y="130368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C5AAE1C4-3061-46B4-BF00-0A49069C2BC8}"/>
                  </a:ext>
                </a:extLst>
              </p:cNvPr>
              <p:cNvSpPr/>
              <p:nvPr/>
            </p:nvSpPr>
            <p:spPr>
              <a:xfrm>
                <a:off x="7350072" y="501251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93316320-45F8-442A-88F1-1A8001F27EB4}"/>
                  </a:ext>
                </a:extLst>
              </p:cNvPr>
              <p:cNvSpPr/>
              <p:nvPr/>
            </p:nvSpPr>
            <p:spPr>
              <a:xfrm>
                <a:off x="8141057" y="5061179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25E6643D-DE03-47DA-BDA9-334EA0370E8F}"/>
                  </a:ext>
                </a:extLst>
              </p:cNvPr>
              <p:cNvSpPr/>
              <p:nvPr/>
            </p:nvSpPr>
            <p:spPr>
              <a:xfrm>
                <a:off x="8141224" y="5002873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B8FE726C-B3E5-47D7-970E-52ACDE6B15FA}"/>
                  </a:ext>
                </a:extLst>
              </p:cNvPr>
              <p:cNvSpPr/>
              <p:nvPr/>
            </p:nvSpPr>
            <p:spPr>
              <a:xfrm>
                <a:off x="10106407" y="5062856"/>
                <a:ext cx="71381" cy="294446"/>
              </a:xfrm>
              <a:custGeom>
                <a:avLst/>
                <a:gdLst>
                  <a:gd name="connsiteX0" fmla="*/ 53640 w 71380"/>
                  <a:gd name="connsiteY0" fmla="*/ 279653 h 294446"/>
                  <a:gd name="connsiteX1" fmla="*/ 45975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40" y="279653"/>
                    </a:moveTo>
                    <a:cubicBezTo>
                      <a:pt x="17485" y="213349"/>
                      <a:pt x="4226" y="130368"/>
                      <a:pt x="4597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537AA70A-2503-4AF7-AA55-806E7B849023}"/>
                  </a:ext>
                </a:extLst>
              </p:cNvPr>
              <p:cNvSpPr/>
              <p:nvPr/>
            </p:nvSpPr>
            <p:spPr>
              <a:xfrm>
                <a:off x="10106572" y="500448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1B1AAC61-0BB9-4ED4-82B2-0D91916EFE61}"/>
                  </a:ext>
                </a:extLst>
              </p:cNvPr>
              <p:cNvSpPr/>
              <p:nvPr/>
            </p:nvSpPr>
            <p:spPr>
              <a:xfrm>
                <a:off x="8114289" y="4213531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95AA9636-6A4C-4619-A6AF-29AB267EDE5D}"/>
                  </a:ext>
                </a:extLst>
              </p:cNvPr>
              <p:cNvSpPr/>
              <p:nvPr/>
            </p:nvSpPr>
            <p:spPr>
              <a:xfrm>
                <a:off x="8114455" y="4155226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8D899614-9677-412B-BBAB-6FCD3DE12DB7}"/>
                  </a:ext>
                </a:extLst>
              </p:cNvPr>
              <p:cNvSpPr/>
              <p:nvPr/>
            </p:nvSpPr>
            <p:spPr>
              <a:xfrm>
                <a:off x="10966906" y="4219420"/>
                <a:ext cx="71381" cy="294446"/>
              </a:xfrm>
              <a:custGeom>
                <a:avLst/>
                <a:gdLst>
                  <a:gd name="connsiteX0" fmla="*/ 53637 w 71380"/>
                  <a:gd name="connsiteY0" fmla="*/ 27964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43"/>
                    </a:moveTo>
                    <a:cubicBezTo>
                      <a:pt x="17491" y="213339"/>
                      <a:pt x="4223" y="130359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10FEB5CC-2130-4E29-AF75-D42961575FE0}"/>
                  </a:ext>
                </a:extLst>
              </p:cNvPr>
              <p:cNvSpPr/>
              <p:nvPr/>
            </p:nvSpPr>
            <p:spPr>
              <a:xfrm>
                <a:off x="10967077" y="4161114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682354BA-9DC3-45FC-874F-8B85E72145C5}"/>
                  </a:ext>
                </a:extLst>
              </p:cNvPr>
              <p:cNvSpPr/>
              <p:nvPr/>
            </p:nvSpPr>
            <p:spPr>
              <a:xfrm>
                <a:off x="9176266" y="4084876"/>
                <a:ext cx="303369" cy="383672"/>
              </a:xfrm>
              <a:custGeom>
                <a:avLst/>
                <a:gdLst>
                  <a:gd name="connsiteX0" fmla="*/ 20076 w 303368"/>
                  <a:gd name="connsiteY0" fmla="*/ 369780 h 383672"/>
                  <a:gd name="connsiteX1" fmla="*/ 291814 w 303368"/>
                  <a:gd name="connsiteY1" fmla="*/ 20076 h 38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368" h="383672">
                    <a:moveTo>
                      <a:pt x="20076" y="369780"/>
                    </a:moveTo>
                    <a:cubicBezTo>
                      <a:pt x="22512" y="261120"/>
                      <a:pt x="184065" y="85300"/>
                      <a:pt x="29181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1087EC8C-F40B-4EB4-8520-C3E1AF6A0630}"/>
                  </a:ext>
                </a:extLst>
              </p:cNvPr>
              <p:cNvSpPr/>
              <p:nvPr/>
            </p:nvSpPr>
            <p:spPr>
              <a:xfrm>
                <a:off x="9434222" y="402901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2666D7C4-BEA0-47C3-9C23-78D3010A5969}"/>
                  </a:ext>
                </a:extLst>
              </p:cNvPr>
              <p:cNvSpPr/>
              <p:nvPr/>
            </p:nvSpPr>
            <p:spPr>
              <a:xfrm>
                <a:off x="9417605" y="5033412"/>
                <a:ext cx="151684" cy="285524"/>
              </a:xfrm>
              <a:custGeom>
                <a:avLst/>
                <a:gdLst>
                  <a:gd name="connsiteX0" fmla="*/ 134089 w 151684"/>
                  <a:gd name="connsiteY0" fmla="*/ 268383 h 285523"/>
                  <a:gd name="connsiteX1" fmla="*/ 20076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134089" y="268383"/>
                    </a:moveTo>
                    <a:cubicBezTo>
                      <a:pt x="143199" y="202079"/>
                      <a:pt x="106884" y="9431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9ACFAF97-4DAC-469B-8401-7975088ABE12}"/>
                  </a:ext>
                </a:extLst>
              </p:cNvPr>
              <p:cNvSpPr/>
              <p:nvPr/>
            </p:nvSpPr>
            <p:spPr>
              <a:xfrm>
                <a:off x="9358302" y="4983935"/>
                <a:ext cx="115994" cy="115994"/>
              </a:xfrm>
              <a:custGeom>
                <a:avLst/>
                <a:gdLst>
                  <a:gd name="connsiteX0" fmla="*/ 42257 w 115993"/>
                  <a:gd name="connsiteY0" fmla="*/ 44595 h 115993"/>
                  <a:gd name="connsiteX1" fmla="*/ 51229 w 115993"/>
                  <a:gd name="connsiteY1" fmla="*/ 66309 h 115993"/>
                  <a:gd name="connsiteX2" fmla="*/ 60208 w 115993"/>
                  <a:gd name="connsiteY2" fmla="*/ 88027 h 115993"/>
                  <a:gd name="connsiteX3" fmla="*/ 74522 w 115993"/>
                  <a:gd name="connsiteY3" fmla="*/ 69393 h 115993"/>
                  <a:gd name="connsiteX4" fmla="*/ 88844 w 115993"/>
                  <a:gd name="connsiteY4" fmla="*/ 50763 h 115993"/>
                  <a:gd name="connsiteX5" fmla="*/ 65550 w 115993"/>
                  <a:gd name="connsiteY5" fmla="*/ 47679 h 115993"/>
                  <a:gd name="connsiteX6" fmla="*/ 42257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42257" y="44595"/>
                    </a:moveTo>
                    <a:lnTo>
                      <a:pt x="51229" y="66309"/>
                    </a:lnTo>
                    <a:lnTo>
                      <a:pt x="60208" y="88027"/>
                    </a:lnTo>
                    <a:lnTo>
                      <a:pt x="74522" y="69393"/>
                    </a:lnTo>
                    <a:lnTo>
                      <a:pt x="88844" y="50763"/>
                    </a:lnTo>
                    <a:lnTo>
                      <a:pt x="65550" y="47679"/>
                    </a:lnTo>
                    <a:lnTo>
                      <a:pt x="42257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E74A5CB1-1ED7-4099-9284-0C1EC50B312B}"/>
                  </a:ext>
                </a:extLst>
              </p:cNvPr>
              <p:cNvSpPr/>
              <p:nvPr/>
            </p:nvSpPr>
            <p:spPr>
              <a:xfrm>
                <a:off x="10843794" y="5042335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74 h 285523"/>
                  <a:gd name="connsiteX1" fmla="*/ 135445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74"/>
                    </a:moveTo>
                    <a:cubicBezTo>
                      <a:pt x="12331" y="202079"/>
                      <a:pt x="48637" y="94312"/>
                      <a:pt x="13544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1419AE05-7525-487D-88E9-5CDAD40649EB}"/>
                  </a:ext>
                </a:extLst>
              </p:cNvPr>
              <p:cNvSpPr/>
              <p:nvPr/>
            </p:nvSpPr>
            <p:spPr>
              <a:xfrm>
                <a:off x="10942026" y="4992858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6EB43E51-ABE9-4F2A-A8BE-9F8CC30049A1}"/>
                  </a:ext>
                </a:extLst>
              </p:cNvPr>
              <p:cNvSpPr/>
              <p:nvPr/>
            </p:nvSpPr>
            <p:spPr>
              <a:xfrm>
                <a:off x="8060734" y="3271063"/>
                <a:ext cx="330137" cy="410440"/>
              </a:xfrm>
              <a:custGeom>
                <a:avLst/>
                <a:gdLst>
                  <a:gd name="connsiteX0" fmla="*/ 314353 w 330136"/>
                  <a:gd name="connsiteY0" fmla="*/ 392309 h 410440"/>
                  <a:gd name="connsiteX1" fmla="*/ 20076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314353" y="392309"/>
                    </a:moveTo>
                    <a:cubicBezTo>
                      <a:pt x="311917" y="283650"/>
                      <a:pt x="127834" y="85300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480FA5DE-1F79-4BA6-B942-8A794A8BF7E6}"/>
                  </a:ext>
                </a:extLst>
              </p:cNvPr>
              <p:cNvSpPr/>
              <p:nvPr/>
            </p:nvSpPr>
            <p:spPr>
              <a:xfrm>
                <a:off x="8004592" y="3219888"/>
                <a:ext cx="107071" cy="115994"/>
              </a:xfrm>
              <a:custGeom>
                <a:avLst/>
                <a:gdLst>
                  <a:gd name="connsiteX0" fmla="*/ 40544 w 107071"/>
                  <a:gd name="connsiteY0" fmla="*/ 44799 h 115993"/>
                  <a:gd name="connsiteX1" fmla="*/ 50751 w 107071"/>
                  <a:gd name="connsiteY1" fmla="*/ 65961 h 115993"/>
                  <a:gd name="connsiteX2" fmla="*/ 60966 w 107071"/>
                  <a:gd name="connsiteY2" fmla="*/ 87127 h 115993"/>
                  <a:gd name="connsiteX3" fmla="*/ 74183 w 107071"/>
                  <a:gd name="connsiteY3" fmla="*/ 67699 h 115993"/>
                  <a:gd name="connsiteX4" fmla="*/ 87409 w 107071"/>
                  <a:gd name="connsiteY4" fmla="*/ 48276 h 115993"/>
                  <a:gd name="connsiteX5" fmla="*/ 63976 w 107071"/>
                  <a:gd name="connsiteY5" fmla="*/ 46538 h 115993"/>
                  <a:gd name="connsiteX6" fmla="*/ 40544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40544" y="44799"/>
                    </a:moveTo>
                    <a:lnTo>
                      <a:pt x="50751" y="65961"/>
                    </a:lnTo>
                    <a:lnTo>
                      <a:pt x="60966" y="87127"/>
                    </a:lnTo>
                    <a:lnTo>
                      <a:pt x="74183" y="67699"/>
                    </a:lnTo>
                    <a:lnTo>
                      <a:pt x="87409" y="48276"/>
                    </a:lnTo>
                    <a:lnTo>
                      <a:pt x="63976" y="46538"/>
                    </a:lnTo>
                    <a:lnTo>
                      <a:pt x="40544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548DF0D8-FBB4-40D3-B14A-6672BDE26BF3}"/>
                  </a:ext>
                </a:extLst>
              </p:cNvPr>
              <p:cNvSpPr/>
              <p:nvPr/>
            </p:nvSpPr>
            <p:spPr>
              <a:xfrm>
                <a:off x="10718396" y="3215617"/>
                <a:ext cx="526434" cy="481821"/>
              </a:xfrm>
              <a:custGeom>
                <a:avLst/>
                <a:gdLst>
                  <a:gd name="connsiteX0" fmla="*/ 511926 w 526434"/>
                  <a:gd name="connsiteY0" fmla="*/ 468785 h 481820"/>
                  <a:gd name="connsiteX1" fmla="*/ 20076 w 526434"/>
                  <a:gd name="connsiteY1" fmla="*/ 20076 h 4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434" h="481820">
                    <a:moveTo>
                      <a:pt x="511926" y="468785"/>
                    </a:moveTo>
                    <a:cubicBezTo>
                      <a:pt x="514639" y="387465"/>
                      <a:pt x="389098" y="164935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31E0A4FB-069C-450F-838E-6998473A1A0B}"/>
                  </a:ext>
                </a:extLst>
              </p:cNvPr>
              <p:cNvSpPr/>
              <p:nvPr/>
            </p:nvSpPr>
            <p:spPr>
              <a:xfrm>
                <a:off x="10671952" y="3181416"/>
                <a:ext cx="98149" cy="98149"/>
              </a:xfrm>
              <a:custGeom>
                <a:avLst/>
                <a:gdLst>
                  <a:gd name="connsiteX0" fmla="*/ 32166 w 98148"/>
                  <a:gd name="connsiteY0" fmla="*/ 44082 h 98148"/>
                  <a:gd name="connsiteX1" fmla="*/ 47049 w 98148"/>
                  <a:gd name="connsiteY1" fmla="*/ 62261 h 98148"/>
                  <a:gd name="connsiteX2" fmla="*/ 61940 w 98148"/>
                  <a:gd name="connsiteY2" fmla="*/ 80443 h 98148"/>
                  <a:gd name="connsiteX3" fmla="*/ 70236 w 98148"/>
                  <a:gd name="connsiteY3" fmla="*/ 58459 h 98148"/>
                  <a:gd name="connsiteX4" fmla="*/ 78540 w 98148"/>
                  <a:gd name="connsiteY4" fmla="*/ 36476 h 98148"/>
                  <a:gd name="connsiteX5" fmla="*/ 55353 w 98148"/>
                  <a:gd name="connsiteY5" fmla="*/ 40280 h 98148"/>
                  <a:gd name="connsiteX6" fmla="*/ 32166 w 98148"/>
                  <a:gd name="connsiteY6" fmla="*/ 44082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48" h="98148">
                    <a:moveTo>
                      <a:pt x="32166" y="44082"/>
                    </a:moveTo>
                    <a:lnTo>
                      <a:pt x="47049" y="62261"/>
                    </a:lnTo>
                    <a:lnTo>
                      <a:pt x="61940" y="80443"/>
                    </a:lnTo>
                    <a:lnTo>
                      <a:pt x="70236" y="58459"/>
                    </a:lnTo>
                    <a:lnTo>
                      <a:pt x="78540" y="36476"/>
                    </a:lnTo>
                    <a:lnTo>
                      <a:pt x="55353" y="40280"/>
                    </a:lnTo>
                    <a:lnTo>
                      <a:pt x="32166" y="4408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FBAAB360-248F-49F1-B62A-2AD02044600D}"/>
                  </a:ext>
                </a:extLst>
              </p:cNvPr>
              <p:cNvSpPr/>
              <p:nvPr/>
            </p:nvSpPr>
            <p:spPr>
              <a:xfrm>
                <a:off x="9367415" y="2354211"/>
                <a:ext cx="1079636" cy="526434"/>
              </a:xfrm>
              <a:custGeom>
                <a:avLst/>
                <a:gdLst>
                  <a:gd name="connsiteX0" fmla="*/ 1060024 w 1079635"/>
                  <a:gd name="connsiteY0" fmla="*/ 513407 h 526433"/>
                  <a:gd name="connsiteX1" fmla="*/ 20076 w 1079635"/>
                  <a:gd name="connsiteY1" fmla="*/ 20076 h 52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635" h="526433">
                    <a:moveTo>
                      <a:pt x="1060024" y="513407"/>
                    </a:moveTo>
                    <a:cubicBezTo>
                      <a:pt x="964579" y="189846"/>
                      <a:pt x="449610" y="4669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3C4C65F2-3D88-46D1-9738-B2F2DDDFE1C5}"/>
                  </a:ext>
                </a:extLst>
              </p:cNvPr>
              <p:cNvSpPr/>
              <p:nvPr/>
            </p:nvSpPr>
            <p:spPr>
              <a:xfrm>
                <a:off x="9325710" y="2329401"/>
                <a:ext cx="80303" cy="89226"/>
              </a:xfrm>
              <a:custGeom>
                <a:avLst/>
                <a:gdLst>
                  <a:gd name="connsiteX0" fmla="*/ 22056 w 80303"/>
                  <a:gd name="connsiteY0" fmla="*/ 43192 h 89226"/>
                  <a:gd name="connsiteX1" fmla="*/ 42002 w 80303"/>
                  <a:gd name="connsiteY1" fmla="*/ 55609 h 89226"/>
                  <a:gd name="connsiteX2" fmla="*/ 61956 w 80303"/>
                  <a:gd name="connsiteY2" fmla="*/ 68025 h 89226"/>
                  <a:gd name="connsiteX3" fmla="*/ 62728 w 80303"/>
                  <a:gd name="connsiteY3" fmla="*/ 44540 h 89226"/>
                  <a:gd name="connsiteX4" fmla="*/ 63509 w 80303"/>
                  <a:gd name="connsiteY4" fmla="*/ 21055 h 89226"/>
                  <a:gd name="connsiteX5" fmla="*/ 42783 w 80303"/>
                  <a:gd name="connsiteY5" fmla="*/ 32124 h 89226"/>
                  <a:gd name="connsiteX6" fmla="*/ 22056 w 80303"/>
                  <a:gd name="connsiteY6" fmla="*/ 43192 h 8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303" h="89226">
                    <a:moveTo>
                      <a:pt x="22056" y="43192"/>
                    </a:moveTo>
                    <a:lnTo>
                      <a:pt x="42002" y="55609"/>
                    </a:lnTo>
                    <a:lnTo>
                      <a:pt x="61956" y="68025"/>
                    </a:lnTo>
                    <a:lnTo>
                      <a:pt x="62728" y="44540"/>
                    </a:lnTo>
                    <a:lnTo>
                      <a:pt x="63509" y="21055"/>
                    </a:lnTo>
                    <a:lnTo>
                      <a:pt x="42783" y="32124"/>
                    </a:lnTo>
                    <a:lnTo>
                      <a:pt x="22056" y="4319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2DD73030-6126-4E59-A186-6E0BEC5CD26E}"/>
                  </a:ext>
                </a:extLst>
              </p:cNvPr>
              <p:cNvSpPr/>
              <p:nvPr/>
            </p:nvSpPr>
            <p:spPr>
              <a:xfrm>
                <a:off x="9031086" y="2650656"/>
                <a:ext cx="1347314" cy="231988"/>
              </a:xfrm>
              <a:custGeom>
                <a:avLst/>
                <a:gdLst>
                  <a:gd name="connsiteX0" fmla="*/ 26768 w 1347314"/>
                  <a:gd name="connsiteY0" fmla="*/ 26768 h 231987"/>
                  <a:gd name="connsiteX1" fmla="*/ 1320546 w 1347314"/>
                  <a:gd name="connsiteY1" fmla="*/ 205220 h 23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7314" h="231987">
                    <a:moveTo>
                      <a:pt x="26768" y="26768"/>
                    </a:moveTo>
                    <a:cubicBezTo>
                      <a:pt x="1320546" y="205220"/>
                      <a:pt x="1320546" y="205220"/>
                      <a:pt x="1320546" y="205220"/>
                    </a:cubicBezTo>
                  </a:path>
                </a:pathLst>
              </a:custGeom>
              <a:noFill/>
              <a:ln w="38100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C6036D52-B134-4C65-826F-83978684F538}"/>
                  </a:ext>
                </a:extLst>
              </p:cNvPr>
              <p:cNvSpPr/>
              <p:nvPr/>
            </p:nvSpPr>
            <p:spPr>
              <a:xfrm>
                <a:off x="10283014" y="2801898"/>
                <a:ext cx="107071" cy="98149"/>
              </a:xfrm>
              <a:custGeom>
                <a:avLst/>
                <a:gdLst>
                  <a:gd name="connsiteX0" fmla="*/ 85670 w 107071"/>
                  <a:gd name="connsiteY0" fmla="*/ 55341 h 98148"/>
                  <a:gd name="connsiteX1" fmla="*/ 60772 w 107071"/>
                  <a:gd name="connsiteY1" fmla="*/ 39452 h 98148"/>
                  <a:gd name="connsiteX2" fmla="*/ 35862 w 107071"/>
                  <a:gd name="connsiteY2" fmla="*/ 23563 h 98148"/>
                  <a:gd name="connsiteX3" fmla="*/ 31890 w 107071"/>
                  <a:gd name="connsiteY3" fmla="*/ 49569 h 98148"/>
                  <a:gd name="connsiteX4" fmla="*/ 27907 w 107071"/>
                  <a:gd name="connsiteY4" fmla="*/ 75575 h 98148"/>
                  <a:gd name="connsiteX5" fmla="*/ 56789 w 107071"/>
                  <a:gd name="connsiteY5" fmla="*/ 65458 h 98148"/>
                  <a:gd name="connsiteX6" fmla="*/ 85670 w 107071"/>
                  <a:gd name="connsiteY6" fmla="*/ 55341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98148">
                    <a:moveTo>
                      <a:pt x="85670" y="55341"/>
                    </a:moveTo>
                    <a:lnTo>
                      <a:pt x="60772" y="39452"/>
                    </a:lnTo>
                    <a:lnTo>
                      <a:pt x="35862" y="23563"/>
                    </a:lnTo>
                    <a:lnTo>
                      <a:pt x="31890" y="49569"/>
                    </a:lnTo>
                    <a:lnTo>
                      <a:pt x="27907" y="75575"/>
                    </a:lnTo>
                    <a:lnTo>
                      <a:pt x="56789" y="65458"/>
                    </a:lnTo>
                    <a:lnTo>
                      <a:pt x="85670" y="553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0145A3B-5DF9-4B9A-8EA5-2CDA29DB6C9D}"/>
                </a:ext>
              </a:extLst>
            </p:cNvPr>
            <p:cNvSpPr txBox="1"/>
            <p:nvPr/>
          </p:nvSpPr>
          <p:spPr>
            <a:xfrm>
              <a:off x="5544344" y="2029282"/>
              <a:ext cx="247650" cy="382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altLang="zh-CN" sz="2400" dirty="0"/>
                <a:t>0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1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2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3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300268-66C3-468C-BD80-B79F7932EBA3}"/>
              </a:ext>
            </a:extLst>
          </p:cNvPr>
          <p:cNvGrpSpPr/>
          <p:nvPr/>
        </p:nvGrpSpPr>
        <p:grpSpPr>
          <a:xfrm>
            <a:off x="5703072" y="791576"/>
            <a:ext cx="5834263" cy="3515635"/>
            <a:chOff x="5703072" y="791576"/>
            <a:chExt cx="5834263" cy="351563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D47CA57-2EAC-4ABF-BB40-F1ADA155566B}"/>
                </a:ext>
              </a:extLst>
            </p:cNvPr>
            <p:cNvGrpSpPr/>
            <p:nvPr/>
          </p:nvGrpSpPr>
          <p:grpSpPr>
            <a:xfrm>
              <a:off x="5703072" y="791576"/>
              <a:ext cx="5834263" cy="3515635"/>
              <a:chOff x="5703072" y="791576"/>
              <a:chExt cx="5834263" cy="3515635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1680AB5A-664E-489F-961E-F2245017F525}"/>
                  </a:ext>
                </a:extLst>
              </p:cNvPr>
              <p:cNvGrpSpPr/>
              <p:nvPr/>
            </p:nvGrpSpPr>
            <p:grpSpPr>
              <a:xfrm>
                <a:off x="9371252" y="791576"/>
                <a:ext cx="2166083" cy="1338646"/>
                <a:chOff x="4646852" y="721661"/>
                <a:chExt cx="2166083" cy="1338646"/>
              </a:xfrm>
            </p:grpSpPr>
            <p:sp>
              <p:nvSpPr>
                <p:cNvPr id="13" name="箭头: 下 12">
                  <a:extLst>
                    <a:ext uri="{FF2B5EF4-FFF2-40B4-BE49-F238E27FC236}">
                      <a16:creationId xmlns:a16="http://schemas.microsoft.com/office/drawing/2014/main" id="{64454AE1-3484-4445-A70B-220EE667D62D}"/>
                    </a:ext>
                  </a:extLst>
                </p:cNvPr>
                <p:cNvSpPr/>
                <p:nvPr/>
              </p:nvSpPr>
              <p:spPr>
                <a:xfrm rot="3758935">
                  <a:off x="4915696" y="1565664"/>
                  <a:ext cx="225799" cy="763487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5B0A737-1805-4C6A-B761-C7A7C0722DE1}"/>
                    </a:ext>
                  </a:extLst>
                </p:cNvPr>
                <p:cNvSpPr/>
                <p:nvPr/>
              </p:nvSpPr>
              <p:spPr>
                <a:xfrm>
                  <a:off x="5339455" y="721661"/>
                  <a:ext cx="1473480" cy="104644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CN" altLang="en-US" sz="4400" b="0" cap="none" spc="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我方</a:t>
                  </a:r>
                  <a:endParaRPr lang="en-US" altLang="zh-CN" sz="4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  <a:p>
                  <a:pPr algn="ctr"/>
                  <a:r>
                    <a:rPr lang="en-US" altLang="zh-CN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(</a:t>
                  </a:r>
                  <a:r>
                    <a:rPr lang="zh-CN" altLang="en-US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争取最大值</a:t>
                  </a:r>
                  <a:r>
                    <a:rPr lang="en-US" altLang="zh-CN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)</a:t>
                  </a:r>
                  <a:endParaRPr lang="zh-CN" altLang="en-US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8518A8C-08E3-4A94-9861-BD712EF1010B}"/>
                  </a:ext>
                </a:extLst>
              </p:cNvPr>
              <p:cNvGrpSpPr/>
              <p:nvPr/>
            </p:nvGrpSpPr>
            <p:grpSpPr>
              <a:xfrm>
                <a:off x="5703072" y="1298174"/>
                <a:ext cx="1617752" cy="3009037"/>
                <a:chOff x="1073922" y="1342624"/>
                <a:chExt cx="1617752" cy="3009037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4F8A82C4-5780-466B-A004-2661CCD98BB4}"/>
                    </a:ext>
                  </a:extLst>
                </p:cNvPr>
                <p:cNvGrpSpPr/>
                <p:nvPr/>
              </p:nvGrpSpPr>
              <p:grpSpPr>
                <a:xfrm>
                  <a:off x="1073922" y="1342624"/>
                  <a:ext cx="1617752" cy="3009037"/>
                  <a:chOff x="3930475" y="-3597676"/>
                  <a:chExt cx="1617752" cy="3009037"/>
                </a:xfrm>
              </p:grpSpPr>
              <p:sp>
                <p:nvSpPr>
                  <p:cNvPr id="11" name="箭头: 下 10">
                    <a:extLst>
                      <a:ext uri="{FF2B5EF4-FFF2-40B4-BE49-F238E27FC236}">
                        <a16:creationId xmlns:a16="http://schemas.microsoft.com/office/drawing/2014/main" id="{30E83610-6223-402F-B5BA-B3BFF45E9756}"/>
                      </a:ext>
                    </a:extLst>
                  </p:cNvPr>
                  <p:cNvSpPr/>
                  <p:nvPr/>
                </p:nvSpPr>
                <p:spPr>
                  <a:xfrm flipH="1">
                    <a:off x="4280807" y="-2508671"/>
                    <a:ext cx="214687" cy="1920032"/>
                  </a:xfrm>
                  <a:prstGeom prst="down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C9053E11-7545-4F4E-9E45-156E47077810}"/>
                      </a:ext>
                    </a:extLst>
                  </p:cNvPr>
                  <p:cNvSpPr/>
                  <p:nvPr/>
                </p:nvSpPr>
                <p:spPr>
                  <a:xfrm>
                    <a:off x="3930475" y="-3597676"/>
                    <a:ext cx="1617752" cy="107721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zh-CN" altLang="en-US" sz="4400" dirty="0">
                        <a:ln w="0"/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对方</a:t>
                    </a:r>
                    <a:endParaRPr lang="en-US" altLang="zh-CN" sz="4400" dirty="0">
                      <a:ln w="0"/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  <a:p>
                    <a:pPr algn="ctr"/>
                    <a:r>
                      <a:rPr lang="en-US" altLang="zh-CN" sz="2000" dirty="0">
                        <a:ln w="0"/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(</a:t>
                    </a:r>
                    <a:r>
                      <a:rPr lang="zh-CN" altLang="en-US" sz="2000" dirty="0">
                        <a:ln w="0"/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争取最小值</a:t>
                    </a:r>
                    <a:r>
                      <a:rPr lang="en-US" altLang="zh-CN" sz="2000" dirty="0">
                        <a:ln w="0"/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rPr>
                      <a:t>)</a:t>
                    </a:r>
                    <a:endParaRPr lang="zh-CN" altLang="en-US" sz="2000" b="0" cap="none" spc="0" dirty="0">
                      <a:ln w="0"/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0" name="箭头: 下 9">
                  <a:extLst>
                    <a:ext uri="{FF2B5EF4-FFF2-40B4-BE49-F238E27FC236}">
                      <a16:creationId xmlns:a16="http://schemas.microsoft.com/office/drawing/2014/main" id="{7646C49E-6CBF-410D-BD84-CA0E60281CDA}"/>
                    </a:ext>
                  </a:extLst>
                </p:cNvPr>
                <p:cNvSpPr/>
                <p:nvPr/>
              </p:nvSpPr>
              <p:spPr>
                <a:xfrm rot="20254187" flipH="1">
                  <a:off x="2459016" y="2426973"/>
                  <a:ext cx="229930" cy="662817"/>
                </a:xfrm>
                <a:prstGeom prst="downArrow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D9097099-D4D4-4DDA-9CB0-7E582A0DF505}"/>
                </a:ext>
              </a:extLst>
            </p:cNvPr>
            <p:cNvSpPr/>
            <p:nvPr/>
          </p:nvSpPr>
          <p:spPr>
            <a:xfrm>
              <a:off x="11092756" y="1813896"/>
              <a:ext cx="225799" cy="1549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1BDDAE-A9FF-49CB-98AC-F9984BCBBAE7}"/>
              </a:ext>
            </a:extLst>
          </p:cNvPr>
          <p:cNvGrpSpPr/>
          <p:nvPr/>
        </p:nvGrpSpPr>
        <p:grpSpPr>
          <a:xfrm>
            <a:off x="609600" y="4432300"/>
            <a:ext cx="7321550" cy="1481455"/>
            <a:chOff x="609600" y="4432300"/>
            <a:chExt cx="7321550" cy="148145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180C11-2453-4DC2-8815-044E18E5BC1B}"/>
                </a:ext>
              </a:extLst>
            </p:cNvPr>
            <p:cNvSpPr txBox="1"/>
            <p:nvPr/>
          </p:nvSpPr>
          <p:spPr>
            <a:xfrm>
              <a:off x="609600" y="4713426"/>
              <a:ext cx="4603750" cy="1200329"/>
            </a:xfrm>
            <a:prstGeom prst="rect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DFS</a:t>
              </a:r>
              <a:r>
                <a:rPr lang="zh-CN" altLang="en-US" dirty="0"/>
                <a:t>搜索这棵决策树，在深度为</a:t>
              </a:r>
              <a:r>
                <a:rPr lang="en-US" altLang="zh-CN" dirty="0"/>
                <a:t>4</a:t>
              </a:r>
              <a:r>
                <a:rPr lang="zh-CN" altLang="en-US" dirty="0"/>
                <a:t>的第一个节点有两种决策，对我的优势分别是</a:t>
              </a:r>
              <a:r>
                <a:rPr lang="en-US" altLang="zh-CN" dirty="0"/>
                <a:t>10</a:t>
              </a:r>
              <a:r>
                <a:rPr lang="zh-CN" altLang="en-US" dirty="0"/>
                <a:t>和＋∞。对方会选择让我优势最小化的决策</a:t>
              </a:r>
              <a:r>
                <a:rPr lang="zh-CN" altLang="en-US" b="1" dirty="0"/>
                <a:t>（</a:t>
              </a:r>
              <a:r>
                <a:rPr lang="en-US" altLang="zh-CN" b="1" dirty="0"/>
                <a:t>10</a:t>
              </a:r>
              <a:r>
                <a:rPr lang="zh-CN" altLang="en-US" b="1" dirty="0"/>
                <a:t>）</a:t>
              </a:r>
              <a:r>
                <a:rPr lang="zh-CN" altLang="en-US" dirty="0"/>
                <a:t>；第二个节点只有一种决策，优势为</a:t>
              </a:r>
              <a:r>
                <a:rPr lang="en-US" altLang="zh-CN" b="1" dirty="0"/>
                <a:t>5</a:t>
              </a:r>
              <a:r>
                <a:rPr lang="zh-CN" altLang="en-US" dirty="0"/>
                <a:t>。</a:t>
              </a:r>
              <a:endParaRPr lang="zh-CN" altLang="en-US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94BF568-702D-4628-BBDE-8BC0D8D06526}"/>
                </a:ext>
              </a:extLst>
            </p:cNvPr>
            <p:cNvSpPr/>
            <p:nvPr/>
          </p:nvSpPr>
          <p:spPr>
            <a:xfrm>
              <a:off x="5833870" y="4432300"/>
              <a:ext cx="2097280" cy="148145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F5D22D-28B3-49B1-9B22-916D2ED197C6}"/>
              </a:ext>
            </a:extLst>
          </p:cNvPr>
          <p:cNvGrpSpPr/>
          <p:nvPr/>
        </p:nvGrpSpPr>
        <p:grpSpPr>
          <a:xfrm>
            <a:off x="609600" y="3644384"/>
            <a:ext cx="7321550" cy="1481455"/>
            <a:chOff x="609600" y="5213350"/>
            <a:chExt cx="7321550" cy="148145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BB8829-88DD-4563-BCB5-8F5FB1AAB999}"/>
                </a:ext>
              </a:extLst>
            </p:cNvPr>
            <p:cNvSpPr txBox="1"/>
            <p:nvPr/>
          </p:nvSpPr>
          <p:spPr>
            <a:xfrm>
              <a:off x="609600" y="5274494"/>
              <a:ext cx="4603750" cy="646331"/>
            </a:xfrm>
            <a:prstGeom prst="rect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深度为</a:t>
              </a:r>
              <a:r>
                <a:rPr lang="en-US" altLang="zh-CN" dirty="0"/>
                <a:t>3</a:t>
              </a:r>
              <a:r>
                <a:rPr lang="zh-CN" altLang="en-US" dirty="0"/>
                <a:t>的两种决策分别有</a:t>
              </a:r>
              <a:r>
                <a:rPr lang="en-US" altLang="zh-CN" dirty="0"/>
                <a:t>10</a:t>
              </a:r>
              <a:r>
                <a:rPr lang="zh-CN" altLang="en-US" dirty="0"/>
                <a:t>和</a:t>
              </a:r>
              <a:r>
                <a:rPr lang="en-US" altLang="zh-CN" dirty="0"/>
                <a:t>5</a:t>
              </a:r>
              <a:r>
                <a:rPr lang="zh-CN" altLang="en-US" dirty="0"/>
                <a:t>的优势，我会选择最大的优势</a:t>
              </a:r>
              <a:r>
                <a:rPr lang="zh-CN" altLang="en-US" b="1" dirty="0"/>
                <a:t>（</a:t>
              </a:r>
              <a:r>
                <a:rPr lang="en-US" altLang="zh-CN" b="1" dirty="0"/>
                <a:t>10</a:t>
              </a:r>
              <a:r>
                <a:rPr lang="zh-CN" altLang="en-US" b="1" dirty="0"/>
                <a:t>）</a:t>
              </a:r>
              <a:r>
                <a:rPr lang="zh-CN" altLang="en-US" dirty="0"/>
                <a:t>。</a:t>
              </a:r>
              <a:endParaRPr lang="zh-CN" altLang="en-US" b="1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771D548-1D04-4E79-96EA-53470C1B6667}"/>
                </a:ext>
              </a:extLst>
            </p:cNvPr>
            <p:cNvSpPr/>
            <p:nvPr/>
          </p:nvSpPr>
          <p:spPr>
            <a:xfrm>
              <a:off x="6146800" y="5213350"/>
              <a:ext cx="1784350" cy="1481455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607D1E3-2DB0-427E-9D32-36B9EBA1CD15}"/>
              </a:ext>
            </a:extLst>
          </p:cNvPr>
          <p:cNvGrpSpPr/>
          <p:nvPr/>
        </p:nvGrpSpPr>
        <p:grpSpPr>
          <a:xfrm>
            <a:off x="611458" y="2691986"/>
            <a:ext cx="8174990" cy="1591624"/>
            <a:chOff x="586548" y="5174211"/>
            <a:chExt cx="8174990" cy="1591624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F9A288E-7CCC-46B9-A8A2-5DFA1D060C57}"/>
                </a:ext>
              </a:extLst>
            </p:cNvPr>
            <p:cNvSpPr txBox="1"/>
            <p:nvPr/>
          </p:nvSpPr>
          <p:spPr>
            <a:xfrm>
              <a:off x="586548" y="5174211"/>
              <a:ext cx="4603750" cy="646331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深度为</a:t>
              </a:r>
              <a:r>
                <a:rPr lang="en-US" altLang="zh-CN" dirty="0"/>
                <a:t>2</a:t>
              </a:r>
              <a:r>
                <a:rPr lang="zh-CN" altLang="en-US" dirty="0"/>
                <a:t>，两种决策中对方选择使我优势最小的策略</a:t>
              </a:r>
              <a:r>
                <a:rPr lang="zh-CN" altLang="en-US" b="1" dirty="0"/>
                <a:t>（</a:t>
              </a:r>
              <a:r>
                <a:rPr lang="en-US" altLang="zh-CN" b="1" dirty="0"/>
                <a:t>-10</a:t>
              </a:r>
              <a:r>
                <a:rPr lang="zh-CN" altLang="en-US" b="1" dirty="0"/>
                <a:t>）</a:t>
              </a:r>
              <a:r>
                <a:rPr lang="zh-CN" altLang="en-US" dirty="0"/>
                <a:t>。</a:t>
              </a:r>
              <a:endParaRPr lang="zh-CN" altLang="en-US" b="1" dirty="0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05E7EC6A-F3D4-4A78-82EE-9F11378C83DA}"/>
                </a:ext>
              </a:extLst>
            </p:cNvPr>
            <p:cNvSpPr/>
            <p:nvPr/>
          </p:nvSpPr>
          <p:spPr>
            <a:xfrm>
              <a:off x="6645128" y="5284380"/>
              <a:ext cx="2116410" cy="1481455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7B21908-B3F5-4AF6-BD9C-302BBE57EBAD}"/>
              </a:ext>
            </a:extLst>
          </p:cNvPr>
          <p:cNvGrpSpPr/>
          <p:nvPr/>
        </p:nvGrpSpPr>
        <p:grpSpPr>
          <a:xfrm>
            <a:off x="609600" y="1963689"/>
            <a:ext cx="10160502" cy="1548631"/>
            <a:chOff x="586548" y="5318303"/>
            <a:chExt cx="10160502" cy="1548631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9373FE6-1C52-4FD5-8938-59DB852E5152}"/>
                </a:ext>
              </a:extLst>
            </p:cNvPr>
            <p:cNvSpPr txBox="1"/>
            <p:nvPr/>
          </p:nvSpPr>
          <p:spPr>
            <a:xfrm>
              <a:off x="586548" y="5318303"/>
              <a:ext cx="4603750" cy="36933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/>
                <a:t>回到根节点，从</a:t>
              </a:r>
              <a:r>
                <a:rPr lang="en-US" altLang="zh-CN" dirty="0"/>
                <a:t>-10</a:t>
              </a:r>
              <a:r>
                <a:rPr lang="zh-CN" altLang="en-US" dirty="0"/>
                <a:t>和</a:t>
              </a:r>
              <a:r>
                <a:rPr lang="en-US" altLang="zh-CN" dirty="0"/>
                <a:t>-7</a:t>
              </a:r>
              <a:r>
                <a:rPr lang="zh-CN" altLang="en-US" dirty="0"/>
                <a:t>中选择最大的</a:t>
              </a:r>
              <a:r>
                <a:rPr lang="en-US" altLang="zh-CN" b="1" dirty="0"/>
                <a:t>-7</a:t>
              </a:r>
              <a:r>
                <a:rPr lang="zh-CN" altLang="en-US" dirty="0"/>
                <a:t>。</a:t>
              </a:r>
              <a:endParaRPr lang="zh-CN" altLang="en-US" b="1" dirty="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FD6015A-EFF3-441A-A308-5E32F66C46BA}"/>
                </a:ext>
              </a:extLst>
            </p:cNvPr>
            <p:cNvSpPr/>
            <p:nvPr/>
          </p:nvSpPr>
          <p:spPr>
            <a:xfrm>
              <a:off x="7343534" y="5410342"/>
              <a:ext cx="3403516" cy="145659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标题 1">
            <a:extLst>
              <a:ext uri="{FF2B5EF4-FFF2-40B4-BE49-F238E27FC236}">
                <a16:creationId xmlns:a16="http://schemas.microsoft.com/office/drawing/2014/main" id="{5A13EDFF-2D13-4689-A73D-7A09DBE9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0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5BE729-D7D0-4842-A353-3D5F77480EBF}"/>
              </a:ext>
            </a:extLst>
          </p:cNvPr>
          <p:cNvGrpSpPr/>
          <p:nvPr/>
        </p:nvGrpSpPr>
        <p:grpSpPr>
          <a:xfrm>
            <a:off x="4365866" y="2366539"/>
            <a:ext cx="1692998" cy="1395690"/>
            <a:chOff x="4365866" y="1509289"/>
            <a:chExt cx="1692998" cy="139569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033DB15-A187-40F8-B0E4-61431229287C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4780824" y="1509289"/>
              <a:chExt cx="858561" cy="8329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1F3E4C-ECD7-4CFA-97F8-932EC87B0589}"/>
                  </a:ext>
                </a:extLst>
              </p:cNvPr>
              <p:cNvGrpSpPr/>
              <p:nvPr/>
            </p:nvGrpSpPr>
            <p:grpSpPr>
              <a:xfrm>
                <a:off x="4780824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95F1F0F6-E15B-4768-A816-5C93A46ED6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D6A7E426-B1A4-4251-8BB2-A22C7DAFAE1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D320316-ACFA-483D-961A-1C70B29A7DA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DCC8E518-B10A-40D8-B37A-71B8BD282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6A8F5E5-55BE-4CDC-B150-55E01970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4072824-BC0B-4387-AB62-62AF5631F981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乘号 42">
                  <a:extLst>
                    <a:ext uri="{FF2B5EF4-FFF2-40B4-BE49-F238E27FC236}">
                      <a16:creationId xmlns:a16="http://schemas.microsoft.com/office/drawing/2014/main" id="{CDB3BBB5-B46F-436A-9C72-F75CEE45F245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乘号 43">
                  <a:extLst>
                    <a:ext uri="{FF2B5EF4-FFF2-40B4-BE49-F238E27FC236}">
                      <a16:creationId xmlns:a16="http://schemas.microsoft.com/office/drawing/2014/main" id="{96ADD98D-433E-4E24-836C-9F23746A4BDA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38795B1-00A8-4802-A8BD-175EC5776A71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/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077A5F-52B8-46D4-8951-4C45792959A5}"/>
              </a:ext>
            </a:extLst>
          </p:cNvPr>
          <p:cNvGrpSpPr/>
          <p:nvPr/>
        </p:nvGrpSpPr>
        <p:grpSpPr>
          <a:xfrm>
            <a:off x="6227780" y="2365137"/>
            <a:ext cx="1692998" cy="1397092"/>
            <a:chOff x="6227780" y="1507887"/>
            <a:chExt cx="1692998" cy="139709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3205699-32AA-47BB-87CA-07F48346A6D7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6642738" y="1507887"/>
              <a:chExt cx="858561" cy="83431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F3BFF7D-9DC3-40AD-A441-112A4A66A65C}"/>
                  </a:ext>
                </a:extLst>
              </p:cNvPr>
              <p:cNvGrpSpPr/>
              <p:nvPr/>
            </p:nvGrpSpPr>
            <p:grpSpPr>
              <a:xfrm>
                <a:off x="6642738" y="1507887"/>
                <a:ext cx="858561" cy="834319"/>
                <a:chOff x="5232914" y="1898428"/>
                <a:chExt cx="1717121" cy="1668637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215ADE79-C6F5-422F-A8F4-2ADBB95B343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2D201F6-35E9-4EDD-87B8-FA4506E2F06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CBDFD107-C88D-418B-9573-8FE1D627B889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BF1476FD-0F19-4092-9515-39FB5380E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785B1E92-0197-4CD1-9DEA-DA952B611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55B4197-2E36-4558-AD2F-D53A79BC3D5D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乘号 51">
                  <a:extLst>
                    <a:ext uri="{FF2B5EF4-FFF2-40B4-BE49-F238E27FC236}">
                      <a16:creationId xmlns:a16="http://schemas.microsoft.com/office/drawing/2014/main" id="{FE5F1CDE-3621-4543-8E81-185D342F6ECB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乘号 52">
                  <a:extLst>
                    <a:ext uri="{FF2B5EF4-FFF2-40B4-BE49-F238E27FC236}">
                      <a16:creationId xmlns:a16="http://schemas.microsoft.com/office/drawing/2014/main" id="{7BC48451-8D83-418A-9CAC-9C8320C158B0}"/>
                    </a:ext>
                  </a:extLst>
                </p:cNvPr>
                <p:cNvSpPr/>
                <p:nvPr/>
              </p:nvSpPr>
              <p:spPr>
                <a:xfrm>
                  <a:off x="6302533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E3196A2-0D6A-4566-BA5A-FADAE2413561}"/>
                  </a:ext>
                </a:extLst>
              </p:cNvPr>
              <p:cNvSpPr/>
              <p:nvPr/>
            </p:nvSpPr>
            <p:spPr>
              <a:xfrm>
                <a:off x="6976602" y="2124964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/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4746300-1547-45D7-B294-B2269FD8B319}"/>
              </a:ext>
            </a:extLst>
          </p:cNvPr>
          <p:cNvGrpSpPr/>
          <p:nvPr/>
        </p:nvGrpSpPr>
        <p:grpSpPr>
          <a:xfrm>
            <a:off x="8089694" y="2365137"/>
            <a:ext cx="1692998" cy="1397092"/>
            <a:chOff x="8089694" y="1507887"/>
            <a:chExt cx="1692998" cy="139709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7F3D112-36C1-4B1C-88F9-BFDA4680A04C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8504652" y="1507887"/>
              <a:chExt cx="858560" cy="834319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0F15DBA-9C5E-4968-B1D9-C8A80ACB1B8D}"/>
                  </a:ext>
                </a:extLst>
              </p:cNvPr>
              <p:cNvGrpSpPr/>
              <p:nvPr/>
            </p:nvGrpSpPr>
            <p:grpSpPr>
              <a:xfrm>
                <a:off x="8504652" y="1507887"/>
                <a:ext cx="858560" cy="834319"/>
                <a:chOff x="5232914" y="1898428"/>
                <a:chExt cx="1717119" cy="1668637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B6BB5230-B0E3-41A7-8087-AA150F94770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207FAEB5-9A29-47CB-A814-7F873EADBC68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5486855C-E853-4FE3-970D-B0EA43EBBB2F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5C032DD5-13DC-4EF9-99D4-0C5F902B2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73FBEA98-87D6-4C21-BE15-AEAF8D7B4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1BD737E-CEA1-4B58-869D-003972316792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乘号 60">
                  <a:extLst>
                    <a:ext uri="{FF2B5EF4-FFF2-40B4-BE49-F238E27FC236}">
                      <a16:creationId xmlns:a16="http://schemas.microsoft.com/office/drawing/2014/main" id="{A9979787-4EAE-4006-BBDC-3E6B1695B49A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乘号 61">
                  <a:extLst>
                    <a:ext uri="{FF2B5EF4-FFF2-40B4-BE49-F238E27FC236}">
                      <a16:creationId xmlns:a16="http://schemas.microsoft.com/office/drawing/2014/main" id="{B6CD2326-DC19-4000-A42C-ED1F724123AF}"/>
                    </a:ext>
                  </a:extLst>
                </p:cNvPr>
                <p:cNvSpPr/>
                <p:nvPr/>
              </p:nvSpPr>
              <p:spPr>
                <a:xfrm>
                  <a:off x="6302531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13F275AE-88AE-4D23-91C2-7AAAFACA4E1C}"/>
                  </a:ext>
                </a:extLst>
              </p:cNvPr>
              <p:cNvSpPr/>
              <p:nvPr/>
            </p:nvSpPr>
            <p:spPr>
              <a:xfrm>
                <a:off x="9110370" y="1851896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/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5068A-4F82-403B-A88A-F8243221B209}"/>
              </a:ext>
            </a:extLst>
          </p:cNvPr>
          <p:cNvGrpSpPr/>
          <p:nvPr/>
        </p:nvGrpSpPr>
        <p:grpSpPr>
          <a:xfrm>
            <a:off x="9951608" y="2366539"/>
            <a:ext cx="1692998" cy="1395690"/>
            <a:chOff x="9951608" y="1509289"/>
            <a:chExt cx="1692998" cy="139569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1A732FA-AB1F-4115-8F44-3A5C35A8E0A7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10366565" y="1509289"/>
              <a:chExt cx="858561" cy="832917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3AF394-4BA1-448B-917F-3C2A89AEDEBE}"/>
                  </a:ext>
                </a:extLst>
              </p:cNvPr>
              <p:cNvGrpSpPr/>
              <p:nvPr/>
            </p:nvGrpSpPr>
            <p:grpSpPr>
              <a:xfrm>
                <a:off x="10366565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9E74D37-CC70-4DEC-8C9D-B22E29026492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B7BF4B24-2B87-482C-9602-D7580F6E0CD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0A0CE781-F3D2-4911-BBCA-295D48D2ADA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9C87069-0513-4CB7-B6B6-49D484474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9D7B20F-5ED7-4412-A4B0-589E4AF1E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DE1FD827-5E91-43B0-AAE4-8A74787FD78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乘号 69">
                  <a:extLst>
                    <a:ext uri="{FF2B5EF4-FFF2-40B4-BE49-F238E27FC236}">
                      <a16:creationId xmlns:a16="http://schemas.microsoft.com/office/drawing/2014/main" id="{756E6928-E7DB-4EC8-91C0-411D8C0581B6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乘号 70">
                  <a:extLst>
                    <a:ext uri="{FF2B5EF4-FFF2-40B4-BE49-F238E27FC236}">
                      <a16:creationId xmlns:a16="http://schemas.microsoft.com/office/drawing/2014/main" id="{88CCDF2C-3E8F-4C52-BC8B-9517E20F9DBB}"/>
                    </a:ext>
                  </a:extLst>
                </p:cNvPr>
                <p:cNvSpPr/>
                <p:nvPr/>
              </p:nvSpPr>
              <p:spPr>
                <a:xfrm>
                  <a:off x="6302533" y="1907960"/>
                  <a:ext cx="647502" cy="666179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C06953A1-B297-4580-B12F-849A3516B7D1}"/>
                  </a:ext>
                </a:extLst>
              </p:cNvPr>
              <p:cNvSpPr/>
              <p:nvPr/>
            </p:nvSpPr>
            <p:spPr>
              <a:xfrm>
                <a:off x="10970865" y="2119570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/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27B6F8C-DFA3-429C-96D9-FD93E7AB44F4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2A2B6CC0-DAD6-43FA-B280-C85D8D27F22B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325F1409-1396-42A3-AF70-E6F000A2223F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A9D52049-52CF-4B5B-8F9A-51255530F09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CE33DB21-BACB-4758-BBEC-88E892020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F355CA8E-E577-4054-831D-885701A3C73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B86195C4-7E55-49DA-8AEA-93EC5D3298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9C5D54CC-D7B1-4C41-AF3A-FB09B21DD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BF10B752-81FF-4238-AF2B-7686FEACCE2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乘号 127">
                  <a:extLst>
                    <a:ext uri="{FF2B5EF4-FFF2-40B4-BE49-F238E27FC236}">
                      <a16:creationId xmlns:a16="http://schemas.microsoft.com/office/drawing/2014/main" id="{8ECE8B6B-8384-4C82-ACAB-B9E338FB4CAE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乘号 128">
                  <a:extLst>
                    <a:ext uri="{FF2B5EF4-FFF2-40B4-BE49-F238E27FC236}">
                      <a16:creationId xmlns:a16="http://schemas.microsoft.com/office/drawing/2014/main" id="{463B2A8B-7C16-4103-98E9-9F920A48E382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F83322D-E96A-42A5-837F-2609E6EBE370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5FBF5F1B-0505-471F-88EF-7FED8B5C33C2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613C3D0-1565-4FD7-8D4C-E70BF5F93301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77BEE9D-D938-4876-AD01-105AEE5ECF00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C9EEA5F1-5AD1-45D6-B988-EE89AFF6A63B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64CE27DE-66E7-4FD6-B296-74052399801C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DF4D1CB4-7C44-4FFC-B8AE-A7ABF211B8EC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C08619A6-9CE6-491F-B59B-07557A5798F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7A484A35-4A93-41A0-926F-6C2682978E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C22CFB58-854A-4538-B6A5-DB01DF107A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88CDD116-B331-452A-A269-3977CA2725FC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乘号 140">
                  <a:extLst>
                    <a:ext uri="{FF2B5EF4-FFF2-40B4-BE49-F238E27FC236}">
                      <a16:creationId xmlns:a16="http://schemas.microsoft.com/office/drawing/2014/main" id="{3AC0A994-4C2F-43CC-8FA4-639516AD074E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乘号 141">
                  <a:extLst>
                    <a:ext uri="{FF2B5EF4-FFF2-40B4-BE49-F238E27FC236}">
                      <a16:creationId xmlns:a16="http://schemas.microsoft.com/office/drawing/2014/main" id="{ADC5A86D-0D93-42E7-A3C5-E12ADF477EAA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890DD963-EA06-4643-869A-29E68E0C202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808A0191-63BE-4351-BC53-60BBE6F1B6F6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808A0191-63BE-4351-BC53-60BBE6F1B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89D416A-2409-4ADA-AA4B-0BFE5CC1BD71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889D416A-2409-4ADA-AA4B-0BFE5CC1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28FEA7A-1136-4742-99DD-AF3066CDB244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28FEA7A-1136-4742-99DD-AF3066CD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11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6FC5E62-C067-4A6D-AE12-57171526EC5C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6FC5E62-C067-4A6D-AE12-57171526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1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634BFD5-FEF0-4544-ACFF-794F9564D12D}"/>
                  </a:ext>
                </a:extLst>
              </p:cNvPr>
              <p:cNvSpPr txBox="1"/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634BFD5-FEF0-4544-ACFF-794F9564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blipFill>
                <a:blip r:embed="rId1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椭圆 146">
            <a:extLst>
              <a:ext uri="{FF2B5EF4-FFF2-40B4-BE49-F238E27FC236}">
                <a16:creationId xmlns:a16="http://schemas.microsoft.com/office/drawing/2014/main" id="{1AAE1EA6-BBEC-40DA-A824-3F1BC938711D}"/>
              </a:ext>
            </a:extLst>
          </p:cNvPr>
          <p:cNvSpPr/>
          <p:nvPr/>
        </p:nvSpPr>
        <p:spPr>
          <a:xfrm>
            <a:off x="4171903" y="2152574"/>
            <a:ext cx="2066861" cy="170835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6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65BE729-D7D0-4842-A353-3D5F77480EBF}"/>
              </a:ext>
            </a:extLst>
          </p:cNvPr>
          <p:cNvGrpSpPr/>
          <p:nvPr/>
        </p:nvGrpSpPr>
        <p:grpSpPr>
          <a:xfrm>
            <a:off x="4365866" y="2366539"/>
            <a:ext cx="1692998" cy="1395690"/>
            <a:chOff x="4365866" y="1509289"/>
            <a:chExt cx="1692998" cy="1395690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033DB15-A187-40F8-B0E4-61431229287C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4780824" y="1509289"/>
              <a:chExt cx="858561" cy="83291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1F3E4C-ECD7-4CFA-97F8-932EC87B0589}"/>
                  </a:ext>
                </a:extLst>
              </p:cNvPr>
              <p:cNvGrpSpPr/>
              <p:nvPr/>
            </p:nvGrpSpPr>
            <p:grpSpPr>
              <a:xfrm>
                <a:off x="4780824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95F1F0F6-E15B-4768-A816-5C93A46ED63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D6A7E426-B1A4-4251-8BB2-A22C7DAFAE1B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ED320316-ACFA-483D-961A-1C70B29A7DA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>
                    <a:extLst>
                      <a:ext uri="{FF2B5EF4-FFF2-40B4-BE49-F238E27FC236}">
                        <a16:creationId xmlns:a16="http://schemas.microsoft.com/office/drawing/2014/main" id="{DCC8E518-B10A-40D8-B37A-71B8BD2820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16A8F5E5-55BE-4CDC-B150-55E019700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4072824-BC0B-4387-AB62-62AF5631F981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乘号 42">
                  <a:extLst>
                    <a:ext uri="{FF2B5EF4-FFF2-40B4-BE49-F238E27FC236}">
                      <a16:creationId xmlns:a16="http://schemas.microsoft.com/office/drawing/2014/main" id="{CDB3BBB5-B46F-436A-9C72-F75CEE45F245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乘号 43">
                  <a:extLst>
                    <a:ext uri="{FF2B5EF4-FFF2-40B4-BE49-F238E27FC236}">
                      <a16:creationId xmlns:a16="http://schemas.microsoft.com/office/drawing/2014/main" id="{96ADD98D-433E-4E24-836C-9F23746A4BDA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838795B1-00A8-4802-A8BD-175EC5776A71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/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9AA4F87-104B-4DE6-B940-89DA07B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2381759"/>
                  <a:ext cx="1692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077A5F-52B8-46D4-8951-4C45792959A5}"/>
              </a:ext>
            </a:extLst>
          </p:cNvPr>
          <p:cNvGrpSpPr/>
          <p:nvPr/>
        </p:nvGrpSpPr>
        <p:grpSpPr>
          <a:xfrm>
            <a:off x="6227780" y="2365137"/>
            <a:ext cx="1692998" cy="1397092"/>
            <a:chOff x="6227780" y="1507887"/>
            <a:chExt cx="1692998" cy="139709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3205699-32AA-47BB-87CA-07F48346A6D7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6642738" y="1507887"/>
              <a:chExt cx="858561" cy="83431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F3BFF7D-9DC3-40AD-A441-112A4A66A65C}"/>
                  </a:ext>
                </a:extLst>
              </p:cNvPr>
              <p:cNvGrpSpPr/>
              <p:nvPr/>
            </p:nvGrpSpPr>
            <p:grpSpPr>
              <a:xfrm>
                <a:off x="6642738" y="1507887"/>
                <a:ext cx="858561" cy="834319"/>
                <a:chOff x="5232914" y="1898428"/>
                <a:chExt cx="1717121" cy="1668637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215ADE79-C6F5-422F-A8F4-2ADBB95B343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2D201F6-35E9-4EDD-87B8-FA4506E2F06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CBDFD107-C88D-418B-9573-8FE1D627B889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BF1476FD-0F19-4092-9515-39FB5380E1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785B1E92-0197-4CD1-9DEA-DA952B611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655B4197-2E36-4558-AD2F-D53A79BC3D5D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乘号 51">
                  <a:extLst>
                    <a:ext uri="{FF2B5EF4-FFF2-40B4-BE49-F238E27FC236}">
                      <a16:creationId xmlns:a16="http://schemas.microsoft.com/office/drawing/2014/main" id="{FE5F1CDE-3621-4543-8E81-185D342F6ECB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乘号 52">
                  <a:extLst>
                    <a:ext uri="{FF2B5EF4-FFF2-40B4-BE49-F238E27FC236}">
                      <a16:creationId xmlns:a16="http://schemas.microsoft.com/office/drawing/2014/main" id="{7BC48451-8D83-418A-9CAC-9C8320C158B0}"/>
                    </a:ext>
                  </a:extLst>
                </p:cNvPr>
                <p:cNvSpPr/>
                <p:nvPr/>
              </p:nvSpPr>
              <p:spPr>
                <a:xfrm>
                  <a:off x="6302533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E3196A2-0D6A-4566-BA5A-FADAE2413561}"/>
                  </a:ext>
                </a:extLst>
              </p:cNvPr>
              <p:cNvSpPr/>
              <p:nvPr/>
            </p:nvSpPr>
            <p:spPr>
              <a:xfrm>
                <a:off x="6976602" y="2124964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/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5690AC6B-E772-483C-B8AD-43CC987EC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780" y="2381759"/>
                  <a:ext cx="169299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4746300-1547-45D7-B294-B2269FD8B319}"/>
              </a:ext>
            </a:extLst>
          </p:cNvPr>
          <p:cNvGrpSpPr/>
          <p:nvPr/>
        </p:nvGrpSpPr>
        <p:grpSpPr>
          <a:xfrm>
            <a:off x="8089694" y="2365137"/>
            <a:ext cx="1692998" cy="1397092"/>
            <a:chOff x="8089694" y="1507887"/>
            <a:chExt cx="1692998" cy="139709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7F3D112-36C1-4B1C-88F9-BFDA4680A04C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8504652" y="1507887"/>
              <a:chExt cx="858560" cy="834319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0F15DBA-9C5E-4968-B1D9-C8A80ACB1B8D}"/>
                  </a:ext>
                </a:extLst>
              </p:cNvPr>
              <p:cNvGrpSpPr/>
              <p:nvPr/>
            </p:nvGrpSpPr>
            <p:grpSpPr>
              <a:xfrm>
                <a:off x="8504652" y="1507887"/>
                <a:ext cx="858560" cy="834319"/>
                <a:chOff x="5232914" y="1898428"/>
                <a:chExt cx="1717119" cy="1668637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B6BB5230-B0E3-41A7-8087-AA150F947708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207FAEB5-9A29-47CB-A814-7F873EADBC68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5486855C-E853-4FE3-970D-B0EA43EBBB2F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5C032DD5-13DC-4EF9-99D4-0C5F902B24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73FBEA98-87D6-4C21-BE15-AEAF8D7B47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B1BD737E-CEA1-4B58-869D-003972316792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乘号 60">
                  <a:extLst>
                    <a:ext uri="{FF2B5EF4-FFF2-40B4-BE49-F238E27FC236}">
                      <a16:creationId xmlns:a16="http://schemas.microsoft.com/office/drawing/2014/main" id="{A9979787-4EAE-4006-BBDC-3E6B1695B49A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乘号 61">
                  <a:extLst>
                    <a:ext uri="{FF2B5EF4-FFF2-40B4-BE49-F238E27FC236}">
                      <a16:creationId xmlns:a16="http://schemas.microsoft.com/office/drawing/2014/main" id="{B6CD2326-DC19-4000-A42C-ED1F724123AF}"/>
                    </a:ext>
                  </a:extLst>
                </p:cNvPr>
                <p:cNvSpPr/>
                <p:nvPr/>
              </p:nvSpPr>
              <p:spPr>
                <a:xfrm>
                  <a:off x="6302531" y="1898428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13F275AE-88AE-4D23-91C2-7AAAFACA4E1C}"/>
                  </a:ext>
                </a:extLst>
              </p:cNvPr>
              <p:cNvSpPr/>
              <p:nvPr/>
            </p:nvSpPr>
            <p:spPr>
              <a:xfrm>
                <a:off x="9110370" y="1851896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/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579E0A39-45D3-4BF1-B30C-5F31BB87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694" y="2381759"/>
                  <a:ext cx="169299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5068A-4F82-403B-A88A-F8243221B209}"/>
              </a:ext>
            </a:extLst>
          </p:cNvPr>
          <p:cNvGrpSpPr/>
          <p:nvPr/>
        </p:nvGrpSpPr>
        <p:grpSpPr>
          <a:xfrm>
            <a:off x="9951608" y="2366539"/>
            <a:ext cx="1692998" cy="1395690"/>
            <a:chOff x="9951608" y="1509289"/>
            <a:chExt cx="1692998" cy="1395690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D1A732FA-AB1F-4115-8F44-3A5C35A8E0A7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10366565" y="1509289"/>
              <a:chExt cx="858561" cy="832917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53AF394-4BA1-448B-917F-3C2A89AEDEBE}"/>
                  </a:ext>
                </a:extLst>
              </p:cNvPr>
              <p:cNvGrpSpPr/>
              <p:nvPr/>
            </p:nvGrpSpPr>
            <p:grpSpPr>
              <a:xfrm>
                <a:off x="10366565" y="1509289"/>
                <a:ext cx="858561" cy="832917"/>
                <a:chOff x="5232914" y="1901232"/>
                <a:chExt cx="1717121" cy="16658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F9E74D37-CC70-4DEC-8C9D-B22E29026492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72" name="直接连接符 71">
                    <a:extLst>
                      <a:ext uri="{FF2B5EF4-FFF2-40B4-BE49-F238E27FC236}">
                        <a16:creationId xmlns:a16="http://schemas.microsoft.com/office/drawing/2014/main" id="{B7BF4B24-2B87-482C-9602-D7580F6E0CD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0A0CE781-F3D2-4911-BBCA-295D48D2ADA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D9C87069-0513-4CB7-B6B6-49D484474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9D7B20F-5ED7-4412-A4B0-589E4AF1E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DE1FD827-5E91-43B0-AAE4-8A74787FD78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乘号 69">
                  <a:extLst>
                    <a:ext uri="{FF2B5EF4-FFF2-40B4-BE49-F238E27FC236}">
                      <a16:creationId xmlns:a16="http://schemas.microsoft.com/office/drawing/2014/main" id="{756E6928-E7DB-4EC8-91C0-411D8C0581B6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乘号 70">
                  <a:extLst>
                    <a:ext uri="{FF2B5EF4-FFF2-40B4-BE49-F238E27FC236}">
                      <a16:creationId xmlns:a16="http://schemas.microsoft.com/office/drawing/2014/main" id="{88CCDF2C-3E8F-4C52-BC8B-9517E20F9DBB}"/>
                    </a:ext>
                  </a:extLst>
                </p:cNvPr>
                <p:cNvSpPr/>
                <p:nvPr/>
              </p:nvSpPr>
              <p:spPr>
                <a:xfrm>
                  <a:off x="6302533" y="1907960"/>
                  <a:ext cx="647502" cy="666179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C06953A1-B297-4580-B12F-849A3516B7D1}"/>
                  </a:ext>
                </a:extLst>
              </p:cNvPr>
              <p:cNvSpPr/>
              <p:nvPr/>
            </p:nvSpPr>
            <p:spPr>
              <a:xfrm>
                <a:off x="10970865" y="2119570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/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762F222-C8B5-4322-BD4F-920A4CECD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608" y="2381759"/>
                  <a:ext cx="16929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B250728-7B8D-4E0D-82E2-8695DE905BB7}"/>
              </a:ext>
            </a:extLst>
          </p:cNvPr>
          <p:cNvGrpSpPr/>
          <p:nvPr/>
        </p:nvGrpSpPr>
        <p:grpSpPr>
          <a:xfrm>
            <a:off x="5666719" y="353088"/>
            <a:ext cx="1839521" cy="832917"/>
            <a:chOff x="5666719" y="353088"/>
            <a:chExt cx="1839521" cy="83291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77E1CAF-344A-4516-92C4-BF54ED09CFCF}"/>
                </a:ext>
              </a:extLst>
            </p:cNvPr>
            <p:cNvGrpSpPr/>
            <p:nvPr/>
          </p:nvGrpSpPr>
          <p:grpSpPr>
            <a:xfrm>
              <a:off x="5666719" y="353088"/>
              <a:ext cx="858561" cy="832917"/>
              <a:chOff x="5232914" y="1901232"/>
              <a:chExt cx="1717121" cy="166583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A867057-0198-43D5-A4DA-FA081B48445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94A7ABEF-E6AF-47C7-AB96-4FFCD013833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543A54C0-C45C-4D3A-8ACF-55EE7CEF8BD1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238726B-99DB-426E-A264-D42E68839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061EBB3C-91E2-4504-99AC-4DAA89B23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2B7961D-C32F-4A4F-A83B-C06ED5A71B33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乘号 6">
                <a:extLst>
                  <a:ext uri="{FF2B5EF4-FFF2-40B4-BE49-F238E27FC236}">
                    <a16:creationId xmlns:a16="http://schemas.microsoft.com/office/drawing/2014/main" id="{ABAF9505-85E8-467C-AAD3-998D57B9D22F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乘号 7">
                <a:extLst>
                  <a:ext uri="{FF2B5EF4-FFF2-40B4-BE49-F238E27FC236}">
                    <a16:creationId xmlns:a16="http://schemas.microsoft.com/office/drawing/2014/main" id="{F7CA28EA-11C1-4403-9769-B8386BC7270B}"/>
                  </a:ext>
                </a:extLst>
              </p:cNvPr>
              <p:cNvSpPr/>
              <p:nvPr/>
            </p:nvSpPr>
            <p:spPr>
              <a:xfrm>
                <a:off x="6302533" y="1907964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DC4A54B-B799-41C4-9D00-A6E0E9593B44}"/>
                    </a:ext>
                  </a:extLst>
                </p:cNvPr>
                <p:cNvSpPr txBox="1"/>
                <p:nvPr/>
              </p:nvSpPr>
              <p:spPr>
                <a:xfrm>
                  <a:off x="6474417" y="541668"/>
                  <a:ext cx="103182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 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DC4A54B-B799-41C4-9D00-A6E0E9593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417" y="541668"/>
                  <a:ext cx="10318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86E64F8-8F3D-4918-8587-AA5D06A1E0E7}"/>
              </a:ext>
            </a:extLst>
          </p:cNvPr>
          <p:cNvGrpSpPr/>
          <p:nvPr/>
        </p:nvGrpSpPr>
        <p:grpSpPr>
          <a:xfrm>
            <a:off x="2895600" y="4270438"/>
            <a:ext cx="6400800" cy="1738585"/>
            <a:chOff x="2895600" y="4270438"/>
            <a:chExt cx="6400800" cy="173858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3D18F021-DF91-459F-BBC0-6978EBB64A2F}"/>
                </a:ext>
              </a:extLst>
            </p:cNvPr>
            <p:cNvSpPr txBox="1"/>
            <p:nvPr/>
          </p:nvSpPr>
          <p:spPr>
            <a:xfrm>
              <a:off x="2895600" y="5547358"/>
              <a:ext cx="640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程序发现对手要赢了！</a:t>
              </a:r>
              <a:endParaRPr lang="en-US" sz="2400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62022DF-CD12-43F1-A89E-3D8D067A2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1443" y="4270438"/>
              <a:ext cx="1306660" cy="1230691"/>
            </a:xfrm>
            <a:prstGeom prst="rect">
              <a:avLst/>
            </a:prstGeom>
          </p:spPr>
        </p:pic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27B6F8C-DFA3-429C-96D9-FD93E7AB44F4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2A2B6CC0-DAD6-43FA-B280-C85D8D27F22B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325F1409-1396-42A3-AF70-E6F000A2223F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A9D52049-52CF-4B5B-8F9A-51255530F09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CE33DB21-BACB-4758-BBEC-88E892020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F355CA8E-E577-4054-831D-885701A3C73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B86195C4-7E55-49DA-8AEA-93EC5D3298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9C5D54CC-D7B1-4C41-AF3A-FB09B21DD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BF10B752-81FF-4238-AF2B-7686FEACCE2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乘号 127">
                  <a:extLst>
                    <a:ext uri="{FF2B5EF4-FFF2-40B4-BE49-F238E27FC236}">
                      <a16:creationId xmlns:a16="http://schemas.microsoft.com/office/drawing/2014/main" id="{8ECE8B6B-8384-4C82-ACAB-B9E338FB4CAE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乘号 128">
                  <a:extLst>
                    <a:ext uri="{FF2B5EF4-FFF2-40B4-BE49-F238E27FC236}">
                      <a16:creationId xmlns:a16="http://schemas.microsoft.com/office/drawing/2014/main" id="{463B2A8B-7C16-4103-98E9-9F920A48E382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F83322D-E96A-42A5-837F-2609E6EBE370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5FBF5F1B-0505-471F-88EF-7FED8B5C33C2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613C3D0-1565-4FD7-8D4C-E70BF5F93301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F77BEE9D-D938-4876-AD01-105AEE5ECF00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C9EEA5F1-5AD1-45D6-B988-EE89AFF6A63B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64CE27DE-66E7-4FD6-B296-74052399801C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43" name="直接连接符 142">
                    <a:extLst>
                      <a:ext uri="{FF2B5EF4-FFF2-40B4-BE49-F238E27FC236}">
                        <a16:creationId xmlns:a16="http://schemas.microsoft.com/office/drawing/2014/main" id="{DF4D1CB4-7C44-4FFC-B8AE-A7ABF211B8EC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>
                    <a:extLst>
                      <a:ext uri="{FF2B5EF4-FFF2-40B4-BE49-F238E27FC236}">
                        <a16:creationId xmlns:a16="http://schemas.microsoft.com/office/drawing/2014/main" id="{C08619A6-9CE6-491F-B59B-07557A5798F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>
                    <a:extLst>
                      <a:ext uri="{FF2B5EF4-FFF2-40B4-BE49-F238E27FC236}">
                        <a16:creationId xmlns:a16="http://schemas.microsoft.com/office/drawing/2014/main" id="{7A484A35-4A93-41A0-926F-6C2682978E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>
                    <a:extLst>
                      <a:ext uri="{FF2B5EF4-FFF2-40B4-BE49-F238E27FC236}">
                        <a16:creationId xmlns:a16="http://schemas.microsoft.com/office/drawing/2014/main" id="{C22CFB58-854A-4538-B6A5-DB01DF107A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88CDD116-B331-452A-A269-3977CA2725FC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乘号 140">
                  <a:extLst>
                    <a:ext uri="{FF2B5EF4-FFF2-40B4-BE49-F238E27FC236}">
                      <a16:creationId xmlns:a16="http://schemas.microsoft.com/office/drawing/2014/main" id="{3AC0A994-4C2F-43CC-8FA4-639516AD074E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乘号 141">
                  <a:extLst>
                    <a:ext uri="{FF2B5EF4-FFF2-40B4-BE49-F238E27FC236}">
                      <a16:creationId xmlns:a16="http://schemas.microsoft.com/office/drawing/2014/main" id="{ADC5A86D-0D93-42E7-A3C5-E12ADF477EAA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890DD963-EA06-4643-869A-29E68E0C202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808A0191-63BE-4351-BC53-60BBE6F1B6F6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808A0191-63BE-4351-BC53-60BBE6F1B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D17E88C-8338-45F0-81C6-C29A9BA1B6DD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D17E88C-8338-45F0-81C6-C29A9BA1B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1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C18836D-B978-4EB2-8C5A-364633CCD54B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C18836D-B978-4EB2-8C5A-364633CC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1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604A81D-59A8-42EF-964A-C722E04B59D9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604A81D-59A8-42EF-964A-C722E04B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15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B41C42DB-8B98-411F-B671-7CF4D799067C}"/>
                  </a:ext>
                </a:extLst>
              </p:cNvPr>
              <p:cNvSpPr txBox="1"/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B41C42DB-8B98-411F-B671-7CF4D7990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blipFill>
                <a:blip r:embed="rId1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椭圆 146">
            <a:extLst>
              <a:ext uri="{FF2B5EF4-FFF2-40B4-BE49-F238E27FC236}">
                <a16:creationId xmlns:a16="http://schemas.microsoft.com/office/drawing/2014/main" id="{1AAE1EA6-BBEC-40DA-A824-3F1BC938711D}"/>
              </a:ext>
            </a:extLst>
          </p:cNvPr>
          <p:cNvSpPr/>
          <p:nvPr/>
        </p:nvSpPr>
        <p:spPr>
          <a:xfrm>
            <a:off x="4178526" y="2148268"/>
            <a:ext cx="2066861" cy="1708358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8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236653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236513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236513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236653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227712"/>
            <a:ext cx="8612883" cy="979128"/>
            <a:chOff x="1915557" y="1227712"/>
            <a:chExt cx="8612883" cy="97912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43200" y="1322288"/>
              <a:ext cx="4223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C64AA8-680D-44AE-8AF3-CD852479FBC2}"/>
              </a:ext>
            </a:extLst>
          </p:cNvPr>
          <p:cNvGrpSpPr/>
          <p:nvPr/>
        </p:nvGrpSpPr>
        <p:grpSpPr>
          <a:xfrm>
            <a:off x="863352" y="2330058"/>
            <a:ext cx="1250371" cy="1390086"/>
            <a:chOff x="863352" y="2330058"/>
            <a:chExt cx="1250371" cy="139008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233005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/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1FB29FCD-B295-4B88-BBA3-4E7DB5E79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3196924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B3A9E22-844A-41A7-99A2-EA08709D65D1}"/>
              </a:ext>
            </a:extLst>
          </p:cNvPr>
          <p:cNvGrpSpPr/>
          <p:nvPr/>
        </p:nvGrpSpPr>
        <p:grpSpPr>
          <a:xfrm>
            <a:off x="2702370" y="2330058"/>
            <a:ext cx="1250371" cy="1390086"/>
            <a:chOff x="2702370" y="2330058"/>
            <a:chExt cx="1250371" cy="1390086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233005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45122C3-7A3E-4BB6-A88E-189C50ABBCD6}"/>
                    </a:ext>
                  </a:extLst>
                </p:cNvPr>
                <p:cNvSpPr txBox="1"/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A45122C3-7A3E-4BB6-A88E-189C50AB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370" y="3196924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8B915FA-88C7-449C-A603-05850A9C211F}"/>
              </a:ext>
            </a:extLst>
          </p:cNvPr>
          <p:cNvGrpSpPr/>
          <p:nvPr/>
        </p:nvGrpSpPr>
        <p:grpSpPr>
          <a:xfrm>
            <a:off x="3672442" y="3278056"/>
            <a:ext cx="7033281" cy="2503253"/>
            <a:chOff x="3672442" y="3278056"/>
            <a:chExt cx="7033281" cy="2503253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B5A81E45-6F9B-4524-9292-33691FA3228F}"/>
                </a:ext>
              </a:extLst>
            </p:cNvPr>
            <p:cNvGrpSpPr/>
            <p:nvPr/>
          </p:nvGrpSpPr>
          <p:grpSpPr>
            <a:xfrm>
              <a:off x="3855662" y="3278056"/>
              <a:ext cx="5844370" cy="1053756"/>
              <a:chOff x="103419" y="3640290"/>
              <a:chExt cx="5844370" cy="1053756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F4365C81-DF50-4DA3-A24B-0BE360AE01E9}"/>
                  </a:ext>
                </a:extLst>
              </p:cNvPr>
              <p:cNvGrpSpPr/>
              <p:nvPr/>
            </p:nvGrpSpPr>
            <p:grpSpPr>
              <a:xfrm>
                <a:off x="560486" y="3640290"/>
                <a:ext cx="5387303" cy="1053756"/>
                <a:chOff x="5591271" y="1387765"/>
                <a:chExt cx="4008376" cy="1053756"/>
              </a:xfrm>
            </p:grpSpPr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74F1A9F8-2531-4C72-BFC2-B01C78B1C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9054" y="1387765"/>
                  <a:ext cx="365789" cy="104610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D821F2A0-341A-49B7-8298-4B609A4A7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8277" y="1387765"/>
                  <a:ext cx="1287059" cy="102568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箭头连接符 179">
                  <a:extLst>
                    <a:ext uri="{FF2B5EF4-FFF2-40B4-BE49-F238E27FC236}">
                      <a16:creationId xmlns:a16="http://schemas.microsoft.com/office/drawing/2014/main" id="{CCC3B46F-0B60-4168-8AB6-B70487ABE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91271" y="1396162"/>
                  <a:ext cx="421274" cy="10377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43E197C3-1FEF-41A8-87FB-FE28C0F9C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1474" y="1399486"/>
                  <a:ext cx="3098173" cy="103438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箭头连接符 181">
                  <a:extLst>
                    <a:ext uri="{FF2B5EF4-FFF2-40B4-BE49-F238E27FC236}">
                      <a16:creationId xmlns:a16="http://schemas.microsoft.com/office/drawing/2014/main" id="{2716575F-30ED-41A4-B114-F2C828FC8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517" y="1396162"/>
                  <a:ext cx="2275240" cy="10453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B753E8D-BA8C-4B68-8A55-76BCE9B4C0CC}"/>
                  </a:ext>
                </a:extLst>
              </p:cNvPr>
              <p:cNvSpPr txBox="1"/>
              <p:nvPr/>
            </p:nvSpPr>
            <p:spPr>
              <a:xfrm>
                <a:off x="103419" y="3756217"/>
                <a:ext cx="42231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FF0000"/>
                    </a:highlight>
                  </a:rPr>
                  <a:t>Opponent(min)</a:t>
                </a: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2A333DB-EF66-498B-8025-B473E5437CDA}"/>
                </a:ext>
              </a:extLst>
            </p:cNvPr>
            <p:cNvGrpSpPr/>
            <p:nvPr/>
          </p:nvGrpSpPr>
          <p:grpSpPr>
            <a:xfrm>
              <a:off x="3672442" y="4415640"/>
              <a:ext cx="1250371" cy="1365669"/>
              <a:chOff x="3672442" y="4415640"/>
              <a:chExt cx="1250371" cy="1365669"/>
            </a:xfrm>
          </p:grpSpPr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024FD366-1709-4F92-98BF-DBD962C9470C}"/>
                  </a:ext>
                </a:extLst>
              </p:cNvPr>
              <p:cNvGrpSpPr/>
              <p:nvPr/>
            </p:nvGrpSpPr>
            <p:grpSpPr>
              <a:xfrm>
                <a:off x="3877901" y="4415640"/>
                <a:ext cx="864108" cy="832917"/>
                <a:chOff x="4775277" y="1509289"/>
                <a:chExt cx="864108" cy="832917"/>
              </a:xfrm>
            </p:grpSpPr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AA53C39B-B2A5-49E3-8905-C458BDF7EFBB}"/>
                    </a:ext>
                  </a:extLst>
                </p:cNvPr>
                <p:cNvGrpSpPr/>
                <p:nvPr/>
              </p:nvGrpSpPr>
              <p:grpSpPr>
                <a:xfrm>
                  <a:off x="4775277" y="1509289"/>
                  <a:ext cx="864108" cy="832917"/>
                  <a:chOff x="5221820" y="1901232"/>
                  <a:chExt cx="1728215" cy="1665833"/>
                </a:xfrm>
              </p:grpSpPr>
              <p:grpSp>
                <p:nvGrpSpPr>
                  <p:cNvPr id="166" name="组合 165">
                    <a:extLst>
                      <a:ext uri="{FF2B5EF4-FFF2-40B4-BE49-F238E27FC236}">
                        <a16:creationId xmlns:a16="http://schemas.microsoft.com/office/drawing/2014/main" id="{770360FF-9DE9-4499-948E-CCBC98FB7DD5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72" name="直接连接符 171">
                      <a:extLst>
                        <a:ext uri="{FF2B5EF4-FFF2-40B4-BE49-F238E27FC236}">
                          <a16:creationId xmlns:a16="http://schemas.microsoft.com/office/drawing/2014/main" id="{127D1097-58A4-4D95-B8F8-89A627A5CF5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直接连接符 172">
                      <a:extLst>
                        <a:ext uri="{FF2B5EF4-FFF2-40B4-BE49-F238E27FC236}">
                          <a16:creationId xmlns:a16="http://schemas.microsoft.com/office/drawing/2014/main" id="{8496C2DF-58A0-4D3D-AF71-DF77A7E54A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4" name="直接连接符 173">
                      <a:extLst>
                        <a:ext uri="{FF2B5EF4-FFF2-40B4-BE49-F238E27FC236}">
                          <a16:creationId xmlns:a16="http://schemas.microsoft.com/office/drawing/2014/main" id="{89F542CA-CA2A-4F56-880E-EE2FACAD81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直接连接符 174">
                      <a:extLst>
                        <a:ext uri="{FF2B5EF4-FFF2-40B4-BE49-F238E27FC236}">
                          <a16:creationId xmlns:a16="http://schemas.microsoft.com/office/drawing/2014/main" id="{FD16D6C0-E141-4B6D-A516-6DF1793463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FE3637CC-69F8-432E-A0A6-8F2331048281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乘号 167">
                    <a:extLst>
                      <a:ext uri="{FF2B5EF4-FFF2-40B4-BE49-F238E27FC236}">
                        <a16:creationId xmlns:a16="http://schemas.microsoft.com/office/drawing/2014/main" id="{7837FBEE-D889-4976-A629-9DE1062C3055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乘号 169">
                    <a:extLst>
                      <a:ext uri="{FF2B5EF4-FFF2-40B4-BE49-F238E27FC236}">
                        <a16:creationId xmlns:a16="http://schemas.microsoft.com/office/drawing/2014/main" id="{93C9808C-82DE-48B4-BB59-7C0F90516362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乘号 170">
                    <a:extLst>
                      <a:ext uri="{FF2B5EF4-FFF2-40B4-BE49-F238E27FC236}">
                        <a16:creationId xmlns:a16="http://schemas.microsoft.com/office/drawing/2014/main" id="{C1CD0A00-0B1F-4DD5-B6C6-A065331117B2}"/>
                      </a:ext>
                    </a:extLst>
                  </p:cNvPr>
                  <p:cNvSpPr/>
                  <p:nvPr/>
                </p:nvSpPr>
                <p:spPr>
                  <a:xfrm>
                    <a:off x="5221820" y="242747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3DB36217-298F-487D-AAC5-EE607F33603C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3D75D941-8023-4D66-8BBC-F46A6083A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672442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3D75D941-8023-4D66-8BBC-F46A6083A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2442" y="5258089"/>
                    <a:ext cx="1250371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6DB72574-D46A-4523-BCCB-44D0BEEDB661}"/>
                </a:ext>
              </a:extLst>
            </p:cNvPr>
            <p:cNvGrpSpPr/>
            <p:nvPr/>
          </p:nvGrpSpPr>
          <p:grpSpPr>
            <a:xfrm>
              <a:off x="5118170" y="4415640"/>
              <a:ext cx="1250371" cy="1365669"/>
              <a:chOff x="5118170" y="4415640"/>
              <a:chExt cx="1250371" cy="1365669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95D260BF-0D11-4409-BE4F-95980680CD4E}"/>
                  </a:ext>
                </a:extLst>
              </p:cNvPr>
              <p:cNvGrpSpPr/>
              <p:nvPr/>
            </p:nvGrpSpPr>
            <p:grpSpPr>
              <a:xfrm>
                <a:off x="5324369" y="4415640"/>
                <a:ext cx="862923" cy="866006"/>
                <a:chOff x="4776462" y="1509289"/>
                <a:chExt cx="862923" cy="866006"/>
              </a:xfrm>
            </p:grpSpPr>
            <p:grpSp>
              <p:nvGrpSpPr>
                <p:cNvPr id="151" name="组合 150">
                  <a:extLst>
                    <a:ext uri="{FF2B5EF4-FFF2-40B4-BE49-F238E27FC236}">
                      <a16:creationId xmlns:a16="http://schemas.microsoft.com/office/drawing/2014/main" id="{9ACA805E-184D-4451-8967-3FA5D02A86AA}"/>
                    </a:ext>
                  </a:extLst>
                </p:cNvPr>
                <p:cNvGrpSpPr/>
                <p:nvPr/>
              </p:nvGrpSpPr>
              <p:grpSpPr>
                <a:xfrm>
                  <a:off x="4776462" y="1509289"/>
                  <a:ext cx="862923" cy="866006"/>
                  <a:chOff x="5224190" y="1901232"/>
                  <a:chExt cx="1725845" cy="1732011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5B2B3B69-7794-4203-94B8-DE809578133B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58" name="直接连接符 157">
                      <a:extLst>
                        <a:ext uri="{FF2B5EF4-FFF2-40B4-BE49-F238E27FC236}">
                          <a16:creationId xmlns:a16="http://schemas.microsoft.com/office/drawing/2014/main" id="{89C3C9D0-43D5-4893-A293-0B187568C2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直接连接符 158">
                      <a:extLst>
                        <a:ext uri="{FF2B5EF4-FFF2-40B4-BE49-F238E27FC236}">
                          <a16:creationId xmlns:a16="http://schemas.microsoft.com/office/drawing/2014/main" id="{9E9727BA-5E27-4615-A774-4FC53F05A63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连接符 159">
                      <a:extLst>
                        <a:ext uri="{FF2B5EF4-FFF2-40B4-BE49-F238E27FC236}">
                          <a16:creationId xmlns:a16="http://schemas.microsoft.com/office/drawing/2014/main" id="{42C84EEC-5D21-4F4A-A6A2-AC2245F3DC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直接连接符 160">
                      <a:extLst>
                        <a:ext uri="{FF2B5EF4-FFF2-40B4-BE49-F238E27FC236}">
                          <a16:creationId xmlns:a16="http://schemas.microsoft.com/office/drawing/2014/main" id="{E87CAFD4-7263-47A0-98B8-6565B40960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4" name="椭圆 153">
                    <a:extLst>
                      <a:ext uri="{FF2B5EF4-FFF2-40B4-BE49-F238E27FC236}">
                        <a16:creationId xmlns:a16="http://schemas.microsoft.com/office/drawing/2014/main" id="{028D13BE-29E3-4846-BCBD-3494511036DD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乘号 154">
                    <a:extLst>
                      <a:ext uri="{FF2B5EF4-FFF2-40B4-BE49-F238E27FC236}">
                        <a16:creationId xmlns:a16="http://schemas.microsoft.com/office/drawing/2014/main" id="{685EC42F-6AC1-4A50-9DC6-0E6A3E8EC5DE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乘号 155">
                    <a:extLst>
                      <a:ext uri="{FF2B5EF4-FFF2-40B4-BE49-F238E27FC236}">
                        <a16:creationId xmlns:a16="http://schemas.microsoft.com/office/drawing/2014/main" id="{E8343630-D988-4A30-A1A4-C61F9FC829C6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乘号 156">
                    <a:extLst>
                      <a:ext uri="{FF2B5EF4-FFF2-40B4-BE49-F238E27FC236}">
                        <a16:creationId xmlns:a16="http://schemas.microsoft.com/office/drawing/2014/main" id="{304470A0-CF0D-40EC-8F02-93235EF2DD28}"/>
                      </a:ext>
                    </a:extLst>
                  </p:cNvPr>
                  <p:cNvSpPr/>
                  <p:nvPr/>
                </p:nvSpPr>
                <p:spPr>
                  <a:xfrm>
                    <a:off x="5224190" y="2967063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CA3CAD68-1B55-420B-9AB0-5615BD7FC262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B038178F-B7B8-4D25-9E6F-41EFE0C1E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18170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B038178F-B7B8-4D25-9E6F-41EFE0C1E2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8170" y="5258089"/>
                    <a:ext cx="1250371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56FA5F86-BCEC-4147-8C41-CD30DF462190}"/>
                </a:ext>
              </a:extLst>
            </p:cNvPr>
            <p:cNvGrpSpPr/>
            <p:nvPr/>
          </p:nvGrpSpPr>
          <p:grpSpPr>
            <a:xfrm>
              <a:off x="6563898" y="4415640"/>
              <a:ext cx="1250371" cy="1365669"/>
              <a:chOff x="6563898" y="4415640"/>
              <a:chExt cx="1250371" cy="1365669"/>
            </a:xfrm>
          </p:grpSpPr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5F35F234-4293-4CE8-A26D-E5D118C3260C}"/>
                  </a:ext>
                </a:extLst>
              </p:cNvPr>
              <p:cNvGrpSpPr/>
              <p:nvPr/>
            </p:nvGrpSpPr>
            <p:grpSpPr>
              <a:xfrm>
                <a:off x="6774014" y="4415640"/>
                <a:ext cx="858561" cy="871263"/>
                <a:chOff x="4780824" y="1509289"/>
                <a:chExt cx="858561" cy="87126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ED0C3B7E-CD86-4BDF-A22B-294D9B78FF14}"/>
                    </a:ext>
                  </a:extLst>
                </p:cNvPr>
                <p:cNvGrpSpPr/>
                <p:nvPr/>
              </p:nvGrpSpPr>
              <p:grpSpPr>
                <a:xfrm>
                  <a:off x="4780824" y="1509289"/>
                  <a:ext cx="858561" cy="871263"/>
                  <a:chOff x="5232914" y="1901232"/>
                  <a:chExt cx="1717121" cy="1742525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06896D45-AB1B-4A45-BDFA-049327AB708C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45" name="直接连接符 144">
                      <a:extLst>
                        <a:ext uri="{FF2B5EF4-FFF2-40B4-BE49-F238E27FC236}">
                          <a16:creationId xmlns:a16="http://schemas.microsoft.com/office/drawing/2014/main" id="{4FA5F10D-7788-4D6E-B0F9-D1559BCA128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>
                      <a:extLst>
                        <a:ext uri="{FF2B5EF4-FFF2-40B4-BE49-F238E27FC236}">
                          <a16:creationId xmlns:a16="http://schemas.microsoft.com/office/drawing/2014/main" id="{48E97C6C-4818-4D9B-AA4C-BD631823E9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直接连接符 146">
                      <a:extLst>
                        <a:ext uri="{FF2B5EF4-FFF2-40B4-BE49-F238E27FC236}">
                          <a16:creationId xmlns:a16="http://schemas.microsoft.com/office/drawing/2014/main" id="{AD43943B-2285-4E54-8A79-1D36CCEB24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直接连接符 147">
                      <a:extLst>
                        <a:ext uri="{FF2B5EF4-FFF2-40B4-BE49-F238E27FC236}">
                          <a16:creationId xmlns:a16="http://schemas.microsoft.com/office/drawing/2014/main" id="{B8D43873-A8B6-4BB7-A7B3-749125DE47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6A32017F-1E1E-458A-B60F-A9C334055BCA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乘号 141">
                    <a:extLst>
                      <a:ext uri="{FF2B5EF4-FFF2-40B4-BE49-F238E27FC236}">
                        <a16:creationId xmlns:a16="http://schemas.microsoft.com/office/drawing/2014/main" id="{BDF4F62F-1A98-4684-91AE-C576182F6C80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乘号 142">
                    <a:extLst>
                      <a:ext uri="{FF2B5EF4-FFF2-40B4-BE49-F238E27FC236}">
                        <a16:creationId xmlns:a16="http://schemas.microsoft.com/office/drawing/2014/main" id="{E0CFA9D7-5F52-4639-88B2-556415E6FF7A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乘号 143">
                    <a:extLst>
                      <a:ext uri="{FF2B5EF4-FFF2-40B4-BE49-F238E27FC236}">
                        <a16:creationId xmlns:a16="http://schemas.microsoft.com/office/drawing/2014/main" id="{B825CB60-0839-4861-9228-5166FE1FE80E}"/>
                      </a:ext>
                    </a:extLst>
                  </p:cNvPr>
                  <p:cNvSpPr/>
                  <p:nvPr/>
                </p:nvSpPr>
                <p:spPr>
                  <a:xfrm>
                    <a:off x="5771906" y="2977577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F4AA07B2-7674-466C-93CB-DF5A4F6B1AFC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44412A1D-99EE-447D-BC6D-8E2EE3338164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898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44412A1D-99EE-447D-BC6D-8E2EE3338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3898" y="5258089"/>
                    <a:ext cx="1250371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8B4B55B-9084-4C75-8DCB-4C407DCF3D45}"/>
                </a:ext>
              </a:extLst>
            </p:cNvPr>
            <p:cNvGrpSpPr/>
            <p:nvPr/>
          </p:nvGrpSpPr>
          <p:grpSpPr>
            <a:xfrm>
              <a:off x="8009626" y="4415640"/>
              <a:ext cx="1250371" cy="1365669"/>
              <a:chOff x="8009626" y="4415640"/>
              <a:chExt cx="1250371" cy="1365669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FB906360-E672-4A26-8CCB-505B056A72E1}"/>
                  </a:ext>
                </a:extLst>
              </p:cNvPr>
              <p:cNvGrpSpPr/>
              <p:nvPr/>
            </p:nvGrpSpPr>
            <p:grpSpPr>
              <a:xfrm>
                <a:off x="8219297" y="4415640"/>
                <a:ext cx="858561" cy="832917"/>
                <a:chOff x="4780824" y="1509289"/>
                <a:chExt cx="858561" cy="832917"/>
              </a:xfrm>
            </p:grpSpPr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B781482D-177C-49B9-82CC-4E604345A7E3}"/>
                    </a:ext>
                  </a:extLst>
                </p:cNvPr>
                <p:cNvGrpSpPr/>
                <p:nvPr/>
              </p:nvGrpSpPr>
              <p:grpSpPr>
                <a:xfrm>
                  <a:off x="4780824" y="1509289"/>
                  <a:ext cx="858561" cy="832917"/>
                  <a:chOff x="5232914" y="1901232"/>
                  <a:chExt cx="1717121" cy="1665833"/>
                </a:xfrm>
              </p:grpSpPr>
              <p:grpSp>
                <p:nvGrpSpPr>
                  <p:cNvPr id="126" name="组合 125">
                    <a:extLst>
                      <a:ext uri="{FF2B5EF4-FFF2-40B4-BE49-F238E27FC236}">
                        <a16:creationId xmlns:a16="http://schemas.microsoft.com/office/drawing/2014/main" id="{44FD6B58-DF66-4763-BBC8-59E6EB7E264B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65698FB7-DC9D-4128-B95E-6D5181AD34A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9BA1DA30-241A-4276-890D-B67D142EAFE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接连接符 133">
                      <a:extLst>
                        <a:ext uri="{FF2B5EF4-FFF2-40B4-BE49-F238E27FC236}">
                          <a16:creationId xmlns:a16="http://schemas.microsoft.com/office/drawing/2014/main" id="{50FF3AFA-7A9E-4F1F-AB49-9E8328235C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接连接符 134">
                      <a:extLst>
                        <a:ext uri="{FF2B5EF4-FFF2-40B4-BE49-F238E27FC236}">
                          <a16:creationId xmlns:a16="http://schemas.microsoft.com/office/drawing/2014/main" id="{A74B0BFE-569B-4801-A926-102E630BFA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0199CEFD-424B-4301-A85C-D2AD5C2AFE0C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乘号 127">
                    <a:extLst>
                      <a:ext uri="{FF2B5EF4-FFF2-40B4-BE49-F238E27FC236}">
                        <a16:creationId xmlns:a16="http://schemas.microsoft.com/office/drawing/2014/main" id="{70BEFA16-4650-4F50-A1CD-2073E429E11C}"/>
                      </a:ext>
                    </a:extLst>
                  </p:cNvPr>
                  <p:cNvSpPr/>
                  <p:nvPr/>
                </p:nvSpPr>
                <p:spPr>
                  <a:xfrm>
                    <a:off x="5232914" y="190123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乘号 128">
                    <a:extLst>
                      <a:ext uri="{FF2B5EF4-FFF2-40B4-BE49-F238E27FC236}">
                        <a16:creationId xmlns:a16="http://schemas.microsoft.com/office/drawing/2014/main" id="{87C35292-9829-4257-B1D6-3881E1D51043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乘号 130">
                    <a:extLst>
                      <a:ext uri="{FF2B5EF4-FFF2-40B4-BE49-F238E27FC236}">
                        <a16:creationId xmlns:a16="http://schemas.microsoft.com/office/drawing/2014/main" id="{7A2C56F2-7730-4E32-A537-FDF5792BAD2C}"/>
                      </a:ext>
                    </a:extLst>
                  </p:cNvPr>
                  <p:cNvSpPr/>
                  <p:nvPr/>
                </p:nvSpPr>
                <p:spPr>
                  <a:xfrm>
                    <a:off x="6296187" y="2443620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3967D84C-F536-4860-91DF-75AE0B3D4B52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5D8788E5-D957-4490-9299-668019076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009626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5D8788E5-D957-4490-9299-668019076A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26" y="5258089"/>
                    <a:ext cx="125037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802DCFA-4527-4EA5-BEF0-75A0CC2F5C0C}"/>
                </a:ext>
              </a:extLst>
            </p:cNvPr>
            <p:cNvGrpSpPr/>
            <p:nvPr/>
          </p:nvGrpSpPr>
          <p:grpSpPr>
            <a:xfrm>
              <a:off x="9455352" y="4419005"/>
              <a:ext cx="1250371" cy="1362304"/>
              <a:chOff x="9455352" y="4419005"/>
              <a:chExt cx="1250371" cy="1362304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F2BB5287-95EE-4E6B-9B9E-CABD96F72999}"/>
                  </a:ext>
                </a:extLst>
              </p:cNvPr>
              <p:cNvGrpSpPr/>
              <p:nvPr/>
            </p:nvGrpSpPr>
            <p:grpSpPr>
              <a:xfrm>
                <a:off x="9700030" y="4419005"/>
                <a:ext cx="823107" cy="864974"/>
                <a:chOff x="4816276" y="1512654"/>
                <a:chExt cx="823107" cy="864974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57351D95-A953-4D30-A8A7-22EBFA0E4684}"/>
                    </a:ext>
                  </a:extLst>
                </p:cNvPr>
                <p:cNvGrpSpPr/>
                <p:nvPr/>
              </p:nvGrpSpPr>
              <p:grpSpPr>
                <a:xfrm>
                  <a:off x="4816276" y="1512654"/>
                  <a:ext cx="823107" cy="864974"/>
                  <a:chOff x="5303821" y="1907962"/>
                  <a:chExt cx="1646214" cy="1729947"/>
                </a:xfrm>
              </p:grpSpPr>
              <p:grpSp>
                <p:nvGrpSpPr>
                  <p:cNvPr id="106" name="组合 105">
                    <a:extLst>
                      <a:ext uri="{FF2B5EF4-FFF2-40B4-BE49-F238E27FC236}">
                        <a16:creationId xmlns:a16="http://schemas.microsoft.com/office/drawing/2014/main" id="{B6DEF11C-FD2C-4907-8D3D-2CD20E1D9486}"/>
                      </a:ext>
                    </a:extLst>
                  </p:cNvPr>
                  <p:cNvGrpSpPr/>
                  <p:nvPr/>
                </p:nvGrpSpPr>
                <p:grpSpPr>
                  <a:xfrm>
                    <a:off x="5303821" y="1971392"/>
                    <a:ext cx="1584357" cy="1595673"/>
                    <a:chOff x="1484768" y="3429000"/>
                    <a:chExt cx="1584357" cy="1595673"/>
                  </a:xfrm>
                </p:grpSpPr>
                <p:cxnSp>
                  <p:nvCxnSpPr>
                    <p:cNvPr id="116" name="直接连接符 115">
                      <a:extLst>
                        <a:ext uri="{FF2B5EF4-FFF2-40B4-BE49-F238E27FC236}">
                          <a16:creationId xmlns:a16="http://schemas.microsoft.com/office/drawing/2014/main" id="{9CA504C1-3F34-48BB-94F4-638F3DBCB2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3974471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52A8678A-A462-4D3D-AEED-5796447504A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84768" y="4479953"/>
                      <a:ext cx="1584357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直接连接符 119">
                      <a:extLst>
                        <a:ext uri="{FF2B5EF4-FFF2-40B4-BE49-F238E27FC236}">
                          <a16:creationId xmlns:a16="http://schemas.microsoft.com/office/drawing/2014/main" id="{8C570A61-AAB9-4FC2-9EEB-C03473A0B7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08361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直接连接符 120">
                      <a:extLst>
                        <a:ext uri="{FF2B5EF4-FFF2-40B4-BE49-F238E27FC236}">
                          <a16:creationId xmlns:a16="http://schemas.microsoft.com/office/drawing/2014/main" id="{23DD0C51-74CF-4F77-B1E9-366B9A4700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1005" y="3429000"/>
                      <a:ext cx="0" cy="1595673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ECA4718C-5622-4D0D-B953-1788AE354DEB}"/>
                      </a:ext>
                    </a:extLst>
                  </p:cNvPr>
                  <p:cNvSpPr/>
                  <p:nvPr/>
                </p:nvSpPr>
                <p:spPr>
                  <a:xfrm>
                    <a:off x="5911230" y="2581962"/>
                    <a:ext cx="369538" cy="37453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乘号 113">
                    <a:extLst>
                      <a:ext uri="{FF2B5EF4-FFF2-40B4-BE49-F238E27FC236}">
                        <a16:creationId xmlns:a16="http://schemas.microsoft.com/office/drawing/2014/main" id="{F027EBEC-29CE-44CC-9CF0-296B3F98A0FE}"/>
                      </a:ext>
                    </a:extLst>
                  </p:cNvPr>
                  <p:cNvSpPr/>
                  <p:nvPr/>
                </p:nvSpPr>
                <p:spPr>
                  <a:xfrm>
                    <a:off x="6302533" y="2971729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乘号 114">
                    <a:extLst>
                      <a:ext uri="{FF2B5EF4-FFF2-40B4-BE49-F238E27FC236}">
                        <a16:creationId xmlns:a16="http://schemas.microsoft.com/office/drawing/2014/main" id="{33995D11-661F-470A-8C7A-9997C8D7F1BD}"/>
                      </a:ext>
                    </a:extLst>
                  </p:cNvPr>
                  <p:cNvSpPr/>
                  <p:nvPr/>
                </p:nvSpPr>
                <p:spPr>
                  <a:xfrm>
                    <a:off x="6302533" y="1907962"/>
                    <a:ext cx="647502" cy="666180"/>
                  </a:xfrm>
                  <a:prstGeom prst="mathMultiply">
                    <a:avLst>
                      <a:gd name="adj1" fmla="val 11624"/>
                    </a:avLst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52DE8457-B3AA-41E9-83A3-822CA9D437E4}"/>
                    </a:ext>
                  </a:extLst>
                </p:cNvPr>
                <p:cNvSpPr/>
                <p:nvPr/>
              </p:nvSpPr>
              <p:spPr>
                <a:xfrm>
                  <a:off x="5119981" y="1585143"/>
                  <a:ext cx="184769" cy="18726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31BBA74F-BE13-492F-83A4-2AB6F312517D}"/>
                      </a:ext>
                    </a:extLst>
                  </p:cNvPr>
                  <p:cNvSpPr txBox="1"/>
                  <p:nvPr/>
                </p:nvSpPr>
                <p:spPr>
                  <a:xfrm>
                    <a:off x="9455352" y="5258089"/>
                    <a:ext cx="125037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 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31BBA74F-BE13-492F-83A4-2AB6F31251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5352" y="5258089"/>
                    <a:ext cx="1250371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7810DA4-CBE6-4BB9-8842-86EB12C0F5D8}"/>
                  </a:ext>
                </a:extLst>
              </p:cNvPr>
              <p:cNvSpPr txBox="1"/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7810DA4-CBE6-4BB9-8842-86EB12C0F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" y="2424199"/>
                <a:ext cx="1244856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454A079-0961-455B-BAF9-974B61FF9313}"/>
                  </a:ext>
                </a:extLst>
              </p:cNvPr>
              <p:cNvSpPr txBox="1"/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454A079-0961-455B-BAF9-974B61FF9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434" y="465988"/>
                <a:ext cx="1244856" cy="646331"/>
              </a:xfrm>
              <a:prstGeom prst="rect">
                <a:avLst/>
              </a:prstGeom>
              <a:blipFill>
                <a:blip r:embed="rId11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00EF37B-02EC-4760-9D65-80ABFD2CFE60}"/>
                  </a:ext>
                </a:extLst>
              </p:cNvPr>
              <p:cNvSpPr txBox="1"/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00EF37B-02EC-4760-9D65-80ABFD2CF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69" y="2386753"/>
                <a:ext cx="1244856" cy="646331"/>
              </a:xfrm>
              <a:prstGeom prst="rect">
                <a:avLst/>
              </a:prstGeom>
              <a:blipFill>
                <a:blip r:embed="rId12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6E56EC0-EA1F-4466-B3E5-6E79ED8BE02B}"/>
                  </a:ext>
                </a:extLst>
              </p:cNvPr>
              <p:cNvSpPr txBox="1"/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06E56EC0-EA1F-4466-B3E5-6E79ED8B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40" y="2401360"/>
                <a:ext cx="1244856" cy="646331"/>
              </a:xfrm>
              <a:prstGeom prst="rect">
                <a:avLst/>
              </a:prstGeom>
              <a:blipFill>
                <a:blip r:embed="rId13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3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194708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194568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194568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194708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124048"/>
            <a:ext cx="8612883" cy="679133"/>
            <a:chOff x="1915557" y="1051332"/>
            <a:chExt cx="8612883" cy="115550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84427" y="1051332"/>
              <a:ext cx="422314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2C4E3A5-436F-4995-A5B8-0FA5FD28B928}"/>
              </a:ext>
            </a:extLst>
          </p:cNvPr>
          <p:cNvGrpSpPr/>
          <p:nvPr/>
        </p:nvGrpSpPr>
        <p:grpSpPr>
          <a:xfrm>
            <a:off x="863352" y="1910608"/>
            <a:ext cx="1250371" cy="1368664"/>
            <a:chOff x="863352" y="1910608"/>
            <a:chExt cx="1250371" cy="1368664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191060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C1E0542E-5E58-4FF9-843F-8C77020E0430}"/>
                    </a:ext>
                  </a:extLst>
                </p:cNvPr>
                <p:cNvSpPr txBox="1"/>
                <p:nvPr/>
              </p:nvSpPr>
              <p:spPr>
                <a:xfrm>
                  <a:off x="863352" y="2756052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C1E0542E-5E58-4FF9-843F-8C77020E0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2756052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CE9360-BE98-48EB-B108-7201A5AE66AF}"/>
              </a:ext>
            </a:extLst>
          </p:cNvPr>
          <p:cNvGrpSpPr/>
          <p:nvPr/>
        </p:nvGrpSpPr>
        <p:grpSpPr>
          <a:xfrm>
            <a:off x="2722925" y="1910608"/>
            <a:ext cx="1250371" cy="1368664"/>
            <a:chOff x="2722925" y="1910608"/>
            <a:chExt cx="1250371" cy="136866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191060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FF8ACC-9D49-4F18-BD82-6BBBCC11F275}"/>
                    </a:ext>
                  </a:extLst>
                </p:cNvPr>
                <p:cNvSpPr txBox="1"/>
                <p:nvPr/>
              </p:nvSpPr>
              <p:spPr>
                <a:xfrm>
                  <a:off x="2722925" y="2756052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FF8ACC-9D49-4F18-BD82-6BBBCC11F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925" y="2756052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F4F8F67-9B76-4214-ABF6-4CD712604A6F}"/>
              </a:ext>
            </a:extLst>
          </p:cNvPr>
          <p:cNvGrpSpPr/>
          <p:nvPr/>
        </p:nvGrpSpPr>
        <p:grpSpPr>
          <a:xfrm>
            <a:off x="3894304" y="2830052"/>
            <a:ext cx="4313269" cy="734594"/>
            <a:chOff x="295737" y="3564655"/>
            <a:chExt cx="4313269" cy="1098355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E96FFA7-8419-4181-BDC8-FCCA7E0C4C54}"/>
                </a:ext>
              </a:extLst>
            </p:cNvPr>
            <p:cNvGrpSpPr/>
            <p:nvPr/>
          </p:nvGrpSpPr>
          <p:grpSpPr>
            <a:xfrm>
              <a:off x="728050" y="3640290"/>
              <a:ext cx="3880956" cy="1022720"/>
              <a:chOff x="5715946" y="1387765"/>
              <a:chExt cx="2887592" cy="1022720"/>
            </a:xfrm>
          </p:grpSpPr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F2BA36D-B375-49AD-AE95-B6F9816EFC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5946" y="1387765"/>
                <a:ext cx="353108" cy="10037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BBAE8D0B-0B69-4E4A-917D-933BEF321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77" y="1387765"/>
                <a:ext cx="173662" cy="10227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C414EBFC-0A8F-4B92-8C92-CE8A1878E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879" y="1388510"/>
                <a:ext cx="1856659" cy="9031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489F1C0-D571-4857-8B36-F54FAC488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474" y="1399486"/>
                <a:ext cx="1398415" cy="94144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F1C2EA38-A0CB-4D23-B260-F26D87FBD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17" y="1396162"/>
                <a:ext cx="708923" cy="9664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F1A32B1-1C6A-4FA2-9BDE-3257CC73C9D0}"/>
                </a:ext>
              </a:extLst>
            </p:cNvPr>
            <p:cNvSpPr txBox="1"/>
            <p:nvPr/>
          </p:nvSpPr>
          <p:spPr>
            <a:xfrm>
              <a:off x="295737" y="3564655"/>
              <a:ext cx="422314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0000"/>
                  </a:highlight>
                </a:rPr>
                <a:t>Opponent(min)</a:t>
              </a: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D7F16C58-6930-4488-A134-2E7A48553E65}"/>
              </a:ext>
            </a:extLst>
          </p:cNvPr>
          <p:cNvGrpSpPr/>
          <p:nvPr/>
        </p:nvGrpSpPr>
        <p:grpSpPr>
          <a:xfrm>
            <a:off x="3701383" y="3594305"/>
            <a:ext cx="862524" cy="832917"/>
            <a:chOff x="4776861" y="1509289"/>
            <a:chExt cx="862524" cy="832917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0ED915C-B1FD-4EE4-81AE-42FAB8F48756}"/>
                </a:ext>
              </a:extLst>
            </p:cNvPr>
            <p:cNvGrpSpPr/>
            <p:nvPr/>
          </p:nvGrpSpPr>
          <p:grpSpPr>
            <a:xfrm>
              <a:off x="4776861" y="1509289"/>
              <a:ext cx="862524" cy="832917"/>
              <a:chOff x="5224988" y="1901232"/>
              <a:chExt cx="1725047" cy="1665833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09962162-5ACB-4C2D-AA09-57B5EC1F8B3A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B533395D-979D-49E9-BDBB-F5DAF460FBE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945F7734-E374-44F0-A185-1E3CA72C2D21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265E7E5C-7659-4897-B2C1-6E7A5277E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9027AA91-8375-4009-875D-0F66FA9F0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029E0191-80C2-4559-B193-C0C99013491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乘号 120">
                <a:extLst>
                  <a:ext uri="{FF2B5EF4-FFF2-40B4-BE49-F238E27FC236}">
                    <a16:creationId xmlns:a16="http://schemas.microsoft.com/office/drawing/2014/main" id="{B06D4E69-8CC3-4515-B9E7-0DC4F75F4189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乘号 121">
                <a:extLst>
                  <a:ext uri="{FF2B5EF4-FFF2-40B4-BE49-F238E27FC236}">
                    <a16:creationId xmlns:a16="http://schemas.microsoft.com/office/drawing/2014/main" id="{C8AD56DA-A58E-41C5-9E5F-0BC814E41DA2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乘号 178">
                <a:extLst>
                  <a:ext uri="{FF2B5EF4-FFF2-40B4-BE49-F238E27FC236}">
                    <a16:creationId xmlns:a16="http://schemas.microsoft.com/office/drawing/2014/main" id="{2C7A902C-D120-491B-AED3-DDD47B5AF7E6}"/>
                  </a:ext>
                </a:extLst>
              </p:cNvPr>
              <p:cNvSpPr/>
              <p:nvPr/>
            </p:nvSpPr>
            <p:spPr>
              <a:xfrm>
                <a:off x="5224988" y="24426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849D1582-A187-460D-9393-EAC158C282D7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C52AE50-6F76-4C0C-AE4A-EB5BA3B839F6}"/>
              </a:ext>
            </a:extLst>
          </p:cNvPr>
          <p:cNvGrpSpPr/>
          <p:nvPr/>
        </p:nvGrpSpPr>
        <p:grpSpPr>
          <a:xfrm>
            <a:off x="4760792" y="3594305"/>
            <a:ext cx="862614" cy="867474"/>
            <a:chOff x="4776771" y="1509289"/>
            <a:chExt cx="862614" cy="867474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AE2176D-DC78-4A69-BB67-6429F5A799A1}"/>
                </a:ext>
              </a:extLst>
            </p:cNvPr>
            <p:cNvGrpSpPr/>
            <p:nvPr/>
          </p:nvGrpSpPr>
          <p:grpSpPr>
            <a:xfrm>
              <a:off x="4776771" y="1509289"/>
              <a:ext cx="862614" cy="867474"/>
              <a:chOff x="5224808" y="1901232"/>
              <a:chExt cx="1725227" cy="1734947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A9833313-7BBF-48A5-BDBA-2B81EEF73A79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D01A5949-9F9A-48D1-AFEF-95DF9B8DC2AA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475A2E30-4965-41B2-93EB-E22FA09FDE82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9687CF3-C8E1-4F63-9E72-C56B716B9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0B80DEA0-2F50-4E72-AEEF-BE2DE04B9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DF4C664E-85DE-43E5-841E-BE5D8EB809DE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乘号 131">
                <a:extLst>
                  <a:ext uri="{FF2B5EF4-FFF2-40B4-BE49-F238E27FC236}">
                    <a16:creationId xmlns:a16="http://schemas.microsoft.com/office/drawing/2014/main" id="{02FDAE2A-7997-47A4-B81A-4476D14A20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乘号 132">
                <a:extLst>
                  <a:ext uri="{FF2B5EF4-FFF2-40B4-BE49-F238E27FC236}">
                    <a16:creationId xmlns:a16="http://schemas.microsoft.com/office/drawing/2014/main" id="{4E178718-E08F-42ED-A6AD-AE5846CC7535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乘号 179">
                <a:extLst>
                  <a:ext uri="{FF2B5EF4-FFF2-40B4-BE49-F238E27FC236}">
                    <a16:creationId xmlns:a16="http://schemas.microsoft.com/office/drawing/2014/main" id="{02CD251E-F3C9-4FFD-BC4F-EC7D1168217C}"/>
                  </a:ext>
                </a:extLst>
              </p:cNvPr>
              <p:cNvSpPr/>
              <p:nvPr/>
            </p:nvSpPr>
            <p:spPr>
              <a:xfrm>
                <a:off x="5224808" y="2969999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DBA8DF7-DFBA-47B7-B914-AFD867FCD920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C8F6960-421C-4B4B-B662-9403F5232B97}"/>
              </a:ext>
            </a:extLst>
          </p:cNvPr>
          <p:cNvGrpSpPr/>
          <p:nvPr/>
        </p:nvGrpSpPr>
        <p:grpSpPr>
          <a:xfrm>
            <a:off x="5824344" y="3594305"/>
            <a:ext cx="858561" cy="866337"/>
            <a:chOff x="4780824" y="1509289"/>
            <a:chExt cx="858561" cy="866337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6EBFCD-DDF7-425D-B01B-26DAAABFACE3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66337"/>
              <a:chOff x="5232914" y="1901232"/>
              <a:chExt cx="1717121" cy="1732673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D909F0AB-0CF6-4B69-A675-D827091393FF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C3CB74CC-FA72-4B54-A460-8FE4E2C2A0F1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8A8F85D6-D8CA-4708-ADBC-1E32CF9500D6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980BCC4A-3D81-4AF3-B3A2-2449D9097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795DB1F4-54F1-4EAA-813C-B6E93ADBB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9E403DE-853D-48B4-A7EC-E0E007A97609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乘号 142">
                <a:extLst>
                  <a:ext uri="{FF2B5EF4-FFF2-40B4-BE49-F238E27FC236}">
                    <a16:creationId xmlns:a16="http://schemas.microsoft.com/office/drawing/2014/main" id="{6C4E4797-65BB-4DD8-A87E-8BB20286FC3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乘号 143">
                <a:extLst>
                  <a:ext uri="{FF2B5EF4-FFF2-40B4-BE49-F238E27FC236}">
                    <a16:creationId xmlns:a16="http://schemas.microsoft.com/office/drawing/2014/main" id="{0217D997-F270-45CB-8CE4-9EE1FADBB95B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乘号 180">
                <a:extLst>
                  <a:ext uri="{FF2B5EF4-FFF2-40B4-BE49-F238E27FC236}">
                    <a16:creationId xmlns:a16="http://schemas.microsoft.com/office/drawing/2014/main" id="{127AA8D5-BDEB-46AC-85F3-E2DEAEA20374}"/>
                  </a:ext>
                </a:extLst>
              </p:cNvPr>
              <p:cNvSpPr/>
              <p:nvPr/>
            </p:nvSpPr>
            <p:spPr>
              <a:xfrm>
                <a:off x="5772244" y="2967725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97E8EC6-0F91-4D33-9E92-0C1A44F0F54B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6C49F94-2337-4F76-B200-3EEAD8CBA2EE}"/>
              </a:ext>
            </a:extLst>
          </p:cNvPr>
          <p:cNvGrpSpPr/>
          <p:nvPr/>
        </p:nvGrpSpPr>
        <p:grpSpPr>
          <a:xfrm>
            <a:off x="6883843" y="3594305"/>
            <a:ext cx="858561" cy="832917"/>
            <a:chOff x="4780824" y="1509289"/>
            <a:chExt cx="858561" cy="832917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DDB897C-7848-432E-A55E-83C0078D6E1A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45AF8B0-9E34-48A2-8648-3D43C9E8906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9A5F8FA2-7716-46E1-B1C3-0032FC8BF042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2A3A912-20BE-4BDD-A7DA-A4E92DADD9A8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9479A6CB-E400-4FFF-A2C9-4FC6520F2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4E4411B5-3FC3-4BBC-B555-7BE14BB84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479B8371-FE53-4000-91EF-200018937FB3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乘号 153">
                <a:extLst>
                  <a:ext uri="{FF2B5EF4-FFF2-40B4-BE49-F238E27FC236}">
                    <a16:creationId xmlns:a16="http://schemas.microsoft.com/office/drawing/2014/main" id="{935D6F80-B604-41A1-84FB-5460B894B91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乘号 154">
                <a:extLst>
                  <a:ext uri="{FF2B5EF4-FFF2-40B4-BE49-F238E27FC236}">
                    <a16:creationId xmlns:a16="http://schemas.microsoft.com/office/drawing/2014/main" id="{32669BD4-072F-4714-B0DB-5578AA8B34B9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乘号 181">
                <a:extLst>
                  <a:ext uri="{FF2B5EF4-FFF2-40B4-BE49-F238E27FC236}">
                    <a16:creationId xmlns:a16="http://schemas.microsoft.com/office/drawing/2014/main" id="{6921E514-4464-4DB7-A8F4-0F5B20D3F2BC}"/>
                  </a:ext>
                </a:extLst>
              </p:cNvPr>
              <p:cNvSpPr/>
              <p:nvPr/>
            </p:nvSpPr>
            <p:spPr>
              <a:xfrm>
                <a:off x="6299495" y="24426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0619F6B-1DAD-4D75-BB3B-01A657D7C87E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ABB4CE02-CA51-4AA0-BF83-314A8C3482D4}"/>
              </a:ext>
            </a:extLst>
          </p:cNvPr>
          <p:cNvGrpSpPr/>
          <p:nvPr/>
        </p:nvGrpSpPr>
        <p:grpSpPr>
          <a:xfrm>
            <a:off x="7943342" y="3594305"/>
            <a:ext cx="858561" cy="866337"/>
            <a:chOff x="4780824" y="1509289"/>
            <a:chExt cx="858561" cy="866337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BF890F9-BE27-4D19-BB68-BF34C57406BE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66337"/>
              <a:chOff x="5232914" y="1901232"/>
              <a:chExt cx="1717121" cy="1732673"/>
            </a:xfrm>
          </p:grpSpPr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07273742-4D78-4B88-97D9-89F6E741499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167AF63-4902-4B98-9ED1-65941B60284C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75A10F3C-6558-427E-95CF-3D82911F4A66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77397EEA-8052-4C37-882B-8FC9159B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679A2E7-E464-44E6-B59C-6CAE76E2C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766A2A1C-197E-4941-811C-5B97F76D7AD4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乘号 164">
                <a:extLst>
                  <a:ext uri="{FF2B5EF4-FFF2-40B4-BE49-F238E27FC236}">
                    <a16:creationId xmlns:a16="http://schemas.microsoft.com/office/drawing/2014/main" id="{81BDE09B-B50D-47D0-A2C4-2FDFF9DEFDCF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乘号 165">
                <a:extLst>
                  <a:ext uri="{FF2B5EF4-FFF2-40B4-BE49-F238E27FC236}">
                    <a16:creationId xmlns:a16="http://schemas.microsoft.com/office/drawing/2014/main" id="{2EAF8FF2-BF6F-4A91-B547-4A3C44FA6E51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乘号 182">
                <a:extLst>
                  <a:ext uri="{FF2B5EF4-FFF2-40B4-BE49-F238E27FC236}">
                    <a16:creationId xmlns:a16="http://schemas.microsoft.com/office/drawing/2014/main" id="{4C3EBECC-E15D-4FEA-82AC-6844F38E64CA}"/>
                  </a:ext>
                </a:extLst>
              </p:cNvPr>
              <p:cNvSpPr/>
              <p:nvPr/>
            </p:nvSpPr>
            <p:spPr>
              <a:xfrm>
                <a:off x="6302533" y="2967725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3DB599FC-4575-4157-90CF-E2FE8E86BEFD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B32C5BAC-0F6B-4216-88F9-C8861A83184A}"/>
              </a:ext>
            </a:extLst>
          </p:cNvPr>
          <p:cNvGrpSpPr/>
          <p:nvPr/>
        </p:nvGrpSpPr>
        <p:grpSpPr>
          <a:xfrm>
            <a:off x="2984873" y="4487870"/>
            <a:ext cx="5363691" cy="712552"/>
            <a:chOff x="676637" y="4648448"/>
            <a:chExt cx="5363691" cy="712552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23115A8-C333-4D6B-A7BA-83DD36D815FE}"/>
                </a:ext>
              </a:extLst>
            </p:cNvPr>
            <p:cNvGrpSpPr/>
            <p:nvPr/>
          </p:nvGrpSpPr>
          <p:grpSpPr>
            <a:xfrm>
              <a:off x="1479130" y="4660246"/>
              <a:ext cx="4561198" cy="700754"/>
              <a:chOff x="6069054" y="1387765"/>
              <a:chExt cx="3393720" cy="1047759"/>
            </a:xfrm>
          </p:grpSpPr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BFA3A484-4300-4D1F-AE7B-172C98ED0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054" y="1387765"/>
                <a:ext cx="197954" cy="10477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A5FEBFF5-9FD6-478C-B27E-321058518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77" y="1387765"/>
                <a:ext cx="1152577" cy="10477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6745CD85-3C29-4EE9-9873-8A1F2975D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474" y="1399486"/>
                <a:ext cx="2961300" cy="10151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1CA887C6-930F-4D79-9719-48EA1114A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17" y="1396162"/>
                <a:ext cx="2050364" cy="103701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409A026E-D766-429B-9D94-D1FDA6544F06}"/>
                </a:ext>
              </a:extLst>
            </p:cNvPr>
            <p:cNvSpPr txBox="1"/>
            <p:nvPr/>
          </p:nvSpPr>
          <p:spPr>
            <a:xfrm>
              <a:off x="676637" y="4648448"/>
              <a:ext cx="4223146" cy="37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BCD4E2F-D768-4BAE-B2F4-AE67581920C1}"/>
              </a:ext>
            </a:extLst>
          </p:cNvPr>
          <p:cNvGrpSpPr/>
          <p:nvPr/>
        </p:nvGrpSpPr>
        <p:grpSpPr>
          <a:xfrm>
            <a:off x="3422909" y="5266750"/>
            <a:ext cx="1250371" cy="1387197"/>
            <a:chOff x="3422909" y="5266750"/>
            <a:chExt cx="1250371" cy="1387197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458AAD87-2E8C-4926-9470-7E80BA935F2D}"/>
                </a:ext>
              </a:extLst>
            </p:cNvPr>
            <p:cNvGrpSpPr/>
            <p:nvPr/>
          </p:nvGrpSpPr>
          <p:grpSpPr>
            <a:xfrm>
              <a:off x="3613241" y="5266750"/>
              <a:ext cx="862524" cy="832917"/>
              <a:chOff x="4776861" y="1509289"/>
              <a:chExt cx="862524" cy="832917"/>
            </a:xfrm>
          </p:grpSpPr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44CC53C6-C1EA-407A-ADB6-D1622D9D576F}"/>
                  </a:ext>
                </a:extLst>
              </p:cNvPr>
              <p:cNvGrpSpPr/>
              <p:nvPr/>
            </p:nvGrpSpPr>
            <p:grpSpPr>
              <a:xfrm>
                <a:off x="4776861" y="1509289"/>
                <a:ext cx="862524" cy="832917"/>
                <a:chOff x="5224988" y="1901232"/>
                <a:chExt cx="1725047" cy="1665833"/>
              </a:xfrm>
            </p:grpSpPr>
            <p:grpSp>
              <p:nvGrpSpPr>
                <p:cNvPr id="187" name="组合 186">
                  <a:extLst>
                    <a:ext uri="{FF2B5EF4-FFF2-40B4-BE49-F238E27FC236}">
                      <a16:creationId xmlns:a16="http://schemas.microsoft.com/office/drawing/2014/main" id="{9F6E9DBF-6D92-42BC-B49C-25B0B5D67E5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382C0843-01C4-4358-89CC-1EA423E99B59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AF637E4F-1B02-499A-91A9-6D8670CCB44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AFF6BC14-1AAD-441E-9170-A1E13D8D9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16C83CF3-8C3A-4D43-B2E1-D10AB3656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63E4F765-C371-4A97-AE06-437D75E467A2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乘号 188">
                  <a:extLst>
                    <a:ext uri="{FF2B5EF4-FFF2-40B4-BE49-F238E27FC236}">
                      <a16:creationId xmlns:a16="http://schemas.microsoft.com/office/drawing/2014/main" id="{D4656500-11C2-47A0-B695-E76D7966E59A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乘号 189">
                  <a:extLst>
                    <a:ext uri="{FF2B5EF4-FFF2-40B4-BE49-F238E27FC236}">
                      <a16:creationId xmlns:a16="http://schemas.microsoft.com/office/drawing/2014/main" id="{4AFB3502-8E9E-4F32-8E91-2C833EE8A528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乘号 190">
                  <a:extLst>
                    <a:ext uri="{FF2B5EF4-FFF2-40B4-BE49-F238E27FC236}">
                      <a16:creationId xmlns:a16="http://schemas.microsoft.com/office/drawing/2014/main" id="{00ABB012-B16F-4E22-8AD3-75560594729E}"/>
                    </a:ext>
                  </a:extLst>
                </p:cNvPr>
                <p:cNvSpPr/>
                <p:nvPr/>
              </p:nvSpPr>
              <p:spPr>
                <a:xfrm>
                  <a:off x="5224988" y="24426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8A39D990-1D72-47B7-8205-541A0907AE6B}"/>
                    </a:ext>
                  </a:extLst>
                </p:cNvPr>
                <p:cNvSpPr/>
                <p:nvPr/>
              </p:nvSpPr>
              <p:spPr>
                <a:xfrm>
                  <a:off x="5355484" y="3107439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CB10FD23-D039-4021-A551-D8D23AA2CE43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BF049D5E-B4AB-4EA5-9693-54C2F42C7FC7}"/>
                    </a:ext>
                  </a:extLst>
                </p:cNvPr>
                <p:cNvSpPr txBox="1"/>
                <p:nvPr/>
              </p:nvSpPr>
              <p:spPr>
                <a:xfrm>
                  <a:off x="3422909" y="6130727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BF049D5E-B4AB-4EA5-9693-54C2F42C7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909" y="6130727"/>
                  <a:ext cx="12503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01149C4-C302-4669-B086-54215D50B631}"/>
              </a:ext>
            </a:extLst>
          </p:cNvPr>
          <p:cNvGrpSpPr/>
          <p:nvPr/>
        </p:nvGrpSpPr>
        <p:grpSpPr>
          <a:xfrm>
            <a:off x="4834140" y="5266750"/>
            <a:ext cx="1250371" cy="1387197"/>
            <a:chOff x="4834140" y="5266750"/>
            <a:chExt cx="1250371" cy="1387197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B846AA81-584D-4162-961D-1D2BD1DF802F}"/>
                </a:ext>
              </a:extLst>
            </p:cNvPr>
            <p:cNvGrpSpPr/>
            <p:nvPr/>
          </p:nvGrpSpPr>
          <p:grpSpPr>
            <a:xfrm>
              <a:off x="5024255" y="5266750"/>
              <a:ext cx="862524" cy="832917"/>
              <a:chOff x="4776861" y="1509289"/>
              <a:chExt cx="862524" cy="832917"/>
            </a:xfrm>
          </p:grpSpPr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7A69CBCD-2BEF-4CAC-8320-E2BBD95CC281}"/>
                  </a:ext>
                </a:extLst>
              </p:cNvPr>
              <p:cNvGrpSpPr/>
              <p:nvPr/>
            </p:nvGrpSpPr>
            <p:grpSpPr>
              <a:xfrm>
                <a:off x="4776861" y="1509289"/>
                <a:ext cx="862524" cy="832917"/>
                <a:chOff x="5224988" y="1901232"/>
                <a:chExt cx="1725047" cy="1665833"/>
              </a:xfrm>
            </p:grpSpPr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C9B822DD-F581-470A-9A6E-0AFCB7AC38BF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04" name="直接连接符 203">
                    <a:extLst>
                      <a:ext uri="{FF2B5EF4-FFF2-40B4-BE49-F238E27FC236}">
                        <a16:creationId xmlns:a16="http://schemas.microsoft.com/office/drawing/2014/main" id="{41EC398C-24E6-4183-BFA6-EADD402159C6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>
                    <a:extLst>
                      <a:ext uri="{FF2B5EF4-FFF2-40B4-BE49-F238E27FC236}">
                        <a16:creationId xmlns:a16="http://schemas.microsoft.com/office/drawing/2014/main" id="{B4B8F991-C33E-4108-BF27-FB9DC2062AD4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91FA4A96-A14D-4287-B196-FB8F1C1FE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EA4B3CFC-EB8B-43C0-8570-0BF330C3AF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0" name="椭圆 199">
                  <a:extLst>
                    <a:ext uri="{FF2B5EF4-FFF2-40B4-BE49-F238E27FC236}">
                      <a16:creationId xmlns:a16="http://schemas.microsoft.com/office/drawing/2014/main" id="{BE417EAF-7428-44A7-AF86-6D2B08BABBB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乘号 200">
                  <a:extLst>
                    <a:ext uri="{FF2B5EF4-FFF2-40B4-BE49-F238E27FC236}">
                      <a16:creationId xmlns:a16="http://schemas.microsoft.com/office/drawing/2014/main" id="{80601DB9-1507-4A67-80AA-8407FE7DA4EB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乘号 201">
                  <a:extLst>
                    <a:ext uri="{FF2B5EF4-FFF2-40B4-BE49-F238E27FC236}">
                      <a16:creationId xmlns:a16="http://schemas.microsoft.com/office/drawing/2014/main" id="{8850B159-78F6-4C52-B7D1-AE4F5748F538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乘号 202">
                  <a:extLst>
                    <a:ext uri="{FF2B5EF4-FFF2-40B4-BE49-F238E27FC236}">
                      <a16:creationId xmlns:a16="http://schemas.microsoft.com/office/drawing/2014/main" id="{94E8FB05-4D1E-4FB3-801A-2D3E26560DB5}"/>
                    </a:ext>
                  </a:extLst>
                </p:cNvPr>
                <p:cNvSpPr/>
                <p:nvPr/>
              </p:nvSpPr>
              <p:spPr>
                <a:xfrm>
                  <a:off x="5224988" y="24426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椭圆 232">
                  <a:extLst>
                    <a:ext uri="{FF2B5EF4-FFF2-40B4-BE49-F238E27FC236}">
                      <a16:creationId xmlns:a16="http://schemas.microsoft.com/office/drawing/2014/main" id="{8D8C1FD5-239D-4AD1-80D2-6BB1120CD457}"/>
                    </a:ext>
                  </a:extLst>
                </p:cNvPr>
                <p:cNvSpPr/>
                <p:nvPr/>
              </p:nvSpPr>
              <p:spPr>
                <a:xfrm>
                  <a:off x="5904428" y="3096019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A778D40E-4684-4F01-888E-5495E10B2A9E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E6E89382-26DC-401D-A45D-6E58EDE69D52}"/>
                    </a:ext>
                  </a:extLst>
                </p:cNvPr>
                <p:cNvSpPr txBox="1"/>
                <p:nvPr/>
              </p:nvSpPr>
              <p:spPr>
                <a:xfrm>
                  <a:off x="4834140" y="6130727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E6E89382-26DC-401D-A45D-6E58EDE69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140" y="6130727"/>
                  <a:ext cx="125037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91F3FA1-1DBA-4AC0-9FC9-0B5C8AB65847}"/>
              </a:ext>
            </a:extLst>
          </p:cNvPr>
          <p:cNvGrpSpPr/>
          <p:nvPr/>
        </p:nvGrpSpPr>
        <p:grpSpPr>
          <a:xfrm>
            <a:off x="6245371" y="5266750"/>
            <a:ext cx="1250371" cy="1387197"/>
            <a:chOff x="6245371" y="5266750"/>
            <a:chExt cx="1250371" cy="1387197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05D937BD-029C-495B-8E1E-0C6FA37E16FB}"/>
                </a:ext>
              </a:extLst>
            </p:cNvPr>
            <p:cNvGrpSpPr/>
            <p:nvPr/>
          </p:nvGrpSpPr>
          <p:grpSpPr>
            <a:xfrm>
              <a:off x="6435269" y="5266750"/>
              <a:ext cx="862524" cy="832917"/>
              <a:chOff x="4776861" y="1509289"/>
              <a:chExt cx="862524" cy="832917"/>
            </a:xfrm>
          </p:grpSpPr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DFB582C5-651A-4CEC-8C32-B4670FFECA24}"/>
                  </a:ext>
                </a:extLst>
              </p:cNvPr>
              <p:cNvGrpSpPr/>
              <p:nvPr/>
            </p:nvGrpSpPr>
            <p:grpSpPr>
              <a:xfrm>
                <a:off x="4776861" y="1509289"/>
                <a:ext cx="862524" cy="832917"/>
                <a:chOff x="5224988" y="1901232"/>
                <a:chExt cx="1725047" cy="1665833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784C385B-306D-486B-BABE-FE77A60F5987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16" name="直接连接符 215">
                    <a:extLst>
                      <a:ext uri="{FF2B5EF4-FFF2-40B4-BE49-F238E27FC236}">
                        <a16:creationId xmlns:a16="http://schemas.microsoft.com/office/drawing/2014/main" id="{72CBAED0-13AF-4711-AF1D-2BDF3CD5787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>
                    <a:extLst>
                      <a:ext uri="{FF2B5EF4-FFF2-40B4-BE49-F238E27FC236}">
                        <a16:creationId xmlns:a16="http://schemas.microsoft.com/office/drawing/2014/main" id="{19F7BC9F-0A01-4349-9729-1AF64DF777F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17">
                    <a:extLst>
                      <a:ext uri="{FF2B5EF4-FFF2-40B4-BE49-F238E27FC236}">
                        <a16:creationId xmlns:a16="http://schemas.microsoft.com/office/drawing/2014/main" id="{7318D466-E72D-4126-8240-3654E5DD22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>
                    <a:extLst>
                      <a:ext uri="{FF2B5EF4-FFF2-40B4-BE49-F238E27FC236}">
                        <a16:creationId xmlns:a16="http://schemas.microsoft.com/office/drawing/2014/main" id="{E42755D6-484C-4693-BD29-6333152AE6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BB63C494-E447-4352-B187-47992E2BADBD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乘号 212">
                  <a:extLst>
                    <a:ext uri="{FF2B5EF4-FFF2-40B4-BE49-F238E27FC236}">
                      <a16:creationId xmlns:a16="http://schemas.microsoft.com/office/drawing/2014/main" id="{EF7DF876-02C3-4954-94EC-E4DAA2F9FAE2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乘号 213">
                  <a:extLst>
                    <a:ext uri="{FF2B5EF4-FFF2-40B4-BE49-F238E27FC236}">
                      <a16:creationId xmlns:a16="http://schemas.microsoft.com/office/drawing/2014/main" id="{9E5A879D-8687-4DD1-9EFC-17F2ED782310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乘号 214">
                  <a:extLst>
                    <a:ext uri="{FF2B5EF4-FFF2-40B4-BE49-F238E27FC236}">
                      <a16:creationId xmlns:a16="http://schemas.microsoft.com/office/drawing/2014/main" id="{C56F7155-147F-4427-86D0-EEFF01DC5D2B}"/>
                    </a:ext>
                  </a:extLst>
                </p:cNvPr>
                <p:cNvSpPr/>
                <p:nvPr/>
              </p:nvSpPr>
              <p:spPr>
                <a:xfrm>
                  <a:off x="5224988" y="24426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椭圆 233">
                  <a:extLst>
                    <a:ext uri="{FF2B5EF4-FFF2-40B4-BE49-F238E27FC236}">
                      <a16:creationId xmlns:a16="http://schemas.microsoft.com/office/drawing/2014/main" id="{80573018-A152-4C34-96A2-D7CCF2105BA6}"/>
                    </a:ext>
                  </a:extLst>
                </p:cNvPr>
                <p:cNvSpPr/>
                <p:nvPr/>
              </p:nvSpPr>
              <p:spPr>
                <a:xfrm>
                  <a:off x="6432963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B7C56D12-F10B-4FF8-B2A4-9E398F05C4E6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379D125A-ECA0-4CD0-B2BB-D21F0827EC3A}"/>
                    </a:ext>
                  </a:extLst>
                </p:cNvPr>
                <p:cNvSpPr txBox="1"/>
                <p:nvPr/>
              </p:nvSpPr>
              <p:spPr>
                <a:xfrm>
                  <a:off x="6245371" y="6130727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379D125A-ECA0-4CD0-B2BB-D21F0827E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371" y="6130727"/>
                  <a:ext cx="125037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1A311DC-99E8-472A-AA9C-0E604957DE27}"/>
              </a:ext>
            </a:extLst>
          </p:cNvPr>
          <p:cNvGrpSpPr/>
          <p:nvPr/>
        </p:nvGrpSpPr>
        <p:grpSpPr>
          <a:xfrm>
            <a:off x="7656602" y="5266750"/>
            <a:ext cx="1250371" cy="1379765"/>
            <a:chOff x="7656602" y="5266750"/>
            <a:chExt cx="1250371" cy="1379765"/>
          </a:xfrm>
        </p:grpSpPr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A9BA2841-29BB-46AC-9BC4-0966A13122FB}"/>
                </a:ext>
              </a:extLst>
            </p:cNvPr>
            <p:cNvGrpSpPr/>
            <p:nvPr/>
          </p:nvGrpSpPr>
          <p:grpSpPr>
            <a:xfrm>
              <a:off x="7846284" y="5266750"/>
              <a:ext cx="862524" cy="832917"/>
              <a:chOff x="4776861" y="1509289"/>
              <a:chExt cx="862524" cy="832917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8E77215F-CFC7-4F05-9912-208D66AF3D48}"/>
                  </a:ext>
                </a:extLst>
              </p:cNvPr>
              <p:cNvGrpSpPr/>
              <p:nvPr/>
            </p:nvGrpSpPr>
            <p:grpSpPr>
              <a:xfrm>
                <a:off x="4776861" y="1509289"/>
                <a:ext cx="862524" cy="832917"/>
                <a:chOff x="5224988" y="1901232"/>
                <a:chExt cx="1725047" cy="1665833"/>
              </a:xfrm>
            </p:grpSpPr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6BE25907-4866-4577-A423-44750F0C4A52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228" name="直接连接符 227">
                    <a:extLst>
                      <a:ext uri="{FF2B5EF4-FFF2-40B4-BE49-F238E27FC236}">
                        <a16:creationId xmlns:a16="http://schemas.microsoft.com/office/drawing/2014/main" id="{0D14DE52-2F20-4B0A-BEC8-434A27EFDB49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>
                    <a:extLst>
                      <a:ext uri="{FF2B5EF4-FFF2-40B4-BE49-F238E27FC236}">
                        <a16:creationId xmlns:a16="http://schemas.microsoft.com/office/drawing/2014/main" id="{FE520309-44F7-4BD4-B647-870E3985037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13FB0B1F-4192-497F-B7F0-40F51803A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>
                    <a:extLst>
                      <a:ext uri="{FF2B5EF4-FFF2-40B4-BE49-F238E27FC236}">
                        <a16:creationId xmlns:a16="http://schemas.microsoft.com/office/drawing/2014/main" id="{A48145E4-4A2C-4BDF-87E8-809F474C67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44350097-E874-490C-B0F0-D8468E4D484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乘号 224">
                  <a:extLst>
                    <a:ext uri="{FF2B5EF4-FFF2-40B4-BE49-F238E27FC236}">
                      <a16:creationId xmlns:a16="http://schemas.microsoft.com/office/drawing/2014/main" id="{5B223D13-C875-48BC-A177-4DBBD85E9649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乘号 225">
                  <a:extLst>
                    <a:ext uri="{FF2B5EF4-FFF2-40B4-BE49-F238E27FC236}">
                      <a16:creationId xmlns:a16="http://schemas.microsoft.com/office/drawing/2014/main" id="{CE600BCC-20F0-4E8E-B733-1B650796EF7D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乘号 226">
                  <a:extLst>
                    <a:ext uri="{FF2B5EF4-FFF2-40B4-BE49-F238E27FC236}">
                      <a16:creationId xmlns:a16="http://schemas.microsoft.com/office/drawing/2014/main" id="{00BC3A55-69D5-402D-A771-9757734E8766}"/>
                    </a:ext>
                  </a:extLst>
                </p:cNvPr>
                <p:cNvSpPr/>
                <p:nvPr/>
              </p:nvSpPr>
              <p:spPr>
                <a:xfrm>
                  <a:off x="5224988" y="24426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椭圆 234">
                  <a:extLst>
                    <a:ext uri="{FF2B5EF4-FFF2-40B4-BE49-F238E27FC236}">
                      <a16:creationId xmlns:a16="http://schemas.microsoft.com/office/drawing/2014/main" id="{544EAB2D-93FC-4B5D-9993-C64BEEB77ED4}"/>
                    </a:ext>
                  </a:extLst>
                </p:cNvPr>
                <p:cNvSpPr/>
                <p:nvPr/>
              </p:nvSpPr>
              <p:spPr>
                <a:xfrm>
                  <a:off x="6445965" y="3096019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ACB2B694-6488-492A-80EF-B3D7190C5844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95AB183C-F373-40BE-8EAA-A5BAA6E7CC59}"/>
                    </a:ext>
                  </a:extLst>
                </p:cNvPr>
                <p:cNvSpPr txBox="1"/>
                <p:nvPr/>
              </p:nvSpPr>
              <p:spPr>
                <a:xfrm>
                  <a:off x="7656602" y="6123295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95AB183C-F373-40BE-8EAA-A5BAA6E7C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602" y="6123295"/>
                  <a:ext cx="125037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206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194708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194568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194568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194708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124048"/>
            <a:ext cx="8612883" cy="679133"/>
            <a:chOff x="1915557" y="1051332"/>
            <a:chExt cx="8612883" cy="115550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84427" y="1051332"/>
              <a:ext cx="422314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2C4E3A5-436F-4995-A5B8-0FA5FD28B928}"/>
              </a:ext>
            </a:extLst>
          </p:cNvPr>
          <p:cNvGrpSpPr/>
          <p:nvPr/>
        </p:nvGrpSpPr>
        <p:grpSpPr>
          <a:xfrm>
            <a:off x="863352" y="1910608"/>
            <a:ext cx="1250371" cy="1368664"/>
            <a:chOff x="863352" y="1910608"/>
            <a:chExt cx="1250371" cy="1368664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191060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C1E0542E-5E58-4FF9-843F-8C77020E0430}"/>
                    </a:ext>
                  </a:extLst>
                </p:cNvPr>
                <p:cNvSpPr txBox="1"/>
                <p:nvPr/>
              </p:nvSpPr>
              <p:spPr>
                <a:xfrm>
                  <a:off x="863352" y="2756052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C1E0542E-5E58-4FF9-843F-8C77020E0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2756052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CE9360-BE98-48EB-B108-7201A5AE66AF}"/>
              </a:ext>
            </a:extLst>
          </p:cNvPr>
          <p:cNvGrpSpPr/>
          <p:nvPr/>
        </p:nvGrpSpPr>
        <p:grpSpPr>
          <a:xfrm>
            <a:off x="2722925" y="1910608"/>
            <a:ext cx="1250371" cy="1368664"/>
            <a:chOff x="2722925" y="1910608"/>
            <a:chExt cx="1250371" cy="136866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191060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FF8ACC-9D49-4F18-BD82-6BBBCC11F275}"/>
                    </a:ext>
                  </a:extLst>
                </p:cNvPr>
                <p:cNvSpPr txBox="1"/>
                <p:nvPr/>
              </p:nvSpPr>
              <p:spPr>
                <a:xfrm>
                  <a:off x="2722925" y="2756052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FF8ACC-9D49-4F18-BD82-6BBBCC11F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925" y="2756052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C52AE50-6F76-4C0C-AE4A-EB5BA3B839F6}"/>
              </a:ext>
            </a:extLst>
          </p:cNvPr>
          <p:cNvGrpSpPr/>
          <p:nvPr/>
        </p:nvGrpSpPr>
        <p:grpSpPr>
          <a:xfrm>
            <a:off x="4760792" y="3594305"/>
            <a:ext cx="862614" cy="867474"/>
            <a:chOff x="4776771" y="1509289"/>
            <a:chExt cx="862614" cy="867474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AE2176D-DC78-4A69-BB67-6429F5A799A1}"/>
                </a:ext>
              </a:extLst>
            </p:cNvPr>
            <p:cNvGrpSpPr/>
            <p:nvPr/>
          </p:nvGrpSpPr>
          <p:grpSpPr>
            <a:xfrm>
              <a:off x="4776771" y="1509289"/>
              <a:ext cx="862614" cy="867474"/>
              <a:chOff x="5224808" y="1901232"/>
              <a:chExt cx="1725227" cy="1734947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A9833313-7BBF-48A5-BDBA-2B81EEF73A79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D01A5949-9F9A-48D1-AFEF-95DF9B8DC2AA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475A2E30-4965-41B2-93EB-E22FA09FDE82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9687CF3-C8E1-4F63-9E72-C56B716B9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0B80DEA0-2F50-4E72-AEEF-BE2DE04B9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DF4C664E-85DE-43E5-841E-BE5D8EB809DE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乘号 131">
                <a:extLst>
                  <a:ext uri="{FF2B5EF4-FFF2-40B4-BE49-F238E27FC236}">
                    <a16:creationId xmlns:a16="http://schemas.microsoft.com/office/drawing/2014/main" id="{02FDAE2A-7997-47A4-B81A-4476D14A20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乘号 132">
                <a:extLst>
                  <a:ext uri="{FF2B5EF4-FFF2-40B4-BE49-F238E27FC236}">
                    <a16:creationId xmlns:a16="http://schemas.microsoft.com/office/drawing/2014/main" id="{4E178718-E08F-42ED-A6AD-AE5846CC7535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乘号 179">
                <a:extLst>
                  <a:ext uri="{FF2B5EF4-FFF2-40B4-BE49-F238E27FC236}">
                    <a16:creationId xmlns:a16="http://schemas.microsoft.com/office/drawing/2014/main" id="{02CD251E-F3C9-4FFD-BC4F-EC7D1168217C}"/>
                  </a:ext>
                </a:extLst>
              </p:cNvPr>
              <p:cNvSpPr/>
              <p:nvPr/>
            </p:nvSpPr>
            <p:spPr>
              <a:xfrm>
                <a:off x="5224808" y="2969999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DBA8DF7-DFBA-47B7-B914-AFD867FCD920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C8F6960-421C-4B4B-B662-9403F5232B97}"/>
              </a:ext>
            </a:extLst>
          </p:cNvPr>
          <p:cNvGrpSpPr/>
          <p:nvPr/>
        </p:nvGrpSpPr>
        <p:grpSpPr>
          <a:xfrm>
            <a:off x="5824344" y="3594305"/>
            <a:ext cx="858561" cy="866337"/>
            <a:chOff x="4780824" y="1509289"/>
            <a:chExt cx="858561" cy="866337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6EBFCD-DDF7-425D-B01B-26DAAABFACE3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66337"/>
              <a:chOff x="5232914" y="1901232"/>
              <a:chExt cx="1717121" cy="1732673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D909F0AB-0CF6-4B69-A675-D827091393FF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C3CB74CC-FA72-4B54-A460-8FE4E2C2A0F1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8A8F85D6-D8CA-4708-ADBC-1E32CF9500D6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980BCC4A-3D81-4AF3-B3A2-2449D9097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795DB1F4-54F1-4EAA-813C-B6E93ADBB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9E403DE-853D-48B4-A7EC-E0E007A97609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乘号 142">
                <a:extLst>
                  <a:ext uri="{FF2B5EF4-FFF2-40B4-BE49-F238E27FC236}">
                    <a16:creationId xmlns:a16="http://schemas.microsoft.com/office/drawing/2014/main" id="{6C4E4797-65BB-4DD8-A87E-8BB20286FC3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乘号 143">
                <a:extLst>
                  <a:ext uri="{FF2B5EF4-FFF2-40B4-BE49-F238E27FC236}">
                    <a16:creationId xmlns:a16="http://schemas.microsoft.com/office/drawing/2014/main" id="{0217D997-F270-45CB-8CE4-9EE1FADBB95B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乘号 180">
                <a:extLst>
                  <a:ext uri="{FF2B5EF4-FFF2-40B4-BE49-F238E27FC236}">
                    <a16:creationId xmlns:a16="http://schemas.microsoft.com/office/drawing/2014/main" id="{127AA8D5-BDEB-46AC-85F3-E2DEAEA20374}"/>
                  </a:ext>
                </a:extLst>
              </p:cNvPr>
              <p:cNvSpPr/>
              <p:nvPr/>
            </p:nvSpPr>
            <p:spPr>
              <a:xfrm>
                <a:off x="5772244" y="2967725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97E8EC6-0F91-4D33-9E92-0C1A44F0F54B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6C49F94-2337-4F76-B200-3EEAD8CBA2EE}"/>
              </a:ext>
            </a:extLst>
          </p:cNvPr>
          <p:cNvGrpSpPr/>
          <p:nvPr/>
        </p:nvGrpSpPr>
        <p:grpSpPr>
          <a:xfrm>
            <a:off x="6883843" y="3594305"/>
            <a:ext cx="858561" cy="832917"/>
            <a:chOff x="4780824" y="1509289"/>
            <a:chExt cx="858561" cy="832917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DDB897C-7848-432E-A55E-83C0078D6E1A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45AF8B0-9E34-48A2-8648-3D43C9E8906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9A5F8FA2-7716-46E1-B1C3-0032FC8BF042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2A3A912-20BE-4BDD-A7DA-A4E92DADD9A8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9479A6CB-E400-4FFF-A2C9-4FC6520F2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4E4411B5-3FC3-4BBC-B555-7BE14BB84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479B8371-FE53-4000-91EF-200018937FB3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乘号 153">
                <a:extLst>
                  <a:ext uri="{FF2B5EF4-FFF2-40B4-BE49-F238E27FC236}">
                    <a16:creationId xmlns:a16="http://schemas.microsoft.com/office/drawing/2014/main" id="{935D6F80-B604-41A1-84FB-5460B894B91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乘号 154">
                <a:extLst>
                  <a:ext uri="{FF2B5EF4-FFF2-40B4-BE49-F238E27FC236}">
                    <a16:creationId xmlns:a16="http://schemas.microsoft.com/office/drawing/2014/main" id="{32669BD4-072F-4714-B0DB-5578AA8B34B9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乘号 181">
                <a:extLst>
                  <a:ext uri="{FF2B5EF4-FFF2-40B4-BE49-F238E27FC236}">
                    <a16:creationId xmlns:a16="http://schemas.microsoft.com/office/drawing/2014/main" id="{6921E514-4464-4DB7-A8F4-0F5B20D3F2BC}"/>
                  </a:ext>
                </a:extLst>
              </p:cNvPr>
              <p:cNvSpPr/>
              <p:nvPr/>
            </p:nvSpPr>
            <p:spPr>
              <a:xfrm>
                <a:off x="6299495" y="24426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0619F6B-1DAD-4D75-BB3B-01A657D7C87E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ABB4CE02-CA51-4AA0-BF83-314A8C3482D4}"/>
              </a:ext>
            </a:extLst>
          </p:cNvPr>
          <p:cNvGrpSpPr/>
          <p:nvPr/>
        </p:nvGrpSpPr>
        <p:grpSpPr>
          <a:xfrm>
            <a:off x="7943342" y="3594305"/>
            <a:ext cx="858561" cy="866337"/>
            <a:chOff x="4780824" y="1509289"/>
            <a:chExt cx="858561" cy="866337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BF890F9-BE27-4D19-BB68-BF34C57406BE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66337"/>
              <a:chOff x="5232914" y="1901232"/>
              <a:chExt cx="1717121" cy="1732673"/>
            </a:xfrm>
          </p:grpSpPr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07273742-4D78-4B88-97D9-89F6E741499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167AF63-4902-4B98-9ED1-65941B60284C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75A10F3C-6558-427E-95CF-3D82911F4A66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77397EEA-8052-4C37-882B-8FC9159B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679A2E7-E464-44E6-B59C-6CAE76E2C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766A2A1C-197E-4941-811C-5B97F76D7AD4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乘号 164">
                <a:extLst>
                  <a:ext uri="{FF2B5EF4-FFF2-40B4-BE49-F238E27FC236}">
                    <a16:creationId xmlns:a16="http://schemas.microsoft.com/office/drawing/2014/main" id="{81BDE09B-B50D-47D0-A2C4-2FDFF9DEFDCF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乘号 165">
                <a:extLst>
                  <a:ext uri="{FF2B5EF4-FFF2-40B4-BE49-F238E27FC236}">
                    <a16:creationId xmlns:a16="http://schemas.microsoft.com/office/drawing/2014/main" id="{2EAF8FF2-BF6F-4A91-B547-4A3C44FA6E51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乘号 182">
                <a:extLst>
                  <a:ext uri="{FF2B5EF4-FFF2-40B4-BE49-F238E27FC236}">
                    <a16:creationId xmlns:a16="http://schemas.microsoft.com/office/drawing/2014/main" id="{4C3EBECC-E15D-4FEA-82AC-6844F38E64CA}"/>
                  </a:ext>
                </a:extLst>
              </p:cNvPr>
              <p:cNvSpPr/>
              <p:nvPr/>
            </p:nvSpPr>
            <p:spPr>
              <a:xfrm>
                <a:off x="6302533" y="2967725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3DB599FC-4575-4157-90CF-E2FE8E86BEFD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0762998-F7CA-4C6C-BB56-0DE2D3100125}"/>
              </a:ext>
            </a:extLst>
          </p:cNvPr>
          <p:cNvGrpSpPr/>
          <p:nvPr/>
        </p:nvGrpSpPr>
        <p:grpSpPr>
          <a:xfrm>
            <a:off x="3701383" y="3594305"/>
            <a:ext cx="862524" cy="1387852"/>
            <a:chOff x="3701383" y="3594305"/>
            <a:chExt cx="862524" cy="1387852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7F16C58-6930-4488-A134-2E7A48553E65}"/>
                </a:ext>
              </a:extLst>
            </p:cNvPr>
            <p:cNvGrpSpPr/>
            <p:nvPr/>
          </p:nvGrpSpPr>
          <p:grpSpPr>
            <a:xfrm>
              <a:off x="3701383" y="3594305"/>
              <a:ext cx="862524" cy="832917"/>
              <a:chOff x="4776861" y="1509289"/>
              <a:chExt cx="862524" cy="832917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0ED915C-B1FD-4EE4-81AE-42FAB8F48756}"/>
                  </a:ext>
                </a:extLst>
              </p:cNvPr>
              <p:cNvGrpSpPr/>
              <p:nvPr/>
            </p:nvGrpSpPr>
            <p:grpSpPr>
              <a:xfrm>
                <a:off x="4776861" y="1509289"/>
                <a:ext cx="862524" cy="832917"/>
                <a:chOff x="5224988" y="1901232"/>
                <a:chExt cx="1725047" cy="1665833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09962162-5ACB-4C2D-AA09-57B5EC1F8B3A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B533395D-979D-49E9-BDBB-F5DAF460FBE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945F7734-E374-44F0-A185-1E3CA72C2D21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65E7E5C-7659-4897-B2C1-6E7A5277E0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9027AA91-8375-4009-875D-0F66FA9F06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029E0191-80C2-4559-B193-C0C99013491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乘号 120">
                  <a:extLst>
                    <a:ext uri="{FF2B5EF4-FFF2-40B4-BE49-F238E27FC236}">
                      <a16:creationId xmlns:a16="http://schemas.microsoft.com/office/drawing/2014/main" id="{B06D4E69-8CC3-4515-B9E7-0DC4F75F4189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乘号 121">
                  <a:extLst>
                    <a:ext uri="{FF2B5EF4-FFF2-40B4-BE49-F238E27FC236}">
                      <a16:creationId xmlns:a16="http://schemas.microsoft.com/office/drawing/2014/main" id="{C8AD56DA-A58E-41C5-9E5F-0BC814E41DA2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乘号 178">
                  <a:extLst>
                    <a:ext uri="{FF2B5EF4-FFF2-40B4-BE49-F238E27FC236}">
                      <a16:creationId xmlns:a16="http://schemas.microsoft.com/office/drawing/2014/main" id="{2C7A902C-D120-491B-AED3-DDD47B5AF7E6}"/>
                    </a:ext>
                  </a:extLst>
                </p:cNvPr>
                <p:cNvSpPr/>
                <p:nvPr/>
              </p:nvSpPr>
              <p:spPr>
                <a:xfrm>
                  <a:off x="5224988" y="24426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849D1582-A187-460D-9393-EAC158C282D7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C97919AF-8D50-4FCD-9FC2-F524048E45D8}"/>
                    </a:ext>
                  </a:extLst>
                </p:cNvPr>
                <p:cNvSpPr txBox="1"/>
                <p:nvPr/>
              </p:nvSpPr>
              <p:spPr>
                <a:xfrm>
                  <a:off x="3722665" y="4458937"/>
                  <a:ext cx="8284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C97919AF-8D50-4FCD-9FC2-F524048E4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65" y="4458937"/>
                  <a:ext cx="82844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98ED79E2-447E-4810-9AF4-9569E218F585}"/>
              </a:ext>
            </a:extLst>
          </p:cNvPr>
          <p:cNvGrpSpPr/>
          <p:nvPr/>
        </p:nvGrpSpPr>
        <p:grpSpPr>
          <a:xfrm>
            <a:off x="3894304" y="2830052"/>
            <a:ext cx="4313269" cy="734594"/>
            <a:chOff x="295737" y="3564655"/>
            <a:chExt cx="4313269" cy="1098355"/>
          </a:xfrm>
        </p:grpSpPr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5EE118D8-4F5E-492E-A0CB-94E7EC98D950}"/>
                </a:ext>
              </a:extLst>
            </p:cNvPr>
            <p:cNvGrpSpPr/>
            <p:nvPr/>
          </p:nvGrpSpPr>
          <p:grpSpPr>
            <a:xfrm>
              <a:off x="728050" y="3640290"/>
              <a:ext cx="3880956" cy="1022720"/>
              <a:chOff x="5715946" y="1387765"/>
              <a:chExt cx="2887592" cy="1022720"/>
            </a:xfrm>
          </p:grpSpPr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A7CB1C99-E7D6-4E3D-B239-15BF91BDB0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5946" y="1387765"/>
                <a:ext cx="353108" cy="10037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接箭头连接符 244">
                <a:extLst>
                  <a:ext uri="{FF2B5EF4-FFF2-40B4-BE49-F238E27FC236}">
                    <a16:creationId xmlns:a16="http://schemas.microsoft.com/office/drawing/2014/main" id="{174FDCE2-046C-43F2-B0CC-8C3DDBCCF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77" y="1387765"/>
                <a:ext cx="173662" cy="10227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接箭头连接符 245">
                <a:extLst>
                  <a:ext uri="{FF2B5EF4-FFF2-40B4-BE49-F238E27FC236}">
                    <a16:creationId xmlns:a16="http://schemas.microsoft.com/office/drawing/2014/main" id="{4709FFCD-7CF8-45C0-9132-4CCD03103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879" y="1388510"/>
                <a:ext cx="1856659" cy="9031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246">
                <a:extLst>
                  <a:ext uri="{FF2B5EF4-FFF2-40B4-BE49-F238E27FC236}">
                    <a16:creationId xmlns:a16="http://schemas.microsoft.com/office/drawing/2014/main" id="{E9CBF398-A239-41DA-817E-917C80D0E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474" y="1399486"/>
                <a:ext cx="1398415" cy="94144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接箭头连接符 247">
                <a:extLst>
                  <a:ext uri="{FF2B5EF4-FFF2-40B4-BE49-F238E27FC236}">
                    <a16:creationId xmlns:a16="http://schemas.microsoft.com/office/drawing/2014/main" id="{D51ED6F6-90F4-4E02-A274-FA046078F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17" y="1396162"/>
                <a:ext cx="708923" cy="9664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59DBB416-4FB5-4D0F-B5E3-28FCA99C241B}"/>
                </a:ext>
              </a:extLst>
            </p:cNvPr>
            <p:cNvSpPr txBox="1"/>
            <p:nvPr/>
          </p:nvSpPr>
          <p:spPr>
            <a:xfrm>
              <a:off x="295737" y="3564655"/>
              <a:ext cx="422314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0000"/>
                  </a:highlight>
                </a:rPr>
                <a:t>Opponent(min)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853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/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A50084BC-269E-4BD9-967D-B99F400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3" y="319314"/>
                <a:ext cx="25109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8033DB15-A187-40F8-B0E4-61431229287C}"/>
              </a:ext>
            </a:extLst>
          </p:cNvPr>
          <p:cNvGrpSpPr/>
          <p:nvPr/>
        </p:nvGrpSpPr>
        <p:grpSpPr>
          <a:xfrm>
            <a:off x="4780824" y="1947089"/>
            <a:ext cx="858561" cy="832917"/>
            <a:chOff x="4780824" y="1509289"/>
            <a:chExt cx="858561" cy="832917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61F3E4C-ECD7-4CFA-97F8-932EC87B0589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5F1F0F6-E15B-4768-A816-5C93A46ED63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D6A7E426-B1A4-4251-8BB2-A22C7DAFAE1B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D320316-ACFA-483D-961A-1C70B29A7DAD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DCC8E518-B10A-40D8-B37A-71B8BD2820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6A8F5E5-55BE-4CDC-B150-55E01970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4072824-BC0B-4387-AB62-62AF5631F981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乘号 42">
                <a:extLst>
                  <a:ext uri="{FF2B5EF4-FFF2-40B4-BE49-F238E27FC236}">
                    <a16:creationId xmlns:a16="http://schemas.microsoft.com/office/drawing/2014/main" id="{CDB3BBB5-B46F-436A-9C72-F75CEE45F245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乘号 43">
                <a:extLst>
                  <a:ext uri="{FF2B5EF4-FFF2-40B4-BE49-F238E27FC236}">
                    <a16:creationId xmlns:a16="http://schemas.microsoft.com/office/drawing/2014/main" id="{96ADD98D-433E-4E24-836C-9F23746A4BDA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38795B1-00A8-4802-A8BD-175EC5776A71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3205699-32AA-47BB-87CA-07F48346A6D7}"/>
              </a:ext>
            </a:extLst>
          </p:cNvPr>
          <p:cNvGrpSpPr/>
          <p:nvPr/>
        </p:nvGrpSpPr>
        <p:grpSpPr>
          <a:xfrm>
            <a:off x="6642738" y="1945687"/>
            <a:ext cx="858561" cy="834319"/>
            <a:chOff x="6642738" y="1507887"/>
            <a:chExt cx="858561" cy="8343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F3BFF7D-9DC3-40AD-A441-112A4A66A65C}"/>
                </a:ext>
              </a:extLst>
            </p:cNvPr>
            <p:cNvGrpSpPr/>
            <p:nvPr/>
          </p:nvGrpSpPr>
          <p:grpSpPr>
            <a:xfrm>
              <a:off x="6642738" y="1507887"/>
              <a:ext cx="858561" cy="834319"/>
              <a:chOff x="5232914" y="1898428"/>
              <a:chExt cx="1717121" cy="166863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215ADE79-C6F5-422F-A8F4-2ADBB95B3433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D2D201F6-35E9-4EDD-87B8-FA4506E2F060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CBDFD107-C88D-418B-9573-8FE1D627B889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BF1476FD-0F19-4092-9515-39FB5380E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785B1E92-0197-4CD1-9DEA-DA952B6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55B4197-2E36-4558-AD2F-D53A79BC3D5D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乘号 51">
                <a:extLst>
                  <a:ext uri="{FF2B5EF4-FFF2-40B4-BE49-F238E27FC236}">
                    <a16:creationId xmlns:a16="http://schemas.microsoft.com/office/drawing/2014/main" id="{FE5F1CDE-3621-4543-8E81-185D342F6E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乘号 52">
                <a:extLst>
                  <a:ext uri="{FF2B5EF4-FFF2-40B4-BE49-F238E27FC236}">
                    <a16:creationId xmlns:a16="http://schemas.microsoft.com/office/drawing/2014/main" id="{7BC48451-8D83-418A-9CAC-9C8320C158B0}"/>
                  </a:ext>
                </a:extLst>
              </p:cNvPr>
              <p:cNvSpPr/>
              <p:nvPr/>
            </p:nvSpPr>
            <p:spPr>
              <a:xfrm>
                <a:off x="6302533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E3196A2-0D6A-4566-BA5A-FADAE2413561}"/>
                </a:ext>
              </a:extLst>
            </p:cNvPr>
            <p:cNvSpPr/>
            <p:nvPr/>
          </p:nvSpPr>
          <p:spPr>
            <a:xfrm>
              <a:off x="6976602" y="2124964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7F3D112-36C1-4B1C-88F9-BFDA4680A04C}"/>
              </a:ext>
            </a:extLst>
          </p:cNvPr>
          <p:cNvGrpSpPr/>
          <p:nvPr/>
        </p:nvGrpSpPr>
        <p:grpSpPr>
          <a:xfrm>
            <a:off x="8504652" y="1945687"/>
            <a:ext cx="858560" cy="834319"/>
            <a:chOff x="8504652" y="1507887"/>
            <a:chExt cx="858560" cy="83431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0F15DBA-9C5E-4968-B1D9-C8A80ACB1B8D}"/>
                </a:ext>
              </a:extLst>
            </p:cNvPr>
            <p:cNvGrpSpPr/>
            <p:nvPr/>
          </p:nvGrpSpPr>
          <p:grpSpPr>
            <a:xfrm>
              <a:off x="8504652" y="1507887"/>
              <a:ext cx="858560" cy="834319"/>
              <a:chOff x="5232914" y="1898428"/>
              <a:chExt cx="1717119" cy="166863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B6BB5230-B0E3-41A7-8087-AA150F947708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207FAEB5-9A29-47CB-A814-7F873EADBC68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5486855C-E853-4FE3-970D-B0EA43EBBB2F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C032DD5-13DC-4EF9-99D4-0C5F902B2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73FBEA98-87D6-4C21-BE15-AEAF8D7B47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BD737E-CEA1-4B58-869D-003972316792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乘号 60">
                <a:extLst>
                  <a:ext uri="{FF2B5EF4-FFF2-40B4-BE49-F238E27FC236}">
                    <a16:creationId xmlns:a16="http://schemas.microsoft.com/office/drawing/2014/main" id="{A9979787-4EAE-4006-BBDC-3E6B1695B49A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乘号 61">
                <a:extLst>
                  <a:ext uri="{FF2B5EF4-FFF2-40B4-BE49-F238E27FC236}">
                    <a16:creationId xmlns:a16="http://schemas.microsoft.com/office/drawing/2014/main" id="{B6CD2326-DC19-4000-A42C-ED1F724123AF}"/>
                  </a:ext>
                </a:extLst>
              </p:cNvPr>
              <p:cNvSpPr/>
              <p:nvPr/>
            </p:nvSpPr>
            <p:spPr>
              <a:xfrm>
                <a:off x="6302531" y="1898428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3F275AE-88AE-4D23-91C2-7AAAFACA4E1C}"/>
                </a:ext>
              </a:extLst>
            </p:cNvPr>
            <p:cNvSpPr/>
            <p:nvPr/>
          </p:nvSpPr>
          <p:spPr>
            <a:xfrm>
              <a:off x="9110370" y="1851896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1A732FA-AB1F-4115-8F44-3A5C35A8E0A7}"/>
              </a:ext>
            </a:extLst>
          </p:cNvPr>
          <p:cNvGrpSpPr/>
          <p:nvPr/>
        </p:nvGrpSpPr>
        <p:grpSpPr>
          <a:xfrm>
            <a:off x="10366565" y="1947089"/>
            <a:ext cx="858561" cy="832917"/>
            <a:chOff x="10366565" y="1509289"/>
            <a:chExt cx="858561" cy="83291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53AF394-4BA1-448B-917F-3C2A89AEDEBE}"/>
                </a:ext>
              </a:extLst>
            </p:cNvPr>
            <p:cNvGrpSpPr/>
            <p:nvPr/>
          </p:nvGrpSpPr>
          <p:grpSpPr>
            <a:xfrm>
              <a:off x="10366565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9E74D37-CC70-4DEC-8C9D-B22E29026492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7BF4B24-2B87-482C-9602-D7580F6E0CD6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A0CE781-F3D2-4911-BBCA-295D48D2ADA0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D9C87069-0513-4CB7-B6B6-49D484474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9D7B20F-5ED7-4412-A4B0-589E4AF1E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E1FD827-5E91-43B0-AAE4-8A74787FD78B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乘号 69">
                <a:extLst>
                  <a:ext uri="{FF2B5EF4-FFF2-40B4-BE49-F238E27FC236}">
                    <a16:creationId xmlns:a16="http://schemas.microsoft.com/office/drawing/2014/main" id="{756E6928-E7DB-4EC8-91C0-411D8C0581B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乘号 70">
                <a:extLst>
                  <a:ext uri="{FF2B5EF4-FFF2-40B4-BE49-F238E27FC236}">
                    <a16:creationId xmlns:a16="http://schemas.microsoft.com/office/drawing/2014/main" id="{88CCDF2C-3E8F-4C52-BC8B-9517E20F9DBB}"/>
                  </a:ext>
                </a:extLst>
              </p:cNvPr>
              <p:cNvSpPr/>
              <p:nvPr/>
            </p:nvSpPr>
            <p:spPr>
              <a:xfrm>
                <a:off x="6302533" y="1907960"/>
                <a:ext cx="647502" cy="666179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6953A1-B297-4580-B12F-849A3516B7D1}"/>
                </a:ext>
              </a:extLst>
            </p:cNvPr>
            <p:cNvSpPr/>
            <p:nvPr/>
          </p:nvSpPr>
          <p:spPr>
            <a:xfrm>
              <a:off x="10970865" y="2119570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011AAC03-DE85-4F28-9E9C-A0139E3E37CA}"/>
              </a:ext>
            </a:extLst>
          </p:cNvPr>
          <p:cNvGrpSpPr/>
          <p:nvPr/>
        </p:nvGrpSpPr>
        <p:grpSpPr>
          <a:xfrm>
            <a:off x="1915557" y="1124048"/>
            <a:ext cx="8612883" cy="679133"/>
            <a:chOff x="1915557" y="1051332"/>
            <a:chExt cx="8612883" cy="1155508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D18BBC7-E1FF-4240-8E11-97E698301802}"/>
                </a:ext>
              </a:extLst>
            </p:cNvPr>
            <p:cNvGrpSpPr/>
            <p:nvPr/>
          </p:nvGrpSpPr>
          <p:grpSpPr>
            <a:xfrm>
              <a:off x="1915557" y="1227712"/>
              <a:ext cx="8612883" cy="979128"/>
              <a:chOff x="1915557" y="1227712"/>
              <a:chExt cx="8612883" cy="979128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E97C8C3C-5241-460F-8934-4B83E14B449D}"/>
                  </a:ext>
                </a:extLst>
              </p:cNvPr>
              <p:cNvGrpSpPr/>
              <p:nvPr/>
            </p:nvGrpSpPr>
            <p:grpSpPr>
              <a:xfrm>
                <a:off x="1915557" y="1227712"/>
                <a:ext cx="4090320" cy="970731"/>
                <a:chOff x="1915557" y="1227712"/>
                <a:chExt cx="4090320" cy="970731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CB0D535-38C4-460B-AFB0-110BCD0BF3EF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B06618E5-0552-41F3-842B-7D7DDD7AD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E5D50C97-F9F2-4C1D-A7B5-A3BAA5F6F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9064BB8-D678-4A4D-A674-F9473EB03521}"/>
                  </a:ext>
                </a:extLst>
              </p:cNvPr>
              <p:cNvGrpSpPr/>
              <p:nvPr/>
            </p:nvGrpSpPr>
            <p:grpSpPr>
              <a:xfrm flipH="1">
                <a:off x="6171117" y="1236109"/>
                <a:ext cx="4357323" cy="970731"/>
                <a:chOff x="1915557" y="1227712"/>
                <a:chExt cx="4090320" cy="970731"/>
              </a:xfrm>
            </p:grpSpPr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B9C2C047-04DA-4CD0-9763-52465E3E0052}"/>
                    </a:ext>
                  </a:extLst>
                </p:cNvPr>
                <p:cNvCxnSpPr/>
                <p:nvPr/>
              </p:nvCxnSpPr>
              <p:spPr>
                <a:xfrm flipH="1">
                  <a:off x="1915557" y="1227712"/>
                  <a:ext cx="3692900" cy="9630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5D6E3303-EB9C-4339-82F3-2E9B0C6EC2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471" y="1238689"/>
                  <a:ext cx="2061354" cy="95975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03CC1EC5-1C2C-43E5-8363-D94A0F0BA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8457" y="1235365"/>
                  <a:ext cx="397420" cy="94680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C21E2CB-7C68-4243-97F5-3932EF110658}"/>
                </a:ext>
              </a:extLst>
            </p:cNvPr>
            <p:cNvSpPr txBox="1"/>
            <p:nvPr/>
          </p:nvSpPr>
          <p:spPr>
            <a:xfrm>
              <a:off x="3984427" y="1051332"/>
              <a:ext cx="422314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00FFFF"/>
                  </a:highlight>
                </a:rPr>
                <a:t>Player(max)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7E1CAF-344A-4516-92C4-BF54ED09CFCF}"/>
              </a:ext>
            </a:extLst>
          </p:cNvPr>
          <p:cNvGrpSpPr/>
          <p:nvPr/>
        </p:nvGrpSpPr>
        <p:grpSpPr>
          <a:xfrm>
            <a:off x="5666719" y="353088"/>
            <a:ext cx="858561" cy="832917"/>
            <a:chOff x="5232914" y="1901232"/>
            <a:chExt cx="1717121" cy="16658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867057-0198-43D5-A4DA-FA081B484458}"/>
                </a:ext>
              </a:extLst>
            </p:cNvPr>
            <p:cNvGrpSpPr/>
            <p:nvPr/>
          </p:nvGrpSpPr>
          <p:grpSpPr>
            <a:xfrm>
              <a:off x="5303821" y="1971392"/>
              <a:ext cx="1584357" cy="1595673"/>
              <a:chOff x="1484768" y="3429000"/>
              <a:chExt cx="1584357" cy="1595673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4A7ABEF-E6AF-47C7-AB96-4FFCD0138330}"/>
                  </a:ext>
                </a:extLst>
              </p:cNvPr>
              <p:cNvCxnSpPr/>
              <p:nvPr/>
            </p:nvCxnSpPr>
            <p:spPr>
              <a:xfrm>
                <a:off x="1484768" y="3974471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43A54C0-C45C-4D3A-8ACF-55EE7CEF8BD1}"/>
                  </a:ext>
                </a:extLst>
              </p:cNvPr>
              <p:cNvCxnSpPr/>
              <p:nvPr/>
            </p:nvCxnSpPr>
            <p:spPr>
              <a:xfrm>
                <a:off x="1484768" y="4479953"/>
                <a:ext cx="158435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238726B-99DB-426E-A264-D42E6883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8361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061EBB3C-91E2-4504-99AC-4DAA89B2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005" y="3429000"/>
                <a:ext cx="0" cy="159567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2B7961D-C32F-4A4F-A83B-C06ED5A71B33}"/>
                </a:ext>
              </a:extLst>
            </p:cNvPr>
            <p:cNvSpPr/>
            <p:nvPr/>
          </p:nvSpPr>
          <p:spPr>
            <a:xfrm>
              <a:off x="5911230" y="2581962"/>
              <a:ext cx="369538" cy="3745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ABAF9505-85E8-467C-AAD3-998D57B9D22F}"/>
                </a:ext>
              </a:extLst>
            </p:cNvPr>
            <p:cNvSpPr/>
            <p:nvPr/>
          </p:nvSpPr>
          <p:spPr>
            <a:xfrm>
              <a:off x="5232914" y="1901232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乘号 7">
              <a:extLst>
                <a:ext uri="{FF2B5EF4-FFF2-40B4-BE49-F238E27FC236}">
                  <a16:creationId xmlns:a16="http://schemas.microsoft.com/office/drawing/2014/main" id="{F7CA28EA-11C1-4403-9769-B8386BC7270B}"/>
                </a:ext>
              </a:extLst>
            </p:cNvPr>
            <p:cNvSpPr/>
            <p:nvPr/>
          </p:nvSpPr>
          <p:spPr>
            <a:xfrm>
              <a:off x="6302533" y="1907964"/>
              <a:ext cx="647502" cy="666180"/>
            </a:xfrm>
            <a:prstGeom prst="mathMultiply">
              <a:avLst>
                <a:gd name="adj1" fmla="val 11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2C4E3A5-436F-4995-A5B8-0FA5FD28B928}"/>
              </a:ext>
            </a:extLst>
          </p:cNvPr>
          <p:cNvGrpSpPr/>
          <p:nvPr/>
        </p:nvGrpSpPr>
        <p:grpSpPr>
          <a:xfrm>
            <a:off x="863352" y="1910608"/>
            <a:ext cx="1250371" cy="1368664"/>
            <a:chOff x="863352" y="1910608"/>
            <a:chExt cx="1250371" cy="1368664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69D5069-F72A-4632-AC6C-ACB4002D1C3E}"/>
                </a:ext>
              </a:extLst>
            </p:cNvPr>
            <p:cNvGrpSpPr/>
            <p:nvPr/>
          </p:nvGrpSpPr>
          <p:grpSpPr>
            <a:xfrm>
              <a:off x="1056996" y="1910608"/>
              <a:ext cx="860881" cy="834318"/>
              <a:chOff x="1056996" y="1472808"/>
              <a:chExt cx="860881" cy="83431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8E9EA0B-441F-4606-9EA4-A8F397B358BC}"/>
                  </a:ext>
                </a:extLst>
              </p:cNvPr>
              <p:cNvGrpSpPr/>
              <p:nvPr/>
            </p:nvGrpSpPr>
            <p:grpSpPr>
              <a:xfrm>
                <a:off x="1056996" y="1472808"/>
                <a:ext cx="860881" cy="834318"/>
                <a:chOff x="5232914" y="1898430"/>
                <a:chExt cx="1721761" cy="1668635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D4EF1AA9-EE39-4EB7-A231-6A9620FCA02E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8" name="直接连接符 17">
                    <a:extLst>
                      <a:ext uri="{FF2B5EF4-FFF2-40B4-BE49-F238E27FC236}">
                        <a16:creationId xmlns:a16="http://schemas.microsoft.com/office/drawing/2014/main" id="{46D96914-C573-4E39-924C-C59A0732887A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>
                    <a:extLst>
                      <a:ext uri="{FF2B5EF4-FFF2-40B4-BE49-F238E27FC236}">
                        <a16:creationId xmlns:a16="http://schemas.microsoft.com/office/drawing/2014/main" id="{B6522539-FBB0-4BD6-ABEC-C1E79AA46362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D0A2799B-EE76-48CF-B424-2379F2B3C7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25E24FC5-01A0-421E-BC1E-C70AF9F448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43BF516-1F21-49BA-9CE3-59A5CE92CF77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乘号 15">
                  <a:extLst>
                    <a:ext uri="{FF2B5EF4-FFF2-40B4-BE49-F238E27FC236}">
                      <a16:creationId xmlns:a16="http://schemas.microsoft.com/office/drawing/2014/main" id="{E9AE2DA5-692C-4AC6-90FD-5BA9CBB5504D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乘号 16">
                  <a:extLst>
                    <a:ext uri="{FF2B5EF4-FFF2-40B4-BE49-F238E27FC236}">
                      <a16:creationId xmlns:a16="http://schemas.microsoft.com/office/drawing/2014/main" id="{06D4D190-08C5-4BEF-8976-BCAEF366D904}"/>
                    </a:ext>
                  </a:extLst>
                </p:cNvPr>
                <p:cNvSpPr/>
                <p:nvPr/>
              </p:nvSpPr>
              <p:spPr>
                <a:xfrm>
                  <a:off x="630717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8DDD10D-DD9E-41CB-BC6A-B9C7F19162E6}"/>
                  </a:ext>
                </a:extLst>
              </p:cNvPr>
              <p:cNvSpPr/>
              <p:nvPr/>
            </p:nvSpPr>
            <p:spPr>
              <a:xfrm>
                <a:off x="1126486" y="1814575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C1E0542E-5E58-4FF9-843F-8C77020E0430}"/>
                    </a:ext>
                  </a:extLst>
                </p:cNvPr>
                <p:cNvSpPr txBox="1"/>
                <p:nvPr/>
              </p:nvSpPr>
              <p:spPr>
                <a:xfrm>
                  <a:off x="863352" y="2756052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C1E0542E-5E58-4FF9-843F-8C77020E0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52" y="2756052"/>
                  <a:ext cx="12503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CE9360-BE98-48EB-B108-7201A5AE66AF}"/>
              </a:ext>
            </a:extLst>
          </p:cNvPr>
          <p:cNvGrpSpPr/>
          <p:nvPr/>
        </p:nvGrpSpPr>
        <p:grpSpPr>
          <a:xfrm>
            <a:off x="2722925" y="1910608"/>
            <a:ext cx="1250371" cy="1368664"/>
            <a:chOff x="2722925" y="1910608"/>
            <a:chExt cx="1250371" cy="1368664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D5F3CA79-A53F-4F13-8C91-2D14C4030CAB}"/>
                </a:ext>
              </a:extLst>
            </p:cNvPr>
            <p:cNvGrpSpPr/>
            <p:nvPr/>
          </p:nvGrpSpPr>
          <p:grpSpPr>
            <a:xfrm>
              <a:off x="2918910" y="1910608"/>
              <a:ext cx="858561" cy="834318"/>
              <a:chOff x="2918910" y="1472808"/>
              <a:chExt cx="858561" cy="83431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33EE735-7626-40FF-ADE4-92868CACEFFA}"/>
                  </a:ext>
                </a:extLst>
              </p:cNvPr>
              <p:cNvGrpSpPr/>
              <p:nvPr/>
            </p:nvGrpSpPr>
            <p:grpSpPr>
              <a:xfrm>
                <a:off x="2918910" y="1472808"/>
                <a:ext cx="858561" cy="834318"/>
                <a:chOff x="5232914" y="1898430"/>
                <a:chExt cx="1717121" cy="1668635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196DF4A4-779D-4F97-8325-F04CD50D2093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5F05F35B-111E-4B94-9D9D-CA90051C7577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BD374899-A4B5-46FF-9255-580DDF68B49D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85342EC3-3940-4818-BC53-4BE67E4DF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D15F768E-5D89-4BC6-974D-176353594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3F7E631-270F-4D20-96A5-9A78B57330CE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乘号 33">
                  <a:extLst>
                    <a:ext uri="{FF2B5EF4-FFF2-40B4-BE49-F238E27FC236}">
                      <a16:creationId xmlns:a16="http://schemas.microsoft.com/office/drawing/2014/main" id="{61FB4F72-3395-4645-B1A1-5726B9274D93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乘号 34">
                  <a:extLst>
                    <a:ext uri="{FF2B5EF4-FFF2-40B4-BE49-F238E27FC236}">
                      <a16:creationId xmlns:a16="http://schemas.microsoft.com/office/drawing/2014/main" id="{83EF5019-F6E2-40E2-A060-D505325C5FC0}"/>
                    </a:ext>
                  </a:extLst>
                </p:cNvPr>
                <p:cNvSpPr/>
                <p:nvPr/>
              </p:nvSpPr>
              <p:spPr>
                <a:xfrm>
                  <a:off x="6302533" y="1898430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2420FCF-A088-4F77-BD8D-1E310CA1E033}"/>
                  </a:ext>
                </a:extLst>
              </p:cNvPr>
              <p:cNvSpPr/>
              <p:nvPr/>
            </p:nvSpPr>
            <p:spPr>
              <a:xfrm>
                <a:off x="2989248" y="2073808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FF8ACC-9D49-4F18-BD82-6BBBCC11F275}"/>
                    </a:ext>
                  </a:extLst>
                </p:cNvPr>
                <p:cNvSpPr txBox="1"/>
                <p:nvPr/>
              </p:nvSpPr>
              <p:spPr>
                <a:xfrm>
                  <a:off x="2722925" y="2756052"/>
                  <a:ext cx="12503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DFF8ACC-9D49-4F18-BD82-6BBBCC11F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925" y="2756052"/>
                  <a:ext cx="12503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C52AE50-6F76-4C0C-AE4A-EB5BA3B839F6}"/>
              </a:ext>
            </a:extLst>
          </p:cNvPr>
          <p:cNvGrpSpPr/>
          <p:nvPr/>
        </p:nvGrpSpPr>
        <p:grpSpPr>
          <a:xfrm>
            <a:off x="4760792" y="3594305"/>
            <a:ext cx="862614" cy="867474"/>
            <a:chOff x="4776771" y="1509289"/>
            <a:chExt cx="862614" cy="867474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AE2176D-DC78-4A69-BB67-6429F5A799A1}"/>
                </a:ext>
              </a:extLst>
            </p:cNvPr>
            <p:cNvGrpSpPr/>
            <p:nvPr/>
          </p:nvGrpSpPr>
          <p:grpSpPr>
            <a:xfrm>
              <a:off x="4776771" y="1509289"/>
              <a:ext cx="862614" cy="867474"/>
              <a:chOff x="5224808" y="1901232"/>
              <a:chExt cx="1725227" cy="1734947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A9833313-7BBF-48A5-BDBA-2B81EEF73A79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D01A5949-9F9A-48D1-AFEF-95DF9B8DC2AA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475A2E30-4965-41B2-93EB-E22FA09FDE82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29687CF3-C8E1-4F63-9E72-C56B716B9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0B80DEA0-2F50-4E72-AEEF-BE2DE04B9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DF4C664E-85DE-43E5-841E-BE5D8EB809DE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乘号 131">
                <a:extLst>
                  <a:ext uri="{FF2B5EF4-FFF2-40B4-BE49-F238E27FC236}">
                    <a16:creationId xmlns:a16="http://schemas.microsoft.com/office/drawing/2014/main" id="{02FDAE2A-7997-47A4-B81A-4476D14A20CB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乘号 132">
                <a:extLst>
                  <a:ext uri="{FF2B5EF4-FFF2-40B4-BE49-F238E27FC236}">
                    <a16:creationId xmlns:a16="http://schemas.microsoft.com/office/drawing/2014/main" id="{4E178718-E08F-42ED-A6AD-AE5846CC7535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乘号 179">
                <a:extLst>
                  <a:ext uri="{FF2B5EF4-FFF2-40B4-BE49-F238E27FC236}">
                    <a16:creationId xmlns:a16="http://schemas.microsoft.com/office/drawing/2014/main" id="{02CD251E-F3C9-4FFD-BC4F-EC7D1168217C}"/>
                  </a:ext>
                </a:extLst>
              </p:cNvPr>
              <p:cNvSpPr/>
              <p:nvPr/>
            </p:nvSpPr>
            <p:spPr>
              <a:xfrm>
                <a:off x="5224808" y="2969999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BDBA8DF7-DFBA-47B7-B914-AFD867FCD920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C8F6960-421C-4B4B-B662-9403F5232B97}"/>
              </a:ext>
            </a:extLst>
          </p:cNvPr>
          <p:cNvGrpSpPr/>
          <p:nvPr/>
        </p:nvGrpSpPr>
        <p:grpSpPr>
          <a:xfrm>
            <a:off x="5824344" y="3594305"/>
            <a:ext cx="858561" cy="866337"/>
            <a:chOff x="4780824" y="1509289"/>
            <a:chExt cx="858561" cy="866337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1F6EBFCD-DDF7-425D-B01B-26DAAABFACE3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66337"/>
              <a:chOff x="5232914" y="1901232"/>
              <a:chExt cx="1717121" cy="1732673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D909F0AB-0CF6-4B69-A675-D827091393FF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C3CB74CC-FA72-4B54-A460-8FE4E2C2A0F1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8A8F85D6-D8CA-4708-ADBC-1E32CF9500D6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980BCC4A-3D81-4AF3-B3A2-2449D9097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795DB1F4-54F1-4EAA-813C-B6E93ADBB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9E403DE-853D-48B4-A7EC-E0E007A97609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乘号 142">
                <a:extLst>
                  <a:ext uri="{FF2B5EF4-FFF2-40B4-BE49-F238E27FC236}">
                    <a16:creationId xmlns:a16="http://schemas.microsoft.com/office/drawing/2014/main" id="{6C4E4797-65BB-4DD8-A87E-8BB20286FC3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乘号 143">
                <a:extLst>
                  <a:ext uri="{FF2B5EF4-FFF2-40B4-BE49-F238E27FC236}">
                    <a16:creationId xmlns:a16="http://schemas.microsoft.com/office/drawing/2014/main" id="{0217D997-F270-45CB-8CE4-9EE1FADBB95B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乘号 180">
                <a:extLst>
                  <a:ext uri="{FF2B5EF4-FFF2-40B4-BE49-F238E27FC236}">
                    <a16:creationId xmlns:a16="http://schemas.microsoft.com/office/drawing/2014/main" id="{127AA8D5-BDEB-46AC-85F3-E2DEAEA20374}"/>
                  </a:ext>
                </a:extLst>
              </p:cNvPr>
              <p:cNvSpPr/>
              <p:nvPr/>
            </p:nvSpPr>
            <p:spPr>
              <a:xfrm>
                <a:off x="5772244" y="2967725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97E8EC6-0F91-4D33-9E92-0C1A44F0F54B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E6C49F94-2337-4F76-B200-3EEAD8CBA2EE}"/>
              </a:ext>
            </a:extLst>
          </p:cNvPr>
          <p:cNvGrpSpPr/>
          <p:nvPr/>
        </p:nvGrpSpPr>
        <p:grpSpPr>
          <a:xfrm>
            <a:off x="6883843" y="3594305"/>
            <a:ext cx="858561" cy="832917"/>
            <a:chOff x="4780824" y="1509289"/>
            <a:chExt cx="858561" cy="832917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DDB897C-7848-432E-A55E-83C0078D6E1A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32917"/>
              <a:chOff x="5232914" y="1901232"/>
              <a:chExt cx="1717121" cy="1665833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145AF8B0-9E34-48A2-8648-3D43C9E8906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9A5F8FA2-7716-46E1-B1C3-0032FC8BF042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2A3A912-20BE-4BDD-A7DA-A4E92DADD9A8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9479A6CB-E400-4FFF-A2C9-4FC6520F2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4E4411B5-3FC3-4BBC-B555-7BE14BB84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479B8371-FE53-4000-91EF-200018937FB3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乘号 153">
                <a:extLst>
                  <a:ext uri="{FF2B5EF4-FFF2-40B4-BE49-F238E27FC236}">
                    <a16:creationId xmlns:a16="http://schemas.microsoft.com/office/drawing/2014/main" id="{935D6F80-B604-41A1-84FB-5460B894B916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乘号 154">
                <a:extLst>
                  <a:ext uri="{FF2B5EF4-FFF2-40B4-BE49-F238E27FC236}">
                    <a16:creationId xmlns:a16="http://schemas.microsoft.com/office/drawing/2014/main" id="{32669BD4-072F-4714-B0DB-5578AA8B34B9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乘号 181">
                <a:extLst>
                  <a:ext uri="{FF2B5EF4-FFF2-40B4-BE49-F238E27FC236}">
                    <a16:creationId xmlns:a16="http://schemas.microsoft.com/office/drawing/2014/main" id="{6921E514-4464-4DB7-A8F4-0F5B20D3F2BC}"/>
                  </a:ext>
                </a:extLst>
              </p:cNvPr>
              <p:cNvSpPr/>
              <p:nvPr/>
            </p:nvSpPr>
            <p:spPr>
              <a:xfrm>
                <a:off x="6299495" y="24426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0619F6B-1DAD-4D75-BB3B-01A657D7C87E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ABB4CE02-CA51-4AA0-BF83-314A8C3482D4}"/>
              </a:ext>
            </a:extLst>
          </p:cNvPr>
          <p:cNvGrpSpPr/>
          <p:nvPr/>
        </p:nvGrpSpPr>
        <p:grpSpPr>
          <a:xfrm>
            <a:off x="7943342" y="3594305"/>
            <a:ext cx="858561" cy="866337"/>
            <a:chOff x="4780824" y="1509289"/>
            <a:chExt cx="858561" cy="866337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BF890F9-BE27-4D19-BB68-BF34C57406BE}"/>
                </a:ext>
              </a:extLst>
            </p:cNvPr>
            <p:cNvGrpSpPr/>
            <p:nvPr/>
          </p:nvGrpSpPr>
          <p:grpSpPr>
            <a:xfrm>
              <a:off x="4780824" y="1509289"/>
              <a:ext cx="858561" cy="866337"/>
              <a:chOff x="5232914" y="1901232"/>
              <a:chExt cx="1717121" cy="1732673"/>
            </a:xfrm>
          </p:grpSpPr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07273742-4D78-4B88-97D9-89F6E741499E}"/>
                  </a:ext>
                </a:extLst>
              </p:cNvPr>
              <p:cNvGrpSpPr/>
              <p:nvPr/>
            </p:nvGrpSpPr>
            <p:grpSpPr>
              <a:xfrm>
                <a:off x="5303821" y="1971392"/>
                <a:ext cx="1584357" cy="1595673"/>
                <a:chOff x="1484768" y="3429000"/>
                <a:chExt cx="1584357" cy="1595673"/>
              </a:xfrm>
            </p:grpSpPr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5167AF63-4902-4B98-9ED1-65941B60284C}"/>
                    </a:ext>
                  </a:extLst>
                </p:cNvPr>
                <p:cNvCxnSpPr/>
                <p:nvPr/>
              </p:nvCxnSpPr>
              <p:spPr>
                <a:xfrm>
                  <a:off x="1484768" y="3974471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75A10F3C-6558-427E-95CF-3D82911F4A66}"/>
                    </a:ext>
                  </a:extLst>
                </p:cNvPr>
                <p:cNvCxnSpPr/>
                <p:nvPr/>
              </p:nvCxnSpPr>
              <p:spPr>
                <a:xfrm>
                  <a:off x="1484768" y="4479953"/>
                  <a:ext cx="158435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77397EEA-8052-4C37-882B-8FC9159B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8361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679A2E7-E464-44E6-B59C-6CAE76E2C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1005" y="3429000"/>
                  <a:ext cx="0" cy="159567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766A2A1C-197E-4941-811C-5B97F76D7AD4}"/>
                  </a:ext>
                </a:extLst>
              </p:cNvPr>
              <p:cNvSpPr/>
              <p:nvPr/>
            </p:nvSpPr>
            <p:spPr>
              <a:xfrm>
                <a:off x="5911230" y="2581962"/>
                <a:ext cx="369538" cy="37453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乘号 164">
                <a:extLst>
                  <a:ext uri="{FF2B5EF4-FFF2-40B4-BE49-F238E27FC236}">
                    <a16:creationId xmlns:a16="http://schemas.microsoft.com/office/drawing/2014/main" id="{81BDE09B-B50D-47D0-A2C4-2FDFF9DEFDCF}"/>
                  </a:ext>
                </a:extLst>
              </p:cNvPr>
              <p:cNvSpPr/>
              <p:nvPr/>
            </p:nvSpPr>
            <p:spPr>
              <a:xfrm>
                <a:off x="5232914" y="190123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乘号 165">
                <a:extLst>
                  <a:ext uri="{FF2B5EF4-FFF2-40B4-BE49-F238E27FC236}">
                    <a16:creationId xmlns:a16="http://schemas.microsoft.com/office/drawing/2014/main" id="{2EAF8FF2-BF6F-4A91-B547-4A3C44FA6E51}"/>
                  </a:ext>
                </a:extLst>
              </p:cNvPr>
              <p:cNvSpPr/>
              <p:nvPr/>
            </p:nvSpPr>
            <p:spPr>
              <a:xfrm>
                <a:off x="6302533" y="1907962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乘号 182">
                <a:extLst>
                  <a:ext uri="{FF2B5EF4-FFF2-40B4-BE49-F238E27FC236}">
                    <a16:creationId xmlns:a16="http://schemas.microsoft.com/office/drawing/2014/main" id="{4C3EBECC-E15D-4FEA-82AC-6844F38E64CA}"/>
                  </a:ext>
                </a:extLst>
              </p:cNvPr>
              <p:cNvSpPr/>
              <p:nvPr/>
            </p:nvSpPr>
            <p:spPr>
              <a:xfrm>
                <a:off x="6302533" y="2967725"/>
                <a:ext cx="647502" cy="666180"/>
              </a:xfrm>
              <a:prstGeom prst="mathMultiply">
                <a:avLst>
                  <a:gd name="adj1" fmla="val 11624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3DB599FC-4575-4157-90CF-E2FE8E86BEFD}"/>
                </a:ext>
              </a:extLst>
            </p:cNvPr>
            <p:cNvSpPr/>
            <p:nvPr/>
          </p:nvSpPr>
          <p:spPr>
            <a:xfrm>
              <a:off x="5119981" y="1585143"/>
              <a:ext cx="184769" cy="1872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0762998-F7CA-4C6C-BB56-0DE2D3100125}"/>
              </a:ext>
            </a:extLst>
          </p:cNvPr>
          <p:cNvGrpSpPr/>
          <p:nvPr/>
        </p:nvGrpSpPr>
        <p:grpSpPr>
          <a:xfrm>
            <a:off x="3701383" y="3594305"/>
            <a:ext cx="862524" cy="1387852"/>
            <a:chOff x="3701383" y="3594305"/>
            <a:chExt cx="862524" cy="1387852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7F16C58-6930-4488-A134-2E7A48553E65}"/>
                </a:ext>
              </a:extLst>
            </p:cNvPr>
            <p:cNvGrpSpPr/>
            <p:nvPr/>
          </p:nvGrpSpPr>
          <p:grpSpPr>
            <a:xfrm>
              <a:off x="3701383" y="3594305"/>
              <a:ext cx="862524" cy="832917"/>
              <a:chOff x="4776861" y="1509289"/>
              <a:chExt cx="862524" cy="832917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0ED915C-B1FD-4EE4-81AE-42FAB8F48756}"/>
                  </a:ext>
                </a:extLst>
              </p:cNvPr>
              <p:cNvGrpSpPr/>
              <p:nvPr/>
            </p:nvGrpSpPr>
            <p:grpSpPr>
              <a:xfrm>
                <a:off x="4776861" y="1509289"/>
                <a:ext cx="862524" cy="832917"/>
                <a:chOff x="5224988" y="1901232"/>
                <a:chExt cx="1725047" cy="1665833"/>
              </a:xfrm>
            </p:grpSpPr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09962162-5ACB-4C2D-AA09-57B5EC1F8B3A}"/>
                    </a:ext>
                  </a:extLst>
                </p:cNvPr>
                <p:cNvGrpSpPr/>
                <p:nvPr/>
              </p:nvGrpSpPr>
              <p:grpSpPr>
                <a:xfrm>
                  <a:off x="5303821" y="1971392"/>
                  <a:ext cx="1584357" cy="1595673"/>
                  <a:chOff x="1484768" y="3429000"/>
                  <a:chExt cx="1584357" cy="1595673"/>
                </a:xfrm>
              </p:grpSpPr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B533395D-979D-49E9-BDBB-F5DAF460FBE0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3974471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945F7734-E374-44F0-A185-1E3CA72C2D21}"/>
                      </a:ext>
                    </a:extLst>
                  </p:cNvPr>
                  <p:cNvCxnSpPr/>
                  <p:nvPr/>
                </p:nvCxnSpPr>
                <p:spPr>
                  <a:xfrm>
                    <a:off x="1484768" y="4479953"/>
                    <a:ext cx="1584357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65E7E5C-7659-4897-B2C1-6E7A5277E0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8361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9027AA91-8375-4009-875D-0F66FA9F06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41005" y="3429000"/>
                    <a:ext cx="0" cy="1595673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029E0191-80C2-4559-B193-C0C99013491B}"/>
                    </a:ext>
                  </a:extLst>
                </p:cNvPr>
                <p:cNvSpPr/>
                <p:nvPr/>
              </p:nvSpPr>
              <p:spPr>
                <a:xfrm>
                  <a:off x="5911230" y="2581962"/>
                  <a:ext cx="369538" cy="37453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乘号 120">
                  <a:extLst>
                    <a:ext uri="{FF2B5EF4-FFF2-40B4-BE49-F238E27FC236}">
                      <a16:creationId xmlns:a16="http://schemas.microsoft.com/office/drawing/2014/main" id="{B06D4E69-8CC3-4515-B9E7-0DC4F75F4189}"/>
                    </a:ext>
                  </a:extLst>
                </p:cNvPr>
                <p:cNvSpPr/>
                <p:nvPr/>
              </p:nvSpPr>
              <p:spPr>
                <a:xfrm>
                  <a:off x="5232914" y="190123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乘号 121">
                  <a:extLst>
                    <a:ext uri="{FF2B5EF4-FFF2-40B4-BE49-F238E27FC236}">
                      <a16:creationId xmlns:a16="http://schemas.microsoft.com/office/drawing/2014/main" id="{C8AD56DA-A58E-41C5-9E5F-0BC814E41DA2}"/>
                    </a:ext>
                  </a:extLst>
                </p:cNvPr>
                <p:cNvSpPr/>
                <p:nvPr/>
              </p:nvSpPr>
              <p:spPr>
                <a:xfrm>
                  <a:off x="6302533" y="19079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乘号 178">
                  <a:extLst>
                    <a:ext uri="{FF2B5EF4-FFF2-40B4-BE49-F238E27FC236}">
                      <a16:creationId xmlns:a16="http://schemas.microsoft.com/office/drawing/2014/main" id="{2C7A902C-D120-491B-AED3-DDD47B5AF7E6}"/>
                    </a:ext>
                  </a:extLst>
                </p:cNvPr>
                <p:cNvSpPr/>
                <p:nvPr/>
              </p:nvSpPr>
              <p:spPr>
                <a:xfrm>
                  <a:off x="5224988" y="2442662"/>
                  <a:ext cx="647502" cy="666180"/>
                </a:xfrm>
                <a:prstGeom prst="mathMultiply">
                  <a:avLst>
                    <a:gd name="adj1" fmla="val 1162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849D1582-A187-460D-9393-EAC158C282D7}"/>
                  </a:ext>
                </a:extLst>
              </p:cNvPr>
              <p:cNvSpPr/>
              <p:nvPr/>
            </p:nvSpPr>
            <p:spPr>
              <a:xfrm>
                <a:off x="5119981" y="1585143"/>
                <a:ext cx="184769" cy="18726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C97919AF-8D50-4FCD-9FC2-F524048E45D8}"/>
                    </a:ext>
                  </a:extLst>
                </p:cNvPr>
                <p:cNvSpPr txBox="1"/>
                <p:nvPr/>
              </p:nvSpPr>
              <p:spPr>
                <a:xfrm>
                  <a:off x="3722665" y="4458937"/>
                  <a:ext cx="8284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C97919AF-8D50-4FCD-9FC2-F524048E4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65" y="4458937"/>
                  <a:ext cx="82844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72BA986-BB11-4E45-B1D3-1361A01EE595}"/>
                  </a:ext>
                </a:extLst>
              </p:cNvPr>
              <p:cNvSpPr txBox="1"/>
              <p:nvPr/>
            </p:nvSpPr>
            <p:spPr>
              <a:xfrm>
                <a:off x="4764028" y="4452909"/>
                <a:ext cx="828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72BA986-BB11-4E45-B1D3-1361A01E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28" y="4452909"/>
                <a:ext cx="8284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9CAE799-F977-4DF3-A932-1E5A7410D85C}"/>
                  </a:ext>
                </a:extLst>
              </p:cNvPr>
              <p:cNvSpPr txBox="1"/>
              <p:nvPr/>
            </p:nvSpPr>
            <p:spPr>
              <a:xfrm>
                <a:off x="5829572" y="4452909"/>
                <a:ext cx="828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D9CAE799-F977-4DF3-A932-1E5A7410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72" y="4452909"/>
                <a:ext cx="8284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AF64075-3AA1-4F3E-B7E5-EB48659B91E7}"/>
                  </a:ext>
                </a:extLst>
              </p:cNvPr>
              <p:cNvSpPr txBox="1"/>
              <p:nvPr/>
            </p:nvSpPr>
            <p:spPr>
              <a:xfrm>
                <a:off x="6895116" y="4452909"/>
                <a:ext cx="828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9AF64075-3AA1-4F3E-B7E5-EB48659B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16" y="4452909"/>
                <a:ext cx="8284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646B7D9-D293-4025-BBA7-539C735F7ACA}"/>
                  </a:ext>
                </a:extLst>
              </p:cNvPr>
              <p:cNvSpPr txBox="1"/>
              <p:nvPr/>
            </p:nvSpPr>
            <p:spPr>
              <a:xfrm>
                <a:off x="7960661" y="4452909"/>
                <a:ext cx="828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646B7D9-D293-4025-BBA7-539C735F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661" y="4452909"/>
                <a:ext cx="8284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2D7D07BE-D7B5-402F-B327-276BBCD60EB7}"/>
              </a:ext>
            </a:extLst>
          </p:cNvPr>
          <p:cNvGrpSpPr/>
          <p:nvPr/>
        </p:nvGrpSpPr>
        <p:grpSpPr>
          <a:xfrm>
            <a:off x="3814081" y="5393120"/>
            <a:ext cx="5422199" cy="952500"/>
            <a:chOff x="5178250" y="5395400"/>
            <a:chExt cx="5422199" cy="952500"/>
          </a:xfrm>
        </p:grpSpPr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B7A9C9EC-C8A1-4B3B-BC3B-FFBB7097B3E2}"/>
                </a:ext>
              </a:extLst>
            </p:cNvPr>
            <p:cNvSpPr txBox="1"/>
            <p:nvPr/>
          </p:nvSpPr>
          <p:spPr>
            <a:xfrm>
              <a:off x="6321251" y="5465483"/>
              <a:ext cx="42791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如果所有情况都是</a:t>
              </a:r>
              <a:r>
                <a:rPr lang="en-US" altLang="zh-CN" sz="2400" dirty="0"/>
                <a:t>1</a:t>
              </a:r>
              <a:r>
                <a:rPr lang="zh-CN" altLang="en-US" sz="2400" dirty="0"/>
                <a:t>，那么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程序就找到了必赢的策略！</a:t>
              </a:r>
              <a:endParaRPr lang="en-US" sz="2400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24E9A65-4142-4BA8-A1B6-26ACE387E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78250" y="5395400"/>
              <a:ext cx="1143000" cy="952500"/>
            </a:xfrm>
            <a:prstGeom prst="rect">
              <a:avLst/>
            </a:prstGeom>
          </p:spPr>
        </p:pic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210D196A-5DBC-47F4-8793-501C50D8A904}"/>
              </a:ext>
            </a:extLst>
          </p:cNvPr>
          <p:cNvGrpSpPr/>
          <p:nvPr/>
        </p:nvGrpSpPr>
        <p:grpSpPr>
          <a:xfrm>
            <a:off x="3894304" y="2830052"/>
            <a:ext cx="4313269" cy="734594"/>
            <a:chOff x="295737" y="3564655"/>
            <a:chExt cx="4313269" cy="1098355"/>
          </a:xfrm>
        </p:grpSpPr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003282DE-4D8A-421F-B309-4CBC2F02F666}"/>
                </a:ext>
              </a:extLst>
            </p:cNvPr>
            <p:cNvGrpSpPr/>
            <p:nvPr/>
          </p:nvGrpSpPr>
          <p:grpSpPr>
            <a:xfrm>
              <a:off x="728050" y="3640290"/>
              <a:ext cx="3880956" cy="1022720"/>
              <a:chOff x="5715946" y="1387765"/>
              <a:chExt cx="2887592" cy="1022720"/>
            </a:xfrm>
          </p:grpSpPr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0F6F901D-96BF-40B8-8A83-B42A9C8B0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5946" y="1387765"/>
                <a:ext cx="353108" cy="10037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ECAAF3F2-9931-41A3-897E-0947A6819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8277" y="1387765"/>
                <a:ext cx="173662" cy="10227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592E4E09-75B4-4E6F-8F38-FB8695C98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879" y="1388510"/>
                <a:ext cx="1856659" cy="9031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42BEDB73-F43E-4ADD-8B7B-E83F25513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1474" y="1399486"/>
                <a:ext cx="1398415" cy="94144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A5A50AFD-06CE-4C3E-B3EE-58F2C0D3A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3517" y="1396162"/>
                <a:ext cx="708923" cy="96644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0E810497-BCD6-484F-9989-3C8A7D4EF367}"/>
                </a:ext>
              </a:extLst>
            </p:cNvPr>
            <p:cNvSpPr txBox="1"/>
            <p:nvPr/>
          </p:nvSpPr>
          <p:spPr>
            <a:xfrm>
              <a:off x="295737" y="3564655"/>
              <a:ext cx="4223146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0000"/>
                  </a:highlight>
                </a:rPr>
                <a:t>Opponent(min)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654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C1AE-4D42-4DDE-B594-C00E3557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0CFBE2-2F58-4D70-A115-1B2BCF146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041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搜索深度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越大，程序越“聪明”</a:t>
                </a:r>
                <a:endParaRPr lang="en-US" altLang="zh-CN" dirty="0"/>
              </a:p>
              <a:p>
                <a:r>
                  <a:rPr lang="zh-CN" altLang="en-US" dirty="0"/>
                  <a:t>搜索深度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越大，剪枝越多</a:t>
                </a:r>
                <a:endParaRPr lang="en-US" altLang="zh-CN" dirty="0"/>
              </a:p>
              <a:p>
                <a:r>
                  <a:rPr lang="zh-CN" altLang="en-US" dirty="0"/>
                  <a:t>剪枝可以使程序在相同时间内，</a:t>
                </a:r>
                <a:r>
                  <a:rPr lang="zh-CN" altLang="en-US" b="1" dirty="0"/>
                  <a:t>最多</a:t>
                </a:r>
                <a:r>
                  <a:rPr lang="zh-CN" altLang="en-US" dirty="0"/>
                  <a:t>多搜索</a:t>
                </a:r>
                <a:r>
                  <a:rPr lang="zh-CN" altLang="en-US" b="1" dirty="0"/>
                  <a:t>一倍</a:t>
                </a:r>
                <a:r>
                  <a:rPr lang="zh-CN" altLang="en-US" dirty="0"/>
                  <a:t>的深度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0CFBE2-2F58-4D70-A115-1B2BCF146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04136"/>
              </a:xfrm>
              <a:blipFill>
                <a:blip r:embed="rId3"/>
                <a:stretch>
                  <a:fillRect l="-928" t="-8658" b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9A919ED-FEE5-4FCE-8BEC-AD0CC01170F7}"/>
              </a:ext>
            </a:extLst>
          </p:cNvPr>
          <p:cNvGrpSpPr/>
          <p:nvPr/>
        </p:nvGrpSpPr>
        <p:grpSpPr>
          <a:xfrm>
            <a:off x="838200" y="3179225"/>
            <a:ext cx="10515600" cy="3313650"/>
            <a:chOff x="838200" y="3179225"/>
            <a:chExt cx="10515600" cy="3313650"/>
          </a:xfrm>
        </p:grpSpPr>
        <p:sp>
          <p:nvSpPr>
            <p:cNvPr id="4" name="标题 1">
              <a:extLst>
                <a:ext uri="{FF2B5EF4-FFF2-40B4-BE49-F238E27FC236}">
                  <a16:creationId xmlns:a16="http://schemas.microsoft.com/office/drawing/2014/main" id="{C0C6C8BE-F1D1-465E-A8B3-BAFD9A2F6765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1792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dirty="0"/>
                <a:t>Improvement</a:t>
              </a:r>
              <a:endParaRPr lang="en-US" dirty="0"/>
            </a:p>
          </p:txBody>
        </p:sp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4AA7897B-FE47-4176-AD8A-009B1722296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4639724"/>
              <a:ext cx="10515600" cy="18531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先评估所有的分支</a:t>
              </a:r>
              <a:endParaRPr lang="en-US" altLang="zh-CN" dirty="0"/>
            </a:p>
            <a:p>
              <a:r>
                <a:rPr lang="zh-CN" altLang="en-US" dirty="0"/>
                <a:t>先搜索最有可能得到最优解的分支</a:t>
              </a:r>
              <a:endParaRPr lang="en-US" altLang="zh-CN" dirty="0"/>
            </a:p>
            <a:p>
              <a:r>
                <a:rPr lang="zh-CN" altLang="en-US" dirty="0"/>
                <a:t>那么剩下的分支都被剪了，达到最优情况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07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聊天">
            <a:extLst>
              <a:ext uri="{FF2B5EF4-FFF2-40B4-BE49-F238E27FC236}">
                <a16:creationId xmlns:a16="http://schemas.microsoft.com/office/drawing/2014/main" id="{727A788C-E0C1-4443-93B9-DD14CDBC3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727" y="2971800"/>
            <a:ext cx="914400" cy="9144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78B1093-9C57-4E56-8AAE-BC5F2872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851" y="2766218"/>
            <a:ext cx="2954518" cy="1325563"/>
          </a:xfrm>
        </p:spPr>
        <p:txBody>
          <a:bodyPr/>
          <a:lstStyle/>
          <a:p>
            <a:r>
              <a:rPr lang="en-US" altLang="zh-CN" dirty="0"/>
              <a:t>Thank you!</a:t>
            </a:r>
            <a:br>
              <a:rPr lang="en-US" altLang="zh-CN" dirty="0"/>
            </a:br>
            <a:r>
              <a:rPr lang="en-US" altLang="zh-CN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7C7C57B-E37D-4CE5-A4E3-8E2D9277F4C8}"/>
              </a:ext>
            </a:extLst>
          </p:cNvPr>
          <p:cNvGrpSpPr/>
          <p:nvPr/>
        </p:nvGrpSpPr>
        <p:grpSpPr>
          <a:xfrm>
            <a:off x="3246195" y="5446071"/>
            <a:ext cx="5823963" cy="1089499"/>
            <a:chOff x="3572324" y="4599389"/>
            <a:chExt cx="5823963" cy="1089499"/>
          </a:xfrm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53F0F4A-9CE2-4547-BD10-59D19A45C7CA}"/>
                </a:ext>
              </a:extLst>
            </p:cNvPr>
            <p:cNvSpPr/>
            <p:nvPr/>
          </p:nvSpPr>
          <p:spPr>
            <a:xfrm>
              <a:off x="3572324" y="4622431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EA73D28E-28B7-4BFD-8D82-E70BB318D0D3}"/>
                </a:ext>
              </a:extLst>
            </p:cNvPr>
            <p:cNvSpPr/>
            <p:nvPr/>
          </p:nvSpPr>
          <p:spPr>
            <a:xfrm>
              <a:off x="4135617" y="4622777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DE66DBF-21DA-4FD9-A85C-67268C521E63}"/>
                </a:ext>
              </a:extLst>
            </p:cNvPr>
            <p:cNvSpPr/>
            <p:nvPr/>
          </p:nvSpPr>
          <p:spPr>
            <a:xfrm>
              <a:off x="4938444" y="4611998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06C9419-BD3B-4BE3-980D-D16D66D31527}"/>
                </a:ext>
              </a:extLst>
            </p:cNvPr>
            <p:cNvSpPr/>
            <p:nvPr/>
          </p:nvSpPr>
          <p:spPr>
            <a:xfrm>
              <a:off x="5750609" y="4621045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64D69ABF-30C3-4BB6-BA13-13F70C7BF538}"/>
                </a:ext>
              </a:extLst>
            </p:cNvPr>
            <p:cNvSpPr/>
            <p:nvPr/>
          </p:nvSpPr>
          <p:spPr>
            <a:xfrm>
              <a:off x="6415794" y="4607822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598E69BC-BAC8-4A43-BAFB-F6D7C610D485}"/>
                </a:ext>
              </a:extLst>
            </p:cNvPr>
            <p:cNvSpPr/>
            <p:nvPr/>
          </p:nvSpPr>
          <p:spPr>
            <a:xfrm>
              <a:off x="6979087" y="4608168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8EEBF2A1-BFB1-4B2D-BE46-668A1846BC45}"/>
                </a:ext>
              </a:extLst>
            </p:cNvPr>
            <p:cNvSpPr/>
            <p:nvPr/>
          </p:nvSpPr>
          <p:spPr>
            <a:xfrm>
              <a:off x="7734667" y="4612612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EC687F81-7E97-4F99-B3C4-4B373770612B}"/>
                </a:ext>
              </a:extLst>
            </p:cNvPr>
            <p:cNvSpPr/>
            <p:nvPr/>
          </p:nvSpPr>
          <p:spPr>
            <a:xfrm>
              <a:off x="8360096" y="4599389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B3A95B18-453C-4E34-8F03-54FA821A9501}"/>
                </a:ext>
              </a:extLst>
            </p:cNvPr>
            <p:cNvSpPr/>
            <p:nvPr/>
          </p:nvSpPr>
          <p:spPr>
            <a:xfrm>
              <a:off x="8923389" y="4599735"/>
              <a:ext cx="472898" cy="205220"/>
            </a:xfrm>
            <a:custGeom>
              <a:avLst/>
              <a:gdLst>
                <a:gd name="connsiteX0" fmla="*/ 13384 w 472898"/>
                <a:gd name="connsiteY0" fmla="*/ 185465 h 205220"/>
                <a:gd name="connsiteX1" fmla="*/ 255570 w 472898"/>
                <a:gd name="connsiteY1" fmla="*/ 13384 h 205220"/>
                <a:gd name="connsiteX2" fmla="*/ 465885 w 472898"/>
                <a:gd name="connsiteY2" fmla="*/ 191836 h 20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898" h="205220">
                  <a:moveTo>
                    <a:pt x="13384" y="185465"/>
                  </a:moveTo>
                  <a:cubicBezTo>
                    <a:pt x="255570" y="19755"/>
                    <a:pt x="255570" y="13384"/>
                    <a:pt x="255570" y="13384"/>
                  </a:cubicBezTo>
                  <a:lnTo>
                    <a:pt x="465885" y="19183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890A77E-FDE3-46AC-9D1C-6E180DCAB9D7}"/>
                </a:ext>
              </a:extLst>
            </p:cNvPr>
            <p:cNvSpPr txBox="1"/>
            <p:nvPr/>
          </p:nvSpPr>
          <p:spPr>
            <a:xfrm>
              <a:off x="4073498" y="5042557"/>
              <a:ext cx="4766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…… …… …… …… …… ……</a:t>
              </a:r>
              <a:endParaRPr lang="zh-CN" altLang="en-US" sz="36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BC65485-DA41-46CD-8A3B-A65BF4884681}"/>
              </a:ext>
            </a:extLst>
          </p:cNvPr>
          <p:cNvSpPr txBox="1"/>
          <p:nvPr/>
        </p:nvSpPr>
        <p:spPr>
          <a:xfrm>
            <a:off x="1073048" y="452512"/>
            <a:ext cx="1003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显然，搜索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层不如搜索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层获得的信息多，</a:t>
            </a:r>
            <a:endParaRPr lang="en-US" altLang="zh-CN" sz="2400" dirty="0"/>
          </a:p>
          <a:p>
            <a:pPr algn="ctr"/>
            <a:r>
              <a:rPr lang="zh-CN" altLang="en-US" sz="2400" dirty="0"/>
              <a:t>但是往往在游戏中有很多、甚至无数层情况</a:t>
            </a:r>
            <a:endParaRPr lang="en-US" sz="2400" dirty="0"/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CFF0327F-89C0-4761-A667-4E0A47B5B896}"/>
              </a:ext>
            </a:extLst>
          </p:cNvPr>
          <p:cNvGrpSpPr/>
          <p:nvPr/>
        </p:nvGrpSpPr>
        <p:grpSpPr>
          <a:xfrm>
            <a:off x="2841889" y="1533413"/>
            <a:ext cx="6254750" cy="3828420"/>
            <a:chOff x="5524500" y="2029282"/>
            <a:chExt cx="6254750" cy="3828420"/>
          </a:xfrm>
        </p:grpSpPr>
        <p:grpSp>
          <p:nvGrpSpPr>
            <p:cNvPr id="155" name="图形 6">
              <a:extLst>
                <a:ext uri="{FF2B5EF4-FFF2-40B4-BE49-F238E27FC236}">
                  <a16:creationId xmlns:a16="http://schemas.microsoft.com/office/drawing/2014/main" id="{F66B17A3-CCF7-40F9-8538-3492AF23926F}"/>
                </a:ext>
              </a:extLst>
            </p:cNvPr>
            <p:cNvGrpSpPr/>
            <p:nvPr/>
          </p:nvGrpSpPr>
          <p:grpSpPr>
            <a:xfrm>
              <a:off x="5524500" y="2142067"/>
              <a:ext cx="6254750" cy="3658270"/>
              <a:chOff x="5524500" y="2142067"/>
              <a:chExt cx="6254750" cy="3658270"/>
            </a:xfrm>
          </p:grpSpPr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79EF2A14-B640-43A1-9DE7-1BCDC9A12F81}"/>
                  </a:ext>
                </a:extLst>
              </p:cNvPr>
              <p:cNvSpPr/>
              <p:nvPr/>
            </p:nvSpPr>
            <p:spPr>
              <a:xfrm>
                <a:off x="8812482" y="2137606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AC315462-F35C-4CBC-AD37-103D8672631B}"/>
                  </a:ext>
                </a:extLst>
              </p:cNvPr>
              <p:cNvSpPr/>
              <p:nvPr/>
            </p:nvSpPr>
            <p:spPr>
              <a:xfrm>
                <a:off x="7491936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A6DA7702-B82E-4B48-ADCA-9FACF7986BA9}"/>
                  </a:ext>
                </a:extLst>
              </p:cNvPr>
              <p:cNvSpPr/>
              <p:nvPr/>
            </p:nvSpPr>
            <p:spPr>
              <a:xfrm>
                <a:off x="10168719" y="292279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F8F83190-2083-4910-B697-592DAED37E2B}"/>
                  </a:ext>
                </a:extLst>
              </p:cNvPr>
              <p:cNvSpPr/>
              <p:nvPr/>
            </p:nvSpPr>
            <p:spPr>
              <a:xfrm>
                <a:off x="6778127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CE868FFE-76E9-45F3-80FE-F5B7F833A0A0}"/>
                  </a:ext>
                </a:extLst>
              </p:cNvPr>
              <p:cNvSpPr/>
              <p:nvPr/>
            </p:nvSpPr>
            <p:spPr>
              <a:xfrm>
                <a:off x="8116518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712EF9ED-2A89-40F6-8F1F-CDF4C45E5D9F}"/>
                  </a:ext>
                </a:extLst>
              </p:cNvPr>
              <p:cNvSpPr/>
              <p:nvPr/>
            </p:nvSpPr>
            <p:spPr>
              <a:xfrm>
                <a:off x="9544136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65177F33-84B8-4169-BCFC-2AB2526F5E24}"/>
                  </a:ext>
                </a:extLst>
              </p:cNvPr>
              <p:cNvSpPr/>
              <p:nvPr/>
            </p:nvSpPr>
            <p:spPr>
              <a:xfrm>
                <a:off x="10953909" y="372583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26677ACC-1E76-412D-A70D-8BA115D1A4CA}"/>
                  </a:ext>
                </a:extLst>
              </p:cNvPr>
              <p:cNvSpPr/>
              <p:nvPr/>
            </p:nvSpPr>
            <p:spPr>
              <a:xfrm>
                <a:off x="6224925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90ECC184-05EB-49A3-ACD6-1FC392B058B3}"/>
                  </a:ext>
                </a:extLst>
              </p:cNvPr>
              <p:cNvSpPr/>
              <p:nvPr/>
            </p:nvSpPr>
            <p:spPr>
              <a:xfrm>
                <a:off x="731348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0EFBB4BC-5791-4B40-889E-27C89373C5B5}"/>
                  </a:ext>
                </a:extLst>
              </p:cNvPr>
              <p:cNvSpPr/>
              <p:nvPr/>
            </p:nvSpPr>
            <p:spPr>
              <a:xfrm>
                <a:off x="8116518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949990F0-7DE6-480F-8918-F2A31217565A}"/>
                  </a:ext>
                </a:extLst>
              </p:cNvPr>
              <p:cNvSpPr/>
              <p:nvPr/>
            </p:nvSpPr>
            <p:spPr>
              <a:xfrm>
                <a:off x="900877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99907983-24BC-4186-A23C-2C604FC1BEFB}"/>
                  </a:ext>
                </a:extLst>
              </p:cNvPr>
              <p:cNvSpPr/>
              <p:nvPr/>
            </p:nvSpPr>
            <p:spPr>
              <a:xfrm>
                <a:off x="10079493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E1114868-DF3A-43EF-B2FC-14AD0F25B63D}"/>
                  </a:ext>
                </a:extLst>
              </p:cNvPr>
              <p:cNvSpPr/>
              <p:nvPr/>
            </p:nvSpPr>
            <p:spPr>
              <a:xfrm>
                <a:off x="10953909" y="4528865"/>
                <a:ext cx="472898" cy="472898"/>
              </a:xfrm>
              <a:custGeom>
                <a:avLst/>
                <a:gdLst>
                  <a:gd name="connsiteX0" fmla="*/ 13384 w 472898"/>
                  <a:gd name="connsiteY0" fmla="*/ 13384 h 472898"/>
                  <a:gd name="connsiteX1" fmla="*/ 459514 w 472898"/>
                  <a:gd name="connsiteY1" fmla="*/ 13384 h 472898"/>
                  <a:gd name="connsiteX2" fmla="*/ 459514 w 472898"/>
                  <a:gd name="connsiteY2" fmla="*/ 459514 h 472898"/>
                  <a:gd name="connsiteX3" fmla="*/ 13384 w 472898"/>
                  <a:gd name="connsiteY3" fmla="*/ 459514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98" h="472898">
                    <a:moveTo>
                      <a:pt x="13384" y="13384"/>
                    </a:moveTo>
                    <a:lnTo>
                      <a:pt x="459514" y="13384"/>
                    </a:lnTo>
                    <a:lnTo>
                      <a:pt x="459514" y="459514"/>
                    </a:lnTo>
                    <a:lnTo>
                      <a:pt x="13384" y="459514"/>
                    </a:ln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FB2CC7CA-8CB4-4093-9502-1E623D91ED9C}"/>
                  </a:ext>
                </a:extLst>
              </p:cNvPr>
              <p:cNvSpPr/>
              <p:nvPr/>
            </p:nvSpPr>
            <p:spPr>
              <a:xfrm>
                <a:off x="597509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646AC7AE-5DF2-442A-8850-21B81987E3F8}"/>
                  </a:ext>
                </a:extLst>
              </p:cNvPr>
              <p:cNvSpPr/>
              <p:nvPr/>
            </p:nvSpPr>
            <p:spPr>
              <a:xfrm>
                <a:off x="649260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+</a:t>
                </a:r>
                <a:r>
                  <a:rPr lang="zh-CN" altLang="en-US" sz="1200" dirty="0"/>
                  <a:t>∞</a:t>
                </a:r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CE217117-F1B8-405A-A92B-48A848DF99C5}"/>
                  </a:ext>
                </a:extLst>
              </p:cNvPr>
              <p:cNvSpPr/>
              <p:nvPr/>
            </p:nvSpPr>
            <p:spPr>
              <a:xfrm>
                <a:off x="731348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7744E7D8-D95B-4419-BDFB-A05F1F82E2D3}"/>
                  </a:ext>
                </a:extLst>
              </p:cNvPr>
              <p:cNvSpPr/>
              <p:nvPr/>
            </p:nvSpPr>
            <p:spPr>
              <a:xfrm>
                <a:off x="8116518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-10</a:t>
                </a:r>
                <a:endParaRPr lang="zh-CN" altLang="en-US" sz="1400" dirty="0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5853BA89-990A-4A41-93FE-1E761D4B0D46}"/>
                  </a:ext>
                </a:extLst>
              </p:cNvPr>
              <p:cNvSpPr/>
              <p:nvPr/>
            </p:nvSpPr>
            <p:spPr>
              <a:xfrm>
                <a:off x="8741101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907C9B6D-E5BB-4F8A-A9B1-FAEB849D72B1}"/>
                  </a:ext>
                </a:extLst>
              </p:cNvPr>
              <p:cNvSpPr/>
              <p:nvPr/>
            </p:nvSpPr>
            <p:spPr>
              <a:xfrm>
                <a:off x="925861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127CF77C-45CD-4056-98F3-42C4BF0949CA}"/>
                  </a:ext>
                </a:extLst>
              </p:cNvPr>
              <p:cNvSpPr/>
              <p:nvPr/>
            </p:nvSpPr>
            <p:spPr>
              <a:xfrm>
                <a:off x="10079493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-</a:t>
                </a:r>
                <a:r>
                  <a:rPr lang="zh-CN" altLang="en-US" sz="1400" dirty="0"/>
                  <a:t>∞</a:t>
                </a:r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62EA5900-6B17-4BC1-802A-C9009A8590B6}"/>
                  </a:ext>
                </a:extLst>
              </p:cNvPr>
              <p:cNvSpPr/>
              <p:nvPr/>
            </p:nvSpPr>
            <p:spPr>
              <a:xfrm>
                <a:off x="10686230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-7</a:t>
                </a:r>
                <a:endParaRPr lang="zh-CN" altLang="en-US" dirty="0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9FBAA6E4-5868-4898-BC5D-B4142E669376}"/>
                  </a:ext>
                </a:extLst>
              </p:cNvPr>
              <p:cNvSpPr/>
              <p:nvPr/>
            </p:nvSpPr>
            <p:spPr>
              <a:xfrm>
                <a:off x="11239432" y="5331900"/>
                <a:ext cx="472898" cy="472898"/>
              </a:xfrm>
              <a:custGeom>
                <a:avLst/>
                <a:gdLst>
                  <a:gd name="connsiteX0" fmla="*/ 459514 w 472898"/>
                  <a:gd name="connsiteY0" fmla="*/ 236449 h 472898"/>
                  <a:gd name="connsiteX1" fmla="*/ 236449 w 472898"/>
                  <a:gd name="connsiteY1" fmla="*/ 459514 h 472898"/>
                  <a:gd name="connsiteX2" fmla="*/ 13384 w 472898"/>
                  <a:gd name="connsiteY2" fmla="*/ 236449 h 472898"/>
                  <a:gd name="connsiteX3" fmla="*/ 236449 w 472898"/>
                  <a:gd name="connsiteY3" fmla="*/ 13384 h 472898"/>
                  <a:gd name="connsiteX4" fmla="*/ 459514 w 472898"/>
                  <a:gd name="connsiteY4" fmla="*/ 236449 h 47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98" h="472898">
                    <a:moveTo>
                      <a:pt x="459514" y="236449"/>
                    </a:moveTo>
                    <a:cubicBezTo>
                      <a:pt x="459514" y="359644"/>
                      <a:pt x="359644" y="459514"/>
                      <a:pt x="236449" y="459514"/>
                    </a:cubicBezTo>
                    <a:cubicBezTo>
                      <a:pt x="113255" y="459514"/>
                      <a:pt x="13384" y="359644"/>
                      <a:pt x="13384" y="236449"/>
                    </a:cubicBezTo>
                    <a:cubicBezTo>
                      <a:pt x="13384" y="113255"/>
                      <a:pt x="113255" y="13384"/>
                      <a:pt x="236449" y="13384"/>
                    </a:cubicBezTo>
                    <a:cubicBezTo>
                      <a:pt x="359644" y="13384"/>
                      <a:pt x="459514" y="113255"/>
                      <a:pt x="459514" y="236449"/>
                    </a:cubicBezTo>
                    <a:close/>
                  </a:path>
                </a:pathLst>
              </a:custGeom>
              <a:solidFill>
                <a:srgbClr val="E3E3E3"/>
              </a:solidFill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altLang="zh-CN" dirty="0"/>
                  <a:t>-5</a:t>
                </a:r>
                <a:endParaRPr lang="zh-CN" altLang="en-US" dirty="0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0C571494-CF14-4472-9FF4-929331DE66CA}"/>
                  </a:ext>
                </a:extLst>
              </p:cNvPr>
              <p:cNvSpPr/>
              <p:nvPr/>
            </p:nvSpPr>
            <p:spPr>
              <a:xfrm>
                <a:off x="7750334" y="2664040"/>
                <a:ext cx="2614325" cy="205220"/>
              </a:xfrm>
              <a:custGeom>
                <a:avLst/>
                <a:gdLst>
                  <a:gd name="connsiteX0" fmla="*/ 13741 w 2614324"/>
                  <a:gd name="connsiteY0" fmla="*/ 191836 h 205220"/>
                  <a:gd name="connsiteX1" fmla="*/ 1294770 w 2614324"/>
                  <a:gd name="connsiteY1" fmla="*/ 13384 h 205220"/>
                  <a:gd name="connsiteX2" fmla="*/ 2601299 w 2614324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4324" h="205220">
                    <a:moveTo>
                      <a:pt x="13741" y="191836"/>
                    </a:moveTo>
                    <a:cubicBezTo>
                      <a:pt x="13741" y="191836"/>
                      <a:pt x="-43622" y="191836"/>
                      <a:pt x="1294770" y="13384"/>
                    </a:cubicBezTo>
                    <a:cubicBezTo>
                      <a:pt x="2543935" y="191836"/>
                      <a:pt x="2601299" y="191836"/>
                      <a:pt x="2601299" y="191836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56B09D17-FE04-4463-A0C9-DD39893878F1}"/>
                  </a:ext>
                </a:extLst>
              </p:cNvPr>
              <p:cNvSpPr/>
              <p:nvPr/>
            </p:nvSpPr>
            <p:spPr>
              <a:xfrm>
                <a:off x="7036882" y="3449229"/>
                <a:ext cx="1275933" cy="205220"/>
              </a:xfrm>
              <a:custGeom>
                <a:avLst/>
                <a:gdLst>
                  <a:gd name="connsiteX0" fmla="*/ 13384 w 1275933"/>
                  <a:gd name="connsiteY0" fmla="*/ 191836 h 205220"/>
                  <a:gd name="connsiteX1" fmla="*/ 682580 w 1275933"/>
                  <a:gd name="connsiteY1" fmla="*/ 13384 h 205220"/>
                  <a:gd name="connsiteX2" fmla="*/ 1262549 w 1275933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933" h="205220">
                    <a:moveTo>
                      <a:pt x="13384" y="191836"/>
                    </a:moveTo>
                    <a:cubicBezTo>
                      <a:pt x="727193" y="13384"/>
                      <a:pt x="682580" y="13384"/>
                      <a:pt x="682580" y="13384"/>
                    </a:cubicBezTo>
                    <a:lnTo>
                      <a:pt x="126254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6EA987AC-132E-440E-84B3-A529E6A6E4B4}"/>
                  </a:ext>
                </a:extLst>
              </p:cNvPr>
              <p:cNvSpPr/>
              <p:nvPr/>
            </p:nvSpPr>
            <p:spPr>
              <a:xfrm>
                <a:off x="9807353" y="3457518"/>
                <a:ext cx="1365159" cy="205220"/>
              </a:xfrm>
              <a:custGeom>
                <a:avLst/>
                <a:gdLst>
                  <a:gd name="connsiteX0" fmla="*/ 13384 w 1365159"/>
                  <a:gd name="connsiteY0" fmla="*/ 179086 h 205220"/>
                  <a:gd name="connsiteX1" fmla="*/ 593354 w 1365159"/>
                  <a:gd name="connsiteY1" fmla="*/ 13384 h 205220"/>
                  <a:gd name="connsiteX2" fmla="*/ 1351776 w 1365159"/>
                  <a:gd name="connsiteY2" fmla="*/ 198207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5159" h="205220">
                    <a:moveTo>
                      <a:pt x="13384" y="179086"/>
                    </a:moveTo>
                    <a:cubicBezTo>
                      <a:pt x="593354" y="13384"/>
                      <a:pt x="593354" y="13384"/>
                      <a:pt x="593354" y="13384"/>
                    </a:cubicBezTo>
                    <a:lnTo>
                      <a:pt x="1351776" y="198207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946CC99C-83C0-4E42-AC78-B74A42F67378}"/>
                  </a:ext>
                </a:extLst>
              </p:cNvPr>
              <p:cNvSpPr/>
              <p:nvPr/>
            </p:nvSpPr>
            <p:spPr>
              <a:xfrm>
                <a:off x="6512358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FF1FB718-8EC0-4256-AE6C-9C4B08963AB1}"/>
                  </a:ext>
                </a:extLst>
              </p:cNvPr>
              <p:cNvSpPr/>
              <p:nvPr/>
            </p:nvSpPr>
            <p:spPr>
              <a:xfrm>
                <a:off x="9289842" y="4247803"/>
                <a:ext cx="981487" cy="205220"/>
              </a:xfrm>
              <a:custGeom>
                <a:avLst/>
                <a:gdLst>
                  <a:gd name="connsiteX0" fmla="*/ 13384 w 981487"/>
                  <a:gd name="connsiteY0" fmla="*/ 191836 h 205220"/>
                  <a:gd name="connsiteX1" fmla="*/ 497757 w 981487"/>
                  <a:gd name="connsiteY1" fmla="*/ 13384 h 205220"/>
                  <a:gd name="connsiteX2" fmla="*/ 969379 w 981487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1487" h="205220">
                    <a:moveTo>
                      <a:pt x="13384" y="191836"/>
                    </a:moveTo>
                    <a:cubicBezTo>
                      <a:pt x="504128" y="13384"/>
                      <a:pt x="497757" y="13384"/>
                      <a:pt x="497757" y="13384"/>
                    </a:cubicBezTo>
                    <a:lnTo>
                      <a:pt x="969379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8AFCA3E4-B3A2-4032-8CAB-5BF5EF1501A0}"/>
                  </a:ext>
                </a:extLst>
              </p:cNvPr>
              <p:cNvSpPr/>
              <p:nvPr/>
            </p:nvSpPr>
            <p:spPr>
              <a:xfrm>
                <a:off x="6229386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22BBA408-CC74-4ACF-A053-07337F1C1548}"/>
                  </a:ext>
                </a:extLst>
              </p:cNvPr>
              <p:cNvSpPr/>
              <p:nvPr/>
            </p:nvSpPr>
            <p:spPr>
              <a:xfrm>
                <a:off x="8989025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1DF6A761-8734-42B5-A753-136F69732D01}"/>
                  </a:ext>
                </a:extLst>
              </p:cNvPr>
              <p:cNvSpPr/>
              <p:nvPr/>
            </p:nvSpPr>
            <p:spPr>
              <a:xfrm>
                <a:off x="10951999" y="5059760"/>
                <a:ext cx="472898" cy="205220"/>
              </a:xfrm>
              <a:custGeom>
                <a:avLst/>
                <a:gdLst>
                  <a:gd name="connsiteX0" fmla="*/ 13384 w 472898"/>
                  <a:gd name="connsiteY0" fmla="*/ 185465 h 205220"/>
                  <a:gd name="connsiteX1" fmla="*/ 255570 w 472898"/>
                  <a:gd name="connsiteY1" fmla="*/ 13384 h 205220"/>
                  <a:gd name="connsiteX2" fmla="*/ 465885 w 472898"/>
                  <a:gd name="connsiteY2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2898" h="205220">
                    <a:moveTo>
                      <a:pt x="13384" y="185465"/>
                    </a:moveTo>
                    <a:cubicBezTo>
                      <a:pt x="255570" y="19755"/>
                      <a:pt x="255570" y="13384"/>
                      <a:pt x="255570" y="13384"/>
                    </a:cubicBezTo>
                    <a:lnTo>
                      <a:pt x="465885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556F90D7-648F-4555-ACA5-15A47533D66B}"/>
                  </a:ext>
                </a:extLst>
              </p:cNvPr>
              <p:cNvSpPr/>
              <p:nvPr/>
            </p:nvSpPr>
            <p:spPr>
              <a:xfrm>
                <a:off x="7536549" y="5055299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36E80432-17F1-4A47-94E3-5002C1EDA2B1}"/>
                  </a:ext>
                </a:extLst>
              </p:cNvPr>
              <p:cNvSpPr/>
              <p:nvPr/>
            </p:nvSpPr>
            <p:spPr>
              <a:xfrm>
                <a:off x="8335122" y="5059760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96F265C0-9631-4BFB-AFBA-C47EB9D56C6A}"/>
                  </a:ext>
                </a:extLst>
              </p:cNvPr>
              <p:cNvSpPr/>
              <p:nvPr/>
            </p:nvSpPr>
            <p:spPr>
              <a:xfrm>
                <a:off x="10289807" y="5052747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D480F9ED-B804-4985-8F8E-28553E03C559}"/>
                  </a:ext>
                </a:extLst>
              </p:cNvPr>
              <p:cNvSpPr/>
              <p:nvPr/>
            </p:nvSpPr>
            <p:spPr>
              <a:xfrm>
                <a:off x="11190358" y="4256726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84B63D64-E1AB-4496-A2AD-1C76C54AB333}"/>
                  </a:ext>
                </a:extLst>
              </p:cNvPr>
              <p:cNvSpPr/>
              <p:nvPr/>
            </p:nvSpPr>
            <p:spPr>
              <a:xfrm>
                <a:off x="8326200" y="4247803"/>
                <a:ext cx="26768" cy="205220"/>
              </a:xfrm>
              <a:custGeom>
                <a:avLst/>
                <a:gdLst>
                  <a:gd name="connsiteX0" fmla="*/ 13384 w 26767"/>
                  <a:gd name="connsiteY0" fmla="*/ 13384 h 205220"/>
                  <a:gd name="connsiteX1" fmla="*/ 13384 w 26767"/>
                  <a:gd name="connsiteY1" fmla="*/ 191836 h 20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767" h="205220">
                    <a:moveTo>
                      <a:pt x="13384" y="13384"/>
                    </a:moveTo>
                    <a:lnTo>
                      <a:pt x="13384" y="191836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89C66491-F0B7-4129-B70F-031BED60B24D}"/>
                  </a:ext>
                </a:extLst>
              </p:cNvPr>
              <p:cNvSpPr/>
              <p:nvPr/>
            </p:nvSpPr>
            <p:spPr>
              <a:xfrm>
                <a:off x="5522269" y="276441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DF6A727E-D9DB-479A-A922-BC439204D4AE}"/>
                  </a:ext>
                </a:extLst>
              </p:cNvPr>
              <p:cNvSpPr/>
              <p:nvPr/>
            </p:nvSpPr>
            <p:spPr>
              <a:xfrm>
                <a:off x="5522269" y="356745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6327C8E4-929C-43CF-A402-24D97CABEE68}"/>
                  </a:ext>
                </a:extLst>
              </p:cNvPr>
              <p:cNvSpPr/>
              <p:nvPr/>
            </p:nvSpPr>
            <p:spPr>
              <a:xfrm>
                <a:off x="5522269" y="4370489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F85E9FD1-6D81-464A-ABB8-27C51953DCEF}"/>
                  </a:ext>
                </a:extLst>
              </p:cNvPr>
              <p:cNvSpPr/>
              <p:nvPr/>
            </p:nvSpPr>
            <p:spPr>
              <a:xfrm>
                <a:off x="5522269" y="5173524"/>
                <a:ext cx="6254750" cy="8923"/>
              </a:xfrm>
              <a:custGeom>
                <a:avLst/>
                <a:gdLst>
                  <a:gd name="connsiteX0" fmla="*/ 6252520 w 6254750"/>
                  <a:gd name="connsiteY0" fmla="*/ 6692 h 8922"/>
                  <a:gd name="connsiteX1" fmla="*/ 6692 w 6254750"/>
                  <a:gd name="connsiteY1" fmla="*/ 6692 h 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54750" h="8922">
                    <a:moveTo>
                      <a:pt x="6252520" y="6692"/>
                    </a:moveTo>
                    <a:cubicBezTo>
                      <a:pt x="6692" y="6692"/>
                      <a:pt x="6692" y="6692"/>
                      <a:pt x="6692" y="6692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C15A26AA-B12E-4324-A123-C030EE454647}"/>
                  </a:ext>
                </a:extLst>
              </p:cNvPr>
              <p:cNvSpPr/>
              <p:nvPr/>
            </p:nvSpPr>
            <p:spPr>
              <a:xfrm>
                <a:off x="6134628" y="5034590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83 h 285523"/>
                  <a:gd name="connsiteX1" fmla="*/ 135454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83"/>
                    </a:moveTo>
                    <a:cubicBezTo>
                      <a:pt x="12331" y="202079"/>
                      <a:pt x="48646" y="94312"/>
                      <a:pt x="13545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D11CDA6F-2868-4F81-90E0-52487156CD92}"/>
                  </a:ext>
                </a:extLst>
              </p:cNvPr>
              <p:cNvSpPr/>
              <p:nvPr/>
            </p:nvSpPr>
            <p:spPr>
              <a:xfrm>
                <a:off x="6232869" y="4985122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9583867F-734C-4F58-9793-77D82DED00A8}"/>
                  </a:ext>
                </a:extLst>
              </p:cNvPr>
              <p:cNvSpPr/>
              <p:nvPr/>
            </p:nvSpPr>
            <p:spPr>
              <a:xfrm>
                <a:off x="6399255" y="4078782"/>
                <a:ext cx="330137" cy="410440"/>
              </a:xfrm>
              <a:custGeom>
                <a:avLst/>
                <a:gdLst>
                  <a:gd name="connsiteX0" fmla="*/ 20076 w 330136"/>
                  <a:gd name="connsiteY0" fmla="*/ 392318 h 410440"/>
                  <a:gd name="connsiteX1" fmla="*/ 314344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20076" y="392318"/>
                    </a:moveTo>
                    <a:cubicBezTo>
                      <a:pt x="22503" y="283659"/>
                      <a:pt x="206594" y="85300"/>
                      <a:pt x="31434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F37537A5-5E15-4766-AC2B-929D18EFFD85}"/>
                  </a:ext>
                </a:extLst>
              </p:cNvPr>
              <p:cNvSpPr/>
              <p:nvPr/>
            </p:nvSpPr>
            <p:spPr>
              <a:xfrm>
                <a:off x="6675051" y="402760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F46E0762-BF09-4170-83D2-66BE19E5F79D}"/>
                  </a:ext>
                </a:extLst>
              </p:cNvPr>
              <p:cNvSpPr/>
              <p:nvPr/>
            </p:nvSpPr>
            <p:spPr>
              <a:xfrm>
                <a:off x="7349903" y="5070806"/>
                <a:ext cx="71381" cy="294446"/>
              </a:xfrm>
              <a:custGeom>
                <a:avLst/>
                <a:gdLst>
                  <a:gd name="connsiteX0" fmla="*/ 53637 w 71380"/>
                  <a:gd name="connsiteY0" fmla="*/ 27965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53"/>
                    </a:moveTo>
                    <a:cubicBezTo>
                      <a:pt x="17491" y="213349"/>
                      <a:pt x="4223" y="130368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4EDC1E8C-B87B-4DE2-9351-943D9964D85F}"/>
                  </a:ext>
                </a:extLst>
              </p:cNvPr>
              <p:cNvSpPr/>
              <p:nvPr/>
            </p:nvSpPr>
            <p:spPr>
              <a:xfrm>
                <a:off x="7350072" y="501251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559DCC7F-B60F-49F4-BB34-B75045854531}"/>
                  </a:ext>
                </a:extLst>
              </p:cNvPr>
              <p:cNvSpPr/>
              <p:nvPr/>
            </p:nvSpPr>
            <p:spPr>
              <a:xfrm>
                <a:off x="8141057" y="5061179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453FDC21-7802-43FB-9368-FE11B18A0CEB}"/>
                  </a:ext>
                </a:extLst>
              </p:cNvPr>
              <p:cNvSpPr/>
              <p:nvPr/>
            </p:nvSpPr>
            <p:spPr>
              <a:xfrm>
                <a:off x="8141224" y="5002873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7BFA3E7C-B010-4CD8-ABF1-6942F382EED8}"/>
                  </a:ext>
                </a:extLst>
              </p:cNvPr>
              <p:cNvSpPr/>
              <p:nvPr/>
            </p:nvSpPr>
            <p:spPr>
              <a:xfrm>
                <a:off x="10106407" y="5062856"/>
                <a:ext cx="71381" cy="294446"/>
              </a:xfrm>
              <a:custGeom>
                <a:avLst/>
                <a:gdLst>
                  <a:gd name="connsiteX0" fmla="*/ 53640 w 71380"/>
                  <a:gd name="connsiteY0" fmla="*/ 279653 h 294446"/>
                  <a:gd name="connsiteX1" fmla="*/ 45975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40" y="279653"/>
                    </a:moveTo>
                    <a:cubicBezTo>
                      <a:pt x="17485" y="213349"/>
                      <a:pt x="4226" y="130368"/>
                      <a:pt x="4597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F4335B75-20BD-4578-B78D-3D6349045499}"/>
                  </a:ext>
                </a:extLst>
              </p:cNvPr>
              <p:cNvSpPr/>
              <p:nvPr/>
            </p:nvSpPr>
            <p:spPr>
              <a:xfrm>
                <a:off x="10106572" y="5004480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07D6BCD1-6353-43C0-867F-BDC2D58D8CBA}"/>
                  </a:ext>
                </a:extLst>
              </p:cNvPr>
              <p:cNvSpPr/>
              <p:nvPr/>
            </p:nvSpPr>
            <p:spPr>
              <a:xfrm>
                <a:off x="8114289" y="4213531"/>
                <a:ext cx="71381" cy="294446"/>
              </a:xfrm>
              <a:custGeom>
                <a:avLst/>
                <a:gdLst>
                  <a:gd name="connsiteX0" fmla="*/ 53633 w 71380"/>
                  <a:gd name="connsiteY0" fmla="*/ 279644 h 294446"/>
                  <a:gd name="connsiteX1" fmla="*/ 45968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3" y="279644"/>
                    </a:moveTo>
                    <a:cubicBezTo>
                      <a:pt x="17487" y="213340"/>
                      <a:pt x="4228" y="130359"/>
                      <a:pt x="45968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57E9BA6B-7BF4-4A50-B03C-EB3D619716E2}"/>
                  </a:ext>
                </a:extLst>
              </p:cNvPr>
              <p:cNvSpPr/>
              <p:nvPr/>
            </p:nvSpPr>
            <p:spPr>
              <a:xfrm>
                <a:off x="8114455" y="4155226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8C8D7DD9-6D54-41C5-9A11-D75FA87187DA}"/>
                  </a:ext>
                </a:extLst>
              </p:cNvPr>
              <p:cNvSpPr/>
              <p:nvPr/>
            </p:nvSpPr>
            <p:spPr>
              <a:xfrm>
                <a:off x="10966906" y="4219420"/>
                <a:ext cx="71381" cy="294446"/>
              </a:xfrm>
              <a:custGeom>
                <a:avLst/>
                <a:gdLst>
                  <a:gd name="connsiteX0" fmla="*/ 53637 w 71380"/>
                  <a:gd name="connsiteY0" fmla="*/ 279643 h 294446"/>
                  <a:gd name="connsiteX1" fmla="*/ 45972 w 71380"/>
                  <a:gd name="connsiteY1" fmla="*/ 20076 h 29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380" h="294446">
                    <a:moveTo>
                      <a:pt x="53637" y="279643"/>
                    </a:moveTo>
                    <a:cubicBezTo>
                      <a:pt x="17491" y="213339"/>
                      <a:pt x="4223" y="130359"/>
                      <a:pt x="45972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39C5EBCE-0DD9-431E-8638-599F28880037}"/>
                  </a:ext>
                </a:extLst>
              </p:cNvPr>
              <p:cNvSpPr/>
              <p:nvPr/>
            </p:nvSpPr>
            <p:spPr>
              <a:xfrm>
                <a:off x="10967077" y="4161114"/>
                <a:ext cx="107071" cy="107071"/>
              </a:xfrm>
              <a:custGeom>
                <a:avLst/>
                <a:gdLst>
                  <a:gd name="connsiteX0" fmla="*/ 59619 w 107071"/>
                  <a:gd name="connsiteY0" fmla="*/ 32941 h 107071"/>
                  <a:gd name="connsiteX1" fmla="*/ 65344 w 107071"/>
                  <a:gd name="connsiteY1" fmla="*/ 55727 h 107071"/>
                  <a:gd name="connsiteX2" fmla="*/ 71066 w 107071"/>
                  <a:gd name="connsiteY2" fmla="*/ 78522 h 107071"/>
                  <a:gd name="connsiteX3" fmla="*/ 48469 w 107071"/>
                  <a:gd name="connsiteY3" fmla="*/ 72078 h 107071"/>
                  <a:gd name="connsiteX4" fmla="*/ 25869 w 107071"/>
                  <a:gd name="connsiteY4" fmla="*/ 65642 h 107071"/>
                  <a:gd name="connsiteX5" fmla="*/ 42745 w 107071"/>
                  <a:gd name="connsiteY5" fmla="*/ 49291 h 107071"/>
                  <a:gd name="connsiteX6" fmla="*/ 59619 w 107071"/>
                  <a:gd name="connsiteY6" fmla="*/ 32941 h 10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07071">
                    <a:moveTo>
                      <a:pt x="59619" y="32941"/>
                    </a:moveTo>
                    <a:lnTo>
                      <a:pt x="65344" y="55727"/>
                    </a:lnTo>
                    <a:lnTo>
                      <a:pt x="71066" y="78522"/>
                    </a:lnTo>
                    <a:lnTo>
                      <a:pt x="48469" y="72078"/>
                    </a:lnTo>
                    <a:lnTo>
                      <a:pt x="25869" y="65642"/>
                    </a:lnTo>
                    <a:lnTo>
                      <a:pt x="42745" y="49291"/>
                    </a:lnTo>
                    <a:lnTo>
                      <a:pt x="59619" y="329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471EA167-C29A-473D-8E22-18DE371D06FB}"/>
                  </a:ext>
                </a:extLst>
              </p:cNvPr>
              <p:cNvSpPr/>
              <p:nvPr/>
            </p:nvSpPr>
            <p:spPr>
              <a:xfrm>
                <a:off x="9176266" y="4084876"/>
                <a:ext cx="303369" cy="383672"/>
              </a:xfrm>
              <a:custGeom>
                <a:avLst/>
                <a:gdLst>
                  <a:gd name="connsiteX0" fmla="*/ 20076 w 303368"/>
                  <a:gd name="connsiteY0" fmla="*/ 369780 h 383672"/>
                  <a:gd name="connsiteX1" fmla="*/ 291814 w 303368"/>
                  <a:gd name="connsiteY1" fmla="*/ 20076 h 383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368" h="383672">
                    <a:moveTo>
                      <a:pt x="20076" y="369780"/>
                    </a:moveTo>
                    <a:cubicBezTo>
                      <a:pt x="22512" y="261120"/>
                      <a:pt x="184065" y="85300"/>
                      <a:pt x="291814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1D68C518-3835-4334-8901-8D7374290750}"/>
                  </a:ext>
                </a:extLst>
              </p:cNvPr>
              <p:cNvSpPr/>
              <p:nvPr/>
            </p:nvSpPr>
            <p:spPr>
              <a:xfrm>
                <a:off x="9434222" y="4029017"/>
                <a:ext cx="107071" cy="115994"/>
              </a:xfrm>
              <a:custGeom>
                <a:avLst/>
                <a:gdLst>
                  <a:gd name="connsiteX0" fmla="*/ 74221 w 107071"/>
                  <a:gd name="connsiteY0" fmla="*/ 44799 h 115993"/>
                  <a:gd name="connsiteX1" fmla="*/ 64014 w 107071"/>
                  <a:gd name="connsiteY1" fmla="*/ 65961 h 115993"/>
                  <a:gd name="connsiteX2" fmla="*/ 53799 w 107071"/>
                  <a:gd name="connsiteY2" fmla="*/ 87127 h 115993"/>
                  <a:gd name="connsiteX3" fmla="*/ 40582 w 107071"/>
                  <a:gd name="connsiteY3" fmla="*/ 67699 h 115993"/>
                  <a:gd name="connsiteX4" fmla="*/ 27356 w 107071"/>
                  <a:gd name="connsiteY4" fmla="*/ 48276 h 115993"/>
                  <a:gd name="connsiteX5" fmla="*/ 50789 w 107071"/>
                  <a:gd name="connsiteY5" fmla="*/ 46538 h 115993"/>
                  <a:gd name="connsiteX6" fmla="*/ 74221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74221" y="44799"/>
                    </a:moveTo>
                    <a:lnTo>
                      <a:pt x="64014" y="65961"/>
                    </a:lnTo>
                    <a:lnTo>
                      <a:pt x="53799" y="87127"/>
                    </a:lnTo>
                    <a:lnTo>
                      <a:pt x="40582" y="67699"/>
                    </a:lnTo>
                    <a:lnTo>
                      <a:pt x="27356" y="48276"/>
                    </a:lnTo>
                    <a:lnTo>
                      <a:pt x="50789" y="46538"/>
                    </a:lnTo>
                    <a:lnTo>
                      <a:pt x="74221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24145EB6-05E5-42D4-9E5E-8F8D191BD51A}"/>
                  </a:ext>
                </a:extLst>
              </p:cNvPr>
              <p:cNvSpPr/>
              <p:nvPr/>
            </p:nvSpPr>
            <p:spPr>
              <a:xfrm>
                <a:off x="9417605" y="5033412"/>
                <a:ext cx="151684" cy="285524"/>
              </a:xfrm>
              <a:custGeom>
                <a:avLst/>
                <a:gdLst>
                  <a:gd name="connsiteX0" fmla="*/ 134089 w 151684"/>
                  <a:gd name="connsiteY0" fmla="*/ 268383 h 285523"/>
                  <a:gd name="connsiteX1" fmla="*/ 20076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134089" y="268383"/>
                    </a:moveTo>
                    <a:cubicBezTo>
                      <a:pt x="143199" y="202079"/>
                      <a:pt x="106884" y="9431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6CCC7ACA-25EF-4278-971E-A277CDB3CE4B}"/>
                  </a:ext>
                </a:extLst>
              </p:cNvPr>
              <p:cNvSpPr/>
              <p:nvPr/>
            </p:nvSpPr>
            <p:spPr>
              <a:xfrm>
                <a:off x="9358302" y="4983935"/>
                <a:ext cx="115994" cy="115994"/>
              </a:xfrm>
              <a:custGeom>
                <a:avLst/>
                <a:gdLst>
                  <a:gd name="connsiteX0" fmla="*/ 42257 w 115993"/>
                  <a:gd name="connsiteY0" fmla="*/ 44595 h 115993"/>
                  <a:gd name="connsiteX1" fmla="*/ 51229 w 115993"/>
                  <a:gd name="connsiteY1" fmla="*/ 66309 h 115993"/>
                  <a:gd name="connsiteX2" fmla="*/ 60208 w 115993"/>
                  <a:gd name="connsiteY2" fmla="*/ 88027 h 115993"/>
                  <a:gd name="connsiteX3" fmla="*/ 74522 w 115993"/>
                  <a:gd name="connsiteY3" fmla="*/ 69393 h 115993"/>
                  <a:gd name="connsiteX4" fmla="*/ 88844 w 115993"/>
                  <a:gd name="connsiteY4" fmla="*/ 50763 h 115993"/>
                  <a:gd name="connsiteX5" fmla="*/ 65550 w 115993"/>
                  <a:gd name="connsiteY5" fmla="*/ 47679 h 115993"/>
                  <a:gd name="connsiteX6" fmla="*/ 42257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42257" y="44595"/>
                    </a:moveTo>
                    <a:lnTo>
                      <a:pt x="51229" y="66309"/>
                    </a:lnTo>
                    <a:lnTo>
                      <a:pt x="60208" y="88027"/>
                    </a:lnTo>
                    <a:lnTo>
                      <a:pt x="74522" y="69393"/>
                    </a:lnTo>
                    <a:lnTo>
                      <a:pt x="88844" y="50763"/>
                    </a:lnTo>
                    <a:lnTo>
                      <a:pt x="65550" y="47679"/>
                    </a:lnTo>
                    <a:lnTo>
                      <a:pt x="42257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09D61335-D864-4E53-BFC8-5F0B4C2A1192}"/>
                  </a:ext>
                </a:extLst>
              </p:cNvPr>
              <p:cNvSpPr/>
              <p:nvPr/>
            </p:nvSpPr>
            <p:spPr>
              <a:xfrm>
                <a:off x="10843794" y="5042335"/>
                <a:ext cx="151684" cy="285524"/>
              </a:xfrm>
              <a:custGeom>
                <a:avLst/>
                <a:gdLst>
                  <a:gd name="connsiteX0" fmla="*/ 21441 w 151684"/>
                  <a:gd name="connsiteY0" fmla="*/ 268374 h 285523"/>
                  <a:gd name="connsiteX1" fmla="*/ 135445 w 151684"/>
                  <a:gd name="connsiteY1" fmla="*/ 20076 h 28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684" h="285523">
                    <a:moveTo>
                      <a:pt x="21441" y="268374"/>
                    </a:moveTo>
                    <a:cubicBezTo>
                      <a:pt x="12331" y="202079"/>
                      <a:pt x="48637" y="94312"/>
                      <a:pt x="135445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14A8E648-3AF6-4BBA-9610-C6835A46D8BB}"/>
                  </a:ext>
                </a:extLst>
              </p:cNvPr>
              <p:cNvSpPr/>
              <p:nvPr/>
            </p:nvSpPr>
            <p:spPr>
              <a:xfrm>
                <a:off x="10942026" y="4992858"/>
                <a:ext cx="115994" cy="115994"/>
              </a:xfrm>
              <a:custGeom>
                <a:avLst/>
                <a:gdLst>
                  <a:gd name="connsiteX0" fmla="*/ 74335 w 115993"/>
                  <a:gd name="connsiteY0" fmla="*/ 44595 h 115993"/>
                  <a:gd name="connsiteX1" fmla="*/ 65363 w 115993"/>
                  <a:gd name="connsiteY1" fmla="*/ 66309 h 115993"/>
                  <a:gd name="connsiteX2" fmla="*/ 56384 w 115993"/>
                  <a:gd name="connsiteY2" fmla="*/ 88027 h 115993"/>
                  <a:gd name="connsiteX3" fmla="*/ 42070 w 115993"/>
                  <a:gd name="connsiteY3" fmla="*/ 69393 h 115993"/>
                  <a:gd name="connsiteX4" fmla="*/ 27748 w 115993"/>
                  <a:gd name="connsiteY4" fmla="*/ 50763 h 115993"/>
                  <a:gd name="connsiteX5" fmla="*/ 51042 w 115993"/>
                  <a:gd name="connsiteY5" fmla="*/ 47679 h 115993"/>
                  <a:gd name="connsiteX6" fmla="*/ 74335 w 115993"/>
                  <a:gd name="connsiteY6" fmla="*/ 44595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993" h="115993">
                    <a:moveTo>
                      <a:pt x="74335" y="44595"/>
                    </a:moveTo>
                    <a:lnTo>
                      <a:pt x="65363" y="66309"/>
                    </a:lnTo>
                    <a:lnTo>
                      <a:pt x="56384" y="88027"/>
                    </a:lnTo>
                    <a:lnTo>
                      <a:pt x="42070" y="69393"/>
                    </a:lnTo>
                    <a:lnTo>
                      <a:pt x="27748" y="50763"/>
                    </a:lnTo>
                    <a:lnTo>
                      <a:pt x="51042" y="47679"/>
                    </a:lnTo>
                    <a:lnTo>
                      <a:pt x="74335" y="44595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9451834A-6441-4663-858A-F8DA73A197F5}"/>
                  </a:ext>
                </a:extLst>
              </p:cNvPr>
              <p:cNvSpPr/>
              <p:nvPr/>
            </p:nvSpPr>
            <p:spPr>
              <a:xfrm>
                <a:off x="8060734" y="3271063"/>
                <a:ext cx="330137" cy="410440"/>
              </a:xfrm>
              <a:custGeom>
                <a:avLst/>
                <a:gdLst>
                  <a:gd name="connsiteX0" fmla="*/ 314353 w 330136"/>
                  <a:gd name="connsiteY0" fmla="*/ 392309 h 410440"/>
                  <a:gd name="connsiteX1" fmla="*/ 20076 w 330136"/>
                  <a:gd name="connsiteY1" fmla="*/ 20076 h 4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136" h="410440">
                    <a:moveTo>
                      <a:pt x="314353" y="392309"/>
                    </a:moveTo>
                    <a:cubicBezTo>
                      <a:pt x="311917" y="283650"/>
                      <a:pt x="127834" y="85300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C28C81CA-2867-41AC-91A1-AD6EDB98EE56}"/>
                  </a:ext>
                </a:extLst>
              </p:cNvPr>
              <p:cNvSpPr/>
              <p:nvPr/>
            </p:nvSpPr>
            <p:spPr>
              <a:xfrm>
                <a:off x="8004592" y="3219888"/>
                <a:ext cx="107071" cy="115994"/>
              </a:xfrm>
              <a:custGeom>
                <a:avLst/>
                <a:gdLst>
                  <a:gd name="connsiteX0" fmla="*/ 40544 w 107071"/>
                  <a:gd name="connsiteY0" fmla="*/ 44799 h 115993"/>
                  <a:gd name="connsiteX1" fmla="*/ 50751 w 107071"/>
                  <a:gd name="connsiteY1" fmla="*/ 65961 h 115993"/>
                  <a:gd name="connsiteX2" fmla="*/ 60966 w 107071"/>
                  <a:gd name="connsiteY2" fmla="*/ 87127 h 115993"/>
                  <a:gd name="connsiteX3" fmla="*/ 74183 w 107071"/>
                  <a:gd name="connsiteY3" fmla="*/ 67699 h 115993"/>
                  <a:gd name="connsiteX4" fmla="*/ 87409 w 107071"/>
                  <a:gd name="connsiteY4" fmla="*/ 48276 h 115993"/>
                  <a:gd name="connsiteX5" fmla="*/ 63976 w 107071"/>
                  <a:gd name="connsiteY5" fmla="*/ 46538 h 115993"/>
                  <a:gd name="connsiteX6" fmla="*/ 40544 w 107071"/>
                  <a:gd name="connsiteY6" fmla="*/ 44799 h 1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115993">
                    <a:moveTo>
                      <a:pt x="40544" y="44799"/>
                    </a:moveTo>
                    <a:lnTo>
                      <a:pt x="50751" y="65961"/>
                    </a:lnTo>
                    <a:lnTo>
                      <a:pt x="60966" y="87127"/>
                    </a:lnTo>
                    <a:lnTo>
                      <a:pt x="74183" y="67699"/>
                    </a:lnTo>
                    <a:lnTo>
                      <a:pt x="87409" y="48276"/>
                    </a:lnTo>
                    <a:lnTo>
                      <a:pt x="63976" y="46538"/>
                    </a:lnTo>
                    <a:lnTo>
                      <a:pt x="40544" y="44799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555C0B27-341B-4FF0-B72C-4DA0C3FC8542}"/>
                  </a:ext>
                </a:extLst>
              </p:cNvPr>
              <p:cNvSpPr/>
              <p:nvPr/>
            </p:nvSpPr>
            <p:spPr>
              <a:xfrm>
                <a:off x="10718396" y="3215617"/>
                <a:ext cx="526434" cy="481821"/>
              </a:xfrm>
              <a:custGeom>
                <a:avLst/>
                <a:gdLst>
                  <a:gd name="connsiteX0" fmla="*/ 511926 w 526434"/>
                  <a:gd name="connsiteY0" fmla="*/ 468785 h 481820"/>
                  <a:gd name="connsiteX1" fmla="*/ 20076 w 526434"/>
                  <a:gd name="connsiteY1" fmla="*/ 20076 h 4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6434" h="481820">
                    <a:moveTo>
                      <a:pt x="511926" y="468785"/>
                    </a:moveTo>
                    <a:cubicBezTo>
                      <a:pt x="514639" y="387465"/>
                      <a:pt x="389098" y="164935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4C711BF3-CDE9-4869-BC8F-68F82CB36383}"/>
                  </a:ext>
                </a:extLst>
              </p:cNvPr>
              <p:cNvSpPr/>
              <p:nvPr/>
            </p:nvSpPr>
            <p:spPr>
              <a:xfrm>
                <a:off x="10671952" y="3181416"/>
                <a:ext cx="98149" cy="98149"/>
              </a:xfrm>
              <a:custGeom>
                <a:avLst/>
                <a:gdLst>
                  <a:gd name="connsiteX0" fmla="*/ 32166 w 98148"/>
                  <a:gd name="connsiteY0" fmla="*/ 44082 h 98148"/>
                  <a:gd name="connsiteX1" fmla="*/ 47049 w 98148"/>
                  <a:gd name="connsiteY1" fmla="*/ 62261 h 98148"/>
                  <a:gd name="connsiteX2" fmla="*/ 61940 w 98148"/>
                  <a:gd name="connsiteY2" fmla="*/ 80443 h 98148"/>
                  <a:gd name="connsiteX3" fmla="*/ 70236 w 98148"/>
                  <a:gd name="connsiteY3" fmla="*/ 58459 h 98148"/>
                  <a:gd name="connsiteX4" fmla="*/ 78540 w 98148"/>
                  <a:gd name="connsiteY4" fmla="*/ 36476 h 98148"/>
                  <a:gd name="connsiteX5" fmla="*/ 55353 w 98148"/>
                  <a:gd name="connsiteY5" fmla="*/ 40280 h 98148"/>
                  <a:gd name="connsiteX6" fmla="*/ 32166 w 98148"/>
                  <a:gd name="connsiteY6" fmla="*/ 44082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148" h="98148">
                    <a:moveTo>
                      <a:pt x="32166" y="44082"/>
                    </a:moveTo>
                    <a:lnTo>
                      <a:pt x="47049" y="62261"/>
                    </a:lnTo>
                    <a:lnTo>
                      <a:pt x="61940" y="80443"/>
                    </a:lnTo>
                    <a:lnTo>
                      <a:pt x="70236" y="58459"/>
                    </a:lnTo>
                    <a:lnTo>
                      <a:pt x="78540" y="36476"/>
                    </a:lnTo>
                    <a:lnTo>
                      <a:pt x="55353" y="40280"/>
                    </a:lnTo>
                    <a:lnTo>
                      <a:pt x="32166" y="4408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844F9F77-8657-4ED9-9C36-BD26D0F56826}"/>
                  </a:ext>
                </a:extLst>
              </p:cNvPr>
              <p:cNvSpPr/>
              <p:nvPr/>
            </p:nvSpPr>
            <p:spPr>
              <a:xfrm>
                <a:off x="9367415" y="2354211"/>
                <a:ext cx="1079636" cy="526434"/>
              </a:xfrm>
              <a:custGeom>
                <a:avLst/>
                <a:gdLst>
                  <a:gd name="connsiteX0" fmla="*/ 1060024 w 1079635"/>
                  <a:gd name="connsiteY0" fmla="*/ 513407 h 526433"/>
                  <a:gd name="connsiteX1" fmla="*/ 20076 w 1079635"/>
                  <a:gd name="connsiteY1" fmla="*/ 20076 h 526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635" h="526433">
                    <a:moveTo>
                      <a:pt x="1060024" y="513407"/>
                    </a:moveTo>
                    <a:cubicBezTo>
                      <a:pt x="964579" y="189846"/>
                      <a:pt x="449610" y="46692"/>
                      <a:pt x="20076" y="20076"/>
                    </a:cubicBez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859A949A-43B2-4697-BEA3-7E9D867D2828}"/>
                  </a:ext>
                </a:extLst>
              </p:cNvPr>
              <p:cNvSpPr/>
              <p:nvPr/>
            </p:nvSpPr>
            <p:spPr>
              <a:xfrm>
                <a:off x="9325710" y="2329401"/>
                <a:ext cx="80303" cy="89226"/>
              </a:xfrm>
              <a:custGeom>
                <a:avLst/>
                <a:gdLst>
                  <a:gd name="connsiteX0" fmla="*/ 22056 w 80303"/>
                  <a:gd name="connsiteY0" fmla="*/ 43192 h 89226"/>
                  <a:gd name="connsiteX1" fmla="*/ 42002 w 80303"/>
                  <a:gd name="connsiteY1" fmla="*/ 55609 h 89226"/>
                  <a:gd name="connsiteX2" fmla="*/ 61956 w 80303"/>
                  <a:gd name="connsiteY2" fmla="*/ 68025 h 89226"/>
                  <a:gd name="connsiteX3" fmla="*/ 62728 w 80303"/>
                  <a:gd name="connsiteY3" fmla="*/ 44540 h 89226"/>
                  <a:gd name="connsiteX4" fmla="*/ 63509 w 80303"/>
                  <a:gd name="connsiteY4" fmla="*/ 21055 h 89226"/>
                  <a:gd name="connsiteX5" fmla="*/ 42783 w 80303"/>
                  <a:gd name="connsiteY5" fmla="*/ 32124 h 89226"/>
                  <a:gd name="connsiteX6" fmla="*/ 22056 w 80303"/>
                  <a:gd name="connsiteY6" fmla="*/ 43192 h 8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303" h="89226">
                    <a:moveTo>
                      <a:pt x="22056" y="43192"/>
                    </a:moveTo>
                    <a:lnTo>
                      <a:pt x="42002" y="55609"/>
                    </a:lnTo>
                    <a:lnTo>
                      <a:pt x="61956" y="68025"/>
                    </a:lnTo>
                    <a:lnTo>
                      <a:pt x="62728" y="44540"/>
                    </a:lnTo>
                    <a:lnTo>
                      <a:pt x="63509" y="21055"/>
                    </a:lnTo>
                    <a:lnTo>
                      <a:pt x="42783" y="32124"/>
                    </a:lnTo>
                    <a:lnTo>
                      <a:pt x="22056" y="43192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630E28A6-BE06-4FD6-94C2-A14BAB607A42}"/>
                  </a:ext>
                </a:extLst>
              </p:cNvPr>
              <p:cNvSpPr/>
              <p:nvPr/>
            </p:nvSpPr>
            <p:spPr>
              <a:xfrm>
                <a:off x="9031086" y="2650656"/>
                <a:ext cx="1347314" cy="231988"/>
              </a:xfrm>
              <a:custGeom>
                <a:avLst/>
                <a:gdLst>
                  <a:gd name="connsiteX0" fmla="*/ 26768 w 1347314"/>
                  <a:gd name="connsiteY0" fmla="*/ 26768 h 231987"/>
                  <a:gd name="connsiteX1" fmla="*/ 1320546 w 1347314"/>
                  <a:gd name="connsiteY1" fmla="*/ 205220 h 23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7314" h="231987">
                    <a:moveTo>
                      <a:pt x="26768" y="26768"/>
                    </a:moveTo>
                    <a:cubicBezTo>
                      <a:pt x="1320546" y="205220"/>
                      <a:pt x="1320546" y="205220"/>
                      <a:pt x="1320546" y="205220"/>
                    </a:cubicBezTo>
                  </a:path>
                </a:pathLst>
              </a:custGeom>
              <a:noFill/>
              <a:ln w="38100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29303946-A96D-440F-A8C4-06594B51C36F}"/>
                  </a:ext>
                </a:extLst>
              </p:cNvPr>
              <p:cNvSpPr/>
              <p:nvPr/>
            </p:nvSpPr>
            <p:spPr>
              <a:xfrm>
                <a:off x="10283014" y="2801898"/>
                <a:ext cx="107071" cy="98149"/>
              </a:xfrm>
              <a:custGeom>
                <a:avLst/>
                <a:gdLst>
                  <a:gd name="connsiteX0" fmla="*/ 85670 w 107071"/>
                  <a:gd name="connsiteY0" fmla="*/ 55341 h 98148"/>
                  <a:gd name="connsiteX1" fmla="*/ 60772 w 107071"/>
                  <a:gd name="connsiteY1" fmla="*/ 39452 h 98148"/>
                  <a:gd name="connsiteX2" fmla="*/ 35862 w 107071"/>
                  <a:gd name="connsiteY2" fmla="*/ 23563 h 98148"/>
                  <a:gd name="connsiteX3" fmla="*/ 31890 w 107071"/>
                  <a:gd name="connsiteY3" fmla="*/ 49569 h 98148"/>
                  <a:gd name="connsiteX4" fmla="*/ 27907 w 107071"/>
                  <a:gd name="connsiteY4" fmla="*/ 75575 h 98148"/>
                  <a:gd name="connsiteX5" fmla="*/ 56789 w 107071"/>
                  <a:gd name="connsiteY5" fmla="*/ 65458 h 98148"/>
                  <a:gd name="connsiteX6" fmla="*/ 85670 w 107071"/>
                  <a:gd name="connsiteY6" fmla="*/ 55341 h 9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071" h="98148">
                    <a:moveTo>
                      <a:pt x="85670" y="55341"/>
                    </a:moveTo>
                    <a:lnTo>
                      <a:pt x="60772" y="39452"/>
                    </a:lnTo>
                    <a:lnTo>
                      <a:pt x="35862" y="23563"/>
                    </a:lnTo>
                    <a:lnTo>
                      <a:pt x="31890" y="49569"/>
                    </a:lnTo>
                    <a:lnTo>
                      <a:pt x="27907" y="75575"/>
                    </a:lnTo>
                    <a:lnTo>
                      <a:pt x="56789" y="65458"/>
                    </a:lnTo>
                    <a:lnTo>
                      <a:pt x="85670" y="55341"/>
                    </a:lnTo>
                    <a:close/>
                  </a:path>
                </a:pathLst>
              </a:custGeom>
              <a:solidFill>
                <a:srgbClr val="E3E3E3"/>
              </a:solidFill>
              <a:ln w="28575" cap="flat">
                <a:solidFill>
                  <a:srgbClr val="000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767904A-1A43-42CD-B05D-BD130ECEF5AC}"/>
                </a:ext>
              </a:extLst>
            </p:cNvPr>
            <p:cNvSpPr txBox="1"/>
            <p:nvPr/>
          </p:nvSpPr>
          <p:spPr>
            <a:xfrm>
              <a:off x="5544344" y="2029282"/>
              <a:ext cx="247650" cy="382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en-US" altLang="zh-CN" sz="2400" dirty="0"/>
                <a:t>0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1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2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3</a:t>
              </a:r>
            </a:p>
            <a:p>
              <a:pPr>
                <a:lnSpc>
                  <a:spcPts val="6000"/>
                </a:lnSpc>
              </a:pPr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22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3C892-8E82-4C07-A8D8-0A446A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49A3B9-B1B2-480E-9FEF-CFC57E172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4000" dirty="0"/>
                  <a:t>Minimax</a:t>
                </a:r>
                <a:r>
                  <a:rPr lang="zh-CN" altLang="en-US" sz="4000" dirty="0"/>
                  <a:t>算法需要遍历一定深度下的所有节点</a:t>
                </a:r>
                <a:endParaRPr lang="en-US" altLang="zh-CN" sz="4000" dirty="0"/>
              </a:p>
              <a:p>
                <a:endParaRPr lang="en-US" altLang="zh-CN" sz="4000" dirty="0"/>
              </a:p>
              <a:p>
                <a:r>
                  <a:rPr lang="zh-CN" altLang="en-US" sz="4000" dirty="0"/>
                  <a:t>时间复杂度是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zh-CN" altLang="en-US" sz="4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4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：每一个局面可以采取的策略数，也就是每一个节点的叶子数；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：搜索的深度。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在搜索树中就有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个节点，复杂度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∗…∗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  <a:p>
                <a:pPr marL="0" indent="0">
                  <a:buNone/>
                </a:pPr>
                <a:endParaRPr lang="en-US" altLang="zh-CN" sz="4000" dirty="0"/>
              </a:p>
              <a:p>
                <a:r>
                  <a:rPr lang="zh-CN" altLang="en-US" sz="4000" dirty="0"/>
                  <a:t>如果不剪枝，时间复杂度会很高，肯定</a:t>
                </a:r>
                <a:r>
                  <a:rPr lang="en-US" altLang="zh-CN" sz="4000" dirty="0"/>
                  <a:t>TLE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49A3B9-B1B2-480E-9FEF-CFC57E172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5" t="-5042" r="-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0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A48A1-51D7-4358-ACAB-7012B46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Alpha-Beta Pruning?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BCAEFA3-A848-435B-8978-8664D5843F70}"/>
              </a:ext>
            </a:extLst>
          </p:cNvPr>
          <p:cNvGrpSpPr/>
          <p:nvPr/>
        </p:nvGrpSpPr>
        <p:grpSpPr>
          <a:xfrm>
            <a:off x="838200" y="1950303"/>
            <a:ext cx="10658475" cy="1077218"/>
            <a:chOff x="838200" y="1950303"/>
            <a:chExt cx="10658475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392C23-AD62-4B9F-BF79-8A9809810D36}"/>
                    </a:ext>
                  </a:extLst>
                </p:cNvPr>
                <p:cNvSpPr txBox="1"/>
                <p:nvPr/>
              </p:nvSpPr>
              <p:spPr>
                <a:xfrm>
                  <a:off x="838200" y="1950303"/>
                  <a:ext cx="5325786" cy="107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3200" dirty="0"/>
                    <a:t> : the minimum of answer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3200" dirty="0"/>
                    <a:t> : the maximum of answer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392C23-AD62-4B9F-BF79-8A9809810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950303"/>
                  <a:ext cx="5325786" cy="10772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http://web.cs.ucla.edu/~rosen/161/notes/minimax/numline1.gif">
              <a:extLst>
                <a:ext uri="{FF2B5EF4-FFF2-40B4-BE49-F238E27FC236}">
                  <a16:creationId xmlns:a16="http://schemas.microsoft.com/office/drawing/2014/main" id="{D3A4CD25-AF55-45FC-8603-4E38C1F9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2110710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6F45406-0F47-429C-89D4-1E84D2C5FE0D}"/>
              </a:ext>
            </a:extLst>
          </p:cNvPr>
          <p:cNvGrpSpPr/>
          <p:nvPr/>
        </p:nvGrpSpPr>
        <p:grpSpPr>
          <a:xfrm>
            <a:off x="838200" y="3681711"/>
            <a:ext cx="10658475" cy="733425"/>
            <a:chOff x="838200" y="3681711"/>
            <a:chExt cx="10658475" cy="733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131096-F206-412D-AF0D-E6789CFFD246}"/>
                    </a:ext>
                  </a:extLst>
                </p:cNvPr>
                <p:cNvSpPr txBox="1"/>
                <p:nvPr/>
              </p:nvSpPr>
              <p:spPr>
                <a:xfrm>
                  <a:off x="838200" y="3756037"/>
                  <a:ext cx="5325786" cy="584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𝑎𝑛𝑠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9131096-F206-412D-AF0D-E6789CFFD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56037"/>
                  <a:ext cx="532578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http://web.cs.ucla.edu/~rosen/161/notes/minimax/numline2.gif">
              <a:extLst>
                <a:ext uri="{FF2B5EF4-FFF2-40B4-BE49-F238E27FC236}">
                  <a16:creationId xmlns:a16="http://schemas.microsoft.com/office/drawing/2014/main" id="{1DBA6090-34C3-4ACE-87A7-3788A2CA2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3681711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612B7FA-4143-4E83-BACA-9B58EC50B8CC}"/>
              </a:ext>
            </a:extLst>
          </p:cNvPr>
          <p:cNvGrpSpPr/>
          <p:nvPr/>
        </p:nvGrpSpPr>
        <p:grpSpPr>
          <a:xfrm>
            <a:off x="838200" y="5069329"/>
            <a:ext cx="10658475" cy="1077218"/>
            <a:chOff x="838200" y="5069329"/>
            <a:chExt cx="10658475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7843DDC-6619-478C-8E73-16AB5D96DA2D}"/>
                    </a:ext>
                  </a:extLst>
                </p:cNvPr>
                <p:cNvSpPr txBox="1"/>
                <p:nvPr/>
              </p:nvSpPr>
              <p:spPr>
                <a:xfrm>
                  <a:off x="838200" y="5069329"/>
                  <a:ext cx="5325786" cy="107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不断的</m:t>
                      </m:r>
                    </m:oMath>
                  </a14:m>
                  <a:r>
                    <a:rPr lang="zh-CN" altLang="en-US" sz="3200" dirty="0"/>
                    <a:t>更新搜索到的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sz="3200" dirty="0"/>
                    <a:t>，如果出现</a:t>
                  </a:r>
                  <a14:m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3200" dirty="0"/>
                    <a:t>那么就剪枝</a:t>
                  </a:r>
                  <a:endParaRPr lang="en-US" sz="32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7843DDC-6619-478C-8E73-16AB5D96D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69329"/>
                  <a:ext cx="5325786" cy="10772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0" name="Picture 6" descr="http://web.cs.ucla.edu/~rosen/161/notes/minimax/numline3.gif">
              <a:extLst>
                <a:ext uri="{FF2B5EF4-FFF2-40B4-BE49-F238E27FC236}">
                  <a16:creationId xmlns:a16="http://schemas.microsoft.com/office/drawing/2014/main" id="{1E2CDB30-073D-4A5B-BCE3-538E57AF1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175" y="5329628"/>
              <a:ext cx="47625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947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C9389-07C6-4AD8-BFF9-4316DD2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6397EC-7149-485A-9536-42CD82866152}"/>
              </a:ext>
            </a:extLst>
          </p:cNvPr>
          <p:cNvSpPr txBox="1"/>
          <p:nvPr/>
        </p:nvSpPr>
        <p:spPr>
          <a:xfrm>
            <a:off x="838200" y="1385740"/>
            <a:ext cx="104268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function </a:t>
            </a:r>
            <a:r>
              <a:rPr lang="en-US" dirty="0" err="1"/>
              <a:t>alphabeta</a:t>
            </a:r>
            <a:r>
              <a:rPr lang="en-US" dirty="0"/>
              <a:t>(node, depth, </a:t>
            </a:r>
            <a:r>
              <a:rPr lang="el-GR" dirty="0"/>
              <a:t>α, β, </a:t>
            </a:r>
            <a:r>
              <a:rPr lang="en-US" dirty="0" err="1"/>
              <a:t>maximizingPlayer</a:t>
            </a:r>
            <a:r>
              <a:rPr lang="en-US" dirty="0"/>
              <a:t>)</a:t>
            </a:r>
          </a:p>
          <a:p>
            <a:r>
              <a:rPr lang="en-US" dirty="0"/>
              <a:t>02      if depth = 0 or node is a terminal node</a:t>
            </a:r>
          </a:p>
          <a:p>
            <a:r>
              <a:rPr lang="en-US" dirty="0"/>
              <a:t>03          return the heuristic value of node</a:t>
            </a:r>
          </a:p>
          <a:p>
            <a:r>
              <a:rPr lang="en-US" dirty="0"/>
              <a:t>04      if </a:t>
            </a:r>
            <a:r>
              <a:rPr lang="en-US" dirty="0" err="1"/>
              <a:t>maximizingPlayer</a:t>
            </a:r>
            <a:endParaRPr lang="en-US" dirty="0"/>
          </a:p>
          <a:p>
            <a:r>
              <a:rPr lang="en-US" dirty="0"/>
              <a:t>05          v := -∞</a:t>
            </a:r>
          </a:p>
          <a:p>
            <a:r>
              <a:rPr lang="en-US" dirty="0"/>
              <a:t>06          for each child of node</a:t>
            </a:r>
          </a:p>
          <a:p>
            <a:r>
              <a:rPr lang="en-US" dirty="0"/>
              <a:t>07              v := max(v, </a:t>
            </a:r>
            <a:r>
              <a:rPr lang="en-US" dirty="0" err="1"/>
              <a:t>alphabeta</a:t>
            </a:r>
            <a:r>
              <a:rPr lang="en-US" dirty="0"/>
              <a:t>(child, depth – 1, </a:t>
            </a:r>
            <a:r>
              <a:rPr lang="el-GR" dirty="0"/>
              <a:t>α, β, </a:t>
            </a:r>
            <a:r>
              <a:rPr lang="en-US" dirty="0"/>
              <a:t>FALSE))</a:t>
            </a:r>
          </a:p>
          <a:p>
            <a:r>
              <a:rPr lang="en-US" dirty="0"/>
              <a:t>08              </a:t>
            </a:r>
            <a:r>
              <a:rPr lang="el-GR" b="1" dirty="0"/>
              <a:t>α := </a:t>
            </a:r>
            <a:r>
              <a:rPr lang="en-US" b="1" dirty="0"/>
              <a:t>max(</a:t>
            </a:r>
            <a:r>
              <a:rPr lang="el-GR" b="1" dirty="0"/>
              <a:t>α, </a:t>
            </a:r>
            <a:r>
              <a:rPr lang="en-US" b="1" dirty="0"/>
              <a:t>v)</a:t>
            </a:r>
          </a:p>
          <a:p>
            <a:r>
              <a:rPr lang="en-US" dirty="0"/>
              <a:t>09              </a:t>
            </a:r>
            <a:r>
              <a:rPr lang="en-US" b="1" dirty="0"/>
              <a:t>if </a:t>
            </a:r>
            <a:r>
              <a:rPr lang="el-GR" b="1" dirty="0"/>
              <a:t>β ≤ α</a:t>
            </a:r>
          </a:p>
          <a:p>
            <a:r>
              <a:rPr lang="el-GR" dirty="0"/>
              <a:t>10                  </a:t>
            </a:r>
            <a:r>
              <a:rPr lang="en-US" b="1" dirty="0"/>
              <a:t>break </a:t>
            </a:r>
            <a:r>
              <a:rPr lang="en-US" dirty="0"/>
              <a:t>(* </a:t>
            </a:r>
            <a:r>
              <a:rPr lang="el-GR" dirty="0"/>
              <a:t>β </a:t>
            </a:r>
            <a:r>
              <a:rPr lang="en-US" dirty="0"/>
              <a:t>cut-off *)</a:t>
            </a:r>
          </a:p>
          <a:p>
            <a:r>
              <a:rPr lang="en-US" dirty="0"/>
              <a:t>11          return v</a:t>
            </a:r>
          </a:p>
          <a:p>
            <a:r>
              <a:rPr lang="en-US" dirty="0"/>
              <a:t>12      else</a:t>
            </a:r>
          </a:p>
          <a:p>
            <a:r>
              <a:rPr lang="en-US" dirty="0"/>
              <a:t>13          v := +∞</a:t>
            </a:r>
          </a:p>
          <a:p>
            <a:r>
              <a:rPr lang="en-US" dirty="0"/>
              <a:t>14          for each child of node</a:t>
            </a:r>
          </a:p>
          <a:p>
            <a:r>
              <a:rPr lang="en-US" dirty="0"/>
              <a:t>15              v := min(v, </a:t>
            </a:r>
            <a:r>
              <a:rPr lang="en-US" dirty="0" err="1"/>
              <a:t>alphabeta</a:t>
            </a:r>
            <a:r>
              <a:rPr lang="en-US" dirty="0"/>
              <a:t>(child, depth – 1, </a:t>
            </a:r>
            <a:r>
              <a:rPr lang="el-GR" dirty="0"/>
              <a:t>α, β, </a:t>
            </a:r>
            <a:r>
              <a:rPr lang="en-US" dirty="0"/>
              <a:t>TRUE))</a:t>
            </a:r>
          </a:p>
          <a:p>
            <a:r>
              <a:rPr lang="en-US" dirty="0"/>
              <a:t>16              </a:t>
            </a:r>
            <a:r>
              <a:rPr lang="el-GR" b="1" dirty="0"/>
              <a:t>β := </a:t>
            </a:r>
            <a:r>
              <a:rPr lang="en-US" b="1" dirty="0"/>
              <a:t>min(</a:t>
            </a:r>
            <a:r>
              <a:rPr lang="el-GR" b="1" dirty="0"/>
              <a:t>β, </a:t>
            </a:r>
            <a:r>
              <a:rPr lang="en-US" b="1" dirty="0"/>
              <a:t>v)</a:t>
            </a:r>
          </a:p>
          <a:p>
            <a:r>
              <a:rPr lang="en-US" dirty="0"/>
              <a:t>17              </a:t>
            </a:r>
            <a:r>
              <a:rPr lang="en-US" b="1" dirty="0"/>
              <a:t>if </a:t>
            </a:r>
            <a:r>
              <a:rPr lang="el-GR" b="1" dirty="0"/>
              <a:t>β ≤ α</a:t>
            </a:r>
          </a:p>
          <a:p>
            <a:r>
              <a:rPr lang="el-GR" dirty="0"/>
              <a:t>18                  </a:t>
            </a:r>
            <a:r>
              <a:rPr lang="en-US" b="1" dirty="0"/>
              <a:t>break</a:t>
            </a:r>
            <a:r>
              <a:rPr lang="en-US" dirty="0"/>
              <a:t> (* </a:t>
            </a:r>
            <a:r>
              <a:rPr lang="el-GR" dirty="0"/>
              <a:t>α </a:t>
            </a:r>
            <a:r>
              <a:rPr lang="en-US" dirty="0"/>
              <a:t>cut-off *)</a:t>
            </a:r>
          </a:p>
          <a:p>
            <a:r>
              <a:rPr lang="en-US" dirty="0"/>
              <a:t>19          return v</a:t>
            </a:r>
          </a:p>
        </p:txBody>
      </p:sp>
    </p:spTree>
    <p:extLst>
      <p:ext uri="{BB962C8B-B14F-4D97-AF65-F5344CB8AC3E}">
        <p14:creationId xmlns:p14="http://schemas.microsoft.com/office/powerpoint/2010/main" val="208794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CF9F827B-5E19-4880-9946-BC291A6366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1AAE95C-065E-46DE-84DC-1B91778A4B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4613</Words>
  <Application>Microsoft Office PowerPoint</Application>
  <PresentationFormat>宽屏</PresentationFormat>
  <Paragraphs>1531</Paragraphs>
  <Slides>57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等线</vt:lpstr>
      <vt:lpstr>等线 Light</vt:lpstr>
      <vt:lpstr>Arial</vt:lpstr>
      <vt:lpstr>Calibri</vt:lpstr>
      <vt:lpstr>Cambria Math</vt:lpstr>
      <vt:lpstr>Office 主题​​</vt:lpstr>
      <vt:lpstr> Minimax算法 &amp; Alpha-Beta剪枝</vt:lpstr>
      <vt:lpstr>Where to use Minimax?</vt:lpstr>
      <vt:lpstr>What is Minimax (MM)？</vt:lpstr>
      <vt:lpstr>Code</vt:lpstr>
      <vt:lpstr>Example</vt:lpstr>
      <vt:lpstr>PowerPoint 演示文稿</vt:lpstr>
      <vt:lpstr>Problem</vt:lpstr>
      <vt:lpstr>What is Alpha-Beta Pruning?</vt:lpstr>
      <vt:lpstr>Code</vt:lpstr>
      <vt:lpstr>Is it correct? (from StackExchange)</vt:lpstr>
      <vt:lpstr>Is it correct? (an example)</vt:lpstr>
      <vt:lpstr>Is it correct? (an example)</vt:lpstr>
      <vt:lpstr>Is it correct? (an example)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How does AB Pruning work?</vt:lpstr>
      <vt:lpstr>Where to prune?</vt:lpstr>
      <vt:lpstr>Performance:</vt:lpstr>
      <vt:lpstr>Example of real game: Tip Tap Toe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Thank you!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minimax &amp; Alpha-beta剪枝</dc:title>
  <dc:creator>Tianyun Zhang</dc:creator>
  <cp:lastModifiedBy>Zhang Tianyun</cp:lastModifiedBy>
  <cp:revision>103</cp:revision>
  <cp:lastPrinted>2018-04-13T16:06:17Z</cp:lastPrinted>
  <dcterms:created xsi:type="dcterms:W3CDTF">2018-04-10T11:52:10Z</dcterms:created>
  <dcterms:modified xsi:type="dcterms:W3CDTF">2018-04-16T04:50:50Z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