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69" r:id="rId5"/>
    <p:sldId id="275" r:id="rId6"/>
    <p:sldId id="261" r:id="rId7"/>
    <p:sldId id="262" r:id="rId8"/>
    <p:sldId id="263" r:id="rId9"/>
    <p:sldId id="265" r:id="rId10"/>
    <p:sldId id="264" r:id="rId11"/>
    <p:sldId id="266" r:id="rId12"/>
    <p:sldId id="273" r:id="rId13"/>
    <p:sldId id="274" r:id="rId14"/>
    <p:sldId id="271" r:id="rId15"/>
    <p:sldId id="277" r:id="rId16"/>
    <p:sldId id="272" r:id="rId17"/>
    <p:sldId id="259" r:id="rId18"/>
    <p:sldId id="276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BD1D50-CF53-4BF1-906C-C15A25EEA677}" v="64" dt="2023-02-23T07:50:29.786"/>
    <p1510:client id="{8443EC0C-97E5-4A2D-81A5-9449B11491DE}" v="162" dt="2023-02-22T07:09:53.598"/>
    <p1510:client id="{8BC4D5DA-FAC3-2200-5DD5-7D7E1D008E54}" v="27" dt="2023-02-24T02:23:45.714"/>
    <p1510:client id="{90F26DDA-09F5-2FE9-76E0-A3D987EDDC86}" v="131" dt="2023-02-23T09:17:33.643"/>
    <p1510:client id="{9E0C2230-BA54-6B54-9F40-B73886F90C7F}" v="4" dt="2023-02-23T16:59:24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3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45F569-641F-4448-AB35-0D9893202682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138F67D-3CAD-472D-9E0C-70E0385CB017}">
      <dgm:prSet/>
      <dgm:spPr/>
      <dgm:t>
        <a:bodyPr/>
        <a:lstStyle/>
        <a:p>
          <a:r>
            <a:rPr lang="zh-TW"/>
            <a:t>各個感測器精確度不佳</a:t>
          </a:r>
          <a:endParaRPr lang="en-US"/>
        </a:p>
      </dgm:t>
    </dgm:pt>
    <dgm:pt modelId="{61519B7C-5BD3-4665-9A30-A19769002056}" type="parTrans" cxnId="{284817E8-D396-43B6-BF6E-5586B8342309}">
      <dgm:prSet/>
      <dgm:spPr/>
      <dgm:t>
        <a:bodyPr/>
        <a:lstStyle/>
        <a:p>
          <a:endParaRPr lang="en-US"/>
        </a:p>
      </dgm:t>
    </dgm:pt>
    <dgm:pt modelId="{669CFBEE-E65C-4C84-9C43-0202BDFB4B3B}" type="sibTrans" cxnId="{284817E8-D396-43B6-BF6E-5586B8342309}">
      <dgm:prSet/>
      <dgm:spPr/>
      <dgm:t>
        <a:bodyPr/>
        <a:lstStyle/>
        <a:p>
          <a:endParaRPr lang="en-US"/>
        </a:p>
      </dgm:t>
    </dgm:pt>
    <dgm:pt modelId="{D7A2EDC4-DE68-45B0-9FFC-7E720603CB31}">
      <dgm:prSet/>
      <dgm:spPr/>
      <dgm:t>
        <a:bodyPr/>
        <a:lstStyle/>
        <a:p>
          <a:r>
            <a:rPr lang="zh-TW"/>
            <a:t>優化程式邏輯</a:t>
          </a:r>
          <a:endParaRPr lang="en-US"/>
        </a:p>
      </dgm:t>
    </dgm:pt>
    <dgm:pt modelId="{F8AC5F72-2307-40CB-A435-7346DAF89079}" type="parTrans" cxnId="{38BDD516-64D0-42C2-A464-786134BC8C33}">
      <dgm:prSet/>
      <dgm:spPr/>
      <dgm:t>
        <a:bodyPr/>
        <a:lstStyle/>
        <a:p>
          <a:endParaRPr lang="en-US"/>
        </a:p>
      </dgm:t>
    </dgm:pt>
    <dgm:pt modelId="{2F575A36-9CDE-4FD9-AF96-3749E81C0D75}" type="sibTrans" cxnId="{38BDD516-64D0-42C2-A464-786134BC8C33}">
      <dgm:prSet/>
      <dgm:spPr/>
      <dgm:t>
        <a:bodyPr/>
        <a:lstStyle/>
        <a:p>
          <a:endParaRPr lang="en-US"/>
        </a:p>
      </dgm:t>
    </dgm:pt>
    <dgm:pt modelId="{D727696F-4E30-4E26-B650-7819EC5A65B9}">
      <dgm:prSet/>
      <dgm:spPr/>
      <dgm:t>
        <a:bodyPr/>
        <a:lstStyle/>
        <a:p>
          <a:r>
            <a:rPr lang="zh-TW"/>
            <a:t>加入整合控制其他項目</a:t>
          </a:r>
          <a:endParaRPr lang="en-US"/>
        </a:p>
      </dgm:t>
    </dgm:pt>
    <dgm:pt modelId="{383D28C5-3D41-4F84-A4D2-B296BD474F5C}" type="parTrans" cxnId="{D14EFADE-239B-40F9-8592-324CF0C8FCD9}">
      <dgm:prSet/>
      <dgm:spPr/>
      <dgm:t>
        <a:bodyPr/>
        <a:lstStyle/>
        <a:p>
          <a:endParaRPr lang="en-US"/>
        </a:p>
      </dgm:t>
    </dgm:pt>
    <dgm:pt modelId="{35835CD0-4E5F-4D01-90CF-1206E3C5FAC1}" type="sibTrans" cxnId="{D14EFADE-239B-40F9-8592-324CF0C8FCD9}">
      <dgm:prSet/>
      <dgm:spPr/>
      <dgm:t>
        <a:bodyPr/>
        <a:lstStyle/>
        <a:p>
          <a:endParaRPr lang="en-US"/>
        </a:p>
      </dgm:t>
    </dgm:pt>
    <dgm:pt modelId="{2BF11C84-FED4-48A0-B0C9-3424ABDD05BD}">
      <dgm:prSet/>
      <dgm:spPr/>
      <dgm:t>
        <a:bodyPr/>
        <a:lstStyle/>
        <a:p>
          <a:r>
            <a:rPr lang="zh-TW"/>
            <a:t>設計</a:t>
          </a:r>
          <a:r>
            <a:rPr lang="en-US"/>
            <a:t>APP</a:t>
          </a:r>
        </a:p>
      </dgm:t>
    </dgm:pt>
    <dgm:pt modelId="{69ACBA17-2791-409E-BDCD-F649AE179EA9}" type="parTrans" cxnId="{6B98615A-2D84-4B58-98D2-BD437D7C52A8}">
      <dgm:prSet/>
      <dgm:spPr/>
      <dgm:t>
        <a:bodyPr/>
        <a:lstStyle/>
        <a:p>
          <a:endParaRPr lang="en-US"/>
        </a:p>
      </dgm:t>
    </dgm:pt>
    <dgm:pt modelId="{60DD44F4-1AB2-4C65-A2FE-4F33688877BB}" type="sibTrans" cxnId="{6B98615A-2D84-4B58-98D2-BD437D7C52A8}">
      <dgm:prSet/>
      <dgm:spPr/>
      <dgm:t>
        <a:bodyPr/>
        <a:lstStyle/>
        <a:p>
          <a:endParaRPr lang="en-US"/>
        </a:p>
      </dgm:t>
    </dgm:pt>
    <dgm:pt modelId="{67638065-8CCF-4697-A7E6-E137271F1F33}" type="pres">
      <dgm:prSet presAssocID="{4A45F569-641F-4448-AB35-0D9893202682}" presName="linear" presStyleCnt="0">
        <dgm:presLayoutVars>
          <dgm:dir/>
          <dgm:animLvl val="lvl"/>
          <dgm:resizeHandles val="exact"/>
        </dgm:presLayoutVars>
      </dgm:prSet>
      <dgm:spPr/>
    </dgm:pt>
    <dgm:pt modelId="{9E52E3DD-3FC4-42D4-B878-B986D52EB613}" type="pres">
      <dgm:prSet presAssocID="{7138F67D-3CAD-472D-9E0C-70E0385CB017}" presName="parentLin" presStyleCnt="0"/>
      <dgm:spPr/>
    </dgm:pt>
    <dgm:pt modelId="{10B593EF-24A8-450D-8209-D0CC617FFC99}" type="pres">
      <dgm:prSet presAssocID="{7138F67D-3CAD-472D-9E0C-70E0385CB017}" presName="parentLeftMargin" presStyleLbl="node1" presStyleIdx="0" presStyleCnt="4"/>
      <dgm:spPr/>
    </dgm:pt>
    <dgm:pt modelId="{2976EF26-C739-4B86-BDBF-4B372635AEA4}" type="pres">
      <dgm:prSet presAssocID="{7138F67D-3CAD-472D-9E0C-70E0385CB01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5F91A53-AA44-4BE4-9270-B32EC46EC0DA}" type="pres">
      <dgm:prSet presAssocID="{7138F67D-3CAD-472D-9E0C-70E0385CB017}" presName="negativeSpace" presStyleCnt="0"/>
      <dgm:spPr/>
    </dgm:pt>
    <dgm:pt modelId="{AD70FAE4-48F6-4670-9EA7-B41ADAD73949}" type="pres">
      <dgm:prSet presAssocID="{7138F67D-3CAD-472D-9E0C-70E0385CB017}" presName="childText" presStyleLbl="conFgAcc1" presStyleIdx="0" presStyleCnt="4">
        <dgm:presLayoutVars>
          <dgm:bulletEnabled val="1"/>
        </dgm:presLayoutVars>
      </dgm:prSet>
      <dgm:spPr/>
    </dgm:pt>
    <dgm:pt modelId="{84AED257-2C8A-42CA-AC9B-70BC0C8ABA8A}" type="pres">
      <dgm:prSet presAssocID="{669CFBEE-E65C-4C84-9C43-0202BDFB4B3B}" presName="spaceBetweenRectangles" presStyleCnt="0"/>
      <dgm:spPr/>
    </dgm:pt>
    <dgm:pt modelId="{8F28B2A6-6184-43C0-B5DD-27427194ACC0}" type="pres">
      <dgm:prSet presAssocID="{D7A2EDC4-DE68-45B0-9FFC-7E720603CB31}" presName="parentLin" presStyleCnt="0"/>
      <dgm:spPr/>
    </dgm:pt>
    <dgm:pt modelId="{FD458FE6-E9ED-4C30-B038-1597D99BA392}" type="pres">
      <dgm:prSet presAssocID="{D7A2EDC4-DE68-45B0-9FFC-7E720603CB31}" presName="parentLeftMargin" presStyleLbl="node1" presStyleIdx="0" presStyleCnt="4"/>
      <dgm:spPr/>
    </dgm:pt>
    <dgm:pt modelId="{1117A25B-AB1E-4CCB-873B-F3C229B560A8}" type="pres">
      <dgm:prSet presAssocID="{D7A2EDC4-DE68-45B0-9FFC-7E720603CB3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63B3F9D-8BF8-477A-A295-1A09E36EF9C1}" type="pres">
      <dgm:prSet presAssocID="{D7A2EDC4-DE68-45B0-9FFC-7E720603CB31}" presName="negativeSpace" presStyleCnt="0"/>
      <dgm:spPr/>
    </dgm:pt>
    <dgm:pt modelId="{B68019BA-F655-4FF4-8C40-94636E35357B}" type="pres">
      <dgm:prSet presAssocID="{D7A2EDC4-DE68-45B0-9FFC-7E720603CB31}" presName="childText" presStyleLbl="conFgAcc1" presStyleIdx="1" presStyleCnt="4">
        <dgm:presLayoutVars>
          <dgm:bulletEnabled val="1"/>
        </dgm:presLayoutVars>
      </dgm:prSet>
      <dgm:spPr/>
    </dgm:pt>
    <dgm:pt modelId="{2683D63A-0C0D-4719-8EA5-AECBC885E1AF}" type="pres">
      <dgm:prSet presAssocID="{2F575A36-9CDE-4FD9-AF96-3749E81C0D75}" presName="spaceBetweenRectangles" presStyleCnt="0"/>
      <dgm:spPr/>
    </dgm:pt>
    <dgm:pt modelId="{D408A0FD-0888-419E-BAB8-CCAC581D6D50}" type="pres">
      <dgm:prSet presAssocID="{D727696F-4E30-4E26-B650-7819EC5A65B9}" presName="parentLin" presStyleCnt="0"/>
      <dgm:spPr/>
    </dgm:pt>
    <dgm:pt modelId="{8F7F16BF-0430-45FD-9A7E-58636267359B}" type="pres">
      <dgm:prSet presAssocID="{D727696F-4E30-4E26-B650-7819EC5A65B9}" presName="parentLeftMargin" presStyleLbl="node1" presStyleIdx="1" presStyleCnt="4"/>
      <dgm:spPr/>
    </dgm:pt>
    <dgm:pt modelId="{E59B222C-8604-42F4-83DC-8868CD4D3B4C}" type="pres">
      <dgm:prSet presAssocID="{D727696F-4E30-4E26-B650-7819EC5A65B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D69239D-5DD3-43F2-B364-BCC0F553B7D5}" type="pres">
      <dgm:prSet presAssocID="{D727696F-4E30-4E26-B650-7819EC5A65B9}" presName="negativeSpace" presStyleCnt="0"/>
      <dgm:spPr/>
    </dgm:pt>
    <dgm:pt modelId="{605044BF-82A4-4F6D-993C-5923D6D84D07}" type="pres">
      <dgm:prSet presAssocID="{D727696F-4E30-4E26-B650-7819EC5A65B9}" presName="childText" presStyleLbl="conFgAcc1" presStyleIdx="2" presStyleCnt="4">
        <dgm:presLayoutVars>
          <dgm:bulletEnabled val="1"/>
        </dgm:presLayoutVars>
      </dgm:prSet>
      <dgm:spPr/>
    </dgm:pt>
    <dgm:pt modelId="{69DE0F00-448E-480C-8F63-A91F094C1D96}" type="pres">
      <dgm:prSet presAssocID="{35835CD0-4E5F-4D01-90CF-1206E3C5FAC1}" presName="spaceBetweenRectangles" presStyleCnt="0"/>
      <dgm:spPr/>
    </dgm:pt>
    <dgm:pt modelId="{65B6B9C1-5860-44CF-851D-42D314DBCA60}" type="pres">
      <dgm:prSet presAssocID="{2BF11C84-FED4-48A0-B0C9-3424ABDD05BD}" presName="parentLin" presStyleCnt="0"/>
      <dgm:spPr/>
    </dgm:pt>
    <dgm:pt modelId="{E9049C79-7750-4BB5-89C1-ACEDA10958EC}" type="pres">
      <dgm:prSet presAssocID="{2BF11C84-FED4-48A0-B0C9-3424ABDD05BD}" presName="parentLeftMargin" presStyleLbl="node1" presStyleIdx="2" presStyleCnt="4"/>
      <dgm:spPr/>
    </dgm:pt>
    <dgm:pt modelId="{5C10C192-F975-466B-A4DD-1C297C7E5A2B}" type="pres">
      <dgm:prSet presAssocID="{2BF11C84-FED4-48A0-B0C9-3424ABDD05B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572A851-39DD-4B09-B571-705B9B16BB35}" type="pres">
      <dgm:prSet presAssocID="{2BF11C84-FED4-48A0-B0C9-3424ABDD05BD}" presName="negativeSpace" presStyleCnt="0"/>
      <dgm:spPr/>
    </dgm:pt>
    <dgm:pt modelId="{1B06C96F-B37C-45F2-A3E9-BE2F1F655F5A}" type="pres">
      <dgm:prSet presAssocID="{2BF11C84-FED4-48A0-B0C9-3424ABDD05B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8BDD516-64D0-42C2-A464-786134BC8C33}" srcId="{4A45F569-641F-4448-AB35-0D9893202682}" destId="{D7A2EDC4-DE68-45B0-9FFC-7E720603CB31}" srcOrd="1" destOrd="0" parTransId="{F8AC5F72-2307-40CB-A435-7346DAF89079}" sibTransId="{2F575A36-9CDE-4FD9-AF96-3749E81C0D75}"/>
    <dgm:cxn modelId="{59FD171E-0FB3-47A5-908D-3D24270F4010}" type="presOf" srcId="{2BF11C84-FED4-48A0-B0C9-3424ABDD05BD}" destId="{E9049C79-7750-4BB5-89C1-ACEDA10958EC}" srcOrd="0" destOrd="0" presId="urn:microsoft.com/office/officeart/2005/8/layout/list1"/>
    <dgm:cxn modelId="{3278D25F-34DB-4C83-B391-E97601F829E6}" type="presOf" srcId="{7138F67D-3CAD-472D-9E0C-70E0385CB017}" destId="{10B593EF-24A8-450D-8209-D0CC617FFC99}" srcOrd="0" destOrd="0" presId="urn:microsoft.com/office/officeart/2005/8/layout/list1"/>
    <dgm:cxn modelId="{6B98615A-2D84-4B58-98D2-BD437D7C52A8}" srcId="{4A45F569-641F-4448-AB35-0D9893202682}" destId="{2BF11C84-FED4-48A0-B0C9-3424ABDD05BD}" srcOrd="3" destOrd="0" parTransId="{69ACBA17-2791-409E-BDCD-F649AE179EA9}" sibTransId="{60DD44F4-1AB2-4C65-A2FE-4F33688877BB}"/>
    <dgm:cxn modelId="{10814591-1E5F-422B-AAAB-7183725DA941}" type="presOf" srcId="{D7A2EDC4-DE68-45B0-9FFC-7E720603CB31}" destId="{FD458FE6-E9ED-4C30-B038-1597D99BA392}" srcOrd="0" destOrd="0" presId="urn:microsoft.com/office/officeart/2005/8/layout/list1"/>
    <dgm:cxn modelId="{2FF0CD9A-E5DE-4F08-97F2-3867856B08A1}" type="presOf" srcId="{D727696F-4E30-4E26-B650-7819EC5A65B9}" destId="{E59B222C-8604-42F4-83DC-8868CD4D3B4C}" srcOrd="1" destOrd="0" presId="urn:microsoft.com/office/officeart/2005/8/layout/list1"/>
    <dgm:cxn modelId="{0C4B74B6-30B0-45BC-B2FA-C93CA9DDD226}" type="presOf" srcId="{4A45F569-641F-4448-AB35-0D9893202682}" destId="{67638065-8CCF-4697-A7E6-E137271F1F33}" srcOrd="0" destOrd="0" presId="urn:microsoft.com/office/officeart/2005/8/layout/list1"/>
    <dgm:cxn modelId="{5E30A7B6-62A2-43DC-A781-AC9393C19091}" type="presOf" srcId="{7138F67D-3CAD-472D-9E0C-70E0385CB017}" destId="{2976EF26-C739-4B86-BDBF-4B372635AEA4}" srcOrd="1" destOrd="0" presId="urn:microsoft.com/office/officeart/2005/8/layout/list1"/>
    <dgm:cxn modelId="{8C6BE0DB-F3D5-494E-8966-27A5E059216B}" type="presOf" srcId="{2BF11C84-FED4-48A0-B0C9-3424ABDD05BD}" destId="{5C10C192-F975-466B-A4DD-1C297C7E5A2B}" srcOrd="1" destOrd="0" presId="urn:microsoft.com/office/officeart/2005/8/layout/list1"/>
    <dgm:cxn modelId="{D14EFADE-239B-40F9-8592-324CF0C8FCD9}" srcId="{4A45F569-641F-4448-AB35-0D9893202682}" destId="{D727696F-4E30-4E26-B650-7819EC5A65B9}" srcOrd="2" destOrd="0" parTransId="{383D28C5-3D41-4F84-A4D2-B296BD474F5C}" sibTransId="{35835CD0-4E5F-4D01-90CF-1206E3C5FAC1}"/>
    <dgm:cxn modelId="{E972BEE5-11BA-46A2-9885-2F15224A1CB1}" type="presOf" srcId="{D7A2EDC4-DE68-45B0-9FFC-7E720603CB31}" destId="{1117A25B-AB1E-4CCB-873B-F3C229B560A8}" srcOrd="1" destOrd="0" presId="urn:microsoft.com/office/officeart/2005/8/layout/list1"/>
    <dgm:cxn modelId="{284817E8-D396-43B6-BF6E-5586B8342309}" srcId="{4A45F569-641F-4448-AB35-0D9893202682}" destId="{7138F67D-3CAD-472D-9E0C-70E0385CB017}" srcOrd="0" destOrd="0" parTransId="{61519B7C-5BD3-4665-9A30-A19769002056}" sibTransId="{669CFBEE-E65C-4C84-9C43-0202BDFB4B3B}"/>
    <dgm:cxn modelId="{3C5E2EEC-B774-4DF6-B585-C6E28F75686C}" type="presOf" srcId="{D727696F-4E30-4E26-B650-7819EC5A65B9}" destId="{8F7F16BF-0430-45FD-9A7E-58636267359B}" srcOrd="0" destOrd="0" presId="urn:microsoft.com/office/officeart/2005/8/layout/list1"/>
    <dgm:cxn modelId="{4A642862-DD10-4AA7-9170-BB85E68BF724}" type="presParOf" srcId="{67638065-8CCF-4697-A7E6-E137271F1F33}" destId="{9E52E3DD-3FC4-42D4-B878-B986D52EB613}" srcOrd="0" destOrd="0" presId="urn:microsoft.com/office/officeart/2005/8/layout/list1"/>
    <dgm:cxn modelId="{362F267D-F1D6-4F87-BEE6-223F1827331E}" type="presParOf" srcId="{9E52E3DD-3FC4-42D4-B878-B986D52EB613}" destId="{10B593EF-24A8-450D-8209-D0CC617FFC99}" srcOrd="0" destOrd="0" presId="urn:microsoft.com/office/officeart/2005/8/layout/list1"/>
    <dgm:cxn modelId="{C471BB2D-2441-4321-B2BB-2DDF6DF068D7}" type="presParOf" srcId="{9E52E3DD-3FC4-42D4-B878-B986D52EB613}" destId="{2976EF26-C739-4B86-BDBF-4B372635AEA4}" srcOrd="1" destOrd="0" presId="urn:microsoft.com/office/officeart/2005/8/layout/list1"/>
    <dgm:cxn modelId="{AED6B4F4-CA29-4299-8160-1849E5E1C76C}" type="presParOf" srcId="{67638065-8CCF-4697-A7E6-E137271F1F33}" destId="{85F91A53-AA44-4BE4-9270-B32EC46EC0DA}" srcOrd="1" destOrd="0" presId="urn:microsoft.com/office/officeart/2005/8/layout/list1"/>
    <dgm:cxn modelId="{1082DCD6-3507-4451-8231-2918255AD3BD}" type="presParOf" srcId="{67638065-8CCF-4697-A7E6-E137271F1F33}" destId="{AD70FAE4-48F6-4670-9EA7-B41ADAD73949}" srcOrd="2" destOrd="0" presId="urn:microsoft.com/office/officeart/2005/8/layout/list1"/>
    <dgm:cxn modelId="{3F4ADFFB-8168-4A5C-9766-335D8C0583B4}" type="presParOf" srcId="{67638065-8CCF-4697-A7E6-E137271F1F33}" destId="{84AED257-2C8A-42CA-AC9B-70BC0C8ABA8A}" srcOrd="3" destOrd="0" presId="urn:microsoft.com/office/officeart/2005/8/layout/list1"/>
    <dgm:cxn modelId="{37402E81-4FE2-408F-8843-9E2C962D58BA}" type="presParOf" srcId="{67638065-8CCF-4697-A7E6-E137271F1F33}" destId="{8F28B2A6-6184-43C0-B5DD-27427194ACC0}" srcOrd="4" destOrd="0" presId="urn:microsoft.com/office/officeart/2005/8/layout/list1"/>
    <dgm:cxn modelId="{77A6A626-F40A-4980-8CB1-0CAE3081D258}" type="presParOf" srcId="{8F28B2A6-6184-43C0-B5DD-27427194ACC0}" destId="{FD458FE6-E9ED-4C30-B038-1597D99BA392}" srcOrd="0" destOrd="0" presId="urn:microsoft.com/office/officeart/2005/8/layout/list1"/>
    <dgm:cxn modelId="{B763DAC5-556B-4053-827D-9E84220496A5}" type="presParOf" srcId="{8F28B2A6-6184-43C0-B5DD-27427194ACC0}" destId="{1117A25B-AB1E-4CCB-873B-F3C229B560A8}" srcOrd="1" destOrd="0" presId="urn:microsoft.com/office/officeart/2005/8/layout/list1"/>
    <dgm:cxn modelId="{23C8A618-B6FB-474F-B698-54C15503A714}" type="presParOf" srcId="{67638065-8CCF-4697-A7E6-E137271F1F33}" destId="{863B3F9D-8BF8-477A-A295-1A09E36EF9C1}" srcOrd="5" destOrd="0" presId="urn:microsoft.com/office/officeart/2005/8/layout/list1"/>
    <dgm:cxn modelId="{B02B6097-BC41-4167-B590-3626CD385F02}" type="presParOf" srcId="{67638065-8CCF-4697-A7E6-E137271F1F33}" destId="{B68019BA-F655-4FF4-8C40-94636E35357B}" srcOrd="6" destOrd="0" presId="urn:microsoft.com/office/officeart/2005/8/layout/list1"/>
    <dgm:cxn modelId="{14B79A27-6C5F-4206-B1E3-9469D315E83F}" type="presParOf" srcId="{67638065-8CCF-4697-A7E6-E137271F1F33}" destId="{2683D63A-0C0D-4719-8EA5-AECBC885E1AF}" srcOrd="7" destOrd="0" presId="urn:microsoft.com/office/officeart/2005/8/layout/list1"/>
    <dgm:cxn modelId="{B877D368-6DD3-4E1B-B8DF-FFEE98DFF7D7}" type="presParOf" srcId="{67638065-8CCF-4697-A7E6-E137271F1F33}" destId="{D408A0FD-0888-419E-BAB8-CCAC581D6D50}" srcOrd="8" destOrd="0" presId="urn:microsoft.com/office/officeart/2005/8/layout/list1"/>
    <dgm:cxn modelId="{4C1A766A-7DBC-4828-8B1A-AF4DC259089D}" type="presParOf" srcId="{D408A0FD-0888-419E-BAB8-CCAC581D6D50}" destId="{8F7F16BF-0430-45FD-9A7E-58636267359B}" srcOrd="0" destOrd="0" presId="urn:microsoft.com/office/officeart/2005/8/layout/list1"/>
    <dgm:cxn modelId="{71E470B3-4536-4EA2-89E6-B2F284007CB8}" type="presParOf" srcId="{D408A0FD-0888-419E-BAB8-CCAC581D6D50}" destId="{E59B222C-8604-42F4-83DC-8868CD4D3B4C}" srcOrd="1" destOrd="0" presId="urn:microsoft.com/office/officeart/2005/8/layout/list1"/>
    <dgm:cxn modelId="{13882766-BCBC-41CD-AF2A-63EA186D03B7}" type="presParOf" srcId="{67638065-8CCF-4697-A7E6-E137271F1F33}" destId="{4D69239D-5DD3-43F2-B364-BCC0F553B7D5}" srcOrd="9" destOrd="0" presId="urn:microsoft.com/office/officeart/2005/8/layout/list1"/>
    <dgm:cxn modelId="{7DD058CA-2CF8-49CA-8614-9006566CA410}" type="presParOf" srcId="{67638065-8CCF-4697-A7E6-E137271F1F33}" destId="{605044BF-82A4-4F6D-993C-5923D6D84D07}" srcOrd="10" destOrd="0" presId="urn:microsoft.com/office/officeart/2005/8/layout/list1"/>
    <dgm:cxn modelId="{9C379E06-8F38-4203-BB65-E787784F4C64}" type="presParOf" srcId="{67638065-8CCF-4697-A7E6-E137271F1F33}" destId="{69DE0F00-448E-480C-8F63-A91F094C1D96}" srcOrd="11" destOrd="0" presId="urn:microsoft.com/office/officeart/2005/8/layout/list1"/>
    <dgm:cxn modelId="{4B1E60C6-FB12-479F-A63A-855545891AB4}" type="presParOf" srcId="{67638065-8CCF-4697-A7E6-E137271F1F33}" destId="{65B6B9C1-5860-44CF-851D-42D314DBCA60}" srcOrd="12" destOrd="0" presId="urn:microsoft.com/office/officeart/2005/8/layout/list1"/>
    <dgm:cxn modelId="{97A4AFC8-50A6-42AA-B2AF-01ED3628B310}" type="presParOf" srcId="{65B6B9C1-5860-44CF-851D-42D314DBCA60}" destId="{E9049C79-7750-4BB5-89C1-ACEDA10958EC}" srcOrd="0" destOrd="0" presId="urn:microsoft.com/office/officeart/2005/8/layout/list1"/>
    <dgm:cxn modelId="{63CE8409-EEB0-4FEB-B383-A63E8AF4AA70}" type="presParOf" srcId="{65B6B9C1-5860-44CF-851D-42D314DBCA60}" destId="{5C10C192-F975-466B-A4DD-1C297C7E5A2B}" srcOrd="1" destOrd="0" presId="urn:microsoft.com/office/officeart/2005/8/layout/list1"/>
    <dgm:cxn modelId="{2EBAE5A5-CE07-4F79-BD94-B4FF3AB64703}" type="presParOf" srcId="{67638065-8CCF-4697-A7E6-E137271F1F33}" destId="{F572A851-39DD-4B09-B571-705B9B16BB35}" srcOrd="13" destOrd="0" presId="urn:microsoft.com/office/officeart/2005/8/layout/list1"/>
    <dgm:cxn modelId="{E4E08106-20D2-4769-958D-5DF5EFEBB5BB}" type="presParOf" srcId="{67638065-8CCF-4697-A7E6-E137271F1F33}" destId="{1B06C96F-B37C-45F2-A3E9-BE2F1F655F5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70FAE4-48F6-4670-9EA7-B41ADAD73949}">
      <dsp:nvSpPr>
        <dsp:cNvPr id="0" name=""/>
        <dsp:cNvSpPr/>
      </dsp:nvSpPr>
      <dsp:spPr>
        <a:xfrm>
          <a:off x="0" y="485855"/>
          <a:ext cx="6364224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76EF26-C739-4B86-BDBF-4B372635AEA4}">
      <dsp:nvSpPr>
        <dsp:cNvPr id="0" name=""/>
        <dsp:cNvSpPr/>
      </dsp:nvSpPr>
      <dsp:spPr>
        <a:xfrm>
          <a:off x="318211" y="28295"/>
          <a:ext cx="4454956" cy="9151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100" kern="1200"/>
            <a:t>各個感測器精確度不佳</a:t>
          </a:r>
          <a:endParaRPr lang="en-US" sz="3100" kern="1200"/>
        </a:p>
      </dsp:txBody>
      <dsp:txXfrm>
        <a:off x="362883" y="72967"/>
        <a:ext cx="4365612" cy="825776"/>
      </dsp:txXfrm>
    </dsp:sp>
    <dsp:sp modelId="{B68019BA-F655-4FF4-8C40-94636E35357B}">
      <dsp:nvSpPr>
        <dsp:cNvPr id="0" name=""/>
        <dsp:cNvSpPr/>
      </dsp:nvSpPr>
      <dsp:spPr>
        <a:xfrm>
          <a:off x="0" y="1892015"/>
          <a:ext cx="6364224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17A25B-AB1E-4CCB-873B-F3C229B560A8}">
      <dsp:nvSpPr>
        <dsp:cNvPr id="0" name=""/>
        <dsp:cNvSpPr/>
      </dsp:nvSpPr>
      <dsp:spPr>
        <a:xfrm>
          <a:off x="318211" y="1434455"/>
          <a:ext cx="4454956" cy="915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100" kern="1200"/>
            <a:t>優化程式邏輯</a:t>
          </a:r>
          <a:endParaRPr lang="en-US" sz="3100" kern="1200"/>
        </a:p>
      </dsp:txBody>
      <dsp:txXfrm>
        <a:off x="362883" y="1479127"/>
        <a:ext cx="4365612" cy="825776"/>
      </dsp:txXfrm>
    </dsp:sp>
    <dsp:sp modelId="{605044BF-82A4-4F6D-993C-5923D6D84D07}">
      <dsp:nvSpPr>
        <dsp:cNvPr id="0" name=""/>
        <dsp:cNvSpPr/>
      </dsp:nvSpPr>
      <dsp:spPr>
        <a:xfrm>
          <a:off x="0" y="3298176"/>
          <a:ext cx="6364224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9B222C-8604-42F4-83DC-8868CD4D3B4C}">
      <dsp:nvSpPr>
        <dsp:cNvPr id="0" name=""/>
        <dsp:cNvSpPr/>
      </dsp:nvSpPr>
      <dsp:spPr>
        <a:xfrm>
          <a:off x="318211" y="2840615"/>
          <a:ext cx="4454956" cy="9151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100" kern="1200"/>
            <a:t>加入整合控制其他項目</a:t>
          </a:r>
          <a:endParaRPr lang="en-US" sz="3100" kern="1200"/>
        </a:p>
      </dsp:txBody>
      <dsp:txXfrm>
        <a:off x="362883" y="2885287"/>
        <a:ext cx="4365612" cy="825776"/>
      </dsp:txXfrm>
    </dsp:sp>
    <dsp:sp modelId="{1B06C96F-B37C-45F2-A3E9-BE2F1F655F5A}">
      <dsp:nvSpPr>
        <dsp:cNvPr id="0" name=""/>
        <dsp:cNvSpPr/>
      </dsp:nvSpPr>
      <dsp:spPr>
        <a:xfrm>
          <a:off x="0" y="4704335"/>
          <a:ext cx="6364224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0C192-F975-466B-A4DD-1C297C7E5A2B}">
      <dsp:nvSpPr>
        <dsp:cNvPr id="0" name=""/>
        <dsp:cNvSpPr/>
      </dsp:nvSpPr>
      <dsp:spPr>
        <a:xfrm>
          <a:off x="318211" y="4246776"/>
          <a:ext cx="4454956" cy="9151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100" kern="1200"/>
            <a:t>設計</a:t>
          </a:r>
          <a:r>
            <a:rPr lang="en-US" sz="3100" kern="1200"/>
            <a:t>APP</a:t>
          </a:r>
        </a:p>
      </dsp:txBody>
      <dsp:txXfrm>
        <a:off x="362883" y="4291448"/>
        <a:ext cx="4365612" cy="825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B3DF9-5175-4B0A-9830-E053B5A34782}" type="datetimeFigureOut">
              <a:rPr lang="zh-TW" altLang="en-US" smtClean="0"/>
              <a:t>2023/2/24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56CAE-6CCF-4A52-A9A3-94A5DF963D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434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474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9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5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6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17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7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4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5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2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7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8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ainbow reflection at the sky">
            <a:extLst>
              <a:ext uri="{FF2B5EF4-FFF2-40B4-BE49-F238E27FC236}">
                <a16:creationId xmlns:a16="http://schemas.microsoft.com/office/drawing/2014/main" id="{5DD66728-15B4-8CAB-0B89-DDE06BEB18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126980" y="63510"/>
            <a:ext cx="12191980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zh-TW" altLang="en-US" sz="6000">
                <a:solidFill>
                  <a:schemeClr val="bg1"/>
                </a:solidFill>
                <a:latin typeface="STKaiti"/>
                <a:ea typeface="STKaiti"/>
                <a:cs typeface="Calibri Light"/>
              </a:rPr>
              <a:t>溫度感測器</a:t>
            </a:r>
            <a:endParaRPr lang="zh-TW" altLang="en-US" sz="6000">
              <a:solidFill>
                <a:schemeClr val="bg1"/>
              </a:solidFill>
              <a:latin typeface="STKaiti"/>
              <a:ea typeface="STKaiti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solidFill>
                  <a:schemeClr val="bg1"/>
                </a:solidFill>
                <a:latin typeface="STKaiti"/>
                <a:ea typeface="STKaiti"/>
              </a:rPr>
              <a:t>黃文中    </a:t>
            </a:r>
            <a:endParaRPr lang="zh-TW">
              <a:solidFill>
                <a:schemeClr val="bg1"/>
              </a:solidFill>
            </a:endParaRPr>
          </a:p>
          <a:p>
            <a:r>
              <a:rPr lang="zh-TW" altLang="en-US">
                <a:solidFill>
                  <a:schemeClr val="bg1"/>
                </a:solidFill>
                <a:latin typeface="STKaiti"/>
                <a:ea typeface="STKaiti"/>
              </a:rPr>
              <a:t>王歆慈</a:t>
            </a:r>
            <a:endParaRPr lang="zh-TW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5509B1-446C-A732-B5D3-F53FEBB1F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977" y="418801"/>
            <a:ext cx="10168128" cy="1179576"/>
          </a:xfrm>
        </p:spPr>
        <p:txBody>
          <a:bodyPr/>
          <a:lstStyle/>
          <a:p>
            <a:pPr algn="just"/>
            <a:r>
              <a:rPr lang="zh-TW" altLang="en-US" dirty="0"/>
              <a:t>主程式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F24952-F34F-8C3C-962D-4A845C380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334" y="2419865"/>
            <a:ext cx="10168128" cy="3694176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帶入前面兩個主要執行序，</a:t>
            </a:r>
            <a:br>
              <a:rPr lang="en-US" altLang="zh-TW" sz="2400" dirty="0"/>
            </a:br>
            <a:r>
              <a:rPr lang="zh-TW" altLang="en-US" sz="2400" dirty="0"/>
              <a:t>讀取溫溼度感測器的值，</a:t>
            </a:r>
            <a:br>
              <a:rPr lang="en-US" altLang="zh-TW" sz="2400" dirty="0"/>
            </a:br>
            <a:r>
              <a:rPr lang="zh-TW" altLang="en-US" sz="2400" dirty="0"/>
              <a:t>並輸出在</a:t>
            </a:r>
            <a:r>
              <a:rPr lang="en-US" altLang="zh-TW" sz="2400" dirty="0"/>
              <a:t>LCD</a:t>
            </a:r>
            <a:r>
              <a:rPr lang="zh-TW" altLang="en-US" sz="2400" dirty="0"/>
              <a:t>面板上。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93436C3-11BC-022B-2ADD-0DA91C903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271" y="2361930"/>
            <a:ext cx="6733310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19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C42FE8-5AC6-B221-C87C-E00B9DA73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 Notify</a:t>
            </a:r>
            <a:r>
              <a:rPr lang="zh-TW" altLang="en-US" dirty="0"/>
              <a:t>判斷式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83260A-299E-52BA-F685-4040A21C9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5312570"/>
            <a:ext cx="10168128" cy="3694176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最後跟前面的函數一樣，判斷溫溼度是否超過標準值如超過便會自動使用</a:t>
            </a:r>
            <a:r>
              <a:rPr lang="en-US" altLang="zh-TW" sz="2400" dirty="0"/>
              <a:t>Line Notify</a:t>
            </a:r>
            <a:r>
              <a:rPr lang="zh-TW" altLang="en-US" sz="2400" dirty="0"/>
              <a:t>通知使用者當前的溫度及濕度，以便後續處理。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B5DCB26-0C93-9CC4-9A45-17DAF1920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173" y="2290939"/>
            <a:ext cx="8973802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7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CE2328-17F9-4FA5-B956-3B8FC5B5A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完整程式碼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C3D241-164A-4A4C-9BE6-4196900DC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F632F94-B060-444E-AB3D-C291EC0B6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86" y="1813508"/>
            <a:ext cx="4895005" cy="502320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909693F-0FBF-4AED-9F4C-1ADB0B16A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573" y="1828894"/>
            <a:ext cx="5169617" cy="502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39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2B73A2-B4CD-471C-9D87-7BEEF9E74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完整程式碼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8DCD48-EBE6-4CB5-908D-000F65A19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8A8360F-F212-4F52-8803-B1900412C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83" y="1728216"/>
            <a:ext cx="4514543" cy="493238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BC94173-C1F8-42BB-B706-FAD845B64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967" y="1728216"/>
            <a:ext cx="6799914" cy="438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09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120AC5-8C58-B767-CF01-26FEB6A7F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程式最後結果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FEF922-9666-BD07-221A-FFC18028B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64C2F8B-64A4-4922-A4D6-E73FCF6CB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288" y="2133905"/>
            <a:ext cx="4430535" cy="398313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A323439-EA47-4CD2-8466-7B9121E06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177" y="2060386"/>
            <a:ext cx="3684281" cy="433697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A99F940-1D8C-4581-9EF8-6BD4ABCAB99D}"/>
              </a:ext>
            </a:extLst>
          </p:cNvPr>
          <p:cNvSpPr txBox="1"/>
          <p:nvPr/>
        </p:nvSpPr>
        <p:spPr>
          <a:xfrm>
            <a:off x="1239177" y="6285486"/>
            <a:ext cx="3615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Line Notify</a:t>
            </a:r>
            <a:r>
              <a:rPr lang="zh-TW" altLang="en-US" sz="2400" dirty="0"/>
              <a:t> 上回傳的訊息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F303102-9F5E-4BEF-8215-750CC7F4AE2D}"/>
              </a:ext>
            </a:extLst>
          </p:cNvPr>
          <p:cNvSpPr txBox="1"/>
          <p:nvPr/>
        </p:nvSpPr>
        <p:spPr>
          <a:xfrm>
            <a:off x="7268543" y="6166529"/>
            <a:ext cx="4989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存在數據庫裡的資料</a:t>
            </a:r>
          </a:p>
        </p:txBody>
      </p:sp>
    </p:spTree>
    <p:extLst>
      <p:ext uri="{BB962C8B-B14F-4D97-AF65-F5344CB8AC3E}">
        <p14:creationId xmlns:p14="http://schemas.microsoft.com/office/powerpoint/2010/main" val="1133981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5BAD1-2A07-4D5A-A3CF-E1A3C901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程式執行中外觀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ECACB6A-903C-46EC-950E-F16ACFCC9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52182" y="274705"/>
            <a:ext cx="4839693" cy="7746711"/>
          </a:xfrm>
        </p:spPr>
      </p:pic>
    </p:spTree>
    <p:extLst>
      <p:ext uri="{BB962C8B-B14F-4D97-AF65-F5344CB8AC3E}">
        <p14:creationId xmlns:p14="http://schemas.microsoft.com/office/powerpoint/2010/main" val="2710834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F773CF3-62F0-C3D8-141C-6A61F017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4197096" cy="4526280"/>
          </a:xfrm>
        </p:spPr>
        <p:txBody>
          <a:bodyPr>
            <a:normAutofit/>
          </a:bodyPr>
          <a:lstStyle/>
          <a:p>
            <a:r>
              <a:rPr lang="zh-TW" altLang="en-US" dirty="0"/>
              <a:t>未來展望及改進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E21FBED8-63DB-9590-D23E-CDB6218F6D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3732110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4072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4" descr="一張含有 地面, 公園 的圖片&#10;&#10;自動產生的描述">
            <a:extLst>
              <a:ext uri="{FF2B5EF4-FFF2-40B4-BE49-F238E27FC236}">
                <a16:creationId xmlns:a16="http://schemas.microsoft.com/office/drawing/2014/main" id="{54E7393C-783C-2FEB-7B16-C6B3539540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10" r="4690" b="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4ADAF43-188B-80FE-9F1B-21715893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z="3600" dirty="0">
                <a:latin typeface="STKaiti"/>
                <a:ea typeface="STKaiti"/>
              </a:rPr>
              <a:t>程式應用產業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878529-8C26-D1EC-F631-CC26596F3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 sz="3600" dirty="0">
                <a:latin typeface="STKaiti"/>
                <a:ea typeface="STKaiti"/>
              </a:rPr>
              <a:t>栽種植物溫室產房、酒窖、古董店、雪茄存放室、醫療裝置。</a:t>
            </a:r>
          </a:p>
        </p:txBody>
      </p:sp>
    </p:spTree>
    <p:extLst>
      <p:ext uri="{BB962C8B-B14F-4D97-AF65-F5344CB8AC3E}">
        <p14:creationId xmlns:p14="http://schemas.microsoft.com/office/powerpoint/2010/main" val="910350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BDC3FB4-7D1E-4B78-9DE6-81CDA7850198}"/>
              </a:ext>
            </a:extLst>
          </p:cNvPr>
          <p:cNvSpPr txBox="1"/>
          <p:nvPr/>
        </p:nvSpPr>
        <p:spPr>
          <a:xfrm>
            <a:off x="4924746" y="2465798"/>
            <a:ext cx="23425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END</a:t>
            </a:r>
            <a:endParaRPr lang="zh-TW" altLang="en-US" sz="9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7EAD62C-AF96-4BCD-B6CD-DF1CCAECD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70" y="85258"/>
            <a:ext cx="11888859" cy="668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3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圖片 6" descr="一張含有 船隻, 圓桶, 室內, 地下室 的圖片&#10;&#10;自動產生的描述">
            <a:extLst>
              <a:ext uri="{FF2B5EF4-FFF2-40B4-BE49-F238E27FC236}">
                <a16:creationId xmlns:a16="http://schemas.microsoft.com/office/drawing/2014/main" id="{AF1D1DAC-1CD9-8511-E7DD-81298943D8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06" r="20378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B5F0DB05-6021-5794-0866-9E841EF36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6000" dirty="0">
                <a:latin typeface="STKaiti"/>
                <a:ea typeface="STKaiti"/>
              </a:rPr>
              <a:t>動機-</a:t>
            </a:r>
            <a:r>
              <a:rPr lang="zh-TW" sz="6000" dirty="0">
                <a:latin typeface="STKaiti"/>
                <a:ea typeface="STKaiti"/>
                <a:cs typeface="+mj-lt"/>
              </a:rPr>
              <a:t>酒窖</a:t>
            </a:r>
            <a:endParaRPr lang="zh-TW" altLang="en-US" sz="6000" dirty="0">
              <a:latin typeface="STKaiti"/>
              <a:ea typeface="STKait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16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76">
            <a:extLst>
              <a:ext uri="{FF2B5EF4-FFF2-40B4-BE49-F238E27FC236}">
                <a16:creationId xmlns:a16="http://schemas.microsoft.com/office/drawing/2014/main" id="{DF44879F-6698-4394-89D4-7B3CDB92E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!!Rectangle">
            <a:extLst>
              <a:ext uri="{FF2B5EF4-FFF2-40B4-BE49-F238E27FC236}">
                <a16:creationId xmlns:a16="http://schemas.microsoft.com/office/drawing/2014/main" id="{C65FD3B2-577C-49A0-B40E-4845C5D59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圖片 5" descr="一張含有 清新 的圖片&#10;&#10;自動產生的描述">
            <a:extLst>
              <a:ext uri="{FF2B5EF4-FFF2-40B4-BE49-F238E27FC236}">
                <a16:creationId xmlns:a16="http://schemas.microsoft.com/office/drawing/2014/main" id="{826F57C5-2265-D6F2-1547-3D8948EB34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544" b="1109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0" name="Rectangle 80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Rectangle 8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011854-1D74-937D-4D2E-CC72B382D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48" y="3146769"/>
            <a:ext cx="11144504" cy="383278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zh-TW" altLang="en-US" sz="2400" dirty="0">
                <a:solidFill>
                  <a:srgbClr val="FFFFFF"/>
                </a:solidFill>
                <a:latin typeface="STKaiti"/>
                <a:ea typeface="STKaiti"/>
              </a:rPr>
              <a:t>「溫度」過低（-4°Ｃ以下）會減緩熟成的速度,甚至造成酒結冰將軟木塞推出瓶口;過高的溫度（30°Ｃ以上）會加快葡萄酒熟成，使揮發性較高的化合物因為氣化而消失，葡萄酒的顏色以及澄清度都會受到影響。 「濕度」過高軟木塞可能滋生細菌，過低易使軟木塞乾裂脆化。「穩定靜置」的環境使美酒自然發酵，震動搖晃則使其變質。而長期暴露在「光線」下會使美酒老化變質腐敗、酒精過度揮發。 台灣四面環海濕度偏高，環境通常不適合保存葡萄酒，為了避免花大錢買心愛的好酒，因保存不當而變質走味影響品飲味道。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6D05A36-6D46-0244-3103-B414EEE990BE}"/>
              </a:ext>
            </a:extLst>
          </p:cNvPr>
          <p:cNvSpPr txBox="1"/>
          <p:nvPr/>
        </p:nvSpPr>
        <p:spPr>
          <a:xfrm>
            <a:off x="6210300" y="3505200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FFE5CB5-5062-D80E-7B42-A3645D820559}"/>
              </a:ext>
            </a:extLst>
          </p:cNvPr>
          <p:cNvSpPr txBox="1"/>
          <p:nvPr/>
        </p:nvSpPr>
        <p:spPr>
          <a:xfrm>
            <a:off x="723898" y="1260237"/>
            <a:ext cx="799886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6000" dirty="0">
                <a:solidFill>
                  <a:schemeClr val="bg1"/>
                </a:solidFill>
                <a:latin typeface="STKaiti"/>
                <a:ea typeface="STKaiti"/>
              </a:rPr>
              <a:t>需要解決的問題</a:t>
            </a:r>
          </a:p>
        </p:txBody>
      </p:sp>
    </p:spTree>
    <p:extLst>
      <p:ext uri="{BB962C8B-B14F-4D97-AF65-F5344CB8AC3E}">
        <p14:creationId xmlns:p14="http://schemas.microsoft.com/office/powerpoint/2010/main" val="18395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B099E-B37D-2685-F54B-0B39F7489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691" y="481503"/>
            <a:ext cx="10168128" cy="1179576"/>
          </a:xfrm>
        </p:spPr>
        <p:txBody>
          <a:bodyPr/>
          <a:lstStyle/>
          <a:p>
            <a:r>
              <a:rPr lang="zh-TW" altLang="en-US" dirty="0">
                <a:latin typeface="STKaiti"/>
                <a:ea typeface="STKaiti"/>
              </a:rPr>
              <a:t>使用材料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1C1A8DE-B8CE-1D4E-37EB-897675C4036E}"/>
              </a:ext>
            </a:extLst>
          </p:cNvPr>
          <p:cNvSpPr txBox="1"/>
          <p:nvPr/>
        </p:nvSpPr>
        <p:spPr>
          <a:xfrm>
            <a:off x="623893" y="3921368"/>
            <a:ext cx="3741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Raspberry Pi 3 model B</a:t>
            </a:r>
            <a:endParaRPr lang="zh-TW" altLang="en-US" sz="2400" dirty="0"/>
          </a:p>
        </p:txBody>
      </p:sp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5EF84176-4C13-B9D8-4897-CF887E3E6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01" y="1937739"/>
            <a:ext cx="2438198" cy="187131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55C90E5-4DEE-D0EE-1BCA-6561C35DA291}"/>
              </a:ext>
            </a:extLst>
          </p:cNvPr>
          <p:cNvSpPr txBox="1"/>
          <p:nvPr/>
        </p:nvSpPr>
        <p:spPr>
          <a:xfrm>
            <a:off x="4317125" y="3927298"/>
            <a:ext cx="4249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帶有</a:t>
            </a:r>
            <a:r>
              <a:rPr lang="en-US" altLang="zh-TW" sz="2400" dirty="0"/>
              <a:t>I2C</a:t>
            </a:r>
            <a:r>
              <a:rPr lang="zh-TW" altLang="en-US" sz="2400" dirty="0"/>
              <a:t>的</a:t>
            </a:r>
            <a:r>
              <a:rPr lang="en-US" altLang="zh-TW" sz="2400" dirty="0"/>
              <a:t>16</a:t>
            </a:r>
            <a:r>
              <a:rPr lang="zh-TW" altLang="en-US" sz="2400" dirty="0"/>
              <a:t>*</a:t>
            </a:r>
            <a:r>
              <a:rPr lang="en-US" altLang="zh-TW" sz="2400" dirty="0"/>
              <a:t>2LCD</a:t>
            </a:r>
            <a:r>
              <a:rPr lang="zh-TW" altLang="en-US" sz="2400" dirty="0"/>
              <a:t>面板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A983AD97-DDE7-0A90-FF44-119D1929F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4180" y="2287602"/>
            <a:ext cx="2078088" cy="1247775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50ABB6E5-D2AD-2F8A-7E07-C2A1F76CDBB1}"/>
              </a:ext>
            </a:extLst>
          </p:cNvPr>
          <p:cNvSpPr txBox="1"/>
          <p:nvPr/>
        </p:nvSpPr>
        <p:spPr>
          <a:xfrm>
            <a:off x="8184082" y="3940964"/>
            <a:ext cx="3634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超聲波測距模組</a:t>
            </a:r>
            <a:r>
              <a:rPr lang="en-US" altLang="zh-TW" sz="2400" dirty="0"/>
              <a:t>HCSR04</a:t>
            </a:r>
            <a:endParaRPr lang="zh-TW" altLang="en-US" sz="2400" dirty="0"/>
          </a:p>
        </p:txBody>
      </p:sp>
      <p:pic>
        <p:nvPicPr>
          <p:cNvPr id="3078" name="Picture 6" descr="心得】玩轉樹莓派數播(一) - Moode @影音視聽討論區哈啦板- 巴哈姆特">
            <a:extLst>
              <a:ext uri="{FF2B5EF4-FFF2-40B4-BE49-F238E27FC236}">
                <a16:creationId xmlns:a16="http://schemas.microsoft.com/office/drawing/2014/main" id="{9BDC1C8E-80A1-0E95-5895-D5683ECBA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610" y="2115333"/>
            <a:ext cx="2495837" cy="1825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KY-006 無源蜂鳴器模組Passive Buzzer | HK STEM Club">
            <a:extLst>
              <a:ext uri="{FF2B5EF4-FFF2-40B4-BE49-F238E27FC236}">
                <a16:creationId xmlns:a16="http://schemas.microsoft.com/office/drawing/2014/main" id="{84D64FC7-D809-020E-2451-705C4282F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660" y="4507018"/>
            <a:ext cx="2373059" cy="160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YFROBOT DHT11溫度濕度模組溫濕度模組DHT11感測器arduino w44">
            <a:extLst>
              <a:ext uri="{FF2B5EF4-FFF2-40B4-BE49-F238E27FC236}">
                <a16:creationId xmlns:a16="http://schemas.microsoft.com/office/drawing/2014/main" id="{630B4B34-7B92-0C59-105D-E9CEEAEE3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283" y="4391371"/>
            <a:ext cx="1994321" cy="199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A570E349-07AB-CC4B-2076-6CF040DCF5FA}"/>
              </a:ext>
            </a:extLst>
          </p:cNvPr>
          <p:cNvSpPr txBox="1"/>
          <p:nvPr/>
        </p:nvSpPr>
        <p:spPr>
          <a:xfrm>
            <a:off x="3221414" y="611971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無緣蜂鳴器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D3D0F1D-D199-B60D-5D54-B5F651764509}"/>
              </a:ext>
            </a:extLst>
          </p:cNvPr>
          <p:cNvSpPr txBox="1"/>
          <p:nvPr/>
        </p:nvSpPr>
        <p:spPr>
          <a:xfrm>
            <a:off x="6494689" y="6107857"/>
            <a:ext cx="3378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溫溼度感測器</a:t>
            </a:r>
            <a:r>
              <a:rPr lang="en-US" altLang="zh-TW" sz="2400" dirty="0"/>
              <a:t>DHT-11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4076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0C342B1-DD5E-4DEF-9A5B-71F667AC8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4800">
                <a:latin typeface="STKaiti"/>
                <a:ea typeface="STKaiti"/>
              </a:rPr>
              <a:t>程式流程圖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BCF936D-98BC-423E-815E-BCBC9A86A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503" y="543211"/>
            <a:ext cx="7147497" cy="577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45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5B7CABB-2032-E297-7293-A0936CFEE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5000" dirty="0">
                <a:latin typeface="STKaiti"/>
                <a:ea typeface="STKaiti"/>
              </a:rPr>
              <a:t>蜂鳴器函數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83A7F6-AF19-1340-7EB9-5A68D2253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 sz="3200">
                <a:latin typeface="STKaiti"/>
                <a:ea typeface="STKaiti"/>
              </a:rPr>
              <a:t>控制蜂鳴器讓其不停運作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BD00127-5057-4D12-8F93-992F5300E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26" y="904891"/>
            <a:ext cx="11402445" cy="504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450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674851-6BCB-B564-2A58-FCCB8EA25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STKaiti"/>
                <a:ea typeface="STKaiti"/>
              </a:rPr>
              <a:t>超聲波感測器前置函數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3486B8-584E-BECE-3415-351DD820A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TW" dirty="0">
                <a:latin typeface="STKaiti"/>
                <a:ea typeface="STKaiti"/>
              </a:rPr>
              <a:t>1.</a:t>
            </a:r>
            <a:r>
              <a:rPr lang="zh-TW" altLang="en-US" b="0" i="0" dirty="0">
                <a:solidFill>
                  <a:srgbClr val="777777"/>
                </a:solidFill>
                <a:effectLst/>
                <a:latin typeface="STKaiti"/>
                <a:ea typeface="STKaiti"/>
              </a:rPr>
              <a:t> </a:t>
            </a:r>
            <a:r>
              <a:rPr lang="en-US" altLang="zh-TW" b="0" i="0" dirty="0">
                <a:effectLst/>
                <a:latin typeface="STKaiti"/>
                <a:ea typeface="STKaiti"/>
              </a:rPr>
              <a:t>Trigger </a:t>
            </a:r>
            <a:r>
              <a:rPr lang="zh-TW" altLang="en-US" b="0" i="0" dirty="0">
                <a:effectLst/>
                <a:latin typeface="STKaiti"/>
                <a:ea typeface="STKaiti"/>
              </a:rPr>
              <a:t>腳送出 </a:t>
            </a:r>
            <a:r>
              <a:rPr lang="en-US" altLang="zh-TW" b="0" i="0" dirty="0">
                <a:effectLst/>
                <a:latin typeface="STKaiti"/>
                <a:ea typeface="STKaiti"/>
              </a:rPr>
              <a:t>10 </a:t>
            </a:r>
            <a:r>
              <a:rPr lang="zh-TW" altLang="en-US" b="0" i="0" dirty="0">
                <a:effectLst/>
                <a:latin typeface="STKaiti"/>
                <a:ea typeface="STKaiti"/>
              </a:rPr>
              <a:t>微秒</a:t>
            </a:r>
            <a:br>
              <a:rPr lang="en-US" altLang="zh-TW" b="0" i="0" dirty="0">
                <a:effectLst/>
                <a:latin typeface="STKaiti"/>
              </a:rPr>
            </a:br>
            <a:r>
              <a:rPr lang="zh-TW" altLang="en-US" dirty="0">
                <a:latin typeface="STKaiti"/>
                <a:ea typeface="STKaiti"/>
              </a:rPr>
              <a:t>   </a:t>
            </a:r>
            <a:r>
              <a:rPr lang="zh-TW" altLang="en-US" b="0" i="0" dirty="0">
                <a:effectLst/>
                <a:latin typeface="STKaiti"/>
                <a:ea typeface="STKaiti"/>
              </a:rPr>
              <a:t> 的 </a:t>
            </a:r>
            <a:r>
              <a:rPr lang="en-US" altLang="zh-TW" b="0" i="0" dirty="0">
                <a:effectLst/>
                <a:latin typeface="STKaiti"/>
                <a:ea typeface="STKaiti"/>
              </a:rPr>
              <a:t>HIGH </a:t>
            </a:r>
            <a:r>
              <a:rPr lang="zh-TW" altLang="en-US" b="0" i="0" dirty="0">
                <a:effectLst/>
                <a:latin typeface="STKaiti"/>
                <a:ea typeface="STKaiti"/>
              </a:rPr>
              <a:t>準位脈衝</a:t>
            </a:r>
            <a:r>
              <a:rPr lang="zh-TW" altLang="en-US" dirty="0">
                <a:latin typeface="STKaiti"/>
                <a:ea typeface="STKaiti"/>
              </a:rPr>
              <a:t>，</a:t>
            </a:r>
            <a:r>
              <a:rPr lang="en-US" altLang="zh-TW" b="0" i="0" dirty="0">
                <a:effectLst/>
                <a:latin typeface="STKaiti"/>
                <a:ea typeface="STKaiti"/>
              </a:rPr>
              <a:t> </a:t>
            </a:r>
            <a:br>
              <a:rPr lang="en-US" altLang="zh-TW" b="0" i="0" dirty="0">
                <a:effectLst/>
                <a:latin typeface="STKaiti"/>
              </a:rPr>
            </a:br>
            <a:r>
              <a:rPr lang="zh-TW" altLang="en-US" dirty="0">
                <a:latin typeface="STKaiti"/>
                <a:ea typeface="STKaiti"/>
              </a:rPr>
              <a:t>   </a:t>
            </a:r>
            <a:r>
              <a:rPr lang="zh-TW" altLang="en-US" b="0" i="0" dirty="0">
                <a:effectLst/>
                <a:latin typeface="STKaiti"/>
                <a:ea typeface="STKaiti"/>
              </a:rPr>
              <a:t> 以觸發發射器送出</a:t>
            </a:r>
            <a:br>
              <a:rPr lang="en-US" altLang="zh-TW" b="0" i="0" dirty="0">
                <a:effectLst/>
                <a:latin typeface="STKaiti"/>
              </a:rPr>
            </a:br>
            <a:r>
              <a:rPr lang="zh-TW" altLang="en-US" dirty="0">
                <a:latin typeface="STKaiti"/>
                <a:ea typeface="STKaiti"/>
              </a:rPr>
              <a:t>   </a:t>
            </a:r>
            <a:r>
              <a:rPr lang="zh-TW" altLang="en-US" b="0" i="0" dirty="0">
                <a:effectLst/>
                <a:latin typeface="STKaiti"/>
                <a:ea typeface="STKaiti"/>
              </a:rPr>
              <a:t> 超音波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TKaiti"/>
                <a:ea typeface="STKaiti"/>
              </a:rPr>
              <a:t>。</a:t>
            </a:r>
            <a:endParaRPr lang="en-US" altLang="zh-TW" dirty="0">
              <a:latin typeface="STKaiti"/>
              <a:ea typeface="STKaiti"/>
            </a:endParaRPr>
          </a:p>
          <a:p>
            <a:r>
              <a:rPr lang="en-US" altLang="zh-TW" dirty="0">
                <a:latin typeface="STKaiti"/>
                <a:ea typeface="STKaiti"/>
              </a:rPr>
              <a:t>2.</a:t>
            </a:r>
            <a:r>
              <a:rPr lang="zh-TW" altLang="en-US" dirty="0">
                <a:latin typeface="STKaiti"/>
                <a:ea typeface="STKaiti"/>
              </a:rPr>
              <a:t> </a:t>
            </a:r>
            <a:r>
              <a:rPr lang="zh-TW" altLang="en-US" dirty="0">
                <a:solidFill>
                  <a:srgbClr val="374151"/>
                </a:solidFill>
                <a:latin typeface="STKaiti"/>
                <a:ea typeface="STKaiti"/>
              </a:rPr>
              <a:t>等待超音波感測器</a:t>
            </a:r>
            <a:br>
              <a:rPr lang="en-US" altLang="zh-TW" dirty="0">
                <a:latin typeface="STKaiti"/>
              </a:rPr>
            </a:br>
            <a:r>
              <a:rPr lang="zh-TW" altLang="en-US" dirty="0">
                <a:solidFill>
                  <a:srgbClr val="374151"/>
                </a:solidFill>
                <a:latin typeface="STKaiti"/>
                <a:ea typeface="STKaiti"/>
              </a:rPr>
              <a:t>    返回信號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TKaiti"/>
                <a:ea typeface="STKaiti"/>
              </a:rPr>
              <a:t>。</a:t>
            </a:r>
            <a:endParaRPr lang="zh-TW" altLang="en-US" dirty="0">
              <a:latin typeface="STKaiti"/>
              <a:ea typeface="STKaiti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5867057-1018-198D-5D78-973A088E8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409" y="2478024"/>
            <a:ext cx="5639587" cy="348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76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23733F-1D9D-13EB-82F1-F1A6B41DB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469072"/>
            <a:ext cx="10168128" cy="1179576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STKaiti"/>
                <a:ea typeface="STKaiti"/>
              </a:rPr>
              <a:t>主要超聲波函數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70F51F-9A4F-C518-A08B-7E1BE671B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95" y="2239984"/>
            <a:ext cx="5257462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>
                <a:latin typeface="STKaiti"/>
                <a:ea typeface="STKaiti"/>
              </a:rPr>
              <a:t>引用前面所設的前置函數，當溫溼度超過標準，啟動蜂鳴器，計算超聲波傳回的時間，接著帶入公式，最後超聲波判斷是否有人出現停止函數。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FD1BEFE-E30F-0875-26DC-80B6349FB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632" y="1128161"/>
            <a:ext cx="4865677" cy="539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253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432D2B-E9A4-B628-A073-B84171F7F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latin typeface="STKaiti"/>
                <a:ea typeface="STKaiti"/>
              </a:rPr>
              <a:t>MySQL</a:t>
            </a:r>
            <a:r>
              <a:rPr lang="zh-TW" altLang="en-US" sz="4800" dirty="0">
                <a:latin typeface="STKaiti"/>
                <a:ea typeface="STKaiti"/>
              </a:rPr>
              <a:t>相關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216A42-6E35-BB73-E739-EDB584EEB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9525" y="5010912"/>
            <a:ext cx="10168128" cy="3694176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這段程式碼是為了優化資料庫減少資料庫內</a:t>
            </a:r>
            <a:br>
              <a:rPr lang="en-US" altLang="zh-TW" sz="2400" dirty="0"/>
            </a:br>
            <a:r>
              <a:rPr lang="zh-TW" altLang="en-US" sz="2400" dirty="0"/>
              <a:t>多餘的檔案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endParaRPr lang="zh-TW" altLang="en-US" sz="24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C0929E7-36B5-B95A-EFDD-CA2250CCC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524" y="2241755"/>
            <a:ext cx="6655160" cy="205494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62E80F65-8F64-47B8-B1F1-BC7E05E4F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27" y="2241755"/>
            <a:ext cx="4483638" cy="213654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9433D4E-5696-4CD7-915C-8CA3EF2F4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86" y="4949952"/>
            <a:ext cx="4170817" cy="55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74436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_2SEEDS">
      <a:dk1>
        <a:srgbClr val="000000"/>
      </a:dk1>
      <a:lt1>
        <a:srgbClr val="FFFFFF"/>
      </a:lt1>
      <a:dk2>
        <a:srgbClr val="242741"/>
      </a:dk2>
      <a:lt2>
        <a:srgbClr val="E2E6E8"/>
      </a:lt2>
      <a:accent1>
        <a:srgbClr val="C19478"/>
      </a:accent1>
      <a:accent2>
        <a:srgbClr val="CC9092"/>
      </a:accent2>
      <a:accent3>
        <a:srgbClr val="ABA179"/>
      </a:accent3>
      <a:accent4>
        <a:srgbClr val="78A4C1"/>
      </a:accent4>
      <a:accent5>
        <a:srgbClr val="909CCC"/>
      </a:accent5>
      <a:accent6>
        <a:srgbClr val="8878C1"/>
      </a:accent6>
      <a:hlink>
        <a:srgbClr val="5A87A2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457</Words>
  <Application>Microsoft Office PowerPoint</Application>
  <PresentationFormat>寬螢幕</PresentationFormat>
  <Paragraphs>40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STKaiti</vt:lpstr>
      <vt:lpstr>新細明體</vt:lpstr>
      <vt:lpstr>標楷體</vt:lpstr>
      <vt:lpstr>Arial</vt:lpstr>
      <vt:lpstr>Avenir Next LT Pro</vt:lpstr>
      <vt:lpstr>Calibri</vt:lpstr>
      <vt:lpstr>Calibri Light</vt:lpstr>
      <vt:lpstr>AccentBoxVTI</vt:lpstr>
      <vt:lpstr>溫度感測器</vt:lpstr>
      <vt:lpstr>動機-酒窖</vt:lpstr>
      <vt:lpstr>PowerPoint 簡報</vt:lpstr>
      <vt:lpstr>使用材料</vt:lpstr>
      <vt:lpstr>程式流程圖</vt:lpstr>
      <vt:lpstr>蜂鳴器函數</vt:lpstr>
      <vt:lpstr>超聲波感測器前置函數</vt:lpstr>
      <vt:lpstr>主要超聲波函數</vt:lpstr>
      <vt:lpstr>MySQL相關</vt:lpstr>
      <vt:lpstr>主程式</vt:lpstr>
      <vt:lpstr>Line Notify判斷式</vt:lpstr>
      <vt:lpstr>完整程式碼</vt:lpstr>
      <vt:lpstr>完整程式碼</vt:lpstr>
      <vt:lpstr>程式最後結果</vt:lpstr>
      <vt:lpstr>程式執行中外觀</vt:lpstr>
      <vt:lpstr>未來展望及改進</vt:lpstr>
      <vt:lpstr>程式應用產業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>AI LAB</cp:lastModifiedBy>
  <cp:revision>195</cp:revision>
  <dcterms:created xsi:type="dcterms:W3CDTF">2023-02-22T02:10:03Z</dcterms:created>
  <dcterms:modified xsi:type="dcterms:W3CDTF">2023-02-24T05:16:37Z</dcterms:modified>
</cp:coreProperties>
</file>