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7.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8.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9.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0.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1" r:id="rId3"/>
  </p:sldMasterIdLst>
  <p:notesMasterIdLst>
    <p:notesMasterId r:id="rId15"/>
  </p:notesMasterIdLst>
  <p:sldIdLst>
    <p:sldId id="263" r:id="rId4"/>
    <p:sldId id="11089943" r:id="rId5"/>
    <p:sldId id="556" r:id="rId6"/>
    <p:sldId id="11090043" r:id="rId7"/>
    <p:sldId id="11090042" r:id="rId8"/>
    <p:sldId id="11090041" r:id="rId9"/>
    <p:sldId id="11090044" r:id="rId10"/>
    <p:sldId id="11090039" r:id="rId11"/>
    <p:sldId id="285" r:id="rId12"/>
    <p:sldId id="11090045" r:id="rId13"/>
    <p:sldId id="268"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03" autoAdjust="0"/>
    <p:restoredTop sz="84525" autoAdjust="0"/>
  </p:normalViewPr>
  <p:slideViewPr>
    <p:cSldViewPr snapToGrid="0">
      <p:cViewPr>
        <p:scale>
          <a:sx n="75" d="100"/>
          <a:sy n="75" d="100"/>
        </p:scale>
        <p:origin x="1740" y="4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415A0-54DD-4AAD-A814-A20FC1E1E5E6}" type="datetimeFigureOut">
              <a:rPr lang="zh-CN" altLang="en-US" smtClean="0"/>
              <a:t>2024/3/25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3985A-21AC-4ED7-B6CA-A582B2B5B7B3}" type="slidenum">
              <a:rPr lang="zh-CN" altLang="en-US" smtClean="0"/>
              <a:t>‹#›</a:t>
            </a:fld>
            <a:endParaRPr lang="zh-CN" altLang="en-US"/>
          </a:p>
        </p:txBody>
      </p:sp>
    </p:spTree>
    <p:extLst>
      <p:ext uri="{BB962C8B-B14F-4D97-AF65-F5344CB8AC3E}">
        <p14:creationId xmlns:p14="http://schemas.microsoft.com/office/powerpoint/2010/main" val="2694231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33985A-21AC-4ED7-B6CA-A582B2B5B7B3}" type="slidenum">
              <a:rPr lang="zh-CN" altLang="en-US" smtClean="0"/>
              <a:t>1</a:t>
            </a:fld>
            <a:endParaRPr lang="zh-CN" altLang="en-US"/>
          </a:p>
        </p:txBody>
      </p:sp>
    </p:spTree>
    <p:extLst>
      <p:ext uri="{BB962C8B-B14F-4D97-AF65-F5344CB8AC3E}">
        <p14:creationId xmlns:p14="http://schemas.microsoft.com/office/powerpoint/2010/main" val="3985392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t>10</a:t>
            </a:fld>
            <a:endParaRPr lang="zh-CN" altLang="en-US"/>
          </a:p>
        </p:txBody>
      </p:sp>
    </p:spTree>
    <p:extLst>
      <p:ext uri="{BB962C8B-B14F-4D97-AF65-F5344CB8AC3E}">
        <p14:creationId xmlns:p14="http://schemas.microsoft.com/office/powerpoint/2010/main" val="1238705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33985A-21AC-4ED7-B6CA-A582B2B5B7B3}" type="slidenum">
              <a:rPr lang="zh-CN" altLang="en-US" smtClean="0"/>
              <a:t>11</a:t>
            </a:fld>
            <a:endParaRPr lang="zh-CN" altLang="en-US"/>
          </a:p>
        </p:txBody>
      </p:sp>
    </p:spTree>
    <p:extLst>
      <p:ext uri="{BB962C8B-B14F-4D97-AF65-F5344CB8AC3E}">
        <p14:creationId xmlns:p14="http://schemas.microsoft.com/office/powerpoint/2010/main" val="140841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33985A-21AC-4ED7-B6CA-A582B2B5B7B3}" type="slidenum">
              <a:rPr lang="zh-CN" altLang="en-US" smtClean="0"/>
              <a:t>2</a:t>
            </a:fld>
            <a:endParaRPr lang="zh-CN" altLang="en-US"/>
          </a:p>
        </p:txBody>
      </p:sp>
    </p:spTree>
    <p:extLst>
      <p:ext uri="{BB962C8B-B14F-4D97-AF65-F5344CB8AC3E}">
        <p14:creationId xmlns:p14="http://schemas.microsoft.com/office/powerpoint/2010/main" val="3585115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5DD2B1-1A58-4FDB-AD54-64407EF7A1E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latin typeface="PingFangSC-Regular"/>
              </a:rPr>
              <a:t>运动迟缓伴随的震颤可显示波动信号，</a:t>
            </a:r>
            <a:r>
              <a:rPr lang="zh-CN" altLang="en-US" b="1" i="0" dirty="0">
                <a:solidFill>
                  <a:srgbClr val="1D2129"/>
                </a:solidFill>
                <a:effectLst/>
                <a:latin typeface="PingFangSC-Regular"/>
              </a:rPr>
              <a:t>看起来像运动障碍状态</a:t>
            </a:r>
            <a:r>
              <a:rPr lang="en-US" altLang="zh-CN" b="1" i="0" dirty="0">
                <a:solidFill>
                  <a:srgbClr val="1D2129"/>
                </a:solidFill>
                <a:effectLst/>
                <a:latin typeface="PingFangSC-Regular"/>
              </a:rPr>
              <a:t>(</a:t>
            </a:r>
            <a:r>
              <a:rPr lang="zh-CN" altLang="en-US" b="1" i="0" dirty="0">
                <a:solidFill>
                  <a:srgbClr val="1D2129"/>
                </a:solidFill>
                <a:effectLst/>
                <a:latin typeface="PingFangSC-Regular"/>
              </a:rPr>
              <a:t>图</a:t>
            </a:r>
            <a:r>
              <a:rPr lang="en-US" altLang="zh-CN" b="1" i="0" dirty="0">
                <a:solidFill>
                  <a:srgbClr val="1D2129"/>
                </a:solidFill>
                <a:effectLst/>
                <a:latin typeface="PingFangSC-Regular"/>
              </a:rPr>
              <a:t>1(c))</a:t>
            </a:r>
            <a:r>
              <a:rPr lang="zh-CN" altLang="en-US" b="0" i="0" dirty="0">
                <a:solidFill>
                  <a:srgbClr val="1D2129"/>
                </a:solidFill>
                <a:effectLst/>
                <a:latin typeface="PingFangSC-Regular"/>
              </a:rPr>
              <a:t>。另一方面，具有</a:t>
            </a:r>
            <a:r>
              <a:rPr lang="zh-CN" altLang="en-US" b="1" i="0" dirty="0">
                <a:solidFill>
                  <a:srgbClr val="1D2129"/>
                </a:solidFill>
                <a:effectLst/>
                <a:latin typeface="PingFangSC-Regular"/>
              </a:rPr>
              <a:t>自主抑制的运动障碍</a:t>
            </a:r>
            <a:r>
              <a:rPr lang="zh-CN" altLang="en-US" b="0" i="0" dirty="0">
                <a:solidFill>
                  <a:srgbClr val="1D2129"/>
                </a:solidFill>
                <a:effectLst/>
                <a:latin typeface="PingFangSC-Regular"/>
              </a:rPr>
              <a:t>可以显示出类似运动迟缓状态的恒定信号</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图</a:t>
            </a:r>
            <a:r>
              <a:rPr lang="en-US" altLang="zh-CN" b="0" i="0" dirty="0">
                <a:solidFill>
                  <a:srgbClr val="1D2129"/>
                </a:solidFill>
                <a:effectLst/>
                <a:latin typeface="PingFangSC-Regular"/>
              </a:rPr>
              <a:t>1(d))</a:t>
            </a:r>
            <a:r>
              <a:rPr lang="zh-CN" altLang="en-US" b="0" i="0" dirty="0">
                <a:solidFill>
                  <a:srgbClr val="1D2129"/>
                </a:solidFill>
                <a:effectLst/>
                <a:latin typeface="PingFangSC-Regular"/>
              </a:rPr>
              <a:t>。</a:t>
            </a:r>
            <a:endParaRPr lang="zh-CN" altLang="en-US" dirty="0"/>
          </a:p>
        </p:txBody>
      </p:sp>
      <p:sp>
        <p:nvSpPr>
          <p:cNvPr id="4" name="灯片编号占位符 3"/>
          <p:cNvSpPr>
            <a:spLocks noGrp="1"/>
          </p:cNvSpPr>
          <p:nvPr>
            <p:ph type="sldNum" sz="quarter" idx="5"/>
          </p:nvPr>
        </p:nvSpPr>
        <p:spPr/>
        <p:txBody>
          <a:bodyPr/>
          <a:lstStyle/>
          <a:p>
            <a:fld id="{175DD2B1-1A58-4FDB-AD54-64407EF7A1E7}" type="slidenum">
              <a:rPr lang="zh-CN" altLang="en-US" smtClean="0"/>
              <a:t>4</a:t>
            </a:fld>
            <a:endParaRPr lang="zh-CN" altLang="en-US"/>
          </a:p>
        </p:txBody>
      </p:sp>
    </p:spTree>
    <p:extLst>
      <p:ext uri="{BB962C8B-B14F-4D97-AF65-F5344CB8AC3E}">
        <p14:creationId xmlns:p14="http://schemas.microsoft.com/office/powerpoint/2010/main" val="1262461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5DD2B1-1A58-4FDB-AD54-64407EF7A1E7}" type="slidenum">
              <a:rPr lang="zh-CN" altLang="en-US" smtClean="0"/>
              <a:t>5</a:t>
            </a:fld>
            <a:endParaRPr lang="zh-CN" altLang="en-US"/>
          </a:p>
        </p:txBody>
      </p:sp>
    </p:spTree>
    <p:extLst>
      <p:ext uri="{BB962C8B-B14F-4D97-AF65-F5344CB8AC3E}">
        <p14:creationId xmlns:p14="http://schemas.microsoft.com/office/powerpoint/2010/main" val="44375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5DD2B1-1A58-4FDB-AD54-64407EF7A1E7}" type="slidenum">
              <a:rPr lang="zh-CN" altLang="en-US" smtClean="0"/>
              <a:t>6</a:t>
            </a:fld>
            <a:endParaRPr lang="zh-CN" altLang="en-US"/>
          </a:p>
        </p:txBody>
      </p:sp>
    </p:spTree>
    <p:extLst>
      <p:ext uri="{BB962C8B-B14F-4D97-AF65-F5344CB8AC3E}">
        <p14:creationId xmlns:p14="http://schemas.microsoft.com/office/powerpoint/2010/main" val="794982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5DD2B1-1A58-4FDB-AD54-64407EF7A1E7}" type="slidenum">
              <a:rPr lang="zh-CN" altLang="en-US" smtClean="0"/>
              <a:t>7</a:t>
            </a:fld>
            <a:endParaRPr lang="zh-CN" altLang="en-US"/>
          </a:p>
        </p:txBody>
      </p:sp>
    </p:spTree>
    <p:extLst>
      <p:ext uri="{BB962C8B-B14F-4D97-AF65-F5344CB8AC3E}">
        <p14:creationId xmlns:p14="http://schemas.microsoft.com/office/powerpoint/2010/main" val="3858691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卷积层、批量归一化层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和使用校正单元</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ReLU</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的激活层形成了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7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CNN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的单个卷积层。</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4*1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2*3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卷积滤波器的跨步卷积，输入层的大小在层上从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6960*3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减少到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48*1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请注意，加速度计的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XYZ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信号在第</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6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7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层进行卷积，以捕获向量间分量特征。</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为了减少小规模数据集的参数数量，最后应用全局平均池化</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(GAP)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而不是全连接层。</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233985A-21AC-4ED7-B6CA-A582B2B5B7B3}" type="slidenum">
              <a:rPr lang="zh-CN" altLang="en-US" smtClean="0"/>
              <a:t>8</a:t>
            </a:fld>
            <a:endParaRPr lang="zh-CN" altLang="en-US"/>
          </a:p>
        </p:txBody>
      </p:sp>
    </p:spTree>
    <p:extLst>
      <p:ext uri="{BB962C8B-B14F-4D97-AF65-F5344CB8AC3E}">
        <p14:creationId xmlns:p14="http://schemas.microsoft.com/office/powerpoint/2010/main" val="498295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4.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5.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6.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7.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8.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9.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0.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4.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5.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6.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7.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9E117-4054-A55C-2659-8BE8160A9F8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237F8E3-3CEF-E6EE-977D-875F02B43A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A18BDB0-8690-A68A-8FF3-96E3A795656A}"/>
              </a:ext>
            </a:extLst>
          </p:cNvPr>
          <p:cNvSpPr>
            <a:spLocks noGrp="1"/>
          </p:cNvSpPr>
          <p:nvPr>
            <p:ph type="dt" sz="half" idx="10"/>
          </p:nvPr>
        </p:nvSpPr>
        <p:spPr/>
        <p:txBody>
          <a:bodyPr/>
          <a:lstStyle/>
          <a:p>
            <a:fld id="{916ED1DF-3FC2-495C-A046-0A81C8D4D4F2}" type="datetimeFigureOut">
              <a:rPr lang="zh-CN" altLang="en-US" smtClean="0"/>
              <a:t>2024/3/25</a:t>
            </a:fld>
            <a:endParaRPr lang="zh-CN" altLang="en-US"/>
          </a:p>
        </p:txBody>
      </p:sp>
      <p:sp>
        <p:nvSpPr>
          <p:cNvPr id="5" name="页脚占位符 4">
            <a:extLst>
              <a:ext uri="{FF2B5EF4-FFF2-40B4-BE49-F238E27FC236}">
                <a16:creationId xmlns:a16="http://schemas.microsoft.com/office/drawing/2014/main" id="{3CE21B95-762D-79F9-AD07-BA780E49E4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2A0291-087D-DD68-F3C5-7D00CF88C8D6}"/>
              </a:ext>
            </a:extLst>
          </p:cNvPr>
          <p:cNvSpPr>
            <a:spLocks noGrp="1"/>
          </p:cNvSpPr>
          <p:nvPr>
            <p:ph type="sldNum" sz="quarter" idx="12"/>
          </p:nvPr>
        </p:nvSpPr>
        <p:spPr/>
        <p:txBody>
          <a:bodyPr/>
          <a:lstStyle/>
          <a:p>
            <a:fld id="{589090B5-F1CF-4971-92E5-CE4483B4C6B9}" type="slidenum">
              <a:rPr lang="zh-CN" altLang="en-US" smtClean="0"/>
              <a:t>‹#›</a:t>
            </a:fld>
            <a:endParaRPr lang="zh-CN" altLang="en-US"/>
          </a:p>
        </p:txBody>
      </p:sp>
    </p:spTree>
    <p:extLst>
      <p:ext uri="{BB962C8B-B14F-4D97-AF65-F5344CB8AC3E}">
        <p14:creationId xmlns:p14="http://schemas.microsoft.com/office/powerpoint/2010/main" val="135460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F21CD-BC06-4E17-505F-01D1BCB362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71F1F6C-DB44-0FED-2A32-9021517F11E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D9EB21-1C2D-1EC2-334C-5F2BA54D6DFF}"/>
              </a:ext>
            </a:extLst>
          </p:cNvPr>
          <p:cNvSpPr>
            <a:spLocks noGrp="1"/>
          </p:cNvSpPr>
          <p:nvPr>
            <p:ph type="dt" sz="half" idx="10"/>
          </p:nvPr>
        </p:nvSpPr>
        <p:spPr/>
        <p:txBody>
          <a:bodyPr/>
          <a:lstStyle/>
          <a:p>
            <a:fld id="{916ED1DF-3FC2-495C-A046-0A81C8D4D4F2}" type="datetimeFigureOut">
              <a:rPr lang="zh-CN" altLang="en-US" smtClean="0"/>
              <a:t>2024/3/25</a:t>
            </a:fld>
            <a:endParaRPr lang="zh-CN" altLang="en-US"/>
          </a:p>
        </p:txBody>
      </p:sp>
      <p:sp>
        <p:nvSpPr>
          <p:cNvPr id="5" name="页脚占位符 4">
            <a:extLst>
              <a:ext uri="{FF2B5EF4-FFF2-40B4-BE49-F238E27FC236}">
                <a16:creationId xmlns:a16="http://schemas.microsoft.com/office/drawing/2014/main" id="{377C4A8C-709A-FD93-CE89-E75E75077D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1777CD-B858-EE5D-6CDF-E21A521E19E7}"/>
              </a:ext>
            </a:extLst>
          </p:cNvPr>
          <p:cNvSpPr>
            <a:spLocks noGrp="1"/>
          </p:cNvSpPr>
          <p:nvPr>
            <p:ph type="sldNum" sz="quarter" idx="12"/>
          </p:nvPr>
        </p:nvSpPr>
        <p:spPr/>
        <p:txBody>
          <a:bodyPr/>
          <a:lstStyle/>
          <a:p>
            <a:fld id="{589090B5-F1CF-4971-92E5-CE4483B4C6B9}" type="slidenum">
              <a:rPr lang="zh-CN" altLang="en-US" smtClean="0"/>
              <a:t>‹#›</a:t>
            </a:fld>
            <a:endParaRPr lang="zh-CN" altLang="en-US"/>
          </a:p>
        </p:txBody>
      </p:sp>
    </p:spTree>
    <p:extLst>
      <p:ext uri="{BB962C8B-B14F-4D97-AF65-F5344CB8AC3E}">
        <p14:creationId xmlns:p14="http://schemas.microsoft.com/office/powerpoint/2010/main" val="190648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7C0F61-29AE-A93F-1E4E-150DB69B0B1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48C89C5-C345-9453-C087-16E95C36D66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88BF4A-8A74-0611-53B8-1D101D50D882}"/>
              </a:ext>
            </a:extLst>
          </p:cNvPr>
          <p:cNvSpPr>
            <a:spLocks noGrp="1"/>
          </p:cNvSpPr>
          <p:nvPr>
            <p:ph type="dt" sz="half" idx="10"/>
          </p:nvPr>
        </p:nvSpPr>
        <p:spPr/>
        <p:txBody>
          <a:bodyPr/>
          <a:lstStyle/>
          <a:p>
            <a:fld id="{916ED1DF-3FC2-495C-A046-0A81C8D4D4F2}" type="datetimeFigureOut">
              <a:rPr lang="zh-CN" altLang="en-US" smtClean="0"/>
              <a:t>2024/3/25</a:t>
            </a:fld>
            <a:endParaRPr lang="zh-CN" altLang="en-US"/>
          </a:p>
        </p:txBody>
      </p:sp>
      <p:sp>
        <p:nvSpPr>
          <p:cNvPr id="5" name="页脚占位符 4">
            <a:extLst>
              <a:ext uri="{FF2B5EF4-FFF2-40B4-BE49-F238E27FC236}">
                <a16:creationId xmlns:a16="http://schemas.microsoft.com/office/drawing/2014/main" id="{C93FB9B5-D598-F367-5639-CC7D54CF00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29ECD4-238C-C00B-7828-7F0FE67D706C}"/>
              </a:ext>
            </a:extLst>
          </p:cNvPr>
          <p:cNvSpPr>
            <a:spLocks noGrp="1"/>
          </p:cNvSpPr>
          <p:nvPr>
            <p:ph type="sldNum" sz="quarter" idx="12"/>
          </p:nvPr>
        </p:nvSpPr>
        <p:spPr/>
        <p:txBody>
          <a:bodyPr/>
          <a:lstStyle/>
          <a:p>
            <a:fld id="{589090B5-F1CF-4971-92E5-CE4483B4C6B9}" type="slidenum">
              <a:rPr lang="zh-CN" altLang="en-US" smtClean="0"/>
              <a:t>‹#›</a:t>
            </a:fld>
            <a:endParaRPr lang="zh-CN" altLang="en-US"/>
          </a:p>
        </p:txBody>
      </p:sp>
    </p:spTree>
    <p:extLst>
      <p:ext uri="{BB962C8B-B14F-4D97-AF65-F5344CB8AC3E}">
        <p14:creationId xmlns:p14="http://schemas.microsoft.com/office/powerpoint/2010/main" val="3656996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6977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2B9E885D-A620-4995-B005-AA3EE598B9C5}" type="datetimeFigureOut">
              <a:rPr lang="zh-CN" altLang="en-US" smtClean="0"/>
              <a:t>2024/3/25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E268BC-22D7-45EC-A407-BDB4BB7F2C31}" type="slidenum">
              <a:rPr lang="zh-CN" altLang="en-US" smtClean="0"/>
              <a:t>‹#›</a:t>
            </a:fld>
            <a:endParaRPr lang="zh-CN" altLang="en-US"/>
          </a:p>
        </p:txBody>
      </p:sp>
    </p:spTree>
    <p:extLst>
      <p:ext uri="{BB962C8B-B14F-4D97-AF65-F5344CB8AC3E}">
        <p14:creationId xmlns:p14="http://schemas.microsoft.com/office/powerpoint/2010/main" val="3479502357"/>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00338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E885D-A620-4995-B005-AA3EE598B9C5}" type="datetimeFigureOut">
              <a:rPr lang="zh-CN" altLang="en-US" smtClean="0"/>
              <a:t>2024/3/25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8E268BC-22D7-45EC-A407-BDB4BB7F2C31}" type="slidenum">
              <a:rPr lang="zh-CN" altLang="en-US" smtClean="0"/>
              <a:t>‹#›</a:t>
            </a:fld>
            <a:endParaRPr lang="zh-CN" altLang="en-US"/>
          </a:p>
        </p:txBody>
      </p:sp>
    </p:spTree>
    <p:extLst>
      <p:ext uri="{BB962C8B-B14F-4D97-AF65-F5344CB8AC3E}">
        <p14:creationId xmlns:p14="http://schemas.microsoft.com/office/powerpoint/2010/main" val="4132875145"/>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2B9E885D-A620-4995-B005-AA3EE598B9C5}" type="datetimeFigureOut">
              <a:rPr lang="zh-CN" altLang="en-US" smtClean="0"/>
              <a:t>2024/3/25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E268BC-22D7-45EC-A407-BDB4BB7F2C31}" type="slidenum">
              <a:rPr lang="zh-CN" altLang="en-US" smtClean="0"/>
              <a:t>‹#›</a:t>
            </a:fld>
            <a:endParaRPr lang="zh-CN" altLang="en-US"/>
          </a:p>
        </p:txBody>
      </p:sp>
    </p:spTree>
    <p:extLst>
      <p:ext uri="{BB962C8B-B14F-4D97-AF65-F5344CB8AC3E}">
        <p14:creationId xmlns:p14="http://schemas.microsoft.com/office/powerpoint/2010/main" val="360140670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9E885D-A620-4995-B005-AA3EE598B9C5}" type="datetimeFigureOut">
              <a:rPr lang="zh-CN" altLang="en-US" smtClean="0"/>
              <a:t>2024/3/25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E268BC-22D7-45EC-A407-BDB4BB7F2C31}" type="slidenum">
              <a:rPr lang="zh-CN" altLang="en-US" smtClean="0"/>
              <a:t>‹#›</a:t>
            </a:fld>
            <a:endParaRPr lang="zh-CN" altLang="en-US"/>
          </a:p>
        </p:txBody>
      </p:sp>
    </p:spTree>
    <p:extLst>
      <p:ext uri="{BB962C8B-B14F-4D97-AF65-F5344CB8AC3E}">
        <p14:creationId xmlns:p14="http://schemas.microsoft.com/office/powerpoint/2010/main" val="378839587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64301-E2B4-AE45-FA66-FB2D50511BF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3AD1F66-CD99-48F6-3E0D-B32E00913D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BAD26E8-849C-C0F3-2709-18A45EDF329F}"/>
              </a:ext>
            </a:extLst>
          </p:cNvPr>
          <p:cNvSpPr>
            <a:spLocks noGrp="1"/>
          </p:cNvSpPr>
          <p:nvPr>
            <p:ph type="dt" sz="half" idx="10"/>
          </p:nvPr>
        </p:nvSpPr>
        <p:spPr/>
        <p:txBody>
          <a:bodyPr/>
          <a:lstStyle/>
          <a:p>
            <a:fld id="{FA9094F4-73FD-4218-BDF5-58BD2119AE37}" type="datetimeFigureOut">
              <a:rPr lang="zh-CN" altLang="en-US" smtClean="0"/>
              <a:t>2024/3/25</a:t>
            </a:fld>
            <a:endParaRPr lang="zh-CN" altLang="en-US"/>
          </a:p>
        </p:txBody>
      </p:sp>
      <p:sp>
        <p:nvSpPr>
          <p:cNvPr id="5" name="页脚占位符 4">
            <a:extLst>
              <a:ext uri="{FF2B5EF4-FFF2-40B4-BE49-F238E27FC236}">
                <a16:creationId xmlns:a16="http://schemas.microsoft.com/office/drawing/2014/main" id="{C91FB114-FB63-2959-E051-A7F239FF5D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5081E5-6255-FDEF-61E4-5C100C5F3178}"/>
              </a:ext>
            </a:extLst>
          </p:cNvPr>
          <p:cNvSpPr>
            <a:spLocks noGrp="1"/>
          </p:cNvSpPr>
          <p:nvPr>
            <p:ph type="sldNum" sz="quarter" idx="12"/>
          </p:nvPr>
        </p:nvSpPr>
        <p:spPr/>
        <p:txBody>
          <a:bodyPr/>
          <a:lstStyle/>
          <a:p>
            <a:fld id="{DB2BA1FB-B923-4D6B-B06E-BD594E88C352}" type="slidenum">
              <a:rPr lang="zh-CN" altLang="en-US" smtClean="0"/>
              <a:t>‹#›</a:t>
            </a:fld>
            <a:endParaRPr lang="zh-CN" altLang="en-US"/>
          </a:p>
        </p:txBody>
      </p:sp>
    </p:spTree>
    <p:extLst>
      <p:ext uri="{BB962C8B-B14F-4D97-AF65-F5344CB8AC3E}">
        <p14:creationId xmlns:p14="http://schemas.microsoft.com/office/powerpoint/2010/main" val="2862792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2A8C3-7ED1-9067-077D-34FD48F18C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7DA62B-3000-33D7-52AA-D9FF5B8F847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70C16D-BC93-44F3-92AB-EF07CFC5F824}"/>
              </a:ext>
            </a:extLst>
          </p:cNvPr>
          <p:cNvSpPr>
            <a:spLocks noGrp="1"/>
          </p:cNvSpPr>
          <p:nvPr>
            <p:ph type="dt" sz="half" idx="10"/>
          </p:nvPr>
        </p:nvSpPr>
        <p:spPr/>
        <p:txBody>
          <a:bodyPr/>
          <a:lstStyle/>
          <a:p>
            <a:fld id="{FA9094F4-73FD-4218-BDF5-58BD2119AE37}" type="datetimeFigureOut">
              <a:rPr lang="zh-CN" altLang="en-US" smtClean="0"/>
              <a:t>2024/3/25</a:t>
            </a:fld>
            <a:endParaRPr lang="zh-CN" altLang="en-US"/>
          </a:p>
        </p:txBody>
      </p:sp>
      <p:sp>
        <p:nvSpPr>
          <p:cNvPr id="5" name="页脚占位符 4">
            <a:extLst>
              <a:ext uri="{FF2B5EF4-FFF2-40B4-BE49-F238E27FC236}">
                <a16:creationId xmlns:a16="http://schemas.microsoft.com/office/drawing/2014/main" id="{F8326B37-72CA-CEA9-E6A2-1D9D3F11CF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520F71-EE3B-0A72-6057-D67F0DCAAF28}"/>
              </a:ext>
            </a:extLst>
          </p:cNvPr>
          <p:cNvSpPr>
            <a:spLocks noGrp="1"/>
          </p:cNvSpPr>
          <p:nvPr>
            <p:ph type="sldNum" sz="quarter" idx="12"/>
          </p:nvPr>
        </p:nvSpPr>
        <p:spPr/>
        <p:txBody>
          <a:bodyPr/>
          <a:lstStyle/>
          <a:p>
            <a:fld id="{DB2BA1FB-B923-4D6B-B06E-BD594E88C352}" type="slidenum">
              <a:rPr lang="zh-CN" altLang="en-US" smtClean="0"/>
              <a:t>‹#›</a:t>
            </a:fld>
            <a:endParaRPr lang="zh-CN" altLang="en-US"/>
          </a:p>
        </p:txBody>
      </p:sp>
    </p:spTree>
    <p:extLst>
      <p:ext uri="{BB962C8B-B14F-4D97-AF65-F5344CB8AC3E}">
        <p14:creationId xmlns:p14="http://schemas.microsoft.com/office/powerpoint/2010/main" val="1684453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0E522-7EE7-5645-ACE7-945D5CBDBA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DC814F-D955-61F9-8F82-2AA8553AA18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86C812-CD39-19C1-3FB4-171FE77C8DEA}"/>
              </a:ext>
            </a:extLst>
          </p:cNvPr>
          <p:cNvSpPr>
            <a:spLocks noGrp="1"/>
          </p:cNvSpPr>
          <p:nvPr>
            <p:ph type="dt" sz="half" idx="10"/>
          </p:nvPr>
        </p:nvSpPr>
        <p:spPr/>
        <p:txBody>
          <a:bodyPr/>
          <a:lstStyle/>
          <a:p>
            <a:fld id="{916ED1DF-3FC2-495C-A046-0A81C8D4D4F2}" type="datetimeFigureOut">
              <a:rPr lang="zh-CN" altLang="en-US" smtClean="0"/>
              <a:t>2024/3/25</a:t>
            </a:fld>
            <a:endParaRPr lang="zh-CN" altLang="en-US"/>
          </a:p>
        </p:txBody>
      </p:sp>
      <p:sp>
        <p:nvSpPr>
          <p:cNvPr id="5" name="页脚占位符 4">
            <a:extLst>
              <a:ext uri="{FF2B5EF4-FFF2-40B4-BE49-F238E27FC236}">
                <a16:creationId xmlns:a16="http://schemas.microsoft.com/office/drawing/2014/main" id="{AC0D60CF-AEA2-7CAA-4780-D135B2D143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C8EF0F-F86B-AAB8-E556-8755A4D72769}"/>
              </a:ext>
            </a:extLst>
          </p:cNvPr>
          <p:cNvSpPr>
            <a:spLocks noGrp="1"/>
          </p:cNvSpPr>
          <p:nvPr>
            <p:ph type="sldNum" sz="quarter" idx="12"/>
          </p:nvPr>
        </p:nvSpPr>
        <p:spPr/>
        <p:txBody>
          <a:bodyPr/>
          <a:lstStyle/>
          <a:p>
            <a:fld id="{589090B5-F1CF-4971-92E5-CE4483B4C6B9}" type="slidenum">
              <a:rPr lang="zh-CN" altLang="en-US" smtClean="0"/>
              <a:t>‹#›</a:t>
            </a:fld>
            <a:endParaRPr lang="zh-CN" altLang="en-US"/>
          </a:p>
        </p:txBody>
      </p:sp>
    </p:spTree>
    <p:extLst>
      <p:ext uri="{BB962C8B-B14F-4D97-AF65-F5344CB8AC3E}">
        <p14:creationId xmlns:p14="http://schemas.microsoft.com/office/powerpoint/2010/main" val="25872374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A9B8A-31F2-17BA-FF7B-985C3FE4F2D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7084E6E-DFC5-A4E7-D1CD-143E46391E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9B5592-F744-5266-5A34-929EEF56195D}"/>
              </a:ext>
            </a:extLst>
          </p:cNvPr>
          <p:cNvSpPr>
            <a:spLocks noGrp="1"/>
          </p:cNvSpPr>
          <p:nvPr>
            <p:ph type="dt" sz="half" idx="10"/>
          </p:nvPr>
        </p:nvSpPr>
        <p:spPr/>
        <p:txBody>
          <a:bodyPr/>
          <a:lstStyle/>
          <a:p>
            <a:fld id="{FA9094F4-73FD-4218-BDF5-58BD2119AE37}" type="datetimeFigureOut">
              <a:rPr lang="zh-CN" altLang="en-US" smtClean="0"/>
              <a:t>2024/3/25</a:t>
            </a:fld>
            <a:endParaRPr lang="zh-CN" altLang="en-US"/>
          </a:p>
        </p:txBody>
      </p:sp>
      <p:sp>
        <p:nvSpPr>
          <p:cNvPr id="5" name="页脚占位符 4">
            <a:extLst>
              <a:ext uri="{FF2B5EF4-FFF2-40B4-BE49-F238E27FC236}">
                <a16:creationId xmlns:a16="http://schemas.microsoft.com/office/drawing/2014/main" id="{6C42A567-C7AD-85EC-B470-4B247FDF24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D26BFF-2ED4-2119-2CCF-4EF4090A69A7}"/>
              </a:ext>
            </a:extLst>
          </p:cNvPr>
          <p:cNvSpPr>
            <a:spLocks noGrp="1"/>
          </p:cNvSpPr>
          <p:nvPr>
            <p:ph type="sldNum" sz="quarter" idx="12"/>
          </p:nvPr>
        </p:nvSpPr>
        <p:spPr/>
        <p:txBody>
          <a:bodyPr/>
          <a:lstStyle/>
          <a:p>
            <a:fld id="{DB2BA1FB-B923-4D6B-B06E-BD594E88C352}" type="slidenum">
              <a:rPr lang="zh-CN" altLang="en-US" smtClean="0"/>
              <a:t>‹#›</a:t>
            </a:fld>
            <a:endParaRPr lang="zh-CN" altLang="en-US"/>
          </a:p>
        </p:txBody>
      </p:sp>
    </p:spTree>
    <p:extLst>
      <p:ext uri="{BB962C8B-B14F-4D97-AF65-F5344CB8AC3E}">
        <p14:creationId xmlns:p14="http://schemas.microsoft.com/office/powerpoint/2010/main" val="3748533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340FF-BFB7-45B4-8EA7-395E692B00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52E7A9-BE45-47BC-9FB8-5C1809056C3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C2A3794-9970-1545-FE0B-CDB606604C6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5A5A26F-2D78-A215-B187-D49433647F26}"/>
              </a:ext>
            </a:extLst>
          </p:cNvPr>
          <p:cNvSpPr>
            <a:spLocks noGrp="1"/>
          </p:cNvSpPr>
          <p:nvPr>
            <p:ph type="dt" sz="half" idx="10"/>
          </p:nvPr>
        </p:nvSpPr>
        <p:spPr/>
        <p:txBody>
          <a:bodyPr/>
          <a:lstStyle/>
          <a:p>
            <a:fld id="{FA9094F4-73FD-4218-BDF5-58BD2119AE37}" type="datetimeFigureOut">
              <a:rPr lang="zh-CN" altLang="en-US" smtClean="0"/>
              <a:t>2024/3/25</a:t>
            </a:fld>
            <a:endParaRPr lang="zh-CN" altLang="en-US"/>
          </a:p>
        </p:txBody>
      </p:sp>
      <p:sp>
        <p:nvSpPr>
          <p:cNvPr id="6" name="页脚占位符 5">
            <a:extLst>
              <a:ext uri="{FF2B5EF4-FFF2-40B4-BE49-F238E27FC236}">
                <a16:creationId xmlns:a16="http://schemas.microsoft.com/office/drawing/2014/main" id="{825C91A9-3D41-6A92-94EC-17EEBFA45C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BCB43C-2B63-D0F7-CE63-8A7A1287B172}"/>
              </a:ext>
            </a:extLst>
          </p:cNvPr>
          <p:cNvSpPr>
            <a:spLocks noGrp="1"/>
          </p:cNvSpPr>
          <p:nvPr>
            <p:ph type="sldNum" sz="quarter" idx="12"/>
          </p:nvPr>
        </p:nvSpPr>
        <p:spPr/>
        <p:txBody>
          <a:bodyPr/>
          <a:lstStyle/>
          <a:p>
            <a:fld id="{DB2BA1FB-B923-4D6B-B06E-BD594E88C352}" type="slidenum">
              <a:rPr lang="zh-CN" altLang="en-US" smtClean="0"/>
              <a:t>‹#›</a:t>
            </a:fld>
            <a:endParaRPr lang="zh-CN" altLang="en-US"/>
          </a:p>
        </p:txBody>
      </p:sp>
    </p:spTree>
    <p:extLst>
      <p:ext uri="{BB962C8B-B14F-4D97-AF65-F5344CB8AC3E}">
        <p14:creationId xmlns:p14="http://schemas.microsoft.com/office/powerpoint/2010/main" val="1652088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3AD9-BEDB-FB74-EF86-FE6B1295557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619A05-CCCB-B0EB-16EF-19E92C853D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756D0FF-B8AB-F69A-50DE-C4B8A2E16C4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963A6D-93D7-72FB-55F2-464D449B84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1220D27-CAAF-4082-5758-F53F460BA0B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44E9B8F-A4DC-7E17-11AB-399CA302E85C}"/>
              </a:ext>
            </a:extLst>
          </p:cNvPr>
          <p:cNvSpPr>
            <a:spLocks noGrp="1"/>
          </p:cNvSpPr>
          <p:nvPr>
            <p:ph type="dt" sz="half" idx="10"/>
          </p:nvPr>
        </p:nvSpPr>
        <p:spPr/>
        <p:txBody>
          <a:bodyPr/>
          <a:lstStyle/>
          <a:p>
            <a:fld id="{FA9094F4-73FD-4218-BDF5-58BD2119AE37}" type="datetimeFigureOut">
              <a:rPr lang="zh-CN" altLang="en-US" smtClean="0"/>
              <a:t>2024/3/25</a:t>
            </a:fld>
            <a:endParaRPr lang="zh-CN" altLang="en-US"/>
          </a:p>
        </p:txBody>
      </p:sp>
      <p:sp>
        <p:nvSpPr>
          <p:cNvPr id="8" name="页脚占位符 7">
            <a:extLst>
              <a:ext uri="{FF2B5EF4-FFF2-40B4-BE49-F238E27FC236}">
                <a16:creationId xmlns:a16="http://schemas.microsoft.com/office/drawing/2014/main" id="{C896C663-2665-591E-FC07-1CDF807FF20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0D5352F-38AC-69E7-89A8-E53CD487D5FD}"/>
              </a:ext>
            </a:extLst>
          </p:cNvPr>
          <p:cNvSpPr>
            <a:spLocks noGrp="1"/>
          </p:cNvSpPr>
          <p:nvPr>
            <p:ph type="sldNum" sz="quarter" idx="12"/>
          </p:nvPr>
        </p:nvSpPr>
        <p:spPr/>
        <p:txBody>
          <a:bodyPr/>
          <a:lstStyle/>
          <a:p>
            <a:fld id="{DB2BA1FB-B923-4D6B-B06E-BD594E88C352}" type="slidenum">
              <a:rPr lang="zh-CN" altLang="en-US" smtClean="0"/>
              <a:t>‹#›</a:t>
            </a:fld>
            <a:endParaRPr lang="zh-CN" altLang="en-US"/>
          </a:p>
        </p:txBody>
      </p:sp>
    </p:spTree>
    <p:extLst>
      <p:ext uri="{BB962C8B-B14F-4D97-AF65-F5344CB8AC3E}">
        <p14:creationId xmlns:p14="http://schemas.microsoft.com/office/powerpoint/2010/main" val="3653145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6B31A6-07E7-0F80-41B4-5F20C0EEE39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0B36501-6EA8-FCA6-FEDE-FAE2D1E7DD96}"/>
              </a:ext>
            </a:extLst>
          </p:cNvPr>
          <p:cNvSpPr>
            <a:spLocks noGrp="1"/>
          </p:cNvSpPr>
          <p:nvPr>
            <p:ph type="dt" sz="half" idx="10"/>
          </p:nvPr>
        </p:nvSpPr>
        <p:spPr/>
        <p:txBody>
          <a:bodyPr/>
          <a:lstStyle/>
          <a:p>
            <a:fld id="{FA9094F4-73FD-4218-BDF5-58BD2119AE37}" type="datetimeFigureOut">
              <a:rPr lang="zh-CN" altLang="en-US" smtClean="0"/>
              <a:t>2024/3/25</a:t>
            </a:fld>
            <a:endParaRPr lang="zh-CN" altLang="en-US"/>
          </a:p>
        </p:txBody>
      </p:sp>
      <p:sp>
        <p:nvSpPr>
          <p:cNvPr id="4" name="页脚占位符 3">
            <a:extLst>
              <a:ext uri="{FF2B5EF4-FFF2-40B4-BE49-F238E27FC236}">
                <a16:creationId xmlns:a16="http://schemas.microsoft.com/office/drawing/2014/main" id="{95D001E9-CFEB-8EFF-F2D2-EBFDDC66D10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C1D81E-69A2-D014-CB22-E1112FB82740}"/>
              </a:ext>
            </a:extLst>
          </p:cNvPr>
          <p:cNvSpPr>
            <a:spLocks noGrp="1"/>
          </p:cNvSpPr>
          <p:nvPr>
            <p:ph type="sldNum" sz="quarter" idx="12"/>
          </p:nvPr>
        </p:nvSpPr>
        <p:spPr/>
        <p:txBody>
          <a:bodyPr/>
          <a:lstStyle/>
          <a:p>
            <a:fld id="{DB2BA1FB-B923-4D6B-B06E-BD594E88C352}" type="slidenum">
              <a:rPr lang="zh-CN" altLang="en-US" smtClean="0"/>
              <a:t>‹#›</a:t>
            </a:fld>
            <a:endParaRPr lang="zh-CN" altLang="en-US"/>
          </a:p>
        </p:txBody>
      </p:sp>
    </p:spTree>
    <p:extLst>
      <p:ext uri="{BB962C8B-B14F-4D97-AF65-F5344CB8AC3E}">
        <p14:creationId xmlns:p14="http://schemas.microsoft.com/office/powerpoint/2010/main" val="1541958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90CFD0-AFBD-93D6-EA54-9440B05E5DBF}"/>
              </a:ext>
            </a:extLst>
          </p:cNvPr>
          <p:cNvSpPr>
            <a:spLocks noGrp="1"/>
          </p:cNvSpPr>
          <p:nvPr>
            <p:ph type="dt" sz="half" idx="10"/>
          </p:nvPr>
        </p:nvSpPr>
        <p:spPr/>
        <p:txBody>
          <a:bodyPr/>
          <a:lstStyle/>
          <a:p>
            <a:fld id="{FA9094F4-73FD-4218-BDF5-58BD2119AE37}" type="datetimeFigureOut">
              <a:rPr lang="zh-CN" altLang="en-US" smtClean="0"/>
              <a:t>2024/3/25</a:t>
            </a:fld>
            <a:endParaRPr lang="zh-CN" altLang="en-US"/>
          </a:p>
        </p:txBody>
      </p:sp>
      <p:sp>
        <p:nvSpPr>
          <p:cNvPr id="3" name="页脚占位符 2">
            <a:extLst>
              <a:ext uri="{FF2B5EF4-FFF2-40B4-BE49-F238E27FC236}">
                <a16:creationId xmlns:a16="http://schemas.microsoft.com/office/drawing/2014/main" id="{8406909D-EB6E-E212-3888-EE1C9CB1212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8A68B9-ECE6-EFBD-D498-A806B744D29A}"/>
              </a:ext>
            </a:extLst>
          </p:cNvPr>
          <p:cNvSpPr>
            <a:spLocks noGrp="1"/>
          </p:cNvSpPr>
          <p:nvPr>
            <p:ph type="sldNum" sz="quarter" idx="12"/>
          </p:nvPr>
        </p:nvSpPr>
        <p:spPr/>
        <p:txBody>
          <a:bodyPr/>
          <a:lstStyle/>
          <a:p>
            <a:fld id="{DB2BA1FB-B923-4D6B-B06E-BD594E88C352}" type="slidenum">
              <a:rPr lang="zh-CN" altLang="en-US" smtClean="0"/>
              <a:t>‹#›</a:t>
            </a:fld>
            <a:endParaRPr lang="zh-CN" altLang="en-US"/>
          </a:p>
        </p:txBody>
      </p:sp>
    </p:spTree>
    <p:extLst>
      <p:ext uri="{BB962C8B-B14F-4D97-AF65-F5344CB8AC3E}">
        <p14:creationId xmlns:p14="http://schemas.microsoft.com/office/powerpoint/2010/main" val="23370116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E820C-66B4-9C74-4FFC-DECA035AD5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AD09B45-58D7-992C-BB91-1DF61A95C4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6C098AC-486C-722D-0A4B-E38DB859E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03C30B-6886-B73E-712A-4C23E5031950}"/>
              </a:ext>
            </a:extLst>
          </p:cNvPr>
          <p:cNvSpPr>
            <a:spLocks noGrp="1"/>
          </p:cNvSpPr>
          <p:nvPr>
            <p:ph type="dt" sz="half" idx="10"/>
          </p:nvPr>
        </p:nvSpPr>
        <p:spPr/>
        <p:txBody>
          <a:bodyPr/>
          <a:lstStyle/>
          <a:p>
            <a:fld id="{FA9094F4-73FD-4218-BDF5-58BD2119AE37}" type="datetimeFigureOut">
              <a:rPr lang="zh-CN" altLang="en-US" smtClean="0"/>
              <a:t>2024/3/25</a:t>
            </a:fld>
            <a:endParaRPr lang="zh-CN" altLang="en-US"/>
          </a:p>
        </p:txBody>
      </p:sp>
      <p:sp>
        <p:nvSpPr>
          <p:cNvPr id="6" name="页脚占位符 5">
            <a:extLst>
              <a:ext uri="{FF2B5EF4-FFF2-40B4-BE49-F238E27FC236}">
                <a16:creationId xmlns:a16="http://schemas.microsoft.com/office/drawing/2014/main" id="{83C4F06F-49AA-3E58-9F8D-67ED46A803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CBFBEB-6CBD-CE87-E228-5F29C5CE404F}"/>
              </a:ext>
            </a:extLst>
          </p:cNvPr>
          <p:cNvSpPr>
            <a:spLocks noGrp="1"/>
          </p:cNvSpPr>
          <p:nvPr>
            <p:ph type="sldNum" sz="quarter" idx="12"/>
          </p:nvPr>
        </p:nvSpPr>
        <p:spPr/>
        <p:txBody>
          <a:bodyPr/>
          <a:lstStyle/>
          <a:p>
            <a:fld id="{DB2BA1FB-B923-4D6B-B06E-BD594E88C352}" type="slidenum">
              <a:rPr lang="zh-CN" altLang="en-US" smtClean="0"/>
              <a:t>‹#›</a:t>
            </a:fld>
            <a:endParaRPr lang="zh-CN" altLang="en-US"/>
          </a:p>
        </p:txBody>
      </p:sp>
    </p:spTree>
    <p:extLst>
      <p:ext uri="{BB962C8B-B14F-4D97-AF65-F5344CB8AC3E}">
        <p14:creationId xmlns:p14="http://schemas.microsoft.com/office/powerpoint/2010/main" val="24251948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C434C-5A7B-53A4-3C0D-4FB6998626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DA17BE-8082-5A16-E24A-034E41BF56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993BB4B-FB40-308D-3E3E-9AFC442F2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D75C53-4ECB-6147-B74D-4FF6A14908D9}"/>
              </a:ext>
            </a:extLst>
          </p:cNvPr>
          <p:cNvSpPr>
            <a:spLocks noGrp="1"/>
          </p:cNvSpPr>
          <p:nvPr>
            <p:ph type="dt" sz="half" idx="10"/>
          </p:nvPr>
        </p:nvSpPr>
        <p:spPr/>
        <p:txBody>
          <a:bodyPr/>
          <a:lstStyle/>
          <a:p>
            <a:fld id="{FA9094F4-73FD-4218-BDF5-58BD2119AE37}" type="datetimeFigureOut">
              <a:rPr lang="zh-CN" altLang="en-US" smtClean="0"/>
              <a:t>2024/3/25</a:t>
            </a:fld>
            <a:endParaRPr lang="zh-CN" altLang="en-US"/>
          </a:p>
        </p:txBody>
      </p:sp>
      <p:sp>
        <p:nvSpPr>
          <p:cNvPr id="6" name="页脚占位符 5">
            <a:extLst>
              <a:ext uri="{FF2B5EF4-FFF2-40B4-BE49-F238E27FC236}">
                <a16:creationId xmlns:a16="http://schemas.microsoft.com/office/drawing/2014/main" id="{A98BEA85-42DC-7A15-D58F-66CEDD791D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A874E5-F0C5-9A7A-5824-68A507F85C01}"/>
              </a:ext>
            </a:extLst>
          </p:cNvPr>
          <p:cNvSpPr>
            <a:spLocks noGrp="1"/>
          </p:cNvSpPr>
          <p:nvPr>
            <p:ph type="sldNum" sz="quarter" idx="12"/>
          </p:nvPr>
        </p:nvSpPr>
        <p:spPr/>
        <p:txBody>
          <a:bodyPr/>
          <a:lstStyle/>
          <a:p>
            <a:fld id="{DB2BA1FB-B923-4D6B-B06E-BD594E88C352}" type="slidenum">
              <a:rPr lang="zh-CN" altLang="en-US" smtClean="0"/>
              <a:t>‹#›</a:t>
            </a:fld>
            <a:endParaRPr lang="zh-CN" altLang="en-US"/>
          </a:p>
        </p:txBody>
      </p:sp>
    </p:spTree>
    <p:extLst>
      <p:ext uri="{BB962C8B-B14F-4D97-AF65-F5344CB8AC3E}">
        <p14:creationId xmlns:p14="http://schemas.microsoft.com/office/powerpoint/2010/main" val="1746553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9E86E-77CC-393E-3B58-B32749E2763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3362298-B829-E04E-C7A5-D15C734E0E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AF6B30-C517-E3B1-8957-82127F8C055A}"/>
              </a:ext>
            </a:extLst>
          </p:cNvPr>
          <p:cNvSpPr>
            <a:spLocks noGrp="1"/>
          </p:cNvSpPr>
          <p:nvPr>
            <p:ph type="dt" sz="half" idx="10"/>
          </p:nvPr>
        </p:nvSpPr>
        <p:spPr/>
        <p:txBody>
          <a:bodyPr/>
          <a:lstStyle/>
          <a:p>
            <a:fld id="{FA9094F4-73FD-4218-BDF5-58BD2119AE37}" type="datetimeFigureOut">
              <a:rPr lang="zh-CN" altLang="en-US" smtClean="0"/>
              <a:t>2024/3/25</a:t>
            </a:fld>
            <a:endParaRPr lang="zh-CN" altLang="en-US"/>
          </a:p>
        </p:txBody>
      </p:sp>
      <p:sp>
        <p:nvSpPr>
          <p:cNvPr id="5" name="页脚占位符 4">
            <a:extLst>
              <a:ext uri="{FF2B5EF4-FFF2-40B4-BE49-F238E27FC236}">
                <a16:creationId xmlns:a16="http://schemas.microsoft.com/office/drawing/2014/main" id="{B5ABAFF6-B318-BC0B-5DB9-61D1B438A5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291BC2-FBBE-F459-C0A8-7ECA01A0C8D8}"/>
              </a:ext>
            </a:extLst>
          </p:cNvPr>
          <p:cNvSpPr>
            <a:spLocks noGrp="1"/>
          </p:cNvSpPr>
          <p:nvPr>
            <p:ph type="sldNum" sz="quarter" idx="12"/>
          </p:nvPr>
        </p:nvSpPr>
        <p:spPr/>
        <p:txBody>
          <a:bodyPr/>
          <a:lstStyle/>
          <a:p>
            <a:fld id="{DB2BA1FB-B923-4D6B-B06E-BD594E88C352}" type="slidenum">
              <a:rPr lang="zh-CN" altLang="en-US" smtClean="0"/>
              <a:t>‹#›</a:t>
            </a:fld>
            <a:endParaRPr lang="zh-CN" altLang="en-US"/>
          </a:p>
        </p:txBody>
      </p:sp>
    </p:spTree>
    <p:extLst>
      <p:ext uri="{BB962C8B-B14F-4D97-AF65-F5344CB8AC3E}">
        <p14:creationId xmlns:p14="http://schemas.microsoft.com/office/powerpoint/2010/main" val="29199183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BC2D794-0528-8784-D517-F92567A470C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DD7DB00-4CAF-AA0D-E187-AD3497914E2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C1980F-2397-44A6-06D5-F2218B78B2DD}"/>
              </a:ext>
            </a:extLst>
          </p:cNvPr>
          <p:cNvSpPr>
            <a:spLocks noGrp="1"/>
          </p:cNvSpPr>
          <p:nvPr>
            <p:ph type="dt" sz="half" idx="10"/>
          </p:nvPr>
        </p:nvSpPr>
        <p:spPr/>
        <p:txBody>
          <a:bodyPr/>
          <a:lstStyle/>
          <a:p>
            <a:fld id="{FA9094F4-73FD-4218-BDF5-58BD2119AE37}" type="datetimeFigureOut">
              <a:rPr lang="zh-CN" altLang="en-US" smtClean="0"/>
              <a:t>2024/3/25</a:t>
            </a:fld>
            <a:endParaRPr lang="zh-CN" altLang="en-US"/>
          </a:p>
        </p:txBody>
      </p:sp>
      <p:sp>
        <p:nvSpPr>
          <p:cNvPr id="5" name="页脚占位符 4">
            <a:extLst>
              <a:ext uri="{FF2B5EF4-FFF2-40B4-BE49-F238E27FC236}">
                <a16:creationId xmlns:a16="http://schemas.microsoft.com/office/drawing/2014/main" id="{DDF683E1-0B20-5F33-0E43-E45E400620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2D3081-45B5-46D9-445B-6DEAE89CD5F4}"/>
              </a:ext>
            </a:extLst>
          </p:cNvPr>
          <p:cNvSpPr>
            <a:spLocks noGrp="1"/>
          </p:cNvSpPr>
          <p:nvPr>
            <p:ph type="sldNum" sz="quarter" idx="12"/>
          </p:nvPr>
        </p:nvSpPr>
        <p:spPr/>
        <p:txBody>
          <a:bodyPr/>
          <a:lstStyle/>
          <a:p>
            <a:fld id="{DB2BA1FB-B923-4D6B-B06E-BD594E88C352}" type="slidenum">
              <a:rPr lang="zh-CN" altLang="en-US" smtClean="0"/>
              <a:t>‹#›</a:t>
            </a:fld>
            <a:endParaRPr lang="zh-CN" altLang="en-US"/>
          </a:p>
        </p:txBody>
      </p:sp>
    </p:spTree>
    <p:extLst>
      <p:ext uri="{BB962C8B-B14F-4D97-AF65-F5344CB8AC3E}">
        <p14:creationId xmlns:p14="http://schemas.microsoft.com/office/powerpoint/2010/main" val="2473868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038459-4826-B7BA-40DF-CB233CC4339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F44CEA-01D6-41DE-D4A1-A8864F01D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C30CD8F-680A-8FD1-7C36-D5EF79D63C0E}"/>
              </a:ext>
            </a:extLst>
          </p:cNvPr>
          <p:cNvSpPr>
            <a:spLocks noGrp="1"/>
          </p:cNvSpPr>
          <p:nvPr>
            <p:ph type="dt" sz="half" idx="10"/>
          </p:nvPr>
        </p:nvSpPr>
        <p:spPr/>
        <p:txBody>
          <a:bodyPr/>
          <a:lstStyle/>
          <a:p>
            <a:fld id="{916ED1DF-3FC2-495C-A046-0A81C8D4D4F2}" type="datetimeFigureOut">
              <a:rPr lang="zh-CN" altLang="en-US" smtClean="0"/>
              <a:t>2024/3/25</a:t>
            </a:fld>
            <a:endParaRPr lang="zh-CN" altLang="en-US"/>
          </a:p>
        </p:txBody>
      </p:sp>
      <p:sp>
        <p:nvSpPr>
          <p:cNvPr id="5" name="页脚占位符 4">
            <a:extLst>
              <a:ext uri="{FF2B5EF4-FFF2-40B4-BE49-F238E27FC236}">
                <a16:creationId xmlns:a16="http://schemas.microsoft.com/office/drawing/2014/main" id="{BBA67C31-ADDD-6E87-C6E5-AABEC9AF72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13E210-F0BD-FD63-4404-137EA7F95F5A}"/>
              </a:ext>
            </a:extLst>
          </p:cNvPr>
          <p:cNvSpPr>
            <a:spLocks noGrp="1"/>
          </p:cNvSpPr>
          <p:nvPr>
            <p:ph type="sldNum" sz="quarter" idx="12"/>
          </p:nvPr>
        </p:nvSpPr>
        <p:spPr/>
        <p:txBody>
          <a:bodyPr/>
          <a:lstStyle/>
          <a:p>
            <a:fld id="{589090B5-F1CF-4971-92E5-CE4483B4C6B9}" type="slidenum">
              <a:rPr lang="zh-CN" altLang="en-US" smtClean="0"/>
              <a:t>‹#›</a:t>
            </a:fld>
            <a:endParaRPr lang="zh-CN" altLang="en-US"/>
          </a:p>
        </p:txBody>
      </p:sp>
    </p:spTree>
    <p:extLst>
      <p:ext uri="{BB962C8B-B14F-4D97-AF65-F5344CB8AC3E}">
        <p14:creationId xmlns:p14="http://schemas.microsoft.com/office/powerpoint/2010/main" val="1277306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0DBD3-9580-AC5B-7088-615278ABD8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258E6EB-36D7-EBDE-12CB-9B094126E93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B7FD31E-52F3-8AD6-2E16-B8902AD1F23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D292BB1-8355-D367-D545-453B7479B79F}"/>
              </a:ext>
            </a:extLst>
          </p:cNvPr>
          <p:cNvSpPr>
            <a:spLocks noGrp="1"/>
          </p:cNvSpPr>
          <p:nvPr>
            <p:ph type="dt" sz="half" idx="10"/>
          </p:nvPr>
        </p:nvSpPr>
        <p:spPr/>
        <p:txBody>
          <a:bodyPr/>
          <a:lstStyle/>
          <a:p>
            <a:fld id="{916ED1DF-3FC2-495C-A046-0A81C8D4D4F2}" type="datetimeFigureOut">
              <a:rPr lang="zh-CN" altLang="en-US" smtClean="0"/>
              <a:t>2024/3/25</a:t>
            </a:fld>
            <a:endParaRPr lang="zh-CN" altLang="en-US"/>
          </a:p>
        </p:txBody>
      </p:sp>
      <p:sp>
        <p:nvSpPr>
          <p:cNvPr id="6" name="页脚占位符 5">
            <a:extLst>
              <a:ext uri="{FF2B5EF4-FFF2-40B4-BE49-F238E27FC236}">
                <a16:creationId xmlns:a16="http://schemas.microsoft.com/office/drawing/2014/main" id="{3F873765-C16A-A7E2-BBAF-E3AB926882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71FB36-A9BB-FF5C-6260-BDC2E9CCCE60}"/>
              </a:ext>
            </a:extLst>
          </p:cNvPr>
          <p:cNvSpPr>
            <a:spLocks noGrp="1"/>
          </p:cNvSpPr>
          <p:nvPr>
            <p:ph type="sldNum" sz="quarter" idx="12"/>
          </p:nvPr>
        </p:nvSpPr>
        <p:spPr/>
        <p:txBody>
          <a:bodyPr/>
          <a:lstStyle/>
          <a:p>
            <a:fld id="{589090B5-F1CF-4971-92E5-CE4483B4C6B9}" type="slidenum">
              <a:rPr lang="zh-CN" altLang="en-US" smtClean="0"/>
              <a:t>‹#›</a:t>
            </a:fld>
            <a:endParaRPr lang="zh-CN" altLang="en-US"/>
          </a:p>
        </p:txBody>
      </p:sp>
    </p:spTree>
    <p:extLst>
      <p:ext uri="{BB962C8B-B14F-4D97-AF65-F5344CB8AC3E}">
        <p14:creationId xmlns:p14="http://schemas.microsoft.com/office/powerpoint/2010/main" val="201580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14C7F-680C-9DCA-FDB8-29812E96087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BB18D65-9637-E399-4131-9DF1EE09D0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3C79263-0791-D381-2C4F-1D5B8345591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D43344C-3772-3743-818B-59875BBCFF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1252CF7-A04D-8610-DD8A-B3B57C94C9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B79568-C219-C71C-03A5-D395EAB2CC46}"/>
              </a:ext>
            </a:extLst>
          </p:cNvPr>
          <p:cNvSpPr>
            <a:spLocks noGrp="1"/>
          </p:cNvSpPr>
          <p:nvPr>
            <p:ph type="dt" sz="half" idx="10"/>
          </p:nvPr>
        </p:nvSpPr>
        <p:spPr/>
        <p:txBody>
          <a:bodyPr/>
          <a:lstStyle/>
          <a:p>
            <a:fld id="{916ED1DF-3FC2-495C-A046-0A81C8D4D4F2}" type="datetimeFigureOut">
              <a:rPr lang="zh-CN" altLang="en-US" smtClean="0"/>
              <a:t>2024/3/25</a:t>
            </a:fld>
            <a:endParaRPr lang="zh-CN" altLang="en-US"/>
          </a:p>
        </p:txBody>
      </p:sp>
      <p:sp>
        <p:nvSpPr>
          <p:cNvPr id="8" name="页脚占位符 7">
            <a:extLst>
              <a:ext uri="{FF2B5EF4-FFF2-40B4-BE49-F238E27FC236}">
                <a16:creationId xmlns:a16="http://schemas.microsoft.com/office/drawing/2014/main" id="{D9FC3BDE-7D67-3A25-1A07-D2BF741E772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2781FC2-2F35-DBC3-4C82-8AFCA7FC9047}"/>
              </a:ext>
            </a:extLst>
          </p:cNvPr>
          <p:cNvSpPr>
            <a:spLocks noGrp="1"/>
          </p:cNvSpPr>
          <p:nvPr>
            <p:ph type="sldNum" sz="quarter" idx="12"/>
          </p:nvPr>
        </p:nvSpPr>
        <p:spPr/>
        <p:txBody>
          <a:bodyPr/>
          <a:lstStyle/>
          <a:p>
            <a:fld id="{589090B5-F1CF-4971-92E5-CE4483B4C6B9}" type="slidenum">
              <a:rPr lang="zh-CN" altLang="en-US" smtClean="0"/>
              <a:t>‹#›</a:t>
            </a:fld>
            <a:endParaRPr lang="zh-CN" altLang="en-US"/>
          </a:p>
        </p:txBody>
      </p:sp>
    </p:spTree>
    <p:extLst>
      <p:ext uri="{BB962C8B-B14F-4D97-AF65-F5344CB8AC3E}">
        <p14:creationId xmlns:p14="http://schemas.microsoft.com/office/powerpoint/2010/main" val="382261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24D9D-0B8E-5778-05DF-FE3CEAC4A06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A3C56DA-3F0E-A11F-4947-D3148852C111}"/>
              </a:ext>
            </a:extLst>
          </p:cNvPr>
          <p:cNvSpPr>
            <a:spLocks noGrp="1"/>
          </p:cNvSpPr>
          <p:nvPr>
            <p:ph type="dt" sz="half" idx="10"/>
          </p:nvPr>
        </p:nvSpPr>
        <p:spPr/>
        <p:txBody>
          <a:bodyPr/>
          <a:lstStyle/>
          <a:p>
            <a:fld id="{916ED1DF-3FC2-495C-A046-0A81C8D4D4F2}" type="datetimeFigureOut">
              <a:rPr lang="zh-CN" altLang="en-US" smtClean="0"/>
              <a:t>2024/3/25</a:t>
            </a:fld>
            <a:endParaRPr lang="zh-CN" altLang="en-US"/>
          </a:p>
        </p:txBody>
      </p:sp>
      <p:sp>
        <p:nvSpPr>
          <p:cNvPr id="4" name="页脚占位符 3">
            <a:extLst>
              <a:ext uri="{FF2B5EF4-FFF2-40B4-BE49-F238E27FC236}">
                <a16:creationId xmlns:a16="http://schemas.microsoft.com/office/drawing/2014/main" id="{001ACE10-34B8-D8C6-2D4F-27FF11E664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C82893F-ADEA-C81A-F0B6-CF8D7485A4B9}"/>
              </a:ext>
            </a:extLst>
          </p:cNvPr>
          <p:cNvSpPr>
            <a:spLocks noGrp="1"/>
          </p:cNvSpPr>
          <p:nvPr>
            <p:ph type="sldNum" sz="quarter" idx="12"/>
          </p:nvPr>
        </p:nvSpPr>
        <p:spPr/>
        <p:txBody>
          <a:bodyPr/>
          <a:lstStyle/>
          <a:p>
            <a:fld id="{589090B5-F1CF-4971-92E5-CE4483B4C6B9}" type="slidenum">
              <a:rPr lang="zh-CN" altLang="en-US" smtClean="0"/>
              <a:t>‹#›</a:t>
            </a:fld>
            <a:endParaRPr lang="zh-CN" altLang="en-US"/>
          </a:p>
        </p:txBody>
      </p:sp>
    </p:spTree>
    <p:extLst>
      <p:ext uri="{BB962C8B-B14F-4D97-AF65-F5344CB8AC3E}">
        <p14:creationId xmlns:p14="http://schemas.microsoft.com/office/powerpoint/2010/main" val="217737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E0FD95F-4595-B66D-492E-E0D9C96540BE}"/>
              </a:ext>
            </a:extLst>
          </p:cNvPr>
          <p:cNvSpPr>
            <a:spLocks noGrp="1"/>
          </p:cNvSpPr>
          <p:nvPr>
            <p:ph type="dt" sz="half" idx="10"/>
          </p:nvPr>
        </p:nvSpPr>
        <p:spPr/>
        <p:txBody>
          <a:bodyPr/>
          <a:lstStyle/>
          <a:p>
            <a:fld id="{916ED1DF-3FC2-495C-A046-0A81C8D4D4F2}" type="datetimeFigureOut">
              <a:rPr lang="zh-CN" altLang="en-US" smtClean="0"/>
              <a:t>2024/3/25</a:t>
            </a:fld>
            <a:endParaRPr lang="zh-CN" altLang="en-US"/>
          </a:p>
        </p:txBody>
      </p:sp>
      <p:sp>
        <p:nvSpPr>
          <p:cNvPr id="3" name="页脚占位符 2">
            <a:extLst>
              <a:ext uri="{FF2B5EF4-FFF2-40B4-BE49-F238E27FC236}">
                <a16:creationId xmlns:a16="http://schemas.microsoft.com/office/drawing/2014/main" id="{7E17F480-8EFF-D32C-8FAB-83B15F1799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C092D0A-B1D1-968A-8EB3-6F2394B2573D}"/>
              </a:ext>
            </a:extLst>
          </p:cNvPr>
          <p:cNvSpPr>
            <a:spLocks noGrp="1"/>
          </p:cNvSpPr>
          <p:nvPr>
            <p:ph type="sldNum" sz="quarter" idx="12"/>
          </p:nvPr>
        </p:nvSpPr>
        <p:spPr/>
        <p:txBody>
          <a:bodyPr/>
          <a:lstStyle/>
          <a:p>
            <a:fld id="{589090B5-F1CF-4971-92E5-CE4483B4C6B9}" type="slidenum">
              <a:rPr lang="zh-CN" altLang="en-US" smtClean="0"/>
              <a:t>‹#›</a:t>
            </a:fld>
            <a:endParaRPr lang="zh-CN" altLang="en-US"/>
          </a:p>
        </p:txBody>
      </p:sp>
    </p:spTree>
    <p:extLst>
      <p:ext uri="{BB962C8B-B14F-4D97-AF65-F5344CB8AC3E}">
        <p14:creationId xmlns:p14="http://schemas.microsoft.com/office/powerpoint/2010/main" val="120462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21C5D-937D-DA3B-109B-C3D5A4681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CD904D-0299-6FE2-C558-9906E6AC95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066AB77-AA1B-1228-582F-CD4F0A97C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FA2634-8FF0-0BF2-69BD-946802BA940D}"/>
              </a:ext>
            </a:extLst>
          </p:cNvPr>
          <p:cNvSpPr>
            <a:spLocks noGrp="1"/>
          </p:cNvSpPr>
          <p:nvPr>
            <p:ph type="dt" sz="half" idx="10"/>
          </p:nvPr>
        </p:nvSpPr>
        <p:spPr/>
        <p:txBody>
          <a:bodyPr/>
          <a:lstStyle/>
          <a:p>
            <a:fld id="{916ED1DF-3FC2-495C-A046-0A81C8D4D4F2}" type="datetimeFigureOut">
              <a:rPr lang="zh-CN" altLang="en-US" smtClean="0"/>
              <a:t>2024/3/25</a:t>
            </a:fld>
            <a:endParaRPr lang="zh-CN" altLang="en-US"/>
          </a:p>
        </p:txBody>
      </p:sp>
      <p:sp>
        <p:nvSpPr>
          <p:cNvPr id="6" name="页脚占位符 5">
            <a:extLst>
              <a:ext uri="{FF2B5EF4-FFF2-40B4-BE49-F238E27FC236}">
                <a16:creationId xmlns:a16="http://schemas.microsoft.com/office/drawing/2014/main" id="{01C24CB1-3223-DCCB-4D2F-BCF0593E49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CF3994-6CAB-7530-A2AA-6375E4B97735}"/>
              </a:ext>
            </a:extLst>
          </p:cNvPr>
          <p:cNvSpPr>
            <a:spLocks noGrp="1"/>
          </p:cNvSpPr>
          <p:nvPr>
            <p:ph type="sldNum" sz="quarter" idx="12"/>
          </p:nvPr>
        </p:nvSpPr>
        <p:spPr/>
        <p:txBody>
          <a:bodyPr/>
          <a:lstStyle/>
          <a:p>
            <a:fld id="{589090B5-F1CF-4971-92E5-CE4483B4C6B9}" type="slidenum">
              <a:rPr lang="zh-CN" altLang="en-US" smtClean="0"/>
              <a:t>‹#›</a:t>
            </a:fld>
            <a:endParaRPr lang="zh-CN" altLang="en-US"/>
          </a:p>
        </p:txBody>
      </p:sp>
    </p:spTree>
    <p:extLst>
      <p:ext uri="{BB962C8B-B14F-4D97-AF65-F5344CB8AC3E}">
        <p14:creationId xmlns:p14="http://schemas.microsoft.com/office/powerpoint/2010/main" val="402269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80EBB-50C7-E182-B26B-E557BF23FD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D6171F-E2F8-2C6B-08D6-08917F2D5A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39D8AD2-C2D1-DC3B-3E47-9AB4CDD84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7752DCF-B482-221F-22CD-96565A430F51}"/>
              </a:ext>
            </a:extLst>
          </p:cNvPr>
          <p:cNvSpPr>
            <a:spLocks noGrp="1"/>
          </p:cNvSpPr>
          <p:nvPr>
            <p:ph type="dt" sz="half" idx="10"/>
          </p:nvPr>
        </p:nvSpPr>
        <p:spPr/>
        <p:txBody>
          <a:bodyPr/>
          <a:lstStyle/>
          <a:p>
            <a:fld id="{916ED1DF-3FC2-495C-A046-0A81C8D4D4F2}" type="datetimeFigureOut">
              <a:rPr lang="zh-CN" altLang="en-US" smtClean="0"/>
              <a:t>2024/3/25</a:t>
            </a:fld>
            <a:endParaRPr lang="zh-CN" altLang="en-US"/>
          </a:p>
        </p:txBody>
      </p:sp>
      <p:sp>
        <p:nvSpPr>
          <p:cNvPr id="6" name="页脚占位符 5">
            <a:extLst>
              <a:ext uri="{FF2B5EF4-FFF2-40B4-BE49-F238E27FC236}">
                <a16:creationId xmlns:a16="http://schemas.microsoft.com/office/drawing/2014/main" id="{ADB88E1F-A69D-4D58-5F8E-9CAEE869B6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FF5FFD-D57F-1B24-D288-8C7938085014}"/>
              </a:ext>
            </a:extLst>
          </p:cNvPr>
          <p:cNvSpPr>
            <a:spLocks noGrp="1"/>
          </p:cNvSpPr>
          <p:nvPr>
            <p:ph type="sldNum" sz="quarter" idx="12"/>
          </p:nvPr>
        </p:nvSpPr>
        <p:spPr/>
        <p:txBody>
          <a:bodyPr/>
          <a:lstStyle/>
          <a:p>
            <a:fld id="{589090B5-F1CF-4971-92E5-CE4483B4C6B9}" type="slidenum">
              <a:rPr lang="zh-CN" altLang="en-US" smtClean="0"/>
              <a:t>‹#›</a:t>
            </a:fld>
            <a:endParaRPr lang="zh-CN" altLang="en-US"/>
          </a:p>
        </p:txBody>
      </p:sp>
    </p:spTree>
    <p:extLst>
      <p:ext uri="{BB962C8B-B14F-4D97-AF65-F5344CB8AC3E}">
        <p14:creationId xmlns:p14="http://schemas.microsoft.com/office/powerpoint/2010/main" val="3201429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6CF5560-6E28-4A6F-AB8C-92CE083A8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136C72-9146-479A-42E2-5ECC998401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94A830-A563-5B83-2E77-ACD9932C0E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ED1DF-3FC2-495C-A046-0A81C8D4D4F2}" type="datetimeFigureOut">
              <a:rPr lang="zh-CN" altLang="en-US" smtClean="0"/>
              <a:t>2024/3/25</a:t>
            </a:fld>
            <a:endParaRPr lang="zh-CN" altLang="en-US"/>
          </a:p>
        </p:txBody>
      </p:sp>
      <p:sp>
        <p:nvSpPr>
          <p:cNvPr id="5" name="页脚占位符 4">
            <a:extLst>
              <a:ext uri="{FF2B5EF4-FFF2-40B4-BE49-F238E27FC236}">
                <a16:creationId xmlns:a16="http://schemas.microsoft.com/office/drawing/2014/main" id="{F2242504-409C-820D-8028-135FE0A134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7A790B9-B9DA-2DC2-6B0F-DBAB714A72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090B5-F1CF-4971-92E5-CE4483B4C6B9}" type="slidenum">
              <a:rPr lang="zh-CN" altLang="en-US" smtClean="0"/>
              <a:t>‹#›</a:t>
            </a:fld>
            <a:endParaRPr lang="zh-CN" altLang="en-US"/>
          </a:p>
        </p:txBody>
      </p:sp>
    </p:spTree>
    <p:extLst>
      <p:ext uri="{BB962C8B-B14F-4D97-AF65-F5344CB8AC3E}">
        <p14:creationId xmlns:p14="http://schemas.microsoft.com/office/powerpoint/2010/main" val="29691225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6C1D9-153B-45BB-B5DE-7579A53756C5}" type="datetimeFigureOut">
              <a:rPr lang="en-US" smtClean="0"/>
              <a:t>3/25/2024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2952A-0647-46EA-8310-EDCEE27AFBD9}" type="slidenum">
              <a:rPr lang="en-US" smtClean="0"/>
              <a:t>‹#›</a:t>
            </a:fld>
            <a:endParaRPr lang="en-US"/>
          </a:p>
        </p:txBody>
      </p:sp>
    </p:spTree>
    <p:extLst>
      <p:ext uri="{BB962C8B-B14F-4D97-AF65-F5344CB8AC3E}">
        <p14:creationId xmlns:p14="http://schemas.microsoft.com/office/powerpoint/2010/main" val="38811607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453C5EC-3CF1-F9C4-D019-2CDA69FB3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4BF2DAA-DDEB-CA21-9487-846C640E61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6D86EA-7779-818C-8E9F-094996281B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9094F4-73FD-4218-BDF5-58BD2119AE37}" type="datetimeFigureOut">
              <a:rPr lang="zh-CN" altLang="en-US" smtClean="0"/>
              <a:t>2024/3/25</a:t>
            </a:fld>
            <a:endParaRPr lang="zh-CN" altLang="en-US"/>
          </a:p>
        </p:txBody>
      </p:sp>
      <p:sp>
        <p:nvSpPr>
          <p:cNvPr id="5" name="页脚占位符 4">
            <a:extLst>
              <a:ext uri="{FF2B5EF4-FFF2-40B4-BE49-F238E27FC236}">
                <a16:creationId xmlns:a16="http://schemas.microsoft.com/office/drawing/2014/main" id="{3C11E4F8-554E-4219-35FE-837EE1D874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B48BA58-A6BF-0FE9-7A4D-F3C5B46417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BA1FB-B923-4D6B-B06E-BD594E88C352}" type="slidenum">
              <a:rPr lang="zh-CN" altLang="en-US" smtClean="0"/>
              <a:t>‹#›</a:t>
            </a:fld>
            <a:endParaRPr lang="zh-CN" altLang="en-US"/>
          </a:p>
        </p:txBody>
      </p:sp>
    </p:spTree>
    <p:extLst>
      <p:ext uri="{BB962C8B-B14F-4D97-AF65-F5344CB8AC3E}">
        <p14:creationId xmlns:p14="http://schemas.microsoft.com/office/powerpoint/2010/main" val="432019146"/>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image" Target="../media/image7.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image" Target="../media/image6.png"/><Relationship Id="rId5" Type="http://schemas.openxmlformats.org/officeDocument/2006/relationships/tags" Target="../tags/tag72.xml"/><Relationship Id="rId10" Type="http://schemas.openxmlformats.org/officeDocument/2006/relationships/notesSlide" Target="../notesSlides/notesSlide10.xml"/><Relationship Id="rId4" Type="http://schemas.openxmlformats.org/officeDocument/2006/relationships/tags" Target="../tags/tag71.xml"/><Relationship Id="rId9"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1.png"/><Relationship Id="rId5" Type="http://schemas.openxmlformats.org/officeDocument/2006/relationships/notesSlide" Target="../notesSlides/notesSlide11.xml"/><Relationship Id="rId4"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png"/><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notesSlide" Target="../notesSlides/notesSlide3.xml"/><Relationship Id="rId5" Type="http://schemas.openxmlformats.org/officeDocument/2006/relationships/tags" Target="../tags/tag14.xml"/><Relationship Id="rId10" Type="http://schemas.openxmlformats.org/officeDocument/2006/relationships/slideLayout" Target="../slideLayouts/slideLayout7.xml"/><Relationship Id="rId4" Type="http://schemas.openxmlformats.org/officeDocument/2006/relationships/tags" Target="../tags/tag13.xml"/><Relationship Id="rId9" Type="http://schemas.openxmlformats.org/officeDocument/2006/relationships/tags" Target="../tags/tag18.xml"/></Relationships>
</file>

<file path=ppt/slides/_rels/slide4.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3.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notesSlide" Target="../notesSlides/notesSlide4.xml"/><Relationship Id="rId5" Type="http://schemas.openxmlformats.org/officeDocument/2006/relationships/tags" Target="../tags/tag23.xml"/><Relationship Id="rId10" Type="http://schemas.openxmlformats.org/officeDocument/2006/relationships/slideLayout" Target="../slideLayouts/slideLayout7.xml"/><Relationship Id="rId4" Type="http://schemas.openxmlformats.org/officeDocument/2006/relationships/tags" Target="../tags/tag22.xml"/><Relationship Id="rId9" Type="http://schemas.openxmlformats.org/officeDocument/2006/relationships/tags" Target="../tags/tag27.xml"/></Relationships>
</file>

<file path=ppt/slides/_rels/slide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notesSlide" Target="../notesSlides/notesSlide5.xml"/><Relationship Id="rId4" Type="http://schemas.openxmlformats.org/officeDocument/2006/relationships/tags" Target="../tags/tag31.xml"/><Relationship Id="rId9"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10" Type="http://schemas.openxmlformats.org/officeDocument/2006/relationships/notesSlide" Target="../notesSlides/notesSlide6.xml"/><Relationship Id="rId4" Type="http://schemas.openxmlformats.org/officeDocument/2006/relationships/tags" Target="../tags/tag39.xml"/><Relationship Id="rId9"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notesSlide" Target="../notesSlides/notesSlide7.xml"/><Relationship Id="rId4" Type="http://schemas.openxmlformats.org/officeDocument/2006/relationships/tags" Target="../tags/tag47.xml"/><Relationship Id="rId9"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tags" Target="../tags/tag59.xml"/><Relationship Id="rId3" Type="http://schemas.openxmlformats.org/officeDocument/2006/relationships/tags" Target="../tags/tag54.xml"/><Relationship Id="rId7" Type="http://schemas.openxmlformats.org/officeDocument/2006/relationships/tags" Target="../tags/tag58.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image" Target="../media/image4.png"/><Relationship Id="rId5" Type="http://schemas.openxmlformats.org/officeDocument/2006/relationships/tags" Target="../tags/tag56.xml"/><Relationship Id="rId10" Type="http://schemas.openxmlformats.org/officeDocument/2006/relationships/notesSlide" Target="../notesSlides/notesSlide8.xml"/><Relationship Id="rId4" Type="http://schemas.openxmlformats.org/officeDocument/2006/relationships/tags" Target="../tags/tag55.xml"/><Relationship Id="rId9"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67.xml"/><Relationship Id="rId3" Type="http://schemas.openxmlformats.org/officeDocument/2006/relationships/tags" Target="../tags/tag62.xml"/><Relationship Id="rId7" Type="http://schemas.openxmlformats.org/officeDocument/2006/relationships/tags" Target="../tags/tag66.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image" Target="../media/image5.png"/><Relationship Id="rId5" Type="http://schemas.openxmlformats.org/officeDocument/2006/relationships/tags" Target="../tags/tag64.xml"/><Relationship Id="rId10" Type="http://schemas.openxmlformats.org/officeDocument/2006/relationships/notesSlide" Target="../notesSlides/notesSlide9.xml"/><Relationship Id="rId4" Type="http://schemas.openxmlformats.org/officeDocument/2006/relationships/tags" Target="../tags/tag63.xml"/><Relationship Id="rId9"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1"/>
          <p:cNvSpPr/>
          <p:nvPr/>
        </p:nvSpPr>
        <p:spPr>
          <a:xfrm>
            <a:off x="-1" y="0"/>
            <a:ext cx="12192001" cy="6858000"/>
          </a:xfrm>
          <a:prstGeom prst="rect">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95276" y="3716232"/>
            <a:ext cx="3540334" cy="3540334"/>
          </a:xfrm>
          <a:prstGeom prst="ellipse">
            <a:avLst/>
          </a:prstGeom>
          <a:gradFill flip="none" rotWithShape="1">
            <a:gsLst>
              <a:gs pos="0">
                <a:schemeClr val="accent4">
                  <a:lumMod val="50000"/>
                </a:schemeClr>
              </a:gs>
              <a:gs pos="48000">
                <a:schemeClr val="accent1">
                  <a:lumMod val="97000"/>
                  <a:lumOff val="3000"/>
                  <a:alpha val="53000"/>
                </a:schemeClr>
              </a:gs>
              <a:gs pos="100000">
                <a:schemeClr val="accent1">
                  <a:lumMod val="60000"/>
                  <a:lumOff val="40000"/>
                  <a:alpha val="13000"/>
                </a:schemeClr>
              </a:gs>
            </a:gsLst>
            <a:lin ang="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4" name="椭圆 13"/>
          <p:cNvSpPr/>
          <p:nvPr/>
        </p:nvSpPr>
        <p:spPr>
          <a:xfrm>
            <a:off x="9968201" y="5758542"/>
            <a:ext cx="827314" cy="827314"/>
          </a:xfrm>
          <a:prstGeom prst="ellipse">
            <a:avLst/>
          </a:prstGeom>
          <a:solidFill>
            <a:schemeClr val="accent1">
              <a:lumMod val="5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3D-png"/>
          <p:cNvPicPr>
            <a:picLocks noChangeAspect="1"/>
          </p:cNvPicPr>
          <p:nvPr/>
        </p:nvPicPr>
        <p:blipFill rotWithShape="1">
          <a:blip r:embed="rId8" cstate="print">
            <a:extLst>
              <a:ext uri="{28A0092B-C50C-407E-A947-70E740481C1C}">
                <a14:useLocalDpi xmlns:a14="http://schemas.microsoft.com/office/drawing/2010/main" val="0"/>
              </a:ext>
            </a:extLst>
          </a:blip>
          <a:srcRect l="8395" t="25174" r="11231" b="16008"/>
          <a:stretch/>
        </p:blipFill>
        <p:spPr>
          <a:xfrm>
            <a:off x="6396948" y="1412192"/>
            <a:ext cx="5512038" cy="4033615"/>
          </a:xfrm>
          <a:prstGeom prst="rect">
            <a:avLst/>
          </a:prstGeom>
        </p:spPr>
      </p:pic>
      <p:sp>
        <p:nvSpPr>
          <p:cNvPr id="19" name="矩形: 圆角 1">
            <a:extLst>
              <a:ext uri="{FF2B5EF4-FFF2-40B4-BE49-F238E27FC236}">
                <a16:creationId xmlns:a16="http://schemas.microsoft.com/office/drawing/2014/main" id="{8290D97A-8B91-AE31-3F33-23EFE29FBEF3}"/>
              </a:ext>
            </a:extLst>
          </p:cNvPr>
          <p:cNvSpPr/>
          <p:nvPr/>
        </p:nvSpPr>
        <p:spPr>
          <a:xfrm>
            <a:off x="815870" y="4421789"/>
            <a:ext cx="3489430" cy="53729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grpSp>
        <p:nvGrpSpPr>
          <p:cNvPr id="20" name="组合 19">
            <a:extLst>
              <a:ext uri="{FF2B5EF4-FFF2-40B4-BE49-F238E27FC236}">
                <a16:creationId xmlns:a16="http://schemas.microsoft.com/office/drawing/2014/main" id="{8BE3071B-3F7E-44B3-3944-C1F8015CF365}"/>
              </a:ext>
            </a:extLst>
          </p:cNvPr>
          <p:cNvGrpSpPr/>
          <p:nvPr/>
        </p:nvGrpSpPr>
        <p:grpSpPr>
          <a:xfrm>
            <a:off x="11313706" y="216762"/>
            <a:ext cx="628482" cy="633591"/>
            <a:chOff x="10608862" y="216762"/>
            <a:chExt cx="1246909" cy="1257045"/>
          </a:xfrm>
          <a:solidFill>
            <a:schemeClr val="tx2"/>
          </a:solidFill>
        </p:grpSpPr>
        <p:sp>
          <p:nvSpPr>
            <p:cNvPr id="21" name="矩形 20">
              <a:extLst>
                <a:ext uri="{FF2B5EF4-FFF2-40B4-BE49-F238E27FC236}">
                  <a16:creationId xmlns:a16="http://schemas.microsoft.com/office/drawing/2014/main" id="{D8C67B32-1ED9-BEC3-30F6-E181B8153A94}"/>
                </a:ext>
              </a:extLst>
            </p:cNvPr>
            <p:cNvSpPr/>
            <p:nvPr/>
          </p:nvSpPr>
          <p:spPr>
            <a:xfrm>
              <a:off x="10608862" y="216762"/>
              <a:ext cx="1246909" cy="65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0135A541-5626-4019-6903-DCC828450907}"/>
                </a:ext>
              </a:extLst>
            </p:cNvPr>
            <p:cNvSpPr/>
            <p:nvPr/>
          </p:nvSpPr>
          <p:spPr>
            <a:xfrm rot="16200000">
              <a:off x="11199381" y="817417"/>
              <a:ext cx="1246909" cy="65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4263CC65-A4AF-2B4E-A8B3-143A6E374F41}"/>
              </a:ext>
            </a:extLst>
          </p:cNvPr>
          <p:cNvGrpSpPr/>
          <p:nvPr/>
        </p:nvGrpSpPr>
        <p:grpSpPr>
          <a:xfrm flipH="1">
            <a:off x="249812" y="212012"/>
            <a:ext cx="628482" cy="633591"/>
            <a:chOff x="10608862" y="216762"/>
            <a:chExt cx="1246909" cy="1257045"/>
          </a:xfrm>
          <a:solidFill>
            <a:schemeClr val="tx2"/>
          </a:solidFill>
        </p:grpSpPr>
        <p:sp>
          <p:nvSpPr>
            <p:cNvPr id="24" name="矩形 23">
              <a:extLst>
                <a:ext uri="{FF2B5EF4-FFF2-40B4-BE49-F238E27FC236}">
                  <a16:creationId xmlns:a16="http://schemas.microsoft.com/office/drawing/2014/main" id="{07982A0E-EEAC-C183-624F-C3EBC8DBF04D}"/>
                </a:ext>
              </a:extLst>
            </p:cNvPr>
            <p:cNvSpPr/>
            <p:nvPr/>
          </p:nvSpPr>
          <p:spPr>
            <a:xfrm>
              <a:off x="10608862" y="216762"/>
              <a:ext cx="1246909" cy="65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7AB98B0-EEB2-DF0A-60E8-0B10EC26A3C5}"/>
                </a:ext>
              </a:extLst>
            </p:cNvPr>
            <p:cNvSpPr/>
            <p:nvPr/>
          </p:nvSpPr>
          <p:spPr>
            <a:xfrm rot="16200000">
              <a:off x="11199381" y="817417"/>
              <a:ext cx="1246909" cy="65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263CC65-A4AF-2B4E-A8B3-143A6E374F41}"/>
              </a:ext>
            </a:extLst>
          </p:cNvPr>
          <p:cNvGrpSpPr/>
          <p:nvPr/>
        </p:nvGrpSpPr>
        <p:grpSpPr>
          <a:xfrm rot="16200000" flipH="1">
            <a:off x="356566" y="5937165"/>
            <a:ext cx="628482" cy="633591"/>
            <a:chOff x="10608862" y="216762"/>
            <a:chExt cx="1246909" cy="1257045"/>
          </a:xfrm>
          <a:solidFill>
            <a:schemeClr val="tx2"/>
          </a:solidFill>
        </p:grpSpPr>
        <p:sp>
          <p:nvSpPr>
            <p:cNvPr id="27" name="矩形 26">
              <a:extLst>
                <a:ext uri="{FF2B5EF4-FFF2-40B4-BE49-F238E27FC236}">
                  <a16:creationId xmlns:a16="http://schemas.microsoft.com/office/drawing/2014/main" id="{07982A0E-EEAC-C183-624F-C3EBC8DBF04D}"/>
                </a:ext>
              </a:extLst>
            </p:cNvPr>
            <p:cNvSpPr/>
            <p:nvPr/>
          </p:nvSpPr>
          <p:spPr>
            <a:xfrm>
              <a:off x="10608862" y="216762"/>
              <a:ext cx="1246909" cy="65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37AB98B0-EEB2-DF0A-60E8-0B10EC26A3C5}"/>
                </a:ext>
              </a:extLst>
            </p:cNvPr>
            <p:cNvSpPr/>
            <p:nvPr/>
          </p:nvSpPr>
          <p:spPr>
            <a:xfrm rot="16200000">
              <a:off x="11199381" y="817417"/>
              <a:ext cx="1246909" cy="65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Text1">
            <a:extLst>
              <a:ext uri="{FF2B5EF4-FFF2-40B4-BE49-F238E27FC236}">
                <a16:creationId xmlns:a16="http://schemas.microsoft.com/office/drawing/2014/main" id="{713C60FA-E187-1DC5-28F0-CFA8098DD202}"/>
              </a:ext>
            </a:extLst>
          </p:cNvPr>
          <p:cNvSpPr txBox="1"/>
          <p:nvPr>
            <p:custDataLst>
              <p:tags r:id="rId2"/>
            </p:custDataLst>
          </p:nvPr>
        </p:nvSpPr>
        <p:spPr>
          <a:xfrm>
            <a:off x="942237" y="5036714"/>
            <a:ext cx="5018509" cy="38798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id-ID" sz="1600">
                <a:solidFill>
                  <a:schemeClr val="tx2"/>
                </a:solidFill>
                <a:uFillTx/>
                <a:latin typeface="思源黑体 CN Regular" panose="020B0500000000000000" pitchFamily="34" charset="-122"/>
                <a:ea typeface="思源黑体 CN Regular" panose="020B0500000000000000" pitchFamily="34" charset="-122"/>
              </a:rPr>
              <a:t>2024/3/21</a:t>
            </a:r>
            <a:endParaRPr lang="en-US" altLang="id-ID" sz="1600" dirty="0">
              <a:solidFill>
                <a:schemeClr val="tx2"/>
              </a:solidFill>
              <a:uFillTx/>
              <a:latin typeface="思源黑体 CN Regular" panose="020B0500000000000000" pitchFamily="34" charset="-122"/>
              <a:ea typeface="思源黑体 CN Regular" panose="020B0500000000000000" pitchFamily="34" charset="-122"/>
            </a:endParaRPr>
          </a:p>
        </p:txBody>
      </p:sp>
      <p:sp>
        <p:nvSpPr>
          <p:cNvPr id="16" name="Text3">
            <a:extLst>
              <a:ext uri="{FF2B5EF4-FFF2-40B4-BE49-F238E27FC236}">
                <a16:creationId xmlns:a16="http://schemas.microsoft.com/office/drawing/2014/main" id="{E031BDA0-8F23-A8BF-3026-260617C9B52E}"/>
              </a:ext>
            </a:extLst>
          </p:cNvPr>
          <p:cNvSpPr txBox="1"/>
          <p:nvPr>
            <p:custDataLst>
              <p:tags r:id="rId3"/>
            </p:custDataLst>
          </p:nvPr>
        </p:nvSpPr>
        <p:spPr>
          <a:xfrm>
            <a:off x="670807" y="3030284"/>
            <a:ext cx="6258255" cy="981860"/>
          </a:xfrm>
          <a:prstGeom prst="rect">
            <a:avLst/>
          </a:prstGeom>
          <a:noFill/>
        </p:spPr>
        <p:txBody>
          <a:bodyPr wrap="square" rtlCol="0" anchor="t" anchorCtr="0">
            <a:normAutofit/>
          </a:bodyPr>
          <a:lstStyle>
            <a:defPPr>
              <a:defRPr lang="zh-CN"/>
            </a:defPPr>
            <a:lvl1pPr>
              <a:defRPr sz="1400">
                <a:solidFill>
                  <a:schemeClr val="tx2"/>
                </a:solidFill>
                <a:latin typeface="微软雅黑" panose="020B0503020204020204" pitchFamily="34" charset="-122"/>
                <a:ea typeface="微软雅黑" panose="020B0503020204020204" pitchFamily="34" charset="-122"/>
              </a:defRPr>
            </a:lvl1pPr>
          </a:lstStyle>
          <a:p>
            <a:r>
              <a:rPr lang="en-US" dirty="0">
                <a:solidFill>
                  <a:schemeClr val="tx1"/>
                </a:solidFill>
                <a:latin typeface="思源黑体 CN Regular" panose="020B0500000000000000" pitchFamily="34" charset="-122"/>
                <a:ea typeface="思源黑体 CN Regular" panose="020B0500000000000000" pitchFamily="34" charset="-122"/>
              </a:rPr>
              <a:t>Data Enhancement</a:t>
            </a:r>
          </a:p>
        </p:txBody>
      </p:sp>
      <p:sp>
        <p:nvSpPr>
          <p:cNvPr id="2" name="Text4" hidden="1">
            <a:extLst>
              <a:ext uri="{FF2B5EF4-FFF2-40B4-BE49-F238E27FC236}">
                <a16:creationId xmlns:a16="http://schemas.microsoft.com/office/drawing/2014/main" id="{B54B13BD-BB83-50B6-B6CD-3A49586CE2A8}"/>
              </a:ext>
            </a:extLst>
          </p:cNvPr>
          <p:cNvSpPr txBox="1"/>
          <p:nvPr>
            <p:custDataLst>
              <p:tags r:id="rId4"/>
            </p:custDataLst>
          </p:nvPr>
        </p:nvSpPr>
        <p:spPr>
          <a:xfrm>
            <a:off x="887684" y="221020"/>
            <a:ext cx="4139021" cy="523695"/>
          </a:xfrm>
          <a:prstGeom prst="rect">
            <a:avLst/>
          </a:prstGeom>
          <a:noFill/>
        </p:spPr>
        <p:txBody>
          <a:bodyPr wrap="square" rtlCol="0" anchor="ctr">
            <a:normAutofit fontScale="97500"/>
          </a:bodyPr>
          <a:lstStyle/>
          <a:p>
            <a:r>
              <a:rPr lang="en-US" altLang="zh-CN" sz="1400">
                <a:solidFill>
                  <a:schemeClr val="accent1"/>
                </a:solidFill>
                <a:latin typeface="微软雅黑" panose="020B0503020204020204" charset="-122"/>
                <a:ea typeface="微软雅黑" panose="020B0503020204020204" charset="-122"/>
                <a:sym typeface="+mn-ea"/>
              </a:rPr>
              <a:t>BIYOO-CHATPPT TEAM</a:t>
            </a:r>
            <a:endParaRPr lang="zh-CN" altLang="en-US" sz="1400" dirty="0">
              <a:solidFill>
                <a:schemeClr val="accent1"/>
              </a:solidFill>
              <a:uFillTx/>
              <a:latin typeface="微软雅黑" panose="020B0503020204020204" charset="-122"/>
              <a:ea typeface="微软雅黑" panose="020B0503020204020204" charset="-122"/>
              <a:sym typeface="+mn-ea"/>
            </a:endParaRPr>
          </a:p>
        </p:txBody>
      </p:sp>
      <p:sp>
        <p:nvSpPr>
          <p:cNvPr id="15" name="Text4">
            <a:extLst>
              <a:ext uri="{FF2B5EF4-FFF2-40B4-BE49-F238E27FC236}">
                <a16:creationId xmlns:a16="http://schemas.microsoft.com/office/drawing/2014/main" id="{52F88C4F-1697-5310-95AC-D916575E219C}"/>
              </a:ext>
            </a:extLst>
          </p:cNvPr>
          <p:cNvSpPr txBox="1"/>
          <p:nvPr>
            <p:custDataLst>
              <p:tags r:id="rId5"/>
            </p:custDataLst>
          </p:nvPr>
        </p:nvSpPr>
        <p:spPr>
          <a:xfrm>
            <a:off x="670807" y="1547721"/>
            <a:ext cx="8306938" cy="1440768"/>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ctr"/>
            <a:r>
              <a:rPr lang="zh-CN" altLang="en-US" sz="5400" dirty="0">
                <a:latin typeface="思源黑体 CN Regular" panose="020B0500000000000000" pitchFamily="34" charset="-122"/>
                <a:ea typeface="思源黑体 CN Regular" panose="020B0500000000000000" pitchFamily="34" charset="-122"/>
                <a:sym typeface="+mn-ea"/>
              </a:rPr>
              <a:t>数据增强</a:t>
            </a:r>
            <a:endParaRPr lang="en-US" altLang="zh-CN" sz="5400" dirty="0">
              <a:latin typeface="思源黑体 CN Regular" panose="020B0500000000000000" pitchFamily="34" charset="-122"/>
              <a:ea typeface="思源黑体 CN Regular" panose="020B0500000000000000" pitchFamily="34" charset="-122"/>
              <a:sym typeface="+mn-ea"/>
            </a:endParaRPr>
          </a:p>
        </p:txBody>
      </p:sp>
    </p:spTree>
    <p:custDataLst>
      <p:tags r:id="rId1"/>
    </p:custDataLst>
    <p:extLst>
      <p:ext uri="{BB962C8B-B14F-4D97-AF65-F5344CB8AC3E}">
        <p14:creationId xmlns:p14="http://schemas.microsoft.com/office/powerpoint/2010/main" val="233546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4/3*#ppt_w"/>
                                          </p:val>
                                        </p:tav>
                                        <p:tav tm="100000">
                                          <p:val>
                                            <p:strVal val="#ppt_w"/>
                                          </p:val>
                                        </p:tav>
                                      </p:tavLst>
                                    </p:anim>
                                    <p:anim calcmode="lin" valueType="num">
                                      <p:cBhvr>
                                        <p:cTn id="8" dur="500" fill="hold"/>
                                        <p:tgtEl>
                                          <p:spTgt spid="1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strVal val="4/3*#ppt_w"/>
                                          </p:val>
                                        </p:tav>
                                        <p:tav tm="100000">
                                          <p:val>
                                            <p:strVal val="#ppt_w"/>
                                          </p:val>
                                        </p:tav>
                                      </p:tavLst>
                                    </p:anim>
                                    <p:anim calcmode="lin" valueType="num">
                                      <p:cBhvr>
                                        <p:cTn id="12" dur="500" fill="hold"/>
                                        <p:tgtEl>
                                          <p:spTgt spid="31"/>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strVal val="4/3*#ppt_w"/>
                                          </p:val>
                                        </p:tav>
                                        <p:tav tm="100000">
                                          <p:val>
                                            <p:strVal val="#ppt_w"/>
                                          </p:val>
                                        </p:tav>
                                      </p:tavLst>
                                    </p:anim>
                                    <p:anim calcmode="lin" valueType="num">
                                      <p:cBhvr>
                                        <p:cTn id="16" dur="500" fill="hold"/>
                                        <p:tgtEl>
                                          <p:spTgt spid="19"/>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strVal val="4/3*#ppt_w"/>
                                          </p:val>
                                        </p:tav>
                                        <p:tav tm="100000">
                                          <p:val>
                                            <p:strVal val="#ppt_w"/>
                                          </p:val>
                                        </p:tav>
                                      </p:tavLst>
                                    </p:anim>
                                    <p:anim calcmode="lin" valueType="num">
                                      <p:cBhvr>
                                        <p:cTn id="20" dur="500" fill="hold"/>
                                        <p:tgtEl>
                                          <p:spTgt spid="18"/>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strVal val="4/3*#ppt_w"/>
                                          </p:val>
                                        </p:tav>
                                        <p:tav tm="100000">
                                          <p:val>
                                            <p:strVal val="#ppt_w"/>
                                          </p:val>
                                        </p:tav>
                                      </p:tavLst>
                                    </p:anim>
                                    <p:anim calcmode="lin" valueType="num">
                                      <p:cBhvr>
                                        <p:cTn id="24" dur="500" fill="hold"/>
                                        <p:tgtEl>
                                          <p:spTgt spid="16"/>
                                        </p:tgtEl>
                                        <p:attrNameLst>
                                          <p:attrName>ppt_h</p:attrName>
                                        </p:attrNameLst>
                                      </p:cBhvr>
                                      <p:tavLst>
                                        <p:tav tm="0">
                                          <p:val>
                                            <p:strVal val="4/3*#ppt_h"/>
                                          </p:val>
                                        </p:tav>
                                        <p:tav tm="100000">
                                          <p:val>
                                            <p:strVal val="#ppt_h"/>
                                          </p:val>
                                        </p:tav>
                                      </p:tavLst>
                                    </p:anim>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 to="" calcmode="lin" valueType="num">
                                      <p:cBhvr>
                                        <p:cTn id="35" dur="500" fill="hold">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6" dur="500" fill="hold">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7" dur="500" fill="hold">
                                          <p:stCondLst>
                                            <p:cond delay="0"/>
                                          </p:stCondLst>
                                        </p:cTn>
                                        <p:tgtEl>
                                          <p:spTgt spid="7"/>
                                        </p:tgtEl>
                                        <p:attrNameLst>
                                          <p:attrName>style.opacity</p:attrName>
                                        </p:attrNameLst>
                                      </p:cBhvr>
                                      <p:tavLst>
                                        <p:tav tm="0">
                                          <p:val>
                                            <p:strVal val="0"/>
                                          </p:val>
                                        </p:tav>
                                        <p:tav tm="100000">
                                          <p:val>
                                            <p:strVal val="1"/>
                                          </p:val>
                                        </p:tav>
                                      </p:tavLst>
                                    </p:anim>
                                  </p:childTnLst>
                                </p:cTn>
                              </p:par>
                              <p:par>
                                <p:cTn id="38" presetID="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 to="" calcmode="lin" valueType="num">
                                      <p:cBhvr>
                                        <p:cTn id="40" dur="500" fill="hold">
                                          <p:stCondLst>
                                            <p:cond delay="0"/>
                                          </p:stCondLst>
                                        </p:cTn>
                                        <p:tgtEl>
                                          <p:spTgt spid="20"/>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1" dur="500" fill="hold">
                                          <p:stCondLst>
                                            <p:cond delay="0"/>
                                          </p:stCondLst>
                                        </p:cTn>
                                        <p:tgtEl>
                                          <p:spTgt spid="20"/>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2" dur="500" fill="hold">
                                          <p:stCondLst>
                                            <p:cond delay="0"/>
                                          </p:stCondLst>
                                        </p:cTn>
                                        <p:tgtEl>
                                          <p:spTgt spid="20"/>
                                        </p:tgtEl>
                                        <p:attrNameLst>
                                          <p:attrName>style.opacity</p:attrName>
                                        </p:attrNameLst>
                                      </p:cBhvr>
                                      <p:tavLst>
                                        <p:tav tm="0">
                                          <p:val>
                                            <p:strVal val="0"/>
                                          </p:val>
                                        </p:tav>
                                        <p:tav tm="100000">
                                          <p:val>
                                            <p:strVal val="1"/>
                                          </p:val>
                                        </p:tav>
                                      </p:tavLst>
                                    </p:anim>
                                  </p:childTnLst>
                                </p:cTn>
                              </p:par>
                              <p:par>
                                <p:cTn id="43" presetID="0"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 to="" calcmode="lin" valueType="num">
                                      <p:cBhvr>
                                        <p:cTn id="45" dur="500" fill="hold">
                                          <p:stCondLst>
                                            <p:cond delay="0"/>
                                          </p:stCondLst>
                                        </p:cTn>
                                        <p:tgtEl>
                                          <p:spTgt spid="2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6" dur="500" fill="hold">
                                          <p:stCondLst>
                                            <p:cond delay="0"/>
                                          </p:stCondLst>
                                        </p:cTn>
                                        <p:tgtEl>
                                          <p:spTgt spid="2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7" dur="500" fill="hold">
                                          <p:stCondLst>
                                            <p:cond delay="0"/>
                                          </p:stCondLst>
                                        </p:cTn>
                                        <p:tgtEl>
                                          <p:spTgt spid="23"/>
                                        </p:tgtEl>
                                        <p:attrNameLst>
                                          <p:attrName>style.opacity</p:attrName>
                                        </p:attrNameLst>
                                      </p:cBhvr>
                                      <p:tavLst>
                                        <p:tav tm="0">
                                          <p:val>
                                            <p:strVal val="0"/>
                                          </p:val>
                                        </p:tav>
                                        <p:tav tm="100000">
                                          <p:val>
                                            <p:strVal val="1"/>
                                          </p:val>
                                        </p:tav>
                                      </p:tavLst>
                                    </p:anim>
                                  </p:childTnLst>
                                </p:cTn>
                              </p:par>
                              <p:par>
                                <p:cTn id="48" presetID="0" presetClass="entr" presetSubtype="0"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anim to="" calcmode="lin" valueType="num">
                                      <p:cBhvr>
                                        <p:cTn id="50" dur="500" fill="hold">
                                          <p:stCondLst>
                                            <p:cond delay="0"/>
                                          </p:stCondLst>
                                        </p:cTn>
                                        <p:tgtEl>
                                          <p:spTgt spid="26"/>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1" dur="500" fill="hold">
                                          <p:stCondLst>
                                            <p:cond delay="0"/>
                                          </p:stCondLst>
                                        </p:cTn>
                                        <p:tgtEl>
                                          <p:spTgt spid="26"/>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2" dur="500" fill="hold">
                                          <p:stCondLst>
                                            <p:cond delay="0"/>
                                          </p:stCondLst>
                                        </p:cTn>
                                        <p:tgtEl>
                                          <p:spTgt spid="26"/>
                                        </p:tgtEl>
                                        <p:attrNameLst>
                                          <p:attrName>style.opacity</p:attrName>
                                        </p:attrNameLst>
                                      </p:cBhvr>
                                      <p:tavLst>
                                        <p:tav tm="0">
                                          <p:val>
                                            <p:strVal val="0"/>
                                          </p:val>
                                        </p:tav>
                                        <p:tav tm="100000">
                                          <p:val>
                                            <p:strVal val="1"/>
                                          </p:val>
                                        </p:tav>
                                      </p:tavLst>
                                    </p:anim>
                                  </p:childTnLst>
                                </p:cTn>
                              </p:par>
                              <p:par>
                                <p:cTn id="53" presetID="0" presetClass="entr" presetSubtype="0" fill="hold" grpId="0" nodeType="withEffect">
                                  <p:stCondLst>
                                    <p:cond delay="0"/>
                                  </p:stCondLst>
                                  <p:childTnLst>
                                    <p:set>
                                      <p:cBhvr>
                                        <p:cTn id="54" dur="1" fill="hold">
                                          <p:stCondLst>
                                            <p:cond delay="0"/>
                                          </p:stCondLst>
                                        </p:cTn>
                                        <p:tgtEl>
                                          <p:spTgt spid="2"/>
                                        </p:tgtEl>
                                        <p:attrNameLst>
                                          <p:attrName>style.visibility</p:attrName>
                                        </p:attrNameLst>
                                      </p:cBhvr>
                                      <p:to>
                                        <p:strVal val="visible"/>
                                      </p:to>
                                    </p:set>
                                    <p:anim to="" calcmode="lin" valueType="num">
                                      <p:cBhvr>
                                        <p:cTn id="55" dur="500" fill="hold">
                                          <p:stCondLst>
                                            <p:cond delay="0"/>
                                          </p:stCondLst>
                                        </p:cTn>
                                        <p:tgtEl>
                                          <p:spTgt spid="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6" dur="500" fill="hold">
                                          <p:stCondLst>
                                            <p:cond delay="0"/>
                                          </p:stCondLst>
                                        </p:cTn>
                                        <p:tgtEl>
                                          <p:spTgt spid="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7" dur="500" fill="hold">
                                          <p:stCondLst>
                                            <p:cond delay="0"/>
                                          </p:stCondLst>
                                        </p:cTn>
                                        <p:tgtEl>
                                          <p:spTgt spid="2"/>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0" grpId="0" animBg="1"/>
      <p:bldP spid="14" grpId="0" animBg="1"/>
      <p:bldP spid="19" grpId="0" animBg="1"/>
      <p:bldP spid="18" grpId="0"/>
      <p:bldP spid="16" grpId="0"/>
      <p:bldP spid="2"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3" name="Text1"/>
          <p:cNvSpPr>
            <a:spLocks noGrp="1"/>
          </p:cNvSpPr>
          <p:nvPr>
            <p:custDataLst>
              <p:tags r:id="rId2"/>
            </p:custDataLst>
          </p:nvPr>
        </p:nvSpPr>
        <p:spPr>
          <a:xfrm>
            <a:off x="591239" y="375618"/>
            <a:ext cx="4681084" cy="509381"/>
          </a:xfrm>
          <a:prstGeom prst="rect">
            <a:avLst/>
          </a:prstGeom>
        </p:spPr>
        <p:txBody>
          <a:bodyPr wrap="square">
            <a:norm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pitchFamily="18" charset="-122"/>
                <a:cs typeface="+mj-cs"/>
              </a:defRPr>
            </a:lvl1pPr>
          </a:lstStyle>
          <a:p>
            <a:pPr marL="0" marR="0" lvl="0" algn="l" defTabSz="457200" rtl="0" eaLnBrk="1" fontAlgn="auto" latinLnBrk="0" hangingPunct="1">
              <a:lnSpc>
                <a:spcPct val="100000"/>
              </a:lnSpc>
              <a:spcBef>
                <a:spcPts val="0"/>
              </a:spcBef>
              <a:spcAft>
                <a:spcPts val="0"/>
              </a:spcAft>
              <a:buClrTx/>
              <a:buSzTx/>
              <a:buFontTx/>
              <a:buNone/>
              <a:defRPr/>
            </a:pPr>
            <a:r>
              <a:rPr lang="zh-CN" altLang="en-US" b="1" noProof="0" dirty="0">
                <a:ln>
                  <a:noFill/>
                </a:ln>
                <a:solidFill>
                  <a:schemeClr val="accent1"/>
                </a:solidFill>
                <a:effectLst/>
                <a:uLnTx/>
                <a:uFillTx/>
                <a:latin typeface="思源黑体 CN" panose="020B0500000000000000" pitchFamily="34" charset="-122"/>
                <a:ea typeface="思源黑体 CN" panose="020B0500000000000000" pitchFamily="34" charset="-122"/>
                <a:sym typeface="思源黑体 CN" panose="020B0500000000000000" pitchFamily="34" charset="-122"/>
              </a:rPr>
              <a:t>结果</a:t>
            </a:r>
            <a:endParaRPr lang="zh-CN" altLang="en-US" b="1" dirty="0">
              <a:solidFill>
                <a:schemeClr val="accent1"/>
              </a:solidFill>
              <a:latin typeface="思源黑体 CN" panose="020B0500000000000000" pitchFamily="34" charset="-122"/>
              <a:ea typeface="思源黑体 CN" panose="020B0500000000000000" pitchFamily="34" charset="-122"/>
              <a:cs typeface="阿里巴巴普惠体" panose="00020600040101010101" pitchFamily="18" charset="-122"/>
              <a:sym typeface="思源黑体 CN" panose="020B0500000000000000" pitchFamily="34" charset="-122"/>
            </a:endParaRPr>
          </a:p>
        </p:txBody>
      </p:sp>
      <p:sp>
        <p:nvSpPr>
          <p:cNvPr id="120" name="Text2"/>
          <p:cNvSpPr txBox="1"/>
          <p:nvPr>
            <p:custDataLst>
              <p:tags r:id="rId3"/>
            </p:custDataLst>
          </p:nvPr>
        </p:nvSpPr>
        <p:spPr>
          <a:xfrm>
            <a:off x="908076" y="962923"/>
            <a:ext cx="10400542" cy="2900160"/>
          </a:xfrm>
          <a:prstGeom prst="rect">
            <a:avLst/>
          </a:prstGeom>
          <a:noFill/>
        </p:spPr>
        <p:txBody>
          <a:bodyPr wrap="square" rtlCol="0">
            <a:normAutofit/>
          </a:bodyPr>
          <a:lstStyle/>
          <a:p>
            <a:pPr>
              <a:lnSpc>
                <a:spcPct val="130000"/>
              </a:lnSpc>
              <a:spcBef>
                <a:spcPts val="300"/>
              </a:spcBef>
              <a:spcAft>
                <a:spcPts val="500"/>
              </a:spcAft>
              <a:defRPr/>
            </a:pPr>
            <a:r>
              <a:rPr lang="zh-CN" altLang="en-US" sz="1600" kern="0" dirty="0">
                <a:latin typeface="微软雅黑" panose="020B0503020204020204" pitchFamily="34" charset="-122"/>
                <a:ea typeface="微软雅黑" panose="020B0503020204020204" pitchFamily="34" charset="-122"/>
                <a:sym typeface="思源黑体 CN" panose="020B0500000000000000" pitchFamily="34" charset="-122"/>
              </a:rPr>
              <a:t>多种数据增强方法的组合表现出比单一数据增强方法更好的性能。</a:t>
            </a:r>
            <a:r>
              <a:rPr lang="en-US" altLang="zh-CN" sz="1600" b="1" kern="0" dirty="0" err="1">
                <a:latin typeface="微软雅黑" panose="020B0503020204020204" pitchFamily="34" charset="-122"/>
                <a:ea typeface="微软雅黑" panose="020B0503020204020204" pitchFamily="34" charset="-122"/>
                <a:sym typeface="思源黑体 CN" panose="020B0500000000000000" pitchFamily="34" charset="-122"/>
              </a:rPr>
              <a:t>Rot+Perm</a:t>
            </a:r>
            <a:r>
              <a:rPr lang="zh-CN" altLang="en-US" sz="1600" kern="0" dirty="0">
                <a:latin typeface="微软雅黑" panose="020B0503020204020204" pitchFamily="34" charset="-122"/>
                <a:ea typeface="微软雅黑" panose="020B0503020204020204" pitchFamily="34" charset="-122"/>
                <a:sym typeface="思源黑体 CN" panose="020B0500000000000000" pitchFamily="34" charset="-122"/>
              </a:rPr>
              <a:t>和</a:t>
            </a:r>
            <a:r>
              <a:rPr lang="en-US" altLang="zh-CN" sz="1600" b="1" kern="0" dirty="0" err="1">
                <a:latin typeface="微软雅黑" panose="020B0503020204020204" pitchFamily="34" charset="-122"/>
                <a:ea typeface="微软雅黑" panose="020B0503020204020204" pitchFamily="34" charset="-122"/>
                <a:sym typeface="思源黑体 CN" panose="020B0500000000000000" pitchFamily="34" charset="-122"/>
              </a:rPr>
              <a:t>Rot+TimeW</a:t>
            </a:r>
            <a:r>
              <a:rPr lang="zh-CN" altLang="en-US" sz="1600" kern="0" dirty="0">
                <a:latin typeface="微软雅黑" panose="020B0503020204020204" pitchFamily="34" charset="-122"/>
                <a:ea typeface="微软雅黑" panose="020B0503020204020204" pitchFamily="34" charset="-122"/>
                <a:sym typeface="思源黑体 CN" panose="020B0500000000000000" pitchFamily="34" charset="-122"/>
              </a:rPr>
              <a:t>组合的性能比</a:t>
            </a:r>
            <a:r>
              <a:rPr lang="en-US" altLang="zh-CN" sz="1600" b="1" kern="0" dirty="0">
                <a:latin typeface="微软雅黑" panose="020B0503020204020204" pitchFamily="34" charset="-122"/>
                <a:ea typeface="微软雅黑" panose="020B0503020204020204" pitchFamily="34" charset="-122"/>
                <a:sym typeface="思源黑体 CN" panose="020B0500000000000000" pitchFamily="34" charset="-122"/>
              </a:rPr>
              <a:t>CNN</a:t>
            </a:r>
            <a:r>
              <a:rPr lang="zh-CN" altLang="en-US" sz="1600" kern="0" dirty="0">
                <a:latin typeface="微软雅黑" panose="020B0503020204020204" pitchFamily="34" charset="-122"/>
                <a:ea typeface="微软雅黑" panose="020B0503020204020204" pitchFamily="34" charset="-122"/>
                <a:sym typeface="思源黑体 CN" panose="020B0500000000000000" pitchFamily="34" charset="-122"/>
              </a:rPr>
              <a:t>基线提高了</a:t>
            </a:r>
            <a:r>
              <a:rPr lang="en-US" altLang="zh-CN" sz="1600" kern="0" dirty="0">
                <a:latin typeface="微软雅黑" panose="020B0503020204020204" pitchFamily="34" charset="-122"/>
                <a:ea typeface="微软雅黑" panose="020B0503020204020204" pitchFamily="34" charset="-122"/>
                <a:sym typeface="思源黑体 CN" panose="020B0500000000000000" pitchFamily="34" charset="-122"/>
              </a:rPr>
              <a:t>7.5-9.2%</a:t>
            </a:r>
            <a:r>
              <a:rPr lang="zh-CN" altLang="en-US" sz="1600" kern="0" dirty="0">
                <a:latin typeface="微软雅黑" panose="020B0503020204020204" pitchFamily="34" charset="-122"/>
                <a:ea typeface="微软雅黑" panose="020B0503020204020204" pitchFamily="34" charset="-122"/>
                <a:sym typeface="思源黑体 CN" panose="020B0500000000000000" pitchFamily="34" charset="-122"/>
              </a:rPr>
              <a:t>。</a:t>
            </a:r>
            <a:r>
              <a:rPr lang="en-US" altLang="zh-CN" sz="1600" b="1" kern="0" dirty="0" err="1">
                <a:latin typeface="微软雅黑" panose="020B0503020204020204" pitchFamily="34" charset="-122"/>
                <a:ea typeface="微软雅黑" panose="020B0503020204020204" pitchFamily="34" charset="-122"/>
                <a:sym typeface="思源黑体 CN" panose="020B0500000000000000" pitchFamily="34" charset="-122"/>
              </a:rPr>
              <a:t>Rot+Perm+TimeW</a:t>
            </a:r>
            <a:r>
              <a:rPr lang="zh-CN" altLang="en-US" sz="1600" kern="0" dirty="0">
                <a:latin typeface="微软雅黑" panose="020B0503020204020204" pitchFamily="34" charset="-122"/>
                <a:ea typeface="微软雅黑" panose="020B0503020204020204" pitchFamily="34" charset="-122"/>
                <a:sym typeface="思源黑体 CN" panose="020B0500000000000000" pitchFamily="34" charset="-122"/>
              </a:rPr>
              <a:t>的准确率最高，达到</a:t>
            </a:r>
            <a:r>
              <a:rPr lang="en-US" altLang="zh-CN" sz="1600" kern="0" dirty="0">
                <a:latin typeface="微软雅黑" panose="020B0503020204020204" pitchFamily="34" charset="-122"/>
                <a:ea typeface="微软雅黑" panose="020B0503020204020204" pitchFamily="34" charset="-122"/>
                <a:sym typeface="思源黑体 CN" panose="020B0500000000000000" pitchFamily="34" charset="-122"/>
              </a:rPr>
              <a:t>86.88%</a:t>
            </a:r>
            <a:r>
              <a:rPr lang="zh-CN" altLang="en-US" sz="1600" kern="0" dirty="0">
                <a:latin typeface="微软雅黑" panose="020B0503020204020204" pitchFamily="34" charset="-122"/>
                <a:ea typeface="微软雅黑" panose="020B0503020204020204" pitchFamily="34" charset="-122"/>
                <a:sym typeface="思源黑体 CN" panose="020B0500000000000000" pitchFamily="34" charset="-122"/>
              </a:rPr>
              <a:t>。这些结果表明，旋转可以用来缓解传感器位姿的可变性，而排列或时间扭曲可以用来解决窗口中事件时间位置的可变性。</a:t>
            </a:r>
            <a:endParaRPr lang="en-US" altLang="zh-CN" sz="1600" kern="0" dirty="0">
              <a:latin typeface="微软雅黑" panose="020B0503020204020204" pitchFamily="34" charset="-122"/>
              <a:ea typeface="微软雅黑" panose="020B0503020204020204" pitchFamily="34" charset="-122"/>
              <a:sym typeface="思源黑体 CN" panose="020B0500000000000000" pitchFamily="34" charset="-122"/>
            </a:endParaRPr>
          </a:p>
          <a:p>
            <a:pPr>
              <a:lnSpc>
                <a:spcPct val="130000"/>
              </a:lnSpc>
              <a:spcBef>
                <a:spcPts val="300"/>
              </a:spcBef>
              <a:spcAft>
                <a:spcPts val="500"/>
              </a:spcAft>
              <a:defRPr/>
            </a:pPr>
            <a:endParaRPr lang="zh-CN" altLang="en-US" sz="1600" kern="0" dirty="0">
              <a:latin typeface="微软雅黑" panose="020B0503020204020204" pitchFamily="34" charset="-122"/>
              <a:ea typeface="微软雅黑" panose="020B0503020204020204" pitchFamily="34" charset="-122"/>
              <a:sym typeface="思源黑体 CN" panose="020B0500000000000000" pitchFamily="34" charset="-122"/>
            </a:endParaRPr>
          </a:p>
        </p:txBody>
      </p:sp>
      <p:grpSp>
        <p:nvGrpSpPr>
          <p:cNvPr id="4" name="组合 3"/>
          <p:cNvGrpSpPr/>
          <p:nvPr/>
        </p:nvGrpSpPr>
        <p:grpSpPr>
          <a:xfrm>
            <a:off x="637894" y="842059"/>
            <a:ext cx="4092098" cy="120864"/>
            <a:chOff x="7606416" y="1550405"/>
            <a:chExt cx="4092098" cy="120864"/>
          </a:xfrm>
        </p:grpSpPr>
        <p:sp>
          <p:nvSpPr>
            <p:cNvPr id="5" name="平行四边形 4"/>
            <p:cNvSpPr/>
            <p:nvPr userDrawn="1">
              <p:custDataLst>
                <p:tags r:id="rId4"/>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6" name="平行四边形 5"/>
            <p:cNvSpPr/>
            <p:nvPr userDrawn="1">
              <p:custDataLst>
                <p:tags r:id="rId5"/>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1" name="平行四边形 10"/>
            <p:cNvSpPr/>
            <p:nvPr userDrawn="1">
              <p:custDataLst>
                <p:tags r:id="rId6"/>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2" name="平行四边形 11"/>
            <p:cNvSpPr/>
            <p:nvPr userDrawn="1">
              <p:custDataLst>
                <p:tags r:id="rId7"/>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3" name="直接连接符 12"/>
            <p:cNvCxnSpPr/>
            <p:nvPr userDrawn="1">
              <p:custDataLst>
                <p:tags r:id="rId8"/>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pic>
        <p:nvPicPr>
          <p:cNvPr id="7" name="图片 6">
            <a:extLst>
              <a:ext uri="{FF2B5EF4-FFF2-40B4-BE49-F238E27FC236}">
                <a16:creationId xmlns:a16="http://schemas.microsoft.com/office/drawing/2014/main" id="{AEADDBEF-7E71-86FA-D442-021107E8D1A9}"/>
              </a:ext>
            </a:extLst>
          </p:cNvPr>
          <p:cNvPicPr>
            <a:picLocks noChangeAspect="1"/>
          </p:cNvPicPr>
          <p:nvPr/>
        </p:nvPicPr>
        <p:blipFill>
          <a:blip r:embed="rId11"/>
          <a:stretch>
            <a:fillRect/>
          </a:stretch>
        </p:blipFill>
        <p:spPr>
          <a:xfrm>
            <a:off x="-1524389" y="2224351"/>
            <a:ext cx="7852599" cy="44692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图片 9">
            <a:extLst>
              <a:ext uri="{FF2B5EF4-FFF2-40B4-BE49-F238E27FC236}">
                <a16:creationId xmlns:a16="http://schemas.microsoft.com/office/drawing/2014/main" id="{20F682BD-32CD-7418-76C4-40994B218C9A}"/>
              </a:ext>
            </a:extLst>
          </p:cNvPr>
          <p:cNvPicPr>
            <a:picLocks noChangeAspect="1"/>
          </p:cNvPicPr>
          <p:nvPr/>
        </p:nvPicPr>
        <p:blipFill>
          <a:blip r:embed="rId12"/>
          <a:stretch>
            <a:fillRect/>
          </a:stretch>
        </p:blipFill>
        <p:spPr>
          <a:xfrm>
            <a:off x="6096000" y="2224351"/>
            <a:ext cx="7005150" cy="44692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42360866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anim to="" calcmode="lin" valueType="num">
                                      <p:cBhvr>
                                        <p:cTn id="8" dur="60" fill="remove">
                                          <p:stCondLst>
                                            <p:cond delay="0"/>
                                          </p:stCondLst>
                                        </p:cTn>
                                        <p:tgtEl>
                                          <p:spTgt spid="3"/>
                                        </p:tgtEl>
                                        <p:attrNameLst>
                                          <p:attrName>ppt_x</p:attrName>
                                        </p:attrNameLst>
                                      </p:cBhvr>
                                      <p:tavLst>
                                        <p:tav tm="0" fmla="$">
                                          <p:val>
                                            <p:strVal val="#ppt_x"/>
                                          </p:val>
                                        </p:tav>
                                        <p:tav tm="100000" fmla="$">
                                          <p:val>
                                            <p:strVal val="#ppt_x+rand(ppt_w)-ppt_w/2"/>
                                          </p:val>
                                        </p:tav>
                                      </p:tavLst>
                                    </p:anim>
                                    <p:anim to="" calcmode="lin" valueType="num">
                                      <p:cBhvr>
                                        <p:cTn id="9" dur="60" fill="remove">
                                          <p:stCondLst>
                                            <p:cond delay="0"/>
                                          </p:stCondLst>
                                        </p:cTn>
                                        <p:tgtEl>
                                          <p:spTgt spid="3"/>
                                        </p:tgtEl>
                                        <p:attrNameLst>
                                          <p:attrName>ppt_y</p:attrName>
                                        </p:attrNameLst>
                                      </p:cBhvr>
                                      <p:tavLst>
                                        <p:tav tm="0" fmla="$">
                                          <p:val>
                                            <p:strVal val="#ppt_y"/>
                                          </p:val>
                                        </p:tav>
                                        <p:tav tm="100000" fmla="$">
                                          <p:val>
                                            <p:strVal val="#ppt_y+rand(ppt_h)-ppt_h/2"/>
                                          </p:val>
                                        </p:tav>
                                      </p:tavLst>
                                    </p:anim>
                                    <p:animScale>
                                      <p:cBhvr>
                                        <p:cTn id="10" dur="100" accel="50000" fill="remove">
                                          <p:stCondLst>
                                            <p:cond delay="50"/>
                                          </p:stCondLst>
                                        </p:cTn>
                                        <p:tgtEl>
                                          <p:spTgt spid="3"/>
                                        </p:tgtEl>
                                      </p:cBhvr>
                                      <p:from x="100000" y="100000"/>
                                      <p:to x="250000" y="250000"/>
                                    </p:animScale>
                                    <p:animScale>
                                      <p:cBhvr>
                                        <p:cTn id="11" dur="150" accel="50000" fill="remove">
                                          <p:stCondLst>
                                            <p:cond delay="150"/>
                                          </p:stCondLst>
                                        </p:cTn>
                                        <p:tgtEl>
                                          <p:spTgt spid="3"/>
                                        </p:tgtEl>
                                      </p:cBhvr>
                                      <p:from x="100000" y="100000"/>
                                      <p:to x="150000" y="150000"/>
                                    </p:animScale>
                                    <p:anim to="" calcmode="lin" valueType="num">
                                      <p:cBhvr>
                                        <p:cTn id="12" dur="60" fill="remove">
                                          <p:stCondLst>
                                            <p:cond delay="150"/>
                                          </p:stCondLst>
                                        </p:cTn>
                                        <p:tgtEl>
                                          <p:spTgt spid="3"/>
                                        </p:tgtEl>
                                        <p:attrNameLst>
                                          <p:attrName>ppt_x</p:attrName>
                                        </p:attrNameLst>
                                      </p:cBhvr>
                                      <p:tavLst>
                                        <p:tav tm="0" fmla="$">
                                          <p:val>
                                            <p:strVal val="#ppt_x"/>
                                          </p:val>
                                        </p:tav>
                                        <p:tav tm="100000" fmla="$">
                                          <p:val>
                                            <p:strVal val="#ppt_x+#ppt_w/2"/>
                                          </p:val>
                                        </p:tav>
                                      </p:tavLst>
                                    </p:anim>
                                    <p:anim to="" calcmode="lin" valueType="num">
                                      <p:cBhvr>
                                        <p:cTn id="13" dur="60" fill="remove">
                                          <p:stCondLst>
                                            <p:cond delay="150"/>
                                          </p:stCondLst>
                                        </p:cTn>
                                        <p:tgtEl>
                                          <p:spTgt spid="3"/>
                                        </p:tgtEl>
                                        <p:attrNameLst>
                                          <p:attrName>ppt_y</p:attrName>
                                        </p:attrNameLst>
                                      </p:cBhvr>
                                      <p:tavLst>
                                        <p:tav tm="0" fmla="$">
                                          <p:val>
                                            <p:strVal val="#ppt_y"/>
                                          </p:val>
                                        </p:tav>
                                        <p:tav tm="100000" fmla="$">
                                          <p:val>
                                            <p:strVal val="#ppt_y+#ppt_h/3"/>
                                          </p:val>
                                        </p:tav>
                                      </p:tavLst>
                                    </p:anim>
                                  </p:childTnLst>
                                </p:cTn>
                              </p:par>
                              <p:par>
                                <p:cTn id="14" presetID="0" presetClass="entr" presetSubtype="0" fill="hold" grpId="0" nodeType="withEffect">
                                  <p:stCondLst>
                                    <p:cond delay="0"/>
                                  </p:stCondLst>
                                  <p:childTnLst>
                                    <p:set>
                                      <p:cBhvr>
                                        <p:cTn id="15" dur="1" fill="hold">
                                          <p:stCondLst>
                                            <p:cond delay="0"/>
                                          </p:stCondLst>
                                        </p:cTn>
                                        <p:tgtEl>
                                          <p:spTgt spid="120"/>
                                        </p:tgtEl>
                                        <p:attrNameLst>
                                          <p:attrName>style.visibility</p:attrName>
                                        </p:attrNameLst>
                                      </p:cBhvr>
                                      <p:to>
                                        <p:strVal val="visible"/>
                                      </p:to>
                                    </p:set>
                                    <p:anim to="" calcmode="lin" valueType="num">
                                      <p:cBhvr>
                                        <p:cTn id="16" dur="500" fill="hold">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7" dur="500" fill="hold">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8" dur="500" fill="hold">
                                          <p:stCondLst>
                                            <p:cond delay="0"/>
                                          </p:stCondLst>
                                        </p:cTn>
                                        <p:tgtEl>
                                          <p:spTgt spid="120"/>
                                        </p:tgtEl>
                                        <p:attrNameLst>
                                          <p:attrName>style.opacity</p:attrName>
                                        </p:attrNameLst>
                                      </p:cBhvr>
                                      <p:tavLst>
                                        <p:tav tm="0">
                                          <p:val>
                                            <p:strVal val="0"/>
                                          </p:val>
                                        </p:tav>
                                        <p:tav tm="100000">
                                          <p:val>
                                            <p:strVal val="1"/>
                                          </p:val>
                                        </p:tav>
                                      </p:tavLst>
                                    </p:anim>
                                  </p:childTnLst>
                                </p:cTn>
                              </p:par>
                              <p:par>
                                <p:cTn id="19" presetID="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to="" calcmode="lin" valueType="num">
                                      <p:cBhvr>
                                        <p:cTn id="21" dur="500" fill="hold">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2" dur="500" fill="hold">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3" dur="500" fill="hold">
                                          <p:stCondLst>
                                            <p:cond delay="0"/>
                                          </p:stCondLst>
                                        </p:cTn>
                                        <p:tgtEl>
                                          <p:spTgt spid="4"/>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1"/>
          <p:cNvSpPr/>
          <p:nvPr/>
        </p:nvSpPr>
        <p:spPr>
          <a:xfrm>
            <a:off x="-1" y="0"/>
            <a:ext cx="12192001" cy="6858000"/>
          </a:xfrm>
          <a:prstGeom prst="rect">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0800000">
            <a:off x="-188654" y="3654532"/>
            <a:ext cx="3540334" cy="3540334"/>
          </a:xfrm>
          <a:prstGeom prst="ellipse">
            <a:avLst/>
          </a:prstGeom>
          <a:gradFill flip="none" rotWithShape="1">
            <a:gsLst>
              <a:gs pos="0">
                <a:schemeClr val="accent4">
                  <a:lumMod val="50000"/>
                </a:schemeClr>
              </a:gs>
              <a:gs pos="48000">
                <a:schemeClr val="accent1">
                  <a:lumMod val="97000"/>
                  <a:lumOff val="3000"/>
                  <a:alpha val="53000"/>
                </a:schemeClr>
              </a:gs>
              <a:gs pos="100000">
                <a:schemeClr val="accent1">
                  <a:lumMod val="60000"/>
                  <a:lumOff val="40000"/>
                  <a:alpha val="13000"/>
                </a:schemeClr>
              </a:gs>
            </a:gsLst>
            <a:lin ang="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4" name="椭圆 13"/>
          <p:cNvSpPr/>
          <p:nvPr/>
        </p:nvSpPr>
        <p:spPr>
          <a:xfrm rot="10800000">
            <a:off x="531333" y="5617030"/>
            <a:ext cx="827314" cy="827314"/>
          </a:xfrm>
          <a:prstGeom prst="ellipse">
            <a:avLst/>
          </a:prstGeom>
          <a:solidFill>
            <a:schemeClr val="accent1">
              <a:lumMod val="5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3D-png"/>
          <p:cNvPicPr>
            <a:picLocks noChangeAspect="1"/>
          </p:cNvPicPr>
          <p:nvPr/>
        </p:nvPicPr>
        <p:blipFill rotWithShape="1">
          <a:blip r:embed="rId6" cstate="print">
            <a:extLst>
              <a:ext uri="{28A0092B-C50C-407E-A947-70E740481C1C}">
                <a14:useLocalDpi xmlns:a14="http://schemas.microsoft.com/office/drawing/2010/main" val="0"/>
              </a:ext>
            </a:extLst>
          </a:blip>
          <a:srcRect l="8395" t="25174" r="11231" b="16008"/>
          <a:stretch/>
        </p:blipFill>
        <p:spPr>
          <a:xfrm flipH="1">
            <a:off x="87186" y="1412192"/>
            <a:ext cx="5832731" cy="4033615"/>
          </a:xfrm>
          <a:prstGeom prst="rect">
            <a:avLst/>
          </a:prstGeom>
        </p:spPr>
      </p:pic>
      <p:grpSp>
        <p:nvGrpSpPr>
          <p:cNvPr id="20" name="组合 19">
            <a:extLst>
              <a:ext uri="{FF2B5EF4-FFF2-40B4-BE49-F238E27FC236}">
                <a16:creationId xmlns:a16="http://schemas.microsoft.com/office/drawing/2014/main" id="{8BE3071B-3F7E-44B3-3944-C1F8015CF365}"/>
              </a:ext>
            </a:extLst>
          </p:cNvPr>
          <p:cNvGrpSpPr/>
          <p:nvPr/>
        </p:nvGrpSpPr>
        <p:grpSpPr>
          <a:xfrm>
            <a:off x="11313706" y="216762"/>
            <a:ext cx="628482" cy="633591"/>
            <a:chOff x="10608862" y="216762"/>
            <a:chExt cx="1246909" cy="1257045"/>
          </a:xfrm>
          <a:solidFill>
            <a:schemeClr val="tx2"/>
          </a:solidFill>
        </p:grpSpPr>
        <p:sp>
          <p:nvSpPr>
            <p:cNvPr id="21" name="矩形 20">
              <a:extLst>
                <a:ext uri="{FF2B5EF4-FFF2-40B4-BE49-F238E27FC236}">
                  <a16:creationId xmlns:a16="http://schemas.microsoft.com/office/drawing/2014/main" id="{D8C67B32-1ED9-BEC3-30F6-E181B8153A94}"/>
                </a:ext>
              </a:extLst>
            </p:cNvPr>
            <p:cNvSpPr/>
            <p:nvPr/>
          </p:nvSpPr>
          <p:spPr>
            <a:xfrm>
              <a:off x="10608862" y="216762"/>
              <a:ext cx="1246909" cy="65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0135A541-5626-4019-6903-DCC828450907}"/>
                </a:ext>
              </a:extLst>
            </p:cNvPr>
            <p:cNvSpPr/>
            <p:nvPr/>
          </p:nvSpPr>
          <p:spPr>
            <a:xfrm rot="16200000">
              <a:off x="11199381" y="817417"/>
              <a:ext cx="1246909" cy="65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4263CC65-A4AF-2B4E-A8B3-143A6E374F41}"/>
              </a:ext>
            </a:extLst>
          </p:cNvPr>
          <p:cNvGrpSpPr/>
          <p:nvPr/>
        </p:nvGrpSpPr>
        <p:grpSpPr>
          <a:xfrm flipH="1">
            <a:off x="249812" y="212012"/>
            <a:ext cx="628482" cy="633591"/>
            <a:chOff x="10608862" y="216762"/>
            <a:chExt cx="1246909" cy="1257045"/>
          </a:xfrm>
          <a:solidFill>
            <a:schemeClr val="tx2"/>
          </a:solidFill>
        </p:grpSpPr>
        <p:sp>
          <p:nvSpPr>
            <p:cNvPr id="24" name="矩形 23">
              <a:extLst>
                <a:ext uri="{FF2B5EF4-FFF2-40B4-BE49-F238E27FC236}">
                  <a16:creationId xmlns:a16="http://schemas.microsoft.com/office/drawing/2014/main" id="{07982A0E-EEAC-C183-624F-C3EBC8DBF04D}"/>
                </a:ext>
              </a:extLst>
            </p:cNvPr>
            <p:cNvSpPr/>
            <p:nvPr/>
          </p:nvSpPr>
          <p:spPr>
            <a:xfrm>
              <a:off x="10608862" y="216762"/>
              <a:ext cx="1246909" cy="65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7AB98B0-EEB2-DF0A-60E8-0B10EC26A3C5}"/>
                </a:ext>
              </a:extLst>
            </p:cNvPr>
            <p:cNvSpPr/>
            <p:nvPr/>
          </p:nvSpPr>
          <p:spPr>
            <a:xfrm rot="16200000">
              <a:off x="11199381" y="817417"/>
              <a:ext cx="1246909" cy="65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263CC65-A4AF-2B4E-A8B3-143A6E374F41}"/>
              </a:ext>
            </a:extLst>
          </p:cNvPr>
          <p:cNvGrpSpPr/>
          <p:nvPr/>
        </p:nvGrpSpPr>
        <p:grpSpPr>
          <a:xfrm rot="10800000" flipH="1">
            <a:off x="11280504" y="6038087"/>
            <a:ext cx="628482" cy="633591"/>
            <a:chOff x="10608862" y="216762"/>
            <a:chExt cx="1246909" cy="1257045"/>
          </a:xfrm>
          <a:solidFill>
            <a:schemeClr val="tx2"/>
          </a:solidFill>
        </p:grpSpPr>
        <p:sp>
          <p:nvSpPr>
            <p:cNvPr id="27" name="矩形 26">
              <a:extLst>
                <a:ext uri="{FF2B5EF4-FFF2-40B4-BE49-F238E27FC236}">
                  <a16:creationId xmlns:a16="http://schemas.microsoft.com/office/drawing/2014/main" id="{07982A0E-EEAC-C183-624F-C3EBC8DBF04D}"/>
                </a:ext>
              </a:extLst>
            </p:cNvPr>
            <p:cNvSpPr/>
            <p:nvPr/>
          </p:nvSpPr>
          <p:spPr>
            <a:xfrm>
              <a:off x="10608862" y="216762"/>
              <a:ext cx="1246909" cy="65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37AB98B0-EEB2-DF0A-60E8-0B10EC26A3C5}"/>
                </a:ext>
              </a:extLst>
            </p:cNvPr>
            <p:cNvSpPr/>
            <p:nvPr/>
          </p:nvSpPr>
          <p:spPr>
            <a:xfrm rot="16200000">
              <a:off x="11199381" y="817417"/>
              <a:ext cx="1246909" cy="65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3" hidden="1">
            <a:extLst>
              <a:ext uri="{FF2B5EF4-FFF2-40B4-BE49-F238E27FC236}">
                <a16:creationId xmlns:a16="http://schemas.microsoft.com/office/drawing/2014/main" id="{FA51A044-C190-FDC1-E4A7-42B1D7563416}"/>
              </a:ext>
            </a:extLst>
          </p:cNvPr>
          <p:cNvSpPr txBox="1"/>
          <p:nvPr>
            <p:custDataLst>
              <p:tags r:id="rId2"/>
            </p:custDataLst>
          </p:nvPr>
        </p:nvSpPr>
        <p:spPr>
          <a:xfrm>
            <a:off x="887684" y="221020"/>
            <a:ext cx="4139021" cy="523695"/>
          </a:xfrm>
          <a:prstGeom prst="rect">
            <a:avLst/>
          </a:prstGeom>
          <a:noFill/>
        </p:spPr>
        <p:txBody>
          <a:bodyPr wrap="square" rtlCol="0" anchor="ctr">
            <a:normAutofit fontScale="97500"/>
          </a:bodyPr>
          <a:lstStyle/>
          <a:p>
            <a:r>
              <a:rPr lang="en-US" altLang="zh-CN" sz="1400">
                <a:solidFill>
                  <a:schemeClr val="accent1"/>
                </a:solidFill>
                <a:latin typeface="微软雅黑" panose="020B0503020204020204" charset="-122"/>
                <a:ea typeface="微软雅黑" panose="020B0503020204020204" charset="-122"/>
                <a:sym typeface="+mn-ea"/>
              </a:rPr>
              <a:t>BIYOO-CHATPPT TEAM</a:t>
            </a:r>
            <a:endParaRPr lang="zh-CN" altLang="en-US" sz="1400" dirty="0">
              <a:solidFill>
                <a:schemeClr val="accent1"/>
              </a:solidFill>
              <a:uFillTx/>
              <a:latin typeface="微软雅黑" panose="020B0503020204020204" charset="-122"/>
              <a:ea typeface="微软雅黑" panose="020B0503020204020204" charset="-122"/>
              <a:sym typeface="+mn-ea"/>
            </a:endParaRPr>
          </a:p>
        </p:txBody>
      </p:sp>
      <p:sp>
        <p:nvSpPr>
          <p:cNvPr id="34" name="Text3">
            <a:extLst>
              <a:ext uri="{FF2B5EF4-FFF2-40B4-BE49-F238E27FC236}">
                <a16:creationId xmlns:a16="http://schemas.microsoft.com/office/drawing/2014/main" id="{52F88C4F-1697-5310-95AC-D916575E219C}"/>
              </a:ext>
            </a:extLst>
          </p:cNvPr>
          <p:cNvSpPr txBox="1"/>
          <p:nvPr>
            <p:custDataLst>
              <p:tags r:id="rId3"/>
            </p:custDataLst>
          </p:nvPr>
        </p:nvSpPr>
        <p:spPr>
          <a:xfrm>
            <a:off x="5162309" y="2020606"/>
            <a:ext cx="6151397" cy="2563854"/>
          </a:xfrm>
          <a:prstGeom prst="rect">
            <a:avLst/>
          </a:prstGeom>
          <a:noFill/>
        </p:spPr>
        <p:txBody>
          <a:bodyPr wrap="square"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ctr"/>
            <a:r>
              <a:rPr lang="zh-CN" altLang="en-US" sz="6600">
                <a:solidFill>
                  <a:schemeClr val="tx2"/>
                </a:solidFill>
                <a:latin typeface="思源黑体 CN Regular" panose="020B0500000000000000" pitchFamily="34" charset="-122"/>
                <a:ea typeface="思源黑体 CN Regular" panose="020B0500000000000000" pitchFamily="34" charset="-122"/>
                <a:sym typeface="+mn-ea"/>
              </a:rPr>
              <a:t>感谢您的观看！</a:t>
            </a:r>
            <a:endParaRPr lang="en-US" altLang="zh-CN" sz="6600" dirty="0">
              <a:solidFill>
                <a:schemeClr val="tx2"/>
              </a:solidFill>
              <a:latin typeface="思源黑体 CN Regular" panose="020B0500000000000000" pitchFamily="34" charset="-122"/>
              <a:ea typeface="思源黑体 CN Regular" panose="020B0500000000000000" pitchFamily="34" charset="-122"/>
              <a:sym typeface="+mn-ea"/>
            </a:endParaRPr>
          </a:p>
        </p:txBody>
      </p:sp>
    </p:spTree>
    <p:custDataLst>
      <p:tags r:id="rId1"/>
    </p:custDataLst>
    <p:extLst>
      <p:ext uri="{BB962C8B-B14F-4D97-AF65-F5344CB8AC3E}">
        <p14:creationId xmlns:p14="http://schemas.microsoft.com/office/powerpoint/2010/main" val="542279910"/>
      </p:ext>
    </p:extLst>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strVal val="4/3*#ppt_w"/>
                                          </p:val>
                                        </p:tav>
                                        <p:tav tm="100000">
                                          <p:val>
                                            <p:strVal val="#ppt_w"/>
                                          </p:val>
                                        </p:tav>
                                      </p:tavLst>
                                    </p:anim>
                                    <p:anim calcmode="lin" valueType="num">
                                      <p:cBhvr>
                                        <p:cTn id="8" dur="500" fill="hold"/>
                                        <p:tgtEl>
                                          <p:spTgt spid="34"/>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strVal val="4/3*#ppt_w"/>
                                          </p:val>
                                        </p:tav>
                                        <p:tav tm="100000">
                                          <p:val>
                                            <p:strVal val="#ppt_w"/>
                                          </p:val>
                                        </p:tav>
                                      </p:tavLst>
                                    </p:anim>
                                    <p:anim calcmode="lin" valueType="num">
                                      <p:cBhvr>
                                        <p:cTn id="12" dur="500" fill="hold"/>
                                        <p:tgtEl>
                                          <p:spTgt spid="2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strVal val="4/3*#ppt_w"/>
                                          </p:val>
                                        </p:tav>
                                        <p:tav tm="100000">
                                          <p:val>
                                            <p:strVal val="#ppt_w"/>
                                          </p:val>
                                        </p:tav>
                                      </p:tavLst>
                                    </p:anim>
                                    <p:anim calcmode="lin" valueType="num">
                                      <p:cBhvr>
                                        <p:cTn id="16" dur="500" fill="hold"/>
                                        <p:tgtEl>
                                          <p:spTgt spid="10"/>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strVal val="4/3*#ppt_w"/>
                                          </p:val>
                                        </p:tav>
                                        <p:tav tm="100000">
                                          <p:val>
                                            <p:strVal val="#ppt_w"/>
                                          </p:val>
                                        </p:tav>
                                      </p:tavLst>
                                    </p:anim>
                                    <p:anim calcmode="lin" valueType="num">
                                      <p:cBhvr>
                                        <p:cTn id="20" dur="500" fill="hold"/>
                                        <p:tgtEl>
                                          <p:spTgt spid="14"/>
                                        </p:tgtEl>
                                        <p:attrNameLst>
                                          <p:attrName>ppt_h</p:attrName>
                                        </p:attrNameLst>
                                      </p:cBhvr>
                                      <p:tavLst>
                                        <p:tav tm="0">
                                          <p:val>
                                            <p:strVal val="4/3*#ppt_h"/>
                                          </p:val>
                                        </p:tav>
                                        <p:tav tm="100000">
                                          <p:val>
                                            <p:strVal val="#ppt_h"/>
                                          </p:val>
                                        </p:tav>
                                      </p:tavLst>
                                    </p:anim>
                                  </p:childTnLst>
                                </p:cTn>
                              </p:par>
                              <p:par>
                                <p:cTn id="21" presetID="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to="" calcmode="lin" valueType="num">
                                      <p:cBhvr>
                                        <p:cTn id="23"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4"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5"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26"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27"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28" presetID="0"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 to="" calcmode="lin" valueType="num">
                                      <p:cBhvr>
                                        <p:cTn id="30" dur="500" fill="hold">
                                          <p:stCondLst>
                                            <p:cond delay="0"/>
                                          </p:stCondLst>
                                        </p:cTn>
                                        <p:tgtEl>
                                          <p:spTgt spid="20"/>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1" dur="500" fill="hold">
                                          <p:stCondLst>
                                            <p:cond delay="0"/>
                                          </p:stCondLst>
                                        </p:cTn>
                                        <p:tgtEl>
                                          <p:spTgt spid="20"/>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2" dur="500" fill="hold">
                                          <p:stCondLst>
                                            <p:cond delay="0"/>
                                          </p:stCondLst>
                                        </p:cTn>
                                        <p:tgtEl>
                                          <p:spTgt spid="20"/>
                                        </p:tgtEl>
                                        <p:attrNameLst>
                                          <p:attrName>style.opacity</p:attrName>
                                        </p:attrNameLst>
                                      </p:cBhvr>
                                      <p:tavLst>
                                        <p:tav tm="0">
                                          <p:val>
                                            <p:strVal val="0"/>
                                          </p:val>
                                        </p:tav>
                                        <p:tav tm="100000">
                                          <p:val>
                                            <p:strVal val="1"/>
                                          </p:val>
                                        </p:tav>
                                      </p:tavLst>
                                    </p:anim>
                                    <p:anim to="" calcmode="lin" valueType="num">
                                      <p:cBhvr>
                                        <p:cTn id="33" dur="500" fill="hold">
                                          <p:stCondLst>
                                            <p:cond delay="0"/>
                                          </p:stCondLst>
                                        </p:cTn>
                                        <p:tgtEl>
                                          <p:spTgt spid="20"/>
                                        </p:tgtEl>
                                        <p:attrNameLst>
                                          <p:attrName>ppt_w</p:attrName>
                                        </p:attrNameLst>
                                      </p:cBhvr>
                                      <p:tavLst>
                                        <p:tav tm="0">
                                          <p:val>
                                            <p:strVal val="#ppt_w*2"/>
                                          </p:val>
                                        </p:tav>
                                        <p:tav tm="100000">
                                          <p:val>
                                            <p:strVal val="#ppt_w"/>
                                          </p:val>
                                        </p:tav>
                                      </p:tavLst>
                                    </p:anim>
                                    <p:anim to="" calcmode="lin" valueType="num">
                                      <p:cBhvr>
                                        <p:cTn id="34" dur="500" fill="hold">
                                          <p:stCondLst>
                                            <p:cond delay="0"/>
                                          </p:stCondLst>
                                        </p:cTn>
                                        <p:tgtEl>
                                          <p:spTgt spid="20"/>
                                        </p:tgtEl>
                                        <p:attrNameLst>
                                          <p:attrName>ppt_h</p:attrName>
                                        </p:attrNameLst>
                                      </p:cBhvr>
                                      <p:tavLst>
                                        <p:tav tm="0">
                                          <p:val>
                                            <p:strVal val="#ppt_h*2"/>
                                          </p:val>
                                        </p:tav>
                                        <p:tav tm="100000">
                                          <p:val>
                                            <p:strVal val="#ppt_h"/>
                                          </p:val>
                                        </p:tav>
                                      </p:tavLst>
                                    </p:anim>
                                  </p:childTnLst>
                                </p:cTn>
                              </p:par>
                              <p:par>
                                <p:cTn id="35" presetID="0"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 to="" calcmode="lin" valueType="num">
                                      <p:cBhvr>
                                        <p:cTn id="37" dur="500" fill="hold">
                                          <p:stCondLst>
                                            <p:cond delay="0"/>
                                          </p:stCondLst>
                                        </p:cTn>
                                        <p:tgtEl>
                                          <p:spTgt spid="2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8" dur="500" fill="hold">
                                          <p:stCondLst>
                                            <p:cond delay="0"/>
                                          </p:stCondLst>
                                        </p:cTn>
                                        <p:tgtEl>
                                          <p:spTgt spid="23"/>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9" dur="500" fill="hold">
                                          <p:stCondLst>
                                            <p:cond delay="0"/>
                                          </p:stCondLst>
                                        </p:cTn>
                                        <p:tgtEl>
                                          <p:spTgt spid="23"/>
                                        </p:tgtEl>
                                        <p:attrNameLst>
                                          <p:attrName>style.opacity</p:attrName>
                                        </p:attrNameLst>
                                      </p:cBhvr>
                                      <p:tavLst>
                                        <p:tav tm="0">
                                          <p:val>
                                            <p:strVal val="0"/>
                                          </p:val>
                                        </p:tav>
                                        <p:tav tm="100000">
                                          <p:val>
                                            <p:strVal val="1"/>
                                          </p:val>
                                        </p:tav>
                                      </p:tavLst>
                                    </p:anim>
                                    <p:anim to="" calcmode="lin" valueType="num">
                                      <p:cBhvr>
                                        <p:cTn id="40" dur="500" fill="hold">
                                          <p:stCondLst>
                                            <p:cond delay="0"/>
                                          </p:stCondLst>
                                        </p:cTn>
                                        <p:tgtEl>
                                          <p:spTgt spid="23"/>
                                        </p:tgtEl>
                                        <p:attrNameLst>
                                          <p:attrName>ppt_w</p:attrName>
                                        </p:attrNameLst>
                                      </p:cBhvr>
                                      <p:tavLst>
                                        <p:tav tm="0">
                                          <p:val>
                                            <p:strVal val="#ppt_w*2"/>
                                          </p:val>
                                        </p:tav>
                                        <p:tav tm="100000">
                                          <p:val>
                                            <p:strVal val="#ppt_w"/>
                                          </p:val>
                                        </p:tav>
                                      </p:tavLst>
                                    </p:anim>
                                    <p:anim to="" calcmode="lin" valueType="num">
                                      <p:cBhvr>
                                        <p:cTn id="41" dur="500" fill="hold">
                                          <p:stCondLst>
                                            <p:cond delay="0"/>
                                          </p:stCondLst>
                                        </p:cTn>
                                        <p:tgtEl>
                                          <p:spTgt spid="23"/>
                                        </p:tgtEl>
                                        <p:attrNameLst>
                                          <p:attrName>ppt_h</p:attrName>
                                        </p:attrNameLst>
                                      </p:cBhvr>
                                      <p:tavLst>
                                        <p:tav tm="0">
                                          <p:val>
                                            <p:strVal val="#ppt_h*2"/>
                                          </p:val>
                                        </p:tav>
                                        <p:tav tm="100000">
                                          <p:val>
                                            <p:strVal val="#ppt_h"/>
                                          </p:val>
                                        </p:tav>
                                      </p:tavLst>
                                    </p:anim>
                                  </p:childTnLst>
                                </p:cTn>
                              </p:par>
                              <p:par>
                                <p:cTn id="42" presetID="0"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 to="" calcmode="lin" valueType="num">
                                      <p:cBhvr>
                                        <p:cTn id="44" dur="500" fill="hold">
                                          <p:stCondLst>
                                            <p:cond delay="0"/>
                                          </p:stCondLst>
                                        </p:cTn>
                                        <p:tgtEl>
                                          <p:spTgt spid="2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5" dur="500" fill="hold">
                                          <p:stCondLst>
                                            <p:cond delay="0"/>
                                          </p:stCondLst>
                                        </p:cTn>
                                        <p:tgtEl>
                                          <p:spTgt spid="2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6" dur="500" fill="hold">
                                          <p:stCondLst>
                                            <p:cond delay="0"/>
                                          </p:stCondLst>
                                        </p:cTn>
                                        <p:tgtEl>
                                          <p:spTgt spid="26"/>
                                        </p:tgtEl>
                                        <p:attrNameLst>
                                          <p:attrName>style.opacity</p:attrName>
                                        </p:attrNameLst>
                                      </p:cBhvr>
                                      <p:tavLst>
                                        <p:tav tm="0">
                                          <p:val>
                                            <p:strVal val="0"/>
                                          </p:val>
                                        </p:tav>
                                        <p:tav tm="100000">
                                          <p:val>
                                            <p:strVal val="1"/>
                                          </p:val>
                                        </p:tav>
                                      </p:tavLst>
                                    </p:anim>
                                    <p:anim to="" calcmode="lin" valueType="num">
                                      <p:cBhvr>
                                        <p:cTn id="47" dur="500" fill="hold">
                                          <p:stCondLst>
                                            <p:cond delay="0"/>
                                          </p:stCondLst>
                                        </p:cTn>
                                        <p:tgtEl>
                                          <p:spTgt spid="26"/>
                                        </p:tgtEl>
                                        <p:attrNameLst>
                                          <p:attrName>ppt_w</p:attrName>
                                        </p:attrNameLst>
                                      </p:cBhvr>
                                      <p:tavLst>
                                        <p:tav tm="0">
                                          <p:val>
                                            <p:strVal val="#ppt_w*2"/>
                                          </p:val>
                                        </p:tav>
                                        <p:tav tm="100000">
                                          <p:val>
                                            <p:strVal val="#ppt_w"/>
                                          </p:val>
                                        </p:tav>
                                      </p:tavLst>
                                    </p:anim>
                                    <p:anim to="" calcmode="lin" valueType="num">
                                      <p:cBhvr>
                                        <p:cTn id="48" dur="500" fill="hold">
                                          <p:stCondLst>
                                            <p:cond delay="0"/>
                                          </p:stCondLst>
                                        </p:cTn>
                                        <p:tgtEl>
                                          <p:spTgt spid="26"/>
                                        </p:tgtEl>
                                        <p:attrNameLst>
                                          <p:attrName>ppt_h</p:attrName>
                                        </p:attrNameLst>
                                      </p:cBhvr>
                                      <p:tavLst>
                                        <p:tav tm="0">
                                          <p:val>
                                            <p:strVal val="#ppt_h*2"/>
                                          </p:val>
                                        </p:tav>
                                        <p:tav tm="100000">
                                          <p:val>
                                            <p:strVal val="#ppt_h"/>
                                          </p:val>
                                        </p:tav>
                                      </p:tavLst>
                                    </p:anim>
                                  </p:childTnLst>
                                </p:cTn>
                              </p:par>
                              <p:par>
                                <p:cTn id="49" presetID="0" presetClass="entr" presetSubtype="0" fill="hold" grpId="0" nodeType="withEffect">
                                  <p:stCondLst>
                                    <p:cond delay="0"/>
                                  </p:stCondLst>
                                  <p:childTnLst>
                                    <p:set>
                                      <p:cBhvr>
                                        <p:cTn id="50" dur="1" fill="hold">
                                          <p:stCondLst>
                                            <p:cond delay="0"/>
                                          </p:stCondLst>
                                        </p:cTn>
                                        <p:tgtEl>
                                          <p:spTgt spid="2"/>
                                        </p:tgtEl>
                                        <p:attrNameLst>
                                          <p:attrName>style.visibility</p:attrName>
                                        </p:attrNameLst>
                                      </p:cBhvr>
                                      <p:to>
                                        <p:strVal val="visible"/>
                                      </p:to>
                                    </p:set>
                                    <p:anim to="" calcmode="lin" valueType="num">
                                      <p:cBhvr>
                                        <p:cTn id="51"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2"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3"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5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5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0" grpId="0" animBg="1"/>
      <p:bldP spid="14" grpId="0" animBg="1"/>
      <p:bldP spid="2"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330113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TextBox 30"/>
          <p:cNvSpPr txBox="1"/>
          <p:nvPr>
            <p:custDataLst>
              <p:tags r:id="rId2"/>
            </p:custDataLst>
          </p:nvPr>
        </p:nvSpPr>
        <p:spPr>
          <a:xfrm>
            <a:off x="471735" y="4331779"/>
            <a:ext cx="2432624" cy="400110"/>
          </a:xfrm>
          <a:prstGeom prst="rect">
            <a:avLst/>
          </a:prstGeom>
          <a:noFill/>
        </p:spPr>
        <p:txBody>
          <a:bodyPr wrap="square" rtlCol="0" anchor="ctr">
            <a:spAutoFit/>
          </a:bodyPr>
          <a:lstStyle/>
          <a:p>
            <a:pPr algn="ctr"/>
            <a:r>
              <a:rPr lang="en-US" sz="2000" b="1" i="1" dirty="0">
                <a:solidFill>
                  <a:schemeClr val="tx2">
                    <a:alpha val="36000"/>
                  </a:schemeClr>
                </a:solidFill>
                <a:latin typeface="微软雅黑" panose="020B0503020204020204" charset="-122"/>
                <a:ea typeface="微软雅黑" panose="020B0503020204020204" charset="-122"/>
              </a:rPr>
              <a:t>CONTENT</a:t>
            </a:r>
          </a:p>
        </p:txBody>
      </p:sp>
      <p:sp>
        <p:nvSpPr>
          <p:cNvPr id="10" name="TextBox 30"/>
          <p:cNvSpPr txBox="1"/>
          <p:nvPr>
            <p:custDataLst>
              <p:tags r:id="rId3"/>
            </p:custDataLst>
          </p:nvPr>
        </p:nvSpPr>
        <p:spPr>
          <a:xfrm>
            <a:off x="471734" y="3539274"/>
            <a:ext cx="2432625" cy="830997"/>
          </a:xfrm>
          <a:prstGeom prst="rect">
            <a:avLst/>
          </a:prstGeom>
          <a:noFill/>
        </p:spPr>
        <p:txBody>
          <a:bodyPr wrap="square" rtlCol="0" anchor="ctr">
            <a:spAutoFit/>
          </a:bodyPr>
          <a:lstStyle/>
          <a:p>
            <a:pPr algn="ctr"/>
            <a:r>
              <a:rPr lang="zh-CN" altLang="en-US" sz="4800" b="1" dirty="0">
                <a:solidFill>
                  <a:schemeClr val="tx2"/>
                </a:solidFill>
                <a:latin typeface="微软雅黑" panose="020B0503020204020204" charset="-122"/>
                <a:ea typeface="微软雅黑" panose="020B0503020204020204" charset="-122"/>
              </a:rPr>
              <a:t>目录</a:t>
            </a:r>
            <a:endParaRPr lang="en-US" sz="4800" b="1" dirty="0">
              <a:solidFill>
                <a:schemeClr val="tx2"/>
              </a:solidFill>
              <a:latin typeface="微软雅黑" panose="020B0503020204020204" charset="-122"/>
              <a:ea typeface="微软雅黑" panose="020B0503020204020204" charset="-122"/>
            </a:endParaRPr>
          </a:p>
        </p:txBody>
      </p:sp>
      <p:pic>
        <p:nvPicPr>
          <p:cNvPr id="49" name="3D-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1467" y="1856658"/>
            <a:ext cx="1559258" cy="1559258"/>
          </a:xfrm>
          <a:prstGeom prst="rect">
            <a:avLst/>
          </a:prstGeom>
        </p:spPr>
      </p:pic>
      <p:grpSp>
        <p:nvGrpSpPr>
          <p:cNvPr id="61" name="组合 60"/>
          <p:cNvGrpSpPr/>
          <p:nvPr/>
        </p:nvGrpSpPr>
        <p:grpSpPr>
          <a:xfrm>
            <a:off x="11583559" y="305607"/>
            <a:ext cx="322825" cy="236834"/>
            <a:chOff x="11551150" y="359851"/>
            <a:chExt cx="234219" cy="171830"/>
          </a:xfrm>
        </p:grpSpPr>
        <p:sp>
          <p:nvSpPr>
            <p:cNvPr id="58" name="任意多边形: 形状 57"/>
            <p:cNvSpPr/>
            <p:nvPr/>
          </p:nvSpPr>
          <p:spPr>
            <a:xfrm>
              <a:off x="11551150" y="359851"/>
              <a:ext cx="234219" cy="38004"/>
            </a:xfrm>
            <a:custGeom>
              <a:avLst/>
              <a:gdLst>
                <a:gd name="connsiteX0" fmla="*/ 215170 w 234219"/>
                <a:gd name="connsiteY0" fmla="*/ 0 h 38004"/>
                <a:gd name="connsiteX1" fmla="*/ 234220 w 234219"/>
                <a:gd name="connsiteY1" fmla="*/ 0 h 38004"/>
                <a:gd name="connsiteX2" fmla="*/ 234220 w 234219"/>
                <a:gd name="connsiteY2" fmla="*/ 38005 h 38004"/>
                <a:gd name="connsiteX3" fmla="*/ 215170 w 234219"/>
                <a:gd name="connsiteY3" fmla="*/ 38005 h 38004"/>
                <a:gd name="connsiteX4" fmla="*/ 19050 w 234219"/>
                <a:gd name="connsiteY4" fmla="*/ 38005 h 38004"/>
                <a:gd name="connsiteX5" fmla="*/ 0 w 234219"/>
                <a:gd name="connsiteY5" fmla="*/ 38005 h 38004"/>
                <a:gd name="connsiteX6" fmla="*/ 0 w 234219"/>
                <a:gd name="connsiteY6" fmla="*/ 0 h 38004"/>
                <a:gd name="connsiteX7" fmla="*/ 19050 w 234219"/>
                <a:gd name="connsiteY7" fmla="*/ 0 h 3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219" h="38004">
                  <a:moveTo>
                    <a:pt x="215170" y="0"/>
                  </a:moveTo>
                  <a:cubicBezTo>
                    <a:pt x="225691" y="0"/>
                    <a:pt x="234220" y="0"/>
                    <a:pt x="234220" y="0"/>
                  </a:cubicBezTo>
                  <a:lnTo>
                    <a:pt x="234220" y="38005"/>
                  </a:lnTo>
                  <a:cubicBezTo>
                    <a:pt x="234220" y="38005"/>
                    <a:pt x="225691" y="38005"/>
                    <a:pt x="215170" y="38005"/>
                  </a:cubicBezTo>
                  <a:lnTo>
                    <a:pt x="19050" y="38005"/>
                  </a:lnTo>
                  <a:cubicBezTo>
                    <a:pt x="8529" y="38005"/>
                    <a:pt x="0" y="38005"/>
                    <a:pt x="0" y="38005"/>
                  </a:cubicBezTo>
                  <a:lnTo>
                    <a:pt x="0" y="0"/>
                  </a:lnTo>
                  <a:cubicBezTo>
                    <a:pt x="0" y="0"/>
                    <a:pt x="8529" y="0"/>
                    <a:pt x="19050" y="0"/>
                  </a:cubicBezTo>
                  <a:close/>
                </a:path>
              </a:pathLst>
            </a:custGeom>
            <a:solidFill>
              <a:srgbClr val="4200FF"/>
            </a:solidFill>
            <a:ln w="9525" cap="flat">
              <a:noFill/>
              <a:prstDash val="solid"/>
              <a:miter/>
            </a:ln>
          </p:spPr>
          <p:txBody>
            <a:bodyPr rtlCol="0" anchor="ctr"/>
            <a:lstStyle/>
            <a:p>
              <a:endParaRPr lang="zh-CN" altLang="en-US"/>
            </a:p>
          </p:txBody>
        </p:sp>
        <p:sp>
          <p:nvSpPr>
            <p:cNvPr id="59" name="任意多边形: 形状 58"/>
            <p:cNvSpPr/>
            <p:nvPr/>
          </p:nvSpPr>
          <p:spPr>
            <a:xfrm>
              <a:off x="11551150" y="426716"/>
              <a:ext cx="234219" cy="38004"/>
            </a:xfrm>
            <a:custGeom>
              <a:avLst/>
              <a:gdLst>
                <a:gd name="connsiteX0" fmla="*/ 215170 w 234219"/>
                <a:gd name="connsiteY0" fmla="*/ 0 h 38004"/>
                <a:gd name="connsiteX1" fmla="*/ 234220 w 234219"/>
                <a:gd name="connsiteY1" fmla="*/ 0 h 38004"/>
                <a:gd name="connsiteX2" fmla="*/ 234220 w 234219"/>
                <a:gd name="connsiteY2" fmla="*/ 38005 h 38004"/>
                <a:gd name="connsiteX3" fmla="*/ 215170 w 234219"/>
                <a:gd name="connsiteY3" fmla="*/ 38005 h 38004"/>
                <a:gd name="connsiteX4" fmla="*/ 19050 w 234219"/>
                <a:gd name="connsiteY4" fmla="*/ 38005 h 38004"/>
                <a:gd name="connsiteX5" fmla="*/ 0 w 234219"/>
                <a:gd name="connsiteY5" fmla="*/ 38005 h 38004"/>
                <a:gd name="connsiteX6" fmla="*/ 0 w 234219"/>
                <a:gd name="connsiteY6" fmla="*/ 0 h 38004"/>
                <a:gd name="connsiteX7" fmla="*/ 19050 w 234219"/>
                <a:gd name="connsiteY7" fmla="*/ 0 h 3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219" h="38004">
                  <a:moveTo>
                    <a:pt x="215170" y="0"/>
                  </a:moveTo>
                  <a:cubicBezTo>
                    <a:pt x="225691" y="0"/>
                    <a:pt x="234220" y="0"/>
                    <a:pt x="234220" y="0"/>
                  </a:cubicBezTo>
                  <a:lnTo>
                    <a:pt x="234220" y="38005"/>
                  </a:lnTo>
                  <a:cubicBezTo>
                    <a:pt x="234220" y="38005"/>
                    <a:pt x="225691" y="38005"/>
                    <a:pt x="215170" y="38005"/>
                  </a:cubicBezTo>
                  <a:lnTo>
                    <a:pt x="19050" y="38005"/>
                  </a:lnTo>
                  <a:cubicBezTo>
                    <a:pt x="8529" y="38005"/>
                    <a:pt x="0" y="38005"/>
                    <a:pt x="0" y="38005"/>
                  </a:cubicBezTo>
                  <a:lnTo>
                    <a:pt x="0" y="0"/>
                  </a:lnTo>
                  <a:cubicBezTo>
                    <a:pt x="0" y="0"/>
                    <a:pt x="8529" y="0"/>
                    <a:pt x="19050" y="0"/>
                  </a:cubicBezTo>
                  <a:close/>
                </a:path>
              </a:pathLst>
            </a:custGeom>
            <a:solidFill>
              <a:srgbClr val="4200FF"/>
            </a:solidFill>
            <a:ln w="9525" cap="flat">
              <a:noFill/>
              <a:prstDash val="solid"/>
              <a:miter/>
            </a:ln>
          </p:spPr>
          <p:txBody>
            <a:bodyPr rtlCol="0" anchor="ctr"/>
            <a:lstStyle/>
            <a:p>
              <a:endParaRPr lang="zh-CN" altLang="en-US"/>
            </a:p>
          </p:txBody>
        </p:sp>
        <p:sp>
          <p:nvSpPr>
            <p:cNvPr id="60" name="任意多边形: 形状 59"/>
            <p:cNvSpPr/>
            <p:nvPr/>
          </p:nvSpPr>
          <p:spPr>
            <a:xfrm>
              <a:off x="11551150" y="493677"/>
              <a:ext cx="234219" cy="38004"/>
            </a:xfrm>
            <a:custGeom>
              <a:avLst/>
              <a:gdLst>
                <a:gd name="connsiteX0" fmla="*/ 215170 w 234219"/>
                <a:gd name="connsiteY0" fmla="*/ 0 h 38004"/>
                <a:gd name="connsiteX1" fmla="*/ 234220 w 234219"/>
                <a:gd name="connsiteY1" fmla="*/ 0 h 38004"/>
                <a:gd name="connsiteX2" fmla="*/ 234220 w 234219"/>
                <a:gd name="connsiteY2" fmla="*/ 38005 h 38004"/>
                <a:gd name="connsiteX3" fmla="*/ 215170 w 234219"/>
                <a:gd name="connsiteY3" fmla="*/ 38005 h 38004"/>
                <a:gd name="connsiteX4" fmla="*/ 19050 w 234219"/>
                <a:gd name="connsiteY4" fmla="*/ 38005 h 38004"/>
                <a:gd name="connsiteX5" fmla="*/ 0 w 234219"/>
                <a:gd name="connsiteY5" fmla="*/ 38005 h 38004"/>
                <a:gd name="connsiteX6" fmla="*/ 0 w 234219"/>
                <a:gd name="connsiteY6" fmla="*/ 0 h 38004"/>
                <a:gd name="connsiteX7" fmla="*/ 19050 w 234219"/>
                <a:gd name="connsiteY7" fmla="*/ 0 h 3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219" h="38004">
                  <a:moveTo>
                    <a:pt x="215170" y="0"/>
                  </a:moveTo>
                  <a:cubicBezTo>
                    <a:pt x="225691" y="0"/>
                    <a:pt x="234220" y="0"/>
                    <a:pt x="234220" y="0"/>
                  </a:cubicBezTo>
                  <a:lnTo>
                    <a:pt x="234220" y="38005"/>
                  </a:lnTo>
                  <a:cubicBezTo>
                    <a:pt x="234220" y="38005"/>
                    <a:pt x="225691" y="38005"/>
                    <a:pt x="215170" y="38005"/>
                  </a:cubicBezTo>
                  <a:lnTo>
                    <a:pt x="19050" y="38005"/>
                  </a:lnTo>
                  <a:cubicBezTo>
                    <a:pt x="8529" y="38005"/>
                    <a:pt x="0" y="38005"/>
                    <a:pt x="0" y="38005"/>
                  </a:cubicBezTo>
                  <a:lnTo>
                    <a:pt x="0" y="0"/>
                  </a:lnTo>
                  <a:cubicBezTo>
                    <a:pt x="0" y="0"/>
                    <a:pt x="8529" y="0"/>
                    <a:pt x="19050" y="0"/>
                  </a:cubicBezTo>
                  <a:close/>
                </a:path>
              </a:pathLst>
            </a:custGeom>
            <a:solidFill>
              <a:srgbClr val="4200FF"/>
            </a:solidFill>
            <a:ln w="9525" cap="flat">
              <a:noFill/>
              <a:prstDash val="solid"/>
              <a:miter/>
            </a:ln>
          </p:spPr>
          <p:txBody>
            <a:bodyPr rtlCol="0" anchor="ctr"/>
            <a:lstStyle/>
            <a:p>
              <a:endParaRPr lang="zh-CN" altLang="en-US"/>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to="" calcmode="lin" valueType="num">
                                      <p:cBhvr>
                                        <p:cTn id="11" dur="500" fill="hold">
                                          <p:stCondLst>
                                            <p:cond delay="0"/>
                                          </p:stCondLst>
                                        </p:cTn>
                                        <p:tgtEl>
                                          <p:spTgt spid="3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2" dur="500" fill="hold">
                                          <p:stCondLst>
                                            <p:cond delay="0"/>
                                          </p:stCondLst>
                                        </p:cTn>
                                        <p:tgtEl>
                                          <p:spTgt spid="31"/>
                                        </p:tgtEl>
                                        <p:attrNameLst>
                                          <p:attrName>ppt_y</p:attrName>
                                        </p:attrNameLst>
                                      </p:cBhvr>
                                      <p:tavLst>
                                        <p:tav tm="0" fmla="((floor(#ppt_y-0.5)+ceil(#ppt_y-0.5))*0.5+0.5)+(#ppt_y- ((floor(#ppt_y-0.5)+ceil(#ppt_y-0.5))*0.5+0.5))*$">
                                          <p:val>
                                            <p:strVal val="0"/>
                                          </p:val>
                                        </p:tav>
                                        <p:tav tm="100000">
                                          <p:val>
                                            <p:strVal val="1"/>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par>
                                <p:cTn id="18" presetID="0" presetClass="entr" presetSubtype="0" fill="hold" nodeType="withEffect">
                                  <p:stCondLst>
                                    <p:cond delay="0"/>
                                  </p:stCondLst>
                                  <p:childTnLst>
                                    <p:set>
                                      <p:cBhvr>
                                        <p:cTn id="19" dur="1" fill="hold">
                                          <p:stCondLst>
                                            <p:cond delay="0"/>
                                          </p:stCondLst>
                                        </p:cTn>
                                        <p:tgtEl>
                                          <p:spTgt spid="49"/>
                                        </p:tgtEl>
                                        <p:attrNameLst>
                                          <p:attrName>style.visibility</p:attrName>
                                        </p:attrNameLst>
                                      </p:cBhvr>
                                      <p:to>
                                        <p:strVal val="visible"/>
                                      </p:to>
                                    </p:set>
                                    <p:anim to="" calcmode="lin" valueType="num">
                                      <p:cBhvr>
                                        <p:cTn id="20" dur="500" fill="hold">
                                          <p:stCondLst>
                                            <p:cond delay="0"/>
                                          </p:stCondLst>
                                        </p:cTn>
                                        <p:tgtEl>
                                          <p:spTgt spid="4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1" dur="500" fill="hold">
                                          <p:stCondLst>
                                            <p:cond delay="0"/>
                                          </p:stCondLst>
                                        </p:cTn>
                                        <p:tgtEl>
                                          <p:spTgt spid="49"/>
                                        </p:tgtEl>
                                        <p:attrNameLst>
                                          <p:attrName>ppt_y</p:attrName>
                                        </p:attrNameLst>
                                      </p:cBhvr>
                                      <p:tavLst>
                                        <p:tav tm="0" fmla="((floor(#ppt_y-0.5)+ceil(#ppt_y-0.5))*0.5+0.5)+(#ppt_y- ((floor(#ppt_y-0.5)+ceil(#ppt_y-0.5))*0.5+0.5))*$">
                                          <p:val>
                                            <p:strVal val="0"/>
                                          </p:val>
                                        </p:tav>
                                        <p:tav tm="100000">
                                          <p:val>
                                            <p:strVal val="1"/>
                                          </p:val>
                                        </p:tav>
                                      </p:tavLst>
                                    </p:anim>
                                  </p:childTnLst>
                                </p:cTn>
                              </p:par>
                              <p:par>
                                <p:cTn id="22" presetID="0" presetClass="entr" presetSubtype="0" fill="hold" nodeType="withEffect">
                                  <p:stCondLst>
                                    <p:cond delay="0"/>
                                  </p:stCondLst>
                                  <p:childTnLst>
                                    <p:set>
                                      <p:cBhvr>
                                        <p:cTn id="23" dur="1" fill="hold">
                                          <p:stCondLst>
                                            <p:cond delay="0"/>
                                          </p:stCondLst>
                                        </p:cTn>
                                        <p:tgtEl>
                                          <p:spTgt spid="61"/>
                                        </p:tgtEl>
                                        <p:attrNameLst>
                                          <p:attrName>style.visibility</p:attrName>
                                        </p:attrNameLst>
                                      </p:cBhvr>
                                      <p:to>
                                        <p:strVal val="visible"/>
                                      </p:to>
                                    </p:set>
                                    <p:anim to="" calcmode="lin" valueType="num">
                                      <p:cBhvr>
                                        <p:cTn id="24" dur="500" fill="hold">
                                          <p:stCondLst>
                                            <p:cond delay="0"/>
                                          </p:stCondLst>
                                        </p:cTn>
                                        <p:tgtEl>
                                          <p:spTgt spid="6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5" dur="500" fill="hold">
                                          <p:stCondLst>
                                            <p:cond delay="0"/>
                                          </p:stCondLst>
                                        </p:cTn>
                                        <p:tgtEl>
                                          <p:spTgt spid="61"/>
                                        </p:tgtEl>
                                        <p:attrNameLst>
                                          <p:attrName>ppt_y</p:attrName>
                                        </p:attrNameLst>
                                      </p:cBhvr>
                                      <p:tavLst>
                                        <p:tav tm="0" fmla="((floor(#ppt_y-0.5)+ceil(#ppt_y-0.5))*0.5+0.5)+(#ppt_y- ((floor(#ppt_y-0.5)+ceil(#ppt_y-0.5))*0.5+0.5))*$">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1"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8" name="Text1"/>
          <p:cNvSpPr txBox="1"/>
          <p:nvPr>
            <p:custDataLst>
              <p:tags r:id="rId2"/>
            </p:custDataLst>
          </p:nvPr>
        </p:nvSpPr>
        <p:spPr>
          <a:xfrm>
            <a:off x="669925" y="1127478"/>
            <a:ext cx="10878062" cy="4668637"/>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lvl="0" fontAlgn="ctr">
              <a:lnSpc>
                <a:spcPct val="150000"/>
              </a:lnSpc>
              <a:spcBef>
                <a:spcPts val="300"/>
              </a:spcBef>
              <a:spcAft>
                <a:spcPts val="500"/>
              </a:spcAft>
              <a:buClr>
                <a:schemeClr val="tx1">
                  <a:lumMod val="75000"/>
                  <a:lumOff val="25000"/>
                </a:schemeClr>
              </a:buClr>
              <a:buSzPct val="100000"/>
              <a:buFont typeface="WPS-Numbers" pitchFamily="2" charset="0"/>
              <a:buNone/>
            </a:pPr>
            <a:r>
              <a:rPr lang="zh-CN" altLang="en-US" dirty="0">
                <a:latin typeface="微软雅黑" panose="020B0503020204020204" pitchFamily="34" charset="-122"/>
                <a:ea typeface="微软雅黑" panose="020B0503020204020204" pitchFamily="34" charset="-122"/>
              </a:rPr>
              <a:t>（我们知道）将</a:t>
            </a:r>
            <a:r>
              <a:rPr lang="en-US" altLang="zh-CN" dirty="0">
                <a:latin typeface="微软雅黑" panose="020B0503020204020204" pitchFamily="34" charset="-122"/>
                <a:ea typeface="微软雅黑" panose="020B0503020204020204" pitchFamily="34" charset="-122"/>
              </a:rPr>
              <a:t>CNN</a:t>
            </a:r>
            <a:r>
              <a:rPr lang="zh-CN" altLang="en-US" dirty="0">
                <a:latin typeface="微软雅黑" panose="020B0503020204020204" pitchFamily="34" charset="-122"/>
                <a:ea typeface="微软雅黑" panose="020B0503020204020204" pitchFamily="34" charset="-122"/>
              </a:rPr>
              <a:t>应用于小规模数据集是具有挑战性的，而收集和标记大量医疗数据通常很困难。</a:t>
            </a:r>
            <a:endParaRPr lang="en-US" altLang="zh-CN" dirty="0">
              <a:latin typeface="微软雅黑" panose="020B0503020204020204" pitchFamily="34" charset="-122"/>
              <a:ea typeface="微软雅黑" panose="020B0503020204020204" pitchFamily="34" charset="-122"/>
            </a:endParaRPr>
          </a:p>
          <a:p>
            <a:pPr lvl="0" fontAlgn="ctr">
              <a:lnSpc>
                <a:spcPct val="150000"/>
              </a:lnSpc>
              <a:spcBef>
                <a:spcPts val="300"/>
              </a:spcBef>
              <a:spcAft>
                <a:spcPts val="500"/>
              </a:spcAft>
              <a:buClr>
                <a:schemeClr val="tx1">
                  <a:lumMod val="75000"/>
                  <a:lumOff val="25000"/>
                </a:schemeClr>
              </a:buClr>
              <a:buSzPct val="100000"/>
              <a:buFont typeface="WPS-Numbers" pitchFamily="2" charset="0"/>
              <a:buNone/>
            </a:pPr>
            <a:r>
              <a:rPr lang="zh-CN" altLang="en-US" dirty="0">
                <a:latin typeface="微软雅黑" panose="020B0503020204020204" pitchFamily="34" charset="-122"/>
                <a:ea typeface="微软雅黑" panose="020B0503020204020204" pitchFamily="34" charset="-122"/>
              </a:rPr>
              <a:t>数据增强通过利用有限的数据，转换现有样本创建为新的样本。</a:t>
            </a:r>
            <a:r>
              <a:rPr lang="en-US" altLang="zh-CN" dirty="0">
                <a:latin typeface="微软雅黑" panose="020B0503020204020204" pitchFamily="34" charset="-122"/>
                <a:ea typeface="微软雅黑" panose="020B0503020204020204" pitchFamily="34" charset="-122"/>
              </a:rPr>
              <a:t>But</a:t>
            </a:r>
            <a:r>
              <a:rPr lang="zh-CN" altLang="en-US" dirty="0">
                <a:latin typeface="微软雅黑" panose="020B0503020204020204" pitchFamily="34" charset="-122"/>
                <a:ea typeface="微软雅黑" panose="020B0503020204020204" pitchFamily="34" charset="-122"/>
              </a:rPr>
              <a:t>如何生成保持正确标签的数据通常需要领域知识。在某些领域（可穿戴传感数据），进行标签保留增强并不明显。对加速度数据进行缩放操作可能导致原本正确的标签变为错误的标签。但在一些情况下，不同的运动强度对应着不同的标签。</a:t>
            </a:r>
            <a:endParaRPr lang="en-US" altLang="zh-CN" dirty="0">
              <a:latin typeface="微软雅黑" panose="020B0503020204020204" pitchFamily="34" charset="-122"/>
              <a:ea typeface="微软雅黑" panose="020B0503020204020204" pitchFamily="34" charset="-122"/>
            </a:endParaRPr>
          </a:p>
          <a:p>
            <a:pPr lvl="0" fontAlgn="ctr">
              <a:lnSpc>
                <a:spcPct val="150000"/>
              </a:lnSpc>
              <a:spcBef>
                <a:spcPts val="300"/>
              </a:spcBef>
              <a:spcAft>
                <a:spcPts val="500"/>
              </a:spcAft>
              <a:buClr>
                <a:schemeClr val="tx1">
                  <a:lumMod val="75000"/>
                  <a:lumOff val="25000"/>
                </a:schemeClr>
              </a:buClr>
              <a:buSzPct val="100000"/>
              <a:buFont typeface="WPS-Numbers" pitchFamily="2" charset="0"/>
              <a:buNone/>
            </a:pPr>
            <a:r>
              <a:rPr lang="zh-CN" altLang="en-US" dirty="0">
                <a:latin typeface="微软雅黑" panose="020B0503020204020204" pitchFamily="34" charset="-122"/>
                <a:ea typeface="微软雅黑" panose="020B0503020204020204" pitchFamily="34" charset="-122"/>
              </a:rPr>
              <a:t>可穿戴传感器数据的标签保留变换并不明显，也不容易被直观识别</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图</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。（换句话说，在这种情况下，寻找能够生成具有相同标签的新数据的变换方法并不简单。这可能是由于可穿戴传感器数据的特性，使得找到合适的数据增强方法变得具有挑战性。）</a:t>
            </a:r>
            <a:endParaRPr lang="en-US" altLang="zh-CN" dirty="0">
              <a:latin typeface="微软雅黑" panose="020B0503020204020204" pitchFamily="34" charset="-122"/>
              <a:ea typeface="微软雅黑" panose="020B0503020204020204" pitchFamily="34" charset="-122"/>
            </a:endParaRPr>
          </a:p>
          <a:p>
            <a:pPr lvl="0" fontAlgn="ctr">
              <a:lnSpc>
                <a:spcPct val="150000"/>
              </a:lnSpc>
              <a:spcBef>
                <a:spcPts val="300"/>
              </a:spcBef>
              <a:spcAft>
                <a:spcPts val="500"/>
              </a:spcAft>
              <a:buClr>
                <a:schemeClr val="tx1">
                  <a:lumMod val="75000"/>
                  <a:lumOff val="25000"/>
                </a:schemeClr>
              </a:buClr>
              <a:buSzPct val="100000"/>
              <a:buFont typeface="WPS-Numbers" pitchFamily="2" charset="0"/>
              <a:buNone/>
            </a:pPr>
            <a:r>
              <a:rPr lang="zh-CN" altLang="en-US" i="1"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在本文中，使用 </a:t>
            </a:r>
            <a:r>
              <a:rPr lang="en-US" altLang="zh-CN" i="1"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CNN </a:t>
            </a:r>
            <a:r>
              <a:rPr lang="zh-CN" altLang="en-US" i="1"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解决了帕金森病 </a:t>
            </a:r>
            <a:r>
              <a:rPr lang="en-US" altLang="zh-CN" i="1"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(PD) </a:t>
            </a:r>
            <a:r>
              <a:rPr lang="zh-CN" altLang="en-US" i="1"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患者运动状态分类的问题。</a:t>
            </a:r>
            <a:r>
              <a:rPr lang="en-US" altLang="zh-CN" i="1"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PD</a:t>
            </a:r>
            <a:r>
              <a:rPr lang="zh-CN" altLang="en-US" i="1"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运动状态分类是一项具有挑战性的任务，因为噪声标签、不相关的运动干扰、患者的巨大变化和标记数据的可用性有限。提出了可穿戴传感器数据的数据增强方法，并使用 </a:t>
            </a:r>
            <a:r>
              <a:rPr lang="en-US" altLang="zh-CN" i="1"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CNN </a:t>
            </a:r>
            <a:r>
              <a:rPr lang="zh-CN" altLang="en-US" i="1"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成功地解决了具有挑战性的 </a:t>
            </a:r>
            <a:r>
              <a:rPr lang="en-US" altLang="zh-CN" i="1"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PD </a:t>
            </a:r>
            <a:r>
              <a:rPr lang="zh-CN" altLang="en-US" i="1"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分类任务。</a:t>
            </a:r>
          </a:p>
        </p:txBody>
      </p:sp>
      <p:sp>
        <p:nvSpPr>
          <p:cNvPr id="58" name="Text2"/>
          <p:cNvSpPr txBox="1"/>
          <p:nvPr>
            <p:custDataLst>
              <p:tags r:id="rId3"/>
            </p:custDataLst>
          </p:nvPr>
        </p:nvSpPr>
        <p:spPr>
          <a:xfrm>
            <a:off x="480954" y="3478"/>
            <a:ext cx="4049153" cy="1295400"/>
          </a:xfrm>
          <a:prstGeom prst="rect">
            <a:avLst/>
          </a:prstGeom>
          <a:noFill/>
        </p:spPr>
        <p:txBody>
          <a:bodyPr wrap="square" lIns="101600" tIns="38100" rIns="63500" bIns="38100" rtlCol="0" anchor="ctr" anchorCtr="0">
            <a:normAutofit/>
          </a:bodyPr>
          <a:lstStyle/>
          <a:p>
            <a:pPr marL="0" algn="l" fontAlgn="auto">
              <a:spcBef>
                <a:spcPts val="0"/>
              </a:spcBef>
              <a:spcAft>
                <a:spcPts val="0"/>
              </a:spcAft>
              <a:buSzPct val="100000"/>
              <a:buNone/>
            </a:pPr>
            <a:endParaRPr lang="en-US" altLang="zh-CN" sz="3200" b="1" spc="170" dirty="0">
              <a:solidFill>
                <a:schemeClr val="accent1"/>
              </a:solidFill>
              <a:uFillTx/>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3" name="Text1">
            <a:extLst>
              <a:ext uri="{FF2B5EF4-FFF2-40B4-BE49-F238E27FC236}">
                <a16:creationId xmlns:a16="http://schemas.microsoft.com/office/drawing/2014/main" id="{71B28D0F-DE2B-4F56-62EA-CC14156A8C44}"/>
              </a:ext>
            </a:extLst>
          </p:cNvPr>
          <p:cNvSpPr>
            <a:spLocks noGrp="1"/>
          </p:cNvSpPr>
          <p:nvPr>
            <p:custDataLst>
              <p:tags r:id="rId4"/>
            </p:custDataLst>
          </p:nvPr>
        </p:nvSpPr>
        <p:spPr>
          <a:xfrm>
            <a:off x="591239" y="375618"/>
            <a:ext cx="4681084" cy="509381"/>
          </a:xfrm>
          <a:prstGeom prst="rect">
            <a:avLst/>
          </a:prstGeom>
        </p:spPr>
        <p:txBody>
          <a:bodyPr wrap="square">
            <a:norm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pitchFamily="18" charset="-122"/>
                <a:cs typeface="+mj-cs"/>
              </a:defRPr>
            </a:lvl1pPr>
          </a:lstStyle>
          <a:p>
            <a:pPr marL="0" marR="0" lvl="0" algn="l" defTabSz="457200" rtl="0" eaLnBrk="1" fontAlgn="auto" latinLnBrk="0" hangingPunct="1">
              <a:lnSpc>
                <a:spcPct val="100000"/>
              </a:lnSpc>
              <a:spcBef>
                <a:spcPts val="0"/>
              </a:spcBef>
              <a:spcAft>
                <a:spcPts val="0"/>
              </a:spcAft>
              <a:buClrTx/>
              <a:buSzTx/>
              <a:buFontTx/>
              <a:buNone/>
              <a:defRPr/>
            </a:pPr>
            <a:r>
              <a:rPr lang="zh-CN" altLang="en-US" b="1"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研究背景</a:t>
            </a:r>
            <a:endParaRPr lang="zh-CN" altLang="en-US" b="1" dirty="0">
              <a:solidFill>
                <a:schemeClr val="accent1"/>
              </a:solidFill>
              <a:latin typeface="思源黑体 CN" panose="020B0500000000000000" pitchFamily="34" charset="-122"/>
              <a:ea typeface="思源黑体 CN" panose="020B0500000000000000" pitchFamily="34" charset="-122"/>
              <a:cs typeface="阿里巴巴普惠体" panose="00020600040101010101" pitchFamily="18" charset="-122"/>
              <a:sym typeface="思源黑体 CN" panose="020B0500000000000000" pitchFamily="34" charset="-122"/>
            </a:endParaRPr>
          </a:p>
        </p:txBody>
      </p:sp>
      <p:grpSp>
        <p:nvGrpSpPr>
          <p:cNvPr id="4" name="组合 3">
            <a:extLst>
              <a:ext uri="{FF2B5EF4-FFF2-40B4-BE49-F238E27FC236}">
                <a16:creationId xmlns:a16="http://schemas.microsoft.com/office/drawing/2014/main" id="{8BC5FB99-9EB3-4915-AF16-E3BB1F97BEE0}"/>
              </a:ext>
            </a:extLst>
          </p:cNvPr>
          <p:cNvGrpSpPr/>
          <p:nvPr/>
        </p:nvGrpSpPr>
        <p:grpSpPr>
          <a:xfrm>
            <a:off x="637894" y="842059"/>
            <a:ext cx="4092098" cy="120864"/>
            <a:chOff x="7606416" y="1550405"/>
            <a:chExt cx="4092098" cy="120864"/>
          </a:xfrm>
        </p:grpSpPr>
        <p:sp>
          <p:nvSpPr>
            <p:cNvPr id="5" name="平行四边形 4">
              <a:extLst>
                <a:ext uri="{FF2B5EF4-FFF2-40B4-BE49-F238E27FC236}">
                  <a16:creationId xmlns:a16="http://schemas.microsoft.com/office/drawing/2014/main" id="{2B3C55D2-4CAA-451E-0F65-FA81441D4E1B}"/>
                </a:ext>
              </a:extLst>
            </p:cNvPr>
            <p:cNvSpPr/>
            <p:nvPr userDrawn="1">
              <p:custDataLst>
                <p:tags r:id="rId5"/>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6" name="平行四边形 5">
              <a:extLst>
                <a:ext uri="{FF2B5EF4-FFF2-40B4-BE49-F238E27FC236}">
                  <a16:creationId xmlns:a16="http://schemas.microsoft.com/office/drawing/2014/main" id="{AE8CC70A-351A-C3A5-FF4A-75476A2EAE49}"/>
                </a:ext>
              </a:extLst>
            </p:cNvPr>
            <p:cNvSpPr/>
            <p:nvPr userDrawn="1">
              <p:custDataLst>
                <p:tags r:id="rId6"/>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7" name="平行四边形 6">
              <a:extLst>
                <a:ext uri="{FF2B5EF4-FFF2-40B4-BE49-F238E27FC236}">
                  <a16:creationId xmlns:a16="http://schemas.microsoft.com/office/drawing/2014/main" id="{B8235BF0-A8D3-7795-2134-D51AAD510604}"/>
                </a:ext>
              </a:extLst>
            </p:cNvPr>
            <p:cNvSpPr/>
            <p:nvPr userDrawn="1">
              <p:custDataLst>
                <p:tags r:id="rId7"/>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9" name="平行四边形 8">
              <a:extLst>
                <a:ext uri="{FF2B5EF4-FFF2-40B4-BE49-F238E27FC236}">
                  <a16:creationId xmlns:a16="http://schemas.microsoft.com/office/drawing/2014/main" id="{6DC243CD-B58E-5A9E-602A-C843EF85A432}"/>
                </a:ext>
              </a:extLst>
            </p:cNvPr>
            <p:cNvSpPr/>
            <p:nvPr userDrawn="1">
              <p:custDataLst>
                <p:tags r:id="rId8"/>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0" name="直接连接符 9">
              <a:extLst>
                <a:ext uri="{FF2B5EF4-FFF2-40B4-BE49-F238E27FC236}">
                  <a16:creationId xmlns:a16="http://schemas.microsoft.com/office/drawing/2014/main" id="{95566411-D178-797C-ED95-E8189A270433}"/>
                </a:ext>
              </a:extLst>
            </p:cNvPr>
            <p:cNvCxnSpPr/>
            <p:nvPr userDrawn="1">
              <p:custDataLst>
                <p:tags r:id="rId9"/>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nodePh="1">
                                  <p:stCondLst>
                                    <p:cond delay="0"/>
                                  </p:stCondLst>
                                  <p:endCondLst>
                                    <p:cond evt="begin" delay="0">
                                      <p:tn val="9"/>
                                    </p:cond>
                                  </p:endCondLst>
                                  <p:iterate type="lt">
                                    <p:tmPct val="10000"/>
                                  </p:iterate>
                                  <p:childTnLst>
                                    <p:set>
                                      <p:cBhvr>
                                        <p:cTn id="10" dur="1" fill="hold">
                                          <p:stCondLst>
                                            <p:cond delay="0"/>
                                          </p:stCondLst>
                                        </p:cTn>
                                        <p:tgtEl>
                                          <p:spTgt spid="58"/>
                                        </p:tgtEl>
                                        <p:attrNameLst>
                                          <p:attrName>style.visibility</p:attrName>
                                        </p:attrNameLst>
                                      </p:cBhvr>
                                      <p:to>
                                        <p:strVal val="visible"/>
                                      </p:to>
                                    </p:set>
                                    <p:anim to="" calcmode="lin" valueType="num">
                                      <p:cBhvr>
                                        <p:cTn id="11" dur="1" fill="hold">
                                          <p:stCondLst>
                                            <p:cond delay="0"/>
                                          </p:stCondLst>
                                        </p:cTn>
                                        <p:tgtEl>
                                          <p:spTgt spid="58"/>
                                        </p:tgtEl>
                                        <p:attrNameLst>
                                          <p:attrName>ppt_x</p:attrName>
                                        </p:attrNameLst>
                                      </p:cBhvr>
                                      <p:tavLst>
                                        <p:tav tm="0">
                                          <p:val>
                                            <p:strVal val="#ppt_x"/>
                                          </p:val>
                                        </p:tav>
                                        <p:tav tm="100000">
                                          <p:val>
                                            <p:strVal val="#ppt_x+0.15*sin(rand(0-360)+0)+2"/>
                                          </p:val>
                                        </p:tav>
                                      </p:tavLst>
                                    </p:anim>
                                    <p:anim to="" calcmode="lin" valueType="num">
                                      <p:cBhvr>
                                        <p:cTn id="12" dur="1" fill="hold">
                                          <p:stCondLst>
                                            <p:cond delay="0"/>
                                          </p:stCondLst>
                                        </p:cTn>
                                        <p:tgtEl>
                                          <p:spTgt spid="58"/>
                                        </p:tgtEl>
                                        <p:attrNameLst>
                                          <p:attrName>ppt_y</p:attrName>
                                        </p:attrNameLst>
                                      </p:cBhvr>
                                      <p:tavLst>
                                        <p:tav tm="0">
                                          <p:val>
                                            <p:strVal val="#ppt_y"/>
                                          </p:val>
                                        </p:tav>
                                        <p:tav tm="100000">
                                          <p:val>
                                            <p:strVal val="#ppt_y+0.15*sin(rand(0-360)+0)+2"/>
                                          </p:val>
                                        </p:tav>
                                      </p:tavLst>
                                    </p:anim>
                                    <p:anim to="" calcmode="lin" valueType="num">
                                      <p:cBhvr>
                                        <p:cTn id="13" dur="998" fill="hold">
                                          <p:stCondLst>
                                            <p:cond delay="2"/>
                                          </p:stCondLst>
                                        </p:cTn>
                                        <p:tgtEl>
                                          <p:spTgt spid="58"/>
                                        </p:tgtEl>
                                        <p:attrNameLst>
                                          <p:attrName>style.opacity</p:attrName>
                                        </p:attrNameLst>
                                      </p:cBhvr>
                                      <p:tavLst>
                                        <p:tav tm="0">
                                          <p:val>
                                            <p:strVal val="0"/>
                                          </p:val>
                                        </p:tav>
                                        <p:tav tm="100000">
                                          <p:val>
                                            <p:strVal val="1"/>
                                          </p:val>
                                        </p:tav>
                                      </p:tavLst>
                                    </p:anim>
                                    <p:animScale>
                                      <p:cBhvr>
                                        <p:cTn id="14" dur="998" fill="hold">
                                          <p:stCondLst>
                                            <p:cond delay="2"/>
                                          </p:stCondLst>
                                        </p:cTn>
                                        <p:tgtEl>
                                          <p:spTgt spid="58"/>
                                        </p:tgtEl>
                                      </p:cBhvr>
                                      <p:from x="500000" y="500000"/>
                                      <p:to x="100000" y="100000"/>
                                    </p:animScale>
                                    <p:anim to="" calcmode="lin" valueType="num">
                                      <p:cBhvr>
                                        <p:cTn id="15" dur="714" fill="hold">
                                          <p:stCondLst>
                                            <p:cond delay="286"/>
                                          </p:stCondLst>
                                        </p:cTn>
                                        <p:tgtEl>
                                          <p:spTgt spid="58"/>
                                        </p:tgtEl>
                                        <p:attrNameLst>
                                          <p:attrName>ppt_y</p:attrName>
                                        </p:attrNameLst>
                                      </p:cBhvr>
                                      <p:tavLst>
                                        <p:tav tm="0">
                                          <p:val>
                                            <p:strVal val="ppt_y-2"/>
                                          </p:val>
                                        </p:tav>
                                        <p:tav tm="100000">
                                          <p:val>
                                            <p:strVal val="#ppt_y"/>
                                          </p:val>
                                        </p:tav>
                                      </p:tavLst>
                                    </p:anim>
                                    <p:anim to="" calcmode="lin" valueType="num">
                                      <p:cBhvr>
                                        <p:cTn id="16" dur="714" fill="hold">
                                          <p:stCondLst>
                                            <p:cond delay="286"/>
                                          </p:stCondLst>
                                        </p:cTn>
                                        <p:tgtEl>
                                          <p:spTgt spid="58"/>
                                        </p:tgtEl>
                                        <p:attrNameLst>
                                          <p:attrName>ppt_x</p:attrName>
                                        </p:attrNameLst>
                                      </p:cBhvr>
                                      <p:tavLst>
                                        <p:tav tm="0">
                                          <p:val>
                                            <p:strVal val="ppt_x-2"/>
                                          </p:val>
                                        </p:tav>
                                        <p:tav tm="100000">
                                          <p:val>
                                            <p:strVal val="#ppt_x"/>
                                          </p:val>
                                        </p:tav>
                                      </p:tavLst>
                                    </p:anim>
                                  </p:childTnLst>
                                </p:cTn>
                              </p:par>
                              <p:par>
                                <p:cTn id="17" presetID="10" presetClass="entr" presetSubtype="0" fill="hold" grpId="0" nodeType="withEffect">
                                  <p:stCondLst>
                                    <p:cond delay="0"/>
                                  </p:stCondLst>
                                  <p:iterate type="lt">
                                    <p:tmPct val="10000"/>
                                  </p:iterate>
                                  <p:childTnLst>
                                    <p:set>
                                      <p:cBhvr>
                                        <p:cTn id="18" dur="1" fill="hold">
                                          <p:stCondLst>
                                            <p:cond delay="0"/>
                                          </p:stCondLst>
                                        </p:cTn>
                                        <p:tgtEl>
                                          <p:spTgt spid="3"/>
                                        </p:tgtEl>
                                        <p:attrNameLst>
                                          <p:attrName>style.visibility</p:attrName>
                                        </p:attrNameLst>
                                      </p:cBhvr>
                                      <p:to>
                                        <p:strVal val="visible"/>
                                      </p:to>
                                    </p:set>
                                    <p:animEffect transition="in" filter="fade">
                                      <p:cBhvr>
                                        <p:cTn id="19" dur="300"/>
                                        <p:tgtEl>
                                          <p:spTgt spid="3"/>
                                        </p:tgtEl>
                                      </p:cBhvr>
                                    </p:animEffect>
                                    <p:anim to="" calcmode="lin" valueType="num">
                                      <p:cBhvr>
                                        <p:cTn id="20" dur="60" fill="remove">
                                          <p:stCondLst>
                                            <p:cond delay="0"/>
                                          </p:stCondLst>
                                        </p:cTn>
                                        <p:tgtEl>
                                          <p:spTgt spid="3"/>
                                        </p:tgtEl>
                                        <p:attrNameLst>
                                          <p:attrName>ppt_x</p:attrName>
                                        </p:attrNameLst>
                                      </p:cBhvr>
                                      <p:tavLst>
                                        <p:tav tm="0" fmla="$">
                                          <p:val>
                                            <p:strVal val="#ppt_x"/>
                                          </p:val>
                                        </p:tav>
                                        <p:tav tm="100000" fmla="$">
                                          <p:val>
                                            <p:strVal val="#ppt_x+rand(ppt_w)-ppt_w/2"/>
                                          </p:val>
                                        </p:tav>
                                      </p:tavLst>
                                    </p:anim>
                                    <p:anim to="" calcmode="lin" valueType="num">
                                      <p:cBhvr>
                                        <p:cTn id="21" dur="60" fill="remove">
                                          <p:stCondLst>
                                            <p:cond delay="0"/>
                                          </p:stCondLst>
                                        </p:cTn>
                                        <p:tgtEl>
                                          <p:spTgt spid="3"/>
                                        </p:tgtEl>
                                        <p:attrNameLst>
                                          <p:attrName>ppt_y</p:attrName>
                                        </p:attrNameLst>
                                      </p:cBhvr>
                                      <p:tavLst>
                                        <p:tav tm="0" fmla="$">
                                          <p:val>
                                            <p:strVal val="#ppt_y"/>
                                          </p:val>
                                        </p:tav>
                                        <p:tav tm="100000" fmla="$">
                                          <p:val>
                                            <p:strVal val="#ppt_y+rand(ppt_h)-ppt_h/2"/>
                                          </p:val>
                                        </p:tav>
                                      </p:tavLst>
                                    </p:anim>
                                    <p:animScale>
                                      <p:cBhvr>
                                        <p:cTn id="22" dur="100" accel="50000" fill="remove">
                                          <p:stCondLst>
                                            <p:cond delay="50"/>
                                          </p:stCondLst>
                                        </p:cTn>
                                        <p:tgtEl>
                                          <p:spTgt spid="3"/>
                                        </p:tgtEl>
                                      </p:cBhvr>
                                      <p:from x="100000" y="100000"/>
                                      <p:to x="250000" y="250000"/>
                                    </p:animScale>
                                    <p:animScale>
                                      <p:cBhvr>
                                        <p:cTn id="23" dur="150" accel="50000" fill="remove">
                                          <p:stCondLst>
                                            <p:cond delay="150"/>
                                          </p:stCondLst>
                                        </p:cTn>
                                        <p:tgtEl>
                                          <p:spTgt spid="3"/>
                                        </p:tgtEl>
                                      </p:cBhvr>
                                      <p:from x="100000" y="100000"/>
                                      <p:to x="150000" y="150000"/>
                                    </p:animScale>
                                    <p:anim to="" calcmode="lin" valueType="num">
                                      <p:cBhvr>
                                        <p:cTn id="24" dur="60" fill="remove">
                                          <p:stCondLst>
                                            <p:cond delay="150"/>
                                          </p:stCondLst>
                                        </p:cTn>
                                        <p:tgtEl>
                                          <p:spTgt spid="3"/>
                                        </p:tgtEl>
                                        <p:attrNameLst>
                                          <p:attrName>ppt_x</p:attrName>
                                        </p:attrNameLst>
                                      </p:cBhvr>
                                      <p:tavLst>
                                        <p:tav tm="0" fmla="$">
                                          <p:val>
                                            <p:strVal val="#ppt_x"/>
                                          </p:val>
                                        </p:tav>
                                        <p:tav tm="100000" fmla="$">
                                          <p:val>
                                            <p:strVal val="#ppt_x+#ppt_w/2"/>
                                          </p:val>
                                        </p:tav>
                                      </p:tavLst>
                                    </p:anim>
                                    <p:anim to="" calcmode="lin" valueType="num">
                                      <p:cBhvr>
                                        <p:cTn id="25" dur="60" fill="remove">
                                          <p:stCondLst>
                                            <p:cond delay="150"/>
                                          </p:stCondLst>
                                        </p:cTn>
                                        <p:tgtEl>
                                          <p:spTgt spid="3"/>
                                        </p:tgtEl>
                                        <p:attrNameLst>
                                          <p:attrName>ppt_y</p:attrName>
                                        </p:attrNameLst>
                                      </p:cBhvr>
                                      <p:tavLst>
                                        <p:tav tm="0" fmla="$">
                                          <p:val>
                                            <p:strVal val="#ppt_y"/>
                                          </p:val>
                                        </p:tav>
                                        <p:tav tm="100000" fmla="$">
                                          <p:val>
                                            <p:strVal val="#ppt_y+#ppt_h/3"/>
                                          </p:val>
                                        </p:tav>
                                      </p:tavLst>
                                    </p:anim>
                                  </p:childTnLst>
                                </p:cTn>
                              </p:par>
                              <p:par>
                                <p:cTn id="26" presetID="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to="" calcmode="lin" valueType="num">
                                      <p:cBhvr>
                                        <p:cTn id="28" dur="500" fill="hold">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9" dur="500" fill="hold">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0" dur="500" fill="hold">
                                          <p:stCondLst>
                                            <p:cond delay="0"/>
                                          </p:stCondLst>
                                        </p:cTn>
                                        <p:tgtEl>
                                          <p:spTgt spid="4"/>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8"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8" name="Text1"/>
          <p:cNvSpPr txBox="1"/>
          <p:nvPr>
            <p:custDataLst>
              <p:tags r:id="rId2"/>
            </p:custDataLst>
          </p:nvPr>
        </p:nvSpPr>
        <p:spPr>
          <a:xfrm>
            <a:off x="669925" y="1127478"/>
            <a:ext cx="10878062" cy="1295400"/>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lvl="0" fontAlgn="ctr">
              <a:lnSpc>
                <a:spcPct val="150000"/>
              </a:lnSpc>
              <a:spcBef>
                <a:spcPts val="300"/>
              </a:spcBef>
              <a:spcAft>
                <a:spcPts val="500"/>
              </a:spcAft>
              <a:buClr>
                <a:schemeClr val="tx1">
                  <a:lumMod val="75000"/>
                  <a:lumOff val="25000"/>
                </a:schemeClr>
              </a:buClr>
              <a:buSzPct val="100000"/>
              <a:buFont typeface="WPS-Numbers" pitchFamily="2" charset="0"/>
              <a:buNone/>
            </a:pPr>
            <a:r>
              <a:rPr lang="zh-CN" altLang="en-US" dirty="0">
                <a:latin typeface="微软雅黑" panose="020B0503020204020204" pitchFamily="34" charset="-122"/>
                <a:ea typeface="微软雅黑" panose="020B0503020204020204" pitchFamily="34" charset="-122"/>
              </a:rPr>
              <a:t>大多数</a:t>
            </a:r>
            <a:r>
              <a:rPr lang="en-US" altLang="zh-CN" dirty="0">
                <a:latin typeface="微软雅黑" panose="020B0503020204020204" pitchFamily="34" charset="-122"/>
                <a:ea typeface="微软雅黑" panose="020B0503020204020204" pitchFamily="34" charset="-122"/>
              </a:rPr>
              <a:t>PD</a:t>
            </a:r>
            <a:r>
              <a:rPr lang="zh-CN" altLang="en-US" dirty="0">
                <a:latin typeface="微软雅黑" panose="020B0503020204020204" pitchFamily="34" charset="-122"/>
                <a:ea typeface="微软雅黑" panose="020B0503020204020204" pitchFamily="34" charset="-122"/>
              </a:rPr>
              <a:t>患者会出现运动波动，其特征为运动迟缓（规模小，动作慢），数据表现为恒定信号，运动障碍（自发运动过多），表现为波动的运动信号。在只有少量数据的情况下，这些问题使得</a:t>
            </a:r>
            <a:r>
              <a:rPr lang="en-US" altLang="zh-CN" dirty="0">
                <a:latin typeface="微软雅黑" panose="020B0503020204020204" pitchFamily="34" charset="-122"/>
                <a:ea typeface="微软雅黑" panose="020B0503020204020204" pitchFamily="34" charset="-122"/>
              </a:rPr>
              <a:t>PD</a:t>
            </a:r>
            <a:r>
              <a:rPr lang="zh-CN" altLang="en-US" dirty="0">
                <a:latin typeface="微软雅黑" panose="020B0503020204020204" pitchFamily="34" charset="-122"/>
                <a:ea typeface="微软雅黑" panose="020B0503020204020204" pitchFamily="34" charset="-122"/>
              </a:rPr>
              <a:t>运动状态分类更具挑战性。</a:t>
            </a:r>
            <a:endParaRPr lang="en-US" altLang="zh-CN" dirty="0">
              <a:latin typeface="微软雅黑" panose="020B0503020204020204" pitchFamily="34" charset="-122"/>
              <a:ea typeface="微软雅黑" panose="020B0503020204020204" pitchFamily="34" charset="-122"/>
            </a:endParaRPr>
          </a:p>
          <a:p>
            <a:pPr lvl="0" fontAlgn="ctr">
              <a:lnSpc>
                <a:spcPct val="150000"/>
              </a:lnSpc>
              <a:spcBef>
                <a:spcPts val="300"/>
              </a:spcBef>
              <a:spcAft>
                <a:spcPts val="500"/>
              </a:spcAft>
              <a:buClr>
                <a:schemeClr val="tx1">
                  <a:lumMod val="75000"/>
                  <a:lumOff val="25000"/>
                </a:schemeClr>
              </a:buClr>
              <a:buSzPct val="100000"/>
              <a:buFont typeface="WPS-Numbers" pitchFamily="2" charset="0"/>
              <a:buNone/>
            </a:pPr>
            <a:endPar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58" name="Text2"/>
          <p:cNvSpPr txBox="1"/>
          <p:nvPr>
            <p:custDataLst>
              <p:tags r:id="rId3"/>
            </p:custDataLst>
          </p:nvPr>
        </p:nvSpPr>
        <p:spPr>
          <a:xfrm>
            <a:off x="450131" y="0"/>
            <a:ext cx="4049153" cy="1295400"/>
          </a:xfrm>
          <a:prstGeom prst="rect">
            <a:avLst/>
          </a:prstGeom>
          <a:noFill/>
        </p:spPr>
        <p:txBody>
          <a:bodyPr wrap="square" lIns="101600" tIns="38100" rIns="63500" bIns="38100" rtlCol="0" anchor="ctr" anchorCtr="0">
            <a:normAutofit/>
          </a:bodyPr>
          <a:lstStyle/>
          <a:p>
            <a:pPr marL="0" algn="l" fontAlgn="auto">
              <a:spcBef>
                <a:spcPts val="0"/>
              </a:spcBef>
              <a:spcAft>
                <a:spcPts val="0"/>
              </a:spcAft>
              <a:buSzPct val="100000"/>
              <a:buNone/>
            </a:pPr>
            <a:endParaRPr lang="en-US" altLang="zh-CN" sz="3200" b="1" spc="170" dirty="0">
              <a:solidFill>
                <a:schemeClr val="accent1"/>
              </a:solidFill>
              <a:uFillTx/>
              <a:latin typeface="思源黑体 CN" panose="020B0500000000000000" pitchFamily="34" charset="-122"/>
              <a:ea typeface="思源黑体 CN" panose="020B0500000000000000" pitchFamily="34" charset="-122"/>
              <a:sym typeface="思源黑体 CN" panose="020B0500000000000000" pitchFamily="34" charset="-122"/>
            </a:endParaRPr>
          </a:p>
        </p:txBody>
      </p:sp>
      <p:pic>
        <p:nvPicPr>
          <p:cNvPr id="4" name="图片 3">
            <a:extLst>
              <a:ext uri="{FF2B5EF4-FFF2-40B4-BE49-F238E27FC236}">
                <a16:creationId xmlns:a16="http://schemas.microsoft.com/office/drawing/2014/main" id="{EA8BC7FA-C0F6-45BE-3E4B-658CF2A670F5}"/>
              </a:ext>
            </a:extLst>
          </p:cNvPr>
          <p:cNvPicPr>
            <a:picLocks noChangeAspect="1"/>
          </p:cNvPicPr>
          <p:nvPr/>
        </p:nvPicPr>
        <p:blipFill rotWithShape="1">
          <a:blip r:embed="rId12"/>
          <a:srcRect l="1573" t="2419" r="904" b="2532"/>
          <a:stretch/>
        </p:blipFill>
        <p:spPr>
          <a:xfrm>
            <a:off x="1492927" y="2422878"/>
            <a:ext cx="9206145" cy="3606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1">
            <a:extLst>
              <a:ext uri="{FF2B5EF4-FFF2-40B4-BE49-F238E27FC236}">
                <a16:creationId xmlns:a16="http://schemas.microsoft.com/office/drawing/2014/main" id="{A49F2CA1-8186-8C7A-2BC7-3EA5811EE253}"/>
              </a:ext>
            </a:extLst>
          </p:cNvPr>
          <p:cNvSpPr>
            <a:spLocks noGrp="1"/>
          </p:cNvSpPr>
          <p:nvPr>
            <p:custDataLst>
              <p:tags r:id="rId4"/>
            </p:custDataLst>
          </p:nvPr>
        </p:nvSpPr>
        <p:spPr>
          <a:xfrm>
            <a:off x="591239" y="375618"/>
            <a:ext cx="4681084" cy="509381"/>
          </a:xfrm>
          <a:prstGeom prst="rect">
            <a:avLst/>
          </a:prstGeom>
        </p:spPr>
        <p:txBody>
          <a:bodyPr wrap="square">
            <a:norm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pitchFamily="18" charset="-122"/>
                <a:cs typeface="+mj-cs"/>
              </a:defRPr>
            </a:lvl1pPr>
          </a:lstStyle>
          <a:p>
            <a:pPr marL="0" marR="0" lvl="0" algn="l" defTabSz="457200" rtl="0" eaLnBrk="1" fontAlgn="auto" latinLnBrk="0" hangingPunct="1">
              <a:lnSpc>
                <a:spcPct val="100000"/>
              </a:lnSpc>
              <a:spcBef>
                <a:spcPts val="0"/>
              </a:spcBef>
              <a:spcAft>
                <a:spcPts val="0"/>
              </a:spcAft>
              <a:buClrTx/>
              <a:buSzTx/>
              <a:buFontTx/>
              <a:buNone/>
              <a:defRPr/>
            </a:pPr>
            <a:r>
              <a:rPr lang="en-US" altLang="zh-CN" b="1"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PD</a:t>
            </a:r>
            <a:r>
              <a:rPr lang="zh-CN" altLang="en-US" b="1"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运动状态</a:t>
            </a:r>
            <a:endParaRPr lang="zh-CN" altLang="en-US" b="1" dirty="0">
              <a:solidFill>
                <a:schemeClr val="accent1"/>
              </a:solidFill>
              <a:latin typeface="思源黑体 CN" panose="020B0500000000000000" pitchFamily="34" charset="-122"/>
              <a:ea typeface="思源黑体 CN" panose="020B0500000000000000" pitchFamily="34" charset="-122"/>
              <a:cs typeface="阿里巴巴普惠体" panose="00020600040101010101" pitchFamily="18" charset="-122"/>
              <a:sym typeface="思源黑体 CN" panose="020B0500000000000000" pitchFamily="34" charset="-122"/>
            </a:endParaRPr>
          </a:p>
        </p:txBody>
      </p:sp>
      <p:grpSp>
        <p:nvGrpSpPr>
          <p:cNvPr id="6" name="组合 5">
            <a:extLst>
              <a:ext uri="{FF2B5EF4-FFF2-40B4-BE49-F238E27FC236}">
                <a16:creationId xmlns:a16="http://schemas.microsoft.com/office/drawing/2014/main" id="{A3DB0A5F-CD96-89D0-7444-7A0BAFDA36AD}"/>
              </a:ext>
            </a:extLst>
          </p:cNvPr>
          <p:cNvGrpSpPr/>
          <p:nvPr/>
        </p:nvGrpSpPr>
        <p:grpSpPr>
          <a:xfrm>
            <a:off x="637894" y="842059"/>
            <a:ext cx="4092098" cy="120864"/>
            <a:chOff x="7606416" y="1550405"/>
            <a:chExt cx="4092098" cy="120864"/>
          </a:xfrm>
        </p:grpSpPr>
        <p:sp>
          <p:nvSpPr>
            <p:cNvPr id="7" name="平行四边形 6">
              <a:extLst>
                <a:ext uri="{FF2B5EF4-FFF2-40B4-BE49-F238E27FC236}">
                  <a16:creationId xmlns:a16="http://schemas.microsoft.com/office/drawing/2014/main" id="{55A2E365-90EE-025B-A9D9-2E711DED9FC4}"/>
                </a:ext>
              </a:extLst>
            </p:cNvPr>
            <p:cNvSpPr/>
            <p:nvPr userDrawn="1">
              <p:custDataLst>
                <p:tags r:id="rId5"/>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9" name="平行四边形 8">
              <a:extLst>
                <a:ext uri="{FF2B5EF4-FFF2-40B4-BE49-F238E27FC236}">
                  <a16:creationId xmlns:a16="http://schemas.microsoft.com/office/drawing/2014/main" id="{DBE0300B-111A-691B-793C-8FF81063EBA5}"/>
                </a:ext>
              </a:extLst>
            </p:cNvPr>
            <p:cNvSpPr/>
            <p:nvPr userDrawn="1">
              <p:custDataLst>
                <p:tags r:id="rId6"/>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0" name="平行四边形 9">
              <a:extLst>
                <a:ext uri="{FF2B5EF4-FFF2-40B4-BE49-F238E27FC236}">
                  <a16:creationId xmlns:a16="http://schemas.microsoft.com/office/drawing/2014/main" id="{A76389A7-D631-742F-3C63-0DE732ADFC1B}"/>
                </a:ext>
              </a:extLst>
            </p:cNvPr>
            <p:cNvSpPr/>
            <p:nvPr userDrawn="1">
              <p:custDataLst>
                <p:tags r:id="rId7"/>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1" name="平行四边形 10">
              <a:extLst>
                <a:ext uri="{FF2B5EF4-FFF2-40B4-BE49-F238E27FC236}">
                  <a16:creationId xmlns:a16="http://schemas.microsoft.com/office/drawing/2014/main" id="{390D350A-B149-1093-3335-5FD83FA7143E}"/>
                </a:ext>
              </a:extLst>
            </p:cNvPr>
            <p:cNvSpPr/>
            <p:nvPr userDrawn="1">
              <p:custDataLst>
                <p:tags r:id="rId8"/>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2" name="直接连接符 11">
              <a:extLst>
                <a:ext uri="{FF2B5EF4-FFF2-40B4-BE49-F238E27FC236}">
                  <a16:creationId xmlns:a16="http://schemas.microsoft.com/office/drawing/2014/main" id="{6937E798-AF88-A75C-91A9-58D9BDC50018}"/>
                </a:ext>
              </a:extLst>
            </p:cNvPr>
            <p:cNvCxnSpPr/>
            <p:nvPr userDrawn="1">
              <p:custDataLst>
                <p:tags r:id="rId9"/>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961927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nodePh="1">
                                  <p:stCondLst>
                                    <p:cond delay="0"/>
                                  </p:stCondLst>
                                  <p:endCondLst>
                                    <p:cond evt="begin" delay="0">
                                      <p:tn val="9"/>
                                    </p:cond>
                                  </p:endCondLst>
                                  <p:iterate type="lt">
                                    <p:tmPct val="10000"/>
                                  </p:iterate>
                                  <p:childTnLst>
                                    <p:set>
                                      <p:cBhvr>
                                        <p:cTn id="10" dur="1" fill="hold">
                                          <p:stCondLst>
                                            <p:cond delay="0"/>
                                          </p:stCondLst>
                                        </p:cTn>
                                        <p:tgtEl>
                                          <p:spTgt spid="58"/>
                                        </p:tgtEl>
                                        <p:attrNameLst>
                                          <p:attrName>style.visibility</p:attrName>
                                        </p:attrNameLst>
                                      </p:cBhvr>
                                      <p:to>
                                        <p:strVal val="visible"/>
                                      </p:to>
                                    </p:set>
                                    <p:anim to="" calcmode="lin" valueType="num">
                                      <p:cBhvr>
                                        <p:cTn id="11" dur="1" fill="hold">
                                          <p:stCondLst>
                                            <p:cond delay="0"/>
                                          </p:stCondLst>
                                        </p:cTn>
                                        <p:tgtEl>
                                          <p:spTgt spid="58"/>
                                        </p:tgtEl>
                                        <p:attrNameLst>
                                          <p:attrName>ppt_x</p:attrName>
                                        </p:attrNameLst>
                                      </p:cBhvr>
                                      <p:tavLst>
                                        <p:tav tm="0">
                                          <p:val>
                                            <p:strVal val="#ppt_x"/>
                                          </p:val>
                                        </p:tav>
                                        <p:tav tm="100000">
                                          <p:val>
                                            <p:strVal val="#ppt_x+0.15*sin(rand(0-360)+0)+2"/>
                                          </p:val>
                                        </p:tav>
                                      </p:tavLst>
                                    </p:anim>
                                    <p:anim to="" calcmode="lin" valueType="num">
                                      <p:cBhvr>
                                        <p:cTn id="12" dur="1" fill="hold">
                                          <p:stCondLst>
                                            <p:cond delay="0"/>
                                          </p:stCondLst>
                                        </p:cTn>
                                        <p:tgtEl>
                                          <p:spTgt spid="58"/>
                                        </p:tgtEl>
                                        <p:attrNameLst>
                                          <p:attrName>ppt_y</p:attrName>
                                        </p:attrNameLst>
                                      </p:cBhvr>
                                      <p:tavLst>
                                        <p:tav tm="0">
                                          <p:val>
                                            <p:strVal val="#ppt_y"/>
                                          </p:val>
                                        </p:tav>
                                        <p:tav tm="100000">
                                          <p:val>
                                            <p:strVal val="#ppt_y+0.15*sin(rand(0-360)+0)+2"/>
                                          </p:val>
                                        </p:tav>
                                      </p:tavLst>
                                    </p:anim>
                                    <p:anim to="" calcmode="lin" valueType="num">
                                      <p:cBhvr>
                                        <p:cTn id="13" dur="998" fill="hold">
                                          <p:stCondLst>
                                            <p:cond delay="2"/>
                                          </p:stCondLst>
                                        </p:cTn>
                                        <p:tgtEl>
                                          <p:spTgt spid="58"/>
                                        </p:tgtEl>
                                        <p:attrNameLst>
                                          <p:attrName>style.opacity</p:attrName>
                                        </p:attrNameLst>
                                      </p:cBhvr>
                                      <p:tavLst>
                                        <p:tav tm="0">
                                          <p:val>
                                            <p:strVal val="0"/>
                                          </p:val>
                                        </p:tav>
                                        <p:tav tm="100000">
                                          <p:val>
                                            <p:strVal val="1"/>
                                          </p:val>
                                        </p:tav>
                                      </p:tavLst>
                                    </p:anim>
                                    <p:animScale>
                                      <p:cBhvr>
                                        <p:cTn id="14" dur="998" fill="hold">
                                          <p:stCondLst>
                                            <p:cond delay="2"/>
                                          </p:stCondLst>
                                        </p:cTn>
                                        <p:tgtEl>
                                          <p:spTgt spid="58"/>
                                        </p:tgtEl>
                                      </p:cBhvr>
                                      <p:from x="500000" y="500000"/>
                                      <p:to x="100000" y="100000"/>
                                    </p:animScale>
                                    <p:anim to="" calcmode="lin" valueType="num">
                                      <p:cBhvr>
                                        <p:cTn id="15" dur="714" fill="hold">
                                          <p:stCondLst>
                                            <p:cond delay="286"/>
                                          </p:stCondLst>
                                        </p:cTn>
                                        <p:tgtEl>
                                          <p:spTgt spid="58"/>
                                        </p:tgtEl>
                                        <p:attrNameLst>
                                          <p:attrName>ppt_y</p:attrName>
                                        </p:attrNameLst>
                                      </p:cBhvr>
                                      <p:tavLst>
                                        <p:tav tm="0">
                                          <p:val>
                                            <p:strVal val="ppt_y-2"/>
                                          </p:val>
                                        </p:tav>
                                        <p:tav tm="100000">
                                          <p:val>
                                            <p:strVal val="#ppt_y"/>
                                          </p:val>
                                        </p:tav>
                                      </p:tavLst>
                                    </p:anim>
                                    <p:anim to="" calcmode="lin" valueType="num">
                                      <p:cBhvr>
                                        <p:cTn id="16" dur="714" fill="hold">
                                          <p:stCondLst>
                                            <p:cond delay="286"/>
                                          </p:stCondLst>
                                        </p:cTn>
                                        <p:tgtEl>
                                          <p:spTgt spid="58"/>
                                        </p:tgtEl>
                                        <p:attrNameLst>
                                          <p:attrName>ppt_x</p:attrName>
                                        </p:attrNameLst>
                                      </p:cBhvr>
                                      <p:tavLst>
                                        <p:tav tm="0">
                                          <p:val>
                                            <p:strVal val="ppt_x-2"/>
                                          </p:val>
                                        </p:tav>
                                        <p:tav tm="100000">
                                          <p:val>
                                            <p:strVal val="#ppt_x"/>
                                          </p:val>
                                        </p:tav>
                                      </p:tavLst>
                                    </p:anim>
                                  </p:childTnLst>
                                </p:cTn>
                              </p:par>
                              <p:par>
                                <p:cTn id="17" presetID="10" presetClass="entr" presetSubtype="0" fill="hold" grpId="0" nodeType="withEffect">
                                  <p:stCondLst>
                                    <p:cond delay="0"/>
                                  </p:stCondLst>
                                  <p:iterate type="lt">
                                    <p:tmPct val="10000"/>
                                  </p:iterate>
                                  <p:childTnLst>
                                    <p:set>
                                      <p:cBhvr>
                                        <p:cTn id="18" dur="1" fill="hold">
                                          <p:stCondLst>
                                            <p:cond delay="0"/>
                                          </p:stCondLst>
                                        </p:cTn>
                                        <p:tgtEl>
                                          <p:spTgt spid="5"/>
                                        </p:tgtEl>
                                        <p:attrNameLst>
                                          <p:attrName>style.visibility</p:attrName>
                                        </p:attrNameLst>
                                      </p:cBhvr>
                                      <p:to>
                                        <p:strVal val="visible"/>
                                      </p:to>
                                    </p:set>
                                    <p:animEffect transition="in" filter="fade">
                                      <p:cBhvr>
                                        <p:cTn id="19" dur="300"/>
                                        <p:tgtEl>
                                          <p:spTgt spid="5"/>
                                        </p:tgtEl>
                                      </p:cBhvr>
                                    </p:animEffect>
                                    <p:anim to="" calcmode="lin" valueType="num">
                                      <p:cBhvr>
                                        <p:cTn id="20" dur="60" fill="remove">
                                          <p:stCondLst>
                                            <p:cond delay="0"/>
                                          </p:stCondLst>
                                        </p:cTn>
                                        <p:tgtEl>
                                          <p:spTgt spid="5"/>
                                        </p:tgtEl>
                                        <p:attrNameLst>
                                          <p:attrName>ppt_x</p:attrName>
                                        </p:attrNameLst>
                                      </p:cBhvr>
                                      <p:tavLst>
                                        <p:tav tm="0" fmla="$">
                                          <p:val>
                                            <p:strVal val="#ppt_x"/>
                                          </p:val>
                                        </p:tav>
                                        <p:tav tm="100000" fmla="$">
                                          <p:val>
                                            <p:strVal val="#ppt_x+rand(ppt_w)-ppt_w/2"/>
                                          </p:val>
                                        </p:tav>
                                      </p:tavLst>
                                    </p:anim>
                                    <p:anim to="" calcmode="lin" valueType="num">
                                      <p:cBhvr>
                                        <p:cTn id="21" dur="60" fill="remove">
                                          <p:stCondLst>
                                            <p:cond delay="0"/>
                                          </p:stCondLst>
                                        </p:cTn>
                                        <p:tgtEl>
                                          <p:spTgt spid="5"/>
                                        </p:tgtEl>
                                        <p:attrNameLst>
                                          <p:attrName>ppt_y</p:attrName>
                                        </p:attrNameLst>
                                      </p:cBhvr>
                                      <p:tavLst>
                                        <p:tav tm="0" fmla="$">
                                          <p:val>
                                            <p:strVal val="#ppt_y"/>
                                          </p:val>
                                        </p:tav>
                                        <p:tav tm="100000" fmla="$">
                                          <p:val>
                                            <p:strVal val="#ppt_y+rand(ppt_h)-ppt_h/2"/>
                                          </p:val>
                                        </p:tav>
                                      </p:tavLst>
                                    </p:anim>
                                    <p:animScale>
                                      <p:cBhvr>
                                        <p:cTn id="22" dur="100" accel="50000" fill="remove">
                                          <p:stCondLst>
                                            <p:cond delay="50"/>
                                          </p:stCondLst>
                                        </p:cTn>
                                        <p:tgtEl>
                                          <p:spTgt spid="5"/>
                                        </p:tgtEl>
                                      </p:cBhvr>
                                      <p:from x="100000" y="100000"/>
                                      <p:to x="250000" y="250000"/>
                                    </p:animScale>
                                    <p:animScale>
                                      <p:cBhvr>
                                        <p:cTn id="23" dur="150" accel="50000" fill="remove">
                                          <p:stCondLst>
                                            <p:cond delay="150"/>
                                          </p:stCondLst>
                                        </p:cTn>
                                        <p:tgtEl>
                                          <p:spTgt spid="5"/>
                                        </p:tgtEl>
                                      </p:cBhvr>
                                      <p:from x="100000" y="100000"/>
                                      <p:to x="150000" y="150000"/>
                                    </p:animScale>
                                    <p:anim to="" calcmode="lin" valueType="num">
                                      <p:cBhvr>
                                        <p:cTn id="24" dur="60" fill="remove">
                                          <p:stCondLst>
                                            <p:cond delay="150"/>
                                          </p:stCondLst>
                                        </p:cTn>
                                        <p:tgtEl>
                                          <p:spTgt spid="5"/>
                                        </p:tgtEl>
                                        <p:attrNameLst>
                                          <p:attrName>ppt_x</p:attrName>
                                        </p:attrNameLst>
                                      </p:cBhvr>
                                      <p:tavLst>
                                        <p:tav tm="0" fmla="$">
                                          <p:val>
                                            <p:strVal val="#ppt_x"/>
                                          </p:val>
                                        </p:tav>
                                        <p:tav tm="100000" fmla="$">
                                          <p:val>
                                            <p:strVal val="#ppt_x+#ppt_w/2"/>
                                          </p:val>
                                        </p:tav>
                                      </p:tavLst>
                                    </p:anim>
                                    <p:anim to="" calcmode="lin" valueType="num">
                                      <p:cBhvr>
                                        <p:cTn id="25" dur="60" fill="remove">
                                          <p:stCondLst>
                                            <p:cond delay="150"/>
                                          </p:stCondLst>
                                        </p:cTn>
                                        <p:tgtEl>
                                          <p:spTgt spid="5"/>
                                        </p:tgtEl>
                                        <p:attrNameLst>
                                          <p:attrName>ppt_y</p:attrName>
                                        </p:attrNameLst>
                                      </p:cBhvr>
                                      <p:tavLst>
                                        <p:tav tm="0" fmla="$">
                                          <p:val>
                                            <p:strVal val="#ppt_y"/>
                                          </p:val>
                                        </p:tav>
                                        <p:tav tm="100000" fmla="$">
                                          <p:val>
                                            <p:strVal val="#ppt_y+#ppt_h/3"/>
                                          </p:val>
                                        </p:tav>
                                      </p:tavLst>
                                    </p:anim>
                                  </p:childTnLst>
                                </p:cTn>
                              </p:par>
                              <p:par>
                                <p:cTn id="26" presetID="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to="" calcmode="lin" valueType="num">
                                      <p:cBhvr>
                                        <p:cTn id="28" dur="500" fill="hold">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9" dur="500" fill="hold">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0" dur="500" fill="hold">
                                          <p:stCondLst>
                                            <p:cond delay="0"/>
                                          </p:stCondLst>
                                        </p:cTn>
                                        <p:tgtEl>
                                          <p:spTgt spid="6"/>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8"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1"/>
          <p:cNvSpPr txBox="1"/>
          <p:nvPr>
            <p:custDataLst>
              <p:tags r:id="rId2"/>
            </p:custDataLst>
          </p:nvPr>
        </p:nvSpPr>
        <p:spPr>
          <a:xfrm>
            <a:off x="908076" y="962923"/>
            <a:ext cx="10510268" cy="2484824"/>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lvl="0" fontAlgn="ctr">
              <a:lnSpc>
                <a:spcPct val="150000"/>
              </a:lnSpc>
              <a:spcBef>
                <a:spcPts val="300"/>
              </a:spcBef>
              <a:spcAft>
                <a:spcPts val="500"/>
              </a:spcAft>
              <a:buClr>
                <a:schemeClr val="tx1">
                  <a:lumMod val="75000"/>
                  <a:lumOff val="25000"/>
                </a:schemeClr>
              </a:buClr>
              <a:buSzPct val="100000"/>
              <a:buFont typeface="WPS-Numbers" pitchFamily="2" charset="0"/>
              <a:buNone/>
            </a:pPr>
            <a:r>
              <a:rPr lang="zh-CN" altLang="en-US" dirty="0">
                <a:latin typeface="微软雅黑" panose="020B0503020204020204" pitchFamily="34" charset="-122"/>
                <a:ea typeface="微软雅黑" panose="020B0503020204020204" pitchFamily="34" charset="-122"/>
              </a:rPr>
              <a:t>参与者之间传感器放置的差异</a:t>
            </a:r>
            <a:endParaRPr lang="en-US" altLang="zh-CN" dirty="0">
              <a:latin typeface="微软雅黑" panose="020B0503020204020204" pitchFamily="34" charset="-122"/>
              <a:ea typeface="微软雅黑" panose="020B0503020204020204" pitchFamily="34" charset="-122"/>
            </a:endParaRPr>
          </a:p>
          <a:p>
            <a:pPr lvl="0" fontAlgn="ctr">
              <a:lnSpc>
                <a:spcPct val="150000"/>
              </a:lnSpc>
              <a:spcBef>
                <a:spcPts val="300"/>
              </a:spcBef>
              <a:spcAft>
                <a:spcPts val="500"/>
              </a:spcAft>
              <a:buClr>
                <a:schemeClr val="tx1">
                  <a:lumMod val="75000"/>
                  <a:lumOff val="25000"/>
                </a:schemeClr>
              </a:buClr>
              <a:buSzPct val="100000"/>
              <a:buFont typeface="WPS-Numbers" pitchFamily="2" charset="0"/>
              <a:buNone/>
            </a:pP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例如，倒置放置传感器可以在不改变标签的情况下反转传感器读数的符号。（换句话说，不同参与者在佩戴传感器时，传感器的位置可能不同，这可能导致数据差异，但这种差异并不影响数据的标签。）因此，通过将任意旋转 </a:t>
            </a:r>
            <a:r>
              <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(Rot) </a:t>
            </a: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应用于现有数据来增强可以用作模拟不同传感器放置的一种方式。</a:t>
            </a:r>
          </a:p>
        </p:txBody>
      </p:sp>
      <p:sp>
        <p:nvSpPr>
          <p:cNvPr id="3" name="Text1">
            <a:extLst>
              <a:ext uri="{FF2B5EF4-FFF2-40B4-BE49-F238E27FC236}">
                <a16:creationId xmlns:a16="http://schemas.microsoft.com/office/drawing/2014/main" id="{61987D6D-275B-F2B7-A6B8-DD76012B695C}"/>
              </a:ext>
            </a:extLst>
          </p:cNvPr>
          <p:cNvSpPr>
            <a:spLocks noGrp="1"/>
          </p:cNvSpPr>
          <p:nvPr>
            <p:custDataLst>
              <p:tags r:id="rId3"/>
            </p:custDataLst>
          </p:nvPr>
        </p:nvSpPr>
        <p:spPr>
          <a:xfrm>
            <a:off x="591239" y="375618"/>
            <a:ext cx="4681084" cy="509381"/>
          </a:xfrm>
          <a:prstGeom prst="rect">
            <a:avLst/>
          </a:prstGeom>
        </p:spPr>
        <p:txBody>
          <a:bodyPr wrap="square">
            <a:norm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pitchFamily="18" charset="-122"/>
                <a:cs typeface="+mj-cs"/>
              </a:defRPr>
            </a:lvl1pPr>
          </a:lstStyle>
          <a:p>
            <a:pPr marL="0" marR="0" lvl="0" algn="l" defTabSz="457200" rtl="0" eaLnBrk="1" fontAlgn="auto" latinLnBrk="0" hangingPunct="1">
              <a:lnSpc>
                <a:spcPct val="100000"/>
              </a:lnSpc>
              <a:spcBef>
                <a:spcPts val="0"/>
              </a:spcBef>
              <a:spcAft>
                <a:spcPts val="0"/>
              </a:spcAft>
              <a:buClrTx/>
              <a:buSzTx/>
              <a:buFontTx/>
              <a:buNone/>
              <a:defRPr/>
            </a:pPr>
            <a:r>
              <a:rPr lang="zh-CN" altLang="en-US" b="1"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原因</a:t>
            </a:r>
            <a:r>
              <a:rPr lang="en-US" altLang="zh-CN" b="1"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1</a:t>
            </a:r>
            <a:endParaRPr lang="zh-CN" altLang="en-US" b="1" dirty="0">
              <a:solidFill>
                <a:schemeClr val="accent1"/>
              </a:solidFill>
              <a:latin typeface="思源黑体 CN" panose="020B0500000000000000" pitchFamily="34" charset="-122"/>
              <a:ea typeface="思源黑体 CN" panose="020B0500000000000000" pitchFamily="34" charset="-122"/>
              <a:cs typeface="阿里巴巴普惠体" panose="00020600040101010101" pitchFamily="18" charset="-122"/>
              <a:sym typeface="思源黑体 CN" panose="020B0500000000000000" pitchFamily="34" charset="-122"/>
            </a:endParaRPr>
          </a:p>
        </p:txBody>
      </p:sp>
      <p:grpSp>
        <p:nvGrpSpPr>
          <p:cNvPr id="4" name="组合 3">
            <a:extLst>
              <a:ext uri="{FF2B5EF4-FFF2-40B4-BE49-F238E27FC236}">
                <a16:creationId xmlns:a16="http://schemas.microsoft.com/office/drawing/2014/main" id="{1D52210E-0D64-9F52-7723-570E6438A144}"/>
              </a:ext>
            </a:extLst>
          </p:cNvPr>
          <p:cNvGrpSpPr/>
          <p:nvPr/>
        </p:nvGrpSpPr>
        <p:grpSpPr>
          <a:xfrm>
            <a:off x="637894" y="842059"/>
            <a:ext cx="4092098" cy="120864"/>
            <a:chOff x="7606416" y="1550405"/>
            <a:chExt cx="4092098" cy="120864"/>
          </a:xfrm>
        </p:grpSpPr>
        <p:sp>
          <p:nvSpPr>
            <p:cNvPr id="5" name="平行四边形 4">
              <a:extLst>
                <a:ext uri="{FF2B5EF4-FFF2-40B4-BE49-F238E27FC236}">
                  <a16:creationId xmlns:a16="http://schemas.microsoft.com/office/drawing/2014/main" id="{320BF3AC-F1BB-EE45-16FB-F89287781152}"/>
                </a:ext>
              </a:extLst>
            </p:cNvPr>
            <p:cNvSpPr/>
            <p:nvPr userDrawn="1">
              <p:custDataLst>
                <p:tags r:id="rId4"/>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6" name="平行四边形 5">
              <a:extLst>
                <a:ext uri="{FF2B5EF4-FFF2-40B4-BE49-F238E27FC236}">
                  <a16:creationId xmlns:a16="http://schemas.microsoft.com/office/drawing/2014/main" id="{4E673B4E-9095-C120-5B27-A4AB8D8B2F07}"/>
                </a:ext>
              </a:extLst>
            </p:cNvPr>
            <p:cNvSpPr/>
            <p:nvPr userDrawn="1">
              <p:custDataLst>
                <p:tags r:id="rId5"/>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7" name="平行四边形 6">
              <a:extLst>
                <a:ext uri="{FF2B5EF4-FFF2-40B4-BE49-F238E27FC236}">
                  <a16:creationId xmlns:a16="http://schemas.microsoft.com/office/drawing/2014/main" id="{710EEE58-46FD-3F1F-D1AD-54848FF71323}"/>
                </a:ext>
              </a:extLst>
            </p:cNvPr>
            <p:cNvSpPr/>
            <p:nvPr userDrawn="1">
              <p:custDataLst>
                <p:tags r:id="rId6"/>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9" name="平行四边形 8">
              <a:extLst>
                <a:ext uri="{FF2B5EF4-FFF2-40B4-BE49-F238E27FC236}">
                  <a16:creationId xmlns:a16="http://schemas.microsoft.com/office/drawing/2014/main" id="{B17780C7-AB6B-D719-4A56-1C797E3186C0}"/>
                </a:ext>
              </a:extLst>
            </p:cNvPr>
            <p:cNvSpPr/>
            <p:nvPr userDrawn="1">
              <p:custDataLst>
                <p:tags r:id="rId7"/>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0" name="直接连接符 9">
              <a:extLst>
                <a:ext uri="{FF2B5EF4-FFF2-40B4-BE49-F238E27FC236}">
                  <a16:creationId xmlns:a16="http://schemas.microsoft.com/office/drawing/2014/main" id="{5F593260-18A0-4BEB-BE4C-C4BC259C7428}"/>
                </a:ext>
              </a:extLst>
            </p:cNvPr>
            <p:cNvCxnSpPr/>
            <p:nvPr userDrawn="1">
              <p:custDataLst>
                <p:tags r:id="rId8"/>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22702494"/>
      </p:ext>
    </p:extLst>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10" presetClass="entr" presetSubtype="0" fill="hold" grpId="0" nodeType="with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anim to="" calcmode="lin" valueType="num">
                                      <p:cBhvr>
                                        <p:cTn id="12" dur="60" fill="remove">
                                          <p:stCondLst>
                                            <p:cond delay="0"/>
                                          </p:stCondLst>
                                        </p:cTn>
                                        <p:tgtEl>
                                          <p:spTgt spid="3"/>
                                        </p:tgtEl>
                                        <p:attrNameLst>
                                          <p:attrName>ppt_x</p:attrName>
                                        </p:attrNameLst>
                                      </p:cBhvr>
                                      <p:tavLst>
                                        <p:tav tm="0" fmla="$">
                                          <p:val>
                                            <p:strVal val="#ppt_x"/>
                                          </p:val>
                                        </p:tav>
                                        <p:tav tm="100000" fmla="$">
                                          <p:val>
                                            <p:strVal val="#ppt_x+rand(ppt_w)-ppt_w/2"/>
                                          </p:val>
                                        </p:tav>
                                      </p:tavLst>
                                    </p:anim>
                                    <p:anim to="" calcmode="lin" valueType="num">
                                      <p:cBhvr>
                                        <p:cTn id="13" dur="60" fill="remove">
                                          <p:stCondLst>
                                            <p:cond delay="0"/>
                                          </p:stCondLst>
                                        </p:cTn>
                                        <p:tgtEl>
                                          <p:spTgt spid="3"/>
                                        </p:tgtEl>
                                        <p:attrNameLst>
                                          <p:attrName>ppt_y</p:attrName>
                                        </p:attrNameLst>
                                      </p:cBhvr>
                                      <p:tavLst>
                                        <p:tav tm="0" fmla="$">
                                          <p:val>
                                            <p:strVal val="#ppt_y"/>
                                          </p:val>
                                        </p:tav>
                                        <p:tav tm="100000" fmla="$">
                                          <p:val>
                                            <p:strVal val="#ppt_y+rand(ppt_h)-ppt_h/2"/>
                                          </p:val>
                                        </p:tav>
                                      </p:tavLst>
                                    </p:anim>
                                    <p:animScale>
                                      <p:cBhvr>
                                        <p:cTn id="14" dur="100" accel="50000" fill="remove">
                                          <p:stCondLst>
                                            <p:cond delay="50"/>
                                          </p:stCondLst>
                                        </p:cTn>
                                        <p:tgtEl>
                                          <p:spTgt spid="3"/>
                                        </p:tgtEl>
                                      </p:cBhvr>
                                      <p:from x="100000" y="100000"/>
                                      <p:to x="250000" y="250000"/>
                                    </p:animScale>
                                    <p:animScale>
                                      <p:cBhvr>
                                        <p:cTn id="15" dur="150" accel="50000" fill="remove">
                                          <p:stCondLst>
                                            <p:cond delay="150"/>
                                          </p:stCondLst>
                                        </p:cTn>
                                        <p:tgtEl>
                                          <p:spTgt spid="3"/>
                                        </p:tgtEl>
                                      </p:cBhvr>
                                      <p:from x="100000" y="100000"/>
                                      <p:to x="150000" y="150000"/>
                                    </p:animScale>
                                    <p:anim to="" calcmode="lin" valueType="num">
                                      <p:cBhvr>
                                        <p:cTn id="16" dur="60" fill="remove">
                                          <p:stCondLst>
                                            <p:cond delay="150"/>
                                          </p:stCondLst>
                                        </p:cTn>
                                        <p:tgtEl>
                                          <p:spTgt spid="3"/>
                                        </p:tgtEl>
                                        <p:attrNameLst>
                                          <p:attrName>ppt_x</p:attrName>
                                        </p:attrNameLst>
                                      </p:cBhvr>
                                      <p:tavLst>
                                        <p:tav tm="0" fmla="$">
                                          <p:val>
                                            <p:strVal val="#ppt_x"/>
                                          </p:val>
                                        </p:tav>
                                        <p:tav tm="100000" fmla="$">
                                          <p:val>
                                            <p:strVal val="#ppt_x+#ppt_w/2"/>
                                          </p:val>
                                        </p:tav>
                                      </p:tavLst>
                                    </p:anim>
                                    <p:anim to="" calcmode="lin" valueType="num">
                                      <p:cBhvr>
                                        <p:cTn id="17" dur="60" fill="remove">
                                          <p:stCondLst>
                                            <p:cond delay="150"/>
                                          </p:stCondLst>
                                        </p:cTn>
                                        <p:tgtEl>
                                          <p:spTgt spid="3"/>
                                        </p:tgtEl>
                                        <p:attrNameLst>
                                          <p:attrName>ppt_y</p:attrName>
                                        </p:attrNameLst>
                                      </p:cBhvr>
                                      <p:tavLst>
                                        <p:tav tm="0" fmla="$">
                                          <p:val>
                                            <p:strVal val="#ppt_y"/>
                                          </p:val>
                                        </p:tav>
                                        <p:tav tm="100000" fmla="$">
                                          <p:val>
                                            <p:strVal val="#ppt_y+#ppt_h/3"/>
                                          </p:val>
                                        </p:tav>
                                      </p:tavLst>
                                    </p:anim>
                                  </p:childTnLst>
                                </p:cTn>
                              </p:par>
                              <p:par>
                                <p:cTn id="18" presetID="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to="" calcmode="lin" valueType="num">
                                      <p:cBhvr>
                                        <p:cTn id="20" dur="500" fill="hold">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1" dur="500" fill="hold">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2" dur="500" fill="hold">
                                          <p:stCondLst>
                                            <p:cond delay="0"/>
                                          </p:stCondLst>
                                        </p:cTn>
                                        <p:tgtEl>
                                          <p:spTgt spid="4"/>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1"/>
          <p:cNvSpPr txBox="1"/>
          <p:nvPr>
            <p:custDataLst>
              <p:tags r:id="rId2"/>
            </p:custDataLst>
          </p:nvPr>
        </p:nvSpPr>
        <p:spPr>
          <a:xfrm>
            <a:off x="908076" y="962923"/>
            <a:ext cx="10510268" cy="3521461"/>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lvl="0" fontAlgn="ctr">
              <a:lnSpc>
                <a:spcPct val="150000"/>
              </a:lnSpc>
              <a:spcBef>
                <a:spcPts val="300"/>
              </a:spcBef>
              <a:spcAft>
                <a:spcPts val="500"/>
              </a:spcAft>
              <a:buClr>
                <a:schemeClr val="tx1">
                  <a:lumMod val="75000"/>
                  <a:lumOff val="25000"/>
                </a:schemeClr>
              </a:buClr>
              <a:buSzPct val="100000"/>
              <a:buFont typeface="WPS-Numbers" pitchFamily="2" charset="0"/>
              <a:buNone/>
            </a:pPr>
            <a:r>
              <a:rPr lang="zh-CN" altLang="en-US" dirty="0">
                <a:latin typeface="微软雅黑" panose="020B0503020204020204" pitchFamily="34" charset="-122"/>
                <a:ea typeface="微软雅黑" panose="020B0503020204020204" pitchFamily="34" charset="-122"/>
              </a:rPr>
              <a:t>引入可变性的另一个因素是窗口中活动事件的时间位置，</a:t>
            </a:r>
            <a:endParaRPr lang="en-US" altLang="zh-CN" dirty="0">
              <a:latin typeface="微软雅黑" panose="020B0503020204020204" pitchFamily="34" charset="-122"/>
              <a:ea typeface="微软雅黑" panose="020B0503020204020204" pitchFamily="34" charset="-122"/>
            </a:endParaRPr>
          </a:p>
          <a:p>
            <a:pPr lvl="0" fontAlgn="ctr">
              <a:lnSpc>
                <a:spcPct val="150000"/>
              </a:lnSpc>
              <a:spcBef>
                <a:spcPts val="300"/>
              </a:spcBef>
              <a:spcAft>
                <a:spcPts val="500"/>
              </a:spcAft>
              <a:buClr>
                <a:schemeClr val="tx1">
                  <a:lumMod val="75000"/>
                  <a:lumOff val="25000"/>
                </a:schemeClr>
              </a:buClr>
              <a:buSzPct val="100000"/>
              <a:buFont typeface="WPS-Numbers" pitchFamily="2" charset="0"/>
              <a:buNone/>
            </a:pPr>
            <a:r>
              <a:rPr lang="zh-CN" altLang="en-US" dirty="0">
                <a:latin typeface="微软雅黑" panose="020B0503020204020204" pitchFamily="34" charset="-122"/>
                <a:ea typeface="微软雅黑" panose="020B0503020204020204" pitchFamily="34" charset="-122"/>
              </a:rPr>
              <a:t>例如震颤。由于固定大小的窗口分割是任意的，因此窗口中观察到的症状的位置没有任何含义。因此，我们可以通过扰动窗口或事件的位置来增加数据。</a:t>
            </a:r>
            <a:endParaRPr lang="en-US" altLang="zh-CN" dirty="0">
              <a:latin typeface="微软雅黑" panose="020B0503020204020204" pitchFamily="34" charset="-122"/>
              <a:ea typeface="微软雅黑" panose="020B0503020204020204" pitchFamily="34" charset="-122"/>
            </a:endParaRPr>
          </a:p>
          <a:p>
            <a:pPr lvl="0" fontAlgn="ctr">
              <a:lnSpc>
                <a:spcPct val="150000"/>
              </a:lnSpc>
              <a:spcBef>
                <a:spcPts val="300"/>
              </a:spcBef>
              <a:spcAft>
                <a:spcPts val="500"/>
              </a:spcAft>
              <a:buClr>
                <a:schemeClr val="tx1">
                  <a:lumMod val="75000"/>
                  <a:lumOff val="25000"/>
                </a:schemeClr>
              </a:buClr>
              <a:buSzPct val="100000"/>
              <a:buFont typeface="WPS-Numbers" pitchFamily="2" charset="0"/>
              <a:buNone/>
            </a:pPr>
            <a:r>
              <a:rPr lang="zh-CN" altLang="en-US" dirty="0">
                <a:latin typeface="微软雅黑" panose="020B0503020204020204" pitchFamily="34" charset="-122"/>
                <a:ea typeface="微软雅黑" panose="020B0503020204020204" pitchFamily="34" charset="-122"/>
              </a:rPr>
              <a:t>通过移动、调整或改变区域位置来获取不同位置的信息，通过对图像中的特定区域进行移动、调整或变换，可以生成多个不同位置和尺度下的图像样本，从而增加数据的多样性。</a:t>
            </a:r>
            <a:endParaRPr lang="en-US" altLang="zh-CN" dirty="0">
              <a:latin typeface="微软雅黑" panose="020B0503020204020204" pitchFamily="34" charset="-122"/>
              <a:ea typeface="微软雅黑" panose="020B0503020204020204" pitchFamily="34" charset="-122"/>
            </a:endParaRPr>
          </a:p>
          <a:p>
            <a:pPr lvl="0" fontAlgn="ctr">
              <a:lnSpc>
                <a:spcPct val="150000"/>
              </a:lnSpc>
              <a:spcBef>
                <a:spcPts val="300"/>
              </a:spcBef>
              <a:spcAft>
                <a:spcPts val="500"/>
              </a:spcAft>
              <a:buClr>
                <a:schemeClr val="tx1">
                  <a:lumMod val="75000"/>
                  <a:lumOff val="25000"/>
                </a:schemeClr>
              </a:buClr>
              <a:buSzPct val="100000"/>
              <a:buFont typeface="WPS-Numbers" pitchFamily="2" charset="0"/>
              <a:buNone/>
            </a:pPr>
            <a:r>
              <a:rPr lang="zh-CN" altLang="en-US" dirty="0">
                <a:latin typeface="微软雅黑" panose="020B0503020204020204" pitchFamily="34" charset="-122"/>
                <a:ea typeface="微软雅黑" panose="020B0503020204020204" pitchFamily="34" charset="-122"/>
              </a:rPr>
              <a:t>如：排列（</a:t>
            </a:r>
            <a:r>
              <a:rPr lang="en-US" altLang="zh-CN" dirty="0">
                <a:latin typeface="微软雅黑" panose="020B0503020204020204" pitchFamily="34" charset="-122"/>
                <a:ea typeface="微软雅黑" panose="020B0503020204020204" pitchFamily="34" charset="-122"/>
              </a:rPr>
              <a:t>Perm</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2" name="Text1">
            <a:extLst>
              <a:ext uri="{FF2B5EF4-FFF2-40B4-BE49-F238E27FC236}">
                <a16:creationId xmlns:a16="http://schemas.microsoft.com/office/drawing/2014/main" id="{76BFD4BF-A938-DE9F-C549-DFD7B4978A14}"/>
              </a:ext>
            </a:extLst>
          </p:cNvPr>
          <p:cNvSpPr>
            <a:spLocks noGrp="1"/>
          </p:cNvSpPr>
          <p:nvPr>
            <p:custDataLst>
              <p:tags r:id="rId3"/>
            </p:custDataLst>
          </p:nvPr>
        </p:nvSpPr>
        <p:spPr>
          <a:xfrm>
            <a:off x="591239" y="375618"/>
            <a:ext cx="4681084" cy="509381"/>
          </a:xfrm>
          <a:prstGeom prst="rect">
            <a:avLst/>
          </a:prstGeom>
        </p:spPr>
        <p:txBody>
          <a:bodyPr wrap="square">
            <a:norm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pitchFamily="18" charset="-122"/>
                <a:cs typeface="+mj-cs"/>
              </a:defRPr>
            </a:lvl1pPr>
          </a:lstStyle>
          <a:p>
            <a:pPr marL="0" marR="0" lvl="0" algn="l" defTabSz="457200" rtl="0" eaLnBrk="1" fontAlgn="auto" latinLnBrk="0" hangingPunct="1">
              <a:lnSpc>
                <a:spcPct val="100000"/>
              </a:lnSpc>
              <a:spcBef>
                <a:spcPts val="0"/>
              </a:spcBef>
              <a:spcAft>
                <a:spcPts val="0"/>
              </a:spcAft>
              <a:buClrTx/>
              <a:buSzTx/>
              <a:buFontTx/>
              <a:buNone/>
              <a:defRPr/>
            </a:pPr>
            <a:r>
              <a:rPr lang="zh-CN" altLang="en-US" b="1"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原因</a:t>
            </a:r>
            <a:r>
              <a:rPr lang="en-US" altLang="zh-CN" b="1"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2</a:t>
            </a:r>
            <a:endParaRPr lang="zh-CN" altLang="en-US" b="1" dirty="0">
              <a:solidFill>
                <a:schemeClr val="accent1"/>
              </a:solidFill>
              <a:latin typeface="思源黑体 CN" panose="020B0500000000000000" pitchFamily="34" charset="-122"/>
              <a:ea typeface="思源黑体 CN" panose="020B0500000000000000" pitchFamily="34" charset="-122"/>
              <a:cs typeface="阿里巴巴普惠体" panose="00020600040101010101" pitchFamily="18" charset="-122"/>
              <a:sym typeface="思源黑体 CN" panose="020B0500000000000000" pitchFamily="34" charset="-122"/>
            </a:endParaRPr>
          </a:p>
        </p:txBody>
      </p:sp>
      <p:grpSp>
        <p:nvGrpSpPr>
          <p:cNvPr id="3" name="组合 2">
            <a:extLst>
              <a:ext uri="{FF2B5EF4-FFF2-40B4-BE49-F238E27FC236}">
                <a16:creationId xmlns:a16="http://schemas.microsoft.com/office/drawing/2014/main" id="{715B17A4-ECA4-627A-61B2-D262E5B4C34E}"/>
              </a:ext>
            </a:extLst>
          </p:cNvPr>
          <p:cNvGrpSpPr/>
          <p:nvPr/>
        </p:nvGrpSpPr>
        <p:grpSpPr>
          <a:xfrm>
            <a:off x="637894" y="842059"/>
            <a:ext cx="4092098" cy="120864"/>
            <a:chOff x="7606416" y="1550405"/>
            <a:chExt cx="4092098" cy="120864"/>
          </a:xfrm>
        </p:grpSpPr>
        <p:sp>
          <p:nvSpPr>
            <p:cNvPr id="4" name="平行四边形 3">
              <a:extLst>
                <a:ext uri="{FF2B5EF4-FFF2-40B4-BE49-F238E27FC236}">
                  <a16:creationId xmlns:a16="http://schemas.microsoft.com/office/drawing/2014/main" id="{8CAE64A3-EF8B-0FFC-8A49-353CEEA1C5FC}"/>
                </a:ext>
              </a:extLst>
            </p:cNvPr>
            <p:cNvSpPr/>
            <p:nvPr userDrawn="1">
              <p:custDataLst>
                <p:tags r:id="rId4"/>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5" name="平行四边形 4">
              <a:extLst>
                <a:ext uri="{FF2B5EF4-FFF2-40B4-BE49-F238E27FC236}">
                  <a16:creationId xmlns:a16="http://schemas.microsoft.com/office/drawing/2014/main" id="{045EC852-62C2-6750-1CCD-F4DD88C12FA9}"/>
                </a:ext>
              </a:extLst>
            </p:cNvPr>
            <p:cNvSpPr/>
            <p:nvPr userDrawn="1">
              <p:custDataLst>
                <p:tags r:id="rId5"/>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6" name="平行四边形 5">
              <a:extLst>
                <a:ext uri="{FF2B5EF4-FFF2-40B4-BE49-F238E27FC236}">
                  <a16:creationId xmlns:a16="http://schemas.microsoft.com/office/drawing/2014/main" id="{4E56E233-3C8C-0E18-5181-1F14567F7745}"/>
                </a:ext>
              </a:extLst>
            </p:cNvPr>
            <p:cNvSpPr/>
            <p:nvPr userDrawn="1">
              <p:custDataLst>
                <p:tags r:id="rId6"/>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7" name="平行四边形 6">
              <a:extLst>
                <a:ext uri="{FF2B5EF4-FFF2-40B4-BE49-F238E27FC236}">
                  <a16:creationId xmlns:a16="http://schemas.microsoft.com/office/drawing/2014/main" id="{E66840E4-B9D9-A1FD-0C2D-577C500AC4BB}"/>
                </a:ext>
              </a:extLst>
            </p:cNvPr>
            <p:cNvSpPr/>
            <p:nvPr userDrawn="1">
              <p:custDataLst>
                <p:tags r:id="rId7"/>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9" name="直接连接符 8">
              <a:extLst>
                <a:ext uri="{FF2B5EF4-FFF2-40B4-BE49-F238E27FC236}">
                  <a16:creationId xmlns:a16="http://schemas.microsoft.com/office/drawing/2014/main" id="{46267315-1FD4-7C46-2C26-B9F55086B8FD}"/>
                </a:ext>
              </a:extLst>
            </p:cNvPr>
            <p:cNvCxnSpPr/>
            <p:nvPr userDrawn="1">
              <p:custDataLst>
                <p:tags r:id="rId8"/>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06934540"/>
      </p:ext>
    </p:extLst>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10" presetClass="entr" presetSubtype="0" fill="hold" grpId="0" nodeType="with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300"/>
                                        <p:tgtEl>
                                          <p:spTgt spid="2"/>
                                        </p:tgtEl>
                                      </p:cBhvr>
                                    </p:animEffect>
                                    <p:anim to="" calcmode="lin" valueType="num">
                                      <p:cBhvr>
                                        <p:cTn id="12" dur="60" fill="remove">
                                          <p:stCondLst>
                                            <p:cond delay="0"/>
                                          </p:stCondLst>
                                        </p:cTn>
                                        <p:tgtEl>
                                          <p:spTgt spid="2"/>
                                        </p:tgtEl>
                                        <p:attrNameLst>
                                          <p:attrName>ppt_x</p:attrName>
                                        </p:attrNameLst>
                                      </p:cBhvr>
                                      <p:tavLst>
                                        <p:tav tm="0" fmla="$">
                                          <p:val>
                                            <p:strVal val="#ppt_x"/>
                                          </p:val>
                                        </p:tav>
                                        <p:tav tm="100000" fmla="$">
                                          <p:val>
                                            <p:strVal val="#ppt_x+rand(ppt_w)-ppt_w/2"/>
                                          </p:val>
                                        </p:tav>
                                      </p:tavLst>
                                    </p:anim>
                                    <p:anim to="" calcmode="lin" valueType="num">
                                      <p:cBhvr>
                                        <p:cTn id="13" dur="60" fill="remove">
                                          <p:stCondLst>
                                            <p:cond delay="0"/>
                                          </p:stCondLst>
                                        </p:cTn>
                                        <p:tgtEl>
                                          <p:spTgt spid="2"/>
                                        </p:tgtEl>
                                        <p:attrNameLst>
                                          <p:attrName>ppt_y</p:attrName>
                                        </p:attrNameLst>
                                      </p:cBhvr>
                                      <p:tavLst>
                                        <p:tav tm="0" fmla="$">
                                          <p:val>
                                            <p:strVal val="#ppt_y"/>
                                          </p:val>
                                        </p:tav>
                                        <p:tav tm="100000" fmla="$">
                                          <p:val>
                                            <p:strVal val="#ppt_y+rand(ppt_h)-ppt_h/2"/>
                                          </p:val>
                                        </p:tav>
                                      </p:tavLst>
                                    </p:anim>
                                    <p:animScale>
                                      <p:cBhvr>
                                        <p:cTn id="14" dur="100" accel="50000" fill="remove">
                                          <p:stCondLst>
                                            <p:cond delay="50"/>
                                          </p:stCondLst>
                                        </p:cTn>
                                        <p:tgtEl>
                                          <p:spTgt spid="2"/>
                                        </p:tgtEl>
                                      </p:cBhvr>
                                      <p:from x="100000" y="100000"/>
                                      <p:to x="250000" y="250000"/>
                                    </p:animScale>
                                    <p:animScale>
                                      <p:cBhvr>
                                        <p:cTn id="15" dur="150" accel="50000" fill="remove">
                                          <p:stCondLst>
                                            <p:cond delay="150"/>
                                          </p:stCondLst>
                                        </p:cTn>
                                        <p:tgtEl>
                                          <p:spTgt spid="2"/>
                                        </p:tgtEl>
                                      </p:cBhvr>
                                      <p:from x="100000" y="100000"/>
                                      <p:to x="150000" y="150000"/>
                                    </p:animScale>
                                    <p:anim to="" calcmode="lin" valueType="num">
                                      <p:cBhvr>
                                        <p:cTn id="16" dur="60" fill="remove">
                                          <p:stCondLst>
                                            <p:cond delay="150"/>
                                          </p:stCondLst>
                                        </p:cTn>
                                        <p:tgtEl>
                                          <p:spTgt spid="2"/>
                                        </p:tgtEl>
                                        <p:attrNameLst>
                                          <p:attrName>ppt_x</p:attrName>
                                        </p:attrNameLst>
                                      </p:cBhvr>
                                      <p:tavLst>
                                        <p:tav tm="0" fmla="$">
                                          <p:val>
                                            <p:strVal val="#ppt_x"/>
                                          </p:val>
                                        </p:tav>
                                        <p:tav tm="100000" fmla="$">
                                          <p:val>
                                            <p:strVal val="#ppt_x+#ppt_w/2"/>
                                          </p:val>
                                        </p:tav>
                                      </p:tavLst>
                                    </p:anim>
                                    <p:anim to="" calcmode="lin" valueType="num">
                                      <p:cBhvr>
                                        <p:cTn id="17" dur="60" fill="remove">
                                          <p:stCondLst>
                                            <p:cond delay="150"/>
                                          </p:stCondLst>
                                        </p:cTn>
                                        <p:tgtEl>
                                          <p:spTgt spid="2"/>
                                        </p:tgtEl>
                                        <p:attrNameLst>
                                          <p:attrName>ppt_y</p:attrName>
                                        </p:attrNameLst>
                                      </p:cBhvr>
                                      <p:tavLst>
                                        <p:tav tm="0" fmla="$">
                                          <p:val>
                                            <p:strVal val="#ppt_y"/>
                                          </p:val>
                                        </p:tav>
                                        <p:tav tm="100000" fmla="$">
                                          <p:val>
                                            <p:strVal val="#ppt_y+#ppt_h/3"/>
                                          </p:val>
                                        </p:tav>
                                      </p:tavLst>
                                    </p:anim>
                                  </p:childTnLst>
                                </p:cTn>
                              </p:par>
                              <p:par>
                                <p:cTn id="18" presetID="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 to="" calcmode="lin" valueType="num">
                                      <p:cBhvr>
                                        <p:cTn id="20" dur="500" fill="hold">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1" dur="500" fill="hold">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2" dur="500" fill="hold">
                                          <p:stCondLst>
                                            <p:cond delay="0"/>
                                          </p:stCondLst>
                                        </p:cTn>
                                        <p:tgtEl>
                                          <p:spTgt spid="3"/>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1"/>
          <p:cNvSpPr txBox="1"/>
          <p:nvPr>
            <p:custDataLst>
              <p:tags r:id="rId2"/>
            </p:custDataLst>
          </p:nvPr>
        </p:nvSpPr>
        <p:spPr>
          <a:xfrm>
            <a:off x="908076" y="960075"/>
            <a:ext cx="10577478" cy="5663940"/>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lvl="0" fontAlgn="ctr">
              <a:lnSpc>
                <a:spcPct val="150000"/>
              </a:lnSpc>
              <a:spcBef>
                <a:spcPts val="300"/>
              </a:spcBef>
              <a:spcAft>
                <a:spcPts val="500"/>
              </a:spcAft>
              <a:buClr>
                <a:schemeClr val="tx1">
                  <a:lumMod val="75000"/>
                  <a:lumOff val="25000"/>
                </a:schemeClr>
              </a:buClr>
              <a:buSzPct val="100000"/>
              <a:buFont typeface="WPS-Numbers" pitchFamily="2" charset="0"/>
              <a:buNone/>
            </a:pP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排列 </a:t>
            </a:r>
            <a:r>
              <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(Perm) </a:t>
            </a: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是一种随机扰动窗口内事件时间位置的简单方法。为了扰动单个窗口中数据的位置，我们首先将数据分割成 </a:t>
            </a:r>
            <a:r>
              <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N </a:t>
            </a: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个相同的长度段，</a:t>
            </a:r>
            <a:r>
              <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N </a:t>
            </a: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范围从 </a:t>
            </a:r>
            <a:r>
              <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1 </a:t>
            </a: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到 </a:t>
            </a:r>
            <a:r>
              <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5</a:t>
            </a: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，并随机排列片段以创建一个新的窗口。</a:t>
            </a:r>
            <a:endPar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a:p>
            <a:pPr lvl="0" fontAlgn="ctr">
              <a:lnSpc>
                <a:spcPct val="150000"/>
              </a:lnSpc>
              <a:spcBef>
                <a:spcPts val="300"/>
              </a:spcBef>
              <a:spcAft>
                <a:spcPts val="500"/>
              </a:spcAft>
              <a:buClr>
                <a:schemeClr val="tx1">
                  <a:lumMod val="75000"/>
                  <a:lumOff val="25000"/>
                </a:schemeClr>
              </a:buClr>
              <a:buSzPct val="100000"/>
              <a:buFont typeface="WPS-Numbers" pitchFamily="2" charset="0"/>
              <a:buNone/>
            </a:pP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时间扭曲 </a:t>
            </a:r>
            <a:r>
              <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a:t>
            </a:r>
            <a:r>
              <a:rPr lang="en-US" altLang="zh-CN" spc="100" dirty="0" err="1">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TimeW</a:t>
            </a:r>
            <a:r>
              <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 </a:t>
            </a: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是扰动时间位置的另一种方式。通过平滑扭曲样本之间的时间间隔，可以使用时间扭曲来改变样本的时间位置。</a:t>
            </a:r>
            <a:endPar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a:p>
            <a:pPr lvl="0" fontAlgn="ctr">
              <a:lnSpc>
                <a:spcPct val="150000"/>
              </a:lnSpc>
              <a:spcBef>
                <a:spcPts val="300"/>
              </a:spcBef>
              <a:spcAft>
                <a:spcPts val="500"/>
              </a:spcAft>
              <a:buClr>
                <a:schemeClr val="tx1">
                  <a:lumMod val="75000"/>
                  <a:lumOff val="25000"/>
                </a:schemeClr>
              </a:buClr>
              <a:buSzPct val="100000"/>
              <a:buFont typeface="WPS-Numbers" pitchFamily="2" charset="0"/>
              <a:buNone/>
            </a:pP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根据目标任务，幅度的微小变化可能会保留标签。缩放 </a:t>
            </a:r>
            <a:r>
              <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(Scale) </a:t>
            </a: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通过将随机标量相乘来改变窗口中数据的大小，而幅度扭曲 </a:t>
            </a:r>
            <a:r>
              <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a:t>
            </a:r>
            <a:r>
              <a:rPr lang="en-US" altLang="zh-CN" spc="100" dirty="0" err="1">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MagW</a:t>
            </a:r>
            <a:r>
              <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 </a:t>
            </a: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通过将数据窗口与围绕 </a:t>
            </a:r>
            <a:r>
              <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1 </a:t>
            </a: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变化的平滑曲线进行卷积来改变每个样本的幅度。</a:t>
            </a:r>
            <a:endPar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a:p>
            <a:pPr lvl="0" fontAlgn="ctr">
              <a:lnSpc>
                <a:spcPct val="150000"/>
              </a:lnSpc>
              <a:spcBef>
                <a:spcPts val="300"/>
              </a:spcBef>
              <a:spcAft>
                <a:spcPts val="500"/>
              </a:spcAft>
              <a:buClr>
                <a:schemeClr val="tx1">
                  <a:lumMod val="75000"/>
                  <a:lumOff val="25000"/>
                </a:schemeClr>
              </a:buClr>
              <a:buSzPct val="100000"/>
              <a:buFont typeface="WPS-Numbers" pitchFamily="2" charset="0"/>
              <a:buNone/>
            </a:pP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此外，抖动</a:t>
            </a:r>
            <a:r>
              <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(Jitter)</a:t>
            </a: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也被认为是一种模拟附加传感器噪声的方法。这些数据增强方法可能会增加对乘法噪声和加性噪声的鲁棒性并提高性能。</a:t>
            </a:r>
            <a:endPar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a:p>
            <a:pPr lvl="0" fontAlgn="ctr">
              <a:lnSpc>
                <a:spcPct val="150000"/>
              </a:lnSpc>
              <a:spcBef>
                <a:spcPts val="300"/>
              </a:spcBef>
              <a:spcAft>
                <a:spcPts val="500"/>
              </a:spcAft>
              <a:buClr>
                <a:schemeClr val="tx1">
                  <a:lumMod val="75000"/>
                  <a:lumOff val="25000"/>
                </a:schemeClr>
              </a:buClr>
              <a:buSzPct val="100000"/>
              <a:buFont typeface="WPS-Numbers" pitchFamily="2" charset="0"/>
              <a:buNone/>
            </a:pP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最后，应用类似于</a:t>
            </a:r>
            <a:r>
              <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[14]</a:t>
            </a: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中的图像裁剪或窗口切片的裁剪</a:t>
            </a:r>
            <a:r>
              <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(Crop)</a:t>
            </a: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，以减少对事件位置的依赖。请注意，裁剪可以捕获事件自由区域，这可能会更改标签。此外，请注意，在 </a:t>
            </a:r>
            <a:r>
              <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epoch </a:t>
            </a: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上使用随机位置的裁剪最终将收敛到具有任意步幅大小的滑动窗口方法。</a:t>
            </a:r>
            <a:endPar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a:p>
            <a:pPr lvl="0" fontAlgn="ctr">
              <a:lnSpc>
                <a:spcPct val="150000"/>
              </a:lnSpc>
              <a:spcBef>
                <a:spcPts val="300"/>
              </a:spcBef>
              <a:spcAft>
                <a:spcPts val="500"/>
              </a:spcAft>
              <a:buClr>
                <a:schemeClr val="tx1">
                  <a:lumMod val="75000"/>
                  <a:lumOff val="25000"/>
                </a:schemeClr>
              </a:buClr>
              <a:buSzPct val="100000"/>
              <a:buFont typeface="WPS-Numbers" pitchFamily="2" charset="0"/>
              <a:buNone/>
            </a:pP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简而言之，抖动、缩放、裁剪、旋转、置换、幅度扭曲和时间扭曲方法被应用于增强可穿戴传感器数据。在下一节中，使用 </a:t>
            </a:r>
            <a:r>
              <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CNN </a:t>
            </a: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评估 </a:t>
            </a:r>
            <a:r>
              <a:rPr lang="en-US" altLang="zh-CN"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PD </a:t>
            </a:r>
            <a:r>
              <a:rPr lang="zh-CN" altLang="en-US" spc="100"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运动状态分类与所提出的数据增强方法的性能。</a:t>
            </a:r>
          </a:p>
        </p:txBody>
      </p:sp>
      <p:sp>
        <p:nvSpPr>
          <p:cNvPr id="2" name="Text1">
            <a:extLst>
              <a:ext uri="{FF2B5EF4-FFF2-40B4-BE49-F238E27FC236}">
                <a16:creationId xmlns:a16="http://schemas.microsoft.com/office/drawing/2014/main" id="{7ED96930-8135-1D07-FBDE-F8DA99584B84}"/>
              </a:ext>
            </a:extLst>
          </p:cNvPr>
          <p:cNvSpPr>
            <a:spLocks noGrp="1"/>
          </p:cNvSpPr>
          <p:nvPr>
            <p:custDataLst>
              <p:tags r:id="rId3"/>
            </p:custDataLst>
          </p:nvPr>
        </p:nvSpPr>
        <p:spPr>
          <a:xfrm>
            <a:off x="591239" y="375618"/>
            <a:ext cx="4681084" cy="509381"/>
          </a:xfrm>
          <a:prstGeom prst="rect">
            <a:avLst/>
          </a:prstGeom>
        </p:spPr>
        <p:txBody>
          <a:bodyPr wrap="square">
            <a:norm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pitchFamily="18" charset="-122"/>
                <a:cs typeface="+mj-cs"/>
              </a:defRPr>
            </a:lvl1pPr>
          </a:lstStyle>
          <a:p>
            <a:pPr marL="0" marR="0" lvl="0" algn="l" defTabSz="457200" rtl="0" eaLnBrk="1" fontAlgn="auto" latinLnBrk="0" hangingPunct="1">
              <a:lnSpc>
                <a:spcPct val="100000"/>
              </a:lnSpc>
              <a:spcBef>
                <a:spcPts val="0"/>
              </a:spcBef>
              <a:spcAft>
                <a:spcPts val="0"/>
              </a:spcAft>
              <a:buClrTx/>
              <a:buSzTx/>
              <a:buFontTx/>
              <a:buNone/>
              <a:defRPr/>
            </a:pPr>
            <a:r>
              <a:rPr lang="zh-CN" altLang="en-US" b="1"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原因？</a:t>
            </a:r>
            <a:endParaRPr lang="zh-CN" altLang="en-US" b="1" dirty="0">
              <a:solidFill>
                <a:schemeClr val="accent1"/>
              </a:solidFill>
              <a:latin typeface="思源黑体 CN" panose="020B0500000000000000" pitchFamily="34" charset="-122"/>
              <a:ea typeface="思源黑体 CN" panose="020B0500000000000000" pitchFamily="34" charset="-122"/>
              <a:cs typeface="阿里巴巴普惠体" panose="00020600040101010101" pitchFamily="18" charset="-122"/>
              <a:sym typeface="思源黑体 CN" panose="020B0500000000000000" pitchFamily="34" charset="-122"/>
            </a:endParaRPr>
          </a:p>
        </p:txBody>
      </p:sp>
      <p:grpSp>
        <p:nvGrpSpPr>
          <p:cNvPr id="3" name="组合 2">
            <a:extLst>
              <a:ext uri="{FF2B5EF4-FFF2-40B4-BE49-F238E27FC236}">
                <a16:creationId xmlns:a16="http://schemas.microsoft.com/office/drawing/2014/main" id="{85E46031-9D85-1EF0-E61D-0F082D6BF16D}"/>
              </a:ext>
            </a:extLst>
          </p:cNvPr>
          <p:cNvGrpSpPr/>
          <p:nvPr/>
        </p:nvGrpSpPr>
        <p:grpSpPr>
          <a:xfrm>
            <a:off x="637894" y="842059"/>
            <a:ext cx="4092098" cy="120864"/>
            <a:chOff x="7606416" y="1550405"/>
            <a:chExt cx="4092098" cy="120864"/>
          </a:xfrm>
        </p:grpSpPr>
        <p:sp>
          <p:nvSpPr>
            <p:cNvPr id="4" name="平行四边形 3">
              <a:extLst>
                <a:ext uri="{FF2B5EF4-FFF2-40B4-BE49-F238E27FC236}">
                  <a16:creationId xmlns:a16="http://schemas.microsoft.com/office/drawing/2014/main" id="{4D33250A-7094-4945-55DB-F070067969B7}"/>
                </a:ext>
              </a:extLst>
            </p:cNvPr>
            <p:cNvSpPr/>
            <p:nvPr userDrawn="1">
              <p:custDataLst>
                <p:tags r:id="rId4"/>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5" name="平行四边形 4">
              <a:extLst>
                <a:ext uri="{FF2B5EF4-FFF2-40B4-BE49-F238E27FC236}">
                  <a16:creationId xmlns:a16="http://schemas.microsoft.com/office/drawing/2014/main" id="{BE4EEB75-5A45-02EC-61FC-50C0C571330F}"/>
                </a:ext>
              </a:extLst>
            </p:cNvPr>
            <p:cNvSpPr/>
            <p:nvPr userDrawn="1">
              <p:custDataLst>
                <p:tags r:id="rId5"/>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6" name="平行四边形 5">
              <a:extLst>
                <a:ext uri="{FF2B5EF4-FFF2-40B4-BE49-F238E27FC236}">
                  <a16:creationId xmlns:a16="http://schemas.microsoft.com/office/drawing/2014/main" id="{0C0FBEF1-8D8D-071A-7F1D-A81DA57C43B4}"/>
                </a:ext>
              </a:extLst>
            </p:cNvPr>
            <p:cNvSpPr/>
            <p:nvPr userDrawn="1">
              <p:custDataLst>
                <p:tags r:id="rId6"/>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7" name="平行四边形 6">
              <a:extLst>
                <a:ext uri="{FF2B5EF4-FFF2-40B4-BE49-F238E27FC236}">
                  <a16:creationId xmlns:a16="http://schemas.microsoft.com/office/drawing/2014/main" id="{2A67A910-0453-4BF2-4BDF-6C2ABFC75959}"/>
                </a:ext>
              </a:extLst>
            </p:cNvPr>
            <p:cNvSpPr/>
            <p:nvPr userDrawn="1">
              <p:custDataLst>
                <p:tags r:id="rId7"/>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9" name="直接连接符 8">
              <a:extLst>
                <a:ext uri="{FF2B5EF4-FFF2-40B4-BE49-F238E27FC236}">
                  <a16:creationId xmlns:a16="http://schemas.microsoft.com/office/drawing/2014/main" id="{84357585-5AED-DB38-18E1-4732729ADA84}"/>
                </a:ext>
              </a:extLst>
            </p:cNvPr>
            <p:cNvCxnSpPr/>
            <p:nvPr userDrawn="1">
              <p:custDataLst>
                <p:tags r:id="rId8"/>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5692503"/>
      </p:ext>
    </p:extLst>
  </p:cSld>
  <p:clrMapOvr>
    <a:masterClrMapping/>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10" presetClass="entr" presetSubtype="0" fill="hold" grpId="0" nodeType="with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300"/>
                                        <p:tgtEl>
                                          <p:spTgt spid="2"/>
                                        </p:tgtEl>
                                      </p:cBhvr>
                                    </p:animEffect>
                                    <p:anim to="" calcmode="lin" valueType="num">
                                      <p:cBhvr>
                                        <p:cTn id="12" dur="60" fill="remove">
                                          <p:stCondLst>
                                            <p:cond delay="0"/>
                                          </p:stCondLst>
                                        </p:cTn>
                                        <p:tgtEl>
                                          <p:spTgt spid="2"/>
                                        </p:tgtEl>
                                        <p:attrNameLst>
                                          <p:attrName>ppt_x</p:attrName>
                                        </p:attrNameLst>
                                      </p:cBhvr>
                                      <p:tavLst>
                                        <p:tav tm="0" fmla="$">
                                          <p:val>
                                            <p:strVal val="#ppt_x"/>
                                          </p:val>
                                        </p:tav>
                                        <p:tav tm="100000" fmla="$">
                                          <p:val>
                                            <p:strVal val="#ppt_x+rand(ppt_w)-ppt_w/2"/>
                                          </p:val>
                                        </p:tav>
                                      </p:tavLst>
                                    </p:anim>
                                    <p:anim to="" calcmode="lin" valueType="num">
                                      <p:cBhvr>
                                        <p:cTn id="13" dur="60" fill="remove">
                                          <p:stCondLst>
                                            <p:cond delay="0"/>
                                          </p:stCondLst>
                                        </p:cTn>
                                        <p:tgtEl>
                                          <p:spTgt spid="2"/>
                                        </p:tgtEl>
                                        <p:attrNameLst>
                                          <p:attrName>ppt_y</p:attrName>
                                        </p:attrNameLst>
                                      </p:cBhvr>
                                      <p:tavLst>
                                        <p:tav tm="0" fmla="$">
                                          <p:val>
                                            <p:strVal val="#ppt_y"/>
                                          </p:val>
                                        </p:tav>
                                        <p:tav tm="100000" fmla="$">
                                          <p:val>
                                            <p:strVal val="#ppt_y+rand(ppt_h)-ppt_h/2"/>
                                          </p:val>
                                        </p:tav>
                                      </p:tavLst>
                                    </p:anim>
                                    <p:animScale>
                                      <p:cBhvr>
                                        <p:cTn id="14" dur="100" accel="50000" fill="remove">
                                          <p:stCondLst>
                                            <p:cond delay="50"/>
                                          </p:stCondLst>
                                        </p:cTn>
                                        <p:tgtEl>
                                          <p:spTgt spid="2"/>
                                        </p:tgtEl>
                                      </p:cBhvr>
                                      <p:from x="100000" y="100000"/>
                                      <p:to x="250000" y="250000"/>
                                    </p:animScale>
                                    <p:animScale>
                                      <p:cBhvr>
                                        <p:cTn id="15" dur="150" accel="50000" fill="remove">
                                          <p:stCondLst>
                                            <p:cond delay="150"/>
                                          </p:stCondLst>
                                        </p:cTn>
                                        <p:tgtEl>
                                          <p:spTgt spid="2"/>
                                        </p:tgtEl>
                                      </p:cBhvr>
                                      <p:from x="100000" y="100000"/>
                                      <p:to x="150000" y="150000"/>
                                    </p:animScale>
                                    <p:anim to="" calcmode="lin" valueType="num">
                                      <p:cBhvr>
                                        <p:cTn id="16" dur="60" fill="remove">
                                          <p:stCondLst>
                                            <p:cond delay="150"/>
                                          </p:stCondLst>
                                        </p:cTn>
                                        <p:tgtEl>
                                          <p:spTgt spid="2"/>
                                        </p:tgtEl>
                                        <p:attrNameLst>
                                          <p:attrName>ppt_x</p:attrName>
                                        </p:attrNameLst>
                                      </p:cBhvr>
                                      <p:tavLst>
                                        <p:tav tm="0" fmla="$">
                                          <p:val>
                                            <p:strVal val="#ppt_x"/>
                                          </p:val>
                                        </p:tav>
                                        <p:tav tm="100000" fmla="$">
                                          <p:val>
                                            <p:strVal val="#ppt_x+#ppt_w/2"/>
                                          </p:val>
                                        </p:tav>
                                      </p:tavLst>
                                    </p:anim>
                                    <p:anim to="" calcmode="lin" valueType="num">
                                      <p:cBhvr>
                                        <p:cTn id="17" dur="60" fill="remove">
                                          <p:stCondLst>
                                            <p:cond delay="150"/>
                                          </p:stCondLst>
                                        </p:cTn>
                                        <p:tgtEl>
                                          <p:spTgt spid="2"/>
                                        </p:tgtEl>
                                        <p:attrNameLst>
                                          <p:attrName>ppt_y</p:attrName>
                                        </p:attrNameLst>
                                      </p:cBhvr>
                                      <p:tavLst>
                                        <p:tav tm="0" fmla="$">
                                          <p:val>
                                            <p:strVal val="#ppt_y"/>
                                          </p:val>
                                        </p:tav>
                                        <p:tav tm="100000" fmla="$">
                                          <p:val>
                                            <p:strVal val="#ppt_y+#ppt_h/3"/>
                                          </p:val>
                                        </p:tav>
                                      </p:tavLst>
                                    </p:anim>
                                  </p:childTnLst>
                                </p:cTn>
                              </p:par>
                              <p:par>
                                <p:cTn id="18" presetID="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 to="" calcmode="lin" valueType="num">
                                      <p:cBhvr>
                                        <p:cTn id="20" dur="500" fill="hold">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1" dur="500" fill="hold">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2" dur="500" fill="hold">
                                          <p:stCondLst>
                                            <p:cond delay="0"/>
                                          </p:stCondLst>
                                        </p:cTn>
                                        <p:tgtEl>
                                          <p:spTgt spid="3"/>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34" name="Text1"/>
          <p:cNvSpPr/>
          <p:nvPr>
            <p:custDataLst>
              <p:tags r:id="rId2"/>
            </p:custDataLst>
          </p:nvPr>
        </p:nvSpPr>
        <p:spPr>
          <a:xfrm>
            <a:off x="989121" y="1088575"/>
            <a:ext cx="10213758" cy="1600136"/>
          </a:xfrm>
          <a:prstGeom prst="rect">
            <a:avLst/>
          </a:prstGeom>
          <a:noFill/>
        </p:spPr>
        <p:txBody>
          <a:bodyPr wrap="square" lIns="91428" tIns="45714" rIns="91428" bIns="45714">
            <a:normAutofit/>
          </a:bodyPr>
          <a:lstStyle/>
          <a:p>
            <a:pPr fontAlgn="ctr">
              <a:lnSpc>
                <a:spcPct val="13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mn-ea"/>
                <a:sym typeface="思源黑体 CN" panose="020B0500000000000000" pitchFamily="34" charset="-122"/>
              </a:rPr>
              <a:t>25</a:t>
            </a:r>
            <a:r>
              <a:rPr lang="zh-CN" altLang="en-US" sz="1600" dirty="0">
                <a:latin typeface="微软雅黑" panose="020B0503020204020204" pitchFamily="34" charset="-122"/>
                <a:ea typeface="微软雅黑" panose="020B0503020204020204" pitchFamily="34" charset="-122"/>
                <a:cs typeface="+mn-ea"/>
                <a:sym typeface="思源黑体 CN" panose="020B0500000000000000" pitchFamily="34" charset="-122"/>
              </a:rPr>
              <a:t>例</a:t>
            </a:r>
            <a:r>
              <a:rPr lang="en-US" altLang="zh-CN" sz="1600" dirty="0">
                <a:latin typeface="微软雅黑" panose="020B0503020204020204" pitchFamily="34" charset="-122"/>
                <a:ea typeface="微软雅黑" panose="020B0503020204020204" pitchFamily="34" charset="-122"/>
                <a:cs typeface="+mn-ea"/>
                <a:sym typeface="思源黑体 CN" panose="020B0500000000000000" pitchFamily="34" charset="-122"/>
              </a:rPr>
              <a:t>PD</a:t>
            </a:r>
            <a:r>
              <a:rPr lang="zh-CN" altLang="en-US" sz="1600" dirty="0">
                <a:latin typeface="微软雅黑" panose="020B0503020204020204" pitchFamily="34" charset="-122"/>
                <a:ea typeface="微软雅黑" panose="020B0503020204020204" pitchFamily="34" charset="-122"/>
                <a:cs typeface="+mn-ea"/>
                <a:sym typeface="思源黑体 CN" panose="020B0500000000000000" pitchFamily="34" charset="-122"/>
              </a:rPr>
              <a:t>患者分为</a:t>
            </a:r>
            <a:r>
              <a:rPr lang="en-US" altLang="zh-CN" sz="1600" dirty="0">
                <a:latin typeface="微软雅黑" panose="020B0503020204020204" pitchFamily="34" charset="-122"/>
                <a:ea typeface="微软雅黑" panose="020B0503020204020204" pitchFamily="34" charset="-122"/>
                <a:cs typeface="+mn-ea"/>
                <a:sym typeface="思源黑体 CN" panose="020B0500000000000000" pitchFamily="34" charset="-122"/>
              </a:rPr>
              <a:t>5</a:t>
            </a:r>
            <a:r>
              <a:rPr lang="zh-CN" altLang="en-US" sz="1600" dirty="0">
                <a:latin typeface="微软雅黑" panose="020B0503020204020204" pitchFamily="34" charset="-122"/>
                <a:ea typeface="微软雅黑" panose="020B0503020204020204" pitchFamily="34" charset="-122"/>
                <a:cs typeface="+mn-ea"/>
                <a:sym typeface="思源黑体 CN" panose="020B0500000000000000" pitchFamily="34" charset="-122"/>
              </a:rPr>
              <a:t>个受试者组。使用</a:t>
            </a:r>
            <a:r>
              <a:rPr lang="en-US" altLang="zh-CN" sz="1600" dirty="0">
                <a:latin typeface="微软雅黑" panose="020B0503020204020204" pitchFamily="34" charset="-122"/>
                <a:ea typeface="微软雅黑" panose="020B0503020204020204" pitchFamily="34" charset="-122"/>
                <a:cs typeface="+mn-ea"/>
                <a:sym typeface="思源黑体 CN" panose="020B0500000000000000" pitchFamily="34" charset="-122"/>
              </a:rPr>
              <a:t>5</a:t>
            </a:r>
            <a:r>
              <a:rPr lang="zh-CN" altLang="en-US" sz="1600" dirty="0">
                <a:latin typeface="微软雅黑" panose="020B0503020204020204" pitchFamily="34" charset="-122"/>
                <a:ea typeface="微软雅黑" panose="020B0503020204020204" pitchFamily="34" charset="-122"/>
                <a:cs typeface="+mn-ea"/>
                <a:sym typeface="思源黑体 CN" panose="020B0500000000000000" pitchFamily="34" charset="-122"/>
              </a:rPr>
              <a:t>倍交叉验证结果的平均值。</a:t>
            </a:r>
            <a:endParaRPr lang="en-US" altLang="zh-CN" sz="1600" dirty="0">
              <a:latin typeface="微软雅黑" panose="020B0503020204020204" pitchFamily="34" charset="-122"/>
              <a:ea typeface="微软雅黑" panose="020B0503020204020204" pitchFamily="34" charset="-122"/>
              <a:cs typeface="+mn-ea"/>
              <a:sym typeface="思源黑体 CN" panose="020B0500000000000000" pitchFamily="34" charset="-122"/>
            </a:endParaRPr>
          </a:p>
          <a:p>
            <a:pPr fontAlgn="ctr">
              <a:lnSpc>
                <a:spcPct val="130000"/>
              </a:lnSpc>
              <a:spcBef>
                <a:spcPts val="200"/>
              </a:spcBef>
              <a:spcAft>
                <a:spcPts val="200"/>
              </a:spcAft>
            </a:pPr>
            <a:r>
              <a:rPr lang="en-US" altLang="zh-CN" sz="1600" noProof="0" dirty="0">
                <a:ln>
                  <a:noFill/>
                </a:ln>
                <a:uLnTx/>
                <a:uFillTx/>
                <a:latin typeface="微软雅黑" panose="020B0503020204020204" pitchFamily="34" charset="-122"/>
                <a:ea typeface="微软雅黑" panose="020B0503020204020204" pitchFamily="34" charset="-122"/>
                <a:cs typeface="+mn-ea"/>
                <a:sym typeface="思源黑体 CN" panose="020B0500000000000000" pitchFamily="34" charset="-122"/>
              </a:rPr>
              <a:t>CNN</a:t>
            </a:r>
            <a:r>
              <a:rPr lang="zh-CN" altLang="en-US" sz="1600" noProof="0" dirty="0">
                <a:ln>
                  <a:noFill/>
                </a:ln>
                <a:uLnTx/>
                <a:uFillTx/>
                <a:latin typeface="微软雅黑" panose="020B0503020204020204" pitchFamily="34" charset="-122"/>
                <a:ea typeface="微软雅黑" panose="020B0503020204020204" pitchFamily="34" charset="-122"/>
                <a:cs typeface="+mn-ea"/>
                <a:sym typeface="思源黑体 CN" panose="020B0500000000000000" pitchFamily="34" charset="-122"/>
              </a:rPr>
              <a:t>结构：</a:t>
            </a:r>
          </a:p>
        </p:txBody>
      </p:sp>
      <p:pic>
        <p:nvPicPr>
          <p:cNvPr id="5" name="图片 4">
            <a:extLst>
              <a:ext uri="{FF2B5EF4-FFF2-40B4-BE49-F238E27FC236}">
                <a16:creationId xmlns:a16="http://schemas.microsoft.com/office/drawing/2014/main" id="{F97DB988-A5AF-0EB0-0A07-BF8393A07FC7}"/>
              </a:ext>
            </a:extLst>
          </p:cNvPr>
          <p:cNvPicPr>
            <a:picLocks noChangeAspect="1"/>
          </p:cNvPicPr>
          <p:nvPr/>
        </p:nvPicPr>
        <p:blipFill>
          <a:blip r:embed="rId11"/>
          <a:stretch>
            <a:fillRect/>
          </a:stretch>
        </p:blipFill>
        <p:spPr>
          <a:xfrm>
            <a:off x="2740944" y="2892288"/>
            <a:ext cx="6710112" cy="32391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xt1">
            <a:extLst>
              <a:ext uri="{FF2B5EF4-FFF2-40B4-BE49-F238E27FC236}">
                <a16:creationId xmlns:a16="http://schemas.microsoft.com/office/drawing/2014/main" id="{BCF5F22B-8124-EB4B-17F8-6F75FD0EBC0A}"/>
              </a:ext>
            </a:extLst>
          </p:cNvPr>
          <p:cNvSpPr>
            <a:spLocks noGrp="1"/>
          </p:cNvSpPr>
          <p:nvPr>
            <p:custDataLst>
              <p:tags r:id="rId3"/>
            </p:custDataLst>
          </p:nvPr>
        </p:nvSpPr>
        <p:spPr>
          <a:xfrm>
            <a:off x="591239" y="375618"/>
            <a:ext cx="4681084" cy="509381"/>
          </a:xfrm>
          <a:prstGeom prst="rect">
            <a:avLst/>
          </a:prstGeom>
        </p:spPr>
        <p:txBody>
          <a:bodyPr wrap="square">
            <a:norm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pitchFamily="18" charset="-122"/>
                <a:cs typeface="+mj-cs"/>
              </a:defRPr>
            </a:lvl1pPr>
          </a:lstStyle>
          <a:p>
            <a:pPr marL="0" marR="0" lvl="0" algn="l" defTabSz="457200" rtl="0" eaLnBrk="1" fontAlgn="auto" latinLnBrk="0" hangingPunct="1">
              <a:lnSpc>
                <a:spcPct val="100000"/>
              </a:lnSpc>
              <a:spcBef>
                <a:spcPts val="0"/>
              </a:spcBef>
              <a:spcAft>
                <a:spcPts val="0"/>
              </a:spcAft>
              <a:buClrTx/>
              <a:buSzTx/>
              <a:buFontTx/>
              <a:buNone/>
              <a:defRPr/>
            </a:pPr>
            <a:r>
              <a:rPr lang="zh-CN" altLang="en-US" b="1"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实验</a:t>
            </a:r>
            <a:endParaRPr lang="zh-CN" altLang="en-US" b="1" dirty="0">
              <a:solidFill>
                <a:schemeClr val="accent1"/>
              </a:solidFill>
              <a:latin typeface="思源黑体 CN" panose="020B0500000000000000" pitchFamily="34" charset="-122"/>
              <a:ea typeface="思源黑体 CN" panose="020B0500000000000000" pitchFamily="34" charset="-122"/>
              <a:cs typeface="阿里巴巴普惠体" panose="00020600040101010101" pitchFamily="18" charset="-122"/>
              <a:sym typeface="思源黑体 CN" panose="020B0500000000000000" pitchFamily="34" charset="-122"/>
            </a:endParaRPr>
          </a:p>
        </p:txBody>
      </p:sp>
      <p:grpSp>
        <p:nvGrpSpPr>
          <p:cNvPr id="14" name="组合 13">
            <a:extLst>
              <a:ext uri="{FF2B5EF4-FFF2-40B4-BE49-F238E27FC236}">
                <a16:creationId xmlns:a16="http://schemas.microsoft.com/office/drawing/2014/main" id="{EF62EE63-C6A1-012F-160B-F1011AE67519}"/>
              </a:ext>
            </a:extLst>
          </p:cNvPr>
          <p:cNvGrpSpPr/>
          <p:nvPr/>
        </p:nvGrpSpPr>
        <p:grpSpPr>
          <a:xfrm>
            <a:off x="637894" y="842059"/>
            <a:ext cx="4092098" cy="120864"/>
            <a:chOff x="7606416" y="1550405"/>
            <a:chExt cx="4092098" cy="120864"/>
          </a:xfrm>
        </p:grpSpPr>
        <p:sp>
          <p:nvSpPr>
            <p:cNvPr id="15" name="平行四边形 14">
              <a:extLst>
                <a:ext uri="{FF2B5EF4-FFF2-40B4-BE49-F238E27FC236}">
                  <a16:creationId xmlns:a16="http://schemas.microsoft.com/office/drawing/2014/main" id="{380F7D27-8C4A-F9E8-DC28-297B9A45D7B2}"/>
                </a:ext>
              </a:extLst>
            </p:cNvPr>
            <p:cNvSpPr/>
            <p:nvPr userDrawn="1">
              <p:custDataLst>
                <p:tags r:id="rId4"/>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6" name="平行四边形 15">
              <a:extLst>
                <a:ext uri="{FF2B5EF4-FFF2-40B4-BE49-F238E27FC236}">
                  <a16:creationId xmlns:a16="http://schemas.microsoft.com/office/drawing/2014/main" id="{829B3B8F-F37C-900C-09C4-F7B047154118}"/>
                </a:ext>
              </a:extLst>
            </p:cNvPr>
            <p:cNvSpPr/>
            <p:nvPr userDrawn="1">
              <p:custDataLst>
                <p:tags r:id="rId5"/>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7" name="平行四边形 16">
              <a:extLst>
                <a:ext uri="{FF2B5EF4-FFF2-40B4-BE49-F238E27FC236}">
                  <a16:creationId xmlns:a16="http://schemas.microsoft.com/office/drawing/2014/main" id="{0971263B-02BB-DB81-526E-65BAEB5D5786}"/>
                </a:ext>
              </a:extLst>
            </p:cNvPr>
            <p:cNvSpPr/>
            <p:nvPr userDrawn="1">
              <p:custDataLst>
                <p:tags r:id="rId6"/>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8" name="平行四边形 17">
              <a:extLst>
                <a:ext uri="{FF2B5EF4-FFF2-40B4-BE49-F238E27FC236}">
                  <a16:creationId xmlns:a16="http://schemas.microsoft.com/office/drawing/2014/main" id="{80B73170-6F76-003C-DCA1-E224FDF6B84F}"/>
                </a:ext>
              </a:extLst>
            </p:cNvPr>
            <p:cNvSpPr/>
            <p:nvPr userDrawn="1">
              <p:custDataLst>
                <p:tags r:id="rId7"/>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9" name="直接连接符 18">
              <a:extLst>
                <a:ext uri="{FF2B5EF4-FFF2-40B4-BE49-F238E27FC236}">
                  <a16:creationId xmlns:a16="http://schemas.microsoft.com/office/drawing/2014/main" id="{886D98FC-C939-4D04-C8B3-254798CFBA5A}"/>
                </a:ext>
              </a:extLst>
            </p:cNvPr>
            <p:cNvCxnSpPr/>
            <p:nvPr userDrawn="1">
              <p:custDataLst>
                <p:tags r:id="rId8"/>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to="" calcmode="lin" valueType="num">
                                      <p:cBhvr>
                                        <p:cTn id="7" dur="500" fill="hold">
                                          <p:stCondLst>
                                            <p:cond delay="0"/>
                                          </p:stCondLst>
                                        </p:cTn>
                                        <p:tgtEl>
                                          <p:spTgt spid="3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8" dur="500" fill="hold">
                                          <p:stCondLst>
                                            <p:cond delay="0"/>
                                          </p:stCondLst>
                                        </p:cTn>
                                        <p:tgtEl>
                                          <p:spTgt spid="3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9" dur="500" fill="hold">
                                          <p:stCondLst>
                                            <p:cond delay="0"/>
                                          </p:stCondLst>
                                        </p:cTn>
                                        <p:tgtEl>
                                          <p:spTgt spid="34"/>
                                        </p:tgtEl>
                                        <p:attrNameLst>
                                          <p:attrName>style.opacity</p:attrName>
                                        </p:attrNameLst>
                                      </p:cBhvr>
                                      <p:tavLst>
                                        <p:tav tm="0">
                                          <p:val>
                                            <p:strVal val="0"/>
                                          </p:val>
                                        </p:tav>
                                        <p:tav tm="100000">
                                          <p:val>
                                            <p:strVal val="1"/>
                                          </p:val>
                                        </p:tav>
                                      </p:tavLst>
                                    </p:anim>
                                  </p:childTnLst>
                                </p:cTn>
                              </p:par>
                              <p:par>
                                <p:cTn id="10" presetID="10" presetClass="entr" presetSubtype="0" fill="hold" grpId="0" nodeType="with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Effect transition="in" filter="fade">
                                      <p:cBhvr>
                                        <p:cTn id="12" dur="300"/>
                                        <p:tgtEl>
                                          <p:spTgt spid="13"/>
                                        </p:tgtEl>
                                      </p:cBhvr>
                                    </p:animEffect>
                                    <p:anim to="" calcmode="lin" valueType="num">
                                      <p:cBhvr>
                                        <p:cTn id="13" dur="60" fill="remove">
                                          <p:stCondLst>
                                            <p:cond delay="0"/>
                                          </p:stCondLst>
                                        </p:cTn>
                                        <p:tgtEl>
                                          <p:spTgt spid="13"/>
                                        </p:tgtEl>
                                        <p:attrNameLst>
                                          <p:attrName>ppt_x</p:attrName>
                                        </p:attrNameLst>
                                      </p:cBhvr>
                                      <p:tavLst>
                                        <p:tav tm="0" fmla="$">
                                          <p:val>
                                            <p:strVal val="#ppt_x"/>
                                          </p:val>
                                        </p:tav>
                                        <p:tav tm="100000" fmla="$">
                                          <p:val>
                                            <p:strVal val="#ppt_x+rand(ppt_w)-ppt_w/2"/>
                                          </p:val>
                                        </p:tav>
                                      </p:tavLst>
                                    </p:anim>
                                    <p:anim to="" calcmode="lin" valueType="num">
                                      <p:cBhvr>
                                        <p:cTn id="14" dur="60" fill="remove">
                                          <p:stCondLst>
                                            <p:cond delay="0"/>
                                          </p:stCondLst>
                                        </p:cTn>
                                        <p:tgtEl>
                                          <p:spTgt spid="13"/>
                                        </p:tgtEl>
                                        <p:attrNameLst>
                                          <p:attrName>ppt_y</p:attrName>
                                        </p:attrNameLst>
                                      </p:cBhvr>
                                      <p:tavLst>
                                        <p:tav tm="0" fmla="$">
                                          <p:val>
                                            <p:strVal val="#ppt_y"/>
                                          </p:val>
                                        </p:tav>
                                        <p:tav tm="100000" fmla="$">
                                          <p:val>
                                            <p:strVal val="#ppt_y+rand(ppt_h)-ppt_h/2"/>
                                          </p:val>
                                        </p:tav>
                                      </p:tavLst>
                                    </p:anim>
                                    <p:animScale>
                                      <p:cBhvr>
                                        <p:cTn id="15" dur="100" accel="50000" fill="remove">
                                          <p:stCondLst>
                                            <p:cond delay="50"/>
                                          </p:stCondLst>
                                        </p:cTn>
                                        <p:tgtEl>
                                          <p:spTgt spid="13"/>
                                        </p:tgtEl>
                                      </p:cBhvr>
                                      <p:from x="100000" y="100000"/>
                                      <p:to x="250000" y="250000"/>
                                    </p:animScale>
                                    <p:animScale>
                                      <p:cBhvr>
                                        <p:cTn id="16" dur="150" accel="50000" fill="remove">
                                          <p:stCondLst>
                                            <p:cond delay="150"/>
                                          </p:stCondLst>
                                        </p:cTn>
                                        <p:tgtEl>
                                          <p:spTgt spid="13"/>
                                        </p:tgtEl>
                                      </p:cBhvr>
                                      <p:from x="100000" y="100000"/>
                                      <p:to x="150000" y="150000"/>
                                    </p:animScale>
                                    <p:anim to="" calcmode="lin" valueType="num">
                                      <p:cBhvr>
                                        <p:cTn id="17" dur="60" fill="remove">
                                          <p:stCondLst>
                                            <p:cond delay="150"/>
                                          </p:stCondLst>
                                        </p:cTn>
                                        <p:tgtEl>
                                          <p:spTgt spid="13"/>
                                        </p:tgtEl>
                                        <p:attrNameLst>
                                          <p:attrName>ppt_x</p:attrName>
                                        </p:attrNameLst>
                                      </p:cBhvr>
                                      <p:tavLst>
                                        <p:tav tm="0" fmla="$">
                                          <p:val>
                                            <p:strVal val="#ppt_x"/>
                                          </p:val>
                                        </p:tav>
                                        <p:tav tm="100000" fmla="$">
                                          <p:val>
                                            <p:strVal val="#ppt_x+#ppt_w/2"/>
                                          </p:val>
                                        </p:tav>
                                      </p:tavLst>
                                    </p:anim>
                                    <p:anim to="" calcmode="lin" valueType="num">
                                      <p:cBhvr>
                                        <p:cTn id="18" dur="60" fill="remove">
                                          <p:stCondLst>
                                            <p:cond delay="150"/>
                                          </p:stCondLst>
                                        </p:cTn>
                                        <p:tgtEl>
                                          <p:spTgt spid="13"/>
                                        </p:tgtEl>
                                        <p:attrNameLst>
                                          <p:attrName>ppt_y</p:attrName>
                                        </p:attrNameLst>
                                      </p:cBhvr>
                                      <p:tavLst>
                                        <p:tav tm="0" fmla="$">
                                          <p:val>
                                            <p:strVal val="#ppt_y"/>
                                          </p:val>
                                        </p:tav>
                                        <p:tav tm="100000" fmla="$">
                                          <p:val>
                                            <p:strVal val="#ppt_y+#ppt_h/3"/>
                                          </p:val>
                                        </p:tav>
                                      </p:tavLst>
                                    </p:anim>
                                  </p:childTnLst>
                                </p:cTn>
                              </p:par>
                              <p:par>
                                <p:cTn id="19" presetID="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to="" calcmode="lin" valueType="num">
                                      <p:cBhvr>
                                        <p:cTn id="21" dur="500" fill="hold">
                                          <p:stCondLst>
                                            <p:cond delay="0"/>
                                          </p:stCondLst>
                                        </p:cTn>
                                        <p:tgtEl>
                                          <p:spTgt spid="1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2" dur="500" fill="hold">
                                          <p:stCondLst>
                                            <p:cond delay="0"/>
                                          </p:stCondLst>
                                        </p:cTn>
                                        <p:tgtEl>
                                          <p:spTgt spid="1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3" dur="500" fill="hold">
                                          <p:stCondLst>
                                            <p:cond delay="0"/>
                                          </p:stCondLst>
                                        </p:cTn>
                                        <p:tgtEl>
                                          <p:spTgt spid="14"/>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3" name="Text1"/>
          <p:cNvSpPr>
            <a:spLocks noGrp="1"/>
          </p:cNvSpPr>
          <p:nvPr>
            <p:custDataLst>
              <p:tags r:id="rId2"/>
            </p:custDataLst>
          </p:nvPr>
        </p:nvSpPr>
        <p:spPr>
          <a:xfrm>
            <a:off x="591239" y="375618"/>
            <a:ext cx="4681084" cy="509381"/>
          </a:xfrm>
          <a:prstGeom prst="rect">
            <a:avLst/>
          </a:prstGeom>
        </p:spPr>
        <p:txBody>
          <a:bodyPr wrap="square">
            <a:norm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pitchFamily="18" charset="-122"/>
                <a:cs typeface="+mj-cs"/>
              </a:defRPr>
            </a:lvl1pPr>
          </a:lstStyle>
          <a:p>
            <a:pPr marL="0" marR="0" lvl="0" algn="l" defTabSz="457200" rtl="0" eaLnBrk="1" fontAlgn="auto" latinLnBrk="0" hangingPunct="1">
              <a:lnSpc>
                <a:spcPct val="100000"/>
              </a:lnSpc>
              <a:spcBef>
                <a:spcPts val="0"/>
              </a:spcBef>
              <a:spcAft>
                <a:spcPts val="0"/>
              </a:spcAft>
              <a:buClrTx/>
              <a:buSzTx/>
              <a:buFontTx/>
              <a:buNone/>
              <a:defRPr/>
            </a:pPr>
            <a:r>
              <a:rPr lang="zh-CN" altLang="en-US" b="1" noProof="0" dirty="0">
                <a:ln>
                  <a:noFill/>
                </a:ln>
                <a:solidFill>
                  <a:schemeClr val="accent1"/>
                </a:solidFill>
                <a:effectLst/>
                <a:uLnTx/>
                <a:uFillTx/>
                <a:latin typeface="思源黑体 CN" panose="020B0500000000000000" pitchFamily="34" charset="-122"/>
                <a:ea typeface="思源黑体 CN" panose="020B0500000000000000" pitchFamily="34" charset="-122"/>
                <a:sym typeface="思源黑体 CN" panose="020B0500000000000000" pitchFamily="34" charset="-122"/>
              </a:rPr>
              <a:t>结果</a:t>
            </a:r>
            <a:endParaRPr lang="zh-CN" altLang="en-US" b="1" dirty="0">
              <a:solidFill>
                <a:schemeClr val="accent1"/>
              </a:solidFill>
              <a:latin typeface="思源黑体 CN" panose="020B0500000000000000" pitchFamily="34" charset="-122"/>
              <a:ea typeface="思源黑体 CN" panose="020B0500000000000000" pitchFamily="34" charset="-122"/>
              <a:cs typeface="阿里巴巴普惠体" panose="00020600040101010101" pitchFamily="18" charset="-122"/>
              <a:sym typeface="思源黑体 CN" panose="020B0500000000000000" pitchFamily="34" charset="-122"/>
            </a:endParaRPr>
          </a:p>
        </p:txBody>
      </p:sp>
      <p:sp>
        <p:nvSpPr>
          <p:cNvPr id="120" name="Text2"/>
          <p:cNvSpPr txBox="1"/>
          <p:nvPr>
            <p:custDataLst>
              <p:tags r:id="rId3"/>
            </p:custDataLst>
          </p:nvPr>
        </p:nvSpPr>
        <p:spPr>
          <a:xfrm>
            <a:off x="908076" y="962923"/>
            <a:ext cx="10400542" cy="2900160"/>
          </a:xfrm>
          <a:prstGeom prst="rect">
            <a:avLst/>
          </a:prstGeom>
          <a:noFill/>
        </p:spPr>
        <p:txBody>
          <a:bodyPr wrap="square" rtlCol="0">
            <a:normAutofit/>
          </a:bodyPr>
          <a:lstStyle/>
          <a:p>
            <a:pPr>
              <a:lnSpc>
                <a:spcPct val="130000"/>
              </a:lnSpc>
              <a:spcBef>
                <a:spcPts val="300"/>
              </a:spcBef>
              <a:spcAft>
                <a:spcPts val="500"/>
              </a:spcAft>
              <a:defRPr/>
            </a:pPr>
            <a:r>
              <a:rPr lang="zh-CN" altLang="en-US" sz="1600" kern="0" dirty="0">
                <a:latin typeface="微软雅黑" panose="020B0503020204020204" pitchFamily="34" charset="-122"/>
                <a:ea typeface="微软雅黑" panose="020B0503020204020204" pitchFamily="34" charset="-122"/>
                <a:sym typeface="思源黑体 CN" panose="020B0500000000000000" pitchFamily="34" charset="-122"/>
              </a:rPr>
              <a:t>主要结果如表</a:t>
            </a:r>
            <a:r>
              <a:rPr lang="en-US" altLang="zh-CN" sz="1600" kern="0" dirty="0">
                <a:latin typeface="微软雅黑" panose="020B0503020204020204" pitchFamily="34" charset="-122"/>
                <a:ea typeface="微软雅黑" panose="020B0503020204020204" pitchFamily="34" charset="-122"/>
                <a:sym typeface="思源黑体 CN" panose="020B0500000000000000" pitchFamily="34" charset="-122"/>
              </a:rPr>
              <a:t>1</a:t>
            </a:r>
            <a:r>
              <a:rPr lang="zh-CN" altLang="en-US" sz="1600" kern="0" dirty="0">
                <a:latin typeface="微软雅黑" panose="020B0503020204020204" pitchFamily="34" charset="-122"/>
                <a:ea typeface="微软雅黑" panose="020B0503020204020204" pitchFamily="34" charset="-122"/>
                <a:sym typeface="思源黑体 CN" panose="020B0500000000000000" pitchFamily="34" charset="-122"/>
              </a:rPr>
              <a:t>所示。</a:t>
            </a:r>
            <a:r>
              <a:rPr lang="zh-CN" altLang="en-US" sz="1600" b="1" kern="0" dirty="0">
                <a:latin typeface="微软雅黑" panose="020B0503020204020204" pitchFamily="34" charset="-122"/>
                <a:ea typeface="微软雅黑" panose="020B0503020204020204" pitchFamily="34" charset="-122"/>
                <a:sym typeface="思源黑体 CN" panose="020B0500000000000000" pitchFamily="34" charset="-122"/>
              </a:rPr>
              <a:t>抖动</a:t>
            </a:r>
            <a:r>
              <a:rPr lang="zh-CN" altLang="en-US" sz="1600" kern="0" dirty="0">
                <a:latin typeface="微软雅黑" panose="020B0503020204020204" pitchFamily="34" charset="-122"/>
                <a:ea typeface="微软雅黑" panose="020B0503020204020204" pitchFamily="34" charset="-122"/>
                <a:sym typeface="思源黑体 CN" panose="020B0500000000000000" pitchFamily="34" charset="-122"/>
              </a:rPr>
              <a:t>不能提高</a:t>
            </a:r>
            <a:r>
              <a:rPr lang="en-US" altLang="zh-CN" sz="1600" kern="0" dirty="0">
                <a:latin typeface="微软雅黑" panose="020B0503020204020204" pitchFamily="34" charset="-122"/>
                <a:ea typeface="微软雅黑" panose="020B0503020204020204" pitchFamily="34" charset="-122"/>
                <a:sym typeface="思源黑体 CN" panose="020B0500000000000000" pitchFamily="34" charset="-122"/>
              </a:rPr>
              <a:t>PD</a:t>
            </a:r>
            <a:r>
              <a:rPr lang="zh-CN" altLang="en-US" sz="1600" kern="0" dirty="0">
                <a:latin typeface="微软雅黑" panose="020B0503020204020204" pitchFamily="34" charset="-122"/>
                <a:ea typeface="微软雅黑" panose="020B0503020204020204" pitchFamily="34" charset="-122"/>
                <a:sym typeface="思源黑体 CN" panose="020B0500000000000000" pitchFamily="34" charset="-122"/>
              </a:rPr>
              <a:t>运动状态分类的性能，因为它引入了快速波动，看起来类似于运动障碍。</a:t>
            </a:r>
            <a:r>
              <a:rPr lang="zh-CN" altLang="en-US" sz="1600" b="1" kern="0" dirty="0">
                <a:latin typeface="微软雅黑" panose="020B0503020204020204" pitchFamily="34" charset="-122"/>
                <a:ea typeface="微软雅黑" panose="020B0503020204020204" pitchFamily="34" charset="-122"/>
                <a:sym typeface="思源黑体 CN" panose="020B0500000000000000" pitchFamily="34" charset="-122"/>
              </a:rPr>
              <a:t>裁剪</a:t>
            </a:r>
            <a:r>
              <a:rPr lang="zh-CN" altLang="en-US" sz="1600" kern="0" dirty="0">
                <a:latin typeface="微软雅黑" panose="020B0503020204020204" pitchFamily="34" charset="-122"/>
                <a:ea typeface="微软雅黑" panose="020B0503020204020204" pitchFamily="34" charset="-122"/>
                <a:sym typeface="思源黑体 CN" panose="020B0500000000000000" pitchFamily="34" charset="-122"/>
              </a:rPr>
              <a:t>也会失败，因为它会丢失</a:t>
            </a:r>
            <a:r>
              <a:rPr lang="en-US" altLang="zh-CN" sz="1600" kern="0" dirty="0">
                <a:latin typeface="微软雅黑" panose="020B0503020204020204" pitchFamily="34" charset="-122"/>
                <a:ea typeface="微软雅黑" panose="020B0503020204020204" pitchFamily="34" charset="-122"/>
                <a:sym typeface="思源黑体 CN" panose="020B0500000000000000" pitchFamily="34" charset="-122"/>
              </a:rPr>
              <a:t>2/3</a:t>
            </a:r>
            <a:r>
              <a:rPr lang="zh-CN" altLang="en-US" sz="1600" kern="0" dirty="0">
                <a:latin typeface="微软雅黑" panose="020B0503020204020204" pitchFamily="34" charset="-122"/>
                <a:ea typeface="微软雅黑" panose="020B0503020204020204" pitchFamily="34" charset="-122"/>
                <a:sym typeface="思源黑体 CN" panose="020B0500000000000000" pitchFamily="34" charset="-122"/>
              </a:rPr>
              <a:t>窗口样本的信息，对于小数据集来说，这可能是一个关键的损失。裁剪无事件区域也会阻碍学习过程，并可能导致性能不佳。</a:t>
            </a:r>
            <a:r>
              <a:rPr lang="zh-CN" altLang="en-US" sz="1600" b="1" kern="0" dirty="0">
                <a:latin typeface="微软雅黑" panose="020B0503020204020204" pitchFamily="34" charset="-122"/>
                <a:ea typeface="微软雅黑" panose="020B0503020204020204" pitchFamily="34" charset="-122"/>
                <a:sym typeface="思源黑体 CN" panose="020B0500000000000000" pitchFamily="34" charset="-122"/>
              </a:rPr>
              <a:t>缩放和幅度扭曲</a:t>
            </a:r>
            <a:r>
              <a:rPr lang="zh-CN" altLang="en-US" sz="1600" kern="0" dirty="0">
                <a:latin typeface="微软雅黑" panose="020B0503020204020204" pitchFamily="34" charset="-122"/>
                <a:ea typeface="微软雅黑" panose="020B0503020204020204" pitchFamily="34" charset="-122"/>
                <a:sym typeface="思源黑体 CN" panose="020B0500000000000000" pitchFamily="34" charset="-122"/>
              </a:rPr>
              <a:t>也会失败，因为信号强度的改变可能会改变标签。</a:t>
            </a:r>
            <a:endParaRPr lang="en-US" altLang="zh-CN" sz="1600" kern="0" dirty="0">
              <a:latin typeface="微软雅黑" panose="020B0503020204020204" pitchFamily="34" charset="-122"/>
              <a:ea typeface="微软雅黑" panose="020B0503020204020204" pitchFamily="34" charset="-122"/>
              <a:sym typeface="思源黑体 CN" panose="020B0500000000000000" pitchFamily="34" charset="-122"/>
            </a:endParaRPr>
          </a:p>
          <a:p>
            <a:pPr>
              <a:lnSpc>
                <a:spcPct val="130000"/>
              </a:lnSpc>
              <a:spcBef>
                <a:spcPts val="300"/>
              </a:spcBef>
              <a:spcAft>
                <a:spcPts val="500"/>
              </a:spcAft>
              <a:defRPr/>
            </a:pPr>
            <a:r>
              <a:rPr lang="zh-CN" altLang="zh-CN" sz="1600" b="1" dirty="0">
                <a:latin typeface="微软雅黑" panose="020B0503020204020204" pitchFamily="34" charset="-122"/>
                <a:ea typeface="微软雅黑" panose="020B0503020204020204" pitchFamily="34" charset="-122"/>
              </a:rPr>
              <a:t>旋转、排列</a:t>
            </a:r>
            <a:r>
              <a:rPr lang="zh-CN" altLang="zh-CN" sz="1600" dirty="0">
                <a:latin typeface="微软雅黑" panose="020B0503020204020204" pitchFamily="34" charset="-122"/>
                <a:ea typeface="微软雅黑" panose="020B0503020204020204" pitchFamily="34" charset="-122"/>
              </a:rPr>
              <a:t>和</a:t>
            </a:r>
            <a:r>
              <a:rPr lang="zh-CN" altLang="zh-CN" sz="1600" b="1" dirty="0">
                <a:latin typeface="微软雅黑" panose="020B0503020204020204" pitchFamily="34" charset="-122"/>
                <a:ea typeface="微软雅黑" panose="020B0503020204020204" pitchFamily="34" charset="-122"/>
              </a:rPr>
              <a:t>时间扭曲</a:t>
            </a:r>
            <a:r>
              <a:rPr lang="zh-CN" altLang="zh-CN" sz="1600" dirty="0">
                <a:latin typeface="微软雅黑" panose="020B0503020204020204" pitchFamily="34" charset="-122"/>
                <a:ea typeface="微软雅黑" panose="020B0503020204020204" pitchFamily="34" charset="-122"/>
              </a:rPr>
              <a:t>方法提高了</a:t>
            </a:r>
            <a:r>
              <a:rPr lang="en-US" altLang="zh-CN" sz="1600" dirty="0">
                <a:latin typeface="微软雅黑" panose="020B0503020204020204" pitchFamily="34" charset="-122"/>
                <a:ea typeface="微软雅黑" panose="020B0503020204020204" pitchFamily="34" charset="-122"/>
              </a:rPr>
              <a:t>PD</a:t>
            </a:r>
            <a:r>
              <a:rPr lang="zh-CN" altLang="zh-CN" sz="1600" dirty="0">
                <a:latin typeface="微软雅黑" panose="020B0503020204020204" pitchFamily="34" charset="-122"/>
                <a:ea typeface="微软雅黑" panose="020B0503020204020204" pitchFamily="34" charset="-122"/>
              </a:rPr>
              <a:t>运动状态分类的性能。</a:t>
            </a:r>
            <a:r>
              <a:rPr lang="zh-CN" altLang="zh-CN" sz="1600" u="sng" dirty="0">
                <a:latin typeface="微软雅黑" panose="020B0503020204020204" pitchFamily="34" charset="-122"/>
                <a:ea typeface="微软雅黑" panose="020B0503020204020204" pitchFamily="34" charset="-122"/>
              </a:rPr>
              <a:t>单个</a:t>
            </a:r>
            <a:r>
              <a:rPr lang="zh-CN" altLang="zh-CN" sz="1600" dirty="0">
                <a:latin typeface="微软雅黑" panose="020B0503020204020204" pitchFamily="34" charset="-122"/>
                <a:ea typeface="微软雅黑" panose="020B0503020204020204" pitchFamily="34" charset="-122"/>
              </a:rPr>
              <a:t>数据增强方法中的最佳性能是通过</a:t>
            </a:r>
            <a:r>
              <a:rPr lang="zh-CN" altLang="zh-CN" sz="1600" b="1" dirty="0">
                <a:latin typeface="微软雅黑" panose="020B0503020204020204" pitchFamily="34" charset="-122"/>
                <a:ea typeface="微软雅黑" panose="020B0503020204020204" pitchFamily="34" charset="-122"/>
              </a:rPr>
              <a:t>旋转</a:t>
            </a:r>
            <a:r>
              <a:rPr lang="zh-CN" altLang="zh-CN" sz="1600" dirty="0">
                <a:latin typeface="微软雅黑" panose="020B0503020204020204" pitchFamily="34" charset="-122"/>
                <a:ea typeface="微软雅黑" panose="020B0503020204020204" pitchFamily="34" charset="-122"/>
              </a:rPr>
              <a:t>来实现的。</a:t>
            </a:r>
            <a:r>
              <a:rPr lang="zh-CN" altLang="en-US" sz="1600" b="1" dirty="0">
                <a:latin typeface="微软雅黑" panose="020B0503020204020204" pitchFamily="34" charset="-122"/>
                <a:ea typeface="微软雅黑" panose="020B0503020204020204" pitchFamily="34" charset="-122"/>
              </a:rPr>
              <a:t>排列</a:t>
            </a:r>
            <a:r>
              <a:rPr lang="zh-CN" altLang="zh-CN" sz="1600" dirty="0">
                <a:latin typeface="微软雅黑" panose="020B0503020204020204" pitchFamily="34" charset="-122"/>
                <a:ea typeface="微软雅黑" panose="020B0503020204020204" pitchFamily="34" charset="-122"/>
              </a:rPr>
              <a:t>和</a:t>
            </a:r>
            <a:r>
              <a:rPr lang="zh-CN" altLang="zh-CN" sz="1600" b="1" dirty="0">
                <a:latin typeface="微软雅黑" panose="020B0503020204020204" pitchFamily="34" charset="-122"/>
                <a:ea typeface="微软雅黑" panose="020B0503020204020204" pitchFamily="34" charset="-122"/>
              </a:rPr>
              <a:t>时间扭曲</a:t>
            </a:r>
            <a:r>
              <a:rPr lang="zh-CN" altLang="zh-CN" sz="1600" dirty="0">
                <a:latin typeface="微软雅黑" panose="020B0503020204020204" pitchFamily="34" charset="-122"/>
                <a:ea typeface="微软雅黑" panose="020B0503020204020204" pitchFamily="34" charset="-122"/>
              </a:rPr>
              <a:t>还通过扰动样本的时间位置来提供性能改进。这些结果表明，可变性的主要来源是任意分割窗口中参与者和事件位置之间的不同传感器位置。所提出的旋转、排列和时间扭曲方法有效地补偿了不必要的变化，并将性能提高了</a:t>
            </a:r>
            <a:r>
              <a:rPr lang="en-US" altLang="zh-CN" sz="1600" dirty="0">
                <a:latin typeface="微软雅黑" panose="020B0503020204020204" pitchFamily="34" charset="-122"/>
                <a:ea typeface="微软雅黑" panose="020B0503020204020204" pitchFamily="34" charset="-122"/>
              </a:rPr>
              <a:t> 3.6-5.1% </a:t>
            </a:r>
            <a:r>
              <a:rPr lang="zh-CN" altLang="zh-CN" sz="1600" dirty="0">
                <a:latin typeface="微软雅黑" panose="020B0503020204020204" pitchFamily="34" charset="-122"/>
                <a:ea typeface="微软雅黑" panose="020B0503020204020204" pitchFamily="34" charset="-122"/>
              </a:rPr>
              <a:t>的准确率。</a:t>
            </a:r>
          </a:p>
          <a:p>
            <a:pPr>
              <a:lnSpc>
                <a:spcPct val="130000"/>
              </a:lnSpc>
              <a:spcBef>
                <a:spcPts val="300"/>
              </a:spcBef>
              <a:spcAft>
                <a:spcPts val="500"/>
              </a:spcAft>
              <a:defRPr/>
            </a:pPr>
            <a:endParaRPr lang="en-US" altLang="zh-CN" sz="1600" kern="0" dirty="0">
              <a:latin typeface="微软雅黑" panose="020B0503020204020204" pitchFamily="34" charset="-122"/>
              <a:ea typeface="微软雅黑" panose="020B0503020204020204" pitchFamily="34" charset="-122"/>
              <a:sym typeface="思源黑体 CN" panose="020B0500000000000000" pitchFamily="34" charset="-122"/>
            </a:endParaRPr>
          </a:p>
          <a:p>
            <a:pPr>
              <a:lnSpc>
                <a:spcPct val="130000"/>
              </a:lnSpc>
              <a:spcBef>
                <a:spcPts val="300"/>
              </a:spcBef>
              <a:spcAft>
                <a:spcPts val="500"/>
              </a:spcAft>
              <a:defRPr/>
            </a:pPr>
            <a:endParaRPr lang="zh-CN" altLang="en-US" sz="1600" kern="0" dirty="0">
              <a:latin typeface="微软雅黑" panose="020B0503020204020204" pitchFamily="34" charset="-122"/>
              <a:ea typeface="微软雅黑" panose="020B0503020204020204" pitchFamily="34" charset="-122"/>
              <a:sym typeface="思源黑体 CN" panose="020B0500000000000000" pitchFamily="34" charset="-122"/>
            </a:endParaRPr>
          </a:p>
        </p:txBody>
      </p:sp>
      <p:grpSp>
        <p:nvGrpSpPr>
          <p:cNvPr id="4" name="组合 3"/>
          <p:cNvGrpSpPr/>
          <p:nvPr/>
        </p:nvGrpSpPr>
        <p:grpSpPr>
          <a:xfrm>
            <a:off x="637894" y="842059"/>
            <a:ext cx="4092098" cy="120864"/>
            <a:chOff x="7606416" y="1550405"/>
            <a:chExt cx="4092098" cy="120864"/>
          </a:xfrm>
        </p:grpSpPr>
        <p:sp>
          <p:nvSpPr>
            <p:cNvPr id="5" name="平行四边形 4"/>
            <p:cNvSpPr/>
            <p:nvPr userDrawn="1">
              <p:custDataLst>
                <p:tags r:id="rId4"/>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6" name="平行四边形 5"/>
            <p:cNvSpPr/>
            <p:nvPr userDrawn="1">
              <p:custDataLst>
                <p:tags r:id="rId5"/>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1" name="平行四边形 10"/>
            <p:cNvSpPr/>
            <p:nvPr userDrawn="1">
              <p:custDataLst>
                <p:tags r:id="rId6"/>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2" name="平行四边形 11"/>
            <p:cNvSpPr/>
            <p:nvPr userDrawn="1">
              <p:custDataLst>
                <p:tags r:id="rId7"/>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3" name="直接连接符 12"/>
            <p:cNvCxnSpPr/>
            <p:nvPr userDrawn="1">
              <p:custDataLst>
                <p:tags r:id="rId8"/>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pic>
        <p:nvPicPr>
          <p:cNvPr id="8" name="图片 7">
            <a:extLst>
              <a:ext uri="{FF2B5EF4-FFF2-40B4-BE49-F238E27FC236}">
                <a16:creationId xmlns:a16="http://schemas.microsoft.com/office/drawing/2014/main" id="{D7466FD7-9230-3173-1F22-45FFA76F5A26}"/>
              </a:ext>
            </a:extLst>
          </p:cNvPr>
          <p:cNvPicPr>
            <a:picLocks noChangeAspect="1"/>
          </p:cNvPicPr>
          <p:nvPr/>
        </p:nvPicPr>
        <p:blipFill>
          <a:blip r:embed="rId11"/>
          <a:stretch>
            <a:fillRect/>
          </a:stretch>
        </p:blipFill>
        <p:spPr>
          <a:xfrm>
            <a:off x="2379440" y="3429000"/>
            <a:ext cx="7433119" cy="26632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anim to="" calcmode="lin" valueType="num">
                                      <p:cBhvr>
                                        <p:cTn id="8" dur="60" fill="remove">
                                          <p:stCondLst>
                                            <p:cond delay="0"/>
                                          </p:stCondLst>
                                        </p:cTn>
                                        <p:tgtEl>
                                          <p:spTgt spid="3"/>
                                        </p:tgtEl>
                                        <p:attrNameLst>
                                          <p:attrName>ppt_x</p:attrName>
                                        </p:attrNameLst>
                                      </p:cBhvr>
                                      <p:tavLst>
                                        <p:tav tm="0" fmla="$">
                                          <p:val>
                                            <p:strVal val="#ppt_x"/>
                                          </p:val>
                                        </p:tav>
                                        <p:tav tm="100000" fmla="$">
                                          <p:val>
                                            <p:strVal val="#ppt_x+rand(ppt_w)-ppt_w/2"/>
                                          </p:val>
                                        </p:tav>
                                      </p:tavLst>
                                    </p:anim>
                                    <p:anim to="" calcmode="lin" valueType="num">
                                      <p:cBhvr>
                                        <p:cTn id="9" dur="60" fill="remove">
                                          <p:stCondLst>
                                            <p:cond delay="0"/>
                                          </p:stCondLst>
                                        </p:cTn>
                                        <p:tgtEl>
                                          <p:spTgt spid="3"/>
                                        </p:tgtEl>
                                        <p:attrNameLst>
                                          <p:attrName>ppt_y</p:attrName>
                                        </p:attrNameLst>
                                      </p:cBhvr>
                                      <p:tavLst>
                                        <p:tav tm="0" fmla="$">
                                          <p:val>
                                            <p:strVal val="#ppt_y"/>
                                          </p:val>
                                        </p:tav>
                                        <p:tav tm="100000" fmla="$">
                                          <p:val>
                                            <p:strVal val="#ppt_y+rand(ppt_h)-ppt_h/2"/>
                                          </p:val>
                                        </p:tav>
                                      </p:tavLst>
                                    </p:anim>
                                    <p:animScale>
                                      <p:cBhvr>
                                        <p:cTn id="10" dur="100" accel="50000" fill="remove">
                                          <p:stCondLst>
                                            <p:cond delay="50"/>
                                          </p:stCondLst>
                                        </p:cTn>
                                        <p:tgtEl>
                                          <p:spTgt spid="3"/>
                                        </p:tgtEl>
                                      </p:cBhvr>
                                      <p:from x="100000" y="100000"/>
                                      <p:to x="250000" y="250000"/>
                                    </p:animScale>
                                    <p:animScale>
                                      <p:cBhvr>
                                        <p:cTn id="11" dur="150" accel="50000" fill="remove">
                                          <p:stCondLst>
                                            <p:cond delay="150"/>
                                          </p:stCondLst>
                                        </p:cTn>
                                        <p:tgtEl>
                                          <p:spTgt spid="3"/>
                                        </p:tgtEl>
                                      </p:cBhvr>
                                      <p:from x="100000" y="100000"/>
                                      <p:to x="150000" y="150000"/>
                                    </p:animScale>
                                    <p:anim to="" calcmode="lin" valueType="num">
                                      <p:cBhvr>
                                        <p:cTn id="12" dur="60" fill="remove">
                                          <p:stCondLst>
                                            <p:cond delay="150"/>
                                          </p:stCondLst>
                                        </p:cTn>
                                        <p:tgtEl>
                                          <p:spTgt spid="3"/>
                                        </p:tgtEl>
                                        <p:attrNameLst>
                                          <p:attrName>ppt_x</p:attrName>
                                        </p:attrNameLst>
                                      </p:cBhvr>
                                      <p:tavLst>
                                        <p:tav tm="0" fmla="$">
                                          <p:val>
                                            <p:strVal val="#ppt_x"/>
                                          </p:val>
                                        </p:tav>
                                        <p:tav tm="100000" fmla="$">
                                          <p:val>
                                            <p:strVal val="#ppt_x+#ppt_w/2"/>
                                          </p:val>
                                        </p:tav>
                                      </p:tavLst>
                                    </p:anim>
                                    <p:anim to="" calcmode="lin" valueType="num">
                                      <p:cBhvr>
                                        <p:cTn id="13" dur="60" fill="remove">
                                          <p:stCondLst>
                                            <p:cond delay="150"/>
                                          </p:stCondLst>
                                        </p:cTn>
                                        <p:tgtEl>
                                          <p:spTgt spid="3"/>
                                        </p:tgtEl>
                                        <p:attrNameLst>
                                          <p:attrName>ppt_y</p:attrName>
                                        </p:attrNameLst>
                                      </p:cBhvr>
                                      <p:tavLst>
                                        <p:tav tm="0" fmla="$">
                                          <p:val>
                                            <p:strVal val="#ppt_y"/>
                                          </p:val>
                                        </p:tav>
                                        <p:tav tm="100000" fmla="$">
                                          <p:val>
                                            <p:strVal val="#ppt_y+#ppt_h/3"/>
                                          </p:val>
                                        </p:tav>
                                      </p:tavLst>
                                    </p:anim>
                                  </p:childTnLst>
                                </p:cTn>
                              </p:par>
                              <p:par>
                                <p:cTn id="14" presetID="0" presetClass="entr" presetSubtype="0" fill="hold" grpId="0" nodeType="withEffect">
                                  <p:stCondLst>
                                    <p:cond delay="0"/>
                                  </p:stCondLst>
                                  <p:childTnLst>
                                    <p:set>
                                      <p:cBhvr>
                                        <p:cTn id="15" dur="1" fill="hold">
                                          <p:stCondLst>
                                            <p:cond delay="0"/>
                                          </p:stCondLst>
                                        </p:cTn>
                                        <p:tgtEl>
                                          <p:spTgt spid="120"/>
                                        </p:tgtEl>
                                        <p:attrNameLst>
                                          <p:attrName>style.visibility</p:attrName>
                                        </p:attrNameLst>
                                      </p:cBhvr>
                                      <p:to>
                                        <p:strVal val="visible"/>
                                      </p:to>
                                    </p:set>
                                    <p:anim to="" calcmode="lin" valueType="num">
                                      <p:cBhvr>
                                        <p:cTn id="16" dur="500" fill="hold">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7" dur="500" fill="hold">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8" dur="500" fill="hold">
                                          <p:stCondLst>
                                            <p:cond delay="0"/>
                                          </p:stCondLst>
                                        </p:cTn>
                                        <p:tgtEl>
                                          <p:spTgt spid="120"/>
                                        </p:tgtEl>
                                        <p:attrNameLst>
                                          <p:attrName>style.opacity</p:attrName>
                                        </p:attrNameLst>
                                      </p:cBhvr>
                                      <p:tavLst>
                                        <p:tav tm="0">
                                          <p:val>
                                            <p:strVal val="0"/>
                                          </p:val>
                                        </p:tav>
                                        <p:tav tm="100000">
                                          <p:val>
                                            <p:strVal val="1"/>
                                          </p:val>
                                        </p:tav>
                                      </p:tavLst>
                                    </p:anim>
                                  </p:childTnLst>
                                </p:cTn>
                              </p:par>
                              <p:par>
                                <p:cTn id="19" presetID="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to="" calcmode="lin" valueType="num">
                                      <p:cBhvr>
                                        <p:cTn id="21" dur="500" fill="hold">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2" dur="500" fill="hold">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3" dur="500" fill="hold">
                                          <p:stCondLst>
                                            <p:cond delay="0"/>
                                          </p:stCondLst>
                                        </p:cTn>
                                        <p:tgtEl>
                                          <p:spTgt spid="4"/>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0" grpId="0"/>
    </p:bldLst>
  </p:timing>
</p:sld>
</file>

<file path=ppt/tags/tag1.xml><?xml version="1.0" encoding="utf-8"?>
<p:tagLst xmlns:a="http://schemas.openxmlformats.org/drawingml/2006/main" xmlns:r="http://schemas.openxmlformats.org/officeDocument/2006/relationships" xmlns:p="http://schemas.openxmlformats.org/presentationml/2006/main">
  <p:tag name="YOO_CHATPPT" val="1"/>
</p:tagLst>
</file>

<file path=ppt/tags/tag10.xml><?xml version="1.0" encoding="utf-8"?>
<p:tagLst xmlns:a="http://schemas.openxmlformats.org/drawingml/2006/main" xmlns:r="http://schemas.openxmlformats.org/officeDocument/2006/relationships" xmlns:p="http://schemas.openxmlformats.org/presentationml/2006/main">
  <p:tag name="KSO_WM_SLIDE_ID" val="diagram20196662_1"/>
  <p:tag name="KSO_WM_TEMPLATE_SUBCATEGORY" val="0"/>
  <p:tag name="KSO_WM_SLIDE_TYPE" val="text"/>
  <p:tag name="KSO_WM_SLIDE_SUBTYPE" val="pureTxt"/>
  <p:tag name="KSO_WM_SLIDE_ITEM_CNT" val="0"/>
  <p:tag name="KSO_WM_SLIDE_INDEX" val="1"/>
  <p:tag name="KSO_WM_SLIDE_SIZE" val="960*500"/>
  <p:tag name="KSO_WM_SLIDE_POSITION" val="0*40"/>
  <p:tag name="KSO_WM_TAG_VERSION" val="1.0"/>
  <p:tag name="KSO_WM_BEAUTIFY_FLAG" val="#wm#"/>
  <p:tag name="KSO_WM_TEMPLATE_CATEGORY" val="diagram"/>
  <p:tag name="KSO_WM_TEMPLATE_INDEX" val="20196662"/>
  <p:tag name="KSO_WM_SLIDE_LAYOUT" val="a_d_f"/>
  <p:tag name="KSO_WM_SLIDE_LAYOUT_CNT" val="1_1_1"/>
  <p:tag name="KSO_WM_SLIDE_CONSTRAINT" val="%7b%22slideConstraint%22%3a%7b%22seriesAreas%22%3a%5b%5d%2c%22singleAreas%22%3a%5b%7b%22shapes%22%3a%5b57%5d%2c%22serialConstraintIndex%22%3a-1%2c%22areatextmark%22%3a0%2c%22pictureprocessmark%22%3a0%7d%5d%7d%7d"/>
  <p:tag name="YOO_CHATPAGE_TYPE" val="YOO_CHATPAGE_CONTENT"/>
  <p:tag name="YOO_CHATPPT" val="638466507989827882"/>
</p:tagLst>
</file>

<file path=ppt/tags/tag11.xml><?xml version="1.0" encoding="utf-8"?>
<p:tagLst xmlns:a="http://schemas.openxmlformats.org/drawingml/2006/main" xmlns:r="http://schemas.openxmlformats.org/officeDocument/2006/relationships" xmlns:p="http://schemas.openxmlformats.org/presentationml/2006/main">
  <p:tag name="KSO_WM_UNIT_PRESET_TEXT" val="为了能让您有更直观的字数感受，并进一步方便使用，我们为您标注了最适合的位置,点击添加正文，文字是您思想的提炼，为了演示发布的良好效果，请言简意赅的阐述您的观点。&#10;点击此处添加正文，文字是您思想的提炼，为了演示发布的良好效果，请言简意赅的阐述您的观点,但请您尽可能提炼思想的精髓。&#10;您的正文已经经简明扼要，字字珠玑，但信息却千丝万缕、错综复杂，需要用更多的文字来表述；但请您尽可能提炼思想的精髓，请言简意赅的阐述您的观点。"/>
  <p:tag name="KSO_WM_UNIT_TEXT_PART_ID" val="4-d"/>
  <p:tag name="KSO_WM_UNIT_TEXT_PART_SIZE" val="254.64*854.5"/>
  <p:tag name="KSO_WM_UNIT_VALUE" val="520"/>
  <p:tag name="KSO_WM_UNIT_HIGHLIGHT" val="0"/>
  <p:tag name="KSO_WM_UNIT_COMPATIBLE" val="0"/>
  <p:tag name="KSO_WM_UNIT_DIAGRAM_ISNUMVISUAL" val="0"/>
  <p:tag name="KSO_WM_UNIT_DIAGRAM_ISREFERUNIT" val="0"/>
  <p:tag name="KSO_WM_UNIT_TYPE" val="f"/>
  <p:tag name="KSO_WM_UNIT_INDEX" val="1"/>
  <p:tag name="KSO_WM_UNIT_ID" val="diagram20196662_1*f*1"/>
  <p:tag name="KSO_WM_TEMPLATE_CATEGORY" val="diagram"/>
  <p:tag name="KSO_WM_TEMPLATE_INDEX" val="20196662"/>
  <p:tag name="KSO_WM_UNIT_LAYERLEVEL" val="1"/>
  <p:tag name="KSO_WM_TAG_VERSION" val="1.0"/>
  <p:tag name="KSO_WM_BEAUTIFY_FLAG" val="#wm#"/>
  <p:tag name="KSO_WM_UNIT_NOCLEAR" val="1"/>
  <p:tag name="KSO_WM_UNIT_ADJUSTLAYOUT_ID" val="32"/>
  <p:tag name="KSO_WM_UNIT_TEXT_PART_ID_V2" val="d-4-1"/>
  <p:tag name="KSO_WM_UNIT_TEXT_FILL_FORE_SCHEMECOLOR_INDEX_BRIGHTNESS" val="0.25"/>
  <p:tag name="KSO_WM_UNIT_TEXT_FILL_FORE_SCHEMECOLOR_INDEX" val="13"/>
  <p:tag name="KSO_WM_UNIT_TEXT_FILL_TYPE" val="1"/>
  <p:tag name="YOO_CHATSHAPE_TYPE" val="YOO_CHATSHAPE_CONTENT"/>
</p:tagLst>
</file>

<file path=ppt/tags/tag12.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此处&#10;添加大标题"/>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diagram20196662_1*a*1"/>
  <p:tag name="KSO_WM_TEMPLATE_CATEGORY" val="diagram"/>
  <p:tag name="KSO_WM_TEMPLATE_INDEX" val="20196662"/>
  <p:tag name="KSO_WM_UNIT_LAYERLEVEL" val="1"/>
  <p:tag name="KSO_WM_TAG_VERSION" val="1.0"/>
  <p:tag name="KSO_WM_BEAUTIFY_FLAG" val="#wm#"/>
  <p:tag name="KSO_WM_UNIT_ADJUSTLAYOUT_ID" val="58"/>
  <p:tag name="KSO_WM_UNIT_TEXT_FILL_FORE_SCHEMECOLOR_INDEX_BRIGHTNESS" val="0.25"/>
  <p:tag name="KSO_WM_UNIT_TEXT_FILL_FORE_SCHEMECOLOR_INDEX" val="13"/>
  <p:tag name="KSO_WM_UNIT_TEXT_FILL_TYPE" val="1"/>
  <p:tag name="YOO_CHATSHAPE_TYPE" val="YOO_CHATSHAPE_TITLE"/>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SLIDE_ID" val="diagram20196662_1"/>
  <p:tag name="KSO_WM_TEMPLATE_SUBCATEGORY" val="0"/>
  <p:tag name="KSO_WM_SLIDE_TYPE" val="text"/>
  <p:tag name="KSO_WM_SLIDE_SUBTYPE" val="pureTxt"/>
  <p:tag name="KSO_WM_SLIDE_ITEM_CNT" val="0"/>
  <p:tag name="KSO_WM_SLIDE_INDEX" val="1"/>
  <p:tag name="KSO_WM_SLIDE_SIZE" val="960*500"/>
  <p:tag name="KSO_WM_SLIDE_POSITION" val="0*40"/>
  <p:tag name="KSO_WM_TAG_VERSION" val="1.0"/>
  <p:tag name="KSO_WM_BEAUTIFY_FLAG" val="#wm#"/>
  <p:tag name="KSO_WM_TEMPLATE_CATEGORY" val="diagram"/>
  <p:tag name="KSO_WM_TEMPLATE_INDEX" val="20196662"/>
  <p:tag name="KSO_WM_SLIDE_LAYOUT" val="a_d_f"/>
  <p:tag name="KSO_WM_SLIDE_LAYOUT_CNT" val="1_1_1"/>
  <p:tag name="KSO_WM_SLIDE_CONSTRAINT" val="%7b%22slideConstraint%22%3a%7b%22seriesAreas%22%3a%5b%5d%2c%22singleAreas%22%3a%5b%7b%22shapes%22%3a%5b57%5d%2c%22serialConstraintIndex%22%3a-1%2c%22areatextmark%22%3a0%2c%22pictureprocessmark%22%3a0%7d%5d%7d%7d"/>
  <p:tag name="YOO_CHATPAGE_TYPE" val="YOO_CHATPAGE_CONTENT"/>
  <p:tag name="YOO_CHATPPT" val="638466507989827882"/>
</p:tagLst>
</file>

<file path=ppt/tags/tag2.xml><?xml version="1.0" encoding="utf-8"?>
<p:tagLst xmlns:a="http://schemas.openxmlformats.org/drawingml/2006/main" xmlns:r="http://schemas.openxmlformats.org/officeDocument/2006/relationships" xmlns:p="http://schemas.openxmlformats.org/presentationml/2006/main">
  <p:tag name="YOO_CHATPAGE_TYPE" val="YOO_CHATPAGE_COVER"/>
  <p:tag name="YOO_CHATPPT" val="638466507989827882"/>
</p:tagLst>
</file>

<file path=ppt/tags/tag20.xml><?xml version="1.0" encoding="utf-8"?>
<p:tagLst xmlns:a="http://schemas.openxmlformats.org/drawingml/2006/main" xmlns:r="http://schemas.openxmlformats.org/officeDocument/2006/relationships" xmlns:p="http://schemas.openxmlformats.org/presentationml/2006/main">
  <p:tag name="KSO_WM_UNIT_PRESET_TEXT" val="为了能让您有更直观的字数感受，并进一步方便使用，我们为您标注了最适合的位置,点击添加正文，文字是您思想的提炼，为了演示发布的良好效果，请言简意赅的阐述您的观点。&#10;点击此处添加正文，文字是您思想的提炼，为了演示发布的良好效果，请言简意赅的阐述您的观点,但请您尽可能提炼思想的精髓。&#10;您的正文已经经简明扼要，字字珠玑，但信息却千丝万缕、错综复杂，需要用更多的文字来表述；但请您尽可能提炼思想的精髓，请言简意赅的阐述您的观点。"/>
  <p:tag name="KSO_WM_UNIT_TEXT_PART_ID" val="4-d"/>
  <p:tag name="KSO_WM_UNIT_TEXT_PART_SIZE" val="254.64*854.5"/>
  <p:tag name="KSO_WM_UNIT_VALUE" val="520"/>
  <p:tag name="KSO_WM_UNIT_HIGHLIGHT" val="0"/>
  <p:tag name="KSO_WM_UNIT_COMPATIBLE" val="0"/>
  <p:tag name="KSO_WM_UNIT_DIAGRAM_ISNUMVISUAL" val="0"/>
  <p:tag name="KSO_WM_UNIT_DIAGRAM_ISREFERUNIT" val="0"/>
  <p:tag name="KSO_WM_UNIT_TYPE" val="f"/>
  <p:tag name="KSO_WM_UNIT_INDEX" val="1"/>
  <p:tag name="KSO_WM_UNIT_ID" val="diagram20196662_1*f*1"/>
  <p:tag name="KSO_WM_TEMPLATE_CATEGORY" val="diagram"/>
  <p:tag name="KSO_WM_TEMPLATE_INDEX" val="20196662"/>
  <p:tag name="KSO_WM_UNIT_LAYERLEVEL" val="1"/>
  <p:tag name="KSO_WM_TAG_VERSION" val="1.0"/>
  <p:tag name="KSO_WM_BEAUTIFY_FLAG" val="#wm#"/>
  <p:tag name="KSO_WM_UNIT_NOCLEAR" val="1"/>
  <p:tag name="KSO_WM_UNIT_ADJUSTLAYOUT_ID" val="32"/>
  <p:tag name="KSO_WM_UNIT_TEXT_PART_ID_V2" val="d-4-1"/>
  <p:tag name="KSO_WM_UNIT_TEXT_FILL_FORE_SCHEMECOLOR_INDEX_BRIGHTNESS" val="0.25"/>
  <p:tag name="KSO_WM_UNIT_TEXT_FILL_FORE_SCHEMECOLOR_INDEX" val="13"/>
  <p:tag name="KSO_WM_UNIT_TEXT_FILL_TYPE" val="1"/>
  <p:tag name="YOO_CHATSHAPE_TYPE" val="YOO_CHATSHAPE_CONTENT"/>
</p:tagLst>
</file>

<file path=ppt/tags/tag21.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此处&#10;添加大标题"/>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diagram20196662_1*a*1"/>
  <p:tag name="KSO_WM_TEMPLATE_CATEGORY" val="diagram"/>
  <p:tag name="KSO_WM_TEMPLATE_INDEX" val="20196662"/>
  <p:tag name="KSO_WM_UNIT_LAYERLEVEL" val="1"/>
  <p:tag name="KSO_WM_TAG_VERSION" val="1.0"/>
  <p:tag name="KSO_WM_BEAUTIFY_FLAG" val="#wm#"/>
  <p:tag name="KSO_WM_UNIT_ADJUSTLAYOUT_ID" val="58"/>
  <p:tag name="KSO_WM_UNIT_TEXT_FILL_FORE_SCHEMECOLOR_INDEX_BRIGHTNESS" val="0.25"/>
  <p:tag name="KSO_WM_UNIT_TEXT_FILL_FORE_SCHEMECOLOR_INDEX" val="13"/>
  <p:tag name="KSO_WM_UNIT_TEXT_FILL_TYPE" val="1"/>
  <p:tag name="YOO_CHATSHAPE_TYPE" val="YOO_CHATSHAPE_TITLE"/>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SLIDE_ID" val="diagram20196662_1"/>
  <p:tag name="KSO_WM_TEMPLATE_SUBCATEGORY" val="0"/>
  <p:tag name="KSO_WM_SLIDE_TYPE" val="text"/>
  <p:tag name="KSO_WM_SLIDE_SUBTYPE" val="pureTxt"/>
  <p:tag name="KSO_WM_SLIDE_ITEM_CNT" val="0"/>
  <p:tag name="KSO_WM_SLIDE_INDEX" val="1"/>
  <p:tag name="KSO_WM_SLIDE_SIZE" val="960*500"/>
  <p:tag name="KSO_WM_SLIDE_POSITION" val="0*40"/>
  <p:tag name="KSO_WM_TAG_VERSION" val="1.0"/>
  <p:tag name="KSO_WM_BEAUTIFY_FLAG" val="#wm#"/>
  <p:tag name="KSO_WM_TEMPLATE_CATEGORY" val="diagram"/>
  <p:tag name="KSO_WM_TEMPLATE_INDEX" val="20196662"/>
  <p:tag name="KSO_WM_SLIDE_LAYOUT" val="a_d_f"/>
  <p:tag name="KSO_WM_SLIDE_LAYOUT_CNT" val="1_1_1"/>
  <p:tag name="KSO_WM_SLIDE_CONSTRAINT" val="%7b%22slideConstraint%22%3a%7b%22seriesAreas%22%3a%5b%5d%2c%22singleAreas%22%3a%5b%7b%22shapes%22%3a%5b57%5d%2c%22serialConstraintIndex%22%3a-1%2c%22areatextmark%22%3a0%2c%22pictureprocessmark%22%3a0%7d%5d%7d%7d"/>
  <p:tag name="YOO_CHATPAGE_TYPE" val="YOO_CHATPAGE_CONTENT"/>
  <p:tag name="YOO_CHATPPT" val="638466507989827882"/>
</p:tagLst>
</file>

<file path=ppt/tags/tag29.xml><?xml version="1.0" encoding="utf-8"?>
<p:tagLst xmlns:a="http://schemas.openxmlformats.org/drawingml/2006/main" xmlns:r="http://schemas.openxmlformats.org/officeDocument/2006/relationships" xmlns:p="http://schemas.openxmlformats.org/presentationml/2006/main">
  <p:tag name="KSO_WM_UNIT_PRESET_TEXT" val="为了能让您有更直观的字数感受，并进一步方便使用，我们为您标注了最适合的位置,点击添加正文，文字是您思想的提炼，为了演示发布的良好效果，请言简意赅的阐述您的观点。&#10;点击此处添加正文，文字是您思想的提炼，为了演示发布的良好效果，请言简意赅的阐述您的观点,但请您尽可能提炼思想的精髓。&#10;您的正文已经经简明扼要，字字珠玑，但信息却千丝万缕、错综复杂，需要用更多的文字来表述；但请您尽可能提炼思想的精髓，请言简意赅的阐述您的观点。"/>
  <p:tag name="KSO_WM_UNIT_TEXT_PART_ID" val="4-d"/>
  <p:tag name="KSO_WM_UNIT_TEXT_PART_SIZE" val="254.64*854.5"/>
  <p:tag name="KSO_WM_UNIT_VALUE" val="520"/>
  <p:tag name="KSO_WM_UNIT_HIGHLIGHT" val="0"/>
  <p:tag name="KSO_WM_UNIT_COMPATIBLE" val="0"/>
  <p:tag name="KSO_WM_UNIT_DIAGRAM_ISNUMVISUAL" val="0"/>
  <p:tag name="KSO_WM_UNIT_DIAGRAM_ISREFERUNIT" val="0"/>
  <p:tag name="KSO_WM_UNIT_TYPE" val="f"/>
  <p:tag name="KSO_WM_UNIT_INDEX" val="1"/>
  <p:tag name="KSO_WM_UNIT_ID" val="diagram20196662_1*f*1"/>
  <p:tag name="KSO_WM_TEMPLATE_CATEGORY" val="diagram"/>
  <p:tag name="KSO_WM_TEMPLATE_INDEX" val="20196662"/>
  <p:tag name="KSO_WM_UNIT_LAYERLEVEL" val="1"/>
  <p:tag name="KSO_WM_TAG_VERSION" val="1.0"/>
  <p:tag name="KSO_WM_BEAUTIFY_FLAG" val="#wm#"/>
  <p:tag name="KSO_WM_UNIT_NOCLEAR" val="1"/>
  <p:tag name="KSO_WM_UNIT_ADJUSTLAYOUT_ID" val="32"/>
  <p:tag name="KSO_WM_UNIT_TEXT_PART_ID_V2" val="d-4-1"/>
  <p:tag name="KSO_WM_UNIT_TEXT_FILL_FORE_SCHEMECOLOR_INDEX_BRIGHTNESS" val="0.25"/>
  <p:tag name="KSO_WM_UNIT_TEXT_FILL_FORE_SCHEMECOLOR_INDEX" val="13"/>
  <p:tag name="KSO_WM_UNIT_TEXT_FILL_TYPE" val="1"/>
  <p:tag name="YOO_CHATSHAPE_TYPE" val="YOO_CHATSHAPE_CONTENT"/>
</p:tagLst>
</file>

<file path=ppt/tags/tag3.xml><?xml version="1.0" encoding="utf-8"?>
<p:tagLst xmlns:a="http://schemas.openxmlformats.org/drawingml/2006/main" xmlns:r="http://schemas.openxmlformats.org/officeDocument/2006/relationships" xmlns:p="http://schemas.openxmlformats.org/presentationml/2006/main">
  <p:tag name="YOO_CHATSHAPE_TYPE" val="YOO_CHATSHAPE_DATE"/>
  <p:tag name="YOO_CHATSHAPE_DATE" val="2024/3/21"/>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SLIDE_ID" val="diagram20196662_1"/>
  <p:tag name="KSO_WM_TEMPLATE_SUBCATEGORY" val="0"/>
  <p:tag name="KSO_WM_SLIDE_TYPE" val="text"/>
  <p:tag name="KSO_WM_SLIDE_SUBTYPE" val="pureTxt"/>
  <p:tag name="KSO_WM_SLIDE_ITEM_CNT" val="0"/>
  <p:tag name="KSO_WM_SLIDE_INDEX" val="1"/>
  <p:tag name="KSO_WM_SLIDE_SIZE" val="960*500"/>
  <p:tag name="KSO_WM_SLIDE_POSITION" val="0*40"/>
  <p:tag name="KSO_WM_TAG_VERSION" val="1.0"/>
  <p:tag name="KSO_WM_BEAUTIFY_FLAG" val="#wm#"/>
  <p:tag name="KSO_WM_TEMPLATE_CATEGORY" val="diagram"/>
  <p:tag name="KSO_WM_TEMPLATE_INDEX" val="20196662"/>
  <p:tag name="KSO_WM_SLIDE_LAYOUT" val="a_d_f"/>
  <p:tag name="KSO_WM_SLIDE_LAYOUT_CNT" val="1_1_1"/>
  <p:tag name="KSO_WM_SLIDE_CONSTRAINT" val="%7b%22slideConstraint%22%3a%7b%22seriesAreas%22%3a%5b%5d%2c%22singleAreas%22%3a%5b%7b%22shapes%22%3a%5b57%5d%2c%22serialConstraintIndex%22%3a-1%2c%22areatextmark%22%3a0%2c%22pictureprocessmark%22%3a0%7d%5d%7d%7d"/>
  <p:tag name="YOO_CHATPAGE_TYPE" val="YOO_CHATPAGE_CONTENT"/>
  <p:tag name="YOO_CHATPPT" val="638466507989827882"/>
</p:tagLst>
</file>

<file path=ppt/tags/tag37.xml><?xml version="1.0" encoding="utf-8"?>
<p:tagLst xmlns:a="http://schemas.openxmlformats.org/drawingml/2006/main" xmlns:r="http://schemas.openxmlformats.org/officeDocument/2006/relationships" xmlns:p="http://schemas.openxmlformats.org/presentationml/2006/main">
  <p:tag name="KSO_WM_UNIT_PRESET_TEXT" val="为了能让您有更直观的字数感受，并进一步方便使用，我们为您标注了最适合的位置,点击添加正文，文字是您思想的提炼，为了演示发布的良好效果，请言简意赅的阐述您的观点。&#10;点击此处添加正文，文字是您思想的提炼，为了演示发布的良好效果，请言简意赅的阐述您的观点,但请您尽可能提炼思想的精髓。&#10;您的正文已经经简明扼要，字字珠玑，但信息却千丝万缕、错综复杂，需要用更多的文字来表述；但请您尽可能提炼思想的精髓，请言简意赅的阐述您的观点。"/>
  <p:tag name="KSO_WM_UNIT_TEXT_PART_ID" val="4-d"/>
  <p:tag name="KSO_WM_UNIT_TEXT_PART_SIZE" val="254.64*854.5"/>
  <p:tag name="KSO_WM_UNIT_VALUE" val="520"/>
  <p:tag name="KSO_WM_UNIT_HIGHLIGHT" val="0"/>
  <p:tag name="KSO_WM_UNIT_COMPATIBLE" val="0"/>
  <p:tag name="KSO_WM_UNIT_DIAGRAM_ISNUMVISUAL" val="0"/>
  <p:tag name="KSO_WM_UNIT_DIAGRAM_ISREFERUNIT" val="0"/>
  <p:tag name="KSO_WM_UNIT_TYPE" val="f"/>
  <p:tag name="KSO_WM_UNIT_INDEX" val="1"/>
  <p:tag name="KSO_WM_UNIT_ID" val="diagram20196662_1*f*1"/>
  <p:tag name="KSO_WM_TEMPLATE_CATEGORY" val="diagram"/>
  <p:tag name="KSO_WM_TEMPLATE_INDEX" val="20196662"/>
  <p:tag name="KSO_WM_UNIT_LAYERLEVEL" val="1"/>
  <p:tag name="KSO_WM_TAG_VERSION" val="1.0"/>
  <p:tag name="KSO_WM_BEAUTIFY_FLAG" val="#wm#"/>
  <p:tag name="KSO_WM_UNIT_NOCLEAR" val="1"/>
  <p:tag name="KSO_WM_UNIT_ADJUSTLAYOUT_ID" val="32"/>
  <p:tag name="KSO_WM_UNIT_TEXT_PART_ID_V2" val="d-4-1"/>
  <p:tag name="KSO_WM_UNIT_TEXT_FILL_FORE_SCHEMECOLOR_INDEX_BRIGHTNESS" val="0.25"/>
  <p:tag name="KSO_WM_UNIT_TEXT_FILL_FORE_SCHEMECOLOR_INDEX" val="13"/>
  <p:tag name="KSO_WM_UNIT_TEXT_FILL_TYPE" val="1"/>
  <p:tag name="YOO_CHATSHAPE_TYPE" val="YOO_CHATSHAPE_CONTENT"/>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FORE_SCHEMECOLOR_INDEX_BRIGHTNESS" val="0.5"/>
  <p:tag name="KSO_WM_UNIT_TEXT_FILL_TYPE" val="1"/>
  <p:tag name="YOO_CHATSHAPE_TYPE" val="YOO_CHATSHAPE_SUBTITLE"/>
  <p:tag name="YOO_CHATSHAPE_SUBTITLE" val="Data Enhancement in Computer Vision"/>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SLIDE_ID" val="diagram20196662_1"/>
  <p:tag name="KSO_WM_TEMPLATE_SUBCATEGORY" val="0"/>
  <p:tag name="KSO_WM_SLIDE_TYPE" val="text"/>
  <p:tag name="KSO_WM_SLIDE_SUBTYPE" val="pureTxt"/>
  <p:tag name="KSO_WM_SLIDE_ITEM_CNT" val="0"/>
  <p:tag name="KSO_WM_SLIDE_INDEX" val="1"/>
  <p:tag name="KSO_WM_SLIDE_SIZE" val="960*500"/>
  <p:tag name="KSO_WM_SLIDE_POSITION" val="0*40"/>
  <p:tag name="KSO_WM_TAG_VERSION" val="1.0"/>
  <p:tag name="KSO_WM_BEAUTIFY_FLAG" val="#wm#"/>
  <p:tag name="KSO_WM_TEMPLATE_CATEGORY" val="diagram"/>
  <p:tag name="KSO_WM_TEMPLATE_INDEX" val="20196662"/>
  <p:tag name="KSO_WM_SLIDE_LAYOUT" val="a_d_f"/>
  <p:tag name="KSO_WM_SLIDE_LAYOUT_CNT" val="1_1_1"/>
  <p:tag name="KSO_WM_SLIDE_CONSTRAINT" val="%7b%22slideConstraint%22%3a%7b%22seriesAreas%22%3a%5b%5d%2c%22singleAreas%22%3a%5b%7b%22shapes%22%3a%5b57%5d%2c%22serialConstraintIndex%22%3a-1%2c%22areatextmark%22%3a0%2c%22pictureprocessmark%22%3a0%7d%5d%7d%7d"/>
  <p:tag name="YOO_CHATPAGE_TYPE" val="YOO_CHATPAGE_CONTENT"/>
  <p:tag name="YOO_CHATPPT" val="638466507989827882"/>
</p:tagLst>
</file>

<file path=ppt/tags/tag45.xml><?xml version="1.0" encoding="utf-8"?>
<p:tagLst xmlns:a="http://schemas.openxmlformats.org/drawingml/2006/main" xmlns:r="http://schemas.openxmlformats.org/officeDocument/2006/relationships" xmlns:p="http://schemas.openxmlformats.org/presentationml/2006/main">
  <p:tag name="KSO_WM_UNIT_PRESET_TEXT" val="为了能让您有更直观的字数感受，并进一步方便使用，我们为您标注了最适合的位置,点击添加正文，文字是您思想的提炼，为了演示发布的良好效果，请言简意赅的阐述您的观点。&#10;点击此处添加正文，文字是您思想的提炼，为了演示发布的良好效果，请言简意赅的阐述您的观点,但请您尽可能提炼思想的精髓。&#10;您的正文已经经简明扼要，字字珠玑，但信息却千丝万缕、错综复杂，需要用更多的文字来表述；但请您尽可能提炼思想的精髓，请言简意赅的阐述您的观点。"/>
  <p:tag name="KSO_WM_UNIT_TEXT_PART_ID" val="4-d"/>
  <p:tag name="KSO_WM_UNIT_TEXT_PART_SIZE" val="254.64*854.5"/>
  <p:tag name="KSO_WM_UNIT_VALUE" val="520"/>
  <p:tag name="KSO_WM_UNIT_HIGHLIGHT" val="0"/>
  <p:tag name="KSO_WM_UNIT_COMPATIBLE" val="0"/>
  <p:tag name="KSO_WM_UNIT_DIAGRAM_ISNUMVISUAL" val="0"/>
  <p:tag name="KSO_WM_UNIT_DIAGRAM_ISREFERUNIT" val="0"/>
  <p:tag name="KSO_WM_UNIT_TYPE" val="f"/>
  <p:tag name="KSO_WM_UNIT_INDEX" val="1"/>
  <p:tag name="KSO_WM_UNIT_ID" val="diagram20196662_1*f*1"/>
  <p:tag name="KSO_WM_TEMPLATE_CATEGORY" val="diagram"/>
  <p:tag name="KSO_WM_TEMPLATE_INDEX" val="20196662"/>
  <p:tag name="KSO_WM_UNIT_LAYERLEVEL" val="1"/>
  <p:tag name="KSO_WM_TAG_VERSION" val="1.0"/>
  <p:tag name="KSO_WM_BEAUTIFY_FLAG" val="#wm#"/>
  <p:tag name="KSO_WM_UNIT_NOCLEAR" val="1"/>
  <p:tag name="KSO_WM_UNIT_ADJUSTLAYOUT_ID" val="32"/>
  <p:tag name="KSO_WM_UNIT_TEXT_PART_ID_V2" val="d-4-1"/>
  <p:tag name="KSO_WM_UNIT_TEXT_FILL_FORE_SCHEMECOLOR_INDEX_BRIGHTNESS" val="0.25"/>
  <p:tag name="KSO_WM_UNIT_TEXT_FILL_FORE_SCHEMECOLOR_INDEX" val="13"/>
  <p:tag name="KSO_WM_UNIT_TEXT_FILL_TYPE" val="1"/>
  <p:tag name="YOO_CHATSHAPE_TYPE" val="YOO_CHATSHAPE_CONTENT"/>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YOO_CHATSHAPE_TYPE" val="YOO_CHATSHAPE_COMPANY"/>
  <p:tag name="YOO_CHATSHAPE_COMPANY" val="BIYOO-CHATPPT TEAM"/>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YOO_CHATPAGE_TYPE" val="YOO_CHATPAGE_CONTENT"/>
  <p:tag name="YOO_CHATPPT" val="638466507989827882"/>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YOO_CHATSHAPE_TYPE" val="YOO_CHATSHAPE_TITLE"/>
  <p:tag name="YOO_CHATSHAPE_TITLE" val="计算机视觉中的数据增强"/>
</p:tagLst>
</file>

<file path=ppt/tags/tag60.xml><?xml version="1.0" encoding="utf-8"?>
<p:tagLst xmlns:a="http://schemas.openxmlformats.org/drawingml/2006/main" xmlns:r="http://schemas.openxmlformats.org/officeDocument/2006/relationships" xmlns:p="http://schemas.openxmlformats.org/presentationml/2006/main">
  <p:tag name="ISLIDE.ICON" val="#145664;#16955;"/>
  <p:tag name="YOO_CHATPAGE_TYPE" val="YOO_CHATPAGE_CONTENT"/>
  <p:tag name="YOO_CHATPPT" val="638466507989827882"/>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ISLIDE.ICON" val="#145664;#16955;"/>
  <p:tag name="YOO_CHATPAGE_TYPE" val="YOO_CHATPAGE_CONTENT"/>
  <p:tag name="YOO_CHATPPT" val="638466507989827882"/>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7.xml><?xml version="1.0" encoding="utf-8"?>
<p:tagLst xmlns:a="http://schemas.openxmlformats.org/drawingml/2006/main" xmlns:r="http://schemas.openxmlformats.org/officeDocument/2006/relationships" xmlns:p="http://schemas.openxmlformats.org/presentationml/2006/main">
  <p:tag name="YOO_CHATPAGE_TYPE" val="YOO_CHATPAGE_CATLOG"/>
  <p:tag name="YOO_CHATPPT" val="638466507989827882"/>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YOO_CHATPAGE_TYPE" val="YOO_CHATPAGE_END"/>
  <p:tag name="YOO_CHATPPT" val="638466507989827882"/>
</p:tagLst>
</file>

<file path=ppt/tags/tag77.xml><?xml version="1.0" encoding="utf-8"?>
<p:tagLst xmlns:a="http://schemas.openxmlformats.org/drawingml/2006/main" xmlns:r="http://schemas.openxmlformats.org/officeDocument/2006/relationships" xmlns:p="http://schemas.openxmlformats.org/presentationml/2006/main">
  <p:tag name="YOO_CHATSHAPE_TYPE" val="YOO_CHATSHAPE_COMPANY"/>
  <p:tag name="YOO_CHATSHAPE_COMPANY" val="BIYOO-CHATPPT TEAM"/>
</p:tagLst>
</file>

<file path=ppt/tags/tag78.xml><?xml version="1.0" encoding="utf-8"?>
<p:tagLst xmlns:a="http://schemas.openxmlformats.org/drawingml/2006/main" xmlns:r="http://schemas.openxmlformats.org/officeDocument/2006/relationships" xmlns:p="http://schemas.openxmlformats.org/presentationml/2006/main">
  <p:tag name="YOO_CHATSHAPE_TYPE" val="YOO_CHATSHAPE_TITLE"/>
  <p:tag name="YOO_CHATSHAPE_TITLE" val="感谢您的观看！"/>
</p:tagLst>
</file>

<file path=ppt/tags/tag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heme/theme1.xml><?xml version="1.0" encoding="utf-8"?>
<a:theme xmlns:a="http://schemas.openxmlformats.org/drawingml/2006/main" name="Office 主题​​_1806478813">
  <a:themeElements>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_1806413277">
  <a:themeElements>
    <a:clrScheme name="自定义 1">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_1807068638">
  <a:themeElements>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10.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11.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12.xml><?xml version="1.0" encoding="utf-8"?>
<a:themeOverride xmlns:a="http://schemas.openxmlformats.org/drawingml/2006/main">
  <a:clrScheme name="自定义 1">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13.xml><?xml version="1.0" encoding="utf-8"?>
<a:themeOverride xmlns:a="http://schemas.openxmlformats.org/drawingml/2006/main">
  <a:clrScheme name="自定义 1">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14.xml><?xml version="1.0" encoding="utf-8"?>
<a:themeOverride xmlns:a="http://schemas.openxmlformats.org/drawingml/2006/main">
  <a:clrScheme name="自定义 1">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15.xml><?xml version="1.0" encoding="utf-8"?>
<a:themeOverride xmlns:a="http://schemas.openxmlformats.org/drawingml/2006/main">
  <a:clrScheme name="自定义 1">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16.xml><?xml version="1.0" encoding="utf-8"?>
<a:themeOverride xmlns:a="http://schemas.openxmlformats.org/drawingml/2006/main">
  <a:clrScheme name="自定义 1">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17.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18.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19.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2.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20.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21.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22.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23.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24.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25.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26.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27.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3.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4.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5.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6.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7.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8.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ppt/theme/themeOverride9.xml><?xml version="1.0" encoding="utf-8"?>
<a:themeOverride xmlns:a="http://schemas.openxmlformats.org/drawingml/2006/main">
  <a:clrScheme name="深色">
    <a:dk1>
      <a:srgbClr val="071D38"/>
    </a:dk1>
    <a:lt1>
      <a:srgbClr val="FFFFFF"/>
    </a:lt1>
    <a:dk2>
      <a:srgbClr val="FFFFFF"/>
    </a:dk2>
    <a:lt2>
      <a:srgbClr val="273649"/>
    </a:lt2>
    <a:accent1>
      <a:srgbClr val="3690FF"/>
    </a:accent1>
    <a:accent2>
      <a:srgbClr val="3BBAEB"/>
    </a:accent2>
    <a:accent3>
      <a:srgbClr val="396AFC"/>
    </a:accent3>
    <a:accent4>
      <a:srgbClr val="B2F7EF"/>
    </a:accent4>
    <a:accent5>
      <a:srgbClr val="48BFE3"/>
    </a:accent5>
    <a:accent6>
      <a:srgbClr val="F5EBC9"/>
    </a:accent6>
    <a:hlink>
      <a:srgbClr val="3690FF"/>
    </a:hlink>
    <a:folHlink>
      <a:srgbClr val="3BBAEB"/>
    </a:folHlink>
  </a:clrScheme>
</a:themeOverride>
</file>

<file path=docProps/app.xml><?xml version="1.0" encoding="utf-8"?>
<Properties xmlns="http://schemas.openxmlformats.org/officeDocument/2006/extended-properties" xmlns:vt="http://schemas.openxmlformats.org/officeDocument/2006/docPropsVTypes">
  <Template/>
  <TotalTime>387</TotalTime>
  <Words>1290</Words>
  <Application>Microsoft Office PowerPoint</Application>
  <PresentationFormat>宽屏</PresentationFormat>
  <Paragraphs>54</Paragraphs>
  <Slides>11</Slides>
  <Notes>11</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11</vt:i4>
      </vt:variant>
    </vt:vector>
  </HeadingPairs>
  <TitlesOfParts>
    <vt:vector size="26" baseType="lpstr">
      <vt:lpstr>PingFangSC-Regular</vt:lpstr>
      <vt:lpstr>WPS-Numbers</vt:lpstr>
      <vt:lpstr>阿里巴巴普惠体</vt:lpstr>
      <vt:lpstr>等线</vt:lpstr>
      <vt:lpstr>等线 Light</vt:lpstr>
      <vt:lpstr>思源黑体 CN</vt:lpstr>
      <vt:lpstr>思源黑体 CN Regular</vt:lpstr>
      <vt:lpstr>微软雅黑</vt:lpstr>
      <vt:lpstr>Arial</vt:lpstr>
      <vt:lpstr>Franklin Gothic Book</vt:lpstr>
      <vt:lpstr>Franklin Gothic Medium</vt:lpstr>
      <vt:lpstr>Times New Roman</vt:lpstr>
      <vt:lpstr>Office 主题​​_1806478813</vt:lpstr>
      <vt:lpstr>2_Office Theme_1806413277</vt:lpstr>
      <vt:lpstr>Office 主题​​_1807068638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十三</dc:creator>
  <cp:lastModifiedBy>十三</cp:lastModifiedBy>
  <cp:revision>11</cp:revision>
  <cp:lastPrinted>2024-03-25T06:34:54Z</cp:lastPrinted>
  <dcterms:created xsi:type="dcterms:W3CDTF">2024-03-21T12:46:36Z</dcterms:created>
  <dcterms:modified xsi:type="dcterms:W3CDTF">2024-03-25T10:20:24Z</dcterms:modified>
</cp:coreProperties>
</file>