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29C4-57AD-427E-87BA-EFA098BF0AB8}" type="datetimeFigureOut">
              <a:rPr lang="zh-CN" altLang="en-US" smtClean="0"/>
              <a:t>2018/6/25/Mon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B8C6E-DD71-4C70-B973-7CF0627A8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98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29C4-57AD-427E-87BA-EFA098BF0AB8}" type="datetimeFigureOut">
              <a:rPr lang="zh-CN" altLang="en-US" smtClean="0"/>
              <a:t>2018/6/25/Mon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B8C6E-DD71-4C70-B973-7CF0627A8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5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29C4-57AD-427E-87BA-EFA098BF0AB8}" type="datetimeFigureOut">
              <a:rPr lang="zh-CN" altLang="en-US" smtClean="0"/>
              <a:t>2018/6/25/Mon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B8C6E-DD71-4C70-B973-7CF0627A8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59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29C4-57AD-427E-87BA-EFA098BF0AB8}" type="datetimeFigureOut">
              <a:rPr lang="zh-CN" altLang="en-US" smtClean="0"/>
              <a:t>2018/6/25/Mon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B8C6E-DD71-4C70-B973-7CF0627A8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2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29C4-57AD-427E-87BA-EFA098BF0AB8}" type="datetimeFigureOut">
              <a:rPr lang="zh-CN" altLang="en-US" smtClean="0"/>
              <a:t>2018/6/25/Mon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B8C6E-DD71-4C70-B973-7CF0627A8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3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29C4-57AD-427E-87BA-EFA098BF0AB8}" type="datetimeFigureOut">
              <a:rPr lang="zh-CN" altLang="en-US" smtClean="0"/>
              <a:t>2018/6/25/Mon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B8C6E-DD71-4C70-B973-7CF0627A8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2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29C4-57AD-427E-87BA-EFA098BF0AB8}" type="datetimeFigureOut">
              <a:rPr lang="zh-CN" altLang="en-US" smtClean="0"/>
              <a:t>2018/6/25/Mon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B8C6E-DD71-4C70-B973-7CF0627A8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05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29C4-57AD-427E-87BA-EFA098BF0AB8}" type="datetimeFigureOut">
              <a:rPr lang="zh-CN" altLang="en-US" smtClean="0"/>
              <a:t>2018/6/25/Mon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B8C6E-DD71-4C70-B973-7CF0627A8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76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29C4-57AD-427E-87BA-EFA098BF0AB8}" type="datetimeFigureOut">
              <a:rPr lang="zh-CN" altLang="en-US" smtClean="0"/>
              <a:t>2018/6/25/Mon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B8C6E-DD71-4C70-B973-7CF0627A8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7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29C4-57AD-427E-87BA-EFA098BF0AB8}" type="datetimeFigureOut">
              <a:rPr lang="zh-CN" altLang="en-US" smtClean="0"/>
              <a:t>2018/6/25/Mon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B8C6E-DD71-4C70-B973-7CF0627A8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92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29C4-57AD-427E-87BA-EFA098BF0AB8}" type="datetimeFigureOut">
              <a:rPr lang="zh-CN" altLang="en-US" smtClean="0"/>
              <a:t>2018/6/25/Mon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B8C6E-DD71-4C70-B973-7CF0627A8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3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F29C4-57AD-427E-87BA-EFA098BF0AB8}" type="datetimeFigureOut">
              <a:rPr lang="zh-CN" altLang="en-US" smtClean="0"/>
              <a:t>2018/6/25/Mon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B8C6E-DD71-4C70-B973-7CF0627A8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5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1268760"/>
            <a:ext cx="7848872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导航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844824"/>
            <a:ext cx="2952328" cy="41044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博主新闻发布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07904" y="1844824"/>
            <a:ext cx="2952328" cy="41044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热点推荐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876256" y="1844740"/>
            <a:ext cx="1656184" cy="410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广告栏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9912" y="51732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 smtClean="0"/>
              <a:t>Index.jsp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67667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608" y="692696"/>
            <a:ext cx="6048672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导航</a:t>
            </a:r>
          </a:p>
        </p:txBody>
      </p:sp>
      <p:sp>
        <p:nvSpPr>
          <p:cNvPr id="5" name="矩形 4"/>
          <p:cNvSpPr/>
          <p:nvPr/>
        </p:nvSpPr>
        <p:spPr>
          <a:xfrm>
            <a:off x="1043608" y="1340768"/>
            <a:ext cx="2016224" cy="38884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博主资料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75856" y="1340768"/>
            <a:ext cx="3744416" cy="38884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博文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26064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Detail.jsp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7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620688"/>
            <a:ext cx="2448272" cy="8640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Index.jsp</a:t>
            </a:r>
            <a:endParaRPr lang="en-US" altLang="zh-CN" dirty="0" smtClean="0"/>
          </a:p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6" name="矩形 5"/>
          <p:cNvSpPr/>
          <p:nvPr/>
        </p:nvSpPr>
        <p:spPr>
          <a:xfrm>
            <a:off x="3995936" y="439865"/>
            <a:ext cx="2016224" cy="8640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Login&amp;Regeister</a:t>
            </a:r>
            <a:endParaRPr lang="en-US" altLang="zh-CN" dirty="0"/>
          </a:p>
          <a:p>
            <a:pPr algn="ctr"/>
            <a:r>
              <a:rPr lang="zh-CN" altLang="en-US" dirty="0" smtClean="0"/>
              <a:t>登录、注册页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9512" y="2924944"/>
            <a:ext cx="2592288" cy="8640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Detail.jsp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博文详细页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16016" y="2060848"/>
            <a:ext cx="20882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博主个人首页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8024" y="3645024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博主增加博文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4" idx="3"/>
          </p:cNvCxnSpPr>
          <p:nvPr/>
        </p:nvCxnSpPr>
        <p:spPr>
          <a:xfrm>
            <a:off x="2915816" y="105273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1619672" y="1628800"/>
            <a:ext cx="7200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148064" y="1484784"/>
            <a:ext cx="5040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9" idx="0"/>
          </p:cNvCxnSpPr>
          <p:nvPr/>
        </p:nvCxnSpPr>
        <p:spPr>
          <a:xfrm>
            <a:off x="5760132" y="306896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14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99792" y="692696"/>
            <a:ext cx="252028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27784" y="1988840"/>
            <a:ext cx="237626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27784" y="3573016"/>
            <a:ext cx="259228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99792" y="4869160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39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4" y="188640"/>
            <a:ext cx="5616624" cy="568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91680" y="764704"/>
            <a:ext cx="518457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博主个人首页 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209789"/>
              </p:ext>
            </p:extLst>
          </p:nvPr>
        </p:nvGraphicFramePr>
        <p:xfrm>
          <a:off x="1907704" y="2265668"/>
          <a:ext cx="4176462" cy="15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77"/>
                <a:gridCol w="696077"/>
                <a:gridCol w="696077"/>
                <a:gridCol w="696077"/>
                <a:gridCol w="696077"/>
                <a:gridCol w="696077"/>
              </a:tblGrid>
              <a:tr h="43729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415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415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415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17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41</Words>
  <Application>Microsoft Office PowerPoint</Application>
  <PresentationFormat>全屏显示(4:3)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wlw</dc:creator>
  <cp:lastModifiedBy>xbany</cp:lastModifiedBy>
  <cp:revision>4</cp:revision>
  <dcterms:created xsi:type="dcterms:W3CDTF">2018-06-25T00:49:59Z</dcterms:created>
  <dcterms:modified xsi:type="dcterms:W3CDTF">2018-06-25T05:23:27Z</dcterms:modified>
</cp:coreProperties>
</file>