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4509120"/>
            <a:ext cx="2448272" cy="12241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Linkit</a:t>
            </a:r>
            <a:r>
              <a:rPr lang="en-US" altLang="zh-TW" dirty="0" smtClean="0"/>
              <a:t> 7697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2996952"/>
            <a:ext cx="165618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繼電器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5976" y="4653136"/>
            <a:ext cx="165618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升壓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5V-&gt; 12V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4653136"/>
            <a:ext cx="165618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電磁閥開關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6444208" y="1124744"/>
            <a:ext cx="165618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浮球</a:t>
            </a:r>
            <a:r>
              <a:rPr lang="zh-TW" altLang="en-US" dirty="0" smtClean="0"/>
              <a:t>溢位開關</a:t>
            </a:r>
            <a:endParaRPr lang="en-US" altLang="zh-TW" dirty="0" smtClean="0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2555776" y="242088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555776" y="242088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508104" y="24208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339752" y="45091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5V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80" y="29969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input</a:t>
            </a:r>
            <a:endParaRPr lang="zh-TW" altLang="en-US" sz="1000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5580112" y="378904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364088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input</a:t>
            </a:r>
            <a:endParaRPr lang="zh-TW" altLang="en-US" sz="10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6012160" y="48691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244408" y="544522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100392" y="5733256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GND</a:t>
            </a:r>
            <a:endParaRPr lang="zh-TW" altLang="en-US" sz="10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5652120" y="544522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508104" y="580526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GND</a:t>
            </a:r>
            <a:endParaRPr lang="zh-TW" altLang="en-US" sz="1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72200" y="46531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12V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08104" y="429309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5V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36096" y="278092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5V</a:t>
            </a:r>
            <a:endParaRPr lang="zh-TW" altLang="en-US" sz="12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259632" y="458112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3V3</a:t>
            </a:r>
            <a:endParaRPr lang="zh-TW" altLang="en-US" sz="1200" dirty="0"/>
          </a:p>
        </p:txBody>
      </p:sp>
      <p:cxnSp>
        <p:nvCxnSpPr>
          <p:cNvPr id="55" name="直線接點 54"/>
          <p:cNvCxnSpPr/>
          <p:nvPr/>
        </p:nvCxnSpPr>
        <p:spPr>
          <a:xfrm flipV="1">
            <a:off x="1403648" y="1340768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403648" y="1340768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3491880" y="170080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491880" y="170080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419872" y="263691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419872" y="4005064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>
            <a:off x="899592" y="57332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55576" y="602128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GND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563888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100K </a:t>
            </a:r>
            <a:r>
              <a:rPr lang="en-US" altLang="zh-TW" dirty="0" smtClean="0"/>
              <a:t> </a:t>
            </a:r>
            <a:r>
              <a:rPr lang="zh-TW" altLang="en-US" dirty="0" smtClean="0"/>
              <a:t>Ω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563888" y="26369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10K </a:t>
            </a:r>
            <a:r>
              <a:rPr lang="zh-TW" altLang="en-US" dirty="0" smtClean="0"/>
              <a:t>Ω</a:t>
            </a:r>
            <a:endParaRPr lang="zh-TW" altLang="en-US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3491880" y="472514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419872" y="5877272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GND</a:t>
            </a:r>
            <a:endParaRPr lang="zh-TW" altLang="en-US" sz="1000" dirty="0"/>
          </a:p>
        </p:txBody>
      </p:sp>
      <p:cxnSp>
        <p:nvCxnSpPr>
          <p:cNvPr id="71" name="直線接點 70"/>
          <p:cNvCxnSpPr>
            <a:endCxn id="63" idx="0"/>
          </p:cNvCxnSpPr>
          <p:nvPr/>
        </p:nvCxnSpPr>
        <p:spPr>
          <a:xfrm>
            <a:off x="3491880" y="34290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403648" y="544522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p15</a:t>
            </a:r>
            <a:endParaRPr lang="zh-TW" altLang="en-US" sz="1200" dirty="0"/>
          </a:p>
        </p:txBody>
      </p:sp>
      <p:cxnSp>
        <p:nvCxnSpPr>
          <p:cNvPr id="75" name="直線接點 74"/>
          <p:cNvCxnSpPr/>
          <p:nvPr/>
        </p:nvCxnSpPr>
        <p:spPr>
          <a:xfrm flipH="1">
            <a:off x="3347864" y="37890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3347864" y="37890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>
            <a:off x="1619672" y="616530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619672" y="57332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5076056" y="37890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4932040" y="407707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地</a:t>
            </a:r>
            <a:endParaRPr lang="zh-TW" altLang="en-US" sz="1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9792" y="45091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D3</a:t>
            </a:r>
            <a:endParaRPr lang="zh-TW" altLang="en-US" sz="1200" dirty="0"/>
          </a:p>
        </p:txBody>
      </p:sp>
      <p:cxnSp>
        <p:nvCxnSpPr>
          <p:cNvPr id="86" name="直線接點 85"/>
          <p:cNvCxnSpPr/>
          <p:nvPr/>
        </p:nvCxnSpPr>
        <p:spPr>
          <a:xfrm>
            <a:off x="2843808" y="364502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843808" y="364502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899592" y="63093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Linkit</a:t>
            </a:r>
            <a:r>
              <a:rPr lang="en-US" altLang="zh-TW" dirty="0" smtClean="0"/>
              <a:t> 7697 </a:t>
            </a:r>
            <a:r>
              <a:rPr lang="zh-TW" altLang="en-US" dirty="0" smtClean="0"/>
              <a:t>本身提供</a:t>
            </a:r>
            <a:r>
              <a:rPr lang="en-US" altLang="zh-TW" dirty="0" smtClean="0"/>
              <a:t>5V, 3.3V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GND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220072" y="35730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en-US" altLang="zh-TW" sz="1000" dirty="0" smtClean="0"/>
              <a:t>   output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07904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control</a:t>
            </a:r>
            <a:endParaRPr lang="zh-TW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如螢幕大小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shawnhuang</dc:creator>
  <cp:lastModifiedBy>shawnhuang</cp:lastModifiedBy>
  <cp:revision>4</cp:revision>
  <dcterms:created xsi:type="dcterms:W3CDTF">2018-06-02T13:16:03Z</dcterms:created>
  <dcterms:modified xsi:type="dcterms:W3CDTF">2018-06-02T13:51:34Z</dcterms:modified>
</cp:coreProperties>
</file>