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81" r:id="rId2"/>
    <p:sldMasterId id="2147483786" r:id="rId3"/>
    <p:sldMasterId id="2147483808" r:id="rId4"/>
    <p:sldMasterId id="2147483824" r:id="rId5"/>
  </p:sldMasterIdLst>
  <p:notesMasterIdLst>
    <p:notesMasterId r:id="rId37"/>
  </p:notesMasterIdLst>
  <p:handoutMasterIdLst>
    <p:handoutMasterId r:id="rId38"/>
  </p:handoutMasterIdLst>
  <p:sldIdLst>
    <p:sldId id="1173" r:id="rId6"/>
    <p:sldId id="1183" r:id="rId7"/>
    <p:sldId id="1262" r:id="rId8"/>
    <p:sldId id="1263" r:id="rId9"/>
    <p:sldId id="1264" r:id="rId10"/>
    <p:sldId id="1265" r:id="rId11"/>
    <p:sldId id="1215" r:id="rId12"/>
    <p:sldId id="1217" r:id="rId13"/>
    <p:sldId id="1218" r:id="rId14"/>
    <p:sldId id="1241" r:id="rId15"/>
    <p:sldId id="1242" r:id="rId16"/>
    <p:sldId id="1237" r:id="rId17"/>
    <p:sldId id="1219" r:id="rId18"/>
    <p:sldId id="1220" r:id="rId19"/>
    <p:sldId id="1221" r:id="rId20"/>
    <p:sldId id="1222" r:id="rId21"/>
    <p:sldId id="1238" r:id="rId22"/>
    <p:sldId id="1233" r:id="rId23"/>
    <p:sldId id="1235" r:id="rId24"/>
    <p:sldId id="1236" r:id="rId25"/>
    <p:sldId id="1239" r:id="rId26"/>
    <p:sldId id="1261" r:id="rId27"/>
    <p:sldId id="1255" r:id="rId28"/>
    <p:sldId id="1250" r:id="rId29"/>
    <p:sldId id="1251" r:id="rId30"/>
    <p:sldId id="1260" r:id="rId31"/>
    <p:sldId id="1189" r:id="rId32"/>
    <p:sldId id="1240" r:id="rId33"/>
    <p:sldId id="1266" r:id="rId34"/>
    <p:sldId id="1267" r:id="rId35"/>
    <p:sldId id="1268" r:id="rId36"/>
  </p:sldIdLst>
  <p:sldSz cx="12192000" cy="6858000"/>
  <p:notesSz cx="6797675" cy="9928225"/>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5E8687F8-3023-45E3-8720-775152EE18D8}">
          <p14:sldIdLst>
            <p14:sldId id="1173"/>
            <p14:sldId id="1183"/>
            <p14:sldId id="1262"/>
            <p14:sldId id="1263"/>
            <p14:sldId id="1264"/>
            <p14:sldId id="1265"/>
            <p14:sldId id="1215"/>
            <p14:sldId id="1217"/>
            <p14:sldId id="1218"/>
            <p14:sldId id="1241"/>
            <p14:sldId id="1242"/>
            <p14:sldId id="1237"/>
            <p14:sldId id="1219"/>
            <p14:sldId id="1220"/>
            <p14:sldId id="1221"/>
            <p14:sldId id="1222"/>
            <p14:sldId id="1238"/>
            <p14:sldId id="1233"/>
            <p14:sldId id="1235"/>
            <p14:sldId id="1236"/>
            <p14:sldId id="1239"/>
            <p14:sldId id="1261"/>
            <p14:sldId id="1255"/>
            <p14:sldId id="1250"/>
            <p14:sldId id="1251"/>
            <p14:sldId id="1260"/>
            <p14:sldId id="1189"/>
            <p14:sldId id="1240"/>
            <p14:sldId id="1266"/>
            <p14:sldId id="1267"/>
            <p14:sldId id="1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8BC145"/>
    <a:srgbClr val="DAE9CF"/>
    <a:srgbClr val="0066FF"/>
    <a:srgbClr val="191515"/>
    <a:srgbClr val="AEBFAC"/>
    <a:srgbClr val="45BCCB"/>
    <a:srgbClr val="ED7D31"/>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9" autoAdjust="0"/>
    <p:restoredTop sz="94424" autoAdjust="0"/>
  </p:normalViewPr>
  <p:slideViewPr>
    <p:cSldViewPr snapToGrid="0">
      <p:cViewPr varScale="1">
        <p:scale>
          <a:sx n="80" d="100"/>
          <a:sy n="80" d="100"/>
        </p:scale>
        <p:origin x="614" y="6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18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24"/>
            <a:ext cx="2946400" cy="498475"/>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49688" y="24"/>
            <a:ext cx="2946400" cy="498475"/>
          </a:xfrm>
          <a:prstGeom prst="rect">
            <a:avLst/>
          </a:prstGeom>
        </p:spPr>
        <p:txBody>
          <a:bodyPr vert="horz" lIns="91440" tIns="45720" rIns="91440" bIns="45720" rtlCol="0"/>
          <a:lstStyle>
            <a:lvl1pPr algn="r">
              <a:defRPr sz="1200"/>
            </a:lvl1pPr>
          </a:lstStyle>
          <a:p>
            <a:fld id="{DFF9E915-D7FA-4F46-99C4-B619704E44EC}" type="datetimeFigureOut">
              <a:rPr lang="zh-TW" altLang="en-US" smtClean="0"/>
              <a:t>2023/1/16</a:t>
            </a:fld>
            <a:endParaRPr lang="zh-TW" altLang="en-US"/>
          </a:p>
        </p:txBody>
      </p:sp>
      <p:sp>
        <p:nvSpPr>
          <p:cNvPr id="4" name="頁尾版面配置區 3"/>
          <p:cNvSpPr>
            <a:spLocks noGrp="1"/>
          </p:cNvSpPr>
          <p:nvPr>
            <p:ph type="ftr" sz="quarter" idx="2"/>
          </p:nvPr>
        </p:nvSpPr>
        <p:spPr>
          <a:xfrm>
            <a:off x="0" y="9429774"/>
            <a:ext cx="2946400" cy="498475"/>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49688" y="9429774"/>
            <a:ext cx="2946400" cy="498475"/>
          </a:xfrm>
          <a:prstGeom prst="rect">
            <a:avLst/>
          </a:prstGeom>
        </p:spPr>
        <p:txBody>
          <a:bodyPr vert="horz" lIns="91440" tIns="45720" rIns="91440" bIns="45720" rtlCol="0" anchor="b"/>
          <a:lstStyle>
            <a:lvl1pPr algn="r">
              <a:defRPr sz="1200"/>
            </a:lvl1pPr>
          </a:lstStyle>
          <a:p>
            <a:fld id="{AB50CFCC-58C6-41FD-9AC9-B3355575B440}" type="slidenum">
              <a:rPr lang="zh-TW" altLang="en-US" smtClean="0"/>
              <a:t>‹#›</a:t>
            </a:fld>
            <a:endParaRPr lang="zh-TW" altLang="en-US"/>
          </a:p>
        </p:txBody>
      </p:sp>
    </p:spTree>
    <p:extLst>
      <p:ext uri="{BB962C8B-B14F-4D97-AF65-F5344CB8AC3E}">
        <p14:creationId xmlns:p14="http://schemas.microsoft.com/office/powerpoint/2010/main" val="343339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7" y="0"/>
            <a:ext cx="2945659" cy="498135"/>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0460" y="0"/>
            <a:ext cx="2945659" cy="498135"/>
          </a:xfrm>
          <a:prstGeom prst="rect">
            <a:avLst/>
          </a:prstGeom>
        </p:spPr>
        <p:txBody>
          <a:bodyPr vert="horz" lIns="91440" tIns="45720" rIns="91440" bIns="45720" rtlCol="0"/>
          <a:lstStyle>
            <a:lvl1pPr algn="r">
              <a:defRPr sz="1200"/>
            </a:lvl1pPr>
          </a:lstStyle>
          <a:p>
            <a:fld id="{86281D73-C696-49EE-AF10-1252F84829CB}" type="datetimeFigureOut">
              <a:rPr lang="zh-TW" altLang="en-US" smtClean="0"/>
              <a:t>2023/1/16</a:t>
            </a:fld>
            <a:endParaRPr lang="zh-TW" altLang="en-US"/>
          </a:p>
        </p:txBody>
      </p:sp>
      <p:sp>
        <p:nvSpPr>
          <p:cNvPr id="4" name="投影片圖像版面配置區 3"/>
          <p:cNvSpPr>
            <a:spLocks noGrp="1" noRot="1" noChangeAspect="1"/>
          </p:cNvSpPr>
          <p:nvPr>
            <p:ph type="sldImg" idx="2"/>
          </p:nvPr>
        </p:nvSpPr>
        <p:spPr>
          <a:xfrm>
            <a:off x="420688" y="1239838"/>
            <a:ext cx="5956300" cy="3351212"/>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79768" y="4777982"/>
            <a:ext cx="5438140" cy="3909239"/>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17" y="9430093"/>
            <a:ext cx="2945659" cy="498134"/>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0460" y="9430093"/>
            <a:ext cx="2945659" cy="498134"/>
          </a:xfrm>
          <a:prstGeom prst="rect">
            <a:avLst/>
          </a:prstGeom>
        </p:spPr>
        <p:txBody>
          <a:bodyPr vert="horz" lIns="91440" tIns="45720" rIns="91440" bIns="45720" rtlCol="0" anchor="b"/>
          <a:lstStyle>
            <a:lvl1pPr algn="r">
              <a:defRPr sz="1200"/>
            </a:lvl1pPr>
          </a:lstStyle>
          <a:p>
            <a:fld id="{19DDD3BD-C4BC-4028-A874-859569892923}" type="slidenum">
              <a:rPr lang="zh-TW" altLang="en-US" smtClean="0"/>
              <a:t>‹#›</a:t>
            </a:fld>
            <a:endParaRPr lang="zh-TW" altLang="en-US"/>
          </a:p>
        </p:txBody>
      </p:sp>
    </p:spTree>
    <p:extLst>
      <p:ext uri="{BB962C8B-B14F-4D97-AF65-F5344CB8AC3E}">
        <p14:creationId xmlns:p14="http://schemas.microsoft.com/office/powerpoint/2010/main" val="304840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420688" y="1239838"/>
            <a:ext cx="5956300" cy="3351212"/>
          </a:xfrm>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19DDD3BD-C4BC-4028-A874-859569892923}" type="slidenum">
              <a:rPr lang="zh-TW" altLang="en-US" smtClean="0"/>
              <a:t>1</a:t>
            </a:fld>
            <a:endParaRPr lang="zh-TW" altLang="en-US"/>
          </a:p>
        </p:txBody>
      </p:sp>
    </p:spTree>
    <p:extLst>
      <p:ext uri="{BB962C8B-B14F-4D97-AF65-F5344CB8AC3E}">
        <p14:creationId xmlns:p14="http://schemas.microsoft.com/office/powerpoint/2010/main" val="1423779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fld id="{DAE82574-2B28-443E-A905-D89386090A6D}" type="slidenum">
              <a:rPr lang="zh-TW" altLang="en-US" sz="1200" u="none"/>
              <a:pPr eaLnBrk="1" hangingPunct="1"/>
              <a:t>12</a:t>
            </a:fld>
            <a:endParaRPr lang="en-US" altLang="zh-TW" sz="1200" u="non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Tree>
    <p:extLst>
      <p:ext uri="{BB962C8B-B14F-4D97-AF65-F5344CB8AC3E}">
        <p14:creationId xmlns:p14="http://schemas.microsoft.com/office/powerpoint/2010/main" val="2446632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fld id="{068E9373-8691-4DD3-BC02-68AC0231D054}" type="slidenum">
              <a:rPr lang="zh-TW" altLang="en-US" sz="1200" u="none"/>
              <a:pPr eaLnBrk="1" hangingPunct="1"/>
              <a:t>17</a:t>
            </a:fld>
            <a:endParaRPr lang="en-US" altLang="zh-TW" sz="1200" u="none"/>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xfrm>
            <a:off x="906463" y="4691063"/>
            <a:ext cx="4984750" cy="4443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smtClean="0"/>
              <a:t>上校與工人成罪犯</a:t>
            </a:r>
          </a:p>
          <a:p>
            <a:r>
              <a:rPr lang="zh-TW" altLang="en-US" smtClean="0"/>
              <a:t>網路上身</a:t>
            </a:r>
          </a:p>
          <a:p>
            <a:r>
              <a:rPr lang="zh-TW" altLang="en-US" smtClean="0"/>
              <a:t>註記債務人</a:t>
            </a:r>
          </a:p>
        </p:txBody>
      </p:sp>
    </p:spTree>
    <p:extLst>
      <p:ext uri="{BB962C8B-B14F-4D97-AF65-F5344CB8AC3E}">
        <p14:creationId xmlns:p14="http://schemas.microsoft.com/office/powerpoint/2010/main" val="926386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fld id="{5CFFB2CB-7744-453C-9AAD-D0D05FAAB343}" type="slidenum">
              <a:rPr lang="zh-TW" altLang="en-US" sz="1200" u="none"/>
              <a:pPr eaLnBrk="1" hangingPunct="1"/>
              <a:t>19</a:t>
            </a:fld>
            <a:endParaRPr lang="en-US" altLang="zh-TW" sz="1200" u="none"/>
          </a:p>
        </p:txBody>
      </p:sp>
      <p:sp>
        <p:nvSpPr>
          <p:cNvPr id="79875" name="Rectangle 2"/>
          <p:cNvSpPr>
            <a:spLocks noGrp="1" noRot="1" noChangeAspect="1" noChangeArrowheads="1" noTextEdit="1"/>
          </p:cNvSpPr>
          <p:nvPr>
            <p:ph type="sldImg"/>
          </p:nvPr>
        </p:nvSpPr>
        <p:spPr>
          <a:xfrm>
            <a:off x="111125" y="741363"/>
            <a:ext cx="6578600" cy="3702050"/>
          </a:xfrm>
          <a:ln/>
        </p:spPr>
      </p:sp>
      <p:sp>
        <p:nvSpPr>
          <p:cNvPr id="79876" name="Rectangle 3"/>
          <p:cNvSpPr>
            <a:spLocks noGrp="1" noChangeArrowheads="1"/>
          </p:cNvSpPr>
          <p:nvPr>
            <p:ph type="body" idx="1"/>
          </p:nvPr>
        </p:nvSpPr>
        <p:spPr>
          <a:xfrm>
            <a:off x="679450" y="4691063"/>
            <a:ext cx="5438775" cy="4441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Tree>
    <p:extLst>
      <p:ext uri="{BB962C8B-B14F-4D97-AF65-F5344CB8AC3E}">
        <p14:creationId xmlns:p14="http://schemas.microsoft.com/office/powerpoint/2010/main" val="3028263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fld id="{87D3A3E5-36F3-4D60-A1F0-69B9D427AD86}" type="slidenum">
              <a:rPr lang="zh-TW" altLang="en-US" sz="1200" u="none"/>
              <a:pPr eaLnBrk="1" hangingPunct="1"/>
              <a:t>20</a:t>
            </a:fld>
            <a:endParaRPr lang="en-US" altLang="zh-TW" sz="1200" u="none"/>
          </a:p>
        </p:txBody>
      </p:sp>
      <p:sp>
        <p:nvSpPr>
          <p:cNvPr id="80899" name="Rectangle 2"/>
          <p:cNvSpPr>
            <a:spLocks noGrp="1" noRot="1" noChangeAspect="1" noChangeArrowheads="1" noTextEdit="1"/>
          </p:cNvSpPr>
          <p:nvPr>
            <p:ph type="sldImg"/>
          </p:nvPr>
        </p:nvSpPr>
        <p:spPr>
          <a:xfrm>
            <a:off x="111125" y="741363"/>
            <a:ext cx="6578600" cy="3702050"/>
          </a:xfrm>
          <a:ln/>
        </p:spPr>
      </p:sp>
      <p:sp>
        <p:nvSpPr>
          <p:cNvPr id="80900" name="Rectangle 3"/>
          <p:cNvSpPr>
            <a:spLocks noGrp="1" noChangeArrowheads="1"/>
          </p:cNvSpPr>
          <p:nvPr>
            <p:ph type="body" idx="1"/>
          </p:nvPr>
        </p:nvSpPr>
        <p:spPr>
          <a:xfrm>
            <a:off x="679450" y="4691063"/>
            <a:ext cx="5438775" cy="4441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Tree>
    <p:extLst>
      <p:ext uri="{BB962C8B-B14F-4D97-AF65-F5344CB8AC3E}">
        <p14:creationId xmlns:p14="http://schemas.microsoft.com/office/powerpoint/2010/main" val="3070306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fld id="{EBC0C505-E10E-4F3C-BD5C-CEE9207B7D91}" type="slidenum">
              <a:rPr lang="zh-TW" altLang="en-US" sz="1200" u="none"/>
              <a:pPr eaLnBrk="1" hangingPunct="1"/>
              <a:t>21</a:t>
            </a:fld>
            <a:endParaRPr lang="en-US" altLang="zh-TW" sz="1200" u="none"/>
          </a:p>
        </p:txBody>
      </p:sp>
      <p:sp>
        <p:nvSpPr>
          <p:cNvPr id="126979" name="Rectangle 2"/>
          <p:cNvSpPr>
            <a:spLocks noGrp="1" noRot="1" noChangeAspect="1" noChangeArrowheads="1" noTextEdit="1"/>
          </p:cNvSpPr>
          <p:nvPr>
            <p:ph type="sldImg"/>
          </p:nvPr>
        </p:nvSpPr>
        <p:spPr>
          <a:xfrm>
            <a:off x="111125" y="741363"/>
            <a:ext cx="6578600" cy="3702050"/>
          </a:xfrm>
          <a:ln/>
        </p:spPr>
      </p:sp>
      <p:sp>
        <p:nvSpPr>
          <p:cNvPr id="126980" name="Rectangle 3"/>
          <p:cNvSpPr>
            <a:spLocks noGrp="1" noChangeArrowheads="1"/>
          </p:cNvSpPr>
          <p:nvPr>
            <p:ph type="body" idx="1"/>
          </p:nvPr>
        </p:nvSpPr>
        <p:spPr>
          <a:xfrm>
            <a:off x="679450" y="4691063"/>
            <a:ext cx="5438775" cy="4441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Tree>
    <p:extLst>
      <p:ext uri="{BB962C8B-B14F-4D97-AF65-F5344CB8AC3E}">
        <p14:creationId xmlns:p14="http://schemas.microsoft.com/office/powerpoint/2010/main" val="241963013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microsoft.com/office/2007/relationships/hdphoto" Target="../media/hdphoto4.wdp"/><Relationship Id="rId5" Type="http://schemas.microsoft.com/office/2007/relationships/hdphoto" Target="../media/hdphoto2.wdp"/><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7.png"/><Relationship Id="rId16"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image" Target="../media/image15.png"/><Relationship Id="rId5" Type="http://schemas.microsoft.com/office/2007/relationships/hdphoto" Target="../media/hdphoto5.wdp"/><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13.png"/><Relationship Id="rId14" Type="http://schemas.openxmlformats.org/officeDocument/2006/relationships/image" Target="../media/image18.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3.png"/><Relationship Id="rId1" Type="http://schemas.openxmlformats.org/officeDocument/2006/relationships/slideMaster" Target="../slideMasters/slideMaster5.xml"/><Relationship Id="rId4" Type="http://schemas.openxmlformats.org/officeDocument/2006/relationships/image" Target="../media/image2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4" name="圖片 3"/>
          <p:cNvPicPr>
            <a:picLocks noChangeAspect="1"/>
          </p:cNvPicPr>
          <p:nvPr userDrawn="1"/>
        </p:nvPicPr>
        <p:blipFill>
          <a:blip r:embed="rId2">
            <a:extLst>
              <a:ext uri="{BEBA8EAE-BF5A-486C-A8C5-ECC9F3942E4B}">
                <a14:imgProps xmlns:a14="http://schemas.microsoft.com/office/drawing/2010/main">
                  <a14:imgLayer r:embed="rId3">
                    <a14:imgEffect>
                      <a14:artisticPaintBrush/>
                    </a14:imgEffect>
                    <a14:imgEffect>
                      <a14:brightnessContrast bright="20000"/>
                    </a14:imgEffect>
                  </a14:imgLayer>
                </a14:imgProps>
              </a:ext>
              <a:ext uri="{28A0092B-C50C-407E-A947-70E740481C1C}">
                <a14:useLocalDpi xmlns:a14="http://schemas.microsoft.com/office/drawing/2010/main"/>
              </a:ext>
            </a:extLst>
          </a:blip>
          <a:stretch>
            <a:fillRect/>
          </a:stretch>
        </p:blipFill>
        <p:spPr>
          <a:xfrm>
            <a:off x="-73186" y="3"/>
            <a:ext cx="12338372" cy="6924525"/>
          </a:xfrm>
          <a:prstGeom prst="rect">
            <a:avLst/>
          </a:prstGeom>
        </p:spPr>
      </p:pic>
      <p:sp>
        <p:nvSpPr>
          <p:cNvPr id="6" name="Slide Number Placeholder 5"/>
          <p:cNvSpPr>
            <a:spLocks noGrp="1"/>
          </p:cNvSpPr>
          <p:nvPr>
            <p:ph type="sldNum" sz="quarter" idx="12"/>
          </p:nvPr>
        </p:nvSpPr>
        <p:spPr>
          <a:xfrm>
            <a:off x="-228600" y="6443734"/>
            <a:ext cx="838200" cy="414269"/>
          </a:xfrm>
        </p:spPr>
        <p:txBody>
          <a:bodyPr/>
          <a:lstStyle>
            <a:lvl1pPr>
              <a:defRPr>
                <a:solidFill>
                  <a:schemeClr val="tx1"/>
                </a:solidFill>
              </a:defRPr>
            </a:lvl1pPr>
          </a:lstStyle>
          <a:p>
            <a:fld id="{27141223-911B-451E-BDDA-F67291BE2F88}" type="slidenum">
              <a:rPr lang="zh-TW" altLang="en-US" smtClean="0">
                <a:solidFill>
                  <a:prstClr val="black"/>
                </a:solidFill>
              </a:rPr>
              <a:pPr/>
              <a:t>‹#›</a:t>
            </a:fld>
            <a:endParaRPr lang="zh-TW" altLang="en-US" dirty="0">
              <a:solidFill>
                <a:prstClr val="black"/>
              </a:solidFill>
            </a:endParaRPr>
          </a:p>
        </p:txBody>
      </p:sp>
      <p:sp>
        <p:nvSpPr>
          <p:cNvPr id="2" name="Title 1"/>
          <p:cNvSpPr>
            <a:spLocks noGrp="1"/>
          </p:cNvSpPr>
          <p:nvPr>
            <p:ph type="ctrTitle"/>
          </p:nvPr>
        </p:nvSpPr>
        <p:spPr>
          <a:xfrm>
            <a:off x="914400" y="1122363"/>
            <a:ext cx="10363200" cy="2387600"/>
          </a:xfrm>
          <a:prstGeom prst="rect">
            <a:avLst/>
          </a:prstGeom>
        </p:spPr>
        <p:txBody>
          <a:bodyPr anchor="b"/>
          <a:lstStyle>
            <a:lvl1pPr algn="ctr">
              <a:defRPr sz="6000"/>
            </a:lvl1pPr>
          </a:lstStyle>
          <a:p>
            <a:r>
              <a:rPr lang="zh-TW" altLang="en-US" dirty="0"/>
              <a:t>按一下以編輯母片標題樣式</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pic>
        <p:nvPicPr>
          <p:cNvPr id="22" name="圖片 21"/>
          <p:cNvPicPr>
            <a:picLocks noChangeAspect="1"/>
          </p:cNvPicPr>
          <p:nvPr userDrawn="1"/>
        </p:nvPicPr>
        <p:blipFill rotWithShape="1">
          <a:blip r:embed="rId4" cstate="email">
            <a:extLst>
              <a:ext uri="{BEBA8EAE-BF5A-486C-A8C5-ECC9F3942E4B}">
                <a14:imgProps xmlns:a14="http://schemas.microsoft.com/office/drawing/2010/main">
                  <a14:imgLayer r:embed="rId5">
                    <a14:imgEffect>
                      <a14:backgroundRemoval t="0" b="100000" l="0" r="98610">
                        <a14:foregroundMark x1="31016" y1="65660" x2="31016" y2="65660"/>
                        <a14:foregroundMark x1="21711" y1="76226" x2="21711" y2="76226"/>
                        <a14:foregroundMark x1="19144" y1="77547" x2="19144" y2="77547"/>
                        <a14:foregroundMark x1="17112" y1="79623" x2="17112" y2="79623"/>
                        <a14:foregroundMark x1="24064" y1="76226" x2="24064" y2="76226"/>
                        <a14:foregroundMark x1="8342" y1="75094" x2="8342" y2="75094"/>
                      </a14:backgroundRemoval>
                    </a14:imgEffect>
                    <a14:imgEffect>
                      <a14:artisticCutout/>
                    </a14:imgEffect>
                  </a14:imgLayer>
                </a14:imgProps>
              </a:ext>
              <a:ext uri="{28A0092B-C50C-407E-A947-70E740481C1C}">
                <a14:useLocalDpi xmlns:a14="http://schemas.microsoft.com/office/drawing/2010/main"/>
              </a:ext>
            </a:extLst>
          </a:blip>
          <a:srcRect/>
          <a:stretch/>
        </p:blipFill>
        <p:spPr>
          <a:xfrm>
            <a:off x="7136418" y="4657963"/>
            <a:ext cx="5182975" cy="2205687"/>
          </a:xfrm>
          <a:prstGeom prst="rect">
            <a:avLst/>
          </a:prstGeom>
        </p:spPr>
      </p:pic>
      <p:pic>
        <p:nvPicPr>
          <p:cNvPr id="23" name="圖片 22"/>
          <p:cNvPicPr>
            <a:picLocks noChangeAspect="1"/>
          </p:cNvPicPr>
          <p:nvPr userDrawn="1"/>
        </p:nvPicPr>
        <p:blipFill rotWithShape="1">
          <a:blip r:embed="rId6" cstate="email">
            <a:biLevel thresh="75000"/>
            <a:extLst>
              <a:ext uri="{BEBA8EAE-BF5A-486C-A8C5-ECC9F3942E4B}">
                <a14:imgProps xmlns:a14="http://schemas.microsoft.com/office/drawing/2010/main">
                  <a14:imgLayer r:embed="rId7">
                    <a14:imgEffect>
                      <a14:backgroundRemoval t="7087" b="99606" l="197" r="100000">
                        <a14:foregroundMark x1="21893" y1="75984" x2="21893" y2="75984"/>
                        <a14:foregroundMark x1="12426" y1="90945" x2="12426" y2="90945"/>
                        <a14:foregroundMark x1="8679" y1="88976" x2="8679" y2="88976"/>
                        <a14:foregroundMark x1="18540" y1="92126" x2="18540" y2="92126"/>
                        <a14:foregroundMark x1="21893" y1="90157" x2="21893" y2="90157"/>
                        <a14:foregroundMark x1="64892" y1="46850" x2="64892" y2="46850"/>
                        <a14:foregroundMark x1="63905" y1="34646" x2="63905" y2="34646"/>
                        <a14:foregroundMark x1="65286" y1="29921" x2="65286" y2="29921"/>
                        <a14:foregroundMark x1="66272" y1="27953" x2="66272" y2="27953"/>
                        <a14:foregroundMark x1="58185" y1="38189" x2="58185" y2="38189"/>
                        <a14:foregroundMark x1="54438" y1="42126" x2="54438" y2="42126"/>
                        <a14:foregroundMark x1="52071" y1="52362" x2="52071" y2="52362"/>
                        <a14:foregroundMark x1="50690" y1="52362" x2="50690" y2="52362"/>
                        <a14:foregroundMark x1="56410" y1="47638" x2="56410" y2="47638"/>
                        <a14:foregroundMark x1="59566" y1="42126" x2="59566" y2="42126"/>
                        <a14:foregroundMark x1="63905" y1="29921" x2="63905" y2="29921"/>
                        <a14:foregroundMark x1="60158" y1="36220" x2="60158" y2="36220"/>
                        <a14:foregroundMark x1="61144" y1="50394" x2="61144" y2="50394"/>
                        <a14:foregroundMark x1="62919" y1="57087" x2="62919" y2="57087"/>
                        <a14:foregroundMark x1="66272" y1="38976" x2="66272" y2="38976"/>
                        <a14:foregroundMark x1="67258" y1="44882" x2="67258" y2="44882"/>
                        <a14:foregroundMark x1="69625" y1="50394" x2="69625" y2="53150"/>
                        <a14:foregroundMark x1="70020" y1="57874" x2="70020" y2="57874"/>
                        <a14:foregroundMark x1="84615" y1="68504" x2="84615" y2="68504"/>
                        <a14:foregroundMark x1="85207" y1="63780" x2="85207" y2="63780"/>
                        <a14:foregroundMark x1="64300" y1="53150" x2="64300" y2="53150"/>
                        <a14:foregroundMark x1="64300" y1="65748" x2="64300" y2="65748"/>
                        <a14:foregroundMark x1="61144" y1="57874" x2="61144" y2="57874"/>
                        <a14:foregroundMark x1="59172" y1="55118" x2="59172" y2="55118"/>
                        <a14:foregroundMark x1="59566" y1="49606" x2="59566" y2="54331"/>
                      </a14:backgroundRemoval>
                    </a14:imgEffect>
                  </a14:imgLayer>
                </a14:imgProps>
              </a:ext>
              <a:ext uri="{28A0092B-C50C-407E-A947-70E740481C1C}">
                <a14:useLocalDpi xmlns:a14="http://schemas.microsoft.com/office/drawing/2010/main"/>
              </a:ext>
            </a:extLst>
          </a:blip>
          <a:srcRect l="-3"/>
          <a:stretch/>
        </p:blipFill>
        <p:spPr>
          <a:xfrm>
            <a:off x="4483413" y="5674216"/>
            <a:ext cx="2846520" cy="1140022"/>
          </a:xfrm>
          <a:prstGeom prst="rect">
            <a:avLst/>
          </a:prstGeom>
        </p:spPr>
      </p:pic>
      <p:cxnSp>
        <p:nvCxnSpPr>
          <p:cNvPr id="25" name="直線接點 24"/>
          <p:cNvCxnSpPr/>
          <p:nvPr userDrawn="1"/>
        </p:nvCxnSpPr>
        <p:spPr>
          <a:xfrm flipH="1">
            <a:off x="-18981" y="6814238"/>
            <a:ext cx="715617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圖片 28"/>
          <p:cNvPicPr>
            <a:picLocks noChangeAspect="1"/>
          </p:cNvPicPr>
          <p:nvPr userDrawn="1"/>
        </p:nvPicPr>
        <p:blipFill rotWithShape="1">
          <a:blip r:embed="rId8" cstate="email">
            <a:duotone>
              <a:prstClr val="black"/>
              <a:schemeClr val="tx1">
                <a:lumMod val="95000"/>
                <a:lumOff val="5000"/>
                <a:tint val="45000"/>
                <a:satMod val="400000"/>
              </a:schemeClr>
            </a:duotone>
            <a:extLst>
              <a:ext uri="{28A0092B-C50C-407E-A947-70E740481C1C}">
                <a14:useLocalDpi xmlns:a14="http://schemas.microsoft.com/office/drawing/2010/main"/>
              </a:ext>
            </a:extLst>
          </a:blip>
          <a:srcRect/>
          <a:stretch/>
        </p:blipFill>
        <p:spPr>
          <a:xfrm>
            <a:off x="2186376" y="5497545"/>
            <a:ext cx="2280024" cy="1292599"/>
          </a:xfrm>
          <a:prstGeom prst="rect">
            <a:avLst/>
          </a:prstGeom>
        </p:spPr>
      </p:pic>
      <p:pic>
        <p:nvPicPr>
          <p:cNvPr id="28" name="圖片 27"/>
          <p:cNvPicPr>
            <a:picLocks noChangeAspect="1"/>
          </p:cNvPicPr>
          <p:nvPr userDrawn="1"/>
        </p:nvPicPr>
        <p:blipFill rotWithShape="1">
          <a:blip r:embed="rId9" cstate="email">
            <a:duotone>
              <a:prstClr val="black"/>
              <a:schemeClr val="tx1">
                <a:lumMod val="95000"/>
                <a:lumOff val="5000"/>
                <a:tint val="45000"/>
                <a:satMod val="400000"/>
              </a:schemeClr>
            </a:duotone>
            <a:extLst>
              <a:ext uri="{28A0092B-C50C-407E-A947-70E740481C1C}">
                <a14:useLocalDpi xmlns:a14="http://schemas.microsoft.com/office/drawing/2010/main"/>
              </a:ext>
            </a:extLst>
          </a:blip>
          <a:srcRect/>
          <a:stretch/>
        </p:blipFill>
        <p:spPr>
          <a:xfrm>
            <a:off x="880162" y="5689131"/>
            <a:ext cx="1665268" cy="1115274"/>
          </a:xfrm>
          <a:prstGeom prst="rect">
            <a:avLst/>
          </a:prstGeom>
        </p:spPr>
      </p:pic>
      <p:cxnSp>
        <p:nvCxnSpPr>
          <p:cNvPr id="38" name="直線接點 37"/>
          <p:cNvCxnSpPr/>
          <p:nvPr userDrawn="1"/>
        </p:nvCxnSpPr>
        <p:spPr>
          <a:xfrm flipH="1">
            <a:off x="-53008" y="6790141"/>
            <a:ext cx="840051"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pic>
        <p:nvPicPr>
          <p:cNvPr id="5" name="圖片 4"/>
          <p:cNvPicPr>
            <a:picLocks noChangeAspect="1"/>
          </p:cNvPicPr>
          <p:nvPr userDrawn="1"/>
        </p:nvPicPr>
        <p:blipFill rotWithShape="1">
          <a:blip r:embed="rId10" cstate="email">
            <a:extLst>
              <a:ext uri="{BEBA8EAE-BF5A-486C-A8C5-ECC9F3942E4B}">
                <a14:imgProps xmlns:a14="http://schemas.microsoft.com/office/drawing/2010/main">
                  <a14:imgLayer r:embed="rId11">
                    <a14:imgEffect>
                      <a14:backgroundRemoval t="600" b="100000" l="0" r="96000"/>
                    </a14:imgEffect>
                  </a14:imgLayer>
                </a14:imgProps>
              </a:ext>
              <a:ext uri="{28A0092B-C50C-407E-A947-70E740481C1C}">
                <a14:useLocalDpi xmlns:a14="http://schemas.microsoft.com/office/drawing/2010/main"/>
              </a:ext>
            </a:extLst>
          </a:blip>
          <a:srcRect/>
          <a:stretch/>
        </p:blipFill>
        <p:spPr>
          <a:xfrm>
            <a:off x="-104877" y="4580425"/>
            <a:ext cx="2274240" cy="2273393"/>
          </a:xfrm>
          <a:prstGeom prst="rect">
            <a:avLst/>
          </a:prstGeom>
        </p:spPr>
      </p:pic>
    </p:spTree>
    <p:extLst>
      <p:ext uri="{BB962C8B-B14F-4D97-AF65-F5344CB8AC3E}">
        <p14:creationId xmlns:p14="http://schemas.microsoft.com/office/powerpoint/2010/main" val="523051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9"/>
            <a:ext cx="10515600" cy="1325563"/>
          </a:xfrm>
          <a:prstGeom prst="rect">
            <a:avLst/>
          </a:prstGeom>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a:xfrm>
            <a:off x="838200" y="6356354"/>
            <a:ext cx="2743200" cy="365125"/>
          </a:xfrm>
          <a:prstGeom prst="rect">
            <a:avLst/>
          </a:prstGeom>
        </p:spPr>
        <p:txBody>
          <a:bodyPr/>
          <a:lstStyle/>
          <a:p>
            <a:endParaRPr lang="zh-TW" altLang="en-US">
              <a:solidFill>
                <a:prstClr val="black"/>
              </a:solidFill>
            </a:endParaRPr>
          </a:p>
        </p:txBody>
      </p:sp>
      <p:sp>
        <p:nvSpPr>
          <p:cNvPr id="5" name="Footer Placeholder 4"/>
          <p:cNvSpPr>
            <a:spLocks noGrp="1"/>
          </p:cNvSpPr>
          <p:nvPr>
            <p:ph type="ftr" sz="quarter" idx="11"/>
          </p:nvPr>
        </p:nvSpPr>
        <p:spPr>
          <a:xfrm>
            <a:off x="4038600" y="6356354"/>
            <a:ext cx="4114800" cy="365125"/>
          </a:xfrm>
          <a:prstGeom prst="rect">
            <a:avLst/>
          </a:prstGeom>
        </p:spPr>
        <p:txBody>
          <a:bodyPr/>
          <a:lstStyle/>
          <a:p>
            <a:endParaRPr lang="zh-TW" altLang="en-US">
              <a:solidFill>
                <a:prstClr val="black"/>
              </a:solidFill>
            </a:endParaRPr>
          </a:p>
        </p:txBody>
      </p:sp>
      <p:sp>
        <p:nvSpPr>
          <p:cNvPr id="6" name="Slide Number Placeholder 5"/>
          <p:cNvSpPr>
            <a:spLocks noGrp="1"/>
          </p:cNvSpPr>
          <p:nvPr>
            <p:ph type="sldNum" sz="quarter" idx="12"/>
          </p:nvPr>
        </p:nvSpPr>
        <p:spPr/>
        <p:txBody>
          <a:bodyPr/>
          <a:lstStyle/>
          <a:p>
            <a:fld id="{27141223-911B-451E-BDDA-F67291BE2F88}"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77712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a:prstGeom prst="rect">
            <a:avLst/>
          </a:prstGeo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2" y="365125"/>
            <a:ext cx="7734300" cy="5811838"/>
          </a:xfrm>
          <a:prstGeom prst="rect">
            <a:avLst/>
          </a:prstGeo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a:xfrm>
            <a:off x="838200" y="6356354"/>
            <a:ext cx="2743200" cy="365125"/>
          </a:xfrm>
          <a:prstGeom prst="rect">
            <a:avLst/>
          </a:prstGeom>
        </p:spPr>
        <p:txBody>
          <a:bodyPr/>
          <a:lstStyle/>
          <a:p>
            <a:endParaRPr lang="zh-TW" altLang="en-US">
              <a:solidFill>
                <a:prstClr val="black"/>
              </a:solidFill>
            </a:endParaRPr>
          </a:p>
        </p:txBody>
      </p:sp>
      <p:sp>
        <p:nvSpPr>
          <p:cNvPr id="5" name="Footer Placeholder 4"/>
          <p:cNvSpPr>
            <a:spLocks noGrp="1"/>
          </p:cNvSpPr>
          <p:nvPr>
            <p:ph type="ftr" sz="quarter" idx="11"/>
          </p:nvPr>
        </p:nvSpPr>
        <p:spPr>
          <a:xfrm>
            <a:off x="4038600" y="6356354"/>
            <a:ext cx="4114800" cy="365125"/>
          </a:xfrm>
          <a:prstGeom prst="rect">
            <a:avLst/>
          </a:prstGeom>
        </p:spPr>
        <p:txBody>
          <a:bodyPr/>
          <a:lstStyle/>
          <a:p>
            <a:endParaRPr lang="zh-TW" altLang="en-US">
              <a:solidFill>
                <a:prstClr val="black"/>
              </a:solidFill>
            </a:endParaRPr>
          </a:p>
        </p:txBody>
      </p:sp>
      <p:sp>
        <p:nvSpPr>
          <p:cNvPr id="6" name="Slide Number Placeholder 5"/>
          <p:cNvSpPr>
            <a:spLocks noGrp="1"/>
          </p:cNvSpPr>
          <p:nvPr>
            <p:ph type="sldNum" sz="quarter" idx="12"/>
          </p:nvPr>
        </p:nvSpPr>
        <p:spPr/>
        <p:txBody>
          <a:bodyPr/>
          <a:lstStyle/>
          <a:p>
            <a:fld id="{27141223-911B-451E-BDDA-F67291BE2F88}"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194075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ver slide layout">
    <p:bg>
      <p:bgPr>
        <a:gradFill>
          <a:gsLst>
            <a:gs pos="0">
              <a:schemeClr val="accent2">
                <a:lumMod val="20000"/>
                <a:lumOff val="80000"/>
              </a:schemeClr>
            </a:gs>
            <a:gs pos="40000">
              <a:schemeClr val="accent2"/>
            </a:gs>
            <a:gs pos="70000">
              <a:schemeClr val="accent2">
                <a:lumMod val="60000"/>
                <a:lumOff val="40000"/>
              </a:schemeClr>
            </a:gs>
            <a:gs pos="100000">
              <a:schemeClr val="accent2">
                <a:lumMod val="20000"/>
                <a:lumOff val="80000"/>
              </a:schemeClr>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2750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3501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ver slide layout">
    <p:bg>
      <p:bgPr>
        <a:gradFill>
          <a:gsLst>
            <a:gs pos="0">
              <a:schemeClr val="accent2">
                <a:lumMod val="20000"/>
                <a:lumOff val="80000"/>
              </a:schemeClr>
            </a:gs>
            <a:gs pos="40000">
              <a:schemeClr val="accent2"/>
            </a:gs>
            <a:gs pos="70000">
              <a:schemeClr val="accent2">
                <a:lumMod val="60000"/>
                <a:lumOff val="40000"/>
              </a:schemeClr>
            </a:gs>
            <a:gs pos="100000">
              <a:schemeClr val="accent2">
                <a:lumMod val="20000"/>
                <a:lumOff val="80000"/>
              </a:schemeClr>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5943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31" y="339513"/>
            <a:ext cx="11573197"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0" name="Freeform: Shape 9">
            <a:extLst>
              <a:ext uri="{FF2B5EF4-FFF2-40B4-BE49-F238E27FC236}">
                <a16:creationId xmlns="" xmlns:a16="http://schemas.microsoft.com/office/drawing/2014/main" id="{93EBF5BD-BDB4-4EDA-80D9-62417648E9A9}"/>
              </a:ext>
            </a:extLst>
          </p:cNvPr>
          <p:cNvSpPr/>
          <p:nvPr/>
        </p:nvSpPr>
        <p:spPr>
          <a:xfrm>
            <a:off x="0" y="6147537"/>
            <a:ext cx="12192000" cy="722424"/>
          </a:xfrm>
          <a:custGeom>
            <a:avLst/>
            <a:gdLst>
              <a:gd name="connsiteX0" fmla="*/ 9381227 w 12192000"/>
              <a:gd name="connsiteY0" fmla="*/ 0 h 722424"/>
              <a:gd name="connsiteX1" fmla="*/ 9628588 w 12192000"/>
              <a:gd name="connsiteY1" fmla="*/ 97110 h 722424"/>
              <a:gd name="connsiteX2" fmla="*/ 9664383 w 12192000"/>
              <a:gd name="connsiteY2" fmla="*/ 138229 h 722424"/>
              <a:gd name="connsiteX3" fmla="*/ 9747177 w 12192000"/>
              <a:gd name="connsiteY3" fmla="*/ 128344 h 722424"/>
              <a:gd name="connsiteX4" fmla="*/ 9967039 w 12192000"/>
              <a:gd name="connsiteY4" fmla="*/ 191996 h 722424"/>
              <a:gd name="connsiteX5" fmla="*/ 10010266 w 12192000"/>
              <a:gd name="connsiteY5" fmla="*/ 225799 h 722424"/>
              <a:gd name="connsiteX6" fmla="*/ 10023948 w 12192000"/>
              <a:gd name="connsiteY6" fmla="*/ 210081 h 722424"/>
              <a:gd name="connsiteX7" fmla="*/ 10302008 w 12192000"/>
              <a:gd name="connsiteY7" fmla="*/ 100919 h 722424"/>
              <a:gd name="connsiteX8" fmla="*/ 10664342 w 12192000"/>
              <a:gd name="connsiteY8" fmla="*/ 328549 h 722424"/>
              <a:gd name="connsiteX9" fmla="*/ 10665904 w 12192000"/>
              <a:gd name="connsiteY9" fmla="*/ 335885 h 722424"/>
              <a:gd name="connsiteX10" fmla="*/ 10694098 w 12192000"/>
              <a:gd name="connsiteY10" fmla="*/ 321381 h 722424"/>
              <a:gd name="connsiteX11" fmla="*/ 10847163 w 12192000"/>
              <a:gd name="connsiteY11" fmla="*/ 292092 h 722424"/>
              <a:gd name="connsiteX12" fmla="*/ 11067025 w 12192000"/>
              <a:gd name="connsiteY12" fmla="*/ 355744 h 722424"/>
              <a:gd name="connsiteX13" fmla="*/ 11092379 w 12192000"/>
              <a:gd name="connsiteY13" fmla="*/ 375571 h 722424"/>
              <a:gd name="connsiteX14" fmla="*/ 11145253 w 12192000"/>
              <a:gd name="connsiteY14" fmla="*/ 334223 h 722424"/>
              <a:gd name="connsiteX15" fmla="*/ 11365115 w 12192000"/>
              <a:gd name="connsiteY15" fmla="*/ 270571 h 722424"/>
              <a:gd name="connsiteX16" fmla="*/ 11727448 w 12192000"/>
              <a:gd name="connsiteY16" fmla="*/ 498202 h 722424"/>
              <a:gd name="connsiteX17" fmla="*/ 11731256 w 12192000"/>
              <a:gd name="connsiteY17" fmla="*/ 516075 h 722424"/>
              <a:gd name="connsiteX18" fmla="*/ 11787810 w 12192000"/>
              <a:gd name="connsiteY18" fmla="*/ 510671 h 722424"/>
              <a:gd name="connsiteX19" fmla="*/ 11790458 w 12192000"/>
              <a:gd name="connsiteY19" fmla="*/ 498238 h 722424"/>
              <a:gd name="connsiteX20" fmla="*/ 12000600 w 12192000"/>
              <a:gd name="connsiteY20" fmla="*/ 366220 h 722424"/>
              <a:gd name="connsiteX21" fmla="*/ 12161866 w 12192000"/>
              <a:gd name="connsiteY21" fmla="*/ 429531 h 722424"/>
              <a:gd name="connsiteX22" fmla="*/ 12192000 w 12192000"/>
              <a:gd name="connsiteY22" fmla="*/ 471892 h 722424"/>
              <a:gd name="connsiteX23" fmla="*/ 12192000 w 12192000"/>
              <a:gd name="connsiteY23" fmla="*/ 692861 h 722424"/>
              <a:gd name="connsiteX24" fmla="*/ 12170970 w 12192000"/>
              <a:gd name="connsiteY24" fmla="*/ 722424 h 722424"/>
              <a:gd name="connsiteX25" fmla="*/ 7083124 w 12192000"/>
              <a:gd name="connsiteY25" fmla="*/ 722424 h 722424"/>
              <a:gd name="connsiteX26" fmla="*/ 7064687 w 12192000"/>
              <a:gd name="connsiteY26" fmla="*/ 635873 h 722424"/>
              <a:gd name="connsiteX27" fmla="*/ 7070633 w 12192000"/>
              <a:gd name="connsiteY27" fmla="*/ 607957 h 722424"/>
              <a:gd name="connsiteX28" fmla="*/ 7048484 w 12192000"/>
              <a:gd name="connsiteY28" fmla="*/ 646633 h 722424"/>
              <a:gd name="connsiteX29" fmla="*/ 6986810 w 12192000"/>
              <a:gd name="connsiteY29" fmla="*/ 714133 h 722424"/>
              <a:gd name="connsiteX30" fmla="*/ 6974500 w 12192000"/>
              <a:gd name="connsiteY30" fmla="*/ 722424 h 722424"/>
              <a:gd name="connsiteX31" fmla="*/ 6473658 w 12192000"/>
              <a:gd name="connsiteY31" fmla="*/ 722424 h 722424"/>
              <a:gd name="connsiteX32" fmla="*/ 6452315 w 12192000"/>
              <a:gd name="connsiteY32" fmla="*/ 704044 h 722424"/>
              <a:gd name="connsiteX33" fmla="*/ 6456230 w 12192000"/>
              <a:gd name="connsiteY33" fmla="*/ 722424 h 722424"/>
              <a:gd name="connsiteX34" fmla="*/ 12828 w 12192000"/>
              <a:gd name="connsiteY34" fmla="*/ 722424 h 722424"/>
              <a:gd name="connsiteX35" fmla="*/ 0 w 12192000"/>
              <a:gd name="connsiteY35" fmla="*/ 665416 h 722424"/>
              <a:gd name="connsiteX36" fmla="*/ 415407 w 12192000"/>
              <a:gd name="connsiteY36" fmla="*/ 292713 h 722424"/>
              <a:gd name="connsiteX37" fmla="*/ 647665 w 12192000"/>
              <a:gd name="connsiteY37" fmla="*/ 356365 h 722424"/>
              <a:gd name="connsiteX38" fmla="*/ 695234 w 12192000"/>
              <a:gd name="connsiteY38" fmla="*/ 391579 h 722424"/>
              <a:gd name="connsiteX39" fmla="*/ 748462 w 12192000"/>
              <a:gd name="connsiteY39" fmla="*/ 376754 h 722424"/>
              <a:gd name="connsiteX40" fmla="*/ 832181 w 12192000"/>
              <a:gd name="connsiteY40" fmla="*/ 369182 h 722424"/>
              <a:gd name="connsiteX41" fmla="*/ 993876 w 12192000"/>
              <a:gd name="connsiteY41" fmla="*/ 398471 h 722424"/>
              <a:gd name="connsiteX42" fmla="*/ 1026724 w 12192000"/>
              <a:gd name="connsiteY42" fmla="*/ 414467 h 722424"/>
              <a:gd name="connsiteX43" fmla="*/ 1041388 w 12192000"/>
              <a:gd name="connsiteY43" fmla="*/ 390229 h 722424"/>
              <a:gd name="connsiteX44" fmla="*/ 1385850 w 12192000"/>
              <a:gd name="connsiteY44" fmla="*/ 225907 h 722424"/>
              <a:gd name="connsiteX45" fmla="*/ 1618108 w 12192000"/>
              <a:gd name="connsiteY45" fmla="*/ 289559 h 722424"/>
              <a:gd name="connsiteX46" fmla="*/ 1650849 w 12192000"/>
              <a:gd name="connsiteY46" fmla="*/ 313796 h 722424"/>
              <a:gd name="connsiteX47" fmla="*/ 1658951 w 12192000"/>
              <a:gd name="connsiteY47" fmla="*/ 304985 h 722424"/>
              <a:gd name="connsiteX48" fmla="*/ 1952689 w 12192000"/>
              <a:gd name="connsiteY48" fmla="*/ 195823 h 722424"/>
              <a:gd name="connsiteX49" fmla="*/ 2246426 w 12192000"/>
              <a:gd name="connsiteY49" fmla="*/ 304985 h 722424"/>
              <a:gd name="connsiteX50" fmla="*/ 2256145 w 12192000"/>
              <a:gd name="connsiteY50" fmla="*/ 315554 h 722424"/>
              <a:gd name="connsiteX51" fmla="*/ 2261919 w 12192000"/>
              <a:gd name="connsiteY51" fmla="*/ 306011 h 722424"/>
              <a:gd name="connsiteX52" fmla="*/ 2606381 w 12192000"/>
              <a:gd name="connsiteY52" fmla="*/ 141690 h 722424"/>
              <a:gd name="connsiteX53" fmla="*/ 2838640 w 12192000"/>
              <a:gd name="connsiteY53" fmla="*/ 205342 h 722424"/>
              <a:gd name="connsiteX54" fmla="*/ 2855722 w 12192000"/>
              <a:gd name="connsiteY54" fmla="*/ 217987 h 722424"/>
              <a:gd name="connsiteX55" fmla="*/ 2893007 w 12192000"/>
              <a:gd name="connsiteY55" fmla="*/ 199830 h 722424"/>
              <a:gd name="connsiteX56" fmla="*/ 3054703 w 12192000"/>
              <a:gd name="connsiteY56" fmla="*/ 170541 h 722424"/>
              <a:gd name="connsiteX57" fmla="*/ 3348440 w 12192000"/>
              <a:gd name="connsiteY57" fmla="*/ 279703 h 722424"/>
              <a:gd name="connsiteX58" fmla="*/ 3385274 w 12192000"/>
              <a:gd name="connsiteY58" fmla="*/ 319757 h 722424"/>
              <a:gd name="connsiteX59" fmla="*/ 3422856 w 12192000"/>
              <a:gd name="connsiteY59" fmla="*/ 288067 h 722424"/>
              <a:gd name="connsiteX60" fmla="*/ 3655114 w 12192000"/>
              <a:gd name="connsiteY60" fmla="*/ 215562 h 722424"/>
              <a:gd name="connsiteX61" fmla="*/ 3738834 w 12192000"/>
              <a:gd name="connsiteY61" fmla="*/ 224187 h 722424"/>
              <a:gd name="connsiteX62" fmla="*/ 3752633 w 12192000"/>
              <a:gd name="connsiteY62" fmla="*/ 228564 h 722424"/>
              <a:gd name="connsiteX63" fmla="*/ 3761041 w 12192000"/>
              <a:gd name="connsiteY63" fmla="*/ 219422 h 722424"/>
              <a:gd name="connsiteX64" fmla="*/ 4054775 w 12192000"/>
              <a:gd name="connsiteY64" fmla="*/ 110260 h 722424"/>
              <a:gd name="connsiteX65" fmla="*/ 4287034 w 12192000"/>
              <a:gd name="connsiteY65" fmla="*/ 173912 h 722424"/>
              <a:gd name="connsiteX66" fmla="*/ 4341837 w 12192000"/>
              <a:gd name="connsiteY66" fmla="*/ 214480 h 722424"/>
              <a:gd name="connsiteX67" fmla="*/ 4370347 w 12192000"/>
              <a:gd name="connsiteY67" fmla="*/ 193376 h 722424"/>
              <a:gd name="connsiteX68" fmla="*/ 4602604 w 12192000"/>
              <a:gd name="connsiteY68" fmla="*/ 129724 h 722424"/>
              <a:gd name="connsiteX69" fmla="*/ 4947064 w 12192000"/>
              <a:gd name="connsiteY69" fmla="*/ 294045 h 722424"/>
              <a:gd name="connsiteX70" fmla="*/ 4965679 w 12192000"/>
              <a:gd name="connsiteY70" fmla="*/ 324816 h 722424"/>
              <a:gd name="connsiteX71" fmla="*/ 4988215 w 12192000"/>
              <a:gd name="connsiteY71" fmla="*/ 318540 h 722424"/>
              <a:gd name="connsiteX72" fmla="*/ 5064043 w 12192000"/>
              <a:gd name="connsiteY72" fmla="*/ 311682 h 722424"/>
              <a:gd name="connsiteX73" fmla="*/ 5089870 w 12192000"/>
              <a:gd name="connsiteY73" fmla="*/ 283596 h 722424"/>
              <a:gd name="connsiteX74" fmla="*/ 5383609 w 12192000"/>
              <a:gd name="connsiteY74" fmla="*/ 174434 h 722424"/>
              <a:gd name="connsiteX75" fmla="*/ 5615868 w 12192000"/>
              <a:gd name="connsiteY75" fmla="*/ 238086 h 722424"/>
              <a:gd name="connsiteX76" fmla="*/ 5638857 w 12192000"/>
              <a:gd name="connsiteY76" fmla="*/ 255105 h 722424"/>
              <a:gd name="connsiteX77" fmla="*/ 5639670 w 12192000"/>
              <a:gd name="connsiteY77" fmla="*/ 251290 h 722424"/>
              <a:gd name="connsiteX78" fmla="*/ 6002002 w 12192000"/>
              <a:gd name="connsiteY78" fmla="*/ 23660 h 722424"/>
              <a:gd name="connsiteX79" fmla="*/ 6364336 w 12192000"/>
              <a:gd name="connsiteY79" fmla="*/ 251290 h 722424"/>
              <a:gd name="connsiteX80" fmla="*/ 6369684 w 12192000"/>
              <a:gd name="connsiteY80" fmla="*/ 276397 h 722424"/>
              <a:gd name="connsiteX81" fmla="*/ 6396330 w 12192000"/>
              <a:gd name="connsiteY81" fmla="*/ 229869 h 722424"/>
              <a:gd name="connsiteX82" fmla="*/ 6722407 w 12192000"/>
              <a:gd name="connsiteY82" fmla="*/ 65548 h 722424"/>
              <a:gd name="connsiteX83" fmla="*/ 7000467 w 12192000"/>
              <a:gd name="connsiteY83" fmla="*/ 174710 h 722424"/>
              <a:gd name="connsiteX84" fmla="*/ 7029242 w 12192000"/>
              <a:gd name="connsiteY84" fmla="*/ 207765 h 722424"/>
              <a:gd name="connsiteX85" fmla="*/ 7052070 w 12192000"/>
              <a:gd name="connsiteY85" fmla="*/ 167904 h 722424"/>
              <a:gd name="connsiteX86" fmla="*/ 7378148 w 12192000"/>
              <a:gd name="connsiteY86" fmla="*/ 3583 h 722424"/>
              <a:gd name="connsiteX87" fmla="*/ 7598010 w 12192000"/>
              <a:gd name="connsiteY87" fmla="*/ 67235 h 722424"/>
              <a:gd name="connsiteX88" fmla="*/ 7638413 w 12192000"/>
              <a:gd name="connsiteY88" fmla="*/ 98830 h 722424"/>
              <a:gd name="connsiteX89" fmla="*/ 7691091 w 12192000"/>
              <a:gd name="connsiteY89" fmla="*/ 93797 h 722424"/>
              <a:gd name="connsiteX90" fmla="*/ 7994531 w 12192000"/>
              <a:gd name="connsiteY90" fmla="*/ 229426 h 722424"/>
              <a:gd name="connsiteX91" fmla="*/ 8041237 w 12192000"/>
              <a:gd name="connsiteY91" fmla="*/ 302389 h 722424"/>
              <a:gd name="connsiteX92" fmla="*/ 8050122 w 12192000"/>
              <a:gd name="connsiteY92" fmla="*/ 292182 h 722424"/>
              <a:gd name="connsiteX93" fmla="*/ 8328182 w 12192000"/>
              <a:gd name="connsiteY93" fmla="*/ 183020 h 722424"/>
              <a:gd name="connsiteX94" fmla="*/ 8548044 w 12192000"/>
              <a:gd name="connsiteY94" fmla="*/ 246672 h 722424"/>
              <a:gd name="connsiteX95" fmla="*/ 8598621 w 12192000"/>
              <a:gd name="connsiteY95" fmla="*/ 286223 h 722424"/>
              <a:gd name="connsiteX96" fmla="*/ 8598647 w 12192000"/>
              <a:gd name="connsiteY96" fmla="*/ 286193 h 722424"/>
              <a:gd name="connsiteX97" fmla="*/ 8876707 w 12192000"/>
              <a:gd name="connsiteY97" fmla="*/ 177031 h 722424"/>
              <a:gd name="connsiteX98" fmla="*/ 9047191 w 12192000"/>
              <a:gd name="connsiteY98" fmla="*/ 213783 h 722424"/>
              <a:gd name="connsiteX99" fmla="*/ 9055526 w 12192000"/>
              <a:gd name="connsiteY99" fmla="*/ 218324 h 722424"/>
              <a:gd name="connsiteX100" fmla="*/ 9058897 w 12192000"/>
              <a:gd name="connsiteY100" fmla="*/ 202498 h 722424"/>
              <a:gd name="connsiteX101" fmla="*/ 9381227 w 12192000"/>
              <a:gd name="connsiteY101" fmla="*/ 0 h 72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192000" h="722424">
                <a:moveTo>
                  <a:pt x="9381227" y="0"/>
                </a:moveTo>
                <a:cubicBezTo>
                  <a:pt x="9477828" y="0"/>
                  <a:pt x="9565283" y="37110"/>
                  <a:pt x="9628588" y="97110"/>
                </a:cubicBezTo>
                <a:lnTo>
                  <a:pt x="9664383" y="138229"/>
                </a:lnTo>
                <a:lnTo>
                  <a:pt x="9747177" y="128344"/>
                </a:lnTo>
                <a:cubicBezTo>
                  <a:pt x="9828619" y="128344"/>
                  <a:pt x="9904278" y="151809"/>
                  <a:pt x="9967039" y="191996"/>
                </a:cubicBezTo>
                <a:lnTo>
                  <a:pt x="10010266" y="225799"/>
                </a:lnTo>
                <a:lnTo>
                  <a:pt x="10023948" y="210081"/>
                </a:lnTo>
                <a:cubicBezTo>
                  <a:pt x="10095110" y="142635"/>
                  <a:pt x="10193419" y="100919"/>
                  <a:pt x="10302008" y="100919"/>
                </a:cubicBezTo>
                <a:cubicBezTo>
                  <a:pt x="10464892" y="100919"/>
                  <a:pt x="10604645" y="194780"/>
                  <a:pt x="10664342" y="328549"/>
                </a:cubicBezTo>
                <a:lnTo>
                  <a:pt x="10665904" y="335885"/>
                </a:lnTo>
                <a:lnTo>
                  <a:pt x="10694098" y="321381"/>
                </a:lnTo>
                <a:cubicBezTo>
                  <a:pt x="10741144" y="302521"/>
                  <a:pt x="10792869" y="292092"/>
                  <a:pt x="10847163" y="292092"/>
                </a:cubicBezTo>
                <a:cubicBezTo>
                  <a:pt x="10928605" y="292092"/>
                  <a:pt x="11004264" y="315557"/>
                  <a:pt x="11067025" y="355744"/>
                </a:cubicBezTo>
                <a:lnTo>
                  <a:pt x="11092379" y="375571"/>
                </a:lnTo>
                <a:lnTo>
                  <a:pt x="11145253" y="334223"/>
                </a:lnTo>
                <a:cubicBezTo>
                  <a:pt x="11208014" y="294036"/>
                  <a:pt x="11283673" y="270571"/>
                  <a:pt x="11365115" y="270571"/>
                </a:cubicBezTo>
                <a:cubicBezTo>
                  <a:pt x="11527998" y="270571"/>
                  <a:pt x="11667752" y="364432"/>
                  <a:pt x="11727448" y="498202"/>
                </a:cubicBezTo>
                <a:lnTo>
                  <a:pt x="11731256" y="516075"/>
                </a:lnTo>
                <a:lnTo>
                  <a:pt x="11787810" y="510671"/>
                </a:lnTo>
                <a:lnTo>
                  <a:pt x="11790458" y="498238"/>
                </a:lnTo>
                <a:cubicBezTo>
                  <a:pt x="11825080" y="420657"/>
                  <a:pt x="11906133" y="366220"/>
                  <a:pt x="12000600" y="366220"/>
                </a:cubicBezTo>
                <a:cubicBezTo>
                  <a:pt x="12063578" y="366220"/>
                  <a:pt x="12120594" y="390414"/>
                  <a:pt x="12161866" y="429531"/>
                </a:cubicBezTo>
                <a:lnTo>
                  <a:pt x="12192000" y="471892"/>
                </a:lnTo>
                <a:lnTo>
                  <a:pt x="12192000" y="692861"/>
                </a:lnTo>
                <a:lnTo>
                  <a:pt x="12170970" y="722424"/>
                </a:lnTo>
                <a:lnTo>
                  <a:pt x="7083124" y="722424"/>
                </a:lnTo>
                <a:lnTo>
                  <a:pt x="7064687" y="635873"/>
                </a:lnTo>
                <a:lnTo>
                  <a:pt x="7070633" y="607957"/>
                </a:lnTo>
                <a:lnTo>
                  <a:pt x="7048484" y="646633"/>
                </a:lnTo>
                <a:cubicBezTo>
                  <a:pt x="7030818" y="671418"/>
                  <a:pt x="7010088" y="694081"/>
                  <a:pt x="6986810" y="714133"/>
                </a:cubicBezTo>
                <a:lnTo>
                  <a:pt x="6974500" y="722424"/>
                </a:lnTo>
                <a:lnTo>
                  <a:pt x="6473658" y="722424"/>
                </a:lnTo>
                <a:lnTo>
                  <a:pt x="6452315" y="704044"/>
                </a:lnTo>
                <a:lnTo>
                  <a:pt x="6456230" y="722424"/>
                </a:lnTo>
                <a:lnTo>
                  <a:pt x="12828" y="722424"/>
                </a:lnTo>
                <a:lnTo>
                  <a:pt x="0" y="665416"/>
                </a:lnTo>
                <a:cubicBezTo>
                  <a:pt x="0" y="459578"/>
                  <a:pt x="185984" y="292713"/>
                  <a:pt x="415407" y="292713"/>
                </a:cubicBezTo>
                <a:cubicBezTo>
                  <a:pt x="501441" y="292713"/>
                  <a:pt x="581366" y="316178"/>
                  <a:pt x="647665" y="356365"/>
                </a:cubicBezTo>
                <a:lnTo>
                  <a:pt x="695234" y="391579"/>
                </a:lnTo>
                <a:lnTo>
                  <a:pt x="748462" y="376754"/>
                </a:lnTo>
                <a:cubicBezTo>
                  <a:pt x="775504" y="371790"/>
                  <a:pt x="803503" y="369182"/>
                  <a:pt x="832181" y="369182"/>
                </a:cubicBezTo>
                <a:cubicBezTo>
                  <a:pt x="889537" y="369182"/>
                  <a:pt x="944178" y="379611"/>
                  <a:pt x="993876" y="398471"/>
                </a:cubicBezTo>
                <a:lnTo>
                  <a:pt x="1026724" y="414467"/>
                </a:lnTo>
                <a:lnTo>
                  <a:pt x="1041388" y="390229"/>
                </a:lnTo>
                <a:cubicBezTo>
                  <a:pt x="1116039" y="291088"/>
                  <a:pt x="1242460" y="225907"/>
                  <a:pt x="1385850" y="225907"/>
                </a:cubicBezTo>
                <a:cubicBezTo>
                  <a:pt x="1471883" y="225907"/>
                  <a:pt x="1551808" y="249372"/>
                  <a:pt x="1618108" y="289559"/>
                </a:cubicBezTo>
                <a:lnTo>
                  <a:pt x="1650849" y="313796"/>
                </a:lnTo>
                <a:lnTo>
                  <a:pt x="1658951" y="304985"/>
                </a:lnTo>
                <a:cubicBezTo>
                  <a:pt x="1734125" y="237539"/>
                  <a:pt x="1837977" y="195823"/>
                  <a:pt x="1952689" y="195823"/>
                </a:cubicBezTo>
                <a:cubicBezTo>
                  <a:pt x="2067400" y="195823"/>
                  <a:pt x="2171252" y="237539"/>
                  <a:pt x="2246426" y="304985"/>
                </a:cubicBezTo>
                <a:lnTo>
                  <a:pt x="2256145" y="315554"/>
                </a:lnTo>
                <a:lnTo>
                  <a:pt x="2261919" y="306011"/>
                </a:lnTo>
                <a:cubicBezTo>
                  <a:pt x="2336571" y="206871"/>
                  <a:pt x="2462992" y="141690"/>
                  <a:pt x="2606381" y="141690"/>
                </a:cubicBezTo>
                <a:cubicBezTo>
                  <a:pt x="2692416" y="141690"/>
                  <a:pt x="2772341" y="165155"/>
                  <a:pt x="2838640" y="205342"/>
                </a:cubicBezTo>
                <a:lnTo>
                  <a:pt x="2855722" y="217987"/>
                </a:lnTo>
                <a:lnTo>
                  <a:pt x="2893007" y="199830"/>
                </a:lnTo>
                <a:cubicBezTo>
                  <a:pt x="2942707" y="180970"/>
                  <a:pt x="2997347" y="170541"/>
                  <a:pt x="3054703" y="170541"/>
                </a:cubicBezTo>
                <a:cubicBezTo>
                  <a:pt x="3169414" y="170541"/>
                  <a:pt x="3273266" y="212257"/>
                  <a:pt x="3348440" y="279703"/>
                </a:cubicBezTo>
                <a:lnTo>
                  <a:pt x="3385274" y="319757"/>
                </a:lnTo>
                <a:lnTo>
                  <a:pt x="3422856" y="288067"/>
                </a:lnTo>
                <a:cubicBezTo>
                  <a:pt x="3489156" y="242291"/>
                  <a:pt x="3569081" y="215562"/>
                  <a:pt x="3655114" y="215562"/>
                </a:cubicBezTo>
                <a:cubicBezTo>
                  <a:pt x="3683792" y="215562"/>
                  <a:pt x="3711792" y="218532"/>
                  <a:pt x="3738834" y="224187"/>
                </a:cubicBezTo>
                <a:lnTo>
                  <a:pt x="3752633" y="228564"/>
                </a:lnTo>
                <a:lnTo>
                  <a:pt x="3761041" y="219422"/>
                </a:lnTo>
                <a:cubicBezTo>
                  <a:pt x="3836213" y="151976"/>
                  <a:pt x="3940064" y="110260"/>
                  <a:pt x="4054775" y="110260"/>
                </a:cubicBezTo>
                <a:cubicBezTo>
                  <a:pt x="4140810" y="110260"/>
                  <a:pt x="4220734" y="133725"/>
                  <a:pt x="4287034" y="173912"/>
                </a:cubicBezTo>
                <a:lnTo>
                  <a:pt x="4341837" y="214480"/>
                </a:lnTo>
                <a:lnTo>
                  <a:pt x="4370347" y="193376"/>
                </a:lnTo>
                <a:cubicBezTo>
                  <a:pt x="4436643" y="153189"/>
                  <a:pt x="4516570" y="129724"/>
                  <a:pt x="4602604" y="129724"/>
                </a:cubicBezTo>
                <a:cubicBezTo>
                  <a:pt x="4745992" y="129724"/>
                  <a:pt x="4872413" y="194905"/>
                  <a:pt x="4947064" y="294045"/>
                </a:cubicBezTo>
                <a:lnTo>
                  <a:pt x="4965679" y="324816"/>
                </a:lnTo>
                <a:lnTo>
                  <a:pt x="4988215" y="318540"/>
                </a:lnTo>
                <a:lnTo>
                  <a:pt x="5064043" y="311682"/>
                </a:lnTo>
                <a:lnTo>
                  <a:pt x="5089870" y="283596"/>
                </a:lnTo>
                <a:cubicBezTo>
                  <a:pt x="5165045" y="216150"/>
                  <a:pt x="5268897" y="174434"/>
                  <a:pt x="5383609" y="174434"/>
                </a:cubicBezTo>
                <a:cubicBezTo>
                  <a:pt x="5469643" y="174434"/>
                  <a:pt x="5549567" y="197899"/>
                  <a:pt x="5615868" y="238086"/>
                </a:cubicBezTo>
                <a:lnTo>
                  <a:pt x="5638857" y="255105"/>
                </a:lnTo>
                <a:lnTo>
                  <a:pt x="5639670" y="251290"/>
                </a:lnTo>
                <a:cubicBezTo>
                  <a:pt x="5699366" y="117521"/>
                  <a:pt x="5839120" y="23660"/>
                  <a:pt x="6002002" y="23660"/>
                </a:cubicBezTo>
                <a:cubicBezTo>
                  <a:pt x="6164885" y="23660"/>
                  <a:pt x="6304640" y="117521"/>
                  <a:pt x="6364336" y="251290"/>
                </a:cubicBezTo>
                <a:lnTo>
                  <a:pt x="6369684" y="276397"/>
                </a:lnTo>
                <a:lnTo>
                  <a:pt x="6396330" y="229869"/>
                </a:lnTo>
                <a:cubicBezTo>
                  <a:pt x="6466997" y="130729"/>
                  <a:pt x="6586671" y="65548"/>
                  <a:pt x="6722407" y="65548"/>
                </a:cubicBezTo>
                <a:cubicBezTo>
                  <a:pt x="6830996" y="65548"/>
                  <a:pt x="6929305" y="107264"/>
                  <a:pt x="7000467" y="174710"/>
                </a:cubicBezTo>
                <a:lnTo>
                  <a:pt x="7029242" y="207765"/>
                </a:lnTo>
                <a:lnTo>
                  <a:pt x="7052070" y="167904"/>
                </a:lnTo>
                <a:cubicBezTo>
                  <a:pt x="7122738" y="68764"/>
                  <a:pt x="7242412" y="3583"/>
                  <a:pt x="7378148" y="3583"/>
                </a:cubicBezTo>
                <a:cubicBezTo>
                  <a:pt x="7459590" y="3583"/>
                  <a:pt x="7535249" y="27048"/>
                  <a:pt x="7598010" y="67235"/>
                </a:cubicBezTo>
                <a:lnTo>
                  <a:pt x="7638413" y="98830"/>
                </a:lnTo>
                <a:lnTo>
                  <a:pt x="7691091" y="93797"/>
                </a:lnTo>
                <a:cubicBezTo>
                  <a:pt x="7813253" y="93797"/>
                  <a:pt x="7922405" y="146594"/>
                  <a:pt x="7994531" y="229426"/>
                </a:cubicBezTo>
                <a:lnTo>
                  <a:pt x="8041237" y="302389"/>
                </a:lnTo>
                <a:lnTo>
                  <a:pt x="8050122" y="292182"/>
                </a:lnTo>
                <a:cubicBezTo>
                  <a:pt x="8121284" y="224736"/>
                  <a:pt x="8219593" y="183020"/>
                  <a:pt x="8328182" y="183020"/>
                </a:cubicBezTo>
                <a:cubicBezTo>
                  <a:pt x="8409624" y="183020"/>
                  <a:pt x="8485283" y="206485"/>
                  <a:pt x="8548044" y="246672"/>
                </a:cubicBezTo>
                <a:lnTo>
                  <a:pt x="8598621" y="286223"/>
                </a:lnTo>
                <a:lnTo>
                  <a:pt x="8598647" y="286193"/>
                </a:lnTo>
                <a:cubicBezTo>
                  <a:pt x="8669809" y="218747"/>
                  <a:pt x="8768118" y="177031"/>
                  <a:pt x="8876707" y="177031"/>
                </a:cubicBezTo>
                <a:cubicBezTo>
                  <a:pt x="8937788" y="177031"/>
                  <a:pt x="8995617" y="190230"/>
                  <a:pt x="9047191" y="213783"/>
                </a:cubicBezTo>
                <a:lnTo>
                  <a:pt x="9055526" y="218324"/>
                </a:lnTo>
                <a:lnTo>
                  <a:pt x="9058897" y="202498"/>
                </a:lnTo>
                <a:cubicBezTo>
                  <a:pt x="9112002" y="83498"/>
                  <a:pt x="9236326" y="0"/>
                  <a:pt x="9381227"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025" dirty="0">
              <a:solidFill>
                <a:prstClr val="white"/>
              </a:solidFill>
            </a:endParaRPr>
          </a:p>
        </p:txBody>
      </p:sp>
      <p:sp>
        <p:nvSpPr>
          <p:cNvPr id="8" name="Freeform: Shape 7">
            <a:extLst>
              <a:ext uri="{FF2B5EF4-FFF2-40B4-BE49-F238E27FC236}">
                <a16:creationId xmlns="" xmlns:a16="http://schemas.microsoft.com/office/drawing/2014/main" id="{515D09CC-EA41-4CE9-B520-4B37AF49794B}"/>
              </a:ext>
            </a:extLst>
          </p:cNvPr>
          <p:cNvSpPr/>
          <p:nvPr/>
        </p:nvSpPr>
        <p:spPr>
          <a:xfrm flipH="1">
            <a:off x="0" y="6381800"/>
            <a:ext cx="12192000" cy="488165"/>
          </a:xfrm>
          <a:custGeom>
            <a:avLst/>
            <a:gdLst>
              <a:gd name="connsiteX0" fmla="*/ 2697788 w 12192000"/>
              <a:gd name="connsiteY0" fmla="*/ 0 h 488165"/>
              <a:gd name="connsiteX1" fmla="*/ 2412743 w 12192000"/>
              <a:gd name="connsiteY1" fmla="*/ 188940 h 488165"/>
              <a:gd name="connsiteX2" fmla="*/ 2410667 w 12192000"/>
              <a:gd name="connsiteY2" fmla="*/ 199221 h 488165"/>
              <a:gd name="connsiteX3" fmla="*/ 2404214 w 12192000"/>
              <a:gd name="connsiteY3" fmla="*/ 193897 h 488165"/>
              <a:gd name="connsiteX4" fmla="*/ 2231250 w 12192000"/>
              <a:gd name="connsiteY4" fmla="*/ 141064 h 488165"/>
              <a:gd name="connsiteX5" fmla="*/ 2110835 w 12192000"/>
              <a:gd name="connsiteY5" fmla="*/ 165374 h 488165"/>
              <a:gd name="connsiteX6" fmla="*/ 2096679 w 12192000"/>
              <a:gd name="connsiteY6" fmla="*/ 173058 h 488165"/>
              <a:gd name="connsiteX7" fmla="*/ 2063894 w 12192000"/>
              <a:gd name="connsiteY7" fmla="*/ 133322 h 488165"/>
              <a:gd name="connsiteX8" fmla="*/ 1845146 w 12192000"/>
              <a:gd name="connsiteY8" fmla="*/ 42714 h 488165"/>
              <a:gd name="connsiteX9" fmla="*/ 1588623 w 12192000"/>
              <a:gd name="connsiteY9" fmla="*/ 179105 h 488165"/>
              <a:gd name="connsiteX10" fmla="*/ 1579781 w 12192000"/>
              <a:gd name="connsiteY10" fmla="*/ 195395 h 488165"/>
              <a:gd name="connsiteX11" fmla="*/ 1519900 w 12192000"/>
              <a:gd name="connsiteY11" fmla="*/ 201432 h 488165"/>
              <a:gd name="connsiteX12" fmla="*/ 1343532 w 12192000"/>
              <a:gd name="connsiteY12" fmla="*/ 307723 h 488165"/>
              <a:gd name="connsiteX13" fmla="*/ 1341283 w 12192000"/>
              <a:gd name="connsiteY13" fmla="*/ 311643 h 488165"/>
              <a:gd name="connsiteX14" fmla="*/ 1311629 w 12192000"/>
              <a:gd name="connsiteY14" fmla="*/ 295547 h 488165"/>
              <a:gd name="connsiteX15" fmla="*/ 1191214 w 12192000"/>
              <a:gd name="connsiteY15" fmla="*/ 271237 h 488165"/>
              <a:gd name="connsiteX16" fmla="*/ 1043756 w 12192000"/>
              <a:gd name="connsiteY16" fmla="*/ 308574 h 488165"/>
              <a:gd name="connsiteX17" fmla="*/ 1010986 w 12192000"/>
              <a:gd name="connsiteY17" fmla="*/ 331863 h 488165"/>
              <a:gd name="connsiteX18" fmla="*/ 966813 w 12192000"/>
              <a:gd name="connsiteY18" fmla="*/ 336316 h 488165"/>
              <a:gd name="connsiteX19" fmla="*/ 899053 w 12192000"/>
              <a:gd name="connsiteY19" fmla="*/ 357350 h 488165"/>
              <a:gd name="connsiteX20" fmla="*/ 870729 w 12192000"/>
              <a:gd name="connsiteY20" fmla="*/ 372723 h 488165"/>
              <a:gd name="connsiteX21" fmla="*/ 864057 w 12192000"/>
              <a:gd name="connsiteY21" fmla="*/ 367218 h 488165"/>
              <a:gd name="connsiteX22" fmla="*/ 691093 w 12192000"/>
              <a:gd name="connsiteY22" fmla="*/ 314385 h 488165"/>
              <a:gd name="connsiteX23" fmla="*/ 472345 w 12192000"/>
              <a:gd name="connsiteY23" fmla="*/ 404993 h 488165"/>
              <a:gd name="connsiteX24" fmla="*/ 459601 w 12192000"/>
              <a:gd name="connsiteY24" fmla="*/ 420439 h 488165"/>
              <a:gd name="connsiteX25" fmla="*/ 426235 w 12192000"/>
              <a:gd name="connsiteY25" fmla="*/ 402329 h 488165"/>
              <a:gd name="connsiteX26" fmla="*/ 274451 w 12192000"/>
              <a:gd name="connsiteY26" fmla="*/ 371685 h 488165"/>
              <a:gd name="connsiteX27" fmla="*/ 56429 w 12192000"/>
              <a:gd name="connsiteY27" fmla="*/ 438282 h 488165"/>
              <a:gd name="connsiteX28" fmla="*/ 0 w 12192000"/>
              <a:gd name="connsiteY28" fmla="*/ 484839 h 488165"/>
              <a:gd name="connsiteX29" fmla="*/ 0 w 12192000"/>
              <a:gd name="connsiteY29" fmla="*/ 488165 h 488165"/>
              <a:gd name="connsiteX30" fmla="*/ 12192000 w 12192000"/>
              <a:gd name="connsiteY30" fmla="*/ 488165 h 488165"/>
              <a:gd name="connsiteX31" fmla="*/ 12192000 w 12192000"/>
              <a:gd name="connsiteY31" fmla="*/ 417342 h 488165"/>
              <a:gd name="connsiteX32" fmla="*/ 12183125 w 12192000"/>
              <a:gd name="connsiteY32" fmla="*/ 411358 h 488165"/>
              <a:gd name="connsiteX33" fmla="*/ 12103862 w 12192000"/>
              <a:gd name="connsiteY33" fmla="*/ 395355 h 488165"/>
              <a:gd name="connsiteX34" fmla="*/ 12062823 w 12192000"/>
              <a:gd name="connsiteY34" fmla="*/ 399492 h 488165"/>
              <a:gd name="connsiteX35" fmla="*/ 12032697 w 12192000"/>
              <a:gd name="connsiteY35" fmla="*/ 408844 h 488165"/>
              <a:gd name="connsiteX36" fmla="*/ 12031247 w 12192000"/>
              <a:gd name="connsiteY36" fmla="*/ 401661 h 488165"/>
              <a:gd name="connsiteX37" fmla="*/ 11804447 w 12192000"/>
              <a:gd name="connsiteY37" fmla="*/ 251328 h 488165"/>
              <a:gd name="connsiteX38" fmla="*/ 11666826 w 12192000"/>
              <a:gd name="connsiteY38" fmla="*/ 293365 h 488165"/>
              <a:gd name="connsiteX39" fmla="*/ 11633620 w 12192000"/>
              <a:gd name="connsiteY39" fmla="*/ 320763 h 488165"/>
              <a:gd name="connsiteX40" fmla="*/ 11628501 w 12192000"/>
              <a:gd name="connsiteY40" fmla="*/ 316540 h 488165"/>
              <a:gd name="connsiteX41" fmla="*/ 11439637 w 12192000"/>
              <a:gd name="connsiteY41" fmla="*/ 258850 h 488165"/>
              <a:gd name="connsiteX42" fmla="*/ 11159532 w 12192000"/>
              <a:gd name="connsiteY42" fmla="*/ 407780 h 488165"/>
              <a:gd name="connsiteX43" fmla="*/ 11133249 w 12192000"/>
              <a:gd name="connsiteY43" fmla="*/ 456201 h 488165"/>
              <a:gd name="connsiteX44" fmla="*/ 11130393 w 12192000"/>
              <a:gd name="connsiteY44" fmla="*/ 457575 h 488165"/>
              <a:gd name="connsiteX45" fmla="*/ 11121802 w 12192000"/>
              <a:gd name="connsiteY45" fmla="*/ 464662 h 488165"/>
              <a:gd name="connsiteX46" fmla="*/ 11105739 w 12192000"/>
              <a:gd name="connsiteY46" fmla="*/ 385098 h 488165"/>
              <a:gd name="connsiteX47" fmla="*/ 10878939 w 12192000"/>
              <a:gd name="connsiteY47" fmla="*/ 234765 h 488165"/>
              <a:gd name="connsiteX48" fmla="*/ 10652139 w 12192000"/>
              <a:gd name="connsiteY48" fmla="*/ 385098 h 488165"/>
              <a:gd name="connsiteX49" fmla="*/ 10640286 w 12192000"/>
              <a:gd name="connsiteY49" fmla="*/ 443809 h 488165"/>
              <a:gd name="connsiteX50" fmla="*/ 10632922 w 12192000"/>
              <a:gd name="connsiteY50" fmla="*/ 439812 h 488165"/>
              <a:gd name="connsiteX51" fmla="*/ 10586719 w 12192000"/>
              <a:gd name="connsiteY51" fmla="*/ 425470 h 488165"/>
              <a:gd name="connsiteX52" fmla="*/ 10578669 w 12192000"/>
              <a:gd name="connsiteY52" fmla="*/ 424659 h 488165"/>
              <a:gd name="connsiteX53" fmla="*/ 10540357 w 12192000"/>
              <a:gd name="connsiteY53" fmla="*/ 367834 h 488165"/>
              <a:gd name="connsiteX54" fmla="*/ 10366307 w 12192000"/>
              <a:gd name="connsiteY54" fmla="*/ 295740 h 488165"/>
              <a:gd name="connsiteX55" fmla="*/ 10270498 w 12192000"/>
              <a:gd name="connsiteY55" fmla="*/ 315083 h 488165"/>
              <a:gd name="connsiteX56" fmla="*/ 10267631 w 12192000"/>
              <a:gd name="connsiteY56" fmla="*/ 316639 h 488165"/>
              <a:gd name="connsiteX57" fmla="*/ 10264594 w 12192000"/>
              <a:gd name="connsiteY57" fmla="*/ 301594 h 488165"/>
              <a:gd name="connsiteX58" fmla="*/ 10037792 w 12192000"/>
              <a:gd name="connsiteY58" fmla="*/ 151262 h 488165"/>
              <a:gd name="connsiteX59" fmla="*/ 9941983 w 12192000"/>
              <a:gd name="connsiteY59" fmla="*/ 170605 h 488165"/>
              <a:gd name="connsiteX60" fmla="*/ 9932834 w 12192000"/>
              <a:gd name="connsiteY60" fmla="*/ 175570 h 488165"/>
              <a:gd name="connsiteX61" fmla="*/ 9891633 w 12192000"/>
              <a:gd name="connsiteY61" fmla="*/ 171417 h 488165"/>
              <a:gd name="connsiteX62" fmla="*/ 9578239 w 12192000"/>
              <a:gd name="connsiteY62" fmla="*/ 379147 h 488165"/>
              <a:gd name="connsiteX63" fmla="*/ 9571593 w 12192000"/>
              <a:gd name="connsiteY63" fmla="*/ 412069 h 488165"/>
              <a:gd name="connsiteX64" fmla="*/ 9537676 w 12192000"/>
              <a:gd name="connsiteY64" fmla="*/ 393659 h 488165"/>
              <a:gd name="connsiteX65" fmla="*/ 9438057 w 12192000"/>
              <a:gd name="connsiteY65" fmla="*/ 373547 h 488165"/>
              <a:gd name="connsiteX66" fmla="*/ 9386478 w 12192000"/>
              <a:gd name="connsiteY66" fmla="*/ 378747 h 488165"/>
              <a:gd name="connsiteX67" fmla="*/ 9384764 w 12192000"/>
              <a:gd name="connsiteY67" fmla="*/ 379279 h 488165"/>
              <a:gd name="connsiteX68" fmla="*/ 9356370 w 12192000"/>
              <a:gd name="connsiteY68" fmla="*/ 326966 h 488165"/>
              <a:gd name="connsiteX69" fmla="*/ 9099846 w 12192000"/>
              <a:gd name="connsiteY69" fmla="*/ 190574 h 488165"/>
              <a:gd name="connsiteX70" fmla="*/ 8843324 w 12192000"/>
              <a:gd name="connsiteY70" fmla="*/ 326966 h 488165"/>
              <a:gd name="connsiteX71" fmla="*/ 8837922 w 12192000"/>
              <a:gd name="connsiteY71" fmla="*/ 336919 h 488165"/>
              <a:gd name="connsiteX72" fmla="*/ 8777269 w 12192000"/>
              <a:gd name="connsiteY72" fmla="*/ 286876 h 488165"/>
              <a:gd name="connsiteX73" fmla="*/ 8539902 w 12192000"/>
              <a:gd name="connsiteY73" fmla="*/ 214371 h 488165"/>
              <a:gd name="connsiteX74" fmla="*/ 8302533 w 12192000"/>
              <a:gd name="connsiteY74" fmla="*/ 286876 h 488165"/>
              <a:gd name="connsiteX75" fmla="*/ 8264230 w 12192000"/>
              <a:gd name="connsiteY75" fmla="*/ 318480 h 488165"/>
              <a:gd name="connsiteX76" fmla="*/ 8252614 w 12192000"/>
              <a:gd name="connsiteY76" fmla="*/ 324064 h 488165"/>
              <a:gd name="connsiteX77" fmla="*/ 8234834 w 12192000"/>
              <a:gd name="connsiteY77" fmla="*/ 338734 h 488165"/>
              <a:gd name="connsiteX78" fmla="*/ 8208461 w 12192000"/>
              <a:gd name="connsiteY78" fmla="*/ 290142 h 488165"/>
              <a:gd name="connsiteX79" fmla="*/ 7951941 w 12192000"/>
              <a:gd name="connsiteY79" fmla="*/ 153751 h 488165"/>
              <a:gd name="connsiteX80" fmla="*/ 7713227 w 12192000"/>
              <a:gd name="connsiteY80" fmla="*/ 266327 h 488165"/>
              <a:gd name="connsiteX81" fmla="*/ 7675799 w 12192000"/>
              <a:gd name="connsiteY81" fmla="*/ 328018 h 488165"/>
              <a:gd name="connsiteX82" fmla="*/ 7649999 w 12192000"/>
              <a:gd name="connsiteY82" fmla="*/ 314014 h 488165"/>
              <a:gd name="connsiteX83" fmla="*/ 7641007 w 12192000"/>
              <a:gd name="connsiteY83" fmla="*/ 269483 h 488165"/>
              <a:gd name="connsiteX84" fmla="*/ 7355962 w 12192000"/>
              <a:gd name="connsiteY84" fmla="*/ 80543 h 488165"/>
              <a:gd name="connsiteX85" fmla="*/ 7137215 w 12192000"/>
              <a:gd name="connsiteY85" fmla="*/ 171151 h 488165"/>
              <a:gd name="connsiteX86" fmla="*/ 7117143 w 12192000"/>
              <a:gd name="connsiteY86" fmla="*/ 195477 h 488165"/>
              <a:gd name="connsiteX87" fmla="*/ 7088841 w 12192000"/>
              <a:gd name="connsiteY87" fmla="*/ 161174 h 488165"/>
              <a:gd name="connsiteX88" fmla="*/ 6870093 w 12192000"/>
              <a:gd name="connsiteY88" fmla="*/ 70566 h 488165"/>
              <a:gd name="connsiteX89" fmla="*/ 6697129 w 12192000"/>
              <a:gd name="connsiteY89" fmla="*/ 123399 h 488165"/>
              <a:gd name="connsiteX90" fmla="*/ 6684995 w 12192000"/>
              <a:gd name="connsiteY90" fmla="*/ 133411 h 488165"/>
              <a:gd name="connsiteX91" fmla="*/ 6644023 w 12192000"/>
              <a:gd name="connsiteY91" fmla="*/ 120692 h 488165"/>
              <a:gd name="connsiteX92" fmla="*/ 6557873 w 12192000"/>
              <a:gd name="connsiteY92" fmla="*/ 112008 h 488165"/>
              <a:gd name="connsiteX93" fmla="*/ 6354116 w 12192000"/>
              <a:gd name="connsiteY93" fmla="*/ 163601 h 488165"/>
              <a:gd name="connsiteX94" fmla="*/ 6273160 w 12192000"/>
              <a:gd name="connsiteY94" fmla="*/ 221132 h 488165"/>
              <a:gd name="connsiteX95" fmla="*/ 6272783 w 12192000"/>
              <a:gd name="connsiteY95" fmla="*/ 221015 h 488165"/>
              <a:gd name="connsiteX96" fmla="*/ 6210437 w 12192000"/>
              <a:gd name="connsiteY96" fmla="*/ 214730 h 488165"/>
              <a:gd name="connsiteX97" fmla="*/ 6162864 w 12192000"/>
              <a:gd name="connsiteY97" fmla="*/ 219525 h 488165"/>
              <a:gd name="connsiteX98" fmla="*/ 6161180 w 12192000"/>
              <a:gd name="connsiteY98" fmla="*/ 211185 h 488165"/>
              <a:gd name="connsiteX99" fmla="*/ 5876135 w 12192000"/>
              <a:gd name="connsiteY99" fmla="*/ 22245 h 488165"/>
              <a:gd name="connsiteX100" fmla="*/ 5591090 w 12192000"/>
              <a:gd name="connsiteY100" fmla="*/ 211185 h 488165"/>
              <a:gd name="connsiteX101" fmla="*/ 5577004 w 12192000"/>
              <a:gd name="connsiteY101" fmla="*/ 280957 h 488165"/>
              <a:gd name="connsiteX102" fmla="*/ 5576535 w 12192000"/>
              <a:gd name="connsiteY102" fmla="*/ 280094 h 488165"/>
              <a:gd name="connsiteX103" fmla="*/ 5320012 w 12192000"/>
              <a:gd name="connsiteY103" fmla="*/ 143703 h 488165"/>
              <a:gd name="connsiteX104" fmla="*/ 5199597 w 12192000"/>
              <a:gd name="connsiteY104" fmla="*/ 168013 h 488165"/>
              <a:gd name="connsiteX105" fmla="*/ 5171310 w 12192000"/>
              <a:gd name="connsiteY105" fmla="*/ 183367 h 488165"/>
              <a:gd name="connsiteX106" fmla="*/ 5170430 w 12192000"/>
              <a:gd name="connsiteY106" fmla="*/ 181745 h 488165"/>
              <a:gd name="connsiteX107" fmla="*/ 4913907 w 12192000"/>
              <a:gd name="connsiteY107" fmla="*/ 45354 h 488165"/>
              <a:gd name="connsiteX108" fmla="*/ 4675193 w 12192000"/>
              <a:gd name="connsiteY108" fmla="*/ 157930 h 488165"/>
              <a:gd name="connsiteX109" fmla="*/ 4646008 w 12192000"/>
              <a:gd name="connsiteY109" fmla="*/ 206033 h 488165"/>
              <a:gd name="connsiteX110" fmla="*/ 4619097 w 12192000"/>
              <a:gd name="connsiteY110" fmla="*/ 173417 h 488165"/>
              <a:gd name="connsiteX111" fmla="*/ 4400349 w 12192000"/>
              <a:gd name="connsiteY111" fmla="*/ 82809 h 488165"/>
              <a:gd name="connsiteX112" fmla="*/ 4143826 w 12192000"/>
              <a:gd name="connsiteY112" fmla="*/ 219200 h 488165"/>
              <a:gd name="connsiteX113" fmla="*/ 4136836 w 12192000"/>
              <a:gd name="connsiteY113" fmla="*/ 232080 h 488165"/>
              <a:gd name="connsiteX114" fmla="*/ 4117121 w 12192000"/>
              <a:gd name="connsiteY114" fmla="*/ 221379 h 488165"/>
              <a:gd name="connsiteX115" fmla="*/ 3976611 w 12192000"/>
              <a:gd name="connsiteY115" fmla="*/ 193012 h 488165"/>
              <a:gd name="connsiteX116" fmla="*/ 3721359 w 12192000"/>
              <a:gd name="connsiteY116" fmla="*/ 298740 h 488165"/>
              <a:gd name="connsiteX117" fmla="*/ 3705197 w 12192000"/>
              <a:gd name="connsiteY117" fmla="*/ 318329 h 488165"/>
              <a:gd name="connsiteX118" fmla="*/ 3683571 w 12192000"/>
              <a:gd name="connsiteY118" fmla="*/ 292119 h 488165"/>
              <a:gd name="connsiteX119" fmla="*/ 3425576 w 12192000"/>
              <a:gd name="connsiteY119" fmla="*/ 185254 h 488165"/>
              <a:gd name="connsiteX120" fmla="*/ 3167581 w 12192000"/>
              <a:gd name="connsiteY120" fmla="*/ 292119 h 488165"/>
              <a:gd name="connsiteX121" fmla="*/ 3135507 w 12192000"/>
              <a:gd name="connsiteY121" fmla="*/ 330993 h 488165"/>
              <a:gd name="connsiteX122" fmla="*/ 3106582 w 12192000"/>
              <a:gd name="connsiteY122" fmla="*/ 322014 h 488165"/>
              <a:gd name="connsiteX123" fmla="*/ 3044236 w 12192000"/>
              <a:gd name="connsiteY123" fmla="*/ 315729 h 488165"/>
              <a:gd name="connsiteX124" fmla="*/ 3005060 w 12192000"/>
              <a:gd name="connsiteY124" fmla="*/ 319679 h 488165"/>
              <a:gd name="connsiteX125" fmla="*/ 3007144 w 12192000"/>
              <a:gd name="connsiteY125" fmla="*/ 309355 h 488165"/>
              <a:gd name="connsiteX126" fmla="*/ 2697788 w 12192000"/>
              <a:gd name="connsiteY126" fmla="*/ 0 h 48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2192000" h="488165">
                <a:moveTo>
                  <a:pt x="2697788" y="0"/>
                </a:moveTo>
                <a:cubicBezTo>
                  <a:pt x="2569648" y="0"/>
                  <a:pt x="2459705" y="77908"/>
                  <a:pt x="2412743" y="188940"/>
                </a:cubicBezTo>
                <a:lnTo>
                  <a:pt x="2410667" y="199221"/>
                </a:lnTo>
                <a:lnTo>
                  <a:pt x="2404214" y="193897"/>
                </a:lnTo>
                <a:cubicBezTo>
                  <a:pt x="2354841" y="160541"/>
                  <a:pt x="2295320" y="141064"/>
                  <a:pt x="2231250" y="141064"/>
                </a:cubicBezTo>
                <a:cubicBezTo>
                  <a:pt x="2188537" y="141064"/>
                  <a:pt x="2147845" y="149720"/>
                  <a:pt x="2110835" y="165374"/>
                </a:cubicBezTo>
                <a:lnTo>
                  <a:pt x="2096679" y="173058"/>
                </a:lnTo>
                <a:lnTo>
                  <a:pt x="2063894" y="133322"/>
                </a:lnTo>
                <a:cubicBezTo>
                  <a:pt x="2007912" y="77340"/>
                  <a:pt x="1930572" y="42714"/>
                  <a:pt x="1845146" y="42714"/>
                </a:cubicBezTo>
                <a:cubicBezTo>
                  <a:pt x="1738363" y="42714"/>
                  <a:pt x="1644216" y="96816"/>
                  <a:pt x="1588623" y="179105"/>
                </a:cubicBezTo>
                <a:lnTo>
                  <a:pt x="1579781" y="195395"/>
                </a:lnTo>
                <a:lnTo>
                  <a:pt x="1519900" y="201432"/>
                </a:lnTo>
                <a:cubicBezTo>
                  <a:pt x="1449416" y="215855"/>
                  <a:pt x="1387663" y="254248"/>
                  <a:pt x="1343532" y="307723"/>
                </a:cubicBezTo>
                <a:lnTo>
                  <a:pt x="1341283" y="311643"/>
                </a:lnTo>
                <a:lnTo>
                  <a:pt x="1311629" y="295547"/>
                </a:lnTo>
                <a:cubicBezTo>
                  <a:pt x="1274619" y="279893"/>
                  <a:pt x="1233927" y="271237"/>
                  <a:pt x="1191214" y="271237"/>
                </a:cubicBezTo>
                <a:cubicBezTo>
                  <a:pt x="1137822" y="271237"/>
                  <a:pt x="1087590" y="284762"/>
                  <a:pt x="1043756" y="308574"/>
                </a:cubicBezTo>
                <a:lnTo>
                  <a:pt x="1010986" y="331863"/>
                </a:lnTo>
                <a:lnTo>
                  <a:pt x="966813" y="336316"/>
                </a:lnTo>
                <a:cubicBezTo>
                  <a:pt x="943314" y="341125"/>
                  <a:pt x="920647" y="348217"/>
                  <a:pt x="899053" y="357350"/>
                </a:cubicBezTo>
                <a:lnTo>
                  <a:pt x="870729" y="372723"/>
                </a:lnTo>
                <a:lnTo>
                  <a:pt x="864057" y="367218"/>
                </a:lnTo>
                <a:cubicBezTo>
                  <a:pt x="814683" y="333862"/>
                  <a:pt x="755162" y="314385"/>
                  <a:pt x="691093" y="314385"/>
                </a:cubicBezTo>
                <a:cubicBezTo>
                  <a:pt x="605667" y="314385"/>
                  <a:pt x="528328" y="349011"/>
                  <a:pt x="472345" y="404993"/>
                </a:cubicBezTo>
                <a:lnTo>
                  <a:pt x="459601" y="420439"/>
                </a:lnTo>
                <a:lnTo>
                  <a:pt x="426235" y="402329"/>
                </a:lnTo>
                <a:cubicBezTo>
                  <a:pt x="379583" y="382597"/>
                  <a:pt x="328291" y="371685"/>
                  <a:pt x="274451" y="371685"/>
                </a:cubicBezTo>
                <a:cubicBezTo>
                  <a:pt x="193690" y="371685"/>
                  <a:pt x="118664" y="396236"/>
                  <a:pt x="56429" y="438282"/>
                </a:cubicBezTo>
                <a:lnTo>
                  <a:pt x="0" y="484839"/>
                </a:lnTo>
                <a:lnTo>
                  <a:pt x="0" y="488165"/>
                </a:lnTo>
                <a:lnTo>
                  <a:pt x="12192000" y="488165"/>
                </a:lnTo>
                <a:lnTo>
                  <a:pt x="12192000" y="417342"/>
                </a:lnTo>
                <a:lnTo>
                  <a:pt x="12183125" y="411358"/>
                </a:lnTo>
                <a:cubicBezTo>
                  <a:pt x="12158762" y="401054"/>
                  <a:pt x="12131977" y="395355"/>
                  <a:pt x="12103862" y="395355"/>
                </a:cubicBezTo>
                <a:cubicBezTo>
                  <a:pt x="12089804" y="395355"/>
                  <a:pt x="12076079" y="396780"/>
                  <a:pt x="12062823" y="399492"/>
                </a:cubicBezTo>
                <a:lnTo>
                  <a:pt x="12032697" y="408844"/>
                </a:lnTo>
                <a:lnTo>
                  <a:pt x="12031247" y="401661"/>
                </a:lnTo>
                <a:cubicBezTo>
                  <a:pt x="11993880" y="313316"/>
                  <a:pt x="11906403" y="251328"/>
                  <a:pt x="11804447" y="251328"/>
                </a:cubicBezTo>
                <a:cubicBezTo>
                  <a:pt x="11753469" y="251328"/>
                  <a:pt x="11706111" y="266825"/>
                  <a:pt x="11666826" y="293365"/>
                </a:cubicBezTo>
                <a:lnTo>
                  <a:pt x="11633620" y="320763"/>
                </a:lnTo>
                <a:lnTo>
                  <a:pt x="11628501" y="316540"/>
                </a:lnTo>
                <a:cubicBezTo>
                  <a:pt x="11574588" y="280117"/>
                  <a:pt x="11509596" y="258850"/>
                  <a:pt x="11439637" y="258850"/>
                </a:cubicBezTo>
                <a:cubicBezTo>
                  <a:pt x="11323037" y="258850"/>
                  <a:pt x="11220236" y="317926"/>
                  <a:pt x="11159532" y="407780"/>
                </a:cubicBezTo>
                <a:lnTo>
                  <a:pt x="11133249" y="456201"/>
                </a:lnTo>
                <a:lnTo>
                  <a:pt x="11130393" y="457575"/>
                </a:lnTo>
                <a:lnTo>
                  <a:pt x="11121802" y="464662"/>
                </a:lnTo>
                <a:lnTo>
                  <a:pt x="11105739" y="385098"/>
                </a:lnTo>
                <a:cubicBezTo>
                  <a:pt x="11068372" y="296753"/>
                  <a:pt x="10980895" y="234765"/>
                  <a:pt x="10878939" y="234765"/>
                </a:cubicBezTo>
                <a:cubicBezTo>
                  <a:pt x="10776983" y="234765"/>
                  <a:pt x="10689506" y="296753"/>
                  <a:pt x="10652139" y="385098"/>
                </a:cubicBezTo>
                <a:lnTo>
                  <a:pt x="10640286" y="443809"/>
                </a:lnTo>
                <a:lnTo>
                  <a:pt x="10632922" y="439812"/>
                </a:lnTo>
                <a:cubicBezTo>
                  <a:pt x="10618198" y="433585"/>
                  <a:pt x="10602742" y="428749"/>
                  <a:pt x="10586719" y="425470"/>
                </a:cubicBezTo>
                <a:lnTo>
                  <a:pt x="10578669" y="424659"/>
                </a:lnTo>
                <a:lnTo>
                  <a:pt x="10540357" y="367834"/>
                </a:lnTo>
                <a:cubicBezTo>
                  <a:pt x="10495814" y="323291"/>
                  <a:pt x="10434278" y="295740"/>
                  <a:pt x="10366307" y="295740"/>
                </a:cubicBezTo>
                <a:cubicBezTo>
                  <a:pt x="10332323" y="295740"/>
                  <a:pt x="10299946" y="302627"/>
                  <a:pt x="10270498" y="315083"/>
                </a:cubicBezTo>
                <a:lnTo>
                  <a:pt x="10267631" y="316639"/>
                </a:lnTo>
                <a:lnTo>
                  <a:pt x="10264594" y="301594"/>
                </a:lnTo>
                <a:cubicBezTo>
                  <a:pt x="10227227" y="213250"/>
                  <a:pt x="10139749" y="151262"/>
                  <a:pt x="10037792" y="151262"/>
                </a:cubicBezTo>
                <a:cubicBezTo>
                  <a:pt x="10003807" y="151262"/>
                  <a:pt x="9971430" y="158149"/>
                  <a:pt x="9941983" y="170605"/>
                </a:cubicBezTo>
                <a:lnTo>
                  <a:pt x="9932834" y="175570"/>
                </a:lnTo>
                <a:lnTo>
                  <a:pt x="9891633" y="171417"/>
                </a:lnTo>
                <a:cubicBezTo>
                  <a:pt x="9750750" y="171417"/>
                  <a:pt x="9629872" y="257073"/>
                  <a:pt x="9578239" y="379147"/>
                </a:cubicBezTo>
                <a:lnTo>
                  <a:pt x="9571593" y="412069"/>
                </a:lnTo>
                <a:lnTo>
                  <a:pt x="9537676" y="393659"/>
                </a:lnTo>
                <a:cubicBezTo>
                  <a:pt x="9507058" y="380709"/>
                  <a:pt x="9473393" y="373547"/>
                  <a:pt x="9438057" y="373547"/>
                </a:cubicBezTo>
                <a:cubicBezTo>
                  <a:pt x="9420388" y="373547"/>
                  <a:pt x="9403139" y="375338"/>
                  <a:pt x="9386478" y="378747"/>
                </a:cubicBezTo>
                <a:lnTo>
                  <a:pt x="9384764" y="379279"/>
                </a:lnTo>
                <a:lnTo>
                  <a:pt x="9356370" y="326966"/>
                </a:lnTo>
                <a:cubicBezTo>
                  <a:pt x="9300776" y="244677"/>
                  <a:pt x="9206629" y="190574"/>
                  <a:pt x="9099846" y="190574"/>
                </a:cubicBezTo>
                <a:cubicBezTo>
                  <a:pt x="8993063" y="190574"/>
                  <a:pt x="8898917" y="244677"/>
                  <a:pt x="8843324" y="326966"/>
                </a:cubicBezTo>
                <a:lnTo>
                  <a:pt x="8837922" y="336919"/>
                </a:lnTo>
                <a:lnTo>
                  <a:pt x="8777269" y="286876"/>
                </a:lnTo>
                <a:cubicBezTo>
                  <a:pt x="8709511" y="241100"/>
                  <a:pt x="8627828" y="214371"/>
                  <a:pt x="8539902" y="214371"/>
                </a:cubicBezTo>
                <a:cubicBezTo>
                  <a:pt x="8451975" y="214371"/>
                  <a:pt x="8370292" y="241100"/>
                  <a:pt x="8302533" y="286876"/>
                </a:cubicBezTo>
                <a:lnTo>
                  <a:pt x="8264230" y="318480"/>
                </a:lnTo>
                <a:lnTo>
                  <a:pt x="8252614" y="324064"/>
                </a:lnTo>
                <a:lnTo>
                  <a:pt x="8234834" y="338734"/>
                </a:lnTo>
                <a:lnTo>
                  <a:pt x="8208461" y="290142"/>
                </a:lnTo>
                <a:cubicBezTo>
                  <a:pt x="8152866" y="207854"/>
                  <a:pt x="8058721" y="153751"/>
                  <a:pt x="7951941" y="153751"/>
                </a:cubicBezTo>
                <a:cubicBezTo>
                  <a:pt x="7855835" y="153751"/>
                  <a:pt x="7769968" y="197574"/>
                  <a:pt x="7713227" y="266327"/>
                </a:cubicBezTo>
                <a:lnTo>
                  <a:pt x="7675799" y="328018"/>
                </a:lnTo>
                <a:lnTo>
                  <a:pt x="7649999" y="314014"/>
                </a:lnTo>
                <a:lnTo>
                  <a:pt x="7641007" y="269483"/>
                </a:lnTo>
                <a:cubicBezTo>
                  <a:pt x="7594044" y="158451"/>
                  <a:pt x="7484103" y="80543"/>
                  <a:pt x="7355962" y="80543"/>
                </a:cubicBezTo>
                <a:cubicBezTo>
                  <a:pt x="7270537" y="80543"/>
                  <a:pt x="7193198" y="115169"/>
                  <a:pt x="7137215" y="171151"/>
                </a:cubicBezTo>
                <a:lnTo>
                  <a:pt x="7117143" y="195477"/>
                </a:lnTo>
                <a:lnTo>
                  <a:pt x="7088841" y="161174"/>
                </a:lnTo>
                <a:cubicBezTo>
                  <a:pt x="7032857" y="105192"/>
                  <a:pt x="6955521" y="70566"/>
                  <a:pt x="6870093" y="70566"/>
                </a:cubicBezTo>
                <a:cubicBezTo>
                  <a:pt x="6806023" y="70566"/>
                  <a:pt x="6746503" y="90043"/>
                  <a:pt x="6697129" y="123399"/>
                </a:cubicBezTo>
                <a:lnTo>
                  <a:pt x="6684995" y="133411"/>
                </a:lnTo>
                <a:lnTo>
                  <a:pt x="6644023" y="120692"/>
                </a:lnTo>
                <a:cubicBezTo>
                  <a:pt x="6616195" y="114998"/>
                  <a:pt x="6587383" y="112008"/>
                  <a:pt x="6557873" y="112008"/>
                </a:cubicBezTo>
                <a:cubicBezTo>
                  <a:pt x="6484097" y="112008"/>
                  <a:pt x="6414685" y="130698"/>
                  <a:pt x="6354116" y="163601"/>
                </a:cubicBezTo>
                <a:lnTo>
                  <a:pt x="6273160" y="221132"/>
                </a:lnTo>
                <a:lnTo>
                  <a:pt x="6272783" y="221015"/>
                </a:lnTo>
                <a:cubicBezTo>
                  <a:pt x="6252645" y="216894"/>
                  <a:pt x="6231794" y="214730"/>
                  <a:pt x="6210437" y="214730"/>
                </a:cubicBezTo>
                <a:lnTo>
                  <a:pt x="6162864" y="219525"/>
                </a:lnTo>
                <a:lnTo>
                  <a:pt x="6161180" y="211185"/>
                </a:lnTo>
                <a:cubicBezTo>
                  <a:pt x="6114217" y="100153"/>
                  <a:pt x="6004275" y="22245"/>
                  <a:pt x="5876135" y="22245"/>
                </a:cubicBezTo>
                <a:cubicBezTo>
                  <a:pt x="5747995" y="22245"/>
                  <a:pt x="5638053" y="100153"/>
                  <a:pt x="5591090" y="211185"/>
                </a:cubicBezTo>
                <a:lnTo>
                  <a:pt x="5577004" y="280957"/>
                </a:lnTo>
                <a:lnTo>
                  <a:pt x="5576535" y="280094"/>
                </a:lnTo>
                <a:cubicBezTo>
                  <a:pt x="5520942" y="197805"/>
                  <a:pt x="5426795" y="143703"/>
                  <a:pt x="5320012" y="143703"/>
                </a:cubicBezTo>
                <a:cubicBezTo>
                  <a:pt x="5277299" y="143703"/>
                  <a:pt x="5236608" y="152359"/>
                  <a:pt x="5199597" y="168013"/>
                </a:cubicBezTo>
                <a:lnTo>
                  <a:pt x="5171310" y="183367"/>
                </a:lnTo>
                <a:lnTo>
                  <a:pt x="5170430" y="181745"/>
                </a:lnTo>
                <a:cubicBezTo>
                  <a:pt x="5114837" y="99456"/>
                  <a:pt x="5020690" y="45354"/>
                  <a:pt x="4913907" y="45354"/>
                </a:cubicBezTo>
                <a:cubicBezTo>
                  <a:pt x="4817802" y="45354"/>
                  <a:pt x="4731933" y="89177"/>
                  <a:pt x="4675193" y="157930"/>
                </a:cubicBezTo>
                <a:lnTo>
                  <a:pt x="4646008" y="206033"/>
                </a:lnTo>
                <a:lnTo>
                  <a:pt x="4619097" y="173417"/>
                </a:lnTo>
                <a:cubicBezTo>
                  <a:pt x="4563115" y="117435"/>
                  <a:pt x="4485776" y="82809"/>
                  <a:pt x="4400349" y="82809"/>
                </a:cubicBezTo>
                <a:cubicBezTo>
                  <a:pt x="4293566" y="82809"/>
                  <a:pt x="4199420" y="136912"/>
                  <a:pt x="4143826" y="219200"/>
                </a:cubicBezTo>
                <a:lnTo>
                  <a:pt x="4136836" y="232080"/>
                </a:lnTo>
                <a:lnTo>
                  <a:pt x="4117121" y="221379"/>
                </a:lnTo>
                <a:cubicBezTo>
                  <a:pt x="4073934" y="203113"/>
                  <a:pt x="4026452" y="193012"/>
                  <a:pt x="3976611" y="193012"/>
                </a:cubicBezTo>
                <a:cubicBezTo>
                  <a:pt x="3876929" y="193012"/>
                  <a:pt x="3786684" y="233416"/>
                  <a:pt x="3721359" y="298740"/>
                </a:cubicBezTo>
                <a:lnTo>
                  <a:pt x="3705197" y="318329"/>
                </a:lnTo>
                <a:lnTo>
                  <a:pt x="3683571" y="292119"/>
                </a:lnTo>
                <a:cubicBezTo>
                  <a:pt x="3617545" y="226092"/>
                  <a:pt x="3526330" y="185254"/>
                  <a:pt x="3425576" y="185254"/>
                </a:cubicBezTo>
                <a:cubicBezTo>
                  <a:pt x="3324823" y="185254"/>
                  <a:pt x="3233608" y="226092"/>
                  <a:pt x="3167581" y="292119"/>
                </a:cubicBezTo>
                <a:lnTo>
                  <a:pt x="3135507" y="330993"/>
                </a:lnTo>
                <a:lnTo>
                  <a:pt x="3106582" y="322014"/>
                </a:lnTo>
                <a:cubicBezTo>
                  <a:pt x="3086444" y="317893"/>
                  <a:pt x="3065593" y="315729"/>
                  <a:pt x="3044236" y="315729"/>
                </a:cubicBezTo>
                <a:lnTo>
                  <a:pt x="3005060" y="319679"/>
                </a:lnTo>
                <a:lnTo>
                  <a:pt x="3007144" y="309355"/>
                </a:lnTo>
                <a:cubicBezTo>
                  <a:pt x="3007144" y="138503"/>
                  <a:pt x="2868641" y="0"/>
                  <a:pt x="26977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025">
              <a:solidFill>
                <a:prstClr val="white"/>
              </a:solidFill>
            </a:endParaRPr>
          </a:p>
        </p:txBody>
      </p:sp>
    </p:spTree>
    <p:extLst>
      <p:ext uri="{BB962C8B-B14F-4D97-AF65-F5344CB8AC3E}">
        <p14:creationId xmlns:p14="http://schemas.microsoft.com/office/powerpoint/2010/main" val="4213404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8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31" y="339513"/>
            <a:ext cx="11573197"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24382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3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4298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Contents slide layout">
    <p:bg>
      <p:bgPr>
        <a:gradFill>
          <a:gsLst>
            <a:gs pos="0">
              <a:schemeClr val="accent2">
                <a:lumMod val="90000"/>
                <a:lumOff val="10000"/>
              </a:schemeClr>
            </a:gs>
            <a:gs pos="50000">
              <a:schemeClr val="accent2">
                <a:lumMod val="40000"/>
                <a:lumOff val="60000"/>
              </a:schemeClr>
            </a:gs>
            <a:gs pos="25000">
              <a:srgbClr val="84CFD2">
                <a:lumMod val="60000"/>
                <a:lumOff val="40000"/>
              </a:srgbClr>
            </a:gs>
            <a:gs pos="75000">
              <a:schemeClr val="accent2">
                <a:lumMod val="60000"/>
                <a:lumOff val="40000"/>
              </a:schemeClr>
            </a:gs>
            <a:gs pos="100000">
              <a:schemeClr val="accent2">
                <a:lumMod val="90000"/>
                <a:lumOff val="10000"/>
              </a:schemeClr>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05772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2_Contents slide layout">
    <p:bg>
      <p:bgPr>
        <a:solidFill>
          <a:schemeClr val="accent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 xmlns:a16="http://schemas.microsoft.com/office/drawing/2014/main" id="{52C882D6-F42B-420F-B28D-BA2BD09E51CA}"/>
              </a:ext>
            </a:extLst>
          </p:cNvPr>
          <p:cNvSpPr/>
          <p:nvPr/>
        </p:nvSpPr>
        <p:spPr>
          <a:xfrm>
            <a:off x="0" y="6147537"/>
            <a:ext cx="12192000" cy="722424"/>
          </a:xfrm>
          <a:custGeom>
            <a:avLst/>
            <a:gdLst>
              <a:gd name="connsiteX0" fmla="*/ 9381227 w 12192000"/>
              <a:gd name="connsiteY0" fmla="*/ 0 h 722424"/>
              <a:gd name="connsiteX1" fmla="*/ 9628588 w 12192000"/>
              <a:gd name="connsiteY1" fmla="*/ 97110 h 722424"/>
              <a:gd name="connsiteX2" fmla="*/ 9664383 w 12192000"/>
              <a:gd name="connsiteY2" fmla="*/ 138229 h 722424"/>
              <a:gd name="connsiteX3" fmla="*/ 9747177 w 12192000"/>
              <a:gd name="connsiteY3" fmla="*/ 128344 h 722424"/>
              <a:gd name="connsiteX4" fmla="*/ 9967039 w 12192000"/>
              <a:gd name="connsiteY4" fmla="*/ 191996 h 722424"/>
              <a:gd name="connsiteX5" fmla="*/ 10010266 w 12192000"/>
              <a:gd name="connsiteY5" fmla="*/ 225799 h 722424"/>
              <a:gd name="connsiteX6" fmla="*/ 10023948 w 12192000"/>
              <a:gd name="connsiteY6" fmla="*/ 210081 h 722424"/>
              <a:gd name="connsiteX7" fmla="*/ 10302008 w 12192000"/>
              <a:gd name="connsiteY7" fmla="*/ 100919 h 722424"/>
              <a:gd name="connsiteX8" fmla="*/ 10664342 w 12192000"/>
              <a:gd name="connsiteY8" fmla="*/ 328549 h 722424"/>
              <a:gd name="connsiteX9" fmla="*/ 10665904 w 12192000"/>
              <a:gd name="connsiteY9" fmla="*/ 335885 h 722424"/>
              <a:gd name="connsiteX10" fmla="*/ 10694098 w 12192000"/>
              <a:gd name="connsiteY10" fmla="*/ 321381 h 722424"/>
              <a:gd name="connsiteX11" fmla="*/ 10847163 w 12192000"/>
              <a:gd name="connsiteY11" fmla="*/ 292092 h 722424"/>
              <a:gd name="connsiteX12" fmla="*/ 11067025 w 12192000"/>
              <a:gd name="connsiteY12" fmla="*/ 355744 h 722424"/>
              <a:gd name="connsiteX13" fmla="*/ 11092379 w 12192000"/>
              <a:gd name="connsiteY13" fmla="*/ 375571 h 722424"/>
              <a:gd name="connsiteX14" fmla="*/ 11145253 w 12192000"/>
              <a:gd name="connsiteY14" fmla="*/ 334223 h 722424"/>
              <a:gd name="connsiteX15" fmla="*/ 11365115 w 12192000"/>
              <a:gd name="connsiteY15" fmla="*/ 270571 h 722424"/>
              <a:gd name="connsiteX16" fmla="*/ 11727448 w 12192000"/>
              <a:gd name="connsiteY16" fmla="*/ 498202 h 722424"/>
              <a:gd name="connsiteX17" fmla="*/ 11731256 w 12192000"/>
              <a:gd name="connsiteY17" fmla="*/ 516075 h 722424"/>
              <a:gd name="connsiteX18" fmla="*/ 11787810 w 12192000"/>
              <a:gd name="connsiteY18" fmla="*/ 510671 h 722424"/>
              <a:gd name="connsiteX19" fmla="*/ 11790458 w 12192000"/>
              <a:gd name="connsiteY19" fmla="*/ 498238 h 722424"/>
              <a:gd name="connsiteX20" fmla="*/ 12000600 w 12192000"/>
              <a:gd name="connsiteY20" fmla="*/ 366220 h 722424"/>
              <a:gd name="connsiteX21" fmla="*/ 12161866 w 12192000"/>
              <a:gd name="connsiteY21" fmla="*/ 429531 h 722424"/>
              <a:gd name="connsiteX22" fmla="*/ 12192000 w 12192000"/>
              <a:gd name="connsiteY22" fmla="*/ 471892 h 722424"/>
              <a:gd name="connsiteX23" fmla="*/ 12192000 w 12192000"/>
              <a:gd name="connsiteY23" fmla="*/ 692861 h 722424"/>
              <a:gd name="connsiteX24" fmla="*/ 12170970 w 12192000"/>
              <a:gd name="connsiteY24" fmla="*/ 722424 h 722424"/>
              <a:gd name="connsiteX25" fmla="*/ 7083124 w 12192000"/>
              <a:gd name="connsiteY25" fmla="*/ 722424 h 722424"/>
              <a:gd name="connsiteX26" fmla="*/ 7064687 w 12192000"/>
              <a:gd name="connsiteY26" fmla="*/ 635873 h 722424"/>
              <a:gd name="connsiteX27" fmla="*/ 7070633 w 12192000"/>
              <a:gd name="connsiteY27" fmla="*/ 607957 h 722424"/>
              <a:gd name="connsiteX28" fmla="*/ 7048484 w 12192000"/>
              <a:gd name="connsiteY28" fmla="*/ 646633 h 722424"/>
              <a:gd name="connsiteX29" fmla="*/ 6986810 w 12192000"/>
              <a:gd name="connsiteY29" fmla="*/ 714133 h 722424"/>
              <a:gd name="connsiteX30" fmla="*/ 6974500 w 12192000"/>
              <a:gd name="connsiteY30" fmla="*/ 722424 h 722424"/>
              <a:gd name="connsiteX31" fmla="*/ 6473658 w 12192000"/>
              <a:gd name="connsiteY31" fmla="*/ 722424 h 722424"/>
              <a:gd name="connsiteX32" fmla="*/ 6452315 w 12192000"/>
              <a:gd name="connsiteY32" fmla="*/ 704044 h 722424"/>
              <a:gd name="connsiteX33" fmla="*/ 6456230 w 12192000"/>
              <a:gd name="connsiteY33" fmla="*/ 722424 h 722424"/>
              <a:gd name="connsiteX34" fmla="*/ 12828 w 12192000"/>
              <a:gd name="connsiteY34" fmla="*/ 722424 h 722424"/>
              <a:gd name="connsiteX35" fmla="*/ 0 w 12192000"/>
              <a:gd name="connsiteY35" fmla="*/ 665416 h 722424"/>
              <a:gd name="connsiteX36" fmla="*/ 415407 w 12192000"/>
              <a:gd name="connsiteY36" fmla="*/ 292713 h 722424"/>
              <a:gd name="connsiteX37" fmla="*/ 647665 w 12192000"/>
              <a:gd name="connsiteY37" fmla="*/ 356365 h 722424"/>
              <a:gd name="connsiteX38" fmla="*/ 695234 w 12192000"/>
              <a:gd name="connsiteY38" fmla="*/ 391579 h 722424"/>
              <a:gd name="connsiteX39" fmla="*/ 748462 w 12192000"/>
              <a:gd name="connsiteY39" fmla="*/ 376754 h 722424"/>
              <a:gd name="connsiteX40" fmla="*/ 832181 w 12192000"/>
              <a:gd name="connsiteY40" fmla="*/ 369182 h 722424"/>
              <a:gd name="connsiteX41" fmla="*/ 993876 w 12192000"/>
              <a:gd name="connsiteY41" fmla="*/ 398471 h 722424"/>
              <a:gd name="connsiteX42" fmla="*/ 1026724 w 12192000"/>
              <a:gd name="connsiteY42" fmla="*/ 414467 h 722424"/>
              <a:gd name="connsiteX43" fmla="*/ 1041388 w 12192000"/>
              <a:gd name="connsiteY43" fmla="*/ 390229 h 722424"/>
              <a:gd name="connsiteX44" fmla="*/ 1385850 w 12192000"/>
              <a:gd name="connsiteY44" fmla="*/ 225907 h 722424"/>
              <a:gd name="connsiteX45" fmla="*/ 1618108 w 12192000"/>
              <a:gd name="connsiteY45" fmla="*/ 289559 h 722424"/>
              <a:gd name="connsiteX46" fmla="*/ 1650849 w 12192000"/>
              <a:gd name="connsiteY46" fmla="*/ 313796 h 722424"/>
              <a:gd name="connsiteX47" fmla="*/ 1658951 w 12192000"/>
              <a:gd name="connsiteY47" fmla="*/ 304985 h 722424"/>
              <a:gd name="connsiteX48" fmla="*/ 1952689 w 12192000"/>
              <a:gd name="connsiteY48" fmla="*/ 195823 h 722424"/>
              <a:gd name="connsiteX49" fmla="*/ 2246426 w 12192000"/>
              <a:gd name="connsiteY49" fmla="*/ 304985 h 722424"/>
              <a:gd name="connsiteX50" fmla="*/ 2256145 w 12192000"/>
              <a:gd name="connsiteY50" fmla="*/ 315554 h 722424"/>
              <a:gd name="connsiteX51" fmla="*/ 2261919 w 12192000"/>
              <a:gd name="connsiteY51" fmla="*/ 306011 h 722424"/>
              <a:gd name="connsiteX52" fmla="*/ 2606381 w 12192000"/>
              <a:gd name="connsiteY52" fmla="*/ 141690 h 722424"/>
              <a:gd name="connsiteX53" fmla="*/ 2838640 w 12192000"/>
              <a:gd name="connsiteY53" fmla="*/ 205342 h 722424"/>
              <a:gd name="connsiteX54" fmla="*/ 2855722 w 12192000"/>
              <a:gd name="connsiteY54" fmla="*/ 217987 h 722424"/>
              <a:gd name="connsiteX55" fmla="*/ 2893007 w 12192000"/>
              <a:gd name="connsiteY55" fmla="*/ 199830 h 722424"/>
              <a:gd name="connsiteX56" fmla="*/ 3054703 w 12192000"/>
              <a:gd name="connsiteY56" fmla="*/ 170541 h 722424"/>
              <a:gd name="connsiteX57" fmla="*/ 3348440 w 12192000"/>
              <a:gd name="connsiteY57" fmla="*/ 279703 h 722424"/>
              <a:gd name="connsiteX58" fmla="*/ 3385274 w 12192000"/>
              <a:gd name="connsiteY58" fmla="*/ 319757 h 722424"/>
              <a:gd name="connsiteX59" fmla="*/ 3422856 w 12192000"/>
              <a:gd name="connsiteY59" fmla="*/ 288067 h 722424"/>
              <a:gd name="connsiteX60" fmla="*/ 3655114 w 12192000"/>
              <a:gd name="connsiteY60" fmla="*/ 215562 h 722424"/>
              <a:gd name="connsiteX61" fmla="*/ 3738834 w 12192000"/>
              <a:gd name="connsiteY61" fmla="*/ 224187 h 722424"/>
              <a:gd name="connsiteX62" fmla="*/ 3752633 w 12192000"/>
              <a:gd name="connsiteY62" fmla="*/ 228564 h 722424"/>
              <a:gd name="connsiteX63" fmla="*/ 3761041 w 12192000"/>
              <a:gd name="connsiteY63" fmla="*/ 219422 h 722424"/>
              <a:gd name="connsiteX64" fmla="*/ 4054775 w 12192000"/>
              <a:gd name="connsiteY64" fmla="*/ 110260 h 722424"/>
              <a:gd name="connsiteX65" fmla="*/ 4287034 w 12192000"/>
              <a:gd name="connsiteY65" fmla="*/ 173912 h 722424"/>
              <a:gd name="connsiteX66" fmla="*/ 4341837 w 12192000"/>
              <a:gd name="connsiteY66" fmla="*/ 214480 h 722424"/>
              <a:gd name="connsiteX67" fmla="*/ 4370347 w 12192000"/>
              <a:gd name="connsiteY67" fmla="*/ 193376 h 722424"/>
              <a:gd name="connsiteX68" fmla="*/ 4602604 w 12192000"/>
              <a:gd name="connsiteY68" fmla="*/ 129724 h 722424"/>
              <a:gd name="connsiteX69" fmla="*/ 4947064 w 12192000"/>
              <a:gd name="connsiteY69" fmla="*/ 294045 h 722424"/>
              <a:gd name="connsiteX70" fmla="*/ 4965679 w 12192000"/>
              <a:gd name="connsiteY70" fmla="*/ 324816 h 722424"/>
              <a:gd name="connsiteX71" fmla="*/ 4988215 w 12192000"/>
              <a:gd name="connsiteY71" fmla="*/ 318540 h 722424"/>
              <a:gd name="connsiteX72" fmla="*/ 5064043 w 12192000"/>
              <a:gd name="connsiteY72" fmla="*/ 311682 h 722424"/>
              <a:gd name="connsiteX73" fmla="*/ 5089870 w 12192000"/>
              <a:gd name="connsiteY73" fmla="*/ 283596 h 722424"/>
              <a:gd name="connsiteX74" fmla="*/ 5383609 w 12192000"/>
              <a:gd name="connsiteY74" fmla="*/ 174434 h 722424"/>
              <a:gd name="connsiteX75" fmla="*/ 5615868 w 12192000"/>
              <a:gd name="connsiteY75" fmla="*/ 238086 h 722424"/>
              <a:gd name="connsiteX76" fmla="*/ 5638857 w 12192000"/>
              <a:gd name="connsiteY76" fmla="*/ 255105 h 722424"/>
              <a:gd name="connsiteX77" fmla="*/ 5639670 w 12192000"/>
              <a:gd name="connsiteY77" fmla="*/ 251290 h 722424"/>
              <a:gd name="connsiteX78" fmla="*/ 6002002 w 12192000"/>
              <a:gd name="connsiteY78" fmla="*/ 23660 h 722424"/>
              <a:gd name="connsiteX79" fmla="*/ 6364336 w 12192000"/>
              <a:gd name="connsiteY79" fmla="*/ 251290 h 722424"/>
              <a:gd name="connsiteX80" fmla="*/ 6369684 w 12192000"/>
              <a:gd name="connsiteY80" fmla="*/ 276397 h 722424"/>
              <a:gd name="connsiteX81" fmla="*/ 6396330 w 12192000"/>
              <a:gd name="connsiteY81" fmla="*/ 229869 h 722424"/>
              <a:gd name="connsiteX82" fmla="*/ 6722407 w 12192000"/>
              <a:gd name="connsiteY82" fmla="*/ 65548 h 722424"/>
              <a:gd name="connsiteX83" fmla="*/ 7000467 w 12192000"/>
              <a:gd name="connsiteY83" fmla="*/ 174710 h 722424"/>
              <a:gd name="connsiteX84" fmla="*/ 7029242 w 12192000"/>
              <a:gd name="connsiteY84" fmla="*/ 207765 h 722424"/>
              <a:gd name="connsiteX85" fmla="*/ 7052070 w 12192000"/>
              <a:gd name="connsiteY85" fmla="*/ 167904 h 722424"/>
              <a:gd name="connsiteX86" fmla="*/ 7378148 w 12192000"/>
              <a:gd name="connsiteY86" fmla="*/ 3583 h 722424"/>
              <a:gd name="connsiteX87" fmla="*/ 7598010 w 12192000"/>
              <a:gd name="connsiteY87" fmla="*/ 67235 h 722424"/>
              <a:gd name="connsiteX88" fmla="*/ 7638413 w 12192000"/>
              <a:gd name="connsiteY88" fmla="*/ 98830 h 722424"/>
              <a:gd name="connsiteX89" fmla="*/ 7691091 w 12192000"/>
              <a:gd name="connsiteY89" fmla="*/ 93797 h 722424"/>
              <a:gd name="connsiteX90" fmla="*/ 7994531 w 12192000"/>
              <a:gd name="connsiteY90" fmla="*/ 229426 h 722424"/>
              <a:gd name="connsiteX91" fmla="*/ 8041237 w 12192000"/>
              <a:gd name="connsiteY91" fmla="*/ 302389 h 722424"/>
              <a:gd name="connsiteX92" fmla="*/ 8050122 w 12192000"/>
              <a:gd name="connsiteY92" fmla="*/ 292182 h 722424"/>
              <a:gd name="connsiteX93" fmla="*/ 8328182 w 12192000"/>
              <a:gd name="connsiteY93" fmla="*/ 183020 h 722424"/>
              <a:gd name="connsiteX94" fmla="*/ 8548044 w 12192000"/>
              <a:gd name="connsiteY94" fmla="*/ 246672 h 722424"/>
              <a:gd name="connsiteX95" fmla="*/ 8598621 w 12192000"/>
              <a:gd name="connsiteY95" fmla="*/ 286223 h 722424"/>
              <a:gd name="connsiteX96" fmla="*/ 8598647 w 12192000"/>
              <a:gd name="connsiteY96" fmla="*/ 286193 h 722424"/>
              <a:gd name="connsiteX97" fmla="*/ 8876707 w 12192000"/>
              <a:gd name="connsiteY97" fmla="*/ 177031 h 722424"/>
              <a:gd name="connsiteX98" fmla="*/ 9047191 w 12192000"/>
              <a:gd name="connsiteY98" fmla="*/ 213783 h 722424"/>
              <a:gd name="connsiteX99" fmla="*/ 9055526 w 12192000"/>
              <a:gd name="connsiteY99" fmla="*/ 218324 h 722424"/>
              <a:gd name="connsiteX100" fmla="*/ 9058897 w 12192000"/>
              <a:gd name="connsiteY100" fmla="*/ 202498 h 722424"/>
              <a:gd name="connsiteX101" fmla="*/ 9381227 w 12192000"/>
              <a:gd name="connsiteY101" fmla="*/ 0 h 72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192000" h="722424">
                <a:moveTo>
                  <a:pt x="9381227" y="0"/>
                </a:moveTo>
                <a:cubicBezTo>
                  <a:pt x="9477828" y="0"/>
                  <a:pt x="9565283" y="37110"/>
                  <a:pt x="9628588" y="97110"/>
                </a:cubicBezTo>
                <a:lnTo>
                  <a:pt x="9664383" y="138229"/>
                </a:lnTo>
                <a:lnTo>
                  <a:pt x="9747177" y="128344"/>
                </a:lnTo>
                <a:cubicBezTo>
                  <a:pt x="9828619" y="128344"/>
                  <a:pt x="9904278" y="151809"/>
                  <a:pt x="9967039" y="191996"/>
                </a:cubicBezTo>
                <a:lnTo>
                  <a:pt x="10010266" y="225799"/>
                </a:lnTo>
                <a:lnTo>
                  <a:pt x="10023948" y="210081"/>
                </a:lnTo>
                <a:cubicBezTo>
                  <a:pt x="10095110" y="142635"/>
                  <a:pt x="10193419" y="100919"/>
                  <a:pt x="10302008" y="100919"/>
                </a:cubicBezTo>
                <a:cubicBezTo>
                  <a:pt x="10464892" y="100919"/>
                  <a:pt x="10604645" y="194780"/>
                  <a:pt x="10664342" y="328549"/>
                </a:cubicBezTo>
                <a:lnTo>
                  <a:pt x="10665904" y="335885"/>
                </a:lnTo>
                <a:lnTo>
                  <a:pt x="10694098" y="321381"/>
                </a:lnTo>
                <a:cubicBezTo>
                  <a:pt x="10741144" y="302521"/>
                  <a:pt x="10792869" y="292092"/>
                  <a:pt x="10847163" y="292092"/>
                </a:cubicBezTo>
                <a:cubicBezTo>
                  <a:pt x="10928605" y="292092"/>
                  <a:pt x="11004264" y="315557"/>
                  <a:pt x="11067025" y="355744"/>
                </a:cubicBezTo>
                <a:lnTo>
                  <a:pt x="11092379" y="375571"/>
                </a:lnTo>
                <a:lnTo>
                  <a:pt x="11145253" y="334223"/>
                </a:lnTo>
                <a:cubicBezTo>
                  <a:pt x="11208014" y="294036"/>
                  <a:pt x="11283673" y="270571"/>
                  <a:pt x="11365115" y="270571"/>
                </a:cubicBezTo>
                <a:cubicBezTo>
                  <a:pt x="11527998" y="270571"/>
                  <a:pt x="11667752" y="364432"/>
                  <a:pt x="11727448" y="498202"/>
                </a:cubicBezTo>
                <a:lnTo>
                  <a:pt x="11731256" y="516075"/>
                </a:lnTo>
                <a:lnTo>
                  <a:pt x="11787810" y="510671"/>
                </a:lnTo>
                <a:lnTo>
                  <a:pt x="11790458" y="498238"/>
                </a:lnTo>
                <a:cubicBezTo>
                  <a:pt x="11825080" y="420657"/>
                  <a:pt x="11906133" y="366220"/>
                  <a:pt x="12000600" y="366220"/>
                </a:cubicBezTo>
                <a:cubicBezTo>
                  <a:pt x="12063578" y="366220"/>
                  <a:pt x="12120594" y="390414"/>
                  <a:pt x="12161866" y="429531"/>
                </a:cubicBezTo>
                <a:lnTo>
                  <a:pt x="12192000" y="471892"/>
                </a:lnTo>
                <a:lnTo>
                  <a:pt x="12192000" y="692861"/>
                </a:lnTo>
                <a:lnTo>
                  <a:pt x="12170970" y="722424"/>
                </a:lnTo>
                <a:lnTo>
                  <a:pt x="7083124" y="722424"/>
                </a:lnTo>
                <a:lnTo>
                  <a:pt x="7064687" y="635873"/>
                </a:lnTo>
                <a:lnTo>
                  <a:pt x="7070633" y="607957"/>
                </a:lnTo>
                <a:lnTo>
                  <a:pt x="7048484" y="646633"/>
                </a:lnTo>
                <a:cubicBezTo>
                  <a:pt x="7030818" y="671418"/>
                  <a:pt x="7010088" y="694081"/>
                  <a:pt x="6986810" y="714133"/>
                </a:cubicBezTo>
                <a:lnTo>
                  <a:pt x="6974500" y="722424"/>
                </a:lnTo>
                <a:lnTo>
                  <a:pt x="6473658" y="722424"/>
                </a:lnTo>
                <a:lnTo>
                  <a:pt x="6452315" y="704044"/>
                </a:lnTo>
                <a:lnTo>
                  <a:pt x="6456230" y="722424"/>
                </a:lnTo>
                <a:lnTo>
                  <a:pt x="12828" y="722424"/>
                </a:lnTo>
                <a:lnTo>
                  <a:pt x="0" y="665416"/>
                </a:lnTo>
                <a:cubicBezTo>
                  <a:pt x="0" y="459578"/>
                  <a:pt x="185984" y="292713"/>
                  <a:pt x="415407" y="292713"/>
                </a:cubicBezTo>
                <a:cubicBezTo>
                  <a:pt x="501441" y="292713"/>
                  <a:pt x="581366" y="316178"/>
                  <a:pt x="647665" y="356365"/>
                </a:cubicBezTo>
                <a:lnTo>
                  <a:pt x="695234" y="391579"/>
                </a:lnTo>
                <a:lnTo>
                  <a:pt x="748462" y="376754"/>
                </a:lnTo>
                <a:cubicBezTo>
                  <a:pt x="775504" y="371790"/>
                  <a:pt x="803503" y="369182"/>
                  <a:pt x="832181" y="369182"/>
                </a:cubicBezTo>
                <a:cubicBezTo>
                  <a:pt x="889537" y="369182"/>
                  <a:pt x="944178" y="379611"/>
                  <a:pt x="993876" y="398471"/>
                </a:cubicBezTo>
                <a:lnTo>
                  <a:pt x="1026724" y="414467"/>
                </a:lnTo>
                <a:lnTo>
                  <a:pt x="1041388" y="390229"/>
                </a:lnTo>
                <a:cubicBezTo>
                  <a:pt x="1116039" y="291088"/>
                  <a:pt x="1242460" y="225907"/>
                  <a:pt x="1385850" y="225907"/>
                </a:cubicBezTo>
                <a:cubicBezTo>
                  <a:pt x="1471883" y="225907"/>
                  <a:pt x="1551808" y="249372"/>
                  <a:pt x="1618108" y="289559"/>
                </a:cubicBezTo>
                <a:lnTo>
                  <a:pt x="1650849" y="313796"/>
                </a:lnTo>
                <a:lnTo>
                  <a:pt x="1658951" y="304985"/>
                </a:lnTo>
                <a:cubicBezTo>
                  <a:pt x="1734125" y="237539"/>
                  <a:pt x="1837977" y="195823"/>
                  <a:pt x="1952689" y="195823"/>
                </a:cubicBezTo>
                <a:cubicBezTo>
                  <a:pt x="2067400" y="195823"/>
                  <a:pt x="2171252" y="237539"/>
                  <a:pt x="2246426" y="304985"/>
                </a:cubicBezTo>
                <a:lnTo>
                  <a:pt x="2256145" y="315554"/>
                </a:lnTo>
                <a:lnTo>
                  <a:pt x="2261919" y="306011"/>
                </a:lnTo>
                <a:cubicBezTo>
                  <a:pt x="2336571" y="206871"/>
                  <a:pt x="2462992" y="141690"/>
                  <a:pt x="2606381" y="141690"/>
                </a:cubicBezTo>
                <a:cubicBezTo>
                  <a:pt x="2692416" y="141690"/>
                  <a:pt x="2772341" y="165155"/>
                  <a:pt x="2838640" y="205342"/>
                </a:cubicBezTo>
                <a:lnTo>
                  <a:pt x="2855722" y="217987"/>
                </a:lnTo>
                <a:lnTo>
                  <a:pt x="2893007" y="199830"/>
                </a:lnTo>
                <a:cubicBezTo>
                  <a:pt x="2942707" y="180970"/>
                  <a:pt x="2997347" y="170541"/>
                  <a:pt x="3054703" y="170541"/>
                </a:cubicBezTo>
                <a:cubicBezTo>
                  <a:pt x="3169414" y="170541"/>
                  <a:pt x="3273266" y="212257"/>
                  <a:pt x="3348440" y="279703"/>
                </a:cubicBezTo>
                <a:lnTo>
                  <a:pt x="3385274" y="319757"/>
                </a:lnTo>
                <a:lnTo>
                  <a:pt x="3422856" y="288067"/>
                </a:lnTo>
                <a:cubicBezTo>
                  <a:pt x="3489156" y="242291"/>
                  <a:pt x="3569081" y="215562"/>
                  <a:pt x="3655114" y="215562"/>
                </a:cubicBezTo>
                <a:cubicBezTo>
                  <a:pt x="3683792" y="215562"/>
                  <a:pt x="3711792" y="218532"/>
                  <a:pt x="3738834" y="224187"/>
                </a:cubicBezTo>
                <a:lnTo>
                  <a:pt x="3752633" y="228564"/>
                </a:lnTo>
                <a:lnTo>
                  <a:pt x="3761041" y="219422"/>
                </a:lnTo>
                <a:cubicBezTo>
                  <a:pt x="3836213" y="151976"/>
                  <a:pt x="3940064" y="110260"/>
                  <a:pt x="4054775" y="110260"/>
                </a:cubicBezTo>
                <a:cubicBezTo>
                  <a:pt x="4140810" y="110260"/>
                  <a:pt x="4220734" y="133725"/>
                  <a:pt x="4287034" y="173912"/>
                </a:cubicBezTo>
                <a:lnTo>
                  <a:pt x="4341837" y="214480"/>
                </a:lnTo>
                <a:lnTo>
                  <a:pt x="4370347" y="193376"/>
                </a:lnTo>
                <a:cubicBezTo>
                  <a:pt x="4436643" y="153189"/>
                  <a:pt x="4516570" y="129724"/>
                  <a:pt x="4602604" y="129724"/>
                </a:cubicBezTo>
                <a:cubicBezTo>
                  <a:pt x="4745992" y="129724"/>
                  <a:pt x="4872413" y="194905"/>
                  <a:pt x="4947064" y="294045"/>
                </a:cubicBezTo>
                <a:lnTo>
                  <a:pt x="4965679" y="324816"/>
                </a:lnTo>
                <a:lnTo>
                  <a:pt x="4988215" y="318540"/>
                </a:lnTo>
                <a:lnTo>
                  <a:pt x="5064043" y="311682"/>
                </a:lnTo>
                <a:lnTo>
                  <a:pt x="5089870" y="283596"/>
                </a:lnTo>
                <a:cubicBezTo>
                  <a:pt x="5165045" y="216150"/>
                  <a:pt x="5268897" y="174434"/>
                  <a:pt x="5383609" y="174434"/>
                </a:cubicBezTo>
                <a:cubicBezTo>
                  <a:pt x="5469643" y="174434"/>
                  <a:pt x="5549567" y="197899"/>
                  <a:pt x="5615868" y="238086"/>
                </a:cubicBezTo>
                <a:lnTo>
                  <a:pt x="5638857" y="255105"/>
                </a:lnTo>
                <a:lnTo>
                  <a:pt x="5639670" y="251290"/>
                </a:lnTo>
                <a:cubicBezTo>
                  <a:pt x="5699366" y="117521"/>
                  <a:pt x="5839120" y="23660"/>
                  <a:pt x="6002002" y="23660"/>
                </a:cubicBezTo>
                <a:cubicBezTo>
                  <a:pt x="6164885" y="23660"/>
                  <a:pt x="6304640" y="117521"/>
                  <a:pt x="6364336" y="251290"/>
                </a:cubicBezTo>
                <a:lnTo>
                  <a:pt x="6369684" y="276397"/>
                </a:lnTo>
                <a:lnTo>
                  <a:pt x="6396330" y="229869"/>
                </a:lnTo>
                <a:cubicBezTo>
                  <a:pt x="6466997" y="130729"/>
                  <a:pt x="6586671" y="65548"/>
                  <a:pt x="6722407" y="65548"/>
                </a:cubicBezTo>
                <a:cubicBezTo>
                  <a:pt x="6830996" y="65548"/>
                  <a:pt x="6929305" y="107264"/>
                  <a:pt x="7000467" y="174710"/>
                </a:cubicBezTo>
                <a:lnTo>
                  <a:pt x="7029242" y="207765"/>
                </a:lnTo>
                <a:lnTo>
                  <a:pt x="7052070" y="167904"/>
                </a:lnTo>
                <a:cubicBezTo>
                  <a:pt x="7122738" y="68764"/>
                  <a:pt x="7242412" y="3583"/>
                  <a:pt x="7378148" y="3583"/>
                </a:cubicBezTo>
                <a:cubicBezTo>
                  <a:pt x="7459590" y="3583"/>
                  <a:pt x="7535249" y="27048"/>
                  <a:pt x="7598010" y="67235"/>
                </a:cubicBezTo>
                <a:lnTo>
                  <a:pt x="7638413" y="98830"/>
                </a:lnTo>
                <a:lnTo>
                  <a:pt x="7691091" y="93797"/>
                </a:lnTo>
                <a:cubicBezTo>
                  <a:pt x="7813253" y="93797"/>
                  <a:pt x="7922405" y="146594"/>
                  <a:pt x="7994531" y="229426"/>
                </a:cubicBezTo>
                <a:lnTo>
                  <a:pt x="8041237" y="302389"/>
                </a:lnTo>
                <a:lnTo>
                  <a:pt x="8050122" y="292182"/>
                </a:lnTo>
                <a:cubicBezTo>
                  <a:pt x="8121284" y="224736"/>
                  <a:pt x="8219593" y="183020"/>
                  <a:pt x="8328182" y="183020"/>
                </a:cubicBezTo>
                <a:cubicBezTo>
                  <a:pt x="8409624" y="183020"/>
                  <a:pt x="8485283" y="206485"/>
                  <a:pt x="8548044" y="246672"/>
                </a:cubicBezTo>
                <a:lnTo>
                  <a:pt x="8598621" y="286223"/>
                </a:lnTo>
                <a:lnTo>
                  <a:pt x="8598647" y="286193"/>
                </a:lnTo>
                <a:cubicBezTo>
                  <a:pt x="8669809" y="218747"/>
                  <a:pt x="8768118" y="177031"/>
                  <a:pt x="8876707" y="177031"/>
                </a:cubicBezTo>
                <a:cubicBezTo>
                  <a:pt x="8937788" y="177031"/>
                  <a:pt x="8995617" y="190230"/>
                  <a:pt x="9047191" y="213783"/>
                </a:cubicBezTo>
                <a:lnTo>
                  <a:pt x="9055526" y="218324"/>
                </a:lnTo>
                <a:lnTo>
                  <a:pt x="9058897" y="202498"/>
                </a:lnTo>
                <a:cubicBezTo>
                  <a:pt x="9112002" y="83498"/>
                  <a:pt x="9236326" y="0"/>
                  <a:pt x="9381227"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025" dirty="0">
              <a:solidFill>
                <a:prstClr val="white"/>
              </a:solidFill>
            </a:endParaRPr>
          </a:p>
        </p:txBody>
      </p:sp>
      <p:sp>
        <p:nvSpPr>
          <p:cNvPr id="3" name="Freeform: Shape 2">
            <a:extLst>
              <a:ext uri="{FF2B5EF4-FFF2-40B4-BE49-F238E27FC236}">
                <a16:creationId xmlns="" xmlns:a16="http://schemas.microsoft.com/office/drawing/2014/main" id="{EFC47860-F692-40B3-8E78-8914A5700FCB}"/>
              </a:ext>
            </a:extLst>
          </p:cNvPr>
          <p:cNvSpPr/>
          <p:nvPr/>
        </p:nvSpPr>
        <p:spPr>
          <a:xfrm flipH="1">
            <a:off x="0" y="6381800"/>
            <a:ext cx="12192000" cy="488165"/>
          </a:xfrm>
          <a:custGeom>
            <a:avLst/>
            <a:gdLst>
              <a:gd name="connsiteX0" fmla="*/ 2697788 w 12192000"/>
              <a:gd name="connsiteY0" fmla="*/ 0 h 488165"/>
              <a:gd name="connsiteX1" fmla="*/ 2412743 w 12192000"/>
              <a:gd name="connsiteY1" fmla="*/ 188940 h 488165"/>
              <a:gd name="connsiteX2" fmla="*/ 2410667 w 12192000"/>
              <a:gd name="connsiteY2" fmla="*/ 199221 h 488165"/>
              <a:gd name="connsiteX3" fmla="*/ 2404214 w 12192000"/>
              <a:gd name="connsiteY3" fmla="*/ 193897 h 488165"/>
              <a:gd name="connsiteX4" fmla="*/ 2231250 w 12192000"/>
              <a:gd name="connsiteY4" fmla="*/ 141064 h 488165"/>
              <a:gd name="connsiteX5" fmla="*/ 2110835 w 12192000"/>
              <a:gd name="connsiteY5" fmla="*/ 165374 h 488165"/>
              <a:gd name="connsiteX6" fmla="*/ 2096679 w 12192000"/>
              <a:gd name="connsiteY6" fmla="*/ 173058 h 488165"/>
              <a:gd name="connsiteX7" fmla="*/ 2063894 w 12192000"/>
              <a:gd name="connsiteY7" fmla="*/ 133322 h 488165"/>
              <a:gd name="connsiteX8" fmla="*/ 1845146 w 12192000"/>
              <a:gd name="connsiteY8" fmla="*/ 42714 h 488165"/>
              <a:gd name="connsiteX9" fmla="*/ 1588623 w 12192000"/>
              <a:gd name="connsiteY9" fmla="*/ 179105 h 488165"/>
              <a:gd name="connsiteX10" fmla="*/ 1579781 w 12192000"/>
              <a:gd name="connsiteY10" fmla="*/ 195395 h 488165"/>
              <a:gd name="connsiteX11" fmla="*/ 1519900 w 12192000"/>
              <a:gd name="connsiteY11" fmla="*/ 201432 h 488165"/>
              <a:gd name="connsiteX12" fmla="*/ 1343532 w 12192000"/>
              <a:gd name="connsiteY12" fmla="*/ 307723 h 488165"/>
              <a:gd name="connsiteX13" fmla="*/ 1341283 w 12192000"/>
              <a:gd name="connsiteY13" fmla="*/ 311643 h 488165"/>
              <a:gd name="connsiteX14" fmla="*/ 1311629 w 12192000"/>
              <a:gd name="connsiteY14" fmla="*/ 295547 h 488165"/>
              <a:gd name="connsiteX15" fmla="*/ 1191214 w 12192000"/>
              <a:gd name="connsiteY15" fmla="*/ 271237 h 488165"/>
              <a:gd name="connsiteX16" fmla="*/ 1043756 w 12192000"/>
              <a:gd name="connsiteY16" fmla="*/ 308574 h 488165"/>
              <a:gd name="connsiteX17" fmla="*/ 1010986 w 12192000"/>
              <a:gd name="connsiteY17" fmla="*/ 331863 h 488165"/>
              <a:gd name="connsiteX18" fmla="*/ 966813 w 12192000"/>
              <a:gd name="connsiteY18" fmla="*/ 336316 h 488165"/>
              <a:gd name="connsiteX19" fmla="*/ 899053 w 12192000"/>
              <a:gd name="connsiteY19" fmla="*/ 357350 h 488165"/>
              <a:gd name="connsiteX20" fmla="*/ 870729 w 12192000"/>
              <a:gd name="connsiteY20" fmla="*/ 372723 h 488165"/>
              <a:gd name="connsiteX21" fmla="*/ 864057 w 12192000"/>
              <a:gd name="connsiteY21" fmla="*/ 367218 h 488165"/>
              <a:gd name="connsiteX22" fmla="*/ 691093 w 12192000"/>
              <a:gd name="connsiteY22" fmla="*/ 314385 h 488165"/>
              <a:gd name="connsiteX23" fmla="*/ 472345 w 12192000"/>
              <a:gd name="connsiteY23" fmla="*/ 404993 h 488165"/>
              <a:gd name="connsiteX24" fmla="*/ 459601 w 12192000"/>
              <a:gd name="connsiteY24" fmla="*/ 420439 h 488165"/>
              <a:gd name="connsiteX25" fmla="*/ 426235 w 12192000"/>
              <a:gd name="connsiteY25" fmla="*/ 402329 h 488165"/>
              <a:gd name="connsiteX26" fmla="*/ 274451 w 12192000"/>
              <a:gd name="connsiteY26" fmla="*/ 371685 h 488165"/>
              <a:gd name="connsiteX27" fmla="*/ 56429 w 12192000"/>
              <a:gd name="connsiteY27" fmla="*/ 438282 h 488165"/>
              <a:gd name="connsiteX28" fmla="*/ 0 w 12192000"/>
              <a:gd name="connsiteY28" fmla="*/ 484839 h 488165"/>
              <a:gd name="connsiteX29" fmla="*/ 0 w 12192000"/>
              <a:gd name="connsiteY29" fmla="*/ 488165 h 488165"/>
              <a:gd name="connsiteX30" fmla="*/ 12192000 w 12192000"/>
              <a:gd name="connsiteY30" fmla="*/ 488165 h 488165"/>
              <a:gd name="connsiteX31" fmla="*/ 12192000 w 12192000"/>
              <a:gd name="connsiteY31" fmla="*/ 417342 h 488165"/>
              <a:gd name="connsiteX32" fmla="*/ 12183125 w 12192000"/>
              <a:gd name="connsiteY32" fmla="*/ 411358 h 488165"/>
              <a:gd name="connsiteX33" fmla="*/ 12103862 w 12192000"/>
              <a:gd name="connsiteY33" fmla="*/ 395355 h 488165"/>
              <a:gd name="connsiteX34" fmla="*/ 12062823 w 12192000"/>
              <a:gd name="connsiteY34" fmla="*/ 399492 h 488165"/>
              <a:gd name="connsiteX35" fmla="*/ 12032697 w 12192000"/>
              <a:gd name="connsiteY35" fmla="*/ 408844 h 488165"/>
              <a:gd name="connsiteX36" fmla="*/ 12031247 w 12192000"/>
              <a:gd name="connsiteY36" fmla="*/ 401661 h 488165"/>
              <a:gd name="connsiteX37" fmla="*/ 11804447 w 12192000"/>
              <a:gd name="connsiteY37" fmla="*/ 251328 h 488165"/>
              <a:gd name="connsiteX38" fmla="*/ 11666826 w 12192000"/>
              <a:gd name="connsiteY38" fmla="*/ 293365 h 488165"/>
              <a:gd name="connsiteX39" fmla="*/ 11633620 w 12192000"/>
              <a:gd name="connsiteY39" fmla="*/ 320763 h 488165"/>
              <a:gd name="connsiteX40" fmla="*/ 11628501 w 12192000"/>
              <a:gd name="connsiteY40" fmla="*/ 316540 h 488165"/>
              <a:gd name="connsiteX41" fmla="*/ 11439637 w 12192000"/>
              <a:gd name="connsiteY41" fmla="*/ 258850 h 488165"/>
              <a:gd name="connsiteX42" fmla="*/ 11159532 w 12192000"/>
              <a:gd name="connsiteY42" fmla="*/ 407780 h 488165"/>
              <a:gd name="connsiteX43" fmla="*/ 11133249 w 12192000"/>
              <a:gd name="connsiteY43" fmla="*/ 456201 h 488165"/>
              <a:gd name="connsiteX44" fmla="*/ 11130393 w 12192000"/>
              <a:gd name="connsiteY44" fmla="*/ 457575 h 488165"/>
              <a:gd name="connsiteX45" fmla="*/ 11121802 w 12192000"/>
              <a:gd name="connsiteY45" fmla="*/ 464662 h 488165"/>
              <a:gd name="connsiteX46" fmla="*/ 11105739 w 12192000"/>
              <a:gd name="connsiteY46" fmla="*/ 385098 h 488165"/>
              <a:gd name="connsiteX47" fmla="*/ 10878939 w 12192000"/>
              <a:gd name="connsiteY47" fmla="*/ 234765 h 488165"/>
              <a:gd name="connsiteX48" fmla="*/ 10652139 w 12192000"/>
              <a:gd name="connsiteY48" fmla="*/ 385098 h 488165"/>
              <a:gd name="connsiteX49" fmla="*/ 10640286 w 12192000"/>
              <a:gd name="connsiteY49" fmla="*/ 443809 h 488165"/>
              <a:gd name="connsiteX50" fmla="*/ 10632922 w 12192000"/>
              <a:gd name="connsiteY50" fmla="*/ 439812 h 488165"/>
              <a:gd name="connsiteX51" fmla="*/ 10586719 w 12192000"/>
              <a:gd name="connsiteY51" fmla="*/ 425470 h 488165"/>
              <a:gd name="connsiteX52" fmla="*/ 10578669 w 12192000"/>
              <a:gd name="connsiteY52" fmla="*/ 424659 h 488165"/>
              <a:gd name="connsiteX53" fmla="*/ 10540357 w 12192000"/>
              <a:gd name="connsiteY53" fmla="*/ 367834 h 488165"/>
              <a:gd name="connsiteX54" fmla="*/ 10366307 w 12192000"/>
              <a:gd name="connsiteY54" fmla="*/ 295740 h 488165"/>
              <a:gd name="connsiteX55" fmla="*/ 10270498 w 12192000"/>
              <a:gd name="connsiteY55" fmla="*/ 315083 h 488165"/>
              <a:gd name="connsiteX56" fmla="*/ 10267631 w 12192000"/>
              <a:gd name="connsiteY56" fmla="*/ 316639 h 488165"/>
              <a:gd name="connsiteX57" fmla="*/ 10264594 w 12192000"/>
              <a:gd name="connsiteY57" fmla="*/ 301594 h 488165"/>
              <a:gd name="connsiteX58" fmla="*/ 10037792 w 12192000"/>
              <a:gd name="connsiteY58" fmla="*/ 151262 h 488165"/>
              <a:gd name="connsiteX59" fmla="*/ 9941983 w 12192000"/>
              <a:gd name="connsiteY59" fmla="*/ 170605 h 488165"/>
              <a:gd name="connsiteX60" fmla="*/ 9932834 w 12192000"/>
              <a:gd name="connsiteY60" fmla="*/ 175570 h 488165"/>
              <a:gd name="connsiteX61" fmla="*/ 9891633 w 12192000"/>
              <a:gd name="connsiteY61" fmla="*/ 171417 h 488165"/>
              <a:gd name="connsiteX62" fmla="*/ 9578239 w 12192000"/>
              <a:gd name="connsiteY62" fmla="*/ 379147 h 488165"/>
              <a:gd name="connsiteX63" fmla="*/ 9571593 w 12192000"/>
              <a:gd name="connsiteY63" fmla="*/ 412069 h 488165"/>
              <a:gd name="connsiteX64" fmla="*/ 9537676 w 12192000"/>
              <a:gd name="connsiteY64" fmla="*/ 393659 h 488165"/>
              <a:gd name="connsiteX65" fmla="*/ 9438057 w 12192000"/>
              <a:gd name="connsiteY65" fmla="*/ 373547 h 488165"/>
              <a:gd name="connsiteX66" fmla="*/ 9386478 w 12192000"/>
              <a:gd name="connsiteY66" fmla="*/ 378747 h 488165"/>
              <a:gd name="connsiteX67" fmla="*/ 9384764 w 12192000"/>
              <a:gd name="connsiteY67" fmla="*/ 379279 h 488165"/>
              <a:gd name="connsiteX68" fmla="*/ 9356370 w 12192000"/>
              <a:gd name="connsiteY68" fmla="*/ 326966 h 488165"/>
              <a:gd name="connsiteX69" fmla="*/ 9099846 w 12192000"/>
              <a:gd name="connsiteY69" fmla="*/ 190574 h 488165"/>
              <a:gd name="connsiteX70" fmla="*/ 8843324 w 12192000"/>
              <a:gd name="connsiteY70" fmla="*/ 326966 h 488165"/>
              <a:gd name="connsiteX71" fmla="*/ 8837922 w 12192000"/>
              <a:gd name="connsiteY71" fmla="*/ 336919 h 488165"/>
              <a:gd name="connsiteX72" fmla="*/ 8777269 w 12192000"/>
              <a:gd name="connsiteY72" fmla="*/ 286876 h 488165"/>
              <a:gd name="connsiteX73" fmla="*/ 8539902 w 12192000"/>
              <a:gd name="connsiteY73" fmla="*/ 214371 h 488165"/>
              <a:gd name="connsiteX74" fmla="*/ 8302533 w 12192000"/>
              <a:gd name="connsiteY74" fmla="*/ 286876 h 488165"/>
              <a:gd name="connsiteX75" fmla="*/ 8264230 w 12192000"/>
              <a:gd name="connsiteY75" fmla="*/ 318480 h 488165"/>
              <a:gd name="connsiteX76" fmla="*/ 8252614 w 12192000"/>
              <a:gd name="connsiteY76" fmla="*/ 324064 h 488165"/>
              <a:gd name="connsiteX77" fmla="*/ 8234834 w 12192000"/>
              <a:gd name="connsiteY77" fmla="*/ 338734 h 488165"/>
              <a:gd name="connsiteX78" fmla="*/ 8208461 w 12192000"/>
              <a:gd name="connsiteY78" fmla="*/ 290142 h 488165"/>
              <a:gd name="connsiteX79" fmla="*/ 7951941 w 12192000"/>
              <a:gd name="connsiteY79" fmla="*/ 153751 h 488165"/>
              <a:gd name="connsiteX80" fmla="*/ 7713227 w 12192000"/>
              <a:gd name="connsiteY80" fmla="*/ 266327 h 488165"/>
              <a:gd name="connsiteX81" fmla="*/ 7675799 w 12192000"/>
              <a:gd name="connsiteY81" fmla="*/ 328018 h 488165"/>
              <a:gd name="connsiteX82" fmla="*/ 7649999 w 12192000"/>
              <a:gd name="connsiteY82" fmla="*/ 314014 h 488165"/>
              <a:gd name="connsiteX83" fmla="*/ 7641007 w 12192000"/>
              <a:gd name="connsiteY83" fmla="*/ 269483 h 488165"/>
              <a:gd name="connsiteX84" fmla="*/ 7355962 w 12192000"/>
              <a:gd name="connsiteY84" fmla="*/ 80543 h 488165"/>
              <a:gd name="connsiteX85" fmla="*/ 7137215 w 12192000"/>
              <a:gd name="connsiteY85" fmla="*/ 171151 h 488165"/>
              <a:gd name="connsiteX86" fmla="*/ 7117143 w 12192000"/>
              <a:gd name="connsiteY86" fmla="*/ 195477 h 488165"/>
              <a:gd name="connsiteX87" fmla="*/ 7088841 w 12192000"/>
              <a:gd name="connsiteY87" fmla="*/ 161174 h 488165"/>
              <a:gd name="connsiteX88" fmla="*/ 6870093 w 12192000"/>
              <a:gd name="connsiteY88" fmla="*/ 70566 h 488165"/>
              <a:gd name="connsiteX89" fmla="*/ 6697129 w 12192000"/>
              <a:gd name="connsiteY89" fmla="*/ 123399 h 488165"/>
              <a:gd name="connsiteX90" fmla="*/ 6684995 w 12192000"/>
              <a:gd name="connsiteY90" fmla="*/ 133411 h 488165"/>
              <a:gd name="connsiteX91" fmla="*/ 6644023 w 12192000"/>
              <a:gd name="connsiteY91" fmla="*/ 120692 h 488165"/>
              <a:gd name="connsiteX92" fmla="*/ 6557873 w 12192000"/>
              <a:gd name="connsiteY92" fmla="*/ 112008 h 488165"/>
              <a:gd name="connsiteX93" fmla="*/ 6354116 w 12192000"/>
              <a:gd name="connsiteY93" fmla="*/ 163601 h 488165"/>
              <a:gd name="connsiteX94" fmla="*/ 6273160 w 12192000"/>
              <a:gd name="connsiteY94" fmla="*/ 221132 h 488165"/>
              <a:gd name="connsiteX95" fmla="*/ 6272783 w 12192000"/>
              <a:gd name="connsiteY95" fmla="*/ 221015 h 488165"/>
              <a:gd name="connsiteX96" fmla="*/ 6210437 w 12192000"/>
              <a:gd name="connsiteY96" fmla="*/ 214730 h 488165"/>
              <a:gd name="connsiteX97" fmla="*/ 6162864 w 12192000"/>
              <a:gd name="connsiteY97" fmla="*/ 219525 h 488165"/>
              <a:gd name="connsiteX98" fmla="*/ 6161180 w 12192000"/>
              <a:gd name="connsiteY98" fmla="*/ 211185 h 488165"/>
              <a:gd name="connsiteX99" fmla="*/ 5876135 w 12192000"/>
              <a:gd name="connsiteY99" fmla="*/ 22245 h 488165"/>
              <a:gd name="connsiteX100" fmla="*/ 5591090 w 12192000"/>
              <a:gd name="connsiteY100" fmla="*/ 211185 h 488165"/>
              <a:gd name="connsiteX101" fmla="*/ 5577004 w 12192000"/>
              <a:gd name="connsiteY101" fmla="*/ 280957 h 488165"/>
              <a:gd name="connsiteX102" fmla="*/ 5576535 w 12192000"/>
              <a:gd name="connsiteY102" fmla="*/ 280094 h 488165"/>
              <a:gd name="connsiteX103" fmla="*/ 5320012 w 12192000"/>
              <a:gd name="connsiteY103" fmla="*/ 143703 h 488165"/>
              <a:gd name="connsiteX104" fmla="*/ 5199597 w 12192000"/>
              <a:gd name="connsiteY104" fmla="*/ 168013 h 488165"/>
              <a:gd name="connsiteX105" fmla="*/ 5171310 w 12192000"/>
              <a:gd name="connsiteY105" fmla="*/ 183367 h 488165"/>
              <a:gd name="connsiteX106" fmla="*/ 5170430 w 12192000"/>
              <a:gd name="connsiteY106" fmla="*/ 181745 h 488165"/>
              <a:gd name="connsiteX107" fmla="*/ 4913907 w 12192000"/>
              <a:gd name="connsiteY107" fmla="*/ 45354 h 488165"/>
              <a:gd name="connsiteX108" fmla="*/ 4675193 w 12192000"/>
              <a:gd name="connsiteY108" fmla="*/ 157930 h 488165"/>
              <a:gd name="connsiteX109" fmla="*/ 4646008 w 12192000"/>
              <a:gd name="connsiteY109" fmla="*/ 206033 h 488165"/>
              <a:gd name="connsiteX110" fmla="*/ 4619097 w 12192000"/>
              <a:gd name="connsiteY110" fmla="*/ 173417 h 488165"/>
              <a:gd name="connsiteX111" fmla="*/ 4400349 w 12192000"/>
              <a:gd name="connsiteY111" fmla="*/ 82809 h 488165"/>
              <a:gd name="connsiteX112" fmla="*/ 4143826 w 12192000"/>
              <a:gd name="connsiteY112" fmla="*/ 219200 h 488165"/>
              <a:gd name="connsiteX113" fmla="*/ 4136836 w 12192000"/>
              <a:gd name="connsiteY113" fmla="*/ 232080 h 488165"/>
              <a:gd name="connsiteX114" fmla="*/ 4117121 w 12192000"/>
              <a:gd name="connsiteY114" fmla="*/ 221379 h 488165"/>
              <a:gd name="connsiteX115" fmla="*/ 3976611 w 12192000"/>
              <a:gd name="connsiteY115" fmla="*/ 193012 h 488165"/>
              <a:gd name="connsiteX116" fmla="*/ 3721359 w 12192000"/>
              <a:gd name="connsiteY116" fmla="*/ 298740 h 488165"/>
              <a:gd name="connsiteX117" fmla="*/ 3705197 w 12192000"/>
              <a:gd name="connsiteY117" fmla="*/ 318329 h 488165"/>
              <a:gd name="connsiteX118" fmla="*/ 3683571 w 12192000"/>
              <a:gd name="connsiteY118" fmla="*/ 292119 h 488165"/>
              <a:gd name="connsiteX119" fmla="*/ 3425576 w 12192000"/>
              <a:gd name="connsiteY119" fmla="*/ 185254 h 488165"/>
              <a:gd name="connsiteX120" fmla="*/ 3167581 w 12192000"/>
              <a:gd name="connsiteY120" fmla="*/ 292119 h 488165"/>
              <a:gd name="connsiteX121" fmla="*/ 3135507 w 12192000"/>
              <a:gd name="connsiteY121" fmla="*/ 330993 h 488165"/>
              <a:gd name="connsiteX122" fmla="*/ 3106582 w 12192000"/>
              <a:gd name="connsiteY122" fmla="*/ 322014 h 488165"/>
              <a:gd name="connsiteX123" fmla="*/ 3044236 w 12192000"/>
              <a:gd name="connsiteY123" fmla="*/ 315729 h 488165"/>
              <a:gd name="connsiteX124" fmla="*/ 3005060 w 12192000"/>
              <a:gd name="connsiteY124" fmla="*/ 319679 h 488165"/>
              <a:gd name="connsiteX125" fmla="*/ 3007144 w 12192000"/>
              <a:gd name="connsiteY125" fmla="*/ 309355 h 488165"/>
              <a:gd name="connsiteX126" fmla="*/ 2697788 w 12192000"/>
              <a:gd name="connsiteY126" fmla="*/ 0 h 48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2192000" h="488165">
                <a:moveTo>
                  <a:pt x="2697788" y="0"/>
                </a:moveTo>
                <a:cubicBezTo>
                  <a:pt x="2569648" y="0"/>
                  <a:pt x="2459705" y="77908"/>
                  <a:pt x="2412743" y="188940"/>
                </a:cubicBezTo>
                <a:lnTo>
                  <a:pt x="2410667" y="199221"/>
                </a:lnTo>
                <a:lnTo>
                  <a:pt x="2404214" y="193897"/>
                </a:lnTo>
                <a:cubicBezTo>
                  <a:pt x="2354841" y="160541"/>
                  <a:pt x="2295320" y="141064"/>
                  <a:pt x="2231250" y="141064"/>
                </a:cubicBezTo>
                <a:cubicBezTo>
                  <a:pt x="2188537" y="141064"/>
                  <a:pt x="2147845" y="149720"/>
                  <a:pt x="2110835" y="165374"/>
                </a:cubicBezTo>
                <a:lnTo>
                  <a:pt x="2096679" y="173058"/>
                </a:lnTo>
                <a:lnTo>
                  <a:pt x="2063894" y="133322"/>
                </a:lnTo>
                <a:cubicBezTo>
                  <a:pt x="2007912" y="77340"/>
                  <a:pt x="1930572" y="42714"/>
                  <a:pt x="1845146" y="42714"/>
                </a:cubicBezTo>
                <a:cubicBezTo>
                  <a:pt x="1738363" y="42714"/>
                  <a:pt x="1644216" y="96816"/>
                  <a:pt x="1588623" y="179105"/>
                </a:cubicBezTo>
                <a:lnTo>
                  <a:pt x="1579781" y="195395"/>
                </a:lnTo>
                <a:lnTo>
                  <a:pt x="1519900" y="201432"/>
                </a:lnTo>
                <a:cubicBezTo>
                  <a:pt x="1449416" y="215855"/>
                  <a:pt x="1387663" y="254248"/>
                  <a:pt x="1343532" y="307723"/>
                </a:cubicBezTo>
                <a:lnTo>
                  <a:pt x="1341283" y="311643"/>
                </a:lnTo>
                <a:lnTo>
                  <a:pt x="1311629" y="295547"/>
                </a:lnTo>
                <a:cubicBezTo>
                  <a:pt x="1274619" y="279893"/>
                  <a:pt x="1233927" y="271237"/>
                  <a:pt x="1191214" y="271237"/>
                </a:cubicBezTo>
                <a:cubicBezTo>
                  <a:pt x="1137822" y="271237"/>
                  <a:pt x="1087590" y="284762"/>
                  <a:pt x="1043756" y="308574"/>
                </a:cubicBezTo>
                <a:lnTo>
                  <a:pt x="1010986" y="331863"/>
                </a:lnTo>
                <a:lnTo>
                  <a:pt x="966813" y="336316"/>
                </a:lnTo>
                <a:cubicBezTo>
                  <a:pt x="943314" y="341125"/>
                  <a:pt x="920647" y="348217"/>
                  <a:pt x="899053" y="357350"/>
                </a:cubicBezTo>
                <a:lnTo>
                  <a:pt x="870729" y="372723"/>
                </a:lnTo>
                <a:lnTo>
                  <a:pt x="864057" y="367218"/>
                </a:lnTo>
                <a:cubicBezTo>
                  <a:pt x="814683" y="333862"/>
                  <a:pt x="755162" y="314385"/>
                  <a:pt x="691093" y="314385"/>
                </a:cubicBezTo>
                <a:cubicBezTo>
                  <a:pt x="605667" y="314385"/>
                  <a:pt x="528328" y="349011"/>
                  <a:pt x="472345" y="404993"/>
                </a:cubicBezTo>
                <a:lnTo>
                  <a:pt x="459601" y="420439"/>
                </a:lnTo>
                <a:lnTo>
                  <a:pt x="426235" y="402329"/>
                </a:lnTo>
                <a:cubicBezTo>
                  <a:pt x="379583" y="382597"/>
                  <a:pt x="328291" y="371685"/>
                  <a:pt x="274451" y="371685"/>
                </a:cubicBezTo>
                <a:cubicBezTo>
                  <a:pt x="193690" y="371685"/>
                  <a:pt x="118664" y="396236"/>
                  <a:pt x="56429" y="438282"/>
                </a:cubicBezTo>
                <a:lnTo>
                  <a:pt x="0" y="484839"/>
                </a:lnTo>
                <a:lnTo>
                  <a:pt x="0" y="488165"/>
                </a:lnTo>
                <a:lnTo>
                  <a:pt x="12192000" y="488165"/>
                </a:lnTo>
                <a:lnTo>
                  <a:pt x="12192000" y="417342"/>
                </a:lnTo>
                <a:lnTo>
                  <a:pt x="12183125" y="411358"/>
                </a:lnTo>
                <a:cubicBezTo>
                  <a:pt x="12158762" y="401054"/>
                  <a:pt x="12131977" y="395355"/>
                  <a:pt x="12103862" y="395355"/>
                </a:cubicBezTo>
                <a:cubicBezTo>
                  <a:pt x="12089804" y="395355"/>
                  <a:pt x="12076079" y="396780"/>
                  <a:pt x="12062823" y="399492"/>
                </a:cubicBezTo>
                <a:lnTo>
                  <a:pt x="12032697" y="408844"/>
                </a:lnTo>
                <a:lnTo>
                  <a:pt x="12031247" y="401661"/>
                </a:lnTo>
                <a:cubicBezTo>
                  <a:pt x="11993880" y="313316"/>
                  <a:pt x="11906403" y="251328"/>
                  <a:pt x="11804447" y="251328"/>
                </a:cubicBezTo>
                <a:cubicBezTo>
                  <a:pt x="11753469" y="251328"/>
                  <a:pt x="11706111" y="266825"/>
                  <a:pt x="11666826" y="293365"/>
                </a:cubicBezTo>
                <a:lnTo>
                  <a:pt x="11633620" y="320763"/>
                </a:lnTo>
                <a:lnTo>
                  <a:pt x="11628501" y="316540"/>
                </a:lnTo>
                <a:cubicBezTo>
                  <a:pt x="11574588" y="280117"/>
                  <a:pt x="11509596" y="258850"/>
                  <a:pt x="11439637" y="258850"/>
                </a:cubicBezTo>
                <a:cubicBezTo>
                  <a:pt x="11323037" y="258850"/>
                  <a:pt x="11220236" y="317926"/>
                  <a:pt x="11159532" y="407780"/>
                </a:cubicBezTo>
                <a:lnTo>
                  <a:pt x="11133249" y="456201"/>
                </a:lnTo>
                <a:lnTo>
                  <a:pt x="11130393" y="457575"/>
                </a:lnTo>
                <a:lnTo>
                  <a:pt x="11121802" y="464662"/>
                </a:lnTo>
                <a:lnTo>
                  <a:pt x="11105739" y="385098"/>
                </a:lnTo>
                <a:cubicBezTo>
                  <a:pt x="11068372" y="296753"/>
                  <a:pt x="10980895" y="234765"/>
                  <a:pt x="10878939" y="234765"/>
                </a:cubicBezTo>
                <a:cubicBezTo>
                  <a:pt x="10776983" y="234765"/>
                  <a:pt x="10689506" y="296753"/>
                  <a:pt x="10652139" y="385098"/>
                </a:cubicBezTo>
                <a:lnTo>
                  <a:pt x="10640286" y="443809"/>
                </a:lnTo>
                <a:lnTo>
                  <a:pt x="10632922" y="439812"/>
                </a:lnTo>
                <a:cubicBezTo>
                  <a:pt x="10618198" y="433585"/>
                  <a:pt x="10602742" y="428749"/>
                  <a:pt x="10586719" y="425470"/>
                </a:cubicBezTo>
                <a:lnTo>
                  <a:pt x="10578669" y="424659"/>
                </a:lnTo>
                <a:lnTo>
                  <a:pt x="10540357" y="367834"/>
                </a:lnTo>
                <a:cubicBezTo>
                  <a:pt x="10495814" y="323291"/>
                  <a:pt x="10434278" y="295740"/>
                  <a:pt x="10366307" y="295740"/>
                </a:cubicBezTo>
                <a:cubicBezTo>
                  <a:pt x="10332323" y="295740"/>
                  <a:pt x="10299946" y="302627"/>
                  <a:pt x="10270498" y="315083"/>
                </a:cubicBezTo>
                <a:lnTo>
                  <a:pt x="10267631" y="316639"/>
                </a:lnTo>
                <a:lnTo>
                  <a:pt x="10264594" y="301594"/>
                </a:lnTo>
                <a:cubicBezTo>
                  <a:pt x="10227227" y="213250"/>
                  <a:pt x="10139749" y="151262"/>
                  <a:pt x="10037792" y="151262"/>
                </a:cubicBezTo>
                <a:cubicBezTo>
                  <a:pt x="10003807" y="151262"/>
                  <a:pt x="9971430" y="158149"/>
                  <a:pt x="9941983" y="170605"/>
                </a:cubicBezTo>
                <a:lnTo>
                  <a:pt x="9932834" y="175570"/>
                </a:lnTo>
                <a:lnTo>
                  <a:pt x="9891633" y="171417"/>
                </a:lnTo>
                <a:cubicBezTo>
                  <a:pt x="9750750" y="171417"/>
                  <a:pt x="9629872" y="257073"/>
                  <a:pt x="9578239" y="379147"/>
                </a:cubicBezTo>
                <a:lnTo>
                  <a:pt x="9571593" y="412069"/>
                </a:lnTo>
                <a:lnTo>
                  <a:pt x="9537676" y="393659"/>
                </a:lnTo>
                <a:cubicBezTo>
                  <a:pt x="9507058" y="380709"/>
                  <a:pt x="9473393" y="373547"/>
                  <a:pt x="9438057" y="373547"/>
                </a:cubicBezTo>
                <a:cubicBezTo>
                  <a:pt x="9420388" y="373547"/>
                  <a:pt x="9403139" y="375338"/>
                  <a:pt x="9386478" y="378747"/>
                </a:cubicBezTo>
                <a:lnTo>
                  <a:pt x="9384764" y="379279"/>
                </a:lnTo>
                <a:lnTo>
                  <a:pt x="9356370" y="326966"/>
                </a:lnTo>
                <a:cubicBezTo>
                  <a:pt x="9300776" y="244677"/>
                  <a:pt x="9206629" y="190574"/>
                  <a:pt x="9099846" y="190574"/>
                </a:cubicBezTo>
                <a:cubicBezTo>
                  <a:pt x="8993063" y="190574"/>
                  <a:pt x="8898917" y="244677"/>
                  <a:pt x="8843324" y="326966"/>
                </a:cubicBezTo>
                <a:lnTo>
                  <a:pt x="8837922" y="336919"/>
                </a:lnTo>
                <a:lnTo>
                  <a:pt x="8777269" y="286876"/>
                </a:lnTo>
                <a:cubicBezTo>
                  <a:pt x="8709511" y="241100"/>
                  <a:pt x="8627828" y="214371"/>
                  <a:pt x="8539902" y="214371"/>
                </a:cubicBezTo>
                <a:cubicBezTo>
                  <a:pt x="8451975" y="214371"/>
                  <a:pt x="8370292" y="241100"/>
                  <a:pt x="8302533" y="286876"/>
                </a:cubicBezTo>
                <a:lnTo>
                  <a:pt x="8264230" y="318480"/>
                </a:lnTo>
                <a:lnTo>
                  <a:pt x="8252614" y="324064"/>
                </a:lnTo>
                <a:lnTo>
                  <a:pt x="8234834" y="338734"/>
                </a:lnTo>
                <a:lnTo>
                  <a:pt x="8208461" y="290142"/>
                </a:lnTo>
                <a:cubicBezTo>
                  <a:pt x="8152866" y="207854"/>
                  <a:pt x="8058721" y="153751"/>
                  <a:pt x="7951941" y="153751"/>
                </a:cubicBezTo>
                <a:cubicBezTo>
                  <a:pt x="7855835" y="153751"/>
                  <a:pt x="7769968" y="197574"/>
                  <a:pt x="7713227" y="266327"/>
                </a:cubicBezTo>
                <a:lnTo>
                  <a:pt x="7675799" y="328018"/>
                </a:lnTo>
                <a:lnTo>
                  <a:pt x="7649999" y="314014"/>
                </a:lnTo>
                <a:lnTo>
                  <a:pt x="7641007" y="269483"/>
                </a:lnTo>
                <a:cubicBezTo>
                  <a:pt x="7594044" y="158451"/>
                  <a:pt x="7484103" y="80543"/>
                  <a:pt x="7355962" y="80543"/>
                </a:cubicBezTo>
                <a:cubicBezTo>
                  <a:pt x="7270537" y="80543"/>
                  <a:pt x="7193198" y="115169"/>
                  <a:pt x="7137215" y="171151"/>
                </a:cubicBezTo>
                <a:lnTo>
                  <a:pt x="7117143" y="195477"/>
                </a:lnTo>
                <a:lnTo>
                  <a:pt x="7088841" y="161174"/>
                </a:lnTo>
                <a:cubicBezTo>
                  <a:pt x="7032857" y="105192"/>
                  <a:pt x="6955521" y="70566"/>
                  <a:pt x="6870093" y="70566"/>
                </a:cubicBezTo>
                <a:cubicBezTo>
                  <a:pt x="6806023" y="70566"/>
                  <a:pt x="6746503" y="90043"/>
                  <a:pt x="6697129" y="123399"/>
                </a:cubicBezTo>
                <a:lnTo>
                  <a:pt x="6684995" y="133411"/>
                </a:lnTo>
                <a:lnTo>
                  <a:pt x="6644023" y="120692"/>
                </a:lnTo>
                <a:cubicBezTo>
                  <a:pt x="6616195" y="114998"/>
                  <a:pt x="6587383" y="112008"/>
                  <a:pt x="6557873" y="112008"/>
                </a:cubicBezTo>
                <a:cubicBezTo>
                  <a:pt x="6484097" y="112008"/>
                  <a:pt x="6414685" y="130698"/>
                  <a:pt x="6354116" y="163601"/>
                </a:cubicBezTo>
                <a:lnTo>
                  <a:pt x="6273160" y="221132"/>
                </a:lnTo>
                <a:lnTo>
                  <a:pt x="6272783" y="221015"/>
                </a:lnTo>
                <a:cubicBezTo>
                  <a:pt x="6252645" y="216894"/>
                  <a:pt x="6231794" y="214730"/>
                  <a:pt x="6210437" y="214730"/>
                </a:cubicBezTo>
                <a:lnTo>
                  <a:pt x="6162864" y="219525"/>
                </a:lnTo>
                <a:lnTo>
                  <a:pt x="6161180" y="211185"/>
                </a:lnTo>
                <a:cubicBezTo>
                  <a:pt x="6114217" y="100153"/>
                  <a:pt x="6004275" y="22245"/>
                  <a:pt x="5876135" y="22245"/>
                </a:cubicBezTo>
                <a:cubicBezTo>
                  <a:pt x="5747995" y="22245"/>
                  <a:pt x="5638053" y="100153"/>
                  <a:pt x="5591090" y="211185"/>
                </a:cubicBezTo>
                <a:lnTo>
                  <a:pt x="5577004" y="280957"/>
                </a:lnTo>
                <a:lnTo>
                  <a:pt x="5576535" y="280094"/>
                </a:lnTo>
                <a:cubicBezTo>
                  <a:pt x="5520942" y="197805"/>
                  <a:pt x="5426795" y="143703"/>
                  <a:pt x="5320012" y="143703"/>
                </a:cubicBezTo>
                <a:cubicBezTo>
                  <a:pt x="5277299" y="143703"/>
                  <a:pt x="5236608" y="152359"/>
                  <a:pt x="5199597" y="168013"/>
                </a:cubicBezTo>
                <a:lnTo>
                  <a:pt x="5171310" y="183367"/>
                </a:lnTo>
                <a:lnTo>
                  <a:pt x="5170430" y="181745"/>
                </a:lnTo>
                <a:cubicBezTo>
                  <a:pt x="5114837" y="99456"/>
                  <a:pt x="5020690" y="45354"/>
                  <a:pt x="4913907" y="45354"/>
                </a:cubicBezTo>
                <a:cubicBezTo>
                  <a:pt x="4817802" y="45354"/>
                  <a:pt x="4731933" y="89177"/>
                  <a:pt x="4675193" y="157930"/>
                </a:cubicBezTo>
                <a:lnTo>
                  <a:pt x="4646008" y="206033"/>
                </a:lnTo>
                <a:lnTo>
                  <a:pt x="4619097" y="173417"/>
                </a:lnTo>
                <a:cubicBezTo>
                  <a:pt x="4563115" y="117435"/>
                  <a:pt x="4485776" y="82809"/>
                  <a:pt x="4400349" y="82809"/>
                </a:cubicBezTo>
                <a:cubicBezTo>
                  <a:pt x="4293566" y="82809"/>
                  <a:pt x="4199420" y="136912"/>
                  <a:pt x="4143826" y="219200"/>
                </a:cubicBezTo>
                <a:lnTo>
                  <a:pt x="4136836" y="232080"/>
                </a:lnTo>
                <a:lnTo>
                  <a:pt x="4117121" y="221379"/>
                </a:lnTo>
                <a:cubicBezTo>
                  <a:pt x="4073934" y="203113"/>
                  <a:pt x="4026452" y="193012"/>
                  <a:pt x="3976611" y="193012"/>
                </a:cubicBezTo>
                <a:cubicBezTo>
                  <a:pt x="3876929" y="193012"/>
                  <a:pt x="3786684" y="233416"/>
                  <a:pt x="3721359" y="298740"/>
                </a:cubicBezTo>
                <a:lnTo>
                  <a:pt x="3705197" y="318329"/>
                </a:lnTo>
                <a:lnTo>
                  <a:pt x="3683571" y="292119"/>
                </a:lnTo>
                <a:cubicBezTo>
                  <a:pt x="3617545" y="226092"/>
                  <a:pt x="3526330" y="185254"/>
                  <a:pt x="3425576" y="185254"/>
                </a:cubicBezTo>
                <a:cubicBezTo>
                  <a:pt x="3324823" y="185254"/>
                  <a:pt x="3233608" y="226092"/>
                  <a:pt x="3167581" y="292119"/>
                </a:cubicBezTo>
                <a:lnTo>
                  <a:pt x="3135507" y="330993"/>
                </a:lnTo>
                <a:lnTo>
                  <a:pt x="3106582" y="322014"/>
                </a:lnTo>
                <a:cubicBezTo>
                  <a:pt x="3086444" y="317893"/>
                  <a:pt x="3065593" y="315729"/>
                  <a:pt x="3044236" y="315729"/>
                </a:cubicBezTo>
                <a:lnTo>
                  <a:pt x="3005060" y="319679"/>
                </a:lnTo>
                <a:lnTo>
                  <a:pt x="3007144" y="309355"/>
                </a:lnTo>
                <a:cubicBezTo>
                  <a:pt x="3007144" y="138503"/>
                  <a:pt x="2868641" y="0"/>
                  <a:pt x="26977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025">
              <a:solidFill>
                <a:prstClr val="white"/>
              </a:solidFill>
            </a:endParaRPr>
          </a:p>
        </p:txBody>
      </p:sp>
    </p:spTree>
    <p:extLst>
      <p:ext uri="{BB962C8B-B14F-4D97-AF65-F5344CB8AC3E}">
        <p14:creationId xmlns:p14="http://schemas.microsoft.com/office/powerpoint/2010/main" val="2169125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pic>
        <p:nvPicPr>
          <p:cNvPr id="7" name="圖片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675" y="-6596"/>
            <a:ext cx="12192000" cy="4371222"/>
          </a:xfrm>
          <a:prstGeom prst="rect">
            <a:avLst/>
          </a:prstGeom>
        </p:spPr>
      </p:pic>
      <p:sp>
        <p:nvSpPr>
          <p:cNvPr id="11" name="矩形 10"/>
          <p:cNvSpPr/>
          <p:nvPr userDrawn="1"/>
        </p:nvSpPr>
        <p:spPr>
          <a:xfrm>
            <a:off x="11753" y="6811482"/>
            <a:ext cx="7741507" cy="46521"/>
          </a:xfrm>
          <a:prstGeom prst="rect">
            <a:avLst/>
          </a:prstGeom>
          <a:gradFill flip="none" rotWithShape="1">
            <a:gsLst>
              <a:gs pos="0">
                <a:schemeClr val="accent1">
                  <a:tint val="66000"/>
                  <a:satMod val="160000"/>
                </a:schemeClr>
              </a:gs>
              <a:gs pos="50000">
                <a:schemeClr val="accent1">
                  <a:tint val="44500"/>
                  <a:satMod val="160000"/>
                </a:schemeClr>
              </a:gs>
              <a:gs pos="100000">
                <a:schemeClr val="bg1">
                  <a:lumMod val="9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solidFill>
                <a:prstClr val="white"/>
              </a:solidFill>
            </a:endParaRPr>
          </a:p>
        </p:txBody>
      </p:sp>
      <p:sp>
        <p:nvSpPr>
          <p:cNvPr id="12" name="文字方塊 11"/>
          <p:cNvSpPr txBox="1"/>
          <p:nvPr userDrawn="1"/>
        </p:nvSpPr>
        <p:spPr>
          <a:xfrm>
            <a:off x="5961515" y="6555959"/>
            <a:ext cx="8852685" cy="307777"/>
          </a:xfrm>
          <a:prstGeom prst="rect">
            <a:avLst/>
          </a:prstGeom>
          <a:noFill/>
        </p:spPr>
        <p:txBody>
          <a:bodyPr wrap="square" rtlCol="0">
            <a:spAutoFit/>
          </a:bodyPr>
          <a:lstStyle/>
          <a:p>
            <a:r>
              <a:rPr lang="en-US" altLang="zh-TW" sz="1400" dirty="0">
                <a:solidFill>
                  <a:srgbClr val="669900"/>
                </a:solidFill>
                <a:latin typeface="Brush Script MT" panose="03060802040406070304" pitchFamily="66" charset="0"/>
                <a:ea typeface="Arial Unicode MS" panose="020B0604020202020204" pitchFamily="34" charset="-120"/>
                <a:cs typeface="Arial Unicode MS" panose="020B0604020202020204" pitchFamily="34" charset="-120"/>
              </a:rPr>
              <a:t>Taoyuan Psychiatric Center, Ministry of Health and Welfare, Taiwan</a:t>
            </a:r>
            <a:endParaRPr lang="zh-TW" altLang="en-US" sz="1400" dirty="0">
              <a:solidFill>
                <a:srgbClr val="669900"/>
              </a:solidFill>
              <a:latin typeface="Brush Script MT" panose="03060802040406070304" pitchFamily="66" charset="0"/>
              <a:ea typeface="Arial Unicode MS" panose="020B0604020202020204" pitchFamily="34" charset="-120"/>
              <a:cs typeface="Arial Unicode MS" panose="020B0604020202020204" pitchFamily="34" charset="-120"/>
            </a:endParaRPr>
          </a:p>
        </p:txBody>
      </p:sp>
      <p:sp>
        <p:nvSpPr>
          <p:cNvPr id="14" name="Slide Number Placeholder 5"/>
          <p:cNvSpPr>
            <a:spLocks noGrp="1"/>
          </p:cNvSpPr>
          <p:nvPr>
            <p:ph type="sldNum" sz="quarter" idx="12"/>
          </p:nvPr>
        </p:nvSpPr>
        <p:spPr>
          <a:xfrm>
            <a:off x="11340327" y="6537614"/>
            <a:ext cx="838200" cy="414269"/>
          </a:xfrm>
        </p:spPr>
        <p:txBody>
          <a:bodyPr/>
          <a:lstStyle>
            <a:lvl1pPr>
              <a:defRPr>
                <a:solidFill>
                  <a:schemeClr val="tx1"/>
                </a:solidFill>
              </a:defRPr>
            </a:lvl1pPr>
          </a:lstStyle>
          <a:p>
            <a:fld id="{27141223-911B-451E-BDDA-F67291BE2F88}" type="slidenum">
              <a:rPr lang="zh-TW" altLang="en-US" smtClean="0">
                <a:solidFill>
                  <a:prstClr val="black"/>
                </a:solidFill>
              </a:rPr>
              <a:pPr/>
              <a:t>‹#›</a:t>
            </a:fld>
            <a:endParaRPr lang="zh-TW" altLang="en-US" dirty="0">
              <a:solidFill>
                <a:prstClr val="black"/>
              </a:solidFill>
            </a:endParaRPr>
          </a:p>
        </p:txBody>
      </p:sp>
      <p:grpSp>
        <p:nvGrpSpPr>
          <p:cNvPr id="18" name="群組 17"/>
          <p:cNvGrpSpPr>
            <a:grpSpLocks noChangeAspect="1"/>
          </p:cNvGrpSpPr>
          <p:nvPr userDrawn="1"/>
        </p:nvGrpSpPr>
        <p:grpSpPr>
          <a:xfrm>
            <a:off x="-39" y="6138000"/>
            <a:ext cx="6045928" cy="720000"/>
            <a:chOff x="-14071" y="447311"/>
            <a:chExt cx="11120238" cy="1765722"/>
          </a:xfrm>
        </p:grpSpPr>
        <p:cxnSp>
          <p:nvCxnSpPr>
            <p:cNvPr id="19" name="直線接點 18"/>
            <p:cNvCxnSpPr/>
            <p:nvPr/>
          </p:nvCxnSpPr>
          <p:spPr>
            <a:xfrm flipH="1">
              <a:off x="0" y="1849700"/>
              <a:ext cx="289318" cy="32625"/>
            </a:xfrm>
            <a:prstGeom prst="line">
              <a:avLst/>
            </a:prstGeom>
            <a:ln w="28575">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flipH="1">
              <a:off x="-14071" y="1956193"/>
              <a:ext cx="285686" cy="38315"/>
            </a:xfrm>
            <a:prstGeom prst="line">
              <a:avLst/>
            </a:prstGeom>
            <a:ln w="28575">
              <a:solidFill>
                <a:srgbClr val="333399"/>
              </a:solidFill>
            </a:ln>
          </p:spPr>
          <p:style>
            <a:lnRef idx="1">
              <a:schemeClr val="accent1"/>
            </a:lnRef>
            <a:fillRef idx="0">
              <a:schemeClr val="accent1"/>
            </a:fillRef>
            <a:effectRef idx="0">
              <a:schemeClr val="accent1"/>
            </a:effectRef>
            <a:fontRef idx="minor">
              <a:schemeClr val="tx1"/>
            </a:fontRef>
          </p:style>
        </p:cxnSp>
        <p:grpSp>
          <p:nvGrpSpPr>
            <p:cNvPr id="21" name="群組 20"/>
            <p:cNvGrpSpPr/>
            <p:nvPr/>
          </p:nvGrpSpPr>
          <p:grpSpPr>
            <a:xfrm>
              <a:off x="135119" y="447311"/>
              <a:ext cx="10971048" cy="1765722"/>
              <a:chOff x="135119" y="447311"/>
              <a:chExt cx="10971048" cy="1765722"/>
            </a:xfrm>
          </p:grpSpPr>
          <p:pic>
            <p:nvPicPr>
              <p:cNvPr id="22" name="圖片 21"/>
              <p:cNvPicPr>
                <a:picLocks noChangeAspect="1"/>
              </p:cNvPicPr>
              <p:nvPr/>
            </p:nvPicPr>
            <p:blipFill>
              <a:blip r:embed="rId3"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647624" y="447311"/>
                <a:ext cx="593931" cy="593931"/>
              </a:xfrm>
              <a:prstGeom prst="rect">
                <a:avLst/>
              </a:prstGeom>
            </p:spPr>
          </p:pic>
          <p:grpSp>
            <p:nvGrpSpPr>
              <p:cNvPr id="23" name="群組 22"/>
              <p:cNvGrpSpPr/>
              <p:nvPr/>
            </p:nvGrpSpPr>
            <p:grpSpPr>
              <a:xfrm>
                <a:off x="135119" y="589152"/>
                <a:ext cx="10971048" cy="1623881"/>
                <a:chOff x="70058" y="510045"/>
                <a:chExt cx="10971048" cy="1623881"/>
              </a:xfrm>
            </p:grpSpPr>
            <p:grpSp>
              <p:nvGrpSpPr>
                <p:cNvPr id="26" name="群組 25"/>
                <p:cNvGrpSpPr/>
                <p:nvPr/>
              </p:nvGrpSpPr>
              <p:grpSpPr>
                <a:xfrm>
                  <a:off x="81875" y="510045"/>
                  <a:ext cx="3389693" cy="1451880"/>
                  <a:chOff x="81875" y="510045"/>
                  <a:chExt cx="3389693" cy="1451880"/>
                </a:xfrm>
              </p:grpSpPr>
              <p:pic>
                <p:nvPicPr>
                  <p:cNvPr id="95" name="圖片 94"/>
                  <p:cNvPicPr>
                    <a:picLocks noChangeAspect="1"/>
                  </p:cNvPicPr>
                  <p:nvPr/>
                </p:nvPicPr>
                <p:blipFill rotWithShape="1">
                  <a:blip r:embed="rId4" cstate="email">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rcRect/>
                  <a:stretch/>
                </p:blipFill>
                <p:spPr>
                  <a:xfrm>
                    <a:off x="137795" y="510045"/>
                    <a:ext cx="3299554" cy="1451880"/>
                  </a:xfrm>
                  <a:prstGeom prst="rect">
                    <a:avLst/>
                  </a:prstGeom>
                  <a:ln>
                    <a:noFill/>
                  </a:ln>
                  <a:effectLst>
                    <a:softEdge rad="112500"/>
                  </a:effectLst>
                </p:spPr>
              </p:pic>
              <p:pic>
                <p:nvPicPr>
                  <p:cNvPr id="96" name="圖片 95" descr="F:\N\服品照片\環境\IMG_1485.jpg"/>
                  <p:cNvPicPr/>
                  <p:nvPr/>
                </p:nvPicPr>
                <p:blipFill rotWithShape="1">
                  <a:blip r:embed="rId6" cstate="email">
                    <a:extLst>
                      <a:ext uri="{28A0092B-C50C-407E-A947-70E740481C1C}">
                        <a14:useLocalDpi xmlns:a14="http://schemas.microsoft.com/office/drawing/2010/main"/>
                      </a:ext>
                    </a:extLst>
                  </a:blip>
                  <a:srcRect/>
                  <a:stretch/>
                </p:blipFill>
                <p:spPr bwMode="auto">
                  <a:xfrm>
                    <a:off x="81875" y="1200106"/>
                    <a:ext cx="3389693" cy="726513"/>
                  </a:xfrm>
                  <a:prstGeom prst="rect">
                    <a:avLst/>
                  </a:prstGeom>
                  <a:ln>
                    <a:noFill/>
                  </a:ln>
                  <a:effectLst>
                    <a:softEdge rad="112500"/>
                  </a:effectLst>
                  <a:extLst>
                    <a:ext uri="{53640926-AAD7-44d8-BBD7-CCE9431645EC}">
                      <a14:shadowObscured xmlns:a14="http://schemas.microsoft.com/office/drawing/2010/main" xmlns=""/>
                    </a:ext>
                  </a:extLst>
                </p:spPr>
              </p:pic>
            </p:grpSp>
            <p:grpSp>
              <p:nvGrpSpPr>
                <p:cNvPr id="27" name="群組 26"/>
                <p:cNvGrpSpPr/>
                <p:nvPr/>
              </p:nvGrpSpPr>
              <p:grpSpPr>
                <a:xfrm>
                  <a:off x="70058" y="823791"/>
                  <a:ext cx="10971048" cy="1310135"/>
                  <a:chOff x="-17379" y="73295"/>
                  <a:chExt cx="10971048" cy="1310135"/>
                </a:xfrm>
              </p:grpSpPr>
              <p:pic>
                <p:nvPicPr>
                  <p:cNvPr id="30" name="圖片 2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212507" y="704093"/>
                    <a:ext cx="7662193" cy="433917"/>
                  </a:xfrm>
                  <a:prstGeom prst="rect">
                    <a:avLst/>
                  </a:prstGeom>
                </p:spPr>
              </p:pic>
              <p:grpSp>
                <p:nvGrpSpPr>
                  <p:cNvPr id="31" name="群組 30"/>
                  <p:cNvGrpSpPr/>
                  <p:nvPr/>
                </p:nvGrpSpPr>
                <p:grpSpPr>
                  <a:xfrm>
                    <a:off x="-17379" y="73295"/>
                    <a:ext cx="10971048" cy="1310135"/>
                    <a:chOff x="-47257" y="112629"/>
                    <a:chExt cx="10971048" cy="1310135"/>
                  </a:xfrm>
                </p:grpSpPr>
                <p:grpSp>
                  <p:nvGrpSpPr>
                    <p:cNvPr id="32" name="群組 31"/>
                    <p:cNvGrpSpPr/>
                    <p:nvPr/>
                  </p:nvGrpSpPr>
                  <p:grpSpPr>
                    <a:xfrm rot="21261930">
                      <a:off x="106402" y="723315"/>
                      <a:ext cx="6775822" cy="699449"/>
                      <a:chOff x="31000" y="3237225"/>
                      <a:chExt cx="12102534" cy="3466614"/>
                    </a:xfrm>
                  </p:grpSpPr>
                  <p:sp>
                    <p:nvSpPr>
                      <p:cNvPr id="69" name="手繪多邊形 414"/>
                      <p:cNvSpPr>
                        <a:spLocks/>
                      </p:cNvSpPr>
                      <p:nvPr/>
                    </p:nvSpPr>
                    <p:spPr bwMode="auto">
                      <a:xfrm>
                        <a:off x="31000" y="3277876"/>
                        <a:ext cx="12102534" cy="3425963"/>
                      </a:xfrm>
                      <a:custGeom>
                        <a:avLst/>
                        <a:gdLst/>
                        <a:ahLst/>
                        <a:cxnLst/>
                        <a:rect l="l" t="t" r="r" b="b"/>
                        <a:pathLst>
                          <a:path w="12226444" h="3383191">
                            <a:moveTo>
                              <a:pt x="0" y="0"/>
                            </a:moveTo>
                            <a:cubicBezTo>
                              <a:pt x="4849618" y="341726"/>
                              <a:pt x="5060396" y="5340190"/>
                              <a:pt x="12226444" y="1871560"/>
                            </a:cubicBezTo>
                            <a:lnTo>
                              <a:pt x="12226444" y="2023822"/>
                            </a:lnTo>
                            <a:cubicBezTo>
                              <a:pt x="8197021" y="4374285"/>
                              <a:pt x="5724658" y="3266285"/>
                              <a:pt x="3368145" y="1776645"/>
                            </a:cubicBezTo>
                            <a:cubicBezTo>
                              <a:pt x="1574961" y="643106"/>
                              <a:pt x="605914" y="543871"/>
                              <a:pt x="0" y="477574"/>
                            </a:cubicBezTo>
                            <a:close/>
                          </a:path>
                        </a:pathLst>
                      </a:custGeom>
                      <a:noFill/>
                      <a:ln w="28575">
                        <a:solidFill>
                          <a:srgbClr val="333399"/>
                        </a:solidFill>
                      </a:ln>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cxnSp>
                    <p:nvCxnSpPr>
                      <p:cNvPr id="70" name="直線接點 69"/>
                      <p:cNvCxnSpPr/>
                      <p:nvPr/>
                    </p:nvCxnSpPr>
                    <p:spPr>
                      <a:xfrm>
                        <a:off x="461319" y="3237225"/>
                        <a:ext cx="19175" cy="540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接點 70"/>
                      <p:cNvCxnSpPr/>
                      <p:nvPr/>
                    </p:nvCxnSpPr>
                    <p:spPr>
                      <a:xfrm>
                        <a:off x="844548" y="3320796"/>
                        <a:ext cx="19174" cy="540583"/>
                      </a:xfrm>
                      <a:prstGeom prst="line">
                        <a:avLst/>
                      </a:prstGeom>
                      <a:ln w="19050">
                        <a:solidFill>
                          <a:srgbClr val="003366"/>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a:off x="1165964" y="3388958"/>
                        <a:ext cx="19175" cy="540582"/>
                      </a:xfrm>
                      <a:prstGeom prst="line">
                        <a:avLst/>
                      </a:prstGeom>
                      <a:ln w="19050">
                        <a:solidFill>
                          <a:srgbClr val="003366"/>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p:nvPr/>
                    </p:nvCxnSpPr>
                    <p:spPr>
                      <a:xfrm>
                        <a:off x="1511017" y="3467831"/>
                        <a:ext cx="19175" cy="540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p:nvPr/>
                    </p:nvCxnSpPr>
                    <p:spPr>
                      <a:xfrm>
                        <a:off x="1881683" y="3620037"/>
                        <a:ext cx="19175" cy="540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a:off x="2209744" y="3752567"/>
                        <a:ext cx="3685" cy="5555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p:nvPr/>
                    </p:nvCxnSpPr>
                    <p:spPr>
                      <a:xfrm>
                        <a:off x="2502485" y="3883601"/>
                        <a:ext cx="9588" cy="5787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a:off x="2812446" y="4035215"/>
                        <a:ext cx="17542" cy="584981"/>
                      </a:xfrm>
                      <a:prstGeom prst="line">
                        <a:avLst/>
                      </a:prstGeom>
                      <a:ln w="19050">
                        <a:solidFill>
                          <a:srgbClr val="003366"/>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p:nvPr/>
                    </p:nvCxnSpPr>
                    <p:spPr>
                      <a:xfrm rot="338070">
                        <a:off x="3402524" y="4409995"/>
                        <a:ext cx="101492" cy="690385"/>
                      </a:xfrm>
                      <a:prstGeom prst="line">
                        <a:avLst/>
                      </a:prstGeom>
                      <a:ln w="19050">
                        <a:solidFill>
                          <a:srgbClr val="003366"/>
                        </a:solidFill>
                      </a:ln>
                    </p:spPr>
                    <p:style>
                      <a:lnRef idx="1">
                        <a:schemeClr val="accent1"/>
                      </a:lnRef>
                      <a:fillRef idx="0">
                        <a:schemeClr val="accent1"/>
                      </a:fillRef>
                      <a:effectRef idx="0">
                        <a:schemeClr val="accent1"/>
                      </a:effectRef>
                      <a:fontRef idx="minor">
                        <a:schemeClr val="tx1"/>
                      </a:fontRef>
                    </p:style>
                  </p:cxnSp>
                  <p:cxnSp>
                    <p:nvCxnSpPr>
                      <p:cNvPr id="79" name="直線接點 78"/>
                      <p:cNvCxnSpPr/>
                      <p:nvPr/>
                    </p:nvCxnSpPr>
                    <p:spPr>
                      <a:xfrm>
                        <a:off x="3117590" y="4203110"/>
                        <a:ext cx="7421" cy="581061"/>
                      </a:xfrm>
                      <a:prstGeom prst="line">
                        <a:avLst/>
                      </a:prstGeom>
                      <a:ln w="19050">
                        <a:solidFill>
                          <a:srgbClr val="003366"/>
                        </a:solidFill>
                      </a:ln>
                    </p:spPr>
                    <p:style>
                      <a:lnRef idx="1">
                        <a:schemeClr val="accent1"/>
                      </a:lnRef>
                      <a:fillRef idx="0">
                        <a:schemeClr val="accent1"/>
                      </a:fillRef>
                      <a:effectRef idx="0">
                        <a:schemeClr val="accent1"/>
                      </a:effectRef>
                      <a:fontRef idx="minor">
                        <a:schemeClr val="tx1"/>
                      </a:fontRef>
                    </p:style>
                  </p:cxnSp>
                  <p:cxnSp>
                    <p:nvCxnSpPr>
                      <p:cNvPr id="80" name="直線接點 79"/>
                      <p:cNvCxnSpPr/>
                      <p:nvPr/>
                    </p:nvCxnSpPr>
                    <p:spPr>
                      <a:xfrm>
                        <a:off x="4930110" y="5357252"/>
                        <a:ext cx="19175" cy="540582"/>
                      </a:xfrm>
                      <a:prstGeom prst="line">
                        <a:avLst/>
                      </a:prstGeom>
                      <a:ln w="19050">
                        <a:solidFill>
                          <a:srgbClr val="003366"/>
                        </a:solidFill>
                      </a:ln>
                    </p:spPr>
                    <p:style>
                      <a:lnRef idx="1">
                        <a:schemeClr val="accent1"/>
                      </a:lnRef>
                      <a:fillRef idx="0">
                        <a:schemeClr val="accent1"/>
                      </a:fillRef>
                      <a:effectRef idx="0">
                        <a:schemeClr val="accent1"/>
                      </a:effectRef>
                      <a:fontRef idx="minor">
                        <a:schemeClr val="tx1"/>
                      </a:fontRef>
                    </p:style>
                  </p:cxnSp>
                  <p:cxnSp>
                    <p:nvCxnSpPr>
                      <p:cNvPr id="81" name="直線接點 80"/>
                      <p:cNvCxnSpPr/>
                      <p:nvPr/>
                    </p:nvCxnSpPr>
                    <p:spPr>
                      <a:xfrm>
                        <a:off x="5193561" y="5503387"/>
                        <a:ext cx="19175" cy="540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接點 81"/>
                      <p:cNvCxnSpPr/>
                      <p:nvPr/>
                    </p:nvCxnSpPr>
                    <p:spPr>
                      <a:xfrm>
                        <a:off x="5446994" y="5658626"/>
                        <a:ext cx="4461" cy="470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p:cNvCxnSpPr/>
                      <p:nvPr/>
                    </p:nvCxnSpPr>
                    <p:spPr>
                      <a:xfrm flipH="1">
                        <a:off x="5721903" y="5846077"/>
                        <a:ext cx="4195" cy="3921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接點 83"/>
                      <p:cNvCxnSpPr/>
                      <p:nvPr/>
                    </p:nvCxnSpPr>
                    <p:spPr>
                      <a:xfrm>
                        <a:off x="6034170" y="5934067"/>
                        <a:ext cx="2789" cy="3523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p:cNvCxnSpPr/>
                      <p:nvPr/>
                    </p:nvCxnSpPr>
                    <p:spPr>
                      <a:xfrm>
                        <a:off x="6317924" y="6038935"/>
                        <a:ext cx="2789" cy="3523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接點 85"/>
                      <p:cNvCxnSpPr/>
                      <p:nvPr/>
                    </p:nvCxnSpPr>
                    <p:spPr>
                      <a:xfrm>
                        <a:off x="6621941" y="6128740"/>
                        <a:ext cx="2789" cy="3523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接點 86"/>
                      <p:cNvCxnSpPr/>
                      <p:nvPr/>
                    </p:nvCxnSpPr>
                    <p:spPr>
                      <a:xfrm>
                        <a:off x="6963231" y="6238184"/>
                        <a:ext cx="13384" cy="2928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接點 87"/>
                      <p:cNvCxnSpPr/>
                      <p:nvPr/>
                    </p:nvCxnSpPr>
                    <p:spPr>
                      <a:xfrm>
                        <a:off x="7315116" y="6304906"/>
                        <a:ext cx="13384" cy="2928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接點 88"/>
                      <p:cNvCxnSpPr/>
                      <p:nvPr/>
                    </p:nvCxnSpPr>
                    <p:spPr>
                      <a:xfrm>
                        <a:off x="7660078" y="6331490"/>
                        <a:ext cx="13384" cy="2928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接點 89"/>
                      <p:cNvCxnSpPr/>
                      <p:nvPr/>
                    </p:nvCxnSpPr>
                    <p:spPr>
                      <a:xfrm>
                        <a:off x="7940286" y="6334094"/>
                        <a:ext cx="13384" cy="2928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接點 90"/>
                      <p:cNvCxnSpPr/>
                      <p:nvPr/>
                    </p:nvCxnSpPr>
                    <p:spPr>
                      <a:xfrm>
                        <a:off x="8268439" y="6343553"/>
                        <a:ext cx="13384" cy="2928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a:off x="8628756" y="6304905"/>
                        <a:ext cx="13384" cy="2928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接點 92"/>
                      <p:cNvCxnSpPr/>
                      <p:nvPr/>
                    </p:nvCxnSpPr>
                    <p:spPr>
                      <a:xfrm>
                        <a:off x="8931033" y="6261103"/>
                        <a:ext cx="13384" cy="3366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p:cNvCxnSpPr/>
                      <p:nvPr/>
                    </p:nvCxnSpPr>
                    <p:spPr>
                      <a:xfrm>
                        <a:off x="9186999" y="6230531"/>
                        <a:ext cx="46311" cy="300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3" name="圖片 3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rot="294571">
                      <a:off x="784914" y="359957"/>
                      <a:ext cx="1925209" cy="774003"/>
                    </a:xfrm>
                    <a:prstGeom prst="rect">
                      <a:avLst/>
                    </a:prstGeom>
                  </p:spPr>
                </p:pic>
                <p:grpSp>
                  <p:nvGrpSpPr>
                    <p:cNvPr id="34" name="群組中 43"/>
                    <p:cNvGrpSpPr>
                      <a:grpSpLocks noChangeAspect="1"/>
                    </p:cNvGrpSpPr>
                    <p:nvPr/>
                  </p:nvGrpSpPr>
                  <p:grpSpPr bwMode="auto">
                    <a:xfrm>
                      <a:off x="-47257" y="391384"/>
                      <a:ext cx="652084" cy="782778"/>
                      <a:chOff x="3367" y="1523"/>
                      <a:chExt cx="943" cy="1132"/>
                    </a:xfrm>
                  </p:grpSpPr>
                  <p:sp>
                    <p:nvSpPr>
                      <p:cNvPr id="63" name="手繪多邊形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64" name="手繪多邊形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00999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65" name="手繪多邊形 46"/>
                      <p:cNvSpPr>
                        <a:spLocks/>
                      </p:cNvSpPr>
                      <p:nvPr/>
                    </p:nvSpPr>
                    <p:spPr bwMode="auto">
                      <a:xfrm>
                        <a:off x="3571" y="1866"/>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66" name="手繪多邊形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67" name="手繪多邊形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68" name="手繪多邊形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grpSp>
                <p:grpSp>
                  <p:nvGrpSpPr>
                    <p:cNvPr id="35" name="群組中 43"/>
                    <p:cNvGrpSpPr>
                      <a:grpSpLocks noChangeAspect="1"/>
                    </p:cNvGrpSpPr>
                    <p:nvPr/>
                  </p:nvGrpSpPr>
                  <p:grpSpPr bwMode="auto">
                    <a:xfrm>
                      <a:off x="9788698" y="323781"/>
                      <a:ext cx="685656" cy="891426"/>
                      <a:chOff x="3367" y="1523"/>
                      <a:chExt cx="943" cy="1226"/>
                    </a:xfrm>
                  </p:grpSpPr>
                  <p:sp>
                    <p:nvSpPr>
                      <p:cNvPr id="57" name="手繪多邊形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58" name="手繪多邊形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F99C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59" name="手繪多邊形 46"/>
                      <p:cNvSpPr>
                        <a:spLocks/>
                      </p:cNvSpPr>
                      <p:nvPr/>
                    </p:nvSpPr>
                    <p:spPr bwMode="auto">
                      <a:xfrm>
                        <a:off x="3538" y="1960"/>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60" name="手繪多邊形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61" name="手繪多邊形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62" name="手繪多邊形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grpSp>
                <p:grpSp>
                  <p:nvGrpSpPr>
                    <p:cNvPr id="36" name="群組中 43"/>
                    <p:cNvGrpSpPr>
                      <a:grpSpLocks noChangeAspect="1"/>
                    </p:cNvGrpSpPr>
                    <p:nvPr/>
                  </p:nvGrpSpPr>
                  <p:grpSpPr bwMode="auto">
                    <a:xfrm>
                      <a:off x="3740872" y="602999"/>
                      <a:ext cx="541927" cy="661462"/>
                      <a:chOff x="3368" y="1594"/>
                      <a:chExt cx="943" cy="1151"/>
                    </a:xfrm>
                  </p:grpSpPr>
                  <p:sp>
                    <p:nvSpPr>
                      <p:cNvPr id="51" name="手繪多邊形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52" name="手繪多邊形 45"/>
                      <p:cNvSpPr>
                        <a:spLocks/>
                      </p:cNvSpPr>
                      <p:nvPr/>
                    </p:nvSpPr>
                    <p:spPr bwMode="auto">
                      <a:xfrm>
                        <a:off x="3368" y="1594"/>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009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53" name="手繪多邊形 46"/>
                      <p:cNvSpPr>
                        <a:spLocks/>
                      </p:cNvSpPr>
                      <p:nvPr/>
                    </p:nvSpPr>
                    <p:spPr bwMode="auto">
                      <a:xfrm>
                        <a:off x="3548" y="1956"/>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54" name="手繪多邊形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55" name="手繪多邊形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56" name="手繪多邊形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grpSp>
                <p:pic>
                  <p:nvPicPr>
                    <p:cNvPr id="37" name="圖片 36"/>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rot="534158">
                      <a:off x="3010847" y="112629"/>
                      <a:ext cx="502654" cy="727651"/>
                    </a:xfrm>
                    <a:prstGeom prst="rect">
                      <a:avLst/>
                    </a:prstGeom>
                  </p:spPr>
                </p:pic>
                <p:pic>
                  <p:nvPicPr>
                    <p:cNvPr id="38" name="圖片 37"/>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rot="21119119">
                      <a:off x="3666232" y="197317"/>
                      <a:ext cx="528864" cy="533587"/>
                    </a:xfrm>
                    <a:prstGeom prst="rect">
                      <a:avLst/>
                    </a:prstGeom>
                  </p:spPr>
                </p:pic>
                <p:pic>
                  <p:nvPicPr>
                    <p:cNvPr id="39" name="圖片 38"/>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rot="256806">
                      <a:off x="5070039" y="414444"/>
                      <a:ext cx="577385" cy="577385"/>
                    </a:xfrm>
                    <a:prstGeom prst="rect">
                      <a:avLst/>
                    </a:prstGeom>
                  </p:spPr>
                </p:pic>
                <p:pic>
                  <p:nvPicPr>
                    <p:cNvPr id="40" name="圖片 39"/>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4337508" y="376306"/>
                      <a:ext cx="555329" cy="565335"/>
                    </a:xfrm>
                    <a:prstGeom prst="rect">
                      <a:avLst/>
                    </a:prstGeom>
                  </p:spPr>
                </p:pic>
                <p:grpSp>
                  <p:nvGrpSpPr>
                    <p:cNvPr id="41" name="群組中 43"/>
                    <p:cNvGrpSpPr>
                      <a:grpSpLocks noChangeAspect="1"/>
                    </p:cNvGrpSpPr>
                    <p:nvPr/>
                  </p:nvGrpSpPr>
                  <p:grpSpPr bwMode="auto">
                    <a:xfrm>
                      <a:off x="10238135" y="311735"/>
                      <a:ext cx="685656" cy="891426"/>
                      <a:chOff x="3367" y="1523"/>
                      <a:chExt cx="943" cy="1226"/>
                    </a:xfrm>
                  </p:grpSpPr>
                  <p:sp>
                    <p:nvSpPr>
                      <p:cNvPr id="45" name="手繪多邊形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46" name="手繪多邊形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chemeClr val="accent6">
                          <a:lumMod val="60000"/>
                          <a:lumOff val="4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47" name="手繪多邊形 46"/>
                      <p:cNvSpPr>
                        <a:spLocks/>
                      </p:cNvSpPr>
                      <p:nvPr/>
                    </p:nvSpPr>
                    <p:spPr bwMode="auto">
                      <a:xfrm>
                        <a:off x="3538" y="1960"/>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48" name="手繪多邊形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49" name="手繪多邊形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50" name="手繪多邊形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grpSp>
                <p:pic>
                  <p:nvPicPr>
                    <p:cNvPr id="42" name="圖片 41"/>
                    <p:cNvPicPr>
                      <a:picLocks noChangeAspect="1"/>
                    </p:cNvPicPr>
                    <p:nvPr/>
                  </p:nvPicPr>
                  <p:blipFill rotWithShape="1">
                    <a:blip r:embed="rId13" cstate="email">
                      <a:biLevel thresh="50000"/>
                      <a:extLst>
                        <a:ext uri="{28A0092B-C50C-407E-A947-70E740481C1C}">
                          <a14:useLocalDpi xmlns:a14="http://schemas.microsoft.com/office/drawing/2010/main"/>
                        </a:ext>
                      </a:extLst>
                    </a:blip>
                    <a:srcRect/>
                    <a:stretch/>
                  </p:blipFill>
                  <p:spPr>
                    <a:xfrm>
                      <a:off x="7449764" y="384226"/>
                      <a:ext cx="2814547" cy="788067"/>
                    </a:xfrm>
                    <a:prstGeom prst="rect">
                      <a:avLst/>
                    </a:prstGeom>
                  </p:spPr>
                </p:pic>
                <p:pic>
                  <p:nvPicPr>
                    <p:cNvPr id="43" name="圖片 42"/>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rot="874723">
                      <a:off x="5775377" y="270476"/>
                      <a:ext cx="548564" cy="548564"/>
                    </a:xfrm>
                    <a:prstGeom prst="rect">
                      <a:avLst/>
                    </a:prstGeom>
                  </p:spPr>
                </p:pic>
                <p:pic>
                  <p:nvPicPr>
                    <p:cNvPr id="44" name="圖片 43"/>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6456762" y="278994"/>
                      <a:ext cx="542851" cy="542851"/>
                    </a:xfrm>
                    <a:prstGeom prst="rect">
                      <a:avLst/>
                    </a:prstGeom>
                  </p:spPr>
                </p:pic>
              </p:grpSp>
            </p:grpSp>
            <p:sp>
              <p:nvSpPr>
                <p:cNvPr id="28" name="手繪多邊形 45"/>
                <p:cNvSpPr>
                  <a:spLocks/>
                </p:cNvSpPr>
                <p:nvPr/>
              </p:nvSpPr>
              <p:spPr bwMode="auto">
                <a:xfrm>
                  <a:off x="3228851" y="1305196"/>
                  <a:ext cx="541927" cy="529859"/>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669900"/>
                </a:solidFill>
                <a:ln>
                  <a:noFill/>
                </a:ln>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sp>
              <p:nvSpPr>
                <p:cNvPr id="29" name="手繪多邊形 46"/>
                <p:cNvSpPr>
                  <a:spLocks/>
                </p:cNvSpPr>
                <p:nvPr/>
              </p:nvSpPr>
              <p:spPr bwMode="auto">
                <a:xfrm>
                  <a:off x="3346973" y="1530202"/>
                  <a:ext cx="324122" cy="453426"/>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dirty="0">
                    <a:solidFill>
                      <a:prstClr val="black"/>
                    </a:solidFill>
                  </a:endParaRPr>
                </a:p>
              </p:txBody>
            </p:sp>
          </p:grpSp>
          <p:pic>
            <p:nvPicPr>
              <p:cNvPr id="24" name="圖片 23"/>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rot="810978">
                <a:off x="7070610" y="544574"/>
                <a:ext cx="536875" cy="548967"/>
              </a:xfrm>
              <a:prstGeom prst="rect">
                <a:avLst/>
              </a:prstGeom>
            </p:spPr>
          </p:pic>
          <p:pic>
            <p:nvPicPr>
              <p:cNvPr id="25" name="圖片 24"/>
              <p:cNvPicPr>
                <a:picLocks noChangeAspect="1"/>
              </p:cNvPicPr>
              <p:nvPr/>
            </p:nvPicPr>
            <p:blipFill>
              <a:blip r:embed="rId3"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6512083" y="562680"/>
                <a:ext cx="535268" cy="535268"/>
              </a:xfrm>
              <a:prstGeom prst="rect">
                <a:avLst/>
              </a:prstGeom>
            </p:spPr>
          </p:pic>
        </p:grpSp>
      </p:grpSp>
    </p:spTree>
    <p:extLst>
      <p:ext uri="{BB962C8B-B14F-4D97-AF65-F5344CB8AC3E}">
        <p14:creationId xmlns:p14="http://schemas.microsoft.com/office/powerpoint/2010/main" val="4301560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141554" y="339513"/>
            <a:ext cx="8755175" cy="724247"/>
          </a:xfrm>
          <a:prstGeom prst="rect">
            <a:avLst/>
          </a:prstGeom>
        </p:spPr>
        <p:txBody>
          <a:bodyPr anchor="ctr"/>
          <a:lstStyle>
            <a:lvl1pPr marL="0" indent="0" algn="l">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Rectangle 2">
            <a:extLst>
              <a:ext uri="{FF2B5EF4-FFF2-40B4-BE49-F238E27FC236}">
                <a16:creationId xmlns="" xmlns:a16="http://schemas.microsoft.com/office/drawing/2014/main" id="{AF45677C-8125-4A3E-BB35-BAD773DF67E0}"/>
              </a:ext>
            </a:extLst>
          </p:cNvPr>
          <p:cNvSpPr/>
          <p:nvPr/>
        </p:nvSpPr>
        <p:spPr>
          <a:xfrm>
            <a:off x="0" y="4"/>
            <a:ext cx="12192000" cy="6857999"/>
          </a:xfrm>
          <a:prstGeom prst="rect">
            <a:avLst/>
          </a:prstGeom>
          <a:gradFill>
            <a:gsLst>
              <a:gs pos="0">
                <a:schemeClr val="accent2">
                  <a:lumMod val="90000"/>
                  <a:lumOff val="10000"/>
                </a:schemeClr>
              </a:gs>
              <a:gs pos="50000">
                <a:schemeClr val="accent2">
                  <a:lumMod val="40000"/>
                  <a:lumOff val="60000"/>
                </a:schemeClr>
              </a:gs>
              <a:gs pos="25000">
                <a:srgbClr val="84CFD2">
                  <a:lumMod val="60000"/>
                  <a:lumOff val="40000"/>
                </a:srgbClr>
              </a:gs>
              <a:gs pos="75000">
                <a:schemeClr val="accent2">
                  <a:lumMod val="60000"/>
                  <a:lumOff val="40000"/>
                </a:schemeClr>
              </a:gs>
              <a:gs pos="100000">
                <a:schemeClr val="accent2">
                  <a:lumMod val="90000"/>
                  <a:lumOff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nvGrpSpPr>
          <p:cNvPr id="4" name="Group 3">
            <a:extLst>
              <a:ext uri="{FF2B5EF4-FFF2-40B4-BE49-F238E27FC236}">
                <a16:creationId xmlns="" xmlns:a16="http://schemas.microsoft.com/office/drawing/2014/main" id="{7304581C-447C-41D2-AB77-0A55193F4D64}"/>
              </a:ext>
            </a:extLst>
          </p:cNvPr>
          <p:cNvGrpSpPr/>
          <p:nvPr/>
        </p:nvGrpSpPr>
        <p:grpSpPr>
          <a:xfrm>
            <a:off x="52535" y="5315741"/>
            <a:ext cx="1345500" cy="1533206"/>
            <a:chOff x="35636" y="1136215"/>
            <a:chExt cx="2624846" cy="2991029"/>
          </a:xfrm>
        </p:grpSpPr>
        <p:sp>
          <p:nvSpPr>
            <p:cNvPr id="5" name="Freeform: Shape 4">
              <a:extLst>
                <a:ext uri="{FF2B5EF4-FFF2-40B4-BE49-F238E27FC236}">
                  <a16:creationId xmlns="" xmlns:a16="http://schemas.microsoft.com/office/drawing/2014/main" id="{455351EA-759A-40CD-B878-CEACA9020F32}"/>
                </a:ext>
              </a:extLst>
            </p:cNvPr>
            <p:cNvSpPr/>
            <p:nvPr/>
          </p:nvSpPr>
          <p:spPr>
            <a:xfrm>
              <a:off x="1134977" y="1170148"/>
              <a:ext cx="1525505" cy="2957096"/>
            </a:xfrm>
            <a:custGeom>
              <a:avLst/>
              <a:gdLst>
                <a:gd name="connsiteX0" fmla="*/ 1104814 w 1525504"/>
                <a:gd name="connsiteY0" fmla="*/ 2757552 h 2957097"/>
                <a:gd name="connsiteX1" fmla="*/ 1104814 w 1525504"/>
                <a:gd name="connsiteY1" fmla="*/ 2757552 h 2957097"/>
                <a:gd name="connsiteX2" fmla="*/ 1100829 w 1525504"/>
                <a:gd name="connsiteY2" fmla="*/ 2479842 h 2957097"/>
                <a:gd name="connsiteX3" fmla="*/ 1100829 w 1525504"/>
                <a:gd name="connsiteY3" fmla="*/ 2479842 h 2957097"/>
                <a:gd name="connsiteX4" fmla="*/ 811160 w 1525504"/>
                <a:gd name="connsiteY4" fmla="*/ 2420047 h 2957097"/>
                <a:gd name="connsiteX5" fmla="*/ 811160 w 1525504"/>
                <a:gd name="connsiteY5" fmla="*/ 2420047 h 2957097"/>
                <a:gd name="connsiteX6" fmla="*/ 789367 w 1525504"/>
                <a:gd name="connsiteY6" fmla="*/ 1820093 h 2957097"/>
                <a:gd name="connsiteX7" fmla="*/ 791353 w 1525504"/>
                <a:gd name="connsiteY7" fmla="*/ 1823414 h 2957097"/>
                <a:gd name="connsiteX8" fmla="*/ 769677 w 1525504"/>
                <a:gd name="connsiteY8" fmla="*/ 1826029 h 2957097"/>
                <a:gd name="connsiteX9" fmla="*/ 769537 w 1525504"/>
                <a:gd name="connsiteY9" fmla="*/ 1824965 h 2957097"/>
                <a:gd name="connsiteX10" fmla="*/ 83001 w 1525504"/>
                <a:gd name="connsiteY10" fmla="*/ 1192274 h 2957097"/>
                <a:gd name="connsiteX11" fmla="*/ 83001 w 1525504"/>
                <a:gd name="connsiteY11" fmla="*/ 1192274 h 2957097"/>
                <a:gd name="connsiteX12" fmla="*/ 77686 w 1525504"/>
                <a:gd name="connsiteY12" fmla="*/ 1019535 h 2957097"/>
                <a:gd name="connsiteX13" fmla="*/ 71041 w 1525504"/>
                <a:gd name="connsiteY13" fmla="*/ 1047440 h 2957097"/>
                <a:gd name="connsiteX14" fmla="*/ 77686 w 1525504"/>
                <a:gd name="connsiteY14" fmla="*/ 1019535 h 2957097"/>
                <a:gd name="connsiteX15" fmla="*/ 381971 w 1525504"/>
                <a:gd name="connsiteY15" fmla="*/ 841481 h 2957097"/>
                <a:gd name="connsiteX16" fmla="*/ 381971 w 1525504"/>
                <a:gd name="connsiteY16" fmla="*/ 841481 h 2957097"/>
                <a:gd name="connsiteX17" fmla="*/ 213512 w 1525504"/>
                <a:gd name="connsiteY17" fmla="*/ 797184 h 2957097"/>
                <a:gd name="connsiteX18" fmla="*/ 186644 w 1525504"/>
                <a:gd name="connsiteY18" fmla="*/ 800290 h 2957097"/>
                <a:gd name="connsiteX19" fmla="*/ 213512 w 1525504"/>
                <a:gd name="connsiteY19" fmla="*/ 797184 h 2957097"/>
                <a:gd name="connsiteX20" fmla="*/ 44466 w 1525504"/>
                <a:gd name="connsiteY20" fmla="*/ 773716 h 2957097"/>
                <a:gd name="connsiteX21" fmla="*/ 72371 w 1525504"/>
                <a:gd name="connsiteY21" fmla="*/ 794975 h 2957097"/>
                <a:gd name="connsiteX22" fmla="*/ 44466 w 1525504"/>
                <a:gd name="connsiteY22" fmla="*/ 773716 h 2957097"/>
                <a:gd name="connsiteX23" fmla="*/ 194617 w 1525504"/>
                <a:gd name="connsiteY23" fmla="*/ 614264 h 2957097"/>
                <a:gd name="connsiteX24" fmla="*/ 124191 w 1525504"/>
                <a:gd name="connsiteY24" fmla="*/ 671400 h 2957097"/>
                <a:gd name="connsiteX25" fmla="*/ 194617 w 1525504"/>
                <a:gd name="connsiteY25" fmla="*/ 614264 h 2957097"/>
                <a:gd name="connsiteX26" fmla="*/ 0 w 1525504"/>
                <a:gd name="connsiteY26" fmla="*/ 0 h 2957097"/>
                <a:gd name="connsiteX27" fmla="*/ 1780 w 1525504"/>
                <a:gd name="connsiteY27" fmla="*/ 2724 h 2957097"/>
                <a:gd name="connsiteX28" fmla="*/ 27192 w 1525504"/>
                <a:gd name="connsiteY28" fmla="*/ 114651 h 2957097"/>
                <a:gd name="connsiteX29" fmla="*/ 20549 w 1525504"/>
                <a:gd name="connsiteY29" fmla="*/ 226266 h 2957097"/>
                <a:gd name="connsiteX30" fmla="*/ 121533 w 1525504"/>
                <a:gd name="connsiteY30" fmla="*/ 216964 h 2957097"/>
                <a:gd name="connsiteX31" fmla="*/ 189302 w 1525504"/>
                <a:gd name="connsiteY31" fmla="*/ 254170 h 2957097"/>
                <a:gd name="connsiteX32" fmla="*/ 105588 w 1525504"/>
                <a:gd name="connsiteY32" fmla="*/ 309977 h 2957097"/>
                <a:gd name="connsiteX33" fmla="*/ 113561 w 1525504"/>
                <a:gd name="connsiteY33" fmla="*/ 408306 h 2957097"/>
                <a:gd name="connsiteX34" fmla="*/ 81671 w 1525504"/>
                <a:gd name="connsiteY34" fmla="*/ 587689 h 2957097"/>
                <a:gd name="connsiteX35" fmla="*/ 383300 w 1525504"/>
                <a:gd name="connsiteY35" fmla="*/ 375087 h 2957097"/>
                <a:gd name="connsiteX36" fmla="*/ 350080 w 1525504"/>
                <a:gd name="connsiteY36" fmla="*/ 538524 h 2957097"/>
                <a:gd name="connsiteX37" fmla="*/ 283643 w 1525504"/>
                <a:gd name="connsiteY37" fmla="*/ 675387 h 2957097"/>
                <a:gd name="connsiteX38" fmla="*/ 275670 w 1525504"/>
                <a:gd name="connsiteY38" fmla="*/ 781688 h 2957097"/>
                <a:gd name="connsiteX39" fmla="*/ 574641 w 1525504"/>
                <a:gd name="connsiteY39" fmla="*/ 889316 h 2957097"/>
                <a:gd name="connsiteX40" fmla="*/ 372670 w 1525504"/>
                <a:gd name="connsiteY40" fmla="*/ 973029 h 2957097"/>
                <a:gd name="connsiteX41" fmla="*/ 154753 w 1525504"/>
                <a:gd name="connsiteY41" fmla="*/ 898619 h 2957097"/>
                <a:gd name="connsiteX42" fmla="*/ 59083 w 1525504"/>
                <a:gd name="connsiteY42" fmla="*/ 873371 h 2957097"/>
                <a:gd name="connsiteX43" fmla="*/ 214547 w 1525504"/>
                <a:gd name="connsiteY43" fmla="*/ 1012892 h 2957097"/>
                <a:gd name="connsiteX44" fmla="*/ 538764 w 1525504"/>
                <a:gd name="connsiteY44" fmla="*/ 1072686 h 2957097"/>
                <a:gd name="connsiteX45" fmla="*/ 702202 w 1525504"/>
                <a:gd name="connsiteY45" fmla="*/ 1119193 h 2957097"/>
                <a:gd name="connsiteX46" fmla="*/ 522819 w 1525504"/>
                <a:gd name="connsiteY46" fmla="*/ 1169685 h 2957097"/>
                <a:gd name="connsiteX47" fmla="*/ 456381 w 1525504"/>
                <a:gd name="connsiteY47" fmla="*/ 1192274 h 2957097"/>
                <a:gd name="connsiteX48" fmla="*/ 247766 w 1525504"/>
                <a:gd name="connsiteY48" fmla="*/ 1218849 h 2957097"/>
                <a:gd name="connsiteX49" fmla="*/ 619819 w 1525504"/>
                <a:gd name="connsiteY49" fmla="*/ 1268014 h 2957097"/>
                <a:gd name="connsiteX50" fmla="*/ 773954 w 1525504"/>
                <a:gd name="connsiteY50" fmla="*/ 1310534 h 2957097"/>
                <a:gd name="connsiteX51" fmla="*/ 740736 w 1525504"/>
                <a:gd name="connsiteY51" fmla="*/ 1410189 h 2957097"/>
                <a:gd name="connsiteX52" fmla="*/ 598559 w 1525504"/>
                <a:gd name="connsiteY52" fmla="*/ 1485931 h 2957097"/>
                <a:gd name="connsiteX53" fmla="*/ 464353 w 1525504"/>
                <a:gd name="connsiteY53" fmla="*/ 1505860 h 2957097"/>
                <a:gd name="connsiteX54" fmla="*/ 209232 w 1525504"/>
                <a:gd name="connsiteY54" fmla="*/ 1485931 h 2957097"/>
                <a:gd name="connsiteX55" fmla="*/ 646394 w 1525504"/>
                <a:gd name="connsiteY55" fmla="*/ 1564326 h 2957097"/>
                <a:gd name="connsiteX56" fmla="*/ 860323 w 1525504"/>
                <a:gd name="connsiteY56" fmla="*/ 1645381 h 2957097"/>
                <a:gd name="connsiteX57" fmla="*/ 824448 w 1525504"/>
                <a:gd name="connsiteY57" fmla="*/ 1811476 h 2957097"/>
                <a:gd name="connsiteX58" fmla="*/ 789367 w 1525504"/>
                <a:gd name="connsiteY58" fmla="*/ 1820093 h 2957097"/>
                <a:gd name="connsiteX59" fmla="*/ 787818 w 1525504"/>
                <a:gd name="connsiteY59" fmla="*/ 1817505 h 2957097"/>
                <a:gd name="connsiteX60" fmla="*/ 775283 w 1525504"/>
                <a:gd name="connsiteY60" fmla="*/ 1810147 h 2957097"/>
                <a:gd name="connsiteX61" fmla="*/ 768852 w 1525504"/>
                <a:gd name="connsiteY61" fmla="*/ 1819793 h 2957097"/>
                <a:gd name="connsiteX62" fmla="*/ 769537 w 1525504"/>
                <a:gd name="connsiteY62" fmla="*/ 1824965 h 2957097"/>
                <a:gd name="connsiteX63" fmla="*/ 724977 w 1525504"/>
                <a:gd name="connsiteY63" fmla="*/ 1835912 h 2957097"/>
                <a:gd name="connsiteX64" fmla="*/ 425819 w 1525504"/>
                <a:gd name="connsiteY64" fmla="*/ 1856653 h 2957097"/>
                <a:gd name="connsiteX65" fmla="*/ 758009 w 1525504"/>
                <a:gd name="connsiteY65" fmla="*/ 1895188 h 2957097"/>
                <a:gd name="connsiteX66" fmla="*/ 784584 w 1525504"/>
                <a:gd name="connsiteY66" fmla="*/ 1961626 h 2957097"/>
                <a:gd name="connsiteX67" fmla="*/ 1005159 w 1525504"/>
                <a:gd name="connsiteY67" fmla="*/ 1994844 h 2957097"/>
                <a:gd name="connsiteX68" fmla="*/ 756681 w 1525504"/>
                <a:gd name="connsiteY68" fmla="*/ 2130377 h 2957097"/>
                <a:gd name="connsiteX69" fmla="*/ 642407 w 1525504"/>
                <a:gd name="connsiteY69" fmla="*/ 2208775 h 2957097"/>
                <a:gd name="connsiteX70" fmla="*/ 936062 w 1525504"/>
                <a:gd name="connsiteY70" fmla="*/ 2263254 h 2957097"/>
                <a:gd name="connsiteX71" fmla="*/ 924104 w 1525504"/>
                <a:gd name="connsiteY71" fmla="*/ 2320391 h 2957097"/>
                <a:gd name="connsiteX72" fmla="*/ 857665 w 1525504"/>
                <a:gd name="connsiteY72" fmla="*/ 2370883 h 2957097"/>
                <a:gd name="connsiteX73" fmla="*/ 1180554 w 1525504"/>
                <a:gd name="connsiteY73" fmla="*/ 2382842 h 2957097"/>
                <a:gd name="connsiteX74" fmla="*/ 869625 w 1525504"/>
                <a:gd name="connsiteY74" fmla="*/ 2566210 h 2957097"/>
                <a:gd name="connsiteX75" fmla="*/ 1253636 w 1525504"/>
                <a:gd name="connsiteY75" fmla="*/ 2657895 h 2957097"/>
                <a:gd name="connsiteX76" fmla="*/ 1199158 w 1525504"/>
                <a:gd name="connsiteY76" fmla="*/ 2749578 h 2957097"/>
                <a:gd name="connsiteX77" fmla="*/ 1159294 w 1525504"/>
                <a:gd name="connsiteY77" fmla="*/ 2786784 h 2957097"/>
                <a:gd name="connsiteX78" fmla="*/ 1007816 w 1525504"/>
                <a:gd name="connsiteY78" fmla="*/ 2834619 h 2957097"/>
                <a:gd name="connsiteX79" fmla="*/ 1446306 w 1525504"/>
                <a:gd name="connsiteY79" fmla="*/ 2922318 h 2957097"/>
                <a:gd name="connsiteX80" fmla="*/ 1478819 w 1525504"/>
                <a:gd name="connsiteY80" fmla="*/ 2941564 h 2957097"/>
                <a:gd name="connsiteX81" fmla="*/ 1446714 w 1525504"/>
                <a:gd name="connsiteY81" fmla="*/ 2957097 h 2957097"/>
                <a:gd name="connsiteX82" fmla="*/ 0 w 1525504"/>
                <a:gd name="connsiteY82" fmla="*/ 2957097 h 295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525504" h="2957097">
                  <a:moveTo>
                    <a:pt x="1104814" y="2757552"/>
                  </a:moveTo>
                  <a:cubicBezTo>
                    <a:pt x="1127404" y="2802729"/>
                    <a:pt x="1193843" y="2752237"/>
                    <a:pt x="1104814" y="2757552"/>
                  </a:cubicBezTo>
                  <a:close/>
                  <a:moveTo>
                    <a:pt x="1100829" y="2479842"/>
                  </a:moveTo>
                  <a:cubicBezTo>
                    <a:pt x="1059637" y="2497114"/>
                    <a:pt x="1173910" y="2478512"/>
                    <a:pt x="1100829" y="2479842"/>
                  </a:cubicBezTo>
                  <a:close/>
                  <a:moveTo>
                    <a:pt x="811160" y="2420047"/>
                  </a:moveTo>
                  <a:cubicBezTo>
                    <a:pt x="674297" y="2433334"/>
                    <a:pt x="945364" y="2434663"/>
                    <a:pt x="811160" y="2420047"/>
                  </a:cubicBezTo>
                  <a:close/>
                  <a:moveTo>
                    <a:pt x="789367" y="1820093"/>
                  </a:moveTo>
                  <a:lnTo>
                    <a:pt x="791353" y="1823414"/>
                  </a:lnTo>
                  <a:cubicBezTo>
                    <a:pt x="791269" y="1830183"/>
                    <a:pt x="774411" y="1832216"/>
                    <a:pt x="769677" y="1826029"/>
                  </a:cubicBezTo>
                  <a:lnTo>
                    <a:pt x="769537" y="1824965"/>
                  </a:lnTo>
                  <a:close/>
                  <a:moveTo>
                    <a:pt x="83001" y="1192274"/>
                  </a:moveTo>
                  <a:cubicBezTo>
                    <a:pt x="63068" y="1224164"/>
                    <a:pt x="105588" y="1250739"/>
                    <a:pt x="83001" y="1192274"/>
                  </a:cubicBezTo>
                  <a:close/>
                  <a:moveTo>
                    <a:pt x="77686" y="1019535"/>
                  </a:moveTo>
                  <a:lnTo>
                    <a:pt x="71041" y="1047440"/>
                  </a:lnTo>
                  <a:cubicBezTo>
                    <a:pt x="45796" y="1180315"/>
                    <a:pt x="128178" y="1093946"/>
                    <a:pt x="77686" y="1019535"/>
                  </a:cubicBezTo>
                  <a:close/>
                  <a:moveTo>
                    <a:pt x="381971" y="841481"/>
                  </a:moveTo>
                  <a:cubicBezTo>
                    <a:pt x="323505" y="854769"/>
                    <a:pt x="424491" y="869385"/>
                    <a:pt x="381971" y="841481"/>
                  </a:cubicBezTo>
                  <a:close/>
                  <a:moveTo>
                    <a:pt x="213512" y="797184"/>
                  </a:moveTo>
                  <a:cubicBezTo>
                    <a:pt x="207344" y="796636"/>
                    <a:pt x="198603" y="797467"/>
                    <a:pt x="186644" y="800290"/>
                  </a:cubicBezTo>
                  <a:cubicBezTo>
                    <a:pt x="173855" y="872376"/>
                    <a:pt x="256693" y="801017"/>
                    <a:pt x="213512" y="797184"/>
                  </a:cubicBezTo>
                  <a:close/>
                  <a:moveTo>
                    <a:pt x="44466" y="773716"/>
                  </a:moveTo>
                  <a:lnTo>
                    <a:pt x="72371" y="794975"/>
                  </a:lnTo>
                  <a:cubicBezTo>
                    <a:pt x="210562" y="829523"/>
                    <a:pt x="126849" y="783015"/>
                    <a:pt x="44466" y="773716"/>
                  </a:cubicBezTo>
                  <a:close/>
                  <a:moveTo>
                    <a:pt x="194617" y="614264"/>
                  </a:moveTo>
                  <a:cubicBezTo>
                    <a:pt x="166712" y="627551"/>
                    <a:pt x="153424" y="659442"/>
                    <a:pt x="124191" y="671400"/>
                  </a:cubicBezTo>
                  <a:cubicBezTo>
                    <a:pt x="-84424" y="715249"/>
                    <a:pt x="230491" y="711263"/>
                    <a:pt x="194617" y="614264"/>
                  </a:cubicBezTo>
                  <a:close/>
                  <a:moveTo>
                    <a:pt x="0" y="0"/>
                  </a:moveTo>
                  <a:lnTo>
                    <a:pt x="1780" y="2724"/>
                  </a:lnTo>
                  <a:cubicBezTo>
                    <a:pt x="17725" y="49375"/>
                    <a:pt x="-24629" y="121626"/>
                    <a:pt x="27192" y="114651"/>
                  </a:cubicBezTo>
                  <a:cubicBezTo>
                    <a:pt x="194617" y="5692"/>
                    <a:pt x="44466" y="150527"/>
                    <a:pt x="20549" y="226266"/>
                  </a:cubicBezTo>
                  <a:cubicBezTo>
                    <a:pt x="-11342" y="408306"/>
                    <a:pt x="73698" y="149198"/>
                    <a:pt x="121533" y="216964"/>
                  </a:cubicBezTo>
                  <a:cubicBezTo>
                    <a:pt x="190629" y="202349"/>
                    <a:pt x="298260" y="147869"/>
                    <a:pt x="189302" y="254170"/>
                  </a:cubicBezTo>
                  <a:cubicBezTo>
                    <a:pt x="340780" y="296690"/>
                    <a:pt x="158739" y="303335"/>
                    <a:pt x="105588" y="309977"/>
                  </a:cubicBezTo>
                  <a:cubicBezTo>
                    <a:pt x="207904" y="313965"/>
                    <a:pt x="245109" y="414951"/>
                    <a:pt x="113561" y="408306"/>
                  </a:cubicBezTo>
                  <a:cubicBezTo>
                    <a:pt x="-8684" y="295362"/>
                    <a:pt x="-23300" y="607620"/>
                    <a:pt x="81671" y="587689"/>
                  </a:cubicBezTo>
                  <a:cubicBezTo>
                    <a:pt x="172027" y="474744"/>
                    <a:pt x="241123" y="380402"/>
                    <a:pt x="383300" y="375087"/>
                  </a:cubicBezTo>
                  <a:cubicBezTo>
                    <a:pt x="306233" y="445510"/>
                    <a:pt x="481628" y="490689"/>
                    <a:pt x="350080" y="538524"/>
                  </a:cubicBezTo>
                  <a:cubicBezTo>
                    <a:pt x="529463" y="603634"/>
                    <a:pt x="267698" y="627551"/>
                    <a:pt x="283643" y="675387"/>
                  </a:cubicBezTo>
                  <a:cubicBezTo>
                    <a:pt x="413861" y="692660"/>
                    <a:pt x="352737" y="716578"/>
                    <a:pt x="275670" y="781688"/>
                  </a:cubicBezTo>
                  <a:cubicBezTo>
                    <a:pt x="291615" y="765743"/>
                    <a:pt x="500230" y="829523"/>
                    <a:pt x="574641" y="889316"/>
                  </a:cubicBezTo>
                  <a:cubicBezTo>
                    <a:pt x="537435" y="1002262"/>
                    <a:pt x="409875" y="893304"/>
                    <a:pt x="372670" y="973029"/>
                  </a:cubicBezTo>
                  <a:cubicBezTo>
                    <a:pt x="292944" y="850783"/>
                    <a:pt x="205247" y="1044782"/>
                    <a:pt x="154753" y="898619"/>
                  </a:cubicBezTo>
                  <a:cubicBezTo>
                    <a:pt x="160068" y="1008905"/>
                    <a:pt x="72371" y="933166"/>
                    <a:pt x="59083" y="873371"/>
                  </a:cubicBezTo>
                  <a:cubicBezTo>
                    <a:pt x="-28615" y="903934"/>
                    <a:pt x="174684" y="991631"/>
                    <a:pt x="214547" y="1012892"/>
                  </a:cubicBezTo>
                  <a:cubicBezTo>
                    <a:pt x="253081" y="1143111"/>
                    <a:pt x="464353" y="913234"/>
                    <a:pt x="538764" y="1072686"/>
                  </a:cubicBezTo>
                  <a:cubicBezTo>
                    <a:pt x="599886" y="1023522"/>
                    <a:pt x="904173" y="1095274"/>
                    <a:pt x="702202" y="1119193"/>
                  </a:cubicBezTo>
                  <a:cubicBezTo>
                    <a:pt x="715490" y="1173670"/>
                    <a:pt x="606531" y="1230808"/>
                    <a:pt x="522819" y="1169685"/>
                  </a:cubicBezTo>
                  <a:cubicBezTo>
                    <a:pt x="649051" y="1234794"/>
                    <a:pt x="517504" y="1253396"/>
                    <a:pt x="456381" y="1192274"/>
                  </a:cubicBezTo>
                  <a:cubicBezTo>
                    <a:pt x="457711" y="1307876"/>
                    <a:pt x="310217" y="1213534"/>
                    <a:pt x="247766" y="1218849"/>
                  </a:cubicBezTo>
                  <a:cubicBezTo>
                    <a:pt x="315532" y="1341095"/>
                    <a:pt x="509532" y="1370327"/>
                    <a:pt x="619819" y="1268014"/>
                  </a:cubicBezTo>
                  <a:cubicBezTo>
                    <a:pt x="627791" y="1365012"/>
                    <a:pt x="727447" y="1265356"/>
                    <a:pt x="773954" y="1310534"/>
                  </a:cubicBezTo>
                  <a:cubicBezTo>
                    <a:pt x="934734" y="1311862"/>
                    <a:pt x="769968" y="1345081"/>
                    <a:pt x="740736" y="1410189"/>
                  </a:cubicBezTo>
                  <a:cubicBezTo>
                    <a:pt x="623804" y="1331794"/>
                    <a:pt x="700872" y="1481943"/>
                    <a:pt x="598559" y="1485931"/>
                  </a:cubicBezTo>
                  <a:cubicBezTo>
                    <a:pt x="556039" y="1585586"/>
                    <a:pt x="451066" y="1463341"/>
                    <a:pt x="464353" y="1505860"/>
                  </a:cubicBezTo>
                  <a:cubicBezTo>
                    <a:pt x="362040" y="1481943"/>
                    <a:pt x="331477" y="1524463"/>
                    <a:pt x="209232" y="1485931"/>
                  </a:cubicBezTo>
                  <a:cubicBezTo>
                    <a:pt x="239794" y="1548382"/>
                    <a:pt x="517504" y="1666641"/>
                    <a:pt x="646394" y="1564326"/>
                  </a:cubicBezTo>
                  <a:cubicBezTo>
                    <a:pt x="598559" y="1722450"/>
                    <a:pt x="813818" y="1548382"/>
                    <a:pt x="860323" y="1645381"/>
                  </a:cubicBezTo>
                  <a:cubicBezTo>
                    <a:pt x="1072924" y="1667970"/>
                    <a:pt x="785913" y="1710490"/>
                    <a:pt x="824448" y="1811476"/>
                  </a:cubicBezTo>
                  <a:lnTo>
                    <a:pt x="789367" y="1820093"/>
                  </a:lnTo>
                  <a:lnTo>
                    <a:pt x="787818" y="1817505"/>
                  </a:lnTo>
                  <a:cubicBezTo>
                    <a:pt x="785290" y="1815275"/>
                    <a:pt x="781262" y="1812804"/>
                    <a:pt x="775283" y="1810147"/>
                  </a:cubicBezTo>
                  <a:cubicBezTo>
                    <a:pt x="771629" y="1813967"/>
                    <a:pt x="769636" y="1817165"/>
                    <a:pt x="768852" y="1819793"/>
                  </a:cubicBezTo>
                  <a:lnTo>
                    <a:pt x="769537" y="1824965"/>
                  </a:lnTo>
                  <a:lnTo>
                    <a:pt x="724977" y="1835912"/>
                  </a:lnTo>
                  <a:cubicBezTo>
                    <a:pt x="628621" y="1854411"/>
                    <a:pt x="538432" y="1856653"/>
                    <a:pt x="425819" y="1856653"/>
                  </a:cubicBezTo>
                  <a:cubicBezTo>
                    <a:pt x="363367" y="1900503"/>
                    <a:pt x="688913" y="2022749"/>
                    <a:pt x="758009" y="1895188"/>
                  </a:cubicBezTo>
                  <a:cubicBezTo>
                    <a:pt x="783256" y="1940365"/>
                    <a:pt x="873610" y="1903160"/>
                    <a:pt x="784584" y="1961626"/>
                  </a:cubicBezTo>
                  <a:cubicBezTo>
                    <a:pt x="855008" y="1974914"/>
                    <a:pt x="938720" y="1920434"/>
                    <a:pt x="1005159" y="1994844"/>
                  </a:cubicBezTo>
                  <a:cubicBezTo>
                    <a:pt x="1035720" y="2059953"/>
                    <a:pt x="847035" y="2162268"/>
                    <a:pt x="756681" y="2130377"/>
                  </a:cubicBezTo>
                  <a:cubicBezTo>
                    <a:pt x="885570" y="2200803"/>
                    <a:pt x="715490" y="2234020"/>
                    <a:pt x="642407" y="2208775"/>
                  </a:cubicBezTo>
                  <a:cubicBezTo>
                    <a:pt x="577299" y="2283185"/>
                    <a:pt x="857665" y="2277870"/>
                    <a:pt x="936062" y="2263254"/>
                  </a:cubicBezTo>
                  <a:cubicBezTo>
                    <a:pt x="1041035" y="2195487"/>
                    <a:pt x="1001172" y="2336336"/>
                    <a:pt x="924104" y="2320391"/>
                  </a:cubicBezTo>
                  <a:cubicBezTo>
                    <a:pt x="994529" y="2378856"/>
                    <a:pt x="901515" y="2400116"/>
                    <a:pt x="857665" y="2370883"/>
                  </a:cubicBezTo>
                  <a:cubicBezTo>
                    <a:pt x="922775" y="2489142"/>
                    <a:pt x="1079570" y="2396130"/>
                    <a:pt x="1180554" y="2382842"/>
                  </a:cubicBezTo>
                  <a:cubicBezTo>
                    <a:pt x="1175239" y="2570198"/>
                    <a:pt x="1015788" y="2594115"/>
                    <a:pt x="869625" y="2566210"/>
                  </a:cubicBezTo>
                  <a:cubicBezTo>
                    <a:pt x="876268" y="2696428"/>
                    <a:pt x="1152650" y="2598100"/>
                    <a:pt x="1253636" y="2657895"/>
                  </a:cubicBezTo>
                  <a:cubicBezTo>
                    <a:pt x="1452949" y="2584813"/>
                    <a:pt x="1294827" y="2741606"/>
                    <a:pt x="1199158" y="2749578"/>
                  </a:cubicBezTo>
                  <a:cubicBezTo>
                    <a:pt x="1308116" y="2770839"/>
                    <a:pt x="1211115" y="2794757"/>
                    <a:pt x="1159294" y="2786784"/>
                  </a:cubicBezTo>
                  <a:cubicBezTo>
                    <a:pt x="1250979" y="2882455"/>
                    <a:pt x="1038377" y="2764196"/>
                    <a:pt x="1007816" y="2834619"/>
                  </a:cubicBezTo>
                  <a:cubicBezTo>
                    <a:pt x="1128732" y="2902386"/>
                    <a:pt x="1301471" y="2918331"/>
                    <a:pt x="1446306" y="2922318"/>
                  </a:cubicBezTo>
                  <a:cubicBezTo>
                    <a:pt x="1559915" y="2908366"/>
                    <a:pt x="1533008" y="2917584"/>
                    <a:pt x="1478819" y="2941564"/>
                  </a:cubicBezTo>
                  <a:lnTo>
                    <a:pt x="1446714" y="2957097"/>
                  </a:lnTo>
                  <a:lnTo>
                    <a:pt x="0" y="2957097"/>
                  </a:lnTo>
                  <a:close/>
                </a:path>
              </a:pathLst>
            </a:custGeom>
            <a:solidFill>
              <a:schemeClr val="bg1">
                <a:lumMod val="85000"/>
              </a:schemeClr>
            </a:solidFill>
            <a:ln>
              <a:noFill/>
            </a:ln>
            <a:effectLst>
              <a:outerShdw blurRad="127000" dist="12700" dir="16200000" rotWithShape="0">
                <a:prstClr val="black">
                  <a:alpha val="15000"/>
                </a:prstClr>
              </a:outerShdw>
            </a:effectLst>
          </p:spPr>
          <p:txBody>
            <a:bodyPr vert="horz" wrap="square" lIns="91440" tIns="45720" rIns="91440" bIns="45720" numCol="1" anchor="t" anchorCtr="0" compatLnSpc="1">
              <a:prstTxWarp prst="textNoShape">
                <a:avLst/>
              </a:prstTxWarp>
              <a:noAutofit/>
            </a:bodyPr>
            <a:lstStyle/>
            <a:p>
              <a:endParaRPr lang="en-US" sz="2026" dirty="0">
                <a:solidFill>
                  <a:prstClr val="black"/>
                </a:solidFill>
              </a:endParaRPr>
            </a:p>
          </p:txBody>
        </p:sp>
        <p:sp>
          <p:nvSpPr>
            <p:cNvPr id="6" name="Freeform: Shape 5">
              <a:extLst>
                <a:ext uri="{FF2B5EF4-FFF2-40B4-BE49-F238E27FC236}">
                  <a16:creationId xmlns="" xmlns:a16="http://schemas.microsoft.com/office/drawing/2014/main" id="{AEA3E210-B1ED-40DF-9B3E-1EC217936C85}"/>
                </a:ext>
              </a:extLst>
            </p:cNvPr>
            <p:cNvSpPr/>
            <p:nvPr/>
          </p:nvSpPr>
          <p:spPr>
            <a:xfrm>
              <a:off x="35636" y="1136215"/>
              <a:ext cx="1113712" cy="2991028"/>
            </a:xfrm>
            <a:custGeom>
              <a:avLst/>
              <a:gdLst>
                <a:gd name="connsiteX0" fmla="*/ 807386 w 1113712"/>
                <a:gd name="connsiteY0" fmla="*/ 1975864 h 2991028"/>
                <a:gd name="connsiteX1" fmla="*/ 807386 w 1113712"/>
                <a:gd name="connsiteY1" fmla="*/ 1975864 h 2991028"/>
                <a:gd name="connsiteX2" fmla="*/ 970824 w 1113712"/>
                <a:gd name="connsiteY2" fmla="*/ 1251690 h 2991028"/>
                <a:gd name="connsiteX3" fmla="*/ 970824 w 1113712"/>
                <a:gd name="connsiteY3" fmla="*/ 1251690 h 2991028"/>
                <a:gd name="connsiteX4" fmla="*/ 701085 w 1113712"/>
                <a:gd name="connsiteY4" fmla="*/ 1251690 h 2991028"/>
                <a:gd name="connsiteX5" fmla="*/ 835291 w 1113712"/>
                <a:gd name="connsiteY5" fmla="*/ 1310157 h 2991028"/>
                <a:gd name="connsiteX6" fmla="*/ 701085 w 1113712"/>
                <a:gd name="connsiteY6" fmla="*/ 1251690 h 2991028"/>
                <a:gd name="connsiteX7" fmla="*/ 1035932 w 1113712"/>
                <a:gd name="connsiteY7" fmla="*/ 1229102 h 2991028"/>
                <a:gd name="connsiteX8" fmla="*/ 1035932 w 1113712"/>
                <a:gd name="connsiteY8" fmla="*/ 1229102 h 2991028"/>
                <a:gd name="connsiteX9" fmla="*/ 1091741 w 1113712"/>
                <a:gd name="connsiteY9" fmla="*/ 1199868 h 2991028"/>
                <a:gd name="connsiteX10" fmla="*/ 1091741 w 1113712"/>
                <a:gd name="connsiteY10" fmla="*/ 1199868 h 2991028"/>
                <a:gd name="connsiteX11" fmla="*/ 954879 w 1113712"/>
                <a:gd name="connsiteY11" fmla="*/ 554092 h 2991028"/>
                <a:gd name="connsiteX12" fmla="*/ 973481 w 1113712"/>
                <a:gd name="connsiteY12" fmla="*/ 597942 h 2991028"/>
                <a:gd name="connsiteX13" fmla="*/ 954879 w 1113712"/>
                <a:gd name="connsiteY13" fmla="*/ 554092 h 2991028"/>
                <a:gd name="connsiteX14" fmla="*/ 986769 w 1113712"/>
                <a:gd name="connsiteY14" fmla="*/ 390655 h 2991028"/>
                <a:gd name="connsiteX15" fmla="*/ 1017330 w 1113712"/>
                <a:gd name="connsiteY15" fmla="*/ 446464 h 2991028"/>
                <a:gd name="connsiteX16" fmla="*/ 986769 w 1113712"/>
                <a:gd name="connsiteY16" fmla="*/ 390655 h 2991028"/>
                <a:gd name="connsiteX17" fmla="*/ 1074467 w 1113712"/>
                <a:gd name="connsiteY17" fmla="*/ 0 h 2991028"/>
                <a:gd name="connsiteX18" fmla="*/ 1101955 w 1113712"/>
                <a:gd name="connsiteY18" fmla="*/ 13529 h 2991028"/>
                <a:gd name="connsiteX19" fmla="*/ 1113712 w 1113712"/>
                <a:gd name="connsiteY19" fmla="*/ 31513 h 2991028"/>
                <a:gd name="connsiteX20" fmla="*/ 1113712 w 1113712"/>
                <a:gd name="connsiteY20" fmla="*/ 2991028 h 2991028"/>
                <a:gd name="connsiteX21" fmla="*/ 380617 w 1113712"/>
                <a:gd name="connsiteY21" fmla="*/ 2991028 h 2991028"/>
                <a:gd name="connsiteX22" fmla="*/ 384865 w 1113712"/>
                <a:gd name="connsiteY22" fmla="*/ 2982557 h 2991028"/>
                <a:gd name="connsiteX23" fmla="*/ 370960 w 1113712"/>
                <a:gd name="connsiteY23" fmla="*/ 2976437 h 2991028"/>
                <a:gd name="connsiteX24" fmla="*/ 337023 w 1113712"/>
                <a:gd name="connsiteY24" fmla="*/ 2991028 h 2991028"/>
                <a:gd name="connsiteX25" fmla="*/ 336998 w 1113712"/>
                <a:gd name="connsiteY25" fmla="*/ 2991028 h 2991028"/>
                <a:gd name="connsiteX26" fmla="*/ 312923 w 1113712"/>
                <a:gd name="connsiteY26" fmla="*/ 2971636 h 2991028"/>
                <a:gd name="connsiteX27" fmla="*/ 116432 w 1113712"/>
                <a:gd name="connsiteY27" fmla="*/ 2908653 h 2991028"/>
                <a:gd name="connsiteX28" fmla="*/ 80556 w 1113712"/>
                <a:gd name="connsiteY28" fmla="*/ 2848859 h 2991028"/>
                <a:gd name="connsiteX29" fmla="*/ 135035 w 1113712"/>
                <a:gd name="connsiteY29" fmla="*/ 2814311 h 2991028"/>
                <a:gd name="connsiteX30" fmla="*/ 590799 w 1113712"/>
                <a:gd name="connsiteY30" fmla="*/ 2786407 h 2991028"/>
                <a:gd name="connsiteX31" fmla="*/ 523032 w 1113712"/>
                <a:gd name="connsiteY31" fmla="*/ 2714654 h 2991028"/>
                <a:gd name="connsiteX32" fmla="*/ 410089 w 1113712"/>
                <a:gd name="connsiteY32" fmla="*/ 2664161 h 2991028"/>
                <a:gd name="connsiteX33" fmla="*/ 218747 w 1113712"/>
                <a:gd name="connsiteY33" fmla="*/ 2660175 h 2991028"/>
                <a:gd name="connsiteX34" fmla="*/ 49994 w 1113712"/>
                <a:gd name="connsiteY34" fmla="*/ 2588422 h 2991028"/>
                <a:gd name="connsiteX35" fmla="*/ 53981 w 1113712"/>
                <a:gd name="connsiteY35" fmla="*/ 2494079 h 2991028"/>
                <a:gd name="connsiteX36" fmla="*/ 593457 w 1113712"/>
                <a:gd name="connsiteY36" fmla="*/ 2444916 h 2991028"/>
                <a:gd name="connsiteX37" fmla="*/ 775496 w 1113712"/>
                <a:gd name="connsiteY37" fmla="*/ 2309383 h 2991028"/>
                <a:gd name="connsiteX38" fmla="*/ 625346 w 1113712"/>
                <a:gd name="connsiteY38" fmla="*/ 2314698 h 2991028"/>
                <a:gd name="connsiteX39" fmla="*/ 519047 w 1113712"/>
                <a:gd name="connsiteY39" fmla="*/ 2345259 h 2991028"/>
                <a:gd name="connsiteX40" fmla="*/ 149652 w 1113712"/>
                <a:gd name="connsiteY40" fmla="*/ 2205739 h 2991028"/>
                <a:gd name="connsiteX41" fmla="*/ 612059 w 1113712"/>
                <a:gd name="connsiteY41" fmla="*/ 2064891 h 2991028"/>
                <a:gd name="connsiteX42" fmla="*/ 639963 w 1113712"/>
                <a:gd name="connsiteY42" fmla="*/ 1961248 h 2991028"/>
                <a:gd name="connsiteX43" fmla="*/ 261267 w 1113712"/>
                <a:gd name="connsiteY43" fmla="*/ 1894811 h 2991028"/>
                <a:gd name="connsiteX44" fmla="*/ 491142 w 1113712"/>
                <a:gd name="connsiteY44" fmla="*/ 1817742 h 2991028"/>
                <a:gd name="connsiteX45" fmla="*/ 321060 w 1113712"/>
                <a:gd name="connsiteY45" fmla="*/ 1670249 h 2991028"/>
                <a:gd name="connsiteX46" fmla="*/ 768853 w 1113712"/>
                <a:gd name="connsiteY46" fmla="*/ 1602483 h 2991028"/>
                <a:gd name="connsiteX47" fmla="*/ 513731 w 1113712"/>
                <a:gd name="connsiteY47" fmla="*/ 1478908 h 2991028"/>
                <a:gd name="connsiteX48" fmla="*/ 322390 w 1113712"/>
                <a:gd name="connsiteY48" fmla="*/ 1347361 h 2991028"/>
                <a:gd name="connsiteX49" fmla="*/ 451278 w 1113712"/>
                <a:gd name="connsiteY49" fmla="*/ 1327429 h 2991028"/>
                <a:gd name="connsiteX50" fmla="*/ 544292 w 1113712"/>
                <a:gd name="connsiteY50" fmla="*/ 1263649 h 2991028"/>
                <a:gd name="connsiteX51" fmla="*/ 491142 w 1113712"/>
                <a:gd name="connsiteY51" fmla="*/ 1170636 h 2991028"/>
                <a:gd name="connsiteX52" fmla="*/ 487156 w 1113712"/>
                <a:gd name="connsiteY52" fmla="*/ 1089582 h 2991028"/>
                <a:gd name="connsiteX53" fmla="*/ 691785 w 1113712"/>
                <a:gd name="connsiteY53" fmla="*/ 1048390 h 2991028"/>
                <a:gd name="connsiteX54" fmla="*/ 1071810 w 1113712"/>
                <a:gd name="connsiteY54" fmla="*/ 951392 h 2991028"/>
                <a:gd name="connsiteX55" fmla="*/ 747592 w 1113712"/>
                <a:gd name="connsiteY55" fmla="*/ 1005870 h 2991028"/>
                <a:gd name="connsiteX56" fmla="*/ 628004 w 1113712"/>
                <a:gd name="connsiteY56" fmla="*/ 950062 h 2991028"/>
                <a:gd name="connsiteX57" fmla="*/ 584155 w 1113712"/>
                <a:gd name="connsiteY57" fmla="*/ 895583 h 2991028"/>
                <a:gd name="connsiteX58" fmla="*/ 491142 w 1113712"/>
                <a:gd name="connsiteY58" fmla="*/ 829146 h 2991028"/>
                <a:gd name="connsiteX59" fmla="*/ 771511 w 1113712"/>
                <a:gd name="connsiteY59" fmla="*/ 853063 h 2991028"/>
                <a:gd name="connsiteX60" fmla="*/ 1071810 w 1113712"/>
                <a:gd name="connsiteY60" fmla="*/ 795926 h 2991028"/>
                <a:gd name="connsiteX61" fmla="*/ 905714 w 1113712"/>
                <a:gd name="connsiteY61" fmla="*/ 790611 h 2991028"/>
                <a:gd name="connsiteX62" fmla="*/ 747592 w 1113712"/>
                <a:gd name="connsiteY62" fmla="*/ 742776 h 2991028"/>
                <a:gd name="connsiteX63" fmla="*/ 731647 w 1113712"/>
                <a:gd name="connsiteY63" fmla="*/ 619202 h 2991028"/>
                <a:gd name="connsiteX64" fmla="*/ 705072 w 1113712"/>
                <a:gd name="connsiteY64" fmla="*/ 522202 h 2991028"/>
                <a:gd name="connsiteX65" fmla="*/ 880468 w 1113712"/>
                <a:gd name="connsiteY65" fmla="*/ 447791 h 2991028"/>
                <a:gd name="connsiteX66" fmla="*/ 891098 w 1113712"/>
                <a:gd name="connsiteY66" fmla="*/ 410586 h 2991028"/>
                <a:gd name="connsiteX67" fmla="*/ 913686 w 1113712"/>
                <a:gd name="connsiteY67" fmla="*/ 260437 h 2991028"/>
                <a:gd name="connsiteX68" fmla="*/ 1018659 w 1113712"/>
                <a:gd name="connsiteY68" fmla="*/ 322888 h 2991028"/>
                <a:gd name="connsiteX69" fmla="*/ 982783 w 1113712"/>
                <a:gd name="connsiteY69" fmla="*/ 136862 h 2991028"/>
                <a:gd name="connsiteX70" fmla="*/ 1074467 w 1113712"/>
                <a:gd name="connsiteY70" fmla="*/ 0 h 2991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113712" h="2991028">
                  <a:moveTo>
                    <a:pt x="807386" y="1975864"/>
                  </a:moveTo>
                  <a:cubicBezTo>
                    <a:pt x="657238" y="2001111"/>
                    <a:pt x="706400" y="2051604"/>
                    <a:pt x="807386" y="1975864"/>
                  </a:cubicBezTo>
                  <a:close/>
                  <a:moveTo>
                    <a:pt x="970824" y="1251690"/>
                  </a:moveTo>
                  <a:cubicBezTo>
                    <a:pt x="922989" y="1274279"/>
                    <a:pt x="1014672" y="1270294"/>
                    <a:pt x="970824" y="1251690"/>
                  </a:cubicBezTo>
                  <a:close/>
                  <a:moveTo>
                    <a:pt x="701085" y="1251690"/>
                  </a:moveTo>
                  <a:cubicBezTo>
                    <a:pt x="663880" y="1338060"/>
                    <a:pt x="790113" y="1319456"/>
                    <a:pt x="835291" y="1310157"/>
                  </a:cubicBezTo>
                  <a:cubicBezTo>
                    <a:pt x="1034605" y="1241060"/>
                    <a:pt x="752907" y="1312814"/>
                    <a:pt x="701085" y="1251690"/>
                  </a:cubicBezTo>
                  <a:close/>
                  <a:moveTo>
                    <a:pt x="1035932" y="1229102"/>
                  </a:moveTo>
                  <a:cubicBezTo>
                    <a:pt x="988097" y="1251690"/>
                    <a:pt x="1079782" y="1247704"/>
                    <a:pt x="1035932" y="1229102"/>
                  </a:cubicBezTo>
                  <a:close/>
                  <a:moveTo>
                    <a:pt x="1091741" y="1199868"/>
                  </a:moveTo>
                  <a:cubicBezTo>
                    <a:pt x="1033275" y="1219801"/>
                    <a:pt x="1130274" y="1225116"/>
                    <a:pt x="1091741" y="1199868"/>
                  </a:cubicBezTo>
                  <a:close/>
                  <a:moveTo>
                    <a:pt x="954879" y="554092"/>
                  </a:moveTo>
                  <a:cubicBezTo>
                    <a:pt x="925646" y="556749"/>
                    <a:pt x="974810" y="599269"/>
                    <a:pt x="973481" y="597942"/>
                  </a:cubicBezTo>
                  <a:cubicBezTo>
                    <a:pt x="1071810" y="693613"/>
                    <a:pt x="1050550" y="556749"/>
                    <a:pt x="954879" y="554092"/>
                  </a:cubicBezTo>
                  <a:close/>
                  <a:moveTo>
                    <a:pt x="986769" y="390655"/>
                  </a:moveTo>
                  <a:cubicBezTo>
                    <a:pt x="977467" y="415901"/>
                    <a:pt x="1012015" y="427861"/>
                    <a:pt x="1017330" y="446464"/>
                  </a:cubicBezTo>
                  <a:cubicBezTo>
                    <a:pt x="1057192" y="589969"/>
                    <a:pt x="1077125" y="399956"/>
                    <a:pt x="986769" y="390655"/>
                  </a:cubicBezTo>
                  <a:close/>
                  <a:moveTo>
                    <a:pt x="1074467" y="0"/>
                  </a:moveTo>
                  <a:cubicBezTo>
                    <a:pt x="1086426" y="2990"/>
                    <a:pt x="1095354" y="7661"/>
                    <a:pt x="1101955" y="13529"/>
                  </a:cubicBezTo>
                  <a:lnTo>
                    <a:pt x="1113712" y="31513"/>
                  </a:lnTo>
                  <a:lnTo>
                    <a:pt x="1113712" y="2991028"/>
                  </a:lnTo>
                  <a:lnTo>
                    <a:pt x="380617" y="2991028"/>
                  </a:lnTo>
                  <a:lnTo>
                    <a:pt x="384865" y="2982557"/>
                  </a:lnTo>
                  <a:cubicBezTo>
                    <a:pt x="387715" y="2975254"/>
                    <a:pt x="386090" y="2971491"/>
                    <a:pt x="370960" y="2976437"/>
                  </a:cubicBezTo>
                  <a:lnTo>
                    <a:pt x="337023" y="2991028"/>
                  </a:lnTo>
                  <a:lnTo>
                    <a:pt x="336998" y="2991028"/>
                  </a:lnTo>
                  <a:lnTo>
                    <a:pt x="312923" y="2971636"/>
                  </a:lnTo>
                  <a:cubicBezTo>
                    <a:pt x="249122" y="2938010"/>
                    <a:pt x="138524" y="2977250"/>
                    <a:pt x="116432" y="2908653"/>
                  </a:cubicBezTo>
                  <a:cubicBezTo>
                    <a:pt x="-47004" y="2875434"/>
                    <a:pt x="214761" y="2864804"/>
                    <a:pt x="80556" y="2848859"/>
                  </a:cubicBezTo>
                  <a:cubicBezTo>
                    <a:pt x="-85539" y="2806338"/>
                    <a:pt x="42022" y="2782421"/>
                    <a:pt x="135035" y="2814311"/>
                  </a:cubicBezTo>
                  <a:cubicBezTo>
                    <a:pt x="278540" y="2810325"/>
                    <a:pt x="432676" y="2826269"/>
                    <a:pt x="590799" y="2786407"/>
                  </a:cubicBezTo>
                  <a:cubicBezTo>
                    <a:pt x="739620" y="2754516"/>
                    <a:pt x="609402" y="2701366"/>
                    <a:pt x="523032" y="2714654"/>
                  </a:cubicBezTo>
                  <a:cubicBezTo>
                    <a:pt x="507087" y="2633600"/>
                    <a:pt x="404774" y="2755846"/>
                    <a:pt x="410089" y="2664161"/>
                  </a:cubicBezTo>
                  <a:cubicBezTo>
                    <a:pt x="343650" y="2681435"/>
                    <a:pt x="303788" y="2645558"/>
                    <a:pt x="218747" y="2660175"/>
                  </a:cubicBezTo>
                  <a:cubicBezTo>
                    <a:pt x="254623" y="2584435"/>
                    <a:pt x="-4485" y="2654860"/>
                    <a:pt x="49994" y="2588422"/>
                  </a:cubicBezTo>
                  <a:cubicBezTo>
                    <a:pt x="174897" y="2529957"/>
                    <a:pt x="-49662" y="2540587"/>
                    <a:pt x="53981" y="2494079"/>
                  </a:cubicBezTo>
                  <a:cubicBezTo>
                    <a:pt x="230706" y="2455546"/>
                    <a:pt x="419389" y="2494079"/>
                    <a:pt x="593457" y="2444916"/>
                  </a:cubicBezTo>
                  <a:cubicBezTo>
                    <a:pt x="382184" y="2365191"/>
                    <a:pt x="713045" y="2375821"/>
                    <a:pt x="775496" y="2309383"/>
                  </a:cubicBezTo>
                  <a:cubicBezTo>
                    <a:pt x="717031" y="2240288"/>
                    <a:pt x="677167" y="2342601"/>
                    <a:pt x="625346" y="2314698"/>
                  </a:cubicBezTo>
                  <a:cubicBezTo>
                    <a:pt x="562894" y="2297424"/>
                    <a:pt x="590799" y="2318684"/>
                    <a:pt x="519047" y="2345259"/>
                  </a:cubicBezTo>
                  <a:cubicBezTo>
                    <a:pt x="380855" y="2323999"/>
                    <a:pt x="259938" y="2312040"/>
                    <a:pt x="149652" y="2205739"/>
                  </a:cubicBezTo>
                  <a:cubicBezTo>
                    <a:pt x="225391" y="2135315"/>
                    <a:pt x="479183" y="2126015"/>
                    <a:pt x="612059" y="2064891"/>
                  </a:cubicBezTo>
                  <a:cubicBezTo>
                    <a:pt x="558909" y="1983836"/>
                    <a:pt x="685140" y="1994466"/>
                    <a:pt x="639963" y="1961248"/>
                  </a:cubicBezTo>
                  <a:cubicBezTo>
                    <a:pt x="505758" y="2070206"/>
                    <a:pt x="390156" y="1971878"/>
                    <a:pt x="261267" y="1894811"/>
                  </a:cubicBezTo>
                  <a:cubicBezTo>
                    <a:pt x="230706" y="1811098"/>
                    <a:pt x="701085" y="1910756"/>
                    <a:pt x="491142" y="1817742"/>
                  </a:cubicBezTo>
                  <a:cubicBezTo>
                    <a:pt x="472540" y="1809770"/>
                    <a:pt x="261267" y="1716756"/>
                    <a:pt x="321060" y="1670249"/>
                  </a:cubicBezTo>
                  <a:cubicBezTo>
                    <a:pt x="465896" y="1611784"/>
                    <a:pt x="638634" y="1711441"/>
                    <a:pt x="768853" y="1602483"/>
                  </a:cubicBezTo>
                  <a:cubicBezTo>
                    <a:pt x="718360" y="1648989"/>
                    <a:pt x="614717" y="1476251"/>
                    <a:pt x="513731" y="1478908"/>
                  </a:cubicBezTo>
                  <a:cubicBezTo>
                    <a:pt x="461910" y="1465621"/>
                    <a:pt x="234692" y="1368621"/>
                    <a:pt x="322390" y="1347361"/>
                  </a:cubicBezTo>
                  <a:cubicBezTo>
                    <a:pt x="419389" y="1395197"/>
                    <a:pt x="380855" y="1288897"/>
                    <a:pt x="451278" y="1327429"/>
                  </a:cubicBezTo>
                  <a:cubicBezTo>
                    <a:pt x="590799" y="1416457"/>
                    <a:pt x="459252" y="1262320"/>
                    <a:pt x="544292" y="1263649"/>
                  </a:cubicBezTo>
                  <a:cubicBezTo>
                    <a:pt x="739620" y="1294212"/>
                    <a:pt x="585484" y="1197211"/>
                    <a:pt x="491142" y="1170636"/>
                  </a:cubicBezTo>
                  <a:cubicBezTo>
                    <a:pt x="499115" y="1157348"/>
                    <a:pt x="403444" y="1090911"/>
                    <a:pt x="487156" y="1089582"/>
                  </a:cubicBezTo>
                  <a:cubicBezTo>
                    <a:pt x="546949" y="1021815"/>
                    <a:pt x="775496" y="1136088"/>
                    <a:pt x="691785" y="1048390"/>
                  </a:cubicBezTo>
                  <a:cubicBezTo>
                    <a:pt x="816688" y="1085595"/>
                    <a:pt x="984111" y="1084267"/>
                    <a:pt x="1071810" y="951392"/>
                  </a:cubicBezTo>
                  <a:cubicBezTo>
                    <a:pt x="1058522" y="910199"/>
                    <a:pt x="814031" y="1085595"/>
                    <a:pt x="747592" y="1005870"/>
                  </a:cubicBezTo>
                  <a:cubicBezTo>
                    <a:pt x="915016" y="857049"/>
                    <a:pt x="654580" y="1077622"/>
                    <a:pt x="628004" y="950062"/>
                  </a:cubicBezTo>
                  <a:cubicBezTo>
                    <a:pt x="784798" y="847748"/>
                    <a:pt x="430019" y="1019158"/>
                    <a:pt x="584155" y="895583"/>
                  </a:cubicBezTo>
                  <a:cubicBezTo>
                    <a:pt x="536319" y="904884"/>
                    <a:pt x="303788" y="843761"/>
                    <a:pt x="491142" y="829146"/>
                  </a:cubicBezTo>
                  <a:cubicBezTo>
                    <a:pt x="553594" y="722845"/>
                    <a:pt x="685140" y="857049"/>
                    <a:pt x="771511" y="853063"/>
                  </a:cubicBezTo>
                  <a:cubicBezTo>
                    <a:pt x="699757" y="736132"/>
                    <a:pt x="1114329" y="984610"/>
                    <a:pt x="1071810" y="795926"/>
                  </a:cubicBezTo>
                  <a:cubicBezTo>
                    <a:pt x="988097" y="850406"/>
                    <a:pt x="992084" y="782638"/>
                    <a:pt x="905714" y="790611"/>
                  </a:cubicBezTo>
                  <a:cubicBezTo>
                    <a:pt x="950891" y="712215"/>
                    <a:pt x="812701" y="765365"/>
                    <a:pt x="747592" y="742776"/>
                  </a:cubicBezTo>
                  <a:cubicBezTo>
                    <a:pt x="609402" y="694940"/>
                    <a:pt x="913686" y="682983"/>
                    <a:pt x="731647" y="619202"/>
                  </a:cubicBezTo>
                  <a:cubicBezTo>
                    <a:pt x="618703" y="563394"/>
                    <a:pt x="835291" y="578009"/>
                    <a:pt x="705072" y="522202"/>
                  </a:cubicBezTo>
                  <a:cubicBezTo>
                    <a:pt x="707730" y="475696"/>
                    <a:pt x="1014672" y="631160"/>
                    <a:pt x="880468" y="447791"/>
                  </a:cubicBezTo>
                  <a:cubicBezTo>
                    <a:pt x="964180" y="487655"/>
                    <a:pt x="1000056" y="410586"/>
                    <a:pt x="891098" y="410586"/>
                  </a:cubicBezTo>
                  <a:cubicBezTo>
                    <a:pt x="948234" y="387997"/>
                    <a:pt x="772838" y="205957"/>
                    <a:pt x="913686" y="260437"/>
                  </a:cubicBezTo>
                  <a:cubicBezTo>
                    <a:pt x="954879" y="233862"/>
                    <a:pt x="1004042" y="229874"/>
                    <a:pt x="1018659" y="322888"/>
                  </a:cubicBezTo>
                  <a:cubicBezTo>
                    <a:pt x="1135589" y="429189"/>
                    <a:pt x="965509" y="136862"/>
                    <a:pt x="982783" y="136862"/>
                  </a:cubicBezTo>
                  <a:cubicBezTo>
                    <a:pt x="1107686" y="269738"/>
                    <a:pt x="1059850" y="77069"/>
                    <a:pt x="1074467" y="0"/>
                  </a:cubicBezTo>
                  <a:close/>
                </a:path>
              </a:pathLst>
            </a:custGeom>
            <a:solidFill>
              <a:schemeClr val="bg1">
                <a:lumMod val="95000"/>
              </a:schemeClr>
            </a:solidFill>
            <a:ln>
              <a:noFill/>
            </a:ln>
            <a:effectLst>
              <a:outerShdw blurRad="127000" dist="12700" dir="16200000" rotWithShape="0">
                <a:prstClr val="black">
                  <a:alpha val="15000"/>
                </a:prstClr>
              </a:outerShdw>
            </a:effectLst>
          </p:spPr>
          <p:txBody>
            <a:bodyPr vert="horz" wrap="square" lIns="91440" tIns="45720" rIns="91440" bIns="45720" numCol="1" anchor="t" anchorCtr="0" compatLnSpc="1">
              <a:prstTxWarp prst="textNoShape">
                <a:avLst/>
              </a:prstTxWarp>
              <a:noAutofit/>
            </a:bodyPr>
            <a:lstStyle/>
            <a:p>
              <a:endParaRPr lang="en-US" sz="2026" dirty="0">
                <a:solidFill>
                  <a:prstClr val="black"/>
                </a:solidFill>
              </a:endParaRPr>
            </a:p>
          </p:txBody>
        </p:sp>
      </p:grpSp>
      <p:grpSp>
        <p:nvGrpSpPr>
          <p:cNvPr id="7" name="Group 6">
            <a:extLst>
              <a:ext uri="{FF2B5EF4-FFF2-40B4-BE49-F238E27FC236}">
                <a16:creationId xmlns="" xmlns:a16="http://schemas.microsoft.com/office/drawing/2014/main" id="{4F767EA1-DCB1-4019-85DD-A7022071EBC2}"/>
              </a:ext>
            </a:extLst>
          </p:cNvPr>
          <p:cNvGrpSpPr/>
          <p:nvPr/>
        </p:nvGrpSpPr>
        <p:grpSpPr>
          <a:xfrm>
            <a:off x="719765" y="5726143"/>
            <a:ext cx="973739" cy="1122804"/>
            <a:chOff x="276796" y="1136215"/>
            <a:chExt cx="2593938" cy="2991029"/>
          </a:xfrm>
        </p:grpSpPr>
        <p:sp>
          <p:nvSpPr>
            <p:cNvPr id="8" name="Freeform: Shape 7">
              <a:extLst>
                <a:ext uri="{FF2B5EF4-FFF2-40B4-BE49-F238E27FC236}">
                  <a16:creationId xmlns="" xmlns:a16="http://schemas.microsoft.com/office/drawing/2014/main" id="{086A14DB-06E7-49B9-A5D4-524A47846991}"/>
                </a:ext>
              </a:extLst>
            </p:cNvPr>
            <p:cNvSpPr/>
            <p:nvPr/>
          </p:nvSpPr>
          <p:spPr>
            <a:xfrm>
              <a:off x="1345231" y="1170148"/>
              <a:ext cx="1525503" cy="2957096"/>
            </a:xfrm>
            <a:custGeom>
              <a:avLst/>
              <a:gdLst>
                <a:gd name="connsiteX0" fmla="*/ 1104814 w 1525504"/>
                <a:gd name="connsiteY0" fmla="*/ 2757552 h 2957097"/>
                <a:gd name="connsiteX1" fmla="*/ 1104814 w 1525504"/>
                <a:gd name="connsiteY1" fmla="*/ 2757552 h 2957097"/>
                <a:gd name="connsiteX2" fmla="*/ 1100829 w 1525504"/>
                <a:gd name="connsiteY2" fmla="*/ 2479842 h 2957097"/>
                <a:gd name="connsiteX3" fmla="*/ 1100829 w 1525504"/>
                <a:gd name="connsiteY3" fmla="*/ 2479842 h 2957097"/>
                <a:gd name="connsiteX4" fmla="*/ 811160 w 1525504"/>
                <a:gd name="connsiteY4" fmla="*/ 2420047 h 2957097"/>
                <a:gd name="connsiteX5" fmla="*/ 811160 w 1525504"/>
                <a:gd name="connsiteY5" fmla="*/ 2420047 h 2957097"/>
                <a:gd name="connsiteX6" fmla="*/ 789367 w 1525504"/>
                <a:gd name="connsiteY6" fmla="*/ 1820093 h 2957097"/>
                <a:gd name="connsiteX7" fmla="*/ 791353 w 1525504"/>
                <a:gd name="connsiteY7" fmla="*/ 1823414 h 2957097"/>
                <a:gd name="connsiteX8" fmla="*/ 769677 w 1525504"/>
                <a:gd name="connsiteY8" fmla="*/ 1826029 h 2957097"/>
                <a:gd name="connsiteX9" fmla="*/ 769537 w 1525504"/>
                <a:gd name="connsiteY9" fmla="*/ 1824965 h 2957097"/>
                <a:gd name="connsiteX10" fmla="*/ 83001 w 1525504"/>
                <a:gd name="connsiteY10" fmla="*/ 1192274 h 2957097"/>
                <a:gd name="connsiteX11" fmla="*/ 83001 w 1525504"/>
                <a:gd name="connsiteY11" fmla="*/ 1192274 h 2957097"/>
                <a:gd name="connsiteX12" fmla="*/ 77686 w 1525504"/>
                <a:gd name="connsiteY12" fmla="*/ 1019535 h 2957097"/>
                <a:gd name="connsiteX13" fmla="*/ 71041 w 1525504"/>
                <a:gd name="connsiteY13" fmla="*/ 1047440 h 2957097"/>
                <a:gd name="connsiteX14" fmla="*/ 77686 w 1525504"/>
                <a:gd name="connsiteY14" fmla="*/ 1019535 h 2957097"/>
                <a:gd name="connsiteX15" fmla="*/ 381971 w 1525504"/>
                <a:gd name="connsiteY15" fmla="*/ 841481 h 2957097"/>
                <a:gd name="connsiteX16" fmla="*/ 381971 w 1525504"/>
                <a:gd name="connsiteY16" fmla="*/ 841481 h 2957097"/>
                <a:gd name="connsiteX17" fmla="*/ 213512 w 1525504"/>
                <a:gd name="connsiteY17" fmla="*/ 797184 h 2957097"/>
                <a:gd name="connsiteX18" fmla="*/ 186644 w 1525504"/>
                <a:gd name="connsiteY18" fmla="*/ 800290 h 2957097"/>
                <a:gd name="connsiteX19" fmla="*/ 213512 w 1525504"/>
                <a:gd name="connsiteY19" fmla="*/ 797184 h 2957097"/>
                <a:gd name="connsiteX20" fmla="*/ 44466 w 1525504"/>
                <a:gd name="connsiteY20" fmla="*/ 773716 h 2957097"/>
                <a:gd name="connsiteX21" fmla="*/ 72371 w 1525504"/>
                <a:gd name="connsiteY21" fmla="*/ 794975 h 2957097"/>
                <a:gd name="connsiteX22" fmla="*/ 44466 w 1525504"/>
                <a:gd name="connsiteY22" fmla="*/ 773716 h 2957097"/>
                <a:gd name="connsiteX23" fmla="*/ 194617 w 1525504"/>
                <a:gd name="connsiteY23" fmla="*/ 614264 h 2957097"/>
                <a:gd name="connsiteX24" fmla="*/ 124191 w 1525504"/>
                <a:gd name="connsiteY24" fmla="*/ 671400 h 2957097"/>
                <a:gd name="connsiteX25" fmla="*/ 194617 w 1525504"/>
                <a:gd name="connsiteY25" fmla="*/ 614264 h 2957097"/>
                <a:gd name="connsiteX26" fmla="*/ 0 w 1525504"/>
                <a:gd name="connsiteY26" fmla="*/ 0 h 2957097"/>
                <a:gd name="connsiteX27" fmla="*/ 1780 w 1525504"/>
                <a:gd name="connsiteY27" fmla="*/ 2724 h 2957097"/>
                <a:gd name="connsiteX28" fmla="*/ 27192 w 1525504"/>
                <a:gd name="connsiteY28" fmla="*/ 114651 h 2957097"/>
                <a:gd name="connsiteX29" fmla="*/ 20549 w 1525504"/>
                <a:gd name="connsiteY29" fmla="*/ 226266 h 2957097"/>
                <a:gd name="connsiteX30" fmla="*/ 121533 w 1525504"/>
                <a:gd name="connsiteY30" fmla="*/ 216964 h 2957097"/>
                <a:gd name="connsiteX31" fmla="*/ 189302 w 1525504"/>
                <a:gd name="connsiteY31" fmla="*/ 254170 h 2957097"/>
                <a:gd name="connsiteX32" fmla="*/ 105588 w 1525504"/>
                <a:gd name="connsiteY32" fmla="*/ 309977 h 2957097"/>
                <a:gd name="connsiteX33" fmla="*/ 113561 w 1525504"/>
                <a:gd name="connsiteY33" fmla="*/ 408306 h 2957097"/>
                <a:gd name="connsiteX34" fmla="*/ 81671 w 1525504"/>
                <a:gd name="connsiteY34" fmla="*/ 587689 h 2957097"/>
                <a:gd name="connsiteX35" fmla="*/ 383300 w 1525504"/>
                <a:gd name="connsiteY35" fmla="*/ 375087 h 2957097"/>
                <a:gd name="connsiteX36" fmla="*/ 350080 w 1525504"/>
                <a:gd name="connsiteY36" fmla="*/ 538524 h 2957097"/>
                <a:gd name="connsiteX37" fmla="*/ 283643 w 1525504"/>
                <a:gd name="connsiteY37" fmla="*/ 675387 h 2957097"/>
                <a:gd name="connsiteX38" fmla="*/ 275670 w 1525504"/>
                <a:gd name="connsiteY38" fmla="*/ 781688 h 2957097"/>
                <a:gd name="connsiteX39" fmla="*/ 574641 w 1525504"/>
                <a:gd name="connsiteY39" fmla="*/ 889316 h 2957097"/>
                <a:gd name="connsiteX40" fmla="*/ 372670 w 1525504"/>
                <a:gd name="connsiteY40" fmla="*/ 973029 h 2957097"/>
                <a:gd name="connsiteX41" fmla="*/ 154753 w 1525504"/>
                <a:gd name="connsiteY41" fmla="*/ 898619 h 2957097"/>
                <a:gd name="connsiteX42" fmla="*/ 59083 w 1525504"/>
                <a:gd name="connsiteY42" fmla="*/ 873371 h 2957097"/>
                <a:gd name="connsiteX43" fmla="*/ 214547 w 1525504"/>
                <a:gd name="connsiteY43" fmla="*/ 1012892 h 2957097"/>
                <a:gd name="connsiteX44" fmla="*/ 538764 w 1525504"/>
                <a:gd name="connsiteY44" fmla="*/ 1072686 h 2957097"/>
                <a:gd name="connsiteX45" fmla="*/ 702202 w 1525504"/>
                <a:gd name="connsiteY45" fmla="*/ 1119193 h 2957097"/>
                <a:gd name="connsiteX46" fmla="*/ 522819 w 1525504"/>
                <a:gd name="connsiteY46" fmla="*/ 1169685 h 2957097"/>
                <a:gd name="connsiteX47" fmla="*/ 456381 w 1525504"/>
                <a:gd name="connsiteY47" fmla="*/ 1192274 h 2957097"/>
                <a:gd name="connsiteX48" fmla="*/ 247766 w 1525504"/>
                <a:gd name="connsiteY48" fmla="*/ 1218849 h 2957097"/>
                <a:gd name="connsiteX49" fmla="*/ 619819 w 1525504"/>
                <a:gd name="connsiteY49" fmla="*/ 1268014 h 2957097"/>
                <a:gd name="connsiteX50" fmla="*/ 773954 w 1525504"/>
                <a:gd name="connsiteY50" fmla="*/ 1310534 h 2957097"/>
                <a:gd name="connsiteX51" fmla="*/ 740736 w 1525504"/>
                <a:gd name="connsiteY51" fmla="*/ 1410189 h 2957097"/>
                <a:gd name="connsiteX52" fmla="*/ 598559 w 1525504"/>
                <a:gd name="connsiteY52" fmla="*/ 1485931 h 2957097"/>
                <a:gd name="connsiteX53" fmla="*/ 464353 w 1525504"/>
                <a:gd name="connsiteY53" fmla="*/ 1505860 h 2957097"/>
                <a:gd name="connsiteX54" fmla="*/ 209232 w 1525504"/>
                <a:gd name="connsiteY54" fmla="*/ 1485931 h 2957097"/>
                <a:gd name="connsiteX55" fmla="*/ 646394 w 1525504"/>
                <a:gd name="connsiteY55" fmla="*/ 1564326 h 2957097"/>
                <a:gd name="connsiteX56" fmla="*/ 860323 w 1525504"/>
                <a:gd name="connsiteY56" fmla="*/ 1645381 h 2957097"/>
                <a:gd name="connsiteX57" fmla="*/ 824448 w 1525504"/>
                <a:gd name="connsiteY57" fmla="*/ 1811476 h 2957097"/>
                <a:gd name="connsiteX58" fmla="*/ 789367 w 1525504"/>
                <a:gd name="connsiteY58" fmla="*/ 1820093 h 2957097"/>
                <a:gd name="connsiteX59" fmla="*/ 787818 w 1525504"/>
                <a:gd name="connsiteY59" fmla="*/ 1817505 h 2957097"/>
                <a:gd name="connsiteX60" fmla="*/ 775283 w 1525504"/>
                <a:gd name="connsiteY60" fmla="*/ 1810147 h 2957097"/>
                <a:gd name="connsiteX61" fmla="*/ 768852 w 1525504"/>
                <a:gd name="connsiteY61" fmla="*/ 1819793 h 2957097"/>
                <a:gd name="connsiteX62" fmla="*/ 769537 w 1525504"/>
                <a:gd name="connsiteY62" fmla="*/ 1824965 h 2957097"/>
                <a:gd name="connsiteX63" fmla="*/ 724977 w 1525504"/>
                <a:gd name="connsiteY63" fmla="*/ 1835912 h 2957097"/>
                <a:gd name="connsiteX64" fmla="*/ 425819 w 1525504"/>
                <a:gd name="connsiteY64" fmla="*/ 1856653 h 2957097"/>
                <a:gd name="connsiteX65" fmla="*/ 758009 w 1525504"/>
                <a:gd name="connsiteY65" fmla="*/ 1895188 h 2957097"/>
                <a:gd name="connsiteX66" fmla="*/ 784584 w 1525504"/>
                <a:gd name="connsiteY66" fmla="*/ 1961626 h 2957097"/>
                <a:gd name="connsiteX67" fmla="*/ 1005159 w 1525504"/>
                <a:gd name="connsiteY67" fmla="*/ 1994844 h 2957097"/>
                <a:gd name="connsiteX68" fmla="*/ 756681 w 1525504"/>
                <a:gd name="connsiteY68" fmla="*/ 2130377 h 2957097"/>
                <a:gd name="connsiteX69" fmla="*/ 642407 w 1525504"/>
                <a:gd name="connsiteY69" fmla="*/ 2208775 h 2957097"/>
                <a:gd name="connsiteX70" fmla="*/ 936062 w 1525504"/>
                <a:gd name="connsiteY70" fmla="*/ 2263254 h 2957097"/>
                <a:gd name="connsiteX71" fmla="*/ 924104 w 1525504"/>
                <a:gd name="connsiteY71" fmla="*/ 2320391 h 2957097"/>
                <a:gd name="connsiteX72" fmla="*/ 857665 w 1525504"/>
                <a:gd name="connsiteY72" fmla="*/ 2370883 h 2957097"/>
                <a:gd name="connsiteX73" fmla="*/ 1180554 w 1525504"/>
                <a:gd name="connsiteY73" fmla="*/ 2382842 h 2957097"/>
                <a:gd name="connsiteX74" fmla="*/ 869625 w 1525504"/>
                <a:gd name="connsiteY74" fmla="*/ 2566210 h 2957097"/>
                <a:gd name="connsiteX75" fmla="*/ 1253636 w 1525504"/>
                <a:gd name="connsiteY75" fmla="*/ 2657895 h 2957097"/>
                <a:gd name="connsiteX76" fmla="*/ 1199158 w 1525504"/>
                <a:gd name="connsiteY76" fmla="*/ 2749578 h 2957097"/>
                <a:gd name="connsiteX77" fmla="*/ 1159294 w 1525504"/>
                <a:gd name="connsiteY77" fmla="*/ 2786784 h 2957097"/>
                <a:gd name="connsiteX78" fmla="*/ 1007816 w 1525504"/>
                <a:gd name="connsiteY78" fmla="*/ 2834619 h 2957097"/>
                <a:gd name="connsiteX79" fmla="*/ 1446306 w 1525504"/>
                <a:gd name="connsiteY79" fmla="*/ 2922318 h 2957097"/>
                <a:gd name="connsiteX80" fmla="*/ 1478819 w 1525504"/>
                <a:gd name="connsiteY80" fmla="*/ 2941564 h 2957097"/>
                <a:gd name="connsiteX81" fmla="*/ 1446714 w 1525504"/>
                <a:gd name="connsiteY81" fmla="*/ 2957097 h 2957097"/>
                <a:gd name="connsiteX82" fmla="*/ 0 w 1525504"/>
                <a:gd name="connsiteY82" fmla="*/ 2957097 h 295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525504" h="2957097">
                  <a:moveTo>
                    <a:pt x="1104814" y="2757552"/>
                  </a:moveTo>
                  <a:cubicBezTo>
                    <a:pt x="1127404" y="2802729"/>
                    <a:pt x="1193843" y="2752237"/>
                    <a:pt x="1104814" y="2757552"/>
                  </a:cubicBezTo>
                  <a:close/>
                  <a:moveTo>
                    <a:pt x="1100829" y="2479842"/>
                  </a:moveTo>
                  <a:cubicBezTo>
                    <a:pt x="1059637" y="2497114"/>
                    <a:pt x="1173910" y="2478512"/>
                    <a:pt x="1100829" y="2479842"/>
                  </a:cubicBezTo>
                  <a:close/>
                  <a:moveTo>
                    <a:pt x="811160" y="2420047"/>
                  </a:moveTo>
                  <a:cubicBezTo>
                    <a:pt x="674297" y="2433334"/>
                    <a:pt x="945364" y="2434663"/>
                    <a:pt x="811160" y="2420047"/>
                  </a:cubicBezTo>
                  <a:close/>
                  <a:moveTo>
                    <a:pt x="789367" y="1820093"/>
                  </a:moveTo>
                  <a:lnTo>
                    <a:pt x="791353" y="1823414"/>
                  </a:lnTo>
                  <a:cubicBezTo>
                    <a:pt x="791269" y="1830183"/>
                    <a:pt x="774411" y="1832216"/>
                    <a:pt x="769677" y="1826029"/>
                  </a:cubicBezTo>
                  <a:lnTo>
                    <a:pt x="769537" y="1824965"/>
                  </a:lnTo>
                  <a:close/>
                  <a:moveTo>
                    <a:pt x="83001" y="1192274"/>
                  </a:moveTo>
                  <a:cubicBezTo>
                    <a:pt x="63068" y="1224164"/>
                    <a:pt x="105588" y="1250739"/>
                    <a:pt x="83001" y="1192274"/>
                  </a:cubicBezTo>
                  <a:close/>
                  <a:moveTo>
                    <a:pt x="77686" y="1019535"/>
                  </a:moveTo>
                  <a:lnTo>
                    <a:pt x="71041" y="1047440"/>
                  </a:lnTo>
                  <a:cubicBezTo>
                    <a:pt x="45796" y="1180315"/>
                    <a:pt x="128178" y="1093946"/>
                    <a:pt x="77686" y="1019535"/>
                  </a:cubicBezTo>
                  <a:close/>
                  <a:moveTo>
                    <a:pt x="381971" y="841481"/>
                  </a:moveTo>
                  <a:cubicBezTo>
                    <a:pt x="323505" y="854769"/>
                    <a:pt x="424491" y="869385"/>
                    <a:pt x="381971" y="841481"/>
                  </a:cubicBezTo>
                  <a:close/>
                  <a:moveTo>
                    <a:pt x="213512" y="797184"/>
                  </a:moveTo>
                  <a:cubicBezTo>
                    <a:pt x="207344" y="796636"/>
                    <a:pt x="198603" y="797467"/>
                    <a:pt x="186644" y="800290"/>
                  </a:cubicBezTo>
                  <a:cubicBezTo>
                    <a:pt x="173855" y="872376"/>
                    <a:pt x="256693" y="801017"/>
                    <a:pt x="213512" y="797184"/>
                  </a:cubicBezTo>
                  <a:close/>
                  <a:moveTo>
                    <a:pt x="44466" y="773716"/>
                  </a:moveTo>
                  <a:lnTo>
                    <a:pt x="72371" y="794975"/>
                  </a:lnTo>
                  <a:cubicBezTo>
                    <a:pt x="210562" y="829523"/>
                    <a:pt x="126849" y="783015"/>
                    <a:pt x="44466" y="773716"/>
                  </a:cubicBezTo>
                  <a:close/>
                  <a:moveTo>
                    <a:pt x="194617" y="614264"/>
                  </a:moveTo>
                  <a:cubicBezTo>
                    <a:pt x="166712" y="627551"/>
                    <a:pt x="153424" y="659442"/>
                    <a:pt x="124191" y="671400"/>
                  </a:cubicBezTo>
                  <a:cubicBezTo>
                    <a:pt x="-84424" y="715249"/>
                    <a:pt x="230491" y="711263"/>
                    <a:pt x="194617" y="614264"/>
                  </a:cubicBezTo>
                  <a:close/>
                  <a:moveTo>
                    <a:pt x="0" y="0"/>
                  </a:moveTo>
                  <a:lnTo>
                    <a:pt x="1780" y="2724"/>
                  </a:lnTo>
                  <a:cubicBezTo>
                    <a:pt x="17725" y="49375"/>
                    <a:pt x="-24629" y="121626"/>
                    <a:pt x="27192" y="114651"/>
                  </a:cubicBezTo>
                  <a:cubicBezTo>
                    <a:pt x="194617" y="5692"/>
                    <a:pt x="44466" y="150527"/>
                    <a:pt x="20549" y="226266"/>
                  </a:cubicBezTo>
                  <a:cubicBezTo>
                    <a:pt x="-11342" y="408306"/>
                    <a:pt x="73698" y="149198"/>
                    <a:pt x="121533" y="216964"/>
                  </a:cubicBezTo>
                  <a:cubicBezTo>
                    <a:pt x="190629" y="202349"/>
                    <a:pt x="298260" y="147869"/>
                    <a:pt x="189302" y="254170"/>
                  </a:cubicBezTo>
                  <a:cubicBezTo>
                    <a:pt x="340780" y="296690"/>
                    <a:pt x="158739" y="303335"/>
                    <a:pt x="105588" y="309977"/>
                  </a:cubicBezTo>
                  <a:cubicBezTo>
                    <a:pt x="207904" y="313965"/>
                    <a:pt x="245109" y="414951"/>
                    <a:pt x="113561" y="408306"/>
                  </a:cubicBezTo>
                  <a:cubicBezTo>
                    <a:pt x="-8684" y="295362"/>
                    <a:pt x="-23300" y="607620"/>
                    <a:pt x="81671" y="587689"/>
                  </a:cubicBezTo>
                  <a:cubicBezTo>
                    <a:pt x="172027" y="474744"/>
                    <a:pt x="241123" y="380402"/>
                    <a:pt x="383300" y="375087"/>
                  </a:cubicBezTo>
                  <a:cubicBezTo>
                    <a:pt x="306233" y="445510"/>
                    <a:pt x="481628" y="490689"/>
                    <a:pt x="350080" y="538524"/>
                  </a:cubicBezTo>
                  <a:cubicBezTo>
                    <a:pt x="529463" y="603634"/>
                    <a:pt x="267698" y="627551"/>
                    <a:pt x="283643" y="675387"/>
                  </a:cubicBezTo>
                  <a:cubicBezTo>
                    <a:pt x="413861" y="692660"/>
                    <a:pt x="352737" y="716578"/>
                    <a:pt x="275670" y="781688"/>
                  </a:cubicBezTo>
                  <a:cubicBezTo>
                    <a:pt x="291615" y="765743"/>
                    <a:pt x="500230" y="829523"/>
                    <a:pt x="574641" y="889316"/>
                  </a:cubicBezTo>
                  <a:cubicBezTo>
                    <a:pt x="537435" y="1002262"/>
                    <a:pt x="409875" y="893304"/>
                    <a:pt x="372670" y="973029"/>
                  </a:cubicBezTo>
                  <a:cubicBezTo>
                    <a:pt x="292944" y="850783"/>
                    <a:pt x="205247" y="1044782"/>
                    <a:pt x="154753" y="898619"/>
                  </a:cubicBezTo>
                  <a:cubicBezTo>
                    <a:pt x="160068" y="1008905"/>
                    <a:pt x="72371" y="933166"/>
                    <a:pt x="59083" y="873371"/>
                  </a:cubicBezTo>
                  <a:cubicBezTo>
                    <a:pt x="-28615" y="903934"/>
                    <a:pt x="174684" y="991631"/>
                    <a:pt x="214547" y="1012892"/>
                  </a:cubicBezTo>
                  <a:cubicBezTo>
                    <a:pt x="253081" y="1143111"/>
                    <a:pt x="464353" y="913234"/>
                    <a:pt x="538764" y="1072686"/>
                  </a:cubicBezTo>
                  <a:cubicBezTo>
                    <a:pt x="599886" y="1023522"/>
                    <a:pt x="904173" y="1095274"/>
                    <a:pt x="702202" y="1119193"/>
                  </a:cubicBezTo>
                  <a:cubicBezTo>
                    <a:pt x="715490" y="1173670"/>
                    <a:pt x="606531" y="1230808"/>
                    <a:pt x="522819" y="1169685"/>
                  </a:cubicBezTo>
                  <a:cubicBezTo>
                    <a:pt x="649051" y="1234794"/>
                    <a:pt x="517504" y="1253396"/>
                    <a:pt x="456381" y="1192274"/>
                  </a:cubicBezTo>
                  <a:cubicBezTo>
                    <a:pt x="457711" y="1307876"/>
                    <a:pt x="310217" y="1213534"/>
                    <a:pt x="247766" y="1218849"/>
                  </a:cubicBezTo>
                  <a:cubicBezTo>
                    <a:pt x="315532" y="1341095"/>
                    <a:pt x="509532" y="1370327"/>
                    <a:pt x="619819" y="1268014"/>
                  </a:cubicBezTo>
                  <a:cubicBezTo>
                    <a:pt x="627791" y="1365012"/>
                    <a:pt x="727447" y="1265356"/>
                    <a:pt x="773954" y="1310534"/>
                  </a:cubicBezTo>
                  <a:cubicBezTo>
                    <a:pt x="934734" y="1311862"/>
                    <a:pt x="769968" y="1345081"/>
                    <a:pt x="740736" y="1410189"/>
                  </a:cubicBezTo>
                  <a:cubicBezTo>
                    <a:pt x="623804" y="1331794"/>
                    <a:pt x="700872" y="1481943"/>
                    <a:pt x="598559" y="1485931"/>
                  </a:cubicBezTo>
                  <a:cubicBezTo>
                    <a:pt x="556039" y="1585586"/>
                    <a:pt x="451066" y="1463341"/>
                    <a:pt x="464353" y="1505860"/>
                  </a:cubicBezTo>
                  <a:cubicBezTo>
                    <a:pt x="362040" y="1481943"/>
                    <a:pt x="331477" y="1524463"/>
                    <a:pt x="209232" y="1485931"/>
                  </a:cubicBezTo>
                  <a:cubicBezTo>
                    <a:pt x="239794" y="1548382"/>
                    <a:pt x="517504" y="1666641"/>
                    <a:pt x="646394" y="1564326"/>
                  </a:cubicBezTo>
                  <a:cubicBezTo>
                    <a:pt x="598559" y="1722450"/>
                    <a:pt x="813818" y="1548382"/>
                    <a:pt x="860323" y="1645381"/>
                  </a:cubicBezTo>
                  <a:cubicBezTo>
                    <a:pt x="1072924" y="1667970"/>
                    <a:pt x="785913" y="1710490"/>
                    <a:pt x="824448" y="1811476"/>
                  </a:cubicBezTo>
                  <a:lnTo>
                    <a:pt x="789367" y="1820093"/>
                  </a:lnTo>
                  <a:lnTo>
                    <a:pt x="787818" y="1817505"/>
                  </a:lnTo>
                  <a:cubicBezTo>
                    <a:pt x="785290" y="1815275"/>
                    <a:pt x="781262" y="1812804"/>
                    <a:pt x="775283" y="1810147"/>
                  </a:cubicBezTo>
                  <a:cubicBezTo>
                    <a:pt x="771629" y="1813967"/>
                    <a:pt x="769636" y="1817165"/>
                    <a:pt x="768852" y="1819793"/>
                  </a:cubicBezTo>
                  <a:lnTo>
                    <a:pt x="769537" y="1824965"/>
                  </a:lnTo>
                  <a:lnTo>
                    <a:pt x="724977" y="1835912"/>
                  </a:lnTo>
                  <a:cubicBezTo>
                    <a:pt x="628621" y="1854411"/>
                    <a:pt x="538432" y="1856653"/>
                    <a:pt x="425819" y="1856653"/>
                  </a:cubicBezTo>
                  <a:cubicBezTo>
                    <a:pt x="363367" y="1900503"/>
                    <a:pt x="688913" y="2022749"/>
                    <a:pt x="758009" y="1895188"/>
                  </a:cubicBezTo>
                  <a:cubicBezTo>
                    <a:pt x="783256" y="1940365"/>
                    <a:pt x="873610" y="1903160"/>
                    <a:pt x="784584" y="1961626"/>
                  </a:cubicBezTo>
                  <a:cubicBezTo>
                    <a:pt x="855008" y="1974914"/>
                    <a:pt x="938720" y="1920434"/>
                    <a:pt x="1005159" y="1994844"/>
                  </a:cubicBezTo>
                  <a:cubicBezTo>
                    <a:pt x="1035720" y="2059953"/>
                    <a:pt x="847035" y="2162268"/>
                    <a:pt x="756681" y="2130377"/>
                  </a:cubicBezTo>
                  <a:cubicBezTo>
                    <a:pt x="885570" y="2200803"/>
                    <a:pt x="715490" y="2234020"/>
                    <a:pt x="642407" y="2208775"/>
                  </a:cubicBezTo>
                  <a:cubicBezTo>
                    <a:pt x="577299" y="2283185"/>
                    <a:pt x="857665" y="2277870"/>
                    <a:pt x="936062" y="2263254"/>
                  </a:cubicBezTo>
                  <a:cubicBezTo>
                    <a:pt x="1041035" y="2195487"/>
                    <a:pt x="1001172" y="2336336"/>
                    <a:pt x="924104" y="2320391"/>
                  </a:cubicBezTo>
                  <a:cubicBezTo>
                    <a:pt x="994529" y="2378856"/>
                    <a:pt x="901515" y="2400116"/>
                    <a:pt x="857665" y="2370883"/>
                  </a:cubicBezTo>
                  <a:cubicBezTo>
                    <a:pt x="922775" y="2489142"/>
                    <a:pt x="1079570" y="2396130"/>
                    <a:pt x="1180554" y="2382842"/>
                  </a:cubicBezTo>
                  <a:cubicBezTo>
                    <a:pt x="1175239" y="2570198"/>
                    <a:pt x="1015788" y="2594115"/>
                    <a:pt x="869625" y="2566210"/>
                  </a:cubicBezTo>
                  <a:cubicBezTo>
                    <a:pt x="876268" y="2696428"/>
                    <a:pt x="1152650" y="2598100"/>
                    <a:pt x="1253636" y="2657895"/>
                  </a:cubicBezTo>
                  <a:cubicBezTo>
                    <a:pt x="1452949" y="2584813"/>
                    <a:pt x="1294827" y="2741606"/>
                    <a:pt x="1199158" y="2749578"/>
                  </a:cubicBezTo>
                  <a:cubicBezTo>
                    <a:pt x="1308116" y="2770839"/>
                    <a:pt x="1211115" y="2794757"/>
                    <a:pt x="1159294" y="2786784"/>
                  </a:cubicBezTo>
                  <a:cubicBezTo>
                    <a:pt x="1250979" y="2882455"/>
                    <a:pt x="1038377" y="2764196"/>
                    <a:pt x="1007816" y="2834619"/>
                  </a:cubicBezTo>
                  <a:cubicBezTo>
                    <a:pt x="1128732" y="2902386"/>
                    <a:pt x="1301471" y="2918331"/>
                    <a:pt x="1446306" y="2922318"/>
                  </a:cubicBezTo>
                  <a:cubicBezTo>
                    <a:pt x="1559915" y="2908366"/>
                    <a:pt x="1533008" y="2917584"/>
                    <a:pt x="1478819" y="2941564"/>
                  </a:cubicBezTo>
                  <a:lnTo>
                    <a:pt x="1446714" y="2957097"/>
                  </a:lnTo>
                  <a:lnTo>
                    <a:pt x="0" y="2957097"/>
                  </a:lnTo>
                  <a:close/>
                </a:path>
              </a:pathLst>
            </a:custGeom>
            <a:solidFill>
              <a:schemeClr val="bg1">
                <a:lumMod val="85000"/>
              </a:schemeClr>
            </a:solidFill>
            <a:ln>
              <a:noFill/>
            </a:ln>
            <a:effectLst>
              <a:outerShdw blurRad="127000" dist="12700" dir="16200000" rotWithShape="0">
                <a:prstClr val="black">
                  <a:alpha val="15000"/>
                </a:prstClr>
              </a:outerShdw>
            </a:effectLst>
          </p:spPr>
          <p:txBody>
            <a:bodyPr vert="horz" wrap="square" lIns="91440" tIns="45720" rIns="91440" bIns="45720" numCol="1" anchor="t" anchorCtr="0" compatLnSpc="1">
              <a:prstTxWarp prst="textNoShape">
                <a:avLst/>
              </a:prstTxWarp>
              <a:noAutofit/>
            </a:bodyPr>
            <a:lstStyle/>
            <a:p>
              <a:endParaRPr lang="en-US" sz="2026" dirty="0">
                <a:solidFill>
                  <a:prstClr val="black"/>
                </a:solidFill>
              </a:endParaRPr>
            </a:p>
          </p:txBody>
        </p:sp>
        <p:sp>
          <p:nvSpPr>
            <p:cNvPr id="9" name="Freeform: Shape 8">
              <a:extLst>
                <a:ext uri="{FF2B5EF4-FFF2-40B4-BE49-F238E27FC236}">
                  <a16:creationId xmlns="" xmlns:a16="http://schemas.microsoft.com/office/drawing/2014/main" id="{4307D085-B667-4D37-A930-54AE1C03F6E4}"/>
                </a:ext>
              </a:extLst>
            </p:cNvPr>
            <p:cNvSpPr/>
            <p:nvPr/>
          </p:nvSpPr>
          <p:spPr>
            <a:xfrm>
              <a:off x="276796" y="1136215"/>
              <a:ext cx="1113713" cy="2991029"/>
            </a:xfrm>
            <a:custGeom>
              <a:avLst/>
              <a:gdLst>
                <a:gd name="connsiteX0" fmla="*/ 807386 w 1113712"/>
                <a:gd name="connsiteY0" fmla="*/ 1975864 h 2991028"/>
                <a:gd name="connsiteX1" fmla="*/ 807386 w 1113712"/>
                <a:gd name="connsiteY1" fmla="*/ 1975864 h 2991028"/>
                <a:gd name="connsiteX2" fmla="*/ 970824 w 1113712"/>
                <a:gd name="connsiteY2" fmla="*/ 1251690 h 2991028"/>
                <a:gd name="connsiteX3" fmla="*/ 970824 w 1113712"/>
                <a:gd name="connsiteY3" fmla="*/ 1251690 h 2991028"/>
                <a:gd name="connsiteX4" fmla="*/ 701085 w 1113712"/>
                <a:gd name="connsiteY4" fmla="*/ 1251690 h 2991028"/>
                <a:gd name="connsiteX5" fmla="*/ 835291 w 1113712"/>
                <a:gd name="connsiteY5" fmla="*/ 1310157 h 2991028"/>
                <a:gd name="connsiteX6" fmla="*/ 701085 w 1113712"/>
                <a:gd name="connsiteY6" fmla="*/ 1251690 h 2991028"/>
                <a:gd name="connsiteX7" fmla="*/ 1035932 w 1113712"/>
                <a:gd name="connsiteY7" fmla="*/ 1229102 h 2991028"/>
                <a:gd name="connsiteX8" fmla="*/ 1035932 w 1113712"/>
                <a:gd name="connsiteY8" fmla="*/ 1229102 h 2991028"/>
                <a:gd name="connsiteX9" fmla="*/ 1091741 w 1113712"/>
                <a:gd name="connsiteY9" fmla="*/ 1199868 h 2991028"/>
                <a:gd name="connsiteX10" fmla="*/ 1091741 w 1113712"/>
                <a:gd name="connsiteY10" fmla="*/ 1199868 h 2991028"/>
                <a:gd name="connsiteX11" fmla="*/ 954879 w 1113712"/>
                <a:gd name="connsiteY11" fmla="*/ 554092 h 2991028"/>
                <a:gd name="connsiteX12" fmla="*/ 973481 w 1113712"/>
                <a:gd name="connsiteY12" fmla="*/ 597942 h 2991028"/>
                <a:gd name="connsiteX13" fmla="*/ 954879 w 1113712"/>
                <a:gd name="connsiteY13" fmla="*/ 554092 h 2991028"/>
                <a:gd name="connsiteX14" fmla="*/ 986769 w 1113712"/>
                <a:gd name="connsiteY14" fmla="*/ 390655 h 2991028"/>
                <a:gd name="connsiteX15" fmla="*/ 1017330 w 1113712"/>
                <a:gd name="connsiteY15" fmla="*/ 446464 h 2991028"/>
                <a:gd name="connsiteX16" fmla="*/ 986769 w 1113712"/>
                <a:gd name="connsiteY16" fmla="*/ 390655 h 2991028"/>
                <a:gd name="connsiteX17" fmla="*/ 1074467 w 1113712"/>
                <a:gd name="connsiteY17" fmla="*/ 0 h 2991028"/>
                <a:gd name="connsiteX18" fmla="*/ 1101955 w 1113712"/>
                <a:gd name="connsiteY18" fmla="*/ 13529 h 2991028"/>
                <a:gd name="connsiteX19" fmla="*/ 1113712 w 1113712"/>
                <a:gd name="connsiteY19" fmla="*/ 31513 h 2991028"/>
                <a:gd name="connsiteX20" fmla="*/ 1113712 w 1113712"/>
                <a:gd name="connsiteY20" fmla="*/ 2991028 h 2991028"/>
                <a:gd name="connsiteX21" fmla="*/ 380617 w 1113712"/>
                <a:gd name="connsiteY21" fmla="*/ 2991028 h 2991028"/>
                <a:gd name="connsiteX22" fmla="*/ 384865 w 1113712"/>
                <a:gd name="connsiteY22" fmla="*/ 2982557 h 2991028"/>
                <a:gd name="connsiteX23" fmla="*/ 370960 w 1113712"/>
                <a:gd name="connsiteY23" fmla="*/ 2976437 h 2991028"/>
                <a:gd name="connsiteX24" fmla="*/ 337023 w 1113712"/>
                <a:gd name="connsiteY24" fmla="*/ 2991028 h 2991028"/>
                <a:gd name="connsiteX25" fmla="*/ 336998 w 1113712"/>
                <a:gd name="connsiteY25" fmla="*/ 2991028 h 2991028"/>
                <a:gd name="connsiteX26" fmla="*/ 312923 w 1113712"/>
                <a:gd name="connsiteY26" fmla="*/ 2971636 h 2991028"/>
                <a:gd name="connsiteX27" fmla="*/ 116432 w 1113712"/>
                <a:gd name="connsiteY27" fmla="*/ 2908653 h 2991028"/>
                <a:gd name="connsiteX28" fmla="*/ 80556 w 1113712"/>
                <a:gd name="connsiteY28" fmla="*/ 2848859 h 2991028"/>
                <a:gd name="connsiteX29" fmla="*/ 135035 w 1113712"/>
                <a:gd name="connsiteY29" fmla="*/ 2814311 h 2991028"/>
                <a:gd name="connsiteX30" fmla="*/ 590799 w 1113712"/>
                <a:gd name="connsiteY30" fmla="*/ 2786407 h 2991028"/>
                <a:gd name="connsiteX31" fmla="*/ 523032 w 1113712"/>
                <a:gd name="connsiteY31" fmla="*/ 2714654 h 2991028"/>
                <a:gd name="connsiteX32" fmla="*/ 410089 w 1113712"/>
                <a:gd name="connsiteY32" fmla="*/ 2664161 h 2991028"/>
                <a:gd name="connsiteX33" fmla="*/ 218747 w 1113712"/>
                <a:gd name="connsiteY33" fmla="*/ 2660175 h 2991028"/>
                <a:gd name="connsiteX34" fmla="*/ 49994 w 1113712"/>
                <a:gd name="connsiteY34" fmla="*/ 2588422 h 2991028"/>
                <a:gd name="connsiteX35" fmla="*/ 53981 w 1113712"/>
                <a:gd name="connsiteY35" fmla="*/ 2494079 h 2991028"/>
                <a:gd name="connsiteX36" fmla="*/ 593457 w 1113712"/>
                <a:gd name="connsiteY36" fmla="*/ 2444916 h 2991028"/>
                <a:gd name="connsiteX37" fmla="*/ 775496 w 1113712"/>
                <a:gd name="connsiteY37" fmla="*/ 2309383 h 2991028"/>
                <a:gd name="connsiteX38" fmla="*/ 625346 w 1113712"/>
                <a:gd name="connsiteY38" fmla="*/ 2314698 h 2991028"/>
                <a:gd name="connsiteX39" fmla="*/ 519047 w 1113712"/>
                <a:gd name="connsiteY39" fmla="*/ 2345259 h 2991028"/>
                <a:gd name="connsiteX40" fmla="*/ 149652 w 1113712"/>
                <a:gd name="connsiteY40" fmla="*/ 2205739 h 2991028"/>
                <a:gd name="connsiteX41" fmla="*/ 612059 w 1113712"/>
                <a:gd name="connsiteY41" fmla="*/ 2064891 h 2991028"/>
                <a:gd name="connsiteX42" fmla="*/ 639963 w 1113712"/>
                <a:gd name="connsiteY42" fmla="*/ 1961248 h 2991028"/>
                <a:gd name="connsiteX43" fmla="*/ 261267 w 1113712"/>
                <a:gd name="connsiteY43" fmla="*/ 1894811 h 2991028"/>
                <a:gd name="connsiteX44" fmla="*/ 491142 w 1113712"/>
                <a:gd name="connsiteY44" fmla="*/ 1817742 h 2991028"/>
                <a:gd name="connsiteX45" fmla="*/ 321060 w 1113712"/>
                <a:gd name="connsiteY45" fmla="*/ 1670249 h 2991028"/>
                <a:gd name="connsiteX46" fmla="*/ 768853 w 1113712"/>
                <a:gd name="connsiteY46" fmla="*/ 1602483 h 2991028"/>
                <a:gd name="connsiteX47" fmla="*/ 513731 w 1113712"/>
                <a:gd name="connsiteY47" fmla="*/ 1478908 h 2991028"/>
                <a:gd name="connsiteX48" fmla="*/ 322390 w 1113712"/>
                <a:gd name="connsiteY48" fmla="*/ 1347361 h 2991028"/>
                <a:gd name="connsiteX49" fmla="*/ 451278 w 1113712"/>
                <a:gd name="connsiteY49" fmla="*/ 1327429 h 2991028"/>
                <a:gd name="connsiteX50" fmla="*/ 544292 w 1113712"/>
                <a:gd name="connsiteY50" fmla="*/ 1263649 h 2991028"/>
                <a:gd name="connsiteX51" fmla="*/ 491142 w 1113712"/>
                <a:gd name="connsiteY51" fmla="*/ 1170636 h 2991028"/>
                <a:gd name="connsiteX52" fmla="*/ 487156 w 1113712"/>
                <a:gd name="connsiteY52" fmla="*/ 1089582 h 2991028"/>
                <a:gd name="connsiteX53" fmla="*/ 691785 w 1113712"/>
                <a:gd name="connsiteY53" fmla="*/ 1048390 h 2991028"/>
                <a:gd name="connsiteX54" fmla="*/ 1071810 w 1113712"/>
                <a:gd name="connsiteY54" fmla="*/ 951392 h 2991028"/>
                <a:gd name="connsiteX55" fmla="*/ 747592 w 1113712"/>
                <a:gd name="connsiteY55" fmla="*/ 1005870 h 2991028"/>
                <a:gd name="connsiteX56" fmla="*/ 628004 w 1113712"/>
                <a:gd name="connsiteY56" fmla="*/ 950062 h 2991028"/>
                <a:gd name="connsiteX57" fmla="*/ 584155 w 1113712"/>
                <a:gd name="connsiteY57" fmla="*/ 895583 h 2991028"/>
                <a:gd name="connsiteX58" fmla="*/ 491142 w 1113712"/>
                <a:gd name="connsiteY58" fmla="*/ 829146 h 2991028"/>
                <a:gd name="connsiteX59" fmla="*/ 771511 w 1113712"/>
                <a:gd name="connsiteY59" fmla="*/ 853063 h 2991028"/>
                <a:gd name="connsiteX60" fmla="*/ 1071810 w 1113712"/>
                <a:gd name="connsiteY60" fmla="*/ 795926 h 2991028"/>
                <a:gd name="connsiteX61" fmla="*/ 905714 w 1113712"/>
                <a:gd name="connsiteY61" fmla="*/ 790611 h 2991028"/>
                <a:gd name="connsiteX62" fmla="*/ 747592 w 1113712"/>
                <a:gd name="connsiteY62" fmla="*/ 742776 h 2991028"/>
                <a:gd name="connsiteX63" fmla="*/ 731647 w 1113712"/>
                <a:gd name="connsiteY63" fmla="*/ 619202 h 2991028"/>
                <a:gd name="connsiteX64" fmla="*/ 705072 w 1113712"/>
                <a:gd name="connsiteY64" fmla="*/ 522202 h 2991028"/>
                <a:gd name="connsiteX65" fmla="*/ 880468 w 1113712"/>
                <a:gd name="connsiteY65" fmla="*/ 447791 h 2991028"/>
                <a:gd name="connsiteX66" fmla="*/ 891098 w 1113712"/>
                <a:gd name="connsiteY66" fmla="*/ 410586 h 2991028"/>
                <a:gd name="connsiteX67" fmla="*/ 913686 w 1113712"/>
                <a:gd name="connsiteY67" fmla="*/ 260437 h 2991028"/>
                <a:gd name="connsiteX68" fmla="*/ 1018659 w 1113712"/>
                <a:gd name="connsiteY68" fmla="*/ 322888 h 2991028"/>
                <a:gd name="connsiteX69" fmla="*/ 982783 w 1113712"/>
                <a:gd name="connsiteY69" fmla="*/ 136862 h 2991028"/>
                <a:gd name="connsiteX70" fmla="*/ 1074467 w 1113712"/>
                <a:gd name="connsiteY70" fmla="*/ 0 h 2991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113712" h="2991028">
                  <a:moveTo>
                    <a:pt x="807386" y="1975864"/>
                  </a:moveTo>
                  <a:cubicBezTo>
                    <a:pt x="657238" y="2001111"/>
                    <a:pt x="706400" y="2051604"/>
                    <a:pt x="807386" y="1975864"/>
                  </a:cubicBezTo>
                  <a:close/>
                  <a:moveTo>
                    <a:pt x="970824" y="1251690"/>
                  </a:moveTo>
                  <a:cubicBezTo>
                    <a:pt x="922989" y="1274279"/>
                    <a:pt x="1014672" y="1270294"/>
                    <a:pt x="970824" y="1251690"/>
                  </a:cubicBezTo>
                  <a:close/>
                  <a:moveTo>
                    <a:pt x="701085" y="1251690"/>
                  </a:moveTo>
                  <a:cubicBezTo>
                    <a:pt x="663880" y="1338060"/>
                    <a:pt x="790113" y="1319456"/>
                    <a:pt x="835291" y="1310157"/>
                  </a:cubicBezTo>
                  <a:cubicBezTo>
                    <a:pt x="1034605" y="1241060"/>
                    <a:pt x="752907" y="1312814"/>
                    <a:pt x="701085" y="1251690"/>
                  </a:cubicBezTo>
                  <a:close/>
                  <a:moveTo>
                    <a:pt x="1035932" y="1229102"/>
                  </a:moveTo>
                  <a:cubicBezTo>
                    <a:pt x="988097" y="1251690"/>
                    <a:pt x="1079782" y="1247704"/>
                    <a:pt x="1035932" y="1229102"/>
                  </a:cubicBezTo>
                  <a:close/>
                  <a:moveTo>
                    <a:pt x="1091741" y="1199868"/>
                  </a:moveTo>
                  <a:cubicBezTo>
                    <a:pt x="1033275" y="1219801"/>
                    <a:pt x="1130274" y="1225116"/>
                    <a:pt x="1091741" y="1199868"/>
                  </a:cubicBezTo>
                  <a:close/>
                  <a:moveTo>
                    <a:pt x="954879" y="554092"/>
                  </a:moveTo>
                  <a:cubicBezTo>
                    <a:pt x="925646" y="556749"/>
                    <a:pt x="974810" y="599269"/>
                    <a:pt x="973481" y="597942"/>
                  </a:cubicBezTo>
                  <a:cubicBezTo>
                    <a:pt x="1071810" y="693613"/>
                    <a:pt x="1050550" y="556749"/>
                    <a:pt x="954879" y="554092"/>
                  </a:cubicBezTo>
                  <a:close/>
                  <a:moveTo>
                    <a:pt x="986769" y="390655"/>
                  </a:moveTo>
                  <a:cubicBezTo>
                    <a:pt x="977467" y="415901"/>
                    <a:pt x="1012015" y="427861"/>
                    <a:pt x="1017330" y="446464"/>
                  </a:cubicBezTo>
                  <a:cubicBezTo>
                    <a:pt x="1057192" y="589969"/>
                    <a:pt x="1077125" y="399956"/>
                    <a:pt x="986769" y="390655"/>
                  </a:cubicBezTo>
                  <a:close/>
                  <a:moveTo>
                    <a:pt x="1074467" y="0"/>
                  </a:moveTo>
                  <a:cubicBezTo>
                    <a:pt x="1086426" y="2990"/>
                    <a:pt x="1095354" y="7661"/>
                    <a:pt x="1101955" y="13529"/>
                  </a:cubicBezTo>
                  <a:lnTo>
                    <a:pt x="1113712" y="31513"/>
                  </a:lnTo>
                  <a:lnTo>
                    <a:pt x="1113712" y="2991028"/>
                  </a:lnTo>
                  <a:lnTo>
                    <a:pt x="380617" y="2991028"/>
                  </a:lnTo>
                  <a:lnTo>
                    <a:pt x="384865" y="2982557"/>
                  </a:lnTo>
                  <a:cubicBezTo>
                    <a:pt x="387715" y="2975254"/>
                    <a:pt x="386090" y="2971491"/>
                    <a:pt x="370960" y="2976437"/>
                  </a:cubicBezTo>
                  <a:lnTo>
                    <a:pt x="337023" y="2991028"/>
                  </a:lnTo>
                  <a:lnTo>
                    <a:pt x="336998" y="2991028"/>
                  </a:lnTo>
                  <a:lnTo>
                    <a:pt x="312923" y="2971636"/>
                  </a:lnTo>
                  <a:cubicBezTo>
                    <a:pt x="249122" y="2938010"/>
                    <a:pt x="138524" y="2977250"/>
                    <a:pt x="116432" y="2908653"/>
                  </a:cubicBezTo>
                  <a:cubicBezTo>
                    <a:pt x="-47004" y="2875434"/>
                    <a:pt x="214761" y="2864804"/>
                    <a:pt x="80556" y="2848859"/>
                  </a:cubicBezTo>
                  <a:cubicBezTo>
                    <a:pt x="-85539" y="2806338"/>
                    <a:pt x="42022" y="2782421"/>
                    <a:pt x="135035" y="2814311"/>
                  </a:cubicBezTo>
                  <a:cubicBezTo>
                    <a:pt x="278540" y="2810325"/>
                    <a:pt x="432676" y="2826269"/>
                    <a:pt x="590799" y="2786407"/>
                  </a:cubicBezTo>
                  <a:cubicBezTo>
                    <a:pt x="739620" y="2754516"/>
                    <a:pt x="609402" y="2701366"/>
                    <a:pt x="523032" y="2714654"/>
                  </a:cubicBezTo>
                  <a:cubicBezTo>
                    <a:pt x="507087" y="2633600"/>
                    <a:pt x="404774" y="2755846"/>
                    <a:pt x="410089" y="2664161"/>
                  </a:cubicBezTo>
                  <a:cubicBezTo>
                    <a:pt x="343650" y="2681435"/>
                    <a:pt x="303788" y="2645558"/>
                    <a:pt x="218747" y="2660175"/>
                  </a:cubicBezTo>
                  <a:cubicBezTo>
                    <a:pt x="254623" y="2584435"/>
                    <a:pt x="-4485" y="2654860"/>
                    <a:pt x="49994" y="2588422"/>
                  </a:cubicBezTo>
                  <a:cubicBezTo>
                    <a:pt x="174897" y="2529957"/>
                    <a:pt x="-49662" y="2540587"/>
                    <a:pt x="53981" y="2494079"/>
                  </a:cubicBezTo>
                  <a:cubicBezTo>
                    <a:pt x="230706" y="2455546"/>
                    <a:pt x="419389" y="2494079"/>
                    <a:pt x="593457" y="2444916"/>
                  </a:cubicBezTo>
                  <a:cubicBezTo>
                    <a:pt x="382184" y="2365191"/>
                    <a:pt x="713045" y="2375821"/>
                    <a:pt x="775496" y="2309383"/>
                  </a:cubicBezTo>
                  <a:cubicBezTo>
                    <a:pt x="717031" y="2240288"/>
                    <a:pt x="677167" y="2342601"/>
                    <a:pt x="625346" y="2314698"/>
                  </a:cubicBezTo>
                  <a:cubicBezTo>
                    <a:pt x="562894" y="2297424"/>
                    <a:pt x="590799" y="2318684"/>
                    <a:pt x="519047" y="2345259"/>
                  </a:cubicBezTo>
                  <a:cubicBezTo>
                    <a:pt x="380855" y="2323999"/>
                    <a:pt x="259938" y="2312040"/>
                    <a:pt x="149652" y="2205739"/>
                  </a:cubicBezTo>
                  <a:cubicBezTo>
                    <a:pt x="225391" y="2135315"/>
                    <a:pt x="479183" y="2126015"/>
                    <a:pt x="612059" y="2064891"/>
                  </a:cubicBezTo>
                  <a:cubicBezTo>
                    <a:pt x="558909" y="1983836"/>
                    <a:pt x="685140" y="1994466"/>
                    <a:pt x="639963" y="1961248"/>
                  </a:cubicBezTo>
                  <a:cubicBezTo>
                    <a:pt x="505758" y="2070206"/>
                    <a:pt x="390156" y="1971878"/>
                    <a:pt x="261267" y="1894811"/>
                  </a:cubicBezTo>
                  <a:cubicBezTo>
                    <a:pt x="230706" y="1811098"/>
                    <a:pt x="701085" y="1910756"/>
                    <a:pt x="491142" y="1817742"/>
                  </a:cubicBezTo>
                  <a:cubicBezTo>
                    <a:pt x="472540" y="1809770"/>
                    <a:pt x="261267" y="1716756"/>
                    <a:pt x="321060" y="1670249"/>
                  </a:cubicBezTo>
                  <a:cubicBezTo>
                    <a:pt x="465896" y="1611784"/>
                    <a:pt x="638634" y="1711441"/>
                    <a:pt x="768853" y="1602483"/>
                  </a:cubicBezTo>
                  <a:cubicBezTo>
                    <a:pt x="718360" y="1648989"/>
                    <a:pt x="614717" y="1476251"/>
                    <a:pt x="513731" y="1478908"/>
                  </a:cubicBezTo>
                  <a:cubicBezTo>
                    <a:pt x="461910" y="1465621"/>
                    <a:pt x="234692" y="1368621"/>
                    <a:pt x="322390" y="1347361"/>
                  </a:cubicBezTo>
                  <a:cubicBezTo>
                    <a:pt x="419389" y="1395197"/>
                    <a:pt x="380855" y="1288897"/>
                    <a:pt x="451278" y="1327429"/>
                  </a:cubicBezTo>
                  <a:cubicBezTo>
                    <a:pt x="590799" y="1416457"/>
                    <a:pt x="459252" y="1262320"/>
                    <a:pt x="544292" y="1263649"/>
                  </a:cubicBezTo>
                  <a:cubicBezTo>
                    <a:pt x="739620" y="1294212"/>
                    <a:pt x="585484" y="1197211"/>
                    <a:pt x="491142" y="1170636"/>
                  </a:cubicBezTo>
                  <a:cubicBezTo>
                    <a:pt x="499115" y="1157348"/>
                    <a:pt x="403444" y="1090911"/>
                    <a:pt x="487156" y="1089582"/>
                  </a:cubicBezTo>
                  <a:cubicBezTo>
                    <a:pt x="546949" y="1021815"/>
                    <a:pt x="775496" y="1136088"/>
                    <a:pt x="691785" y="1048390"/>
                  </a:cubicBezTo>
                  <a:cubicBezTo>
                    <a:pt x="816688" y="1085595"/>
                    <a:pt x="984111" y="1084267"/>
                    <a:pt x="1071810" y="951392"/>
                  </a:cubicBezTo>
                  <a:cubicBezTo>
                    <a:pt x="1058522" y="910199"/>
                    <a:pt x="814031" y="1085595"/>
                    <a:pt x="747592" y="1005870"/>
                  </a:cubicBezTo>
                  <a:cubicBezTo>
                    <a:pt x="915016" y="857049"/>
                    <a:pt x="654580" y="1077622"/>
                    <a:pt x="628004" y="950062"/>
                  </a:cubicBezTo>
                  <a:cubicBezTo>
                    <a:pt x="784798" y="847748"/>
                    <a:pt x="430019" y="1019158"/>
                    <a:pt x="584155" y="895583"/>
                  </a:cubicBezTo>
                  <a:cubicBezTo>
                    <a:pt x="536319" y="904884"/>
                    <a:pt x="303788" y="843761"/>
                    <a:pt x="491142" y="829146"/>
                  </a:cubicBezTo>
                  <a:cubicBezTo>
                    <a:pt x="553594" y="722845"/>
                    <a:pt x="685140" y="857049"/>
                    <a:pt x="771511" y="853063"/>
                  </a:cubicBezTo>
                  <a:cubicBezTo>
                    <a:pt x="699757" y="736132"/>
                    <a:pt x="1114329" y="984610"/>
                    <a:pt x="1071810" y="795926"/>
                  </a:cubicBezTo>
                  <a:cubicBezTo>
                    <a:pt x="988097" y="850406"/>
                    <a:pt x="992084" y="782638"/>
                    <a:pt x="905714" y="790611"/>
                  </a:cubicBezTo>
                  <a:cubicBezTo>
                    <a:pt x="950891" y="712215"/>
                    <a:pt x="812701" y="765365"/>
                    <a:pt x="747592" y="742776"/>
                  </a:cubicBezTo>
                  <a:cubicBezTo>
                    <a:pt x="609402" y="694940"/>
                    <a:pt x="913686" y="682983"/>
                    <a:pt x="731647" y="619202"/>
                  </a:cubicBezTo>
                  <a:cubicBezTo>
                    <a:pt x="618703" y="563394"/>
                    <a:pt x="835291" y="578009"/>
                    <a:pt x="705072" y="522202"/>
                  </a:cubicBezTo>
                  <a:cubicBezTo>
                    <a:pt x="707730" y="475696"/>
                    <a:pt x="1014672" y="631160"/>
                    <a:pt x="880468" y="447791"/>
                  </a:cubicBezTo>
                  <a:cubicBezTo>
                    <a:pt x="964180" y="487655"/>
                    <a:pt x="1000056" y="410586"/>
                    <a:pt x="891098" y="410586"/>
                  </a:cubicBezTo>
                  <a:cubicBezTo>
                    <a:pt x="948234" y="387997"/>
                    <a:pt x="772838" y="205957"/>
                    <a:pt x="913686" y="260437"/>
                  </a:cubicBezTo>
                  <a:cubicBezTo>
                    <a:pt x="954879" y="233862"/>
                    <a:pt x="1004042" y="229874"/>
                    <a:pt x="1018659" y="322888"/>
                  </a:cubicBezTo>
                  <a:cubicBezTo>
                    <a:pt x="1135589" y="429189"/>
                    <a:pt x="965509" y="136862"/>
                    <a:pt x="982783" y="136862"/>
                  </a:cubicBezTo>
                  <a:cubicBezTo>
                    <a:pt x="1107686" y="269738"/>
                    <a:pt x="1059850" y="77069"/>
                    <a:pt x="1074467" y="0"/>
                  </a:cubicBezTo>
                  <a:close/>
                </a:path>
              </a:pathLst>
            </a:custGeom>
            <a:solidFill>
              <a:schemeClr val="bg1">
                <a:lumMod val="95000"/>
              </a:schemeClr>
            </a:solidFill>
            <a:ln>
              <a:noFill/>
            </a:ln>
            <a:effectLst>
              <a:outerShdw blurRad="127000" dist="12700" dir="16200000" rotWithShape="0">
                <a:prstClr val="black">
                  <a:alpha val="15000"/>
                </a:prstClr>
              </a:outerShdw>
            </a:effectLst>
          </p:spPr>
          <p:txBody>
            <a:bodyPr vert="horz" wrap="square" lIns="91440" tIns="45720" rIns="91440" bIns="45720" numCol="1" anchor="t" anchorCtr="0" compatLnSpc="1">
              <a:prstTxWarp prst="textNoShape">
                <a:avLst/>
              </a:prstTxWarp>
              <a:noAutofit/>
            </a:bodyPr>
            <a:lstStyle/>
            <a:p>
              <a:endParaRPr lang="en-US" sz="2026" dirty="0">
                <a:solidFill>
                  <a:prstClr val="black"/>
                </a:solidFill>
              </a:endParaRPr>
            </a:p>
          </p:txBody>
        </p:sp>
      </p:grpSp>
      <p:sp>
        <p:nvSpPr>
          <p:cNvPr id="53" name="Rectangle 52">
            <a:extLst>
              <a:ext uri="{FF2B5EF4-FFF2-40B4-BE49-F238E27FC236}">
                <a16:creationId xmlns="" xmlns:a16="http://schemas.microsoft.com/office/drawing/2014/main" id="{553A449B-1E16-427E-AA1F-1761A105A61E}"/>
              </a:ext>
            </a:extLst>
          </p:cNvPr>
          <p:cNvSpPr/>
          <p:nvPr/>
        </p:nvSpPr>
        <p:spPr>
          <a:xfrm>
            <a:off x="2825395" y="0"/>
            <a:ext cx="9366607" cy="68580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nvGrpSpPr>
          <p:cNvPr id="54" name="Group 53">
            <a:extLst>
              <a:ext uri="{FF2B5EF4-FFF2-40B4-BE49-F238E27FC236}">
                <a16:creationId xmlns="" xmlns:a16="http://schemas.microsoft.com/office/drawing/2014/main" id="{A3D05169-BAAB-49AE-B6AB-F6EDA5219658}"/>
              </a:ext>
            </a:extLst>
          </p:cNvPr>
          <p:cNvGrpSpPr/>
          <p:nvPr/>
        </p:nvGrpSpPr>
        <p:grpSpPr>
          <a:xfrm>
            <a:off x="816241" y="3199974"/>
            <a:ext cx="1505539" cy="2566050"/>
            <a:chOff x="11521621" y="1903133"/>
            <a:chExt cx="2494544" cy="4251720"/>
          </a:xfrm>
        </p:grpSpPr>
        <p:sp>
          <p:nvSpPr>
            <p:cNvPr id="55" name="Freeform: Shape 54">
              <a:extLst>
                <a:ext uri="{FF2B5EF4-FFF2-40B4-BE49-F238E27FC236}">
                  <a16:creationId xmlns="" xmlns:a16="http://schemas.microsoft.com/office/drawing/2014/main" id="{A662FEF3-1917-4118-A53E-3734B721FD74}"/>
                </a:ext>
              </a:extLst>
            </p:cNvPr>
            <p:cNvSpPr/>
            <p:nvPr/>
          </p:nvSpPr>
          <p:spPr>
            <a:xfrm rot="20249457" flipH="1">
              <a:off x="12313664" y="1903133"/>
              <a:ext cx="877925" cy="1729673"/>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5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grpSp>
          <p:nvGrpSpPr>
            <p:cNvPr id="56" name="Group 55">
              <a:extLst>
                <a:ext uri="{FF2B5EF4-FFF2-40B4-BE49-F238E27FC236}">
                  <a16:creationId xmlns="" xmlns:a16="http://schemas.microsoft.com/office/drawing/2014/main" id="{EE2EF4D9-4CF5-400C-A9F0-AD7A0BD54A78}"/>
                </a:ext>
              </a:extLst>
            </p:cNvPr>
            <p:cNvGrpSpPr/>
            <p:nvPr/>
          </p:nvGrpSpPr>
          <p:grpSpPr>
            <a:xfrm>
              <a:off x="11521621" y="1969094"/>
              <a:ext cx="2494544" cy="4185759"/>
              <a:chOff x="11521621" y="1969094"/>
              <a:chExt cx="2494544" cy="4185759"/>
            </a:xfrm>
          </p:grpSpPr>
          <p:grpSp>
            <p:nvGrpSpPr>
              <p:cNvPr id="57" name="Group 56">
                <a:extLst>
                  <a:ext uri="{FF2B5EF4-FFF2-40B4-BE49-F238E27FC236}">
                    <a16:creationId xmlns="" xmlns:a16="http://schemas.microsoft.com/office/drawing/2014/main" id="{28497920-E136-42D7-9412-1BD60605931D}"/>
                  </a:ext>
                </a:extLst>
              </p:cNvPr>
              <p:cNvGrpSpPr/>
              <p:nvPr/>
            </p:nvGrpSpPr>
            <p:grpSpPr>
              <a:xfrm>
                <a:off x="11521621" y="1969094"/>
                <a:ext cx="2494544" cy="2682188"/>
                <a:chOff x="11521621" y="1969094"/>
                <a:chExt cx="2494544" cy="2682188"/>
              </a:xfrm>
            </p:grpSpPr>
            <p:cxnSp>
              <p:nvCxnSpPr>
                <p:cNvPr id="77" name="Straight Connector 76">
                  <a:extLst>
                    <a:ext uri="{FF2B5EF4-FFF2-40B4-BE49-F238E27FC236}">
                      <a16:creationId xmlns="" xmlns:a16="http://schemas.microsoft.com/office/drawing/2014/main" id="{98BF5F43-E851-4EF1-BD30-1A3EA3DBFB6D}"/>
                    </a:ext>
                  </a:extLst>
                </p:cNvPr>
                <p:cNvCxnSpPr>
                  <a:cxnSpLocks/>
                </p:cNvCxnSpPr>
                <p:nvPr/>
              </p:nvCxnSpPr>
              <p:spPr>
                <a:xfrm flipH="1" flipV="1">
                  <a:off x="12654231" y="3563301"/>
                  <a:ext cx="235200" cy="1087981"/>
                </a:xfrm>
                <a:prstGeom prst="line">
                  <a:avLst/>
                </a:prstGeom>
                <a:ln w="12700">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 xmlns:a16="http://schemas.microsoft.com/office/drawing/2014/main" id="{239A8E24-3262-47F3-8EE2-A371E7B0B055}"/>
                    </a:ext>
                  </a:extLst>
                </p:cNvPr>
                <p:cNvCxnSpPr>
                  <a:cxnSpLocks/>
                </p:cNvCxnSpPr>
                <p:nvPr/>
              </p:nvCxnSpPr>
              <p:spPr>
                <a:xfrm flipV="1">
                  <a:off x="12906700" y="3563297"/>
                  <a:ext cx="186689" cy="1076234"/>
                </a:xfrm>
                <a:prstGeom prst="line">
                  <a:avLst/>
                </a:prstGeom>
                <a:ln w="12700">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 xmlns:a16="http://schemas.microsoft.com/office/drawing/2014/main" id="{3131A34C-91F3-4276-90E0-38EA36726C4A}"/>
                    </a:ext>
                  </a:extLst>
                </p:cNvPr>
                <p:cNvCxnSpPr>
                  <a:cxnSpLocks/>
                </p:cNvCxnSpPr>
                <p:nvPr/>
              </p:nvCxnSpPr>
              <p:spPr>
                <a:xfrm flipV="1">
                  <a:off x="12900880" y="3458988"/>
                  <a:ext cx="0" cy="1180545"/>
                </a:xfrm>
                <a:prstGeom prst="line">
                  <a:avLst/>
                </a:prstGeom>
                <a:ln w="12700">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sp>
              <p:nvSpPr>
                <p:cNvPr id="80" name="Freeform: Shape 79">
                  <a:extLst>
                    <a:ext uri="{FF2B5EF4-FFF2-40B4-BE49-F238E27FC236}">
                      <a16:creationId xmlns="" xmlns:a16="http://schemas.microsoft.com/office/drawing/2014/main" id="{45293FBB-84BA-42C0-8D04-E7711A61D918}"/>
                    </a:ext>
                  </a:extLst>
                </p:cNvPr>
                <p:cNvSpPr/>
                <p:nvPr/>
              </p:nvSpPr>
              <p:spPr>
                <a:xfrm rot="20249457">
                  <a:off x="11521621" y="2231355"/>
                  <a:ext cx="877925" cy="1729673"/>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25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sp>
              <p:nvSpPr>
                <p:cNvPr id="81" name="Freeform: Shape 80">
                  <a:extLst>
                    <a:ext uri="{FF2B5EF4-FFF2-40B4-BE49-F238E27FC236}">
                      <a16:creationId xmlns="" xmlns:a16="http://schemas.microsoft.com/office/drawing/2014/main" id="{D71E92F0-854E-4348-B522-E514A01DE665}"/>
                    </a:ext>
                  </a:extLst>
                </p:cNvPr>
                <p:cNvSpPr/>
                <p:nvPr/>
              </p:nvSpPr>
              <p:spPr>
                <a:xfrm rot="20249457" flipH="1">
                  <a:off x="12330923" y="1969094"/>
                  <a:ext cx="525061" cy="1729673"/>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0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sp>
              <p:nvSpPr>
                <p:cNvPr id="82" name="Freeform: Shape 81">
                  <a:extLst>
                    <a:ext uri="{FF2B5EF4-FFF2-40B4-BE49-F238E27FC236}">
                      <a16:creationId xmlns="" xmlns:a16="http://schemas.microsoft.com/office/drawing/2014/main" id="{77B26116-3BCE-40E9-AE21-3B3AD12ABC44}"/>
                    </a:ext>
                  </a:extLst>
                </p:cNvPr>
                <p:cNvSpPr/>
                <p:nvPr/>
              </p:nvSpPr>
              <p:spPr>
                <a:xfrm rot="20249457">
                  <a:off x="11857226" y="2165394"/>
                  <a:ext cx="525061" cy="1729673"/>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30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sp>
              <p:nvSpPr>
                <p:cNvPr id="83" name="Freeform: Shape 82">
                  <a:extLst>
                    <a:ext uri="{FF2B5EF4-FFF2-40B4-BE49-F238E27FC236}">
                      <a16:creationId xmlns="" xmlns:a16="http://schemas.microsoft.com/office/drawing/2014/main" id="{73A68979-BA70-4ED6-B4C8-3947E4DA45E0}"/>
                    </a:ext>
                  </a:extLst>
                </p:cNvPr>
                <p:cNvSpPr/>
                <p:nvPr/>
              </p:nvSpPr>
              <p:spPr>
                <a:xfrm rot="1067215">
                  <a:off x="12580333" y="2145489"/>
                  <a:ext cx="743996" cy="146580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25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sp>
              <p:nvSpPr>
                <p:cNvPr id="84" name="Freeform: Shape 83">
                  <a:extLst>
                    <a:ext uri="{FF2B5EF4-FFF2-40B4-BE49-F238E27FC236}">
                      <a16:creationId xmlns="" xmlns:a16="http://schemas.microsoft.com/office/drawing/2014/main" id="{63EC72E7-6A91-4B49-BE33-260E67D58848}"/>
                    </a:ext>
                  </a:extLst>
                </p:cNvPr>
                <p:cNvSpPr/>
                <p:nvPr/>
              </p:nvSpPr>
              <p:spPr>
                <a:xfrm rot="1067215" flipH="1">
                  <a:off x="13272169" y="2367439"/>
                  <a:ext cx="743996" cy="146580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5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sp>
              <p:nvSpPr>
                <p:cNvPr id="85" name="Freeform: Shape 84">
                  <a:extLst>
                    <a:ext uri="{FF2B5EF4-FFF2-40B4-BE49-F238E27FC236}">
                      <a16:creationId xmlns="" xmlns:a16="http://schemas.microsoft.com/office/drawing/2014/main" id="{33C767EF-BC74-470D-9DE9-80F9E1EBE8B6}"/>
                    </a:ext>
                  </a:extLst>
                </p:cNvPr>
                <p:cNvSpPr/>
                <p:nvPr/>
              </p:nvSpPr>
              <p:spPr>
                <a:xfrm rot="1067215" flipH="1">
                  <a:off x="13282651" y="2322835"/>
                  <a:ext cx="444962" cy="146580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0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sp>
              <p:nvSpPr>
                <p:cNvPr id="86" name="Freeform: Shape 85">
                  <a:extLst>
                    <a:ext uri="{FF2B5EF4-FFF2-40B4-BE49-F238E27FC236}">
                      <a16:creationId xmlns="" xmlns:a16="http://schemas.microsoft.com/office/drawing/2014/main" id="{7ABAA443-D4A2-4AD3-86E3-A9A56ADD1B2F}"/>
                    </a:ext>
                  </a:extLst>
                </p:cNvPr>
                <p:cNvSpPr/>
                <p:nvPr/>
              </p:nvSpPr>
              <p:spPr>
                <a:xfrm rot="1067215">
                  <a:off x="12868885" y="2190093"/>
                  <a:ext cx="444962" cy="146580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30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sp>
              <p:nvSpPr>
                <p:cNvPr id="87" name="Freeform: Shape 86">
                  <a:extLst>
                    <a:ext uri="{FF2B5EF4-FFF2-40B4-BE49-F238E27FC236}">
                      <a16:creationId xmlns="" xmlns:a16="http://schemas.microsoft.com/office/drawing/2014/main" id="{985EE30F-3169-41D8-AB7E-5DD444E5D5CF}"/>
                    </a:ext>
                  </a:extLst>
                </p:cNvPr>
                <p:cNvSpPr/>
                <p:nvPr/>
              </p:nvSpPr>
              <p:spPr>
                <a:xfrm>
                  <a:off x="12316258" y="2613898"/>
                  <a:ext cx="599207" cy="1180547"/>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25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sp>
              <p:nvSpPr>
                <p:cNvPr id="88" name="Freeform: Shape 87">
                  <a:extLst>
                    <a:ext uri="{FF2B5EF4-FFF2-40B4-BE49-F238E27FC236}">
                      <a16:creationId xmlns="" xmlns:a16="http://schemas.microsoft.com/office/drawing/2014/main" id="{55D40BAD-C198-4806-9C94-D174ECA8118B}"/>
                    </a:ext>
                  </a:extLst>
                </p:cNvPr>
                <p:cNvSpPr/>
                <p:nvPr/>
              </p:nvSpPr>
              <p:spPr>
                <a:xfrm flipH="1">
                  <a:off x="12901427" y="2613898"/>
                  <a:ext cx="599207" cy="1180547"/>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5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sp>
              <p:nvSpPr>
                <p:cNvPr id="89" name="Freeform: Shape 88">
                  <a:extLst>
                    <a:ext uri="{FF2B5EF4-FFF2-40B4-BE49-F238E27FC236}">
                      <a16:creationId xmlns="" xmlns:a16="http://schemas.microsoft.com/office/drawing/2014/main" id="{A7BB54F3-47F4-425D-83D1-DEFB6DF87CA2}"/>
                    </a:ext>
                  </a:extLst>
                </p:cNvPr>
                <p:cNvSpPr/>
                <p:nvPr/>
              </p:nvSpPr>
              <p:spPr>
                <a:xfrm flipH="1">
                  <a:off x="12904248" y="2613898"/>
                  <a:ext cx="358368" cy="1180547"/>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0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sp>
              <p:nvSpPr>
                <p:cNvPr id="90" name="Freeform: Shape 89">
                  <a:extLst>
                    <a:ext uri="{FF2B5EF4-FFF2-40B4-BE49-F238E27FC236}">
                      <a16:creationId xmlns="" xmlns:a16="http://schemas.microsoft.com/office/drawing/2014/main" id="{0AF18DC6-16E1-4799-BB5C-0F3A0C7FA28B}"/>
                    </a:ext>
                  </a:extLst>
                </p:cNvPr>
                <p:cNvSpPr/>
                <p:nvPr/>
              </p:nvSpPr>
              <p:spPr>
                <a:xfrm>
                  <a:off x="12554276" y="2613898"/>
                  <a:ext cx="358368" cy="1180547"/>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30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grpSp>
          <p:grpSp>
            <p:nvGrpSpPr>
              <p:cNvPr id="58" name="Group 57">
                <a:extLst>
                  <a:ext uri="{FF2B5EF4-FFF2-40B4-BE49-F238E27FC236}">
                    <a16:creationId xmlns="" xmlns:a16="http://schemas.microsoft.com/office/drawing/2014/main" id="{342C8FA0-A3B0-4165-BF81-245EB245A084}"/>
                  </a:ext>
                </a:extLst>
              </p:cNvPr>
              <p:cNvGrpSpPr/>
              <p:nvPr/>
            </p:nvGrpSpPr>
            <p:grpSpPr>
              <a:xfrm>
                <a:off x="12470968" y="4604322"/>
                <a:ext cx="839142" cy="1550531"/>
                <a:chOff x="12470968" y="4604322"/>
                <a:chExt cx="839142" cy="1550531"/>
              </a:xfrm>
            </p:grpSpPr>
            <p:grpSp>
              <p:nvGrpSpPr>
                <p:cNvPr id="59" name="Group 58">
                  <a:extLst>
                    <a:ext uri="{FF2B5EF4-FFF2-40B4-BE49-F238E27FC236}">
                      <a16:creationId xmlns="" xmlns:a16="http://schemas.microsoft.com/office/drawing/2014/main" id="{334060C5-27F3-4421-A304-B193F9BD3396}"/>
                    </a:ext>
                  </a:extLst>
                </p:cNvPr>
                <p:cNvGrpSpPr/>
                <p:nvPr/>
              </p:nvGrpSpPr>
              <p:grpSpPr>
                <a:xfrm>
                  <a:off x="12710801" y="4604322"/>
                  <a:ext cx="471270" cy="1549314"/>
                  <a:chOff x="2541356" y="1774680"/>
                  <a:chExt cx="1106202" cy="3636668"/>
                </a:xfrm>
                <a:solidFill>
                  <a:schemeClr val="bg1">
                    <a:lumMod val="75000"/>
                  </a:schemeClr>
                </a:solidFill>
              </p:grpSpPr>
              <p:sp>
                <p:nvSpPr>
                  <p:cNvPr id="66" name="Freeform: Shape 65">
                    <a:extLst>
                      <a:ext uri="{FF2B5EF4-FFF2-40B4-BE49-F238E27FC236}">
                        <a16:creationId xmlns="" xmlns:a16="http://schemas.microsoft.com/office/drawing/2014/main" id="{5E3F14CE-CF61-4B63-BE02-EF710F602842}"/>
                      </a:ext>
                    </a:extLst>
                  </p:cNvPr>
                  <p:cNvSpPr/>
                  <p:nvPr/>
                </p:nvSpPr>
                <p:spPr>
                  <a:xfrm>
                    <a:off x="2571096" y="4597937"/>
                    <a:ext cx="402336" cy="182880"/>
                  </a:xfrm>
                  <a:custGeom>
                    <a:avLst/>
                    <a:gdLst>
                      <a:gd name="connsiteX0" fmla="*/ 62916 w 3480752"/>
                      <a:gd name="connsiteY0" fmla="*/ 34213 h 1560620"/>
                      <a:gd name="connsiteX1" fmla="*/ 114391 w 3480752"/>
                      <a:gd name="connsiteY1" fmla="*/ 57191 h 1560620"/>
                      <a:gd name="connsiteX2" fmla="*/ 694512 w 3480752"/>
                      <a:gd name="connsiteY2" fmla="*/ 277806 h 1560620"/>
                      <a:gd name="connsiteX3" fmla="*/ 784810 w 3480752"/>
                      <a:gd name="connsiteY3" fmla="*/ 326909 h 1560620"/>
                      <a:gd name="connsiteX4" fmla="*/ 786764 w 3480752"/>
                      <a:gd name="connsiteY4" fmla="*/ 323526 h 1560620"/>
                      <a:gd name="connsiteX5" fmla="*/ 702687 w 3480752"/>
                      <a:gd name="connsiteY5" fmla="*/ 277806 h 1560620"/>
                      <a:gd name="connsiteX6" fmla="*/ 833420 w 3480752"/>
                      <a:gd name="connsiteY6" fmla="*/ 310489 h 1560620"/>
                      <a:gd name="connsiteX7" fmla="*/ 1241959 w 3480752"/>
                      <a:gd name="connsiteY7" fmla="*/ 343172 h 1560620"/>
                      <a:gd name="connsiteX8" fmla="*/ 3480752 w 3480752"/>
                      <a:gd name="connsiteY8" fmla="*/ 1560620 h 1560620"/>
                      <a:gd name="connsiteX9" fmla="*/ 3064038 w 3480752"/>
                      <a:gd name="connsiteY9" fmla="*/ 1527929 h 1560620"/>
                      <a:gd name="connsiteX10" fmla="*/ 3057133 w 3480752"/>
                      <a:gd name="connsiteY10" fmla="*/ 1524163 h 1560620"/>
                      <a:gd name="connsiteX11" fmla="*/ 2941481 w 3480752"/>
                      <a:gd name="connsiteY11" fmla="*/ 1495246 h 1560620"/>
                      <a:gd name="connsiteX12" fmla="*/ 2881754 w 3480752"/>
                      <a:gd name="connsiteY12" fmla="*/ 1462767 h 1560620"/>
                      <a:gd name="connsiteX13" fmla="*/ 2879802 w 3480752"/>
                      <a:gd name="connsiteY13" fmla="*/ 1466146 h 1560620"/>
                      <a:gd name="connsiteX14" fmla="*/ 2933314 w 3480752"/>
                      <a:gd name="connsiteY14" fmla="*/ 1495246 h 1560620"/>
                      <a:gd name="connsiteX15" fmla="*/ 2353185 w 3480752"/>
                      <a:gd name="connsiteY15" fmla="*/ 1274639 h 1560620"/>
                      <a:gd name="connsiteX16" fmla="*/ 2238794 w 3480752"/>
                      <a:gd name="connsiteY16" fmla="*/ 1217440 h 1560620"/>
                      <a:gd name="connsiteX17" fmla="*/ 0 w 3480752"/>
                      <a:gd name="connsiteY17" fmla="*/ 0 h 1560620"/>
                      <a:gd name="connsiteX18" fmla="*/ 62916 w 3480752"/>
                      <a:gd name="connsiteY18" fmla="*/ 34213 h 1560620"/>
                      <a:gd name="connsiteX19" fmla="*/ 57199 w 3480752"/>
                      <a:gd name="connsiteY19" fmla="*/ 31661 h 1560620"/>
                      <a:gd name="connsiteX20" fmla="*/ 0 w 3480752"/>
                      <a:gd name="connsiteY20"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84810 w 3480752"/>
                      <a:gd name="connsiteY3" fmla="*/ 326909 h 1560620"/>
                      <a:gd name="connsiteX4" fmla="*/ 702687 w 3480752"/>
                      <a:gd name="connsiteY4" fmla="*/ 277806 h 1560620"/>
                      <a:gd name="connsiteX5" fmla="*/ 833420 w 3480752"/>
                      <a:gd name="connsiteY5" fmla="*/ 310489 h 1560620"/>
                      <a:gd name="connsiteX6" fmla="*/ 1241959 w 3480752"/>
                      <a:gd name="connsiteY6" fmla="*/ 343172 h 1560620"/>
                      <a:gd name="connsiteX7" fmla="*/ 3480752 w 3480752"/>
                      <a:gd name="connsiteY7" fmla="*/ 1560620 h 1560620"/>
                      <a:gd name="connsiteX8" fmla="*/ 3064038 w 3480752"/>
                      <a:gd name="connsiteY8" fmla="*/ 1527929 h 1560620"/>
                      <a:gd name="connsiteX9" fmla="*/ 3057133 w 3480752"/>
                      <a:gd name="connsiteY9" fmla="*/ 1524163 h 1560620"/>
                      <a:gd name="connsiteX10" fmla="*/ 2941481 w 3480752"/>
                      <a:gd name="connsiteY10" fmla="*/ 1495246 h 1560620"/>
                      <a:gd name="connsiteX11" fmla="*/ 2881754 w 3480752"/>
                      <a:gd name="connsiteY11" fmla="*/ 1462767 h 1560620"/>
                      <a:gd name="connsiteX12" fmla="*/ 2879802 w 3480752"/>
                      <a:gd name="connsiteY12" fmla="*/ 1466146 h 1560620"/>
                      <a:gd name="connsiteX13" fmla="*/ 2933314 w 3480752"/>
                      <a:gd name="connsiteY13" fmla="*/ 1495246 h 1560620"/>
                      <a:gd name="connsiteX14" fmla="*/ 2353185 w 3480752"/>
                      <a:gd name="connsiteY14" fmla="*/ 1274639 h 1560620"/>
                      <a:gd name="connsiteX15" fmla="*/ 2238794 w 3480752"/>
                      <a:gd name="connsiteY15" fmla="*/ 1217440 h 1560620"/>
                      <a:gd name="connsiteX16" fmla="*/ 62916 w 3480752"/>
                      <a:gd name="connsiteY16" fmla="*/ 34213 h 1560620"/>
                      <a:gd name="connsiteX17" fmla="*/ 0 w 3480752"/>
                      <a:gd name="connsiteY17" fmla="*/ 0 h 1560620"/>
                      <a:gd name="connsiteX18" fmla="*/ 62916 w 3480752"/>
                      <a:gd name="connsiteY18" fmla="*/ 34213 h 1560620"/>
                      <a:gd name="connsiteX19" fmla="*/ 57199 w 3480752"/>
                      <a:gd name="connsiteY19" fmla="*/ 31661 h 1560620"/>
                      <a:gd name="connsiteX20" fmla="*/ 0 w 3480752"/>
                      <a:gd name="connsiteY20"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881754 w 3480752"/>
                      <a:gd name="connsiteY10" fmla="*/ 1462767 h 1560620"/>
                      <a:gd name="connsiteX11" fmla="*/ 2879802 w 3480752"/>
                      <a:gd name="connsiteY11" fmla="*/ 1466146 h 1560620"/>
                      <a:gd name="connsiteX12" fmla="*/ 2933314 w 3480752"/>
                      <a:gd name="connsiteY12" fmla="*/ 1495246 h 1560620"/>
                      <a:gd name="connsiteX13" fmla="*/ 2353185 w 3480752"/>
                      <a:gd name="connsiteY13" fmla="*/ 1274639 h 1560620"/>
                      <a:gd name="connsiteX14" fmla="*/ 2238794 w 3480752"/>
                      <a:gd name="connsiteY14" fmla="*/ 1217440 h 1560620"/>
                      <a:gd name="connsiteX15" fmla="*/ 62916 w 3480752"/>
                      <a:gd name="connsiteY15" fmla="*/ 34213 h 1560620"/>
                      <a:gd name="connsiteX16" fmla="*/ 0 w 3480752"/>
                      <a:gd name="connsiteY16" fmla="*/ 0 h 1560620"/>
                      <a:gd name="connsiteX17" fmla="*/ 62916 w 3480752"/>
                      <a:gd name="connsiteY17" fmla="*/ 34213 h 1560620"/>
                      <a:gd name="connsiteX18" fmla="*/ 57199 w 3480752"/>
                      <a:gd name="connsiteY18" fmla="*/ 31661 h 1560620"/>
                      <a:gd name="connsiteX19" fmla="*/ 0 w 3480752"/>
                      <a:gd name="connsiteY19"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881754 w 3480752"/>
                      <a:gd name="connsiteY10" fmla="*/ 1462767 h 1560620"/>
                      <a:gd name="connsiteX11" fmla="*/ 2933314 w 3480752"/>
                      <a:gd name="connsiteY11" fmla="*/ 1495246 h 1560620"/>
                      <a:gd name="connsiteX12" fmla="*/ 2353185 w 3480752"/>
                      <a:gd name="connsiteY12" fmla="*/ 1274639 h 1560620"/>
                      <a:gd name="connsiteX13" fmla="*/ 2238794 w 3480752"/>
                      <a:gd name="connsiteY13" fmla="*/ 1217440 h 1560620"/>
                      <a:gd name="connsiteX14" fmla="*/ 62916 w 3480752"/>
                      <a:gd name="connsiteY14" fmla="*/ 34213 h 1560620"/>
                      <a:gd name="connsiteX15" fmla="*/ 0 w 3480752"/>
                      <a:gd name="connsiteY15" fmla="*/ 0 h 1560620"/>
                      <a:gd name="connsiteX16" fmla="*/ 62916 w 3480752"/>
                      <a:gd name="connsiteY16" fmla="*/ 34213 h 1560620"/>
                      <a:gd name="connsiteX17" fmla="*/ 57199 w 3480752"/>
                      <a:gd name="connsiteY17" fmla="*/ 31661 h 1560620"/>
                      <a:gd name="connsiteX18" fmla="*/ 0 w 3480752"/>
                      <a:gd name="connsiteY18"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933314 w 3480752"/>
                      <a:gd name="connsiteY10" fmla="*/ 1495246 h 1560620"/>
                      <a:gd name="connsiteX11" fmla="*/ 2353185 w 3480752"/>
                      <a:gd name="connsiteY11" fmla="*/ 1274639 h 1560620"/>
                      <a:gd name="connsiteX12" fmla="*/ 2238794 w 3480752"/>
                      <a:gd name="connsiteY12" fmla="*/ 1217440 h 1560620"/>
                      <a:gd name="connsiteX13" fmla="*/ 62916 w 3480752"/>
                      <a:gd name="connsiteY13" fmla="*/ 34213 h 1560620"/>
                      <a:gd name="connsiteX14" fmla="*/ 0 w 3480752"/>
                      <a:gd name="connsiteY14" fmla="*/ 0 h 1560620"/>
                      <a:gd name="connsiteX15" fmla="*/ 62916 w 3480752"/>
                      <a:gd name="connsiteY15" fmla="*/ 34213 h 1560620"/>
                      <a:gd name="connsiteX16" fmla="*/ 57199 w 3480752"/>
                      <a:gd name="connsiteY16" fmla="*/ 31661 h 1560620"/>
                      <a:gd name="connsiteX17" fmla="*/ 0 w 3480752"/>
                      <a:gd name="connsiteY17" fmla="*/ 0 h 1560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80752" h="1560620">
                        <a:moveTo>
                          <a:pt x="62916" y="34213"/>
                        </a:moveTo>
                        <a:lnTo>
                          <a:pt x="114391" y="57191"/>
                        </a:lnTo>
                        <a:cubicBezTo>
                          <a:pt x="302323" y="147074"/>
                          <a:pt x="498413" y="220606"/>
                          <a:pt x="694512" y="277806"/>
                        </a:cubicBezTo>
                        <a:lnTo>
                          <a:pt x="702687" y="277806"/>
                        </a:lnTo>
                        <a:cubicBezTo>
                          <a:pt x="743545" y="285981"/>
                          <a:pt x="784395" y="302314"/>
                          <a:pt x="833420" y="310489"/>
                        </a:cubicBezTo>
                        <a:lnTo>
                          <a:pt x="1241959" y="343172"/>
                        </a:lnTo>
                        <a:lnTo>
                          <a:pt x="3480752" y="1560620"/>
                        </a:lnTo>
                        <a:lnTo>
                          <a:pt x="3064038" y="1527929"/>
                        </a:lnTo>
                        <a:lnTo>
                          <a:pt x="3057133" y="1524163"/>
                        </a:lnTo>
                        <a:lnTo>
                          <a:pt x="2941481" y="1495246"/>
                        </a:lnTo>
                        <a:lnTo>
                          <a:pt x="2933314" y="1495246"/>
                        </a:lnTo>
                        <a:cubicBezTo>
                          <a:pt x="2737215" y="1446221"/>
                          <a:pt x="2541108" y="1372688"/>
                          <a:pt x="2353185" y="1274639"/>
                        </a:cubicBezTo>
                        <a:cubicBezTo>
                          <a:pt x="2312335" y="1258298"/>
                          <a:pt x="2279652" y="1241956"/>
                          <a:pt x="2238794" y="1217440"/>
                        </a:cubicBezTo>
                        <a:lnTo>
                          <a:pt x="62916" y="34213"/>
                        </a:lnTo>
                        <a:close/>
                        <a:moveTo>
                          <a:pt x="0" y="0"/>
                        </a:moveTo>
                        <a:lnTo>
                          <a:pt x="62916" y="34213"/>
                        </a:lnTo>
                        <a:lnTo>
                          <a:pt x="57199" y="31661"/>
                        </a:lnTo>
                        <a:cubicBezTo>
                          <a:pt x="38815" y="22469"/>
                          <a:pt x="20429" y="12254"/>
                          <a:pt x="0" y="0"/>
                        </a:cubicBezTo>
                        <a:close/>
                      </a:path>
                    </a:pathLst>
                  </a:custGeom>
                  <a:grpFill/>
                  <a:ln w="9525" cap="flat">
                    <a:noFill/>
                    <a:prstDash val="solid"/>
                    <a:miter/>
                  </a:ln>
                </p:spPr>
                <p:txBody>
                  <a:bodyPr rtlCol="0" anchor="ctr"/>
                  <a:lstStyle/>
                  <a:p>
                    <a:endParaRPr lang="en-US" sz="1350" dirty="0">
                      <a:solidFill>
                        <a:prstClr val="black"/>
                      </a:solidFill>
                    </a:endParaRPr>
                  </a:p>
                </p:txBody>
              </p:sp>
              <p:sp>
                <p:nvSpPr>
                  <p:cNvPr id="67" name="Freeform: Shape 66">
                    <a:extLst>
                      <a:ext uri="{FF2B5EF4-FFF2-40B4-BE49-F238E27FC236}">
                        <a16:creationId xmlns="" xmlns:a16="http://schemas.microsoft.com/office/drawing/2014/main" id="{C7850172-E89B-4A0E-B003-8BAE9D3F7D76}"/>
                      </a:ext>
                    </a:extLst>
                  </p:cNvPr>
                  <p:cNvSpPr/>
                  <p:nvPr/>
                </p:nvSpPr>
                <p:spPr>
                  <a:xfrm>
                    <a:off x="3023223" y="4576005"/>
                    <a:ext cx="257175" cy="133350"/>
                  </a:xfrm>
                  <a:custGeom>
                    <a:avLst/>
                    <a:gdLst>
                      <a:gd name="connsiteX0" fmla="*/ 260032 w 257175"/>
                      <a:gd name="connsiteY0" fmla="*/ 141922 h 133350"/>
                      <a:gd name="connsiteX1" fmla="*/ 0 w 257175"/>
                      <a:gd name="connsiteY1" fmla="*/ 0 h 133350"/>
                      <a:gd name="connsiteX2" fmla="*/ 952 w 257175"/>
                      <a:gd name="connsiteY2" fmla="*/ 0 h 133350"/>
                      <a:gd name="connsiteX3" fmla="*/ 260032 w 257175"/>
                      <a:gd name="connsiteY3" fmla="*/ 141922 h 133350"/>
                      <a:gd name="connsiteX4" fmla="*/ 260032 w 257175"/>
                      <a:gd name="connsiteY4" fmla="*/ 141922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133350">
                        <a:moveTo>
                          <a:pt x="260032" y="141922"/>
                        </a:moveTo>
                        <a:lnTo>
                          <a:pt x="0" y="0"/>
                        </a:lnTo>
                        <a:cubicBezTo>
                          <a:pt x="0" y="0"/>
                          <a:pt x="952" y="0"/>
                          <a:pt x="952" y="0"/>
                        </a:cubicBezTo>
                        <a:lnTo>
                          <a:pt x="260032" y="141922"/>
                        </a:lnTo>
                        <a:cubicBezTo>
                          <a:pt x="260985" y="141922"/>
                          <a:pt x="260985" y="141922"/>
                          <a:pt x="260032" y="141922"/>
                        </a:cubicBezTo>
                      </a:path>
                    </a:pathLst>
                  </a:custGeom>
                  <a:grpFill/>
                  <a:ln w="9525" cap="flat">
                    <a:noFill/>
                    <a:prstDash val="solid"/>
                    <a:miter/>
                  </a:ln>
                </p:spPr>
                <p:txBody>
                  <a:bodyPr rtlCol="0" anchor="ctr"/>
                  <a:lstStyle/>
                  <a:p>
                    <a:endParaRPr lang="en-US" sz="1350" dirty="0">
                      <a:solidFill>
                        <a:prstClr val="black"/>
                      </a:solidFill>
                    </a:endParaRPr>
                  </a:p>
                </p:txBody>
              </p:sp>
              <p:sp>
                <p:nvSpPr>
                  <p:cNvPr id="68" name="Freeform: Shape 67">
                    <a:extLst>
                      <a:ext uri="{FF2B5EF4-FFF2-40B4-BE49-F238E27FC236}">
                        <a16:creationId xmlns="" xmlns:a16="http://schemas.microsoft.com/office/drawing/2014/main" id="{A6584978-73D4-47EC-9C82-C6A2A24E2F98}"/>
                      </a:ext>
                    </a:extLst>
                  </p:cNvPr>
                  <p:cNvSpPr/>
                  <p:nvPr/>
                </p:nvSpPr>
                <p:spPr>
                  <a:xfrm>
                    <a:off x="2706138" y="4925573"/>
                    <a:ext cx="257175" cy="485775"/>
                  </a:xfrm>
                  <a:custGeom>
                    <a:avLst/>
                    <a:gdLst>
                      <a:gd name="connsiteX0" fmla="*/ 260033 w 257175"/>
                      <a:gd name="connsiteY0" fmla="*/ 486727 h 485775"/>
                      <a:gd name="connsiteX1" fmla="*/ 0 w 257175"/>
                      <a:gd name="connsiteY1" fmla="*/ 344805 h 485775"/>
                      <a:gd name="connsiteX2" fmla="*/ 953 w 257175"/>
                      <a:gd name="connsiteY2" fmla="*/ 0 h 485775"/>
                      <a:gd name="connsiteX3" fmla="*/ 260985 w 257175"/>
                      <a:gd name="connsiteY3" fmla="*/ 141922 h 485775"/>
                    </a:gdLst>
                    <a:ahLst/>
                    <a:cxnLst>
                      <a:cxn ang="0">
                        <a:pos x="connsiteX0" y="connsiteY0"/>
                      </a:cxn>
                      <a:cxn ang="0">
                        <a:pos x="connsiteX1" y="connsiteY1"/>
                      </a:cxn>
                      <a:cxn ang="0">
                        <a:pos x="connsiteX2" y="connsiteY2"/>
                      </a:cxn>
                      <a:cxn ang="0">
                        <a:pos x="connsiteX3" y="connsiteY3"/>
                      </a:cxn>
                    </a:cxnLst>
                    <a:rect l="l" t="t" r="r" b="b"/>
                    <a:pathLst>
                      <a:path w="257175" h="485775">
                        <a:moveTo>
                          <a:pt x="260033" y="486727"/>
                        </a:moveTo>
                        <a:lnTo>
                          <a:pt x="0" y="344805"/>
                        </a:lnTo>
                        <a:lnTo>
                          <a:pt x="953" y="0"/>
                        </a:lnTo>
                        <a:lnTo>
                          <a:pt x="260985" y="141922"/>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69" name="Freeform: Shape 68">
                    <a:extLst>
                      <a:ext uri="{FF2B5EF4-FFF2-40B4-BE49-F238E27FC236}">
                        <a16:creationId xmlns="" xmlns:a16="http://schemas.microsoft.com/office/drawing/2014/main" id="{77846F57-FC7C-4A6D-A2AD-E0934F6F23DA}"/>
                      </a:ext>
                    </a:extLst>
                  </p:cNvPr>
                  <p:cNvSpPr/>
                  <p:nvPr/>
                </p:nvSpPr>
                <p:spPr>
                  <a:xfrm>
                    <a:off x="2987522" y="3640652"/>
                    <a:ext cx="660036" cy="1102854"/>
                  </a:xfrm>
                  <a:custGeom>
                    <a:avLst/>
                    <a:gdLst>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451949 w 661035"/>
                      <a:gd name="connsiteY9" fmla="*/ 914906 h 1099185"/>
                      <a:gd name="connsiteX10" fmla="*/ 500063 w 661035"/>
                      <a:gd name="connsiteY10" fmla="*/ 941070 h 1099185"/>
                      <a:gd name="connsiteX11" fmla="*/ 451485 w 661035"/>
                      <a:gd name="connsiteY11" fmla="*/ 989648 h 1099185"/>
                      <a:gd name="connsiteX12" fmla="*/ 396629 w 661035"/>
                      <a:gd name="connsiteY12" fmla="*/ 1033155 h 1099185"/>
                      <a:gd name="connsiteX13" fmla="*/ 397193 w 661035"/>
                      <a:gd name="connsiteY13" fmla="*/ 1033462 h 1099185"/>
                      <a:gd name="connsiteX14" fmla="*/ 320041 w 661035"/>
                      <a:gd name="connsiteY14" fmla="*/ 1076325 h 1099185"/>
                      <a:gd name="connsiteX15" fmla="*/ 291343 w 661035"/>
                      <a:gd name="connsiteY15" fmla="*/ 1060767 h 1099185"/>
                      <a:gd name="connsiteX16" fmla="*/ 290403 w 661035"/>
                      <a:gd name="connsiteY16" fmla="*/ 1061621 h 1099185"/>
                      <a:gd name="connsiteX17" fmla="*/ 319088 w 661035"/>
                      <a:gd name="connsiteY17" fmla="*/ 1077277 h 1099185"/>
                      <a:gd name="connsiteX18" fmla="*/ 260985 w 661035"/>
                      <a:gd name="connsiteY18" fmla="*/ 1099185 h 1099185"/>
                      <a:gd name="connsiteX19" fmla="*/ 0 w 661035"/>
                      <a:gd name="connsiteY19" fmla="*/ 957262 h 1099185"/>
                      <a:gd name="connsiteX20" fmla="*/ 59055 w 661035"/>
                      <a:gd name="connsiteY20" fmla="*/ 935355 h 1099185"/>
                      <a:gd name="connsiteX21" fmla="*/ 284314 w 661035"/>
                      <a:gd name="connsiteY21" fmla="*/ 1058298 h 1099185"/>
                      <a:gd name="connsiteX22" fmla="*/ 284516 w 661035"/>
                      <a:gd name="connsiteY22" fmla="*/ 1057066 h 1099185"/>
                      <a:gd name="connsiteX23" fmla="*/ 60008 w 661035"/>
                      <a:gd name="connsiteY23" fmla="*/ 935355 h 1099185"/>
                      <a:gd name="connsiteX24" fmla="*/ 135745 w 661035"/>
                      <a:gd name="connsiteY24" fmla="*/ 891807 h 1099185"/>
                      <a:gd name="connsiteX25" fmla="*/ 135255 w 661035"/>
                      <a:gd name="connsiteY25" fmla="*/ 891540 h 1099185"/>
                      <a:gd name="connsiteX26" fmla="*/ 190500 w 661035"/>
                      <a:gd name="connsiteY26" fmla="*/ 847725 h 1099185"/>
                      <a:gd name="connsiteX27" fmla="*/ 239078 w 661035"/>
                      <a:gd name="connsiteY27" fmla="*/ 799148 h 1099185"/>
                      <a:gd name="connsiteX28" fmla="*/ 319738 w 661035"/>
                      <a:gd name="connsiteY28" fmla="*/ 843010 h 1099185"/>
                      <a:gd name="connsiteX29" fmla="*/ 319882 w 661035"/>
                      <a:gd name="connsiteY29" fmla="*/ 842137 h 1099185"/>
                      <a:gd name="connsiteX30" fmla="*/ 239078 w 661035"/>
                      <a:gd name="connsiteY30" fmla="*/ 798196 h 1099185"/>
                      <a:gd name="connsiteX31" fmla="*/ 277307 w 661035"/>
                      <a:gd name="connsiteY31" fmla="*/ 750642 h 1099185"/>
                      <a:gd name="connsiteX32" fmla="*/ 277178 w 661035"/>
                      <a:gd name="connsiteY32" fmla="*/ 750571 h 1099185"/>
                      <a:gd name="connsiteX33" fmla="*/ 284798 w 661035"/>
                      <a:gd name="connsiteY33" fmla="*/ 740093 h 1099185"/>
                      <a:gd name="connsiteX34" fmla="*/ 323850 w 661035"/>
                      <a:gd name="connsiteY34" fmla="*/ 676275 h 1099185"/>
                      <a:gd name="connsiteX35" fmla="*/ 359092 w 661035"/>
                      <a:gd name="connsiteY35" fmla="*/ 597218 h 1099185"/>
                      <a:gd name="connsiteX36" fmla="*/ 220980 w 661035"/>
                      <a:gd name="connsiteY36" fmla="*/ 0 h 1099185"/>
                      <a:gd name="connsiteX37" fmla="*/ 481965 w 661035"/>
                      <a:gd name="connsiteY37" fmla="*/ 141922 h 1099185"/>
                      <a:gd name="connsiteX38" fmla="*/ 575310 w 661035"/>
                      <a:gd name="connsiteY38" fmla="*/ 214313 h 1099185"/>
                      <a:gd name="connsiteX39" fmla="*/ 661035 w 661035"/>
                      <a:gd name="connsiteY39" fmla="*/ 504825 h 1099185"/>
                      <a:gd name="connsiteX40" fmla="*/ 621030 w 661035"/>
                      <a:gd name="connsiteY40" fmla="*/ 739140 h 1099185"/>
                      <a:gd name="connsiteX41" fmla="*/ 360045 w 661035"/>
                      <a:gd name="connsiteY41" fmla="*/ 597218 h 1099185"/>
                      <a:gd name="connsiteX42" fmla="*/ 400050 w 661035"/>
                      <a:gd name="connsiteY42" fmla="*/ 362902 h 1099185"/>
                      <a:gd name="connsiteX43" fmla="*/ 314325 w 661035"/>
                      <a:gd name="connsiteY43" fmla="*/ 72390 h 1099185"/>
                      <a:gd name="connsiteX44" fmla="*/ 220980 w 661035"/>
                      <a:gd name="connsiteY44"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451949 w 661035"/>
                      <a:gd name="connsiteY9" fmla="*/ 914906 h 1099185"/>
                      <a:gd name="connsiteX10" fmla="*/ 500063 w 661035"/>
                      <a:gd name="connsiteY10" fmla="*/ 941070 h 1099185"/>
                      <a:gd name="connsiteX11" fmla="*/ 451485 w 661035"/>
                      <a:gd name="connsiteY11" fmla="*/ 989648 h 1099185"/>
                      <a:gd name="connsiteX12" fmla="*/ 396629 w 661035"/>
                      <a:gd name="connsiteY12" fmla="*/ 1033155 h 1099185"/>
                      <a:gd name="connsiteX13" fmla="*/ 397193 w 661035"/>
                      <a:gd name="connsiteY13" fmla="*/ 1033462 h 1099185"/>
                      <a:gd name="connsiteX14" fmla="*/ 320041 w 661035"/>
                      <a:gd name="connsiteY14" fmla="*/ 1076325 h 1099185"/>
                      <a:gd name="connsiteX15" fmla="*/ 291343 w 661035"/>
                      <a:gd name="connsiteY15" fmla="*/ 1060767 h 1099185"/>
                      <a:gd name="connsiteX16" fmla="*/ 290403 w 661035"/>
                      <a:gd name="connsiteY16" fmla="*/ 1061621 h 1099185"/>
                      <a:gd name="connsiteX17" fmla="*/ 319088 w 661035"/>
                      <a:gd name="connsiteY17" fmla="*/ 1077277 h 1099185"/>
                      <a:gd name="connsiteX18" fmla="*/ 260985 w 661035"/>
                      <a:gd name="connsiteY18" fmla="*/ 1099185 h 1099185"/>
                      <a:gd name="connsiteX19" fmla="*/ 0 w 661035"/>
                      <a:gd name="connsiteY19" fmla="*/ 957262 h 1099185"/>
                      <a:gd name="connsiteX20" fmla="*/ 59055 w 661035"/>
                      <a:gd name="connsiteY20" fmla="*/ 935355 h 1099185"/>
                      <a:gd name="connsiteX21" fmla="*/ 284314 w 661035"/>
                      <a:gd name="connsiteY21" fmla="*/ 1058298 h 1099185"/>
                      <a:gd name="connsiteX22" fmla="*/ 284516 w 661035"/>
                      <a:gd name="connsiteY22" fmla="*/ 1057066 h 1099185"/>
                      <a:gd name="connsiteX23" fmla="*/ 60008 w 661035"/>
                      <a:gd name="connsiteY23" fmla="*/ 935355 h 1099185"/>
                      <a:gd name="connsiteX24" fmla="*/ 135745 w 661035"/>
                      <a:gd name="connsiteY24" fmla="*/ 891807 h 1099185"/>
                      <a:gd name="connsiteX25" fmla="*/ 135255 w 661035"/>
                      <a:gd name="connsiteY25" fmla="*/ 891540 h 1099185"/>
                      <a:gd name="connsiteX26" fmla="*/ 190500 w 661035"/>
                      <a:gd name="connsiteY26" fmla="*/ 847725 h 1099185"/>
                      <a:gd name="connsiteX27" fmla="*/ 239078 w 661035"/>
                      <a:gd name="connsiteY27" fmla="*/ 799148 h 1099185"/>
                      <a:gd name="connsiteX28" fmla="*/ 319738 w 661035"/>
                      <a:gd name="connsiteY28" fmla="*/ 843010 h 1099185"/>
                      <a:gd name="connsiteX29" fmla="*/ 239078 w 661035"/>
                      <a:gd name="connsiteY29" fmla="*/ 798196 h 1099185"/>
                      <a:gd name="connsiteX30" fmla="*/ 277307 w 661035"/>
                      <a:gd name="connsiteY30" fmla="*/ 750642 h 1099185"/>
                      <a:gd name="connsiteX31" fmla="*/ 277178 w 661035"/>
                      <a:gd name="connsiteY31" fmla="*/ 750571 h 1099185"/>
                      <a:gd name="connsiteX32" fmla="*/ 284798 w 661035"/>
                      <a:gd name="connsiteY32" fmla="*/ 740093 h 1099185"/>
                      <a:gd name="connsiteX33" fmla="*/ 323850 w 661035"/>
                      <a:gd name="connsiteY33" fmla="*/ 676275 h 1099185"/>
                      <a:gd name="connsiteX34" fmla="*/ 359092 w 661035"/>
                      <a:gd name="connsiteY34" fmla="*/ 597218 h 1099185"/>
                      <a:gd name="connsiteX35" fmla="*/ 220980 w 661035"/>
                      <a:gd name="connsiteY35" fmla="*/ 0 h 1099185"/>
                      <a:gd name="connsiteX36" fmla="*/ 481965 w 661035"/>
                      <a:gd name="connsiteY36" fmla="*/ 141922 h 1099185"/>
                      <a:gd name="connsiteX37" fmla="*/ 575310 w 661035"/>
                      <a:gd name="connsiteY37" fmla="*/ 214313 h 1099185"/>
                      <a:gd name="connsiteX38" fmla="*/ 661035 w 661035"/>
                      <a:gd name="connsiteY38" fmla="*/ 504825 h 1099185"/>
                      <a:gd name="connsiteX39" fmla="*/ 621030 w 661035"/>
                      <a:gd name="connsiteY39" fmla="*/ 739140 h 1099185"/>
                      <a:gd name="connsiteX40" fmla="*/ 360045 w 661035"/>
                      <a:gd name="connsiteY40" fmla="*/ 597218 h 1099185"/>
                      <a:gd name="connsiteX41" fmla="*/ 400050 w 661035"/>
                      <a:gd name="connsiteY41" fmla="*/ 362902 h 1099185"/>
                      <a:gd name="connsiteX42" fmla="*/ 314325 w 661035"/>
                      <a:gd name="connsiteY42" fmla="*/ 72390 h 1099185"/>
                      <a:gd name="connsiteX43" fmla="*/ 220980 w 661035"/>
                      <a:gd name="connsiteY43"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500063 w 661035"/>
                      <a:gd name="connsiteY9" fmla="*/ 941070 h 1099185"/>
                      <a:gd name="connsiteX10" fmla="*/ 451485 w 661035"/>
                      <a:gd name="connsiteY10" fmla="*/ 989648 h 1099185"/>
                      <a:gd name="connsiteX11" fmla="*/ 396629 w 661035"/>
                      <a:gd name="connsiteY11" fmla="*/ 1033155 h 1099185"/>
                      <a:gd name="connsiteX12" fmla="*/ 397193 w 661035"/>
                      <a:gd name="connsiteY12" fmla="*/ 1033462 h 1099185"/>
                      <a:gd name="connsiteX13" fmla="*/ 320041 w 661035"/>
                      <a:gd name="connsiteY13" fmla="*/ 1076325 h 1099185"/>
                      <a:gd name="connsiteX14" fmla="*/ 291343 w 661035"/>
                      <a:gd name="connsiteY14" fmla="*/ 1060767 h 1099185"/>
                      <a:gd name="connsiteX15" fmla="*/ 290403 w 661035"/>
                      <a:gd name="connsiteY15" fmla="*/ 1061621 h 1099185"/>
                      <a:gd name="connsiteX16" fmla="*/ 319088 w 661035"/>
                      <a:gd name="connsiteY16" fmla="*/ 1077277 h 1099185"/>
                      <a:gd name="connsiteX17" fmla="*/ 260985 w 661035"/>
                      <a:gd name="connsiteY17" fmla="*/ 1099185 h 1099185"/>
                      <a:gd name="connsiteX18" fmla="*/ 0 w 661035"/>
                      <a:gd name="connsiteY18" fmla="*/ 957262 h 1099185"/>
                      <a:gd name="connsiteX19" fmla="*/ 59055 w 661035"/>
                      <a:gd name="connsiteY19" fmla="*/ 935355 h 1099185"/>
                      <a:gd name="connsiteX20" fmla="*/ 284314 w 661035"/>
                      <a:gd name="connsiteY20" fmla="*/ 1058298 h 1099185"/>
                      <a:gd name="connsiteX21" fmla="*/ 284516 w 661035"/>
                      <a:gd name="connsiteY21" fmla="*/ 1057066 h 1099185"/>
                      <a:gd name="connsiteX22" fmla="*/ 60008 w 661035"/>
                      <a:gd name="connsiteY22" fmla="*/ 935355 h 1099185"/>
                      <a:gd name="connsiteX23" fmla="*/ 135745 w 661035"/>
                      <a:gd name="connsiteY23" fmla="*/ 891807 h 1099185"/>
                      <a:gd name="connsiteX24" fmla="*/ 135255 w 661035"/>
                      <a:gd name="connsiteY24" fmla="*/ 891540 h 1099185"/>
                      <a:gd name="connsiteX25" fmla="*/ 190500 w 661035"/>
                      <a:gd name="connsiteY25" fmla="*/ 847725 h 1099185"/>
                      <a:gd name="connsiteX26" fmla="*/ 239078 w 661035"/>
                      <a:gd name="connsiteY26" fmla="*/ 799148 h 1099185"/>
                      <a:gd name="connsiteX27" fmla="*/ 319738 w 661035"/>
                      <a:gd name="connsiteY27" fmla="*/ 843010 h 1099185"/>
                      <a:gd name="connsiteX28" fmla="*/ 239078 w 661035"/>
                      <a:gd name="connsiteY28" fmla="*/ 798196 h 1099185"/>
                      <a:gd name="connsiteX29" fmla="*/ 277307 w 661035"/>
                      <a:gd name="connsiteY29" fmla="*/ 750642 h 1099185"/>
                      <a:gd name="connsiteX30" fmla="*/ 277178 w 661035"/>
                      <a:gd name="connsiteY30" fmla="*/ 750571 h 1099185"/>
                      <a:gd name="connsiteX31" fmla="*/ 284798 w 661035"/>
                      <a:gd name="connsiteY31" fmla="*/ 740093 h 1099185"/>
                      <a:gd name="connsiteX32" fmla="*/ 323850 w 661035"/>
                      <a:gd name="connsiteY32" fmla="*/ 676275 h 1099185"/>
                      <a:gd name="connsiteX33" fmla="*/ 359092 w 661035"/>
                      <a:gd name="connsiteY33" fmla="*/ 597218 h 1099185"/>
                      <a:gd name="connsiteX34" fmla="*/ 220980 w 661035"/>
                      <a:gd name="connsiteY34" fmla="*/ 0 h 1099185"/>
                      <a:gd name="connsiteX35" fmla="*/ 481965 w 661035"/>
                      <a:gd name="connsiteY35" fmla="*/ 141922 h 1099185"/>
                      <a:gd name="connsiteX36" fmla="*/ 575310 w 661035"/>
                      <a:gd name="connsiteY36" fmla="*/ 214313 h 1099185"/>
                      <a:gd name="connsiteX37" fmla="*/ 661035 w 661035"/>
                      <a:gd name="connsiteY37" fmla="*/ 504825 h 1099185"/>
                      <a:gd name="connsiteX38" fmla="*/ 621030 w 661035"/>
                      <a:gd name="connsiteY38" fmla="*/ 739140 h 1099185"/>
                      <a:gd name="connsiteX39" fmla="*/ 360045 w 661035"/>
                      <a:gd name="connsiteY39" fmla="*/ 597218 h 1099185"/>
                      <a:gd name="connsiteX40" fmla="*/ 400050 w 661035"/>
                      <a:gd name="connsiteY40" fmla="*/ 362902 h 1099185"/>
                      <a:gd name="connsiteX41" fmla="*/ 314325 w 661035"/>
                      <a:gd name="connsiteY41" fmla="*/ 72390 h 1099185"/>
                      <a:gd name="connsiteX42" fmla="*/ 220980 w 661035"/>
                      <a:gd name="connsiteY42"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284516 w 661035"/>
                      <a:gd name="connsiteY20" fmla="*/ 1057066 h 1099185"/>
                      <a:gd name="connsiteX21" fmla="*/ 60008 w 661035"/>
                      <a:gd name="connsiteY21" fmla="*/ 935355 h 1099185"/>
                      <a:gd name="connsiteX22" fmla="*/ 135745 w 661035"/>
                      <a:gd name="connsiteY22" fmla="*/ 891807 h 1099185"/>
                      <a:gd name="connsiteX23" fmla="*/ 135255 w 661035"/>
                      <a:gd name="connsiteY23" fmla="*/ 891540 h 1099185"/>
                      <a:gd name="connsiteX24" fmla="*/ 190500 w 661035"/>
                      <a:gd name="connsiteY24" fmla="*/ 847725 h 1099185"/>
                      <a:gd name="connsiteX25" fmla="*/ 239078 w 661035"/>
                      <a:gd name="connsiteY25" fmla="*/ 799148 h 1099185"/>
                      <a:gd name="connsiteX26" fmla="*/ 319738 w 661035"/>
                      <a:gd name="connsiteY26" fmla="*/ 843010 h 1099185"/>
                      <a:gd name="connsiteX27" fmla="*/ 239078 w 661035"/>
                      <a:gd name="connsiteY27" fmla="*/ 798196 h 1099185"/>
                      <a:gd name="connsiteX28" fmla="*/ 277307 w 661035"/>
                      <a:gd name="connsiteY28" fmla="*/ 750642 h 1099185"/>
                      <a:gd name="connsiteX29" fmla="*/ 277178 w 661035"/>
                      <a:gd name="connsiteY29" fmla="*/ 750571 h 1099185"/>
                      <a:gd name="connsiteX30" fmla="*/ 284798 w 661035"/>
                      <a:gd name="connsiteY30" fmla="*/ 740093 h 1099185"/>
                      <a:gd name="connsiteX31" fmla="*/ 323850 w 661035"/>
                      <a:gd name="connsiteY31" fmla="*/ 676275 h 1099185"/>
                      <a:gd name="connsiteX32" fmla="*/ 359092 w 661035"/>
                      <a:gd name="connsiteY32" fmla="*/ 597218 h 1099185"/>
                      <a:gd name="connsiteX33" fmla="*/ 220980 w 661035"/>
                      <a:gd name="connsiteY33" fmla="*/ 0 h 1099185"/>
                      <a:gd name="connsiteX34" fmla="*/ 481965 w 661035"/>
                      <a:gd name="connsiteY34" fmla="*/ 141922 h 1099185"/>
                      <a:gd name="connsiteX35" fmla="*/ 575310 w 661035"/>
                      <a:gd name="connsiteY35" fmla="*/ 214313 h 1099185"/>
                      <a:gd name="connsiteX36" fmla="*/ 661035 w 661035"/>
                      <a:gd name="connsiteY36" fmla="*/ 504825 h 1099185"/>
                      <a:gd name="connsiteX37" fmla="*/ 621030 w 661035"/>
                      <a:gd name="connsiteY37" fmla="*/ 739140 h 1099185"/>
                      <a:gd name="connsiteX38" fmla="*/ 360045 w 661035"/>
                      <a:gd name="connsiteY38" fmla="*/ 597218 h 1099185"/>
                      <a:gd name="connsiteX39" fmla="*/ 400050 w 661035"/>
                      <a:gd name="connsiteY39" fmla="*/ 362902 h 1099185"/>
                      <a:gd name="connsiteX40" fmla="*/ 314325 w 661035"/>
                      <a:gd name="connsiteY40" fmla="*/ 72390 h 1099185"/>
                      <a:gd name="connsiteX41" fmla="*/ 220980 w 661035"/>
                      <a:gd name="connsiteY41"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284516 w 661035"/>
                      <a:gd name="connsiteY20" fmla="*/ 1057066 h 1099185"/>
                      <a:gd name="connsiteX21" fmla="*/ 60008 w 661035"/>
                      <a:gd name="connsiteY21" fmla="*/ 935355 h 1099185"/>
                      <a:gd name="connsiteX22" fmla="*/ 135745 w 661035"/>
                      <a:gd name="connsiteY22" fmla="*/ 891807 h 1099185"/>
                      <a:gd name="connsiteX23" fmla="*/ 135255 w 661035"/>
                      <a:gd name="connsiteY23" fmla="*/ 891540 h 1099185"/>
                      <a:gd name="connsiteX24" fmla="*/ 190500 w 661035"/>
                      <a:gd name="connsiteY24" fmla="*/ 847725 h 1099185"/>
                      <a:gd name="connsiteX25" fmla="*/ 239078 w 661035"/>
                      <a:gd name="connsiteY25" fmla="*/ 799148 h 1099185"/>
                      <a:gd name="connsiteX26" fmla="*/ 239078 w 661035"/>
                      <a:gd name="connsiteY26" fmla="*/ 798196 h 1099185"/>
                      <a:gd name="connsiteX27" fmla="*/ 277307 w 661035"/>
                      <a:gd name="connsiteY27" fmla="*/ 750642 h 1099185"/>
                      <a:gd name="connsiteX28" fmla="*/ 277178 w 661035"/>
                      <a:gd name="connsiteY28" fmla="*/ 750571 h 1099185"/>
                      <a:gd name="connsiteX29" fmla="*/ 284798 w 661035"/>
                      <a:gd name="connsiteY29" fmla="*/ 740093 h 1099185"/>
                      <a:gd name="connsiteX30" fmla="*/ 323850 w 661035"/>
                      <a:gd name="connsiteY30" fmla="*/ 676275 h 1099185"/>
                      <a:gd name="connsiteX31" fmla="*/ 359092 w 661035"/>
                      <a:gd name="connsiteY31" fmla="*/ 597218 h 1099185"/>
                      <a:gd name="connsiteX32" fmla="*/ 220980 w 661035"/>
                      <a:gd name="connsiteY32" fmla="*/ 0 h 1099185"/>
                      <a:gd name="connsiteX33" fmla="*/ 481965 w 661035"/>
                      <a:gd name="connsiteY33" fmla="*/ 141922 h 1099185"/>
                      <a:gd name="connsiteX34" fmla="*/ 575310 w 661035"/>
                      <a:gd name="connsiteY34" fmla="*/ 214313 h 1099185"/>
                      <a:gd name="connsiteX35" fmla="*/ 661035 w 661035"/>
                      <a:gd name="connsiteY35" fmla="*/ 504825 h 1099185"/>
                      <a:gd name="connsiteX36" fmla="*/ 621030 w 661035"/>
                      <a:gd name="connsiteY36" fmla="*/ 739140 h 1099185"/>
                      <a:gd name="connsiteX37" fmla="*/ 360045 w 661035"/>
                      <a:gd name="connsiteY37" fmla="*/ 597218 h 1099185"/>
                      <a:gd name="connsiteX38" fmla="*/ 400050 w 661035"/>
                      <a:gd name="connsiteY38" fmla="*/ 362902 h 1099185"/>
                      <a:gd name="connsiteX39" fmla="*/ 314325 w 661035"/>
                      <a:gd name="connsiteY39" fmla="*/ 72390 h 1099185"/>
                      <a:gd name="connsiteX40" fmla="*/ 220980 w 661035"/>
                      <a:gd name="connsiteY40"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60008 w 661035"/>
                      <a:gd name="connsiteY20" fmla="*/ 935355 h 1099185"/>
                      <a:gd name="connsiteX21" fmla="*/ 135745 w 661035"/>
                      <a:gd name="connsiteY21" fmla="*/ 891807 h 1099185"/>
                      <a:gd name="connsiteX22" fmla="*/ 135255 w 661035"/>
                      <a:gd name="connsiteY22" fmla="*/ 891540 h 1099185"/>
                      <a:gd name="connsiteX23" fmla="*/ 190500 w 661035"/>
                      <a:gd name="connsiteY23" fmla="*/ 847725 h 1099185"/>
                      <a:gd name="connsiteX24" fmla="*/ 239078 w 661035"/>
                      <a:gd name="connsiteY24" fmla="*/ 799148 h 1099185"/>
                      <a:gd name="connsiteX25" fmla="*/ 239078 w 661035"/>
                      <a:gd name="connsiteY25" fmla="*/ 798196 h 1099185"/>
                      <a:gd name="connsiteX26" fmla="*/ 277307 w 661035"/>
                      <a:gd name="connsiteY26" fmla="*/ 750642 h 1099185"/>
                      <a:gd name="connsiteX27" fmla="*/ 277178 w 661035"/>
                      <a:gd name="connsiteY27" fmla="*/ 750571 h 1099185"/>
                      <a:gd name="connsiteX28" fmla="*/ 284798 w 661035"/>
                      <a:gd name="connsiteY28" fmla="*/ 740093 h 1099185"/>
                      <a:gd name="connsiteX29" fmla="*/ 323850 w 661035"/>
                      <a:gd name="connsiteY29" fmla="*/ 676275 h 1099185"/>
                      <a:gd name="connsiteX30" fmla="*/ 359092 w 661035"/>
                      <a:gd name="connsiteY30" fmla="*/ 597218 h 1099185"/>
                      <a:gd name="connsiteX31" fmla="*/ 220980 w 661035"/>
                      <a:gd name="connsiteY31" fmla="*/ 0 h 1099185"/>
                      <a:gd name="connsiteX32" fmla="*/ 481965 w 661035"/>
                      <a:gd name="connsiteY32" fmla="*/ 141922 h 1099185"/>
                      <a:gd name="connsiteX33" fmla="*/ 575310 w 661035"/>
                      <a:gd name="connsiteY33" fmla="*/ 214313 h 1099185"/>
                      <a:gd name="connsiteX34" fmla="*/ 661035 w 661035"/>
                      <a:gd name="connsiteY34" fmla="*/ 504825 h 1099185"/>
                      <a:gd name="connsiteX35" fmla="*/ 621030 w 661035"/>
                      <a:gd name="connsiteY35" fmla="*/ 739140 h 1099185"/>
                      <a:gd name="connsiteX36" fmla="*/ 360045 w 661035"/>
                      <a:gd name="connsiteY36" fmla="*/ 597218 h 1099185"/>
                      <a:gd name="connsiteX37" fmla="*/ 400050 w 661035"/>
                      <a:gd name="connsiteY37" fmla="*/ 362902 h 1099185"/>
                      <a:gd name="connsiteX38" fmla="*/ 314325 w 661035"/>
                      <a:gd name="connsiteY38" fmla="*/ 72390 h 1099185"/>
                      <a:gd name="connsiteX39" fmla="*/ 220980 w 661035"/>
                      <a:gd name="connsiteY39"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60008 w 661035"/>
                      <a:gd name="connsiteY19" fmla="*/ 935355 h 1099185"/>
                      <a:gd name="connsiteX20" fmla="*/ 135745 w 661035"/>
                      <a:gd name="connsiteY20" fmla="*/ 891807 h 1099185"/>
                      <a:gd name="connsiteX21" fmla="*/ 135255 w 661035"/>
                      <a:gd name="connsiteY21" fmla="*/ 891540 h 1099185"/>
                      <a:gd name="connsiteX22" fmla="*/ 190500 w 661035"/>
                      <a:gd name="connsiteY22" fmla="*/ 847725 h 1099185"/>
                      <a:gd name="connsiteX23" fmla="*/ 239078 w 661035"/>
                      <a:gd name="connsiteY23" fmla="*/ 799148 h 1099185"/>
                      <a:gd name="connsiteX24" fmla="*/ 239078 w 661035"/>
                      <a:gd name="connsiteY24" fmla="*/ 798196 h 1099185"/>
                      <a:gd name="connsiteX25" fmla="*/ 277307 w 661035"/>
                      <a:gd name="connsiteY25" fmla="*/ 750642 h 1099185"/>
                      <a:gd name="connsiteX26" fmla="*/ 277178 w 661035"/>
                      <a:gd name="connsiteY26" fmla="*/ 750571 h 1099185"/>
                      <a:gd name="connsiteX27" fmla="*/ 284798 w 661035"/>
                      <a:gd name="connsiteY27" fmla="*/ 740093 h 1099185"/>
                      <a:gd name="connsiteX28" fmla="*/ 323850 w 661035"/>
                      <a:gd name="connsiteY28" fmla="*/ 676275 h 1099185"/>
                      <a:gd name="connsiteX29" fmla="*/ 359092 w 661035"/>
                      <a:gd name="connsiteY29" fmla="*/ 597218 h 1099185"/>
                      <a:gd name="connsiteX30" fmla="*/ 220980 w 661035"/>
                      <a:gd name="connsiteY30" fmla="*/ 0 h 1099185"/>
                      <a:gd name="connsiteX31" fmla="*/ 481965 w 661035"/>
                      <a:gd name="connsiteY31" fmla="*/ 141922 h 1099185"/>
                      <a:gd name="connsiteX32" fmla="*/ 575310 w 661035"/>
                      <a:gd name="connsiteY32" fmla="*/ 214313 h 1099185"/>
                      <a:gd name="connsiteX33" fmla="*/ 661035 w 661035"/>
                      <a:gd name="connsiteY33" fmla="*/ 504825 h 1099185"/>
                      <a:gd name="connsiteX34" fmla="*/ 621030 w 661035"/>
                      <a:gd name="connsiteY34" fmla="*/ 739140 h 1099185"/>
                      <a:gd name="connsiteX35" fmla="*/ 360045 w 661035"/>
                      <a:gd name="connsiteY35" fmla="*/ 597218 h 1099185"/>
                      <a:gd name="connsiteX36" fmla="*/ 400050 w 661035"/>
                      <a:gd name="connsiteY36" fmla="*/ 362902 h 1099185"/>
                      <a:gd name="connsiteX37" fmla="*/ 314325 w 661035"/>
                      <a:gd name="connsiteY37" fmla="*/ 72390 h 1099185"/>
                      <a:gd name="connsiteX38" fmla="*/ 220980 w 661035"/>
                      <a:gd name="connsiteY38"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319088 w 661035"/>
                      <a:gd name="connsiteY14" fmla="*/ 1077277 h 1099185"/>
                      <a:gd name="connsiteX15" fmla="*/ 260985 w 661035"/>
                      <a:gd name="connsiteY15" fmla="*/ 1099185 h 1099185"/>
                      <a:gd name="connsiteX16" fmla="*/ 0 w 661035"/>
                      <a:gd name="connsiteY16" fmla="*/ 957262 h 1099185"/>
                      <a:gd name="connsiteX17" fmla="*/ 59055 w 661035"/>
                      <a:gd name="connsiteY17" fmla="*/ 935355 h 1099185"/>
                      <a:gd name="connsiteX18" fmla="*/ 60008 w 661035"/>
                      <a:gd name="connsiteY18" fmla="*/ 935355 h 1099185"/>
                      <a:gd name="connsiteX19" fmla="*/ 135745 w 661035"/>
                      <a:gd name="connsiteY19" fmla="*/ 891807 h 1099185"/>
                      <a:gd name="connsiteX20" fmla="*/ 135255 w 661035"/>
                      <a:gd name="connsiteY20" fmla="*/ 891540 h 1099185"/>
                      <a:gd name="connsiteX21" fmla="*/ 190500 w 661035"/>
                      <a:gd name="connsiteY21" fmla="*/ 847725 h 1099185"/>
                      <a:gd name="connsiteX22" fmla="*/ 239078 w 661035"/>
                      <a:gd name="connsiteY22" fmla="*/ 799148 h 1099185"/>
                      <a:gd name="connsiteX23" fmla="*/ 239078 w 661035"/>
                      <a:gd name="connsiteY23" fmla="*/ 798196 h 1099185"/>
                      <a:gd name="connsiteX24" fmla="*/ 277307 w 661035"/>
                      <a:gd name="connsiteY24" fmla="*/ 750642 h 1099185"/>
                      <a:gd name="connsiteX25" fmla="*/ 277178 w 661035"/>
                      <a:gd name="connsiteY25" fmla="*/ 750571 h 1099185"/>
                      <a:gd name="connsiteX26" fmla="*/ 284798 w 661035"/>
                      <a:gd name="connsiteY26" fmla="*/ 740093 h 1099185"/>
                      <a:gd name="connsiteX27" fmla="*/ 323850 w 661035"/>
                      <a:gd name="connsiteY27" fmla="*/ 676275 h 1099185"/>
                      <a:gd name="connsiteX28" fmla="*/ 359092 w 661035"/>
                      <a:gd name="connsiteY28" fmla="*/ 597218 h 1099185"/>
                      <a:gd name="connsiteX29" fmla="*/ 220980 w 661035"/>
                      <a:gd name="connsiteY29" fmla="*/ 0 h 1099185"/>
                      <a:gd name="connsiteX30" fmla="*/ 481965 w 661035"/>
                      <a:gd name="connsiteY30" fmla="*/ 141922 h 1099185"/>
                      <a:gd name="connsiteX31" fmla="*/ 575310 w 661035"/>
                      <a:gd name="connsiteY31" fmla="*/ 214313 h 1099185"/>
                      <a:gd name="connsiteX32" fmla="*/ 661035 w 661035"/>
                      <a:gd name="connsiteY32" fmla="*/ 504825 h 1099185"/>
                      <a:gd name="connsiteX33" fmla="*/ 621030 w 661035"/>
                      <a:gd name="connsiteY33" fmla="*/ 739140 h 1099185"/>
                      <a:gd name="connsiteX34" fmla="*/ 360045 w 661035"/>
                      <a:gd name="connsiteY34" fmla="*/ 597218 h 1099185"/>
                      <a:gd name="connsiteX35" fmla="*/ 400050 w 661035"/>
                      <a:gd name="connsiteY35" fmla="*/ 362902 h 1099185"/>
                      <a:gd name="connsiteX36" fmla="*/ 314325 w 661035"/>
                      <a:gd name="connsiteY36" fmla="*/ 72390 h 1099185"/>
                      <a:gd name="connsiteX37" fmla="*/ 220980 w 661035"/>
                      <a:gd name="connsiteY37"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319088 w 661035"/>
                      <a:gd name="connsiteY13" fmla="*/ 1077277 h 1099185"/>
                      <a:gd name="connsiteX14" fmla="*/ 260985 w 661035"/>
                      <a:gd name="connsiteY14" fmla="*/ 1099185 h 1099185"/>
                      <a:gd name="connsiteX15" fmla="*/ 0 w 661035"/>
                      <a:gd name="connsiteY15" fmla="*/ 957262 h 1099185"/>
                      <a:gd name="connsiteX16" fmla="*/ 59055 w 661035"/>
                      <a:gd name="connsiteY16" fmla="*/ 935355 h 1099185"/>
                      <a:gd name="connsiteX17" fmla="*/ 60008 w 661035"/>
                      <a:gd name="connsiteY17" fmla="*/ 935355 h 1099185"/>
                      <a:gd name="connsiteX18" fmla="*/ 135745 w 661035"/>
                      <a:gd name="connsiteY18" fmla="*/ 891807 h 1099185"/>
                      <a:gd name="connsiteX19" fmla="*/ 135255 w 661035"/>
                      <a:gd name="connsiteY19" fmla="*/ 891540 h 1099185"/>
                      <a:gd name="connsiteX20" fmla="*/ 190500 w 661035"/>
                      <a:gd name="connsiteY20" fmla="*/ 847725 h 1099185"/>
                      <a:gd name="connsiteX21" fmla="*/ 239078 w 661035"/>
                      <a:gd name="connsiteY21" fmla="*/ 799148 h 1099185"/>
                      <a:gd name="connsiteX22" fmla="*/ 239078 w 661035"/>
                      <a:gd name="connsiteY22" fmla="*/ 798196 h 1099185"/>
                      <a:gd name="connsiteX23" fmla="*/ 277307 w 661035"/>
                      <a:gd name="connsiteY23" fmla="*/ 750642 h 1099185"/>
                      <a:gd name="connsiteX24" fmla="*/ 277178 w 661035"/>
                      <a:gd name="connsiteY24" fmla="*/ 750571 h 1099185"/>
                      <a:gd name="connsiteX25" fmla="*/ 284798 w 661035"/>
                      <a:gd name="connsiteY25" fmla="*/ 740093 h 1099185"/>
                      <a:gd name="connsiteX26" fmla="*/ 323850 w 661035"/>
                      <a:gd name="connsiteY26" fmla="*/ 676275 h 1099185"/>
                      <a:gd name="connsiteX27" fmla="*/ 359092 w 661035"/>
                      <a:gd name="connsiteY27" fmla="*/ 597218 h 1099185"/>
                      <a:gd name="connsiteX28" fmla="*/ 220980 w 661035"/>
                      <a:gd name="connsiteY28" fmla="*/ 0 h 1099185"/>
                      <a:gd name="connsiteX29" fmla="*/ 481965 w 661035"/>
                      <a:gd name="connsiteY29" fmla="*/ 141922 h 1099185"/>
                      <a:gd name="connsiteX30" fmla="*/ 575310 w 661035"/>
                      <a:gd name="connsiteY30" fmla="*/ 214313 h 1099185"/>
                      <a:gd name="connsiteX31" fmla="*/ 661035 w 661035"/>
                      <a:gd name="connsiteY31" fmla="*/ 504825 h 1099185"/>
                      <a:gd name="connsiteX32" fmla="*/ 621030 w 661035"/>
                      <a:gd name="connsiteY32" fmla="*/ 739140 h 1099185"/>
                      <a:gd name="connsiteX33" fmla="*/ 360045 w 661035"/>
                      <a:gd name="connsiteY33" fmla="*/ 597218 h 1099185"/>
                      <a:gd name="connsiteX34" fmla="*/ 400050 w 661035"/>
                      <a:gd name="connsiteY34" fmla="*/ 362902 h 1099185"/>
                      <a:gd name="connsiteX35" fmla="*/ 314325 w 661035"/>
                      <a:gd name="connsiteY35" fmla="*/ 72390 h 1099185"/>
                      <a:gd name="connsiteX36" fmla="*/ 220980 w 661035"/>
                      <a:gd name="connsiteY36" fmla="*/ 0 h 1099185"/>
                      <a:gd name="connsiteX0" fmla="*/ 359092 w 661035"/>
                      <a:gd name="connsiteY0" fmla="*/ 597218 h 1112468"/>
                      <a:gd name="connsiteX1" fmla="*/ 620078 w 661035"/>
                      <a:gd name="connsiteY1" fmla="*/ 739140 h 1112468"/>
                      <a:gd name="connsiteX2" fmla="*/ 584835 w 661035"/>
                      <a:gd name="connsiteY2" fmla="*/ 818198 h 1112468"/>
                      <a:gd name="connsiteX3" fmla="*/ 584836 w 661035"/>
                      <a:gd name="connsiteY3" fmla="*/ 818198 h 1112468"/>
                      <a:gd name="connsiteX4" fmla="*/ 545783 w 661035"/>
                      <a:gd name="connsiteY4" fmla="*/ 882015 h 1112468"/>
                      <a:gd name="connsiteX5" fmla="*/ 538930 w 661035"/>
                      <a:gd name="connsiteY5" fmla="*/ 891439 h 1112468"/>
                      <a:gd name="connsiteX6" fmla="*/ 539116 w 661035"/>
                      <a:gd name="connsiteY6" fmla="*/ 891540 h 1112468"/>
                      <a:gd name="connsiteX7" fmla="*/ 500063 w 661035"/>
                      <a:gd name="connsiteY7" fmla="*/ 940118 h 1112468"/>
                      <a:gd name="connsiteX8" fmla="*/ 500063 w 661035"/>
                      <a:gd name="connsiteY8" fmla="*/ 941070 h 1112468"/>
                      <a:gd name="connsiteX9" fmla="*/ 451485 w 661035"/>
                      <a:gd name="connsiteY9" fmla="*/ 989648 h 1112468"/>
                      <a:gd name="connsiteX10" fmla="*/ 396629 w 661035"/>
                      <a:gd name="connsiteY10" fmla="*/ 1033155 h 1112468"/>
                      <a:gd name="connsiteX11" fmla="*/ 397193 w 661035"/>
                      <a:gd name="connsiteY11" fmla="*/ 1033462 h 1112468"/>
                      <a:gd name="connsiteX12" fmla="*/ 320041 w 661035"/>
                      <a:gd name="connsiteY12" fmla="*/ 1076325 h 1112468"/>
                      <a:gd name="connsiteX13" fmla="*/ 319088 w 661035"/>
                      <a:gd name="connsiteY13" fmla="*/ 1077277 h 1112468"/>
                      <a:gd name="connsiteX14" fmla="*/ 247796 w 661035"/>
                      <a:gd name="connsiteY14" fmla="*/ 1112468 h 1112468"/>
                      <a:gd name="connsiteX15" fmla="*/ 0 w 661035"/>
                      <a:gd name="connsiteY15" fmla="*/ 957262 h 1112468"/>
                      <a:gd name="connsiteX16" fmla="*/ 59055 w 661035"/>
                      <a:gd name="connsiteY16" fmla="*/ 935355 h 1112468"/>
                      <a:gd name="connsiteX17" fmla="*/ 60008 w 661035"/>
                      <a:gd name="connsiteY17" fmla="*/ 935355 h 1112468"/>
                      <a:gd name="connsiteX18" fmla="*/ 135745 w 661035"/>
                      <a:gd name="connsiteY18" fmla="*/ 891807 h 1112468"/>
                      <a:gd name="connsiteX19" fmla="*/ 135255 w 661035"/>
                      <a:gd name="connsiteY19" fmla="*/ 891540 h 1112468"/>
                      <a:gd name="connsiteX20" fmla="*/ 190500 w 661035"/>
                      <a:gd name="connsiteY20" fmla="*/ 847725 h 1112468"/>
                      <a:gd name="connsiteX21" fmla="*/ 239078 w 661035"/>
                      <a:gd name="connsiteY21" fmla="*/ 799148 h 1112468"/>
                      <a:gd name="connsiteX22" fmla="*/ 239078 w 661035"/>
                      <a:gd name="connsiteY22" fmla="*/ 798196 h 1112468"/>
                      <a:gd name="connsiteX23" fmla="*/ 277307 w 661035"/>
                      <a:gd name="connsiteY23" fmla="*/ 750642 h 1112468"/>
                      <a:gd name="connsiteX24" fmla="*/ 277178 w 661035"/>
                      <a:gd name="connsiteY24" fmla="*/ 750571 h 1112468"/>
                      <a:gd name="connsiteX25" fmla="*/ 284798 w 661035"/>
                      <a:gd name="connsiteY25" fmla="*/ 740093 h 1112468"/>
                      <a:gd name="connsiteX26" fmla="*/ 323850 w 661035"/>
                      <a:gd name="connsiteY26" fmla="*/ 676275 h 1112468"/>
                      <a:gd name="connsiteX27" fmla="*/ 359092 w 661035"/>
                      <a:gd name="connsiteY27" fmla="*/ 597218 h 1112468"/>
                      <a:gd name="connsiteX28" fmla="*/ 220980 w 661035"/>
                      <a:gd name="connsiteY28" fmla="*/ 0 h 1112468"/>
                      <a:gd name="connsiteX29" fmla="*/ 481965 w 661035"/>
                      <a:gd name="connsiteY29" fmla="*/ 141922 h 1112468"/>
                      <a:gd name="connsiteX30" fmla="*/ 575310 w 661035"/>
                      <a:gd name="connsiteY30" fmla="*/ 214313 h 1112468"/>
                      <a:gd name="connsiteX31" fmla="*/ 661035 w 661035"/>
                      <a:gd name="connsiteY31" fmla="*/ 504825 h 1112468"/>
                      <a:gd name="connsiteX32" fmla="*/ 621030 w 661035"/>
                      <a:gd name="connsiteY32" fmla="*/ 739140 h 1112468"/>
                      <a:gd name="connsiteX33" fmla="*/ 360045 w 661035"/>
                      <a:gd name="connsiteY33" fmla="*/ 597218 h 1112468"/>
                      <a:gd name="connsiteX34" fmla="*/ 400050 w 661035"/>
                      <a:gd name="connsiteY34" fmla="*/ 362902 h 1112468"/>
                      <a:gd name="connsiteX35" fmla="*/ 314325 w 661035"/>
                      <a:gd name="connsiteY35" fmla="*/ 72390 h 1112468"/>
                      <a:gd name="connsiteX36" fmla="*/ 220980 w 661035"/>
                      <a:gd name="connsiteY36" fmla="*/ 0 h 1112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61035" h="1112468">
                        <a:moveTo>
                          <a:pt x="359092" y="597218"/>
                        </a:moveTo>
                        <a:lnTo>
                          <a:pt x="620078" y="739140"/>
                        </a:lnTo>
                        <a:lnTo>
                          <a:pt x="584835" y="818198"/>
                        </a:lnTo>
                        <a:lnTo>
                          <a:pt x="584836" y="818198"/>
                        </a:lnTo>
                        <a:cubicBezTo>
                          <a:pt x="573405" y="840105"/>
                          <a:pt x="560070" y="861060"/>
                          <a:pt x="545783" y="882015"/>
                        </a:cubicBezTo>
                        <a:lnTo>
                          <a:pt x="538930" y="891439"/>
                        </a:lnTo>
                        <a:lnTo>
                          <a:pt x="539116" y="891540"/>
                        </a:lnTo>
                        <a:cubicBezTo>
                          <a:pt x="525780" y="908686"/>
                          <a:pt x="513398" y="924878"/>
                          <a:pt x="500063" y="940118"/>
                        </a:cubicBezTo>
                        <a:lnTo>
                          <a:pt x="500063" y="941070"/>
                        </a:lnTo>
                        <a:cubicBezTo>
                          <a:pt x="483870" y="958215"/>
                          <a:pt x="467678" y="974408"/>
                          <a:pt x="451485" y="989648"/>
                        </a:cubicBezTo>
                        <a:lnTo>
                          <a:pt x="396629" y="1033155"/>
                        </a:lnTo>
                        <a:lnTo>
                          <a:pt x="397193" y="1033462"/>
                        </a:lnTo>
                        <a:cubicBezTo>
                          <a:pt x="371475" y="1049655"/>
                          <a:pt x="346711" y="1063943"/>
                          <a:pt x="320041" y="1076325"/>
                        </a:cubicBezTo>
                        <a:lnTo>
                          <a:pt x="319088" y="1077277"/>
                        </a:lnTo>
                        <a:lnTo>
                          <a:pt x="247796" y="1112468"/>
                        </a:lnTo>
                        <a:lnTo>
                          <a:pt x="0" y="957262"/>
                        </a:lnTo>
                        <a:lnTo>
                          <a:pt x="59055" y="935355"/>
                        </a:lnTo>
                        <a:lnTo>
                          <a:pt x="60008" y="935355"/>
                        </a:lnTo>
                        <a:lnTo>
                          <a:pt x="135745" y="891807"/>
                        </a:lnTo>
                        <a:lnTo>
                          <a:pt x="135255" y="891540"/>
                        </a:lnTo>
                        <a:cubicBezTo>
                          <a:pt x="154305" y="878205"/>
                          <a:pt x="173355" y="863918"/>
                          <a:pt x="190500" y="847725"/>
                        </a:cubicBezTo>
                        <a:cubicBezTo>
                          <a:pt x="207645" y="832486"/>
                          <a:pt x="222885" y="816293"/>
                          <a:pt x="239078" y="799148"/>
                        </a:cubicBezTo>
                        <a:lnTo>
                          <a:pt x="239078" y="798196"/>
                        </a:lnTo>
                        <a:lnTo>
                          <a:pt x="277307" y="750642"/>
                        </a:lnTo>
                        <a:lnTo>
                          <a:pt x="277178" y="750571"/>
                        </a:lnTo>
                        <a:cubicBezTo>
                          <a:pt x="280036" y="746761"/>
                          <a:pt x="281941" y="743903"/>
                          <a:pt x="284798" y="740093"/>
                        </a:cubicBezTo>
                        <a:cubicBezTo>
                          <a:pt x="299086" y="719138"/>
                          <a:pt x="312420" y="698183"/>
                          <a:pt x="323850" y="676275"/>
                        </a:cubicBezTo>
                        <a:cubicBezTo>
                          <a:pt x="337185" y="650558"/>
                          <a:pt x="349567" y="623888"/>
                          <a:pt x="359092" y="597218"/>
                        </a:cubicBezTo>
                        <a:close/>
                        <a:moveTo>
                          <a:pt x="220980" y="0"/>
                        </a:moveTo>
                        <a:lnTo>
                          <a:pt x="481965" y="141922"/>
                        </a:lnTo>
                        <a:cubicBezTo>
                          <a:pt x="521970" y="163830"/>
                          <a:pt x="553403" y="187642"/>
                          <a:pt x="575310" y="214313"/>
                        </a:cubicBezTo>
                        <a:cubicBezTo>
                          <a:pt x="632460" y="281940"/>
                          <a:pt x="661035" y="379095"/>
                          <a:pt x="661035" y="504825"/>
                        </a:cubicBezTo>
                        <a:cubicBezTo>
                          <a:pt x="660083" y="588645"/>
                          <a:pt x="646748" y="666750"/>
                          <a:pt x="621030" y="739140"/>
                        </a:cubicBezTo>
                        <a:lnTo>
                          <a:pt x="360045" y="597218"/>
                        </a:lnTo>
                        <a:cubicBezTo>
                          <a:pt x="386715" y="524827"/>
                          <a:pt x="400050" y="446722"/>
                          <a:pt x="400050" y="362902"/>
                        </a:cubicBezTo>
                        <a:cubicBezTo>
                          <a:pt x="400050" y="237172"/>
                          <a:pt x="371475" y="140970"/>
                          <a:pt x="314325" y="72390"/>
                        </a:cubicBezTo>
                        <a:cubicBezTo>
                          <a:pt x="291465" y="45720"/>
                          <a:pt x="260985" y="20955"/>
                          <a:pt x="220980" y="0"/>
                        </a:cubicBezTo>
                        <a:close/>
                      </a:path>
                    </a:pathLst>
                  </a:custGeom>
                  <a:grpFill/>
                  <a:ln w="9525" cap="flat">
                    <a:noFill/>
                    <a:prstDash val="solid"/>
                    <a:miter/>
                  </a:ln>
                </p:spPr>
                <p:txBody>
                  <a:bodyPr rtlCol="0" anchor="ctr"/>
                  <a:lstStyle/>
                  <a:p>
                    <a:endParaRPr lang="en-US" sz="1350" dirty="0">
                      <a:solidFill>
                        <a:prstClr val="black"/>
                      </a:solidFill>
                    </a:endParaRPr>
                  </a:p>
                </p:txBody>
              </p:sp>
              <p:sp>
                <p:nvSpPr>
                  <p:cNvPr id="70" name="Freeform: Shape 69">
                    <a:extLst>
                      <a:ext uri="{FF2B5EF4-FFF2-40B4-BE49-F238E27FC236}">
                        <a16:creationId xmlns="" xmlns:a16="http://schemas.microsoft.com/office/drawing/2014/main" id="{D113772A-09F4-4D1C-82EE-59CB5A04CCF4}"/>
                      </a:ext>
                    </a:extLst>
                  </p:cNvPr>
                  <p:cNvSpPr/>
                  <p:nvPr/>
                </p:nvSpPr>
                <p:spPr>
                  <a:xfrm>
                    <a:off x="2967026" y="3229268"/>
                    <a:ext cx="673417" cy="247650"/>
                  </a:xfrm>
                  <a:custGeom>
                    <a:avLst/>
                    <a:gdLst>
                      <a:gd name="connsiteX0" fmla="*/ 261937 w 673417"/>
                      <a:gd name="connsiteY0" fmla="*/ 45720 h 247650"/>
                      <a:gd name="connsiteX1" fmla="*/ 288607 w 673417"/>
                      <a:gd name="connsiteY1" fmla="*/ 53340 h 247650"/>
                      <a:gd name="connsiteX2" fmla="*/ 387667 w 673417"/>
                      <a:gd name="connsiteY2" fmla="*/ 93345 h 247650"/>
                      <a:gd name="connsiteX3" fmla="*/ 412432 w 673417"/>
                      <a:gd name="connsiteY3" fmla="*/ 105728 h 247650"/>
                      <a:gd name="connsiteX4" fmla="*/ 673417 w 673417"/>
                      <a:gd name="connsiteY4" fmla="*/ 247650 h 247650"/>
                      <a:gd name="connsiteX5" fmla="*/ 647700 w 673417"/>
                      <a:gd name="connsiteY5" fmla="*/ 235267 h 247650"/>
                      <a:gd name="connsiteX6" fmla="*/ 644991 w 673417"/>
                      <a:gd name="connsiteY6" fmla="*/ 233789 h 247650"/>
                      <a:gd name="connsiteX7" fmla="*/ 549592 w 673417"/>
                      <a:gd name="connsiteY7" fmla="*/ 195262 h 247650"/>
                      <a:gd name="connsiteX8" fmla="*/ 522922 w 673417"/>
                      <a:gd name="connsiteY8" fmla="*/ 186690 h 247650"/>
                      <a:gd name="connsiteX9" fmla="*/ 0 w 673417"/>
                      <a:gd name="connsiteY9" fmla="*/ 0 h 247650"/>
                      <a:gd name="connsiteX10" fmla="*/ 80010 w 673417"/>
                      <a:gd name="connsiteY10" fmla="*/ 11430 h 247650"/>
                      <a:gd name="connsiteX11" fmla="*/ 80421 w 673417"/>
                      <a:gd name="connsiteY11" fmla="*/ 11654 h 247650"/>
                      <a:gd name="connsiteX12" fmla="*/ 185499 w 673417"/>
                      <a:gd name="connsiteY12" fmla="*/ 28933 h 247650"/>
                      <a:gd name="connsiteX13" fmla="*/ 261937 w 673417"/>
                      <a:gd name="connsiteY13" fmla="*/ 45720 h 247650"/>
                      <a:gd name="connsiteX14" fmla="*/ 522922 w 673417"/>
                      <a:gd name="connsiteY14" fmla="*/ 187643 h 247650"/>
                      <a:gd name="connsiteX15" fmla="*/ 340042 w 673417"/>
                      <a:gd name="connsiteY15" fmla="*/ 153353 h 247650"/>
                      <a:gd name="connsiteX16" fmla="*/ 260985 w 673417"/>
                      <a:gd name="connsiteY16" fmla="*/ 141923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3417" h="247650">
                        <a:moveTo>
                          <a:pt x="261937" y="45720"/>
                        </a:moveTo>
                        <a:cubicBezTo>
                          <a:pt x="271462" y="48578"/>
                          <a:pt x="280987" y="50483"/>
                          <a:pt x="288607" y="53340"/>
                        </a:cubicBezTo>
                        <a:cubicBezTo>
                          <a:pt x="323850" y="64770"/>
                          <a:pt x="357187" y="79058"/>
                          <a:pt x="387667" y="93345"/>
                        </a:cubicBezTo>
                        <a:cubicBezTo>
                          <a:pt x="396240" y="97155"/>
                          <a:pt x="404812" y="101917"/>
                          <a:pt x="412432" y="105728"/>
                        </a:cubicBezTo>
                        <a:lnTo>
                          <a:pt x="673417" y="247650"/>
                        </a:lnTo>
                        <a:cubicBezTo>
                          <a:pt x="664845" y="243840"/>
                          <a:pt x="656272" y="239078"/>
                          <a:pt x="647700" y="235267"/>
                        </a:cubicBezTo>
                        <a:lnTo>
                          <a:pt x="644991" y="233789"/>
                        </a:lnTo>
                        <a:lnTo>
                          <a:pt x="549592" y="195262"/>
                        </a:lnTo>
                        <a:cubicBezTo>
                          <a:pt x="541972" y="192405"/>
                          <a:pt x="532447" y="189548"/>
                          <a:pt x="522922" y="186690"/>
                        </a:cubicBezTo>
                        <a:close/>
                        <a:moveTo>
                          <a:pt x="0" y="0"/>
                        </a:moveTo>
                        <a:lnTo>
                          <a:pt x="80010" y="11430"/>
                        </a:lnTo>
                        <a:lnTo>
                          <a:pt x="80421" y="11654"/>
                        </a:lnTo>
                        <a:lnTo>
                          <a:pt x="185499" y="28933"/>
                        </a:lnTo>
                        <a:cubicBezTo>
                          <a:pt x="215979" y="34528"/>
                          <a:pt x="241458" y="40005"/>
                          <a:pt x="261937" y="45720"/>
                        </a:cubicBezTo>
                        <a:lnTo>
                          <a:pt x="522922" y="187643"/>
                        </a:lnTo>
                        <a:cubicBezTo>
                          <a:pt x="481965" y="176213"/>
                          <a:pt x="421004" y="164783"/>
                          <a:pt x="340042" y="153353"/>
                        </a:cubicBezTo>
                        <a:lnTo>
                          <a:pt x="260985" y="141923"/>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71" name="Freeform: Shape 70">
                    <a:extLst>
                      <a:ext uri="{FF2B5EF4-FFF2-40B4-BE49-F238E27FC236}">
                        <a16:creationId xmlns="" xmlns:a16="http://schemas.microsoft.com/office/drawing/2014/main" id="{EE130360-94EB-47DA-9B20-9425A2D818C4}"/>
                      </a:ext>
                    </a:extLst>
                  </p:cNvPr>
                  <p:cNvSpPr/>
                  <p:nvPr/>
                </p:nvSpPr>
                <p:spPr>
                  <a:xfrm>
                    <a:off x="2707091" y="3532163"/>
                    <a:ext cx="257175" cy="1238250"/>
                  </a:xfrm>
                  <a:custGeom>
                    <a:avLst/>
                    <a:gdLst>
                      <a:gd name="connsiteX0" fmla="*/ 260985 w 257175"/>
                      <a:gd name="connsiteY0" fmla="*/ 1244918 h 1238250"/>
                      <a:gd name="connsiteX1" fmla="*/ 0 w 257175"/>
                      <a:gd name="connsiteY1" fmla="*/ 1102995 h 1238250"/>
                      <a:gd name="connsiteX2" fmla="*/ 1905 w 257175"/>
                      <a:gd name="connsiteY2" fmla="*/ 0 h 1238250"/>
                      <a:gd name="connsiteX3" fmla="*/ 262890 w 257175"/>
                      <a:gd name="connsiteY3" fmla="*/ 141922 h 1238250"/>
                    </a:gdLst>
                    <a:ahLst/>
                    <a:cxnLst>
                      <a:cxn ang="0">
                        <a:pos x="connsiteX0" y="connsiteY0"/>
                      </a:cxn>
                      <a:cxn ang="0">
                        <a:pos x="connsiteX1" y="connsiteY1"/>
                      </a:cxn>
                      <a:cxn ang="0">
                        <a:pos x="connsiteX2" y="connsiteY2"/>
                      </a:cxn>
                      <a:cxn ang="0">
                        <a:pos x="connsiteX3" y="connsiteY3"/>
                      </a:cxn>
                    </a:cxnLst>
                    <a:rect l="l" t="t" r="r" b="b"/>
                    <a:pathLst>
                      <a:path w="257175" h="1238250">
                        <a:moveTo>
                          <a:pt x="260985" y="1244918"/>
                        </a:moveTo>
                        <a:lnTo>
                          <a:pt x="0" y="1102995"/>
                        </a:lnTo>
                        <a:lnTo>
                          <a:pt x="1905" y="0"/>
                        </a:lnTo>
                        <a:lnTo>
                          <a:pt x="262890" y="141922"/>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72" name="Freeform: Shape 71">
                    <a:extLst>
                      <a:ext uri="{FF2B5EF4-FFF2-40B4-BE49-F238E27FC236}">
                        <a16:creationId xmlns="" xmlns:a16="http://schemas.microsoft.com/office/drawing/2014/main" id="{54F71D42-7D98-4D72-8ABF-C7257DE6F785}"/>
                      </a:ext>
                    </a:extLst>
                  </p:cNvPr>
                  <p:cNvSpPr/>
                  <p:nvPr/>
                </p:nvSpPr>
                <p:spPr>
                  <a:xfrm>
                    <a:off x="3110832" y="2270955"/>
                    <a:ext cx="457201" cy="495301"/>
                  </a:xfrm>
                  <a:custGeom>
                    <a:avLst/>
                    <a:gdLst>
                      <a:gd name="connsiteX0" fmla="*/ 459105 w 457200"/>
                      <a:gd name="connsiteY0" fmla="*/ 500063 h 495300"/>
                      <a:gd name="connsiteX1" fmla="*/ 198120 w 457200"/>
                      <a:gd name="connsiteY1" fmla="*/ 358140 h 495300"/>
                      <a:gd name="connsiteX2" fmla="*/ 80963 w 457200"/>
                      <a:gd name="connsiteY2" fmla="*/ 62865 h 495300"/>
                      <a:gd name="connsiteX3" fmla="*/ 0 w 457200"/>
                      <a:gd name="connsiteY3" fmla="*/ 0 h 495300"/>
                      <a:gd name="connsiteX4" fmla="*/ 260985 w 457200"/>
                      <a:gd name="connsiteY4" fmla="*/ 141923 h 495300"/>
                      <a:gd name="connsiteX5" fmla="*/ 341948 w 457200"/>
                      <a:gd name="connsiteY5" fmla="*/ 204788 h 495300"/>
                      <a:gd name="connsiteX6" fmla="*/ 459105 w 457200"/>
                      <a:gd name="connsiteY6" fmla="*/ 500063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 h="495300">
                        <a:moveTo>
                          <a:pt x="459105" y="500063"/>
                        </a:moveTo>
                        <a:lnTo>
                          <a:pt x="198120" y="358140"/>
                        </a:lnTo>
                        <a:cubicBezTo>
                          <a:pt x="179070" y="224790"/>
                          <a:pt x="140017" y="126683"/>
                          <a:pt x="80963" y="62865"/>
                        </a:cubicBezTo>
                        <a:cubicBezTo>
                          <a:pt x="57150" y="38100"/>
                          <a:pt x="30480" y="17145"/>
                          <a:pt x="0" y="0"/>
                        </a:cubicBezTo>
                        <a:lnTo>
                          <a:pt x="260985" y="141923"/>
                        </a:lnTo>
                        <a:cubicBezTo>
                          <a:pt x="291465" y="158115"/>
                          <a:pt x="318135" y="179070"/>
                          <a:pt x="341948" y="204788"/>
                        </a:cubicBezTo>
                        <a:cubicBezTo>
                          <a:pt x="401955" y="268605"/>
                          <a:pt x="441008" y="366713"/>
                          <a:pt x="459105" y="500063"/>
                        </a:cubicBezTo>
                      </a:path>
                    </a:pathLst>
                  </a:custGeom>
                  <a:grpFill/>
                  <a:ln w="9525" cap="flat">
                    <a:noFill/>
                    <a:prstDash val="solid"/>
                    <a:miter/>
                  </a:ln>
                </p:spPr>
                <p:txBody>
                  <a:bodyPr rtlCol="0" anchor="ctr"/>
                  <a:lstStyle/>
                  <a:p>
                    <a:endParaRPr lang="en-US" sz="1350" dirty="0">
                      <a:solidFill>
                        <a:prstClr val="black"/>
                      </a:solidFill>
                    </a:endParaRPr>
                  </a:p>
                </p:txBody>
              </p:sp>
              <p:sp>
                <p:nvSpPr>
                  <p:cNvPr id="73" name="Freeform: Shape 72">
                    <a:extLst>
                      <a:ext uri="{FF2B5EF4-FFF2-40B4-BE49-F238E27FC236}">
                        <a16:creationId xmlns="" xmlns:a16="http://schemas.microsoft.com/office/drawing/2014/main" id="{AD847D27-5E4A-4825-9586-C0C8432BE2B8}"/>
                      </a:ext>
                    </a:extLst>
                  </p:cNvPr>
                  <p:cNvSpPr/>
                  <p:nvPr/>
                </p:nvSpPr>
                <p:spPr>
                  <a:xfrm>
                    <a:off x="2541356" y="3138780"/>
                    <a:ext cx="428625" cy="200026"/>
                  </a:xfrm>
                  <a:custGeom>
                    <a:avLst/>
                    <a:gdLst>
                      <a:gd name="connsiteX0" fmla="*/ 0 w 428625"/>
                      <a:gd name="connsiteY0" fmla="*/ 0 h 200026"/>
                      <a:gd name="connsiteX1" fmla="*/ 17145 w 428625"/>
                      <a:gd name="connsiteY1" fmla="*/ 8573 h 200026"/>
                      <a:gd name="connsiteX2" fmla="*/ 109538 w 428625"/>
                      <a:gd name="connsiteY2" fmla="*/ 44768 h 200026"/>
                      <a:gd name="connsiteX3" fmla="*/ 370023 w 428625"/>
                      <a:gd name="connsiteY3" fmla="*/ 186418 h 200026"/>
                      <a:gd name="connsiteX4" fmla="*/ 110490 w 428625"/>
                      <a:gd name="connsiteY4" fmla="*/ 44768 h 200026"/>
                      <a:gd name="connsiteX5" fmla="*/ 168592 w 428625"/>
                      <a:gd name="connsiteY5" fmla="*/ 59056 h 200026"/>
                      <a:gd name="connsiteX6" fmla="*/ 428625 w 428625"/>
                      <a:gd name="connsiteY6" fmla="*/ 200026 h 200026"/>
                      <a:gd name="connsiteX7" fmla="*/ 370523 w 428625"/>
                      <a:gd name="connsiteY7" fmla="*/ 186691 h 200026"/>
                      <a:gd name="connsiteX8" fmla="*/ 370517 w 428625"/>
                      <a:gd name="connsiteY8" fmla="*/ 186688 h 200026"/>
                      <a:gd name="connsiteX9" fmla="*/ 278130 w 428625"/>
                      <a:gd name="connsiteY9" fmla="*/ 150495 h 200026"/>
                      <a:gd name="connsiteX10" fmla="*/ 260985 w 428625"/>
                      <a:gd name="connsiteY10" fmla="*/ 141923 h 20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8625" h="200026">
                        <a:moveTo>
                          <a:pt x="0" y="0"/>
                        </a:moveTo>
                        <a:cubicBezTo>
                          <a:pt x="5715" y="2858"/>
                          <a:pt x="11430" y="5715"/>
                          <a:pt x="17145" y="8573"/>
                        </a:cubicBezTo>
                        <a:cubicBezTo>
                          <a:pt x="44767" y="21908"/>
                          <a:pt x="75248" y="34290"/>
                          <a:pt x="109538" y="44768"/>
                        </a:cubicBezTo>
                        <a:lnTo>
                          <a:pt x="370023" y="186418"/>
                        </a:lnTo>
                        <a:lnTo>
                          <a:pt x="110490" y="44768"/>
                        </a:lnTo>
                        <a:lnTo>
                          <a:pt x="168592" y="59056"/>
                        </a:lnTo>
                        <a:lnTo>
                          <a:pt x="428625" y="200026"/>
                        </a:lnTo>
                        <a:lnTo>
                          <a:pt x="370523" y="186691"/>
                        </a:lnTo>
                        <a:lnTo>
                          <a:pt x="370517" y="186688"/>
                        </a:lnTo>
                        <a:lnTo>
                          <a:pt x="278130" y="150495"/>
                        </a:lnTo>
                        <a:cubicBezTo>
                          <a:pt x="272415" y="147638"/>
                          <a:pt x="266700" y="144780"/>
                          <a:pt x="260985" y="141923"/>
                        </a:cubicBezTo>
                        <a:close/>
                      </a:path>
                    </a:pathLst>
                  </a:custGeom>
                  <a:grpFill/>
                  <a:ln w="9525" cap="flat">
                    <a:noFill/>
                    <a:prstDash val="solid"/>
                    <a:miter/>
                  </a:ln>
                </p:spPr>
                <p:txBody>
                  <a:bodyPr rtlCol="0" anchor="ctr"/>
                  <a:lstStyle/>
                  <a:p>
                    <a:endParaRPr lang="en-US" sz="1350" dirty="0">
                      <a:solidFill>
                        <a:prstClr val="black"/>
                      </a:solidFill>
                    </a:endParaRPr>
                  </a:p>
                </p:txBody>
              </p:sp>
              <p:sp>
                <p:nvSpPr>
                  <p:cNvPr id="74" name="Freeform: Shape 73">
                    <a:extLst>
                      <a:ext uri="{FF2B5EF4-FFF2-40B4-BE49-F238E27FC236}">
                        <a16:creationId xmlns="" xmlns:a16="http://schemas.microsoft.com/office/drawing/2014/main" id="{FBC8F3F7-E7EA-4E0C-82B1-9EB91449D661}"/>
                      </a:ext>
                    </a:extLst>
                  </p:cNvPr>
                  <p:cNvSpPr/>
                  <p:nvPr/>
                </p:nvSpPr>
                <p:spPr>
                  <a:xfrm>
                    <a:off x="2969883" y="1938632"/>
                    <a:ext cx="618767" cy="219303"/>
                  </a:xfrm>
                  <a:custGeom>
                    <a:avLst/>
                    <a:gdLst>
                      <a:gd name="connsiteX0" fmla="*/ 323751 w 603786"/>
                      <a:gd name="connsiteY0" fmla="*/ 66771 h 218219"/>
                      <a:gd name="connsiteX1" fmla="*/ 342801 w 603786"/>
                      <a:gd name="connsiteY1" fmla="*/ 76296 h 218219"/>
                      <a:gd name="connsiteX2" fmla="*/ 603786 w 603786"/>
                      <a:gd name="connsiteY2" fmla="*/ 218219 h 218219"/>
                      <a:gd name="connsiteX3" fmla="*/ 584736 w 603786"/>
                      <a:gd name="connsiteY3" fmla="*/ 208694 h 218219"/>
                      <a:gd name="connsiteX4" fmla="*/ 0 w 603786"/>
                      <a:gd name="connsiteY4" fmla="*/ 0 h 218219"/>
                      <a:gd name="connsiteX5" fmla="*/ 100965 w 603786"/>
                      <a:gd name="connsiteY5" fmla="*/ 2857 h 218219"/>
                      <a:gd name="connsiteX6" fmla="*/ 102772 w 603786"/>
                      <a:gd name="connsiteY6" fmla="*/ 3833 h 218219"/>
                      <a:gd name="connsiteX7" fmla="*/ 214213 w 603786"/>
                      <a:gd name="connsiteY7" fmla="*/ 22860 h 218219"/>
                      <a:gd name="connsiteX8" fmla="*/ 236092 w 603786"/>
                      <a:gd name="connsiteY8" fmla="*/ 34757 h 218219"/>
                      <a:gd name="connsiteX9" fmla="*/ 323751 w 603786"/>
                      <a:gd name="connsiteY9" fmla="*/ 66772 h 218219"/>
                      <a:gd name="connsiteX10" fmla="*/ 584736 w 603786"/>
                      <a:gd name="connsiteY10" fmla="*/ 208695 h 218219"/>
                      <a:gd name="connsiteX11" fmla="*/ 475198 w 603786"/>
                      <a:gd name="connsiteY11" fmla="*/ 168690 h 218219"/>
                      <a:gd name="connsiteX12" fmla="*/ 464489 w 603786"/>
                      <a:gd name="connsiteY12" fmla="*/ 162866 h 218219"/>
                      <a:gd name="connsiteX13" fmla="*/ 358041 w 603786"/>
                      <a:gd name="connsiteY13" fmla="*/ 143827 h 218219"/>
                      <a:gd name="connsiteX14" fmla="*/ 357901 w 603786"/>
                      <a:gd name="connsiteY14" fmla="*/ 143751 h 218219"/>
                      <a:gd name="connsiteX15" fmla="*/ 260033 w 603786"/>
                      <a:gd name="connsiteY15" fmla="*/ 141922 h 218219"/>
                      <a:gd name="connsiteX0" fmla="*/ 323751 w 603786"/>
                      <a:gd name="connsiteY0" fmla="*/ 66771 h 218219"/>
                      <a:gd name="connsiteX1" fmla="*/ 342801 w 603786"/>
                      <a:gd name="connsiteY1" fmla="*/ 76296 h 218219"/>
                      <a:gd name="connsiteX2" fmla="*/ 603786 w 603786"/>
                      <a:gd name="connsiteY2" fmla="*/ 218219 h 218219"/>
                      <a:gd name="connsiteX3" fmla="*/ 584736 w 603786"/>
                      <a:gd name="connsiteY3" fmla="*/ 208694 h 218219"/>
                      <a:gd name="connsiteX4" fmla="*/ 323751 w 603786"/>
                      <a:gd name="connsiteY4" fmla="*/ 66771 h 218219"/>
                      <a:gd name="connsiteX5" fmla="*/ 0 w 603786"/>
                      <a:gd name="connsiteY5" fmla="*/ 0 h 218219"/>
                      <a:gd name="connsiteX6" fmla="*/ 100965 w 603786"/>
                      <a:gd name="connsiteY6" fmla="*/ 2857 h 218219"/>
                      <a:gd name="connsiteX7" fmla="*/ 102772 w 603786"/>
                      <a:gd name="connsiteY7" fmla="*/ 3833 h 218219"/>
                      <a:gd name="connsiteX8" fmla="*/ 214213 w 603786"/>
                      <a:gd name="connsiteY8" fmla="*/ 22860 h 218219"/>
                      <a:gd name="connsiteX9" fmla="*/ 323751 w 603786"/>
                      <a:gd name="connsiteY9" fmla="*/ 66772 h 218219"/>
                      <a:gd name="connsiteX10" fmla="*/ 584736 w 603786"/>
                      <a:gd name="connsiteY10" fmla="*/ 208695 h 218219"/>
                      <a:gd name="connsiteX11" fmla="*/ 475198 w 603786"/>
                      <a:gd name="connsiteY11" fmla="*/ 168690 h 218219"/>
                      <a:gd name="connsiteX12" fmla="*/ 464489 w 603786"/>
                      <a:gd name="connsiteY12" fmla="*/ 162866 h 218219"/>
                      <a:gd name="connsiteX13" fmla="*/ 358041 w 603786"/>
                      <a:gd name="connsiteY13" fmla="*/ 143827 h 218219"/>
                      <a:gd name="connsiteX14" fmla="*/ 357901 w 603786"/>
                      <a:gd name="connsiteY14" fmla="*/ 143751 h 218219"/>
                      <a:gd name="connsiteX15" fmla="*/ 260033 w 603786"/>
                      <a:gd name="connsiteY15" fmla="*/ 141922 h 218219"/>
                      <a:gd name="connsiteX16" fmla="*/ 0 w 603786"/>
                      <a:gd name="connsiteY16" fmla="*/ 0 h 218219"/>
                      <a:gd name="connsiteX0" fmla="*/ 323751 w 603786"/>
                      <a:gd name="connsiteY0" fmla="*/ 66771 h 218219"/>
                      <a:gd name="connsiteX1" fmla="*/ 603786 w 603786"/>
                      <a:gd name="connsiteY1" fmla="*/ 218219 h 218219"/>
                      <a:gd name="connsiteX2" fmla="*/ 584736 w 603786"/>
                      <a:gd name="connsiteY2" fmla="*/ 208694 h 218219"/>
                      <a:gd name="connsiteX3" fmla="*/ 323751 w 603786"/>
                      <a:gd name="connsiteY3" fmla="*/ 66771 h 218219"/>
                      <a:gd name="connsiteX4" fmla="*/ 0 w 603786"/>
                      <a:gd name="connsiteY4" fmla="*/ 0 h 218219"/>
                      <a:gd name="connsiteX5" fmla="*/ 100965 w 603786"/>
                      <a:gd name="connsiteY5" fmla="*/ 2857 h 218219"/>
                      <a:gd name="connsiteX6" fmla="*/ 102772 w 603786"/>
                      <a:gd name="connsiteY6" fmla="*/ 3833 h 218219"/>
                      <a:gd name="connsiteX7" fmla="*/ 214213 w 603786"/>
                      <a:gd name="connsiteY7" fmla="*/ 22860 h 218219"/>
                      <a:gd name="connsiteX8" fmla="*/ 323751 w 603786"/>
                      <a:gd name="connsiteY8" fmla="*/ 66772 h 218219"/>
                      <a:gd name="connsiteX9" fmla="*/ 584736 w 603786"/>
                      <a:gd name="connsiteY9" fmla="*/ 208695 h 218219"/>
                      <a:gd name="connsiteX10" fmla="*/ 475198 w 603786"/>
                      <a:gd name="connsiteY10" fmla="*/ 168690 h 218219"/>
                      <a:gd name="connsiteX11" fmla="*/ 464489 w 603786"/>
                      <a:gd name="connsiteY11" fmla="*/ 162866 h 218219"/>
                      <a:gd name="connsiteX12" fmla="*/ 358041 w 603786"/>
                      <a:gd name="connsiteY12" fmla="*/ 143827 h 218219"/>
                      <a:gd name="connsiteX13" fmla="*/ 357901 w 603786"/>
                      <a:gd name="connsiteY13" fmla="*/ 143751 h 218219"/>
                      <a:gd name="connsiteX14" fmla="*/ 260033 w 603786"/>
                      <a:gd name="connsiteY14" fmla="*/ 141922 h 218219"/>
                      <a:gd name="connsiteX15" fmla="*/ 0 w 603786"/>
                      <a:gd name="connsiteY15" fmla="*/ 0 h 218219"/>
                      <a:gd name="connsiteX0" fmla="*/ 323751 w 584736"/>
                      <a:gd name="connsiteY0" fmla="*/ 66771 h 208695"/>
                      <a:gd name="connsiteX1" fmla="*/ 584736 w 584736"/>
                      <a:gd name="connsiteY1" fmla="*/ 208694 h 208695"/>
                      <a:gd name="connsiteX2" fmla="*/ 323751 w 584736"/>
                      <a:gd name="connsiteY2" fmla="*/ 66771 h 208695"/>
                      <a:gd name="connsiteX3" fmla="*/ 0 w 584736"/>
                      <a:gd name="connsiteY3" fmla="*/ 0 h 208695"/>
                      <a:gd name="connsiteX4" fmla="*/ 100965 w 584736"/>
                      <a:gd name="connsiteY4" fmla="*/ 2857 h 208695"/>
                      <a:gd name="connsiteX5" fmla="*/ 102772 w 584736"/>
                      <a:gd name="connsiteY5" fmla="*/ 3833 h 208695"/>
                      <a:gd name="connsiteX6" fmla="*/ 214213 w 584736"/>
                      <a:gd name="connsiteY6" fmla="*/ 22860 h 208695"/>
                      <a:gd name="connsiteX7" fmla="*/ 323751 w 584736"/>
                      <a:gd name="connsiteY7" fmla="*/ 66772 h 208695"/>
                      <a:gd name="connsiteX8" fmla="*/ 584736 w 584736"/>
                      <a:gd name="connsiteY8" fmla="*/ 208695 h 208695"/>
                      <a:gd name="connsiteX9" fmla="*/ 475198 w 584736"/>
                      <a:gd name="connsiteY9" fmla="*/ 168690 h 208695"/>
                      <a:gd name="connsiteX10" fmla="*/ 464489 w 584736"/>
                      <a:gd name="connsiteY10" fmla="*/ 162866 h 208695"/>
                      <a:gd name="connsiteX11" fmla="*/ 358041 w 584736"/>
                      <a:gd name="connsiteY11" fmla="*/ 143827 h 208695"/>
                      <a:gd name="connsiteX12" fmla="*/ 357901 w 584736"/>
                      <a:gd name="connsiteY12" fmla="*/ 143751 h 208695"/>
                      <a:gd name="connsiteX13" fmla="*/ 260033 w 584736"/>
                      <a:gd name="connsiteY13" fmla="*/ 141922 h 208695"/>
                      <a:gd name="connsiteX14" fmla="*/ 0 w 584736"/>
                      <a:gd name="connsiteY14" fmla="*/ 0 h 208695"/>
                      <a:gd name="connsiteX0" fmla="*/ 323751 w 615997"/>
                      <a:gd name="connsiteY0" fmla="*/ 66771 h 216510"/>
                      <a:gd name="connsiteX1" fmla="*/ 584736 w 615997"/>
                      <a:gd name="connsiteY1" fmla="*/ 208694 h 216510"/>
                      <a:gd name="connsiteX2" fmla="*/ 323751 w 615997"/>
                      <a:gd name="connsiteY2" fmla="*/ 66771 h 216510"/>
                      <a:gd name="connsiteX3" fmla="*/ 0 w 615997"/>
                      <a:gd name="connsiteY3" fmla="*/ 0 h 216510"/>
                      <a:gd name="connsiteX4" fmla="*/ 100965 w 615997"/>
                      <a:gd name="connsiteY4" fmla="*/ 2857 h 216510"/>
                      <a:gd name="connsiteX5" fmla="*/ 102772 w 615997"/>
                      <a:gd name="connsiteY5" fmla="*/ 3833 h 216510"/>
                      <a:gd name="connsiteX6" fmla="*/ 214213 w 615997"/>
                      <a:gd name="connsiteY6" fmla="*/ 22860 h 216510"/>
                      <a:gd name="connsiteX7" fmla="*/ 323751 w 615997"/>
                      <a:gd name="connsiteY7" fmla="*/ 66772 h 216510"/>
                      <a:gd name="connsiteX8" fmla="*/ 615997 w 615997"/>
                      <a:gd name="connsiteY8" fmla="*/ 216510 h 216510"/>
                      <a:gd name="connsiteX9" fmla="*/ 475198 w 615997"/>
                      <a:gd name="connsiteY9" fmla="*/ 168690 h 216510"/>
                      <a:gd name="connsiteX10" fmla="*/ 464489 w 615997"/>
                      <a:gd name="connsiteY10" fmla="*/ 162866 h 216510"/>
                      <a:gd name="connsiteX11" fmla="*/ 358041 w 615997"/>
                      <a:gd name="connsiteY11" fmla="*/ 143827 h 216510"/>
                      <a:gd name="connsiteX12" fmla="*/ 357901 w 615997"/>
                      <a:gd name="connsiteY12" fmla="*/ 143751 h 216510"/>
                      <a:gd name="connsiteX13" fmla="*/ 260033 w 615997"/>
                      <a:gd name="connsiteY13" fmla="*/ 141922 h 216510"/>
                      <a:gd name="connsiteX14" fmla="*/ 0 w 615997"/>
                      <a:gd name="connsiteY14" fmla="*/ 0 h 216510"/>
                      <a:gd name="connsiteX0" fmla="*/ 323751 w 618767"/>
                      <a:gd name="connsiteY0" fmla="*/ 66771 h 219303"/>
                      <a:gd name="connsiteX1" fmla="*/ 584736 w 618767"/>
                      <a:gd name="connsiteY1" fmla="*/ 208694 h 219303"/>
                      <a:gd name="connsiteX2" fmla="*/ 323751 w 618767"/>
                      <a:gd name="connsiteY2" fmla="*/ 66771 h 219303"/>
                      <a:gd name="connsiteX3" fmla="*/ 0 w 618767"/>
                      <a:gd name="connsiteY3" fmla="*/ 0 h 219303"/>
                      <a:gd name="connsiteX4" fmla="*/ 100965 w 618767"/>
                      <a:gd name="connsiteY4" fmla="*/ 2857 h 219303"/>
                      <a:gd name="connsiteX5" fmla="*/ 102772 w 618767"/>
                      <a:gd name="connsiteY5" fmla="*/ 3833 h 219303"/>
                      <a:gd name="connsiteX6" fmla="*/ 214213 w 618767"/>
                      <a:gd name="connsiteY6" fmla="*/ 22860 h 219303"/>
                      <a:gd name="connsiteX7" fmla="*/ 323751 w 618767"/>
                      <a:gd name="connsiteY7" fmla="*/ 66772 h 219303"/>
                      <a:gd name="connsiteX8" fmla="*/ 615997 w 618767"/>
                      <a:gd name="connsiteY8" fmla="*/ 216510 h 219303"/>
                      <a:gd name="connsiteX9" fmla="*/ 464489 w 618767"/>
                      <a:gd name="connsiteY9" fmla="*/ 162866 h 219303"/>
                      <a:gd name="connsiteX10" fmla="*/ 358041 w 618767"/>
                      <a:gd name="connsiteY10" fmla="*/ 143827 h 219303"/>
                      <a:gd name="connsiteX11" fmla="*/ 357901 w 618767"/>
                      <a:gd name="connsiteY11" fmla="*/ 143751 h 219303"/>
                      <a:gd name="connsiteX12" fmla="*/ 260033 w 618767"/>
                      <a:gd name="connsiteY12" fmla="*/ 141922 h 219303"/>
                      <a:gd name="connsiteX13" fmla="*/ 0 w 618767"/>
                      <a:gd name="connsiteY13" fmla="*/ 0 h 219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8767" h="219303">
                        <a:moveTo>
                          <a:pt x="323751" y="66771"/>
                        </a:moveTo>
                        <a:lnTo>
                          <a:pt x="584736" y="208694"/>
                        </a:lnTo>
                        <a:lnTo>
                          <a:pt x="323751" y="66771"/>
                        </a:lnTo>
                        <a:close/>
                        <a:moveTo>
                          <a:pt x="0" y="0"/>
                        </a:moveTo>
                        <a:lnTo>
                          <a:pt x="100965" y="2857"/>
                        </a:lnTo>
                        <a:lnTo>
                          <a:pt x="102772" y="3833"/>
                        </a:lnTo>
                        <a:lnTo>
                          <a:pt x="214213" y="22860"/>
                        </a:lnTo>
                        <a:lnTo>
                          <a:pt x="323751" y="66772"/>
                        </a:lnTo>
                        <a:lnTo>
                          <a:pt x="615997" y="216510"/>
                        </a:lnTo>
                        <a:cubicBezTo>
                          <a:pt x="639453" y="232526"/>
                          <a:pt x="507482" y="174980"/>
                          <a:pt x="464489" y="162866"/>
                        </a:cubicBezTo>
                        <a:lnTo>
                          <a:pt x="358041" y="143827"/>
                        </a:lnTo>
                        <a:cubicBezTo>
                          <a:pt x="357994" y="143802"/>
                          <a:pt x="357948" y="143776"/>
                          <a:pt x="357901" y="143751"/>
                        </a:cubicBezTo>
                        <a:lnTo>
                          <a:pt x="260033" y="141922"/>
                        </a:lnTo>
                        <a:lnTo>
                          <a:pt x="0" y="0"/>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75" name="Freeform: Shape 74">
                    <a:extLst>
                      <a:ext uri="{FF2B5EF4-FFF2-40B4-BE49-F238E27FC236}">
                        <a16:creationId xmlns="" xmlns:a16="http://schemas.microsoft.com/office/drawing/2014/main" id="{75F4C58D-06F2-4C1A-9546-C42BED8D3EDF}"/>
                      </a:ext>
                    </a:extLst>
                  </p:cNvPr>
                  <p:cNvSpPr/>
                  <p:nvPr/>
                </p:nvSpPr>
                <p:spPr>
                  <a:xfrm>
                    <a:off x="2709948" y="2277720"/>
                    <a:ext cx="257175" cy="1066800"/>
                  </a:xfrm>
                  <a:custGeom>
                    <a:avLst/>
                    <a:gdLst>
                      <a:gd name="connsiteX0" fmla="*/ 260033 w 257175"/>
                      <a:gd name="connsiteY0" fmla="*/ 1070610 h 1066800"/>
                      <a:gd name="connsiteX1" fmla="*/ 0 w 257175"/>
                      <a:gd name="connsiteY1" fmla="*/ 929640 h 1066800"/>
                      <a:gd name="connsiteX2" fmla="*/ 1905 w 257175"/>
                      <a:gd name="connsiteY2" fmla="*/ 0 h 1066800"/>
                      <a:gd name="connsiteX3" fmla="*/ 261938 w 257175"/>
                      <a:gd name="connsiteY3" fmla="*/ 141922 h 1066800"/>
                    </a:gdLst>
                    <a:ahLst/>
                    <a:cxnLst>
                      <a:cxn ang="0">
                        <a:pos x="connsiteX0" y="connsiteY0"/>
                      </a:cxn>
                      <a:cxn ang="0">
                        <a:pos x="connsiteX1" y="connsiteY1"/>
                      </a:cxn>
                      <a:cxn ang="0">
                        <a:pos x="connsiteX2" y="connsiteY2"/>
                      </a:cxn>
                      <a:cxn ang="0">
                        <a:pos x="connsiteX3" y="connsiteY3"/>
                      </a:cxn>
                    </a:cxnLst>
                    <a:rect l="l" t="t" r="r" b="b"/>
                    <a:pathLst>
                      <a:path w="257175" h="1066800">
                        <a:moveTo>
                          <a:pt x="260033" y="1070610"/>
                        </a:moveTo>
                        <a:lnTo>
                          <a:pt x="0" y="929640"/>
                        </a:lnTo>
                        <a:lnTo>
                          <a:pt x="1905" y="0"/>
                        </a:lnTo>
                        <a:lnTo>
                          <a:pt x="261938" y="141922"/>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76" name="Freeform: Shape 75">
                    <a:extLst>
                      <a:ext uri="{FF2B5EF4-FFF2-40B4-BE49-F238E27FC236}">
                        <a16:creationId xmlns="" xmlns:a16="http://schemas.microsoft.com/office/drawing/2014/main" id="{9A7E2375-9395-4B49-ABD1-CCE9CD9DDE09}"/>
                      </a:ext>
                    </a:extLst>
                  </p:cNvPr>
                  <p:cNvSpPr/>
                  <p:nvPr/>
                </p:nvSpPr>
                <p:spPr>
                  <a:xfrm>
                    <a:off x="2708898" y="1774680"/>
                    <a:ext cx="521969" cy="178118"/>
                  </a:xfrm>
                  <a:custGeom>
                    <a:avLst/>
                    <a:gdLst>
                      <a:gd name="connsiteX0" fmla="*/ 230505 w 521970"/>
                      <a:gd name="connsiteY0" fmla="*/ 2858 h 178118"/>
                      <a:gd name="connsiteX1" fmla="*/ 490537 w 521970"/>
                      <a:gd name="connsiteY1" fmla="*/ 144781 h 178118"/>
                      <a:gd name="connsiteX2" fmla="*/ 302895 w 521970"/>
                      <a:gd name="connsiteY2" fmla="*/ 172403 h 178118"/>
                      <a:gd name="connsiteX3" fmla="*/ 260032 w 521970"/>
                      <a:gd name="connsiteY3" fmla="*/ 178118 h 178118"/>
                      <a:gd name="connsiteX4" fmla="*/ 0 w 521970"/>
                      <a:gd name="connsiteY4" fmla="*/ 37148 h 178118"/>
                      <a:gd name="connsiteX5" fmla="*/ 41910 w 521970"/>
                      <a:gd name="connsiteY5" fmla="*/ 30480 h 178118"/>
                      <a:gd name="connsiteX6" fmla="*/ 41912 w 521970"/>
                      <a:gd name="connsiteY6" fmla="*/ 30481 h 178118"/>
                      <a:gd name="connsiteX7" fmla="*/ 260985 w 521970"/>
                      <a:gd name="connsiteY7" fmla="*/ 0 h 178118"/>
                      <a:gd name="connsiteX8" fmla="*/ 521970 w 521970"/>
                      <a:gd name="connsiteY8" fmla="*/ 141923 h 178118"/>
                      <a:gd name="connsiteX9" fmla="*/ 490537 w 521970"/>
                      <a:gd name="connsiteY9" fmla="*/ 144780 h 178118"/>
                      <a:gd name="connsiteX10" fmla="*/ 230505 w 521970"/>
                      <a:gd name="connsiteY10" fmla="*/ 2858 h 178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970" h="178118">
                        <a:moveTo>
                          <a:pt x="230505" y="2858"/>
                        </a:moveTo>
                        <a:lnTo>
                          <a:pt x="490537" y="144781"/>
                        </a:lnTo>
                        <a:lnTo>
                          <a:pt x="302895" y="172403"/>
                        </a:lnTo>
                        <a:lnTo>
                          <a:pt x="260032" y="178118"/>
                        </a:lnTo>
                        <a:lnTo>
                          <a:pt x="0" y="37148"/>
                        </a:lnTo>
                        <a:lnTo>
                          <a:pt x="41910" y="30480"/>
                        </a:lnTo>
                        <a:lnTo>
                          <a:pt x="41912" y="30481"/>
                        </a:lnTo>
                        <a:close/>
                        <a:moveTo>
                          <a:pt x="260985" y="0"/>
                        </a:moveTo>
                        <a:lnTo>
                          <a:pt x="521970" y="141923"/>
                        </a:lnTo>
                        <a:lnTo>
                          <a:pt x="490537" y="144780"/>
                        </a:lnTo>
                        <a:lnTo>
                          <a:pt x="230505" y="2858"/>
                        </a:lnTo>
                        <a:close/>
                      </a:path>
                    </a:pathLst>
                  </a:custGeom>
                  <a:solidFill>
                    <a:schemeClr val="bg1">
                      <a:lumMod val="95000"/>
                    </a:schemeClr>
                  </a:solidFill>
                  <a:ln w="9525" cap="flat">
                    <a:noFill/>
                    <a:prstDash val="solid"/>
                    <a:miter/>
                  </a:ln>
                </p:spPr>
                <p:txBody>
                  <a:bodyPr rtlCol="0" anchor="ctr"/>
                  <a:lstStyle/>
                  <a:p>
                    <a:endParaRPr lang="en-US" sz="1350" dirty="0">
                      <a:solidFill>
                        <a:prstClr val="black"/>
                      </a:solidFill>
                    </a:endParaRPr>
                  </a:p>
                </p:txBody>
              </p:sp>
            </p:grpSp>
            <p:sp>
              <p:nvSpPr>
                <p:cNvPr id="60" name="Freeform: Shape 59">
                  <a:extLst>
                    <a:ext uri="{FF2B5EF4-FFF2-40B4-BE49-F238E27FC236}">
                      <a16:creationId xmlns="" xmlns:a16="http://schemas.microsoft.com/office/drawing/2014/main" id="{1454EABB-6CD6-439A-B02B-6EDF30909757}"/>
                    </a:ext>
                  </a:extLst>
                </p:cNvPr>
                <p:cNvSpPr/>
                <p:nvPr/>
              </p:nvSpPr>
              <p:spPr>
                <a:xfrm>
                  <a:off x="12579689" y="4661548"/>
                  <a:ext cx="730421" cy="1493305"/>
                </a:xfrm>
                <a:custGeom>
                  <a:avLst/>
                  <a:gdLst>
                    <a:gd name="connsiteX0" fmla="*/ 1669733 w 1714500"/>
                    <a:gd name="connsiteY0" fmla="*/ 1870710 h 3505200"/>
                    <a:gd name="connsiteX1" fmla="*/ 1720215 w 1714500"/>
                    <a:gd name="connsiteY1" fmla="*/ 2166938 h 3505200"/>
                    <a:gd name="connsiteX2" fmla="*/ 1507808 w 1714500"/>
                    <a:gd name="connsiteY2" fmla="*/ 2795588 h 3505200"/>
                    <a:gd name="connsiteX3" fmla="*/ 1121093 w 1714500"/>
                    <a:gd name="connsiteY3" fmla="*/ 3084195 h 3505200"/>
                    <a:gd name="connsiteX4" fmla="*/ 991553 w 1714500"/>
                    <a:gd name="connsiteY4" fmla="*/ 3120390 h 3505200"/>
                    <a:gd name="connsiteX5" fmla="*/ 990600 w 1714500"/>
                    <a:gd name="connsiteY5" fmla="*/ 3466148 h 3505200"/>
                    <a:gd name="connsiteX6" fmla="*/ 960120 w 1714500"/>
                    <a:gd name="connsiteY6" fmla="*/ 3470910 h 3505200"/>
                    <a:gd name="connsiteX7" fmla="*/ 772478 w 1714500"/>
                    <a:gd name="connsiteY7" fmla="*/ 3505200 h 3505200"/>
                    <a:gd name="connsiteX8" fmla="*/ 729615 w 1714500"/>
                    <a:gd name="connsiteY8" fmla="*/ 3503295 h 3505200"/>
                    <a:gd name="connsiteX9" fmla="*/ 730568 w 1714500"/>
                    <a:gd name="connsiteY9" fmla="*/ 3158490 h 3505200"/>
                    <a:gd name="connsiteX10" fmla="*/ 659130 w 1714500"/>
                    <a:gd name="connsiteY10" fmla="*/ 3156585 h 3505200"/>
                    <a:gd name="connsiteX11" fmla="*/ 383858 w 1714500"/>
                    <a:gd name="connsiteY11" fmla="*/ 3098483 h 3505200"/>
                    <a:gd name="connsiteX12" fmla="*/ 125730 w 1714500"/>
                    <a:gd name="connsiteY12" fmla="*/ 2865120 h 3505200"/>
                    <a:gd name="connsiteX13" fmla="*/ 0 w 1714500"/>
                    <a:gd name="connsiteY13" fmla="*/ 2427923 h 3505200"/>
                    <a:gd name="connsiteX14" fmla="*/ 320993 w 1714500"/>
                    <a:gd name="connsiteY14" fmla="*/ 2317433 h 3505200"/>
                    <a:gd name="connsiteX15" fmla="*/ 451485 w 1714500"/>
                    <a:gd name="connsiteY15" fmla="*/ 2707958 h 3505200"/>
                    <a:gd name="connsiteX16" fmla="*/ 682943 w 1714500"/>
                    <a:gd name="connsiteY16" fmla="*/ 2860358 h 3505200"/>
                    <a:gd name="connsiteX17" fmla="*/ 730568 w 1714500"/>
                    <a:gd name="connsiteY17" fmla="*/ 2864168 h 3505200"/>
                    <a:gd name="connsiteX18" fmla="*/ 732473 w 1714500"/>
                    <a:gd name="connsiteY18" fmla="*/ 1761173 h 3505200"/>
                    <a:gd name="connsiteX19" fmla="*/ 576263 w 1714500"/>
                    <a:gd name="connsiteY19" fmla="*/ 1735455 h 3505200"/>
                    <a:gd name="connsiteX20" fmla="*/ 372428 w 1714500"/>
                    <a:gd name="connsiteY20" fmla="*/ 1660208 h 3505200"/>
                    <a:gd name="connsiteX21" fmla="*/ 138113 w 1714500"/>
                    <a:gd name="connsiteY21" fmla="*/ 1438275 h 3505200"/>
                    <a:gd name="connsiteX22" fmla="*/ 56198 w 1714500"/>
                    <a:gd name="connsiteY22" fmla="*/ 1079183 h 3505200"/>
                    <a:gd name="connsiteX23" fmla="*/ 298133 w 1714500"/>
                    <a:gd name="connsiteY23" fmla="*/ 448628 h 3505200"/>
                    <a:gd name="connsiteX24" fmla="*/ 628650 w 1714500"/>
                    <a:gd name="connsiteY24" fmla="*/ 239077 h 3505200"/>
                    <a:gd name="connsiteX25" fmla="*/ 735330 w 1714500"/>
                    <a:gd name="connsiteY25" fmla="*/ 206693 h 3505200"/>
                    <a:gd name="connsiteX26" fmla="*/ 735330 w 1714500"/>
                    <a:gd name="connsiteY26" fmla="*/ 36195 h 3505200"/>
                    <a:gd name="connsiteX27" fmla="*/ 778193 w 1714500"/>
                    <a:gd name="connsiteY27" fmla="*/ 30480 h 3505200"/>
                    <a:gd name="connsiteX28" fmla="*/ 965835 w 1714500"/>
                    <a:gd name="connsiteY28" fmla="*/ 2858 h 3505200"/>
                    <a:gd name="connsiteX29" fmla="*/ 996315 w 1714500"/>
                    <a:gd name="connsiteY29" fmla="*/ 0 h 3505200"/>
                    <a:gd name="connsiteX30" fmla="*/ 996315 w 1714500"/>
                    <a:gd name="connsiteY30" fmla="*/ 168593 h 3505200"/>
                    <a:gd name="connsiteX31" fmla="*/ 1097280 w 1714500"/>
                    <a:gd name="connsiteY31" fmla="*/ 171450 h 3505200"/>
                    <a:gd name="connsiteX32" fmla="*/ 1406843 w 1714500"/>
                    <a:gd name="connsiteY32" fmla="*/ 282893 h 3505200"/>
                    <a:gd name="connsiteX33" fmla="*/ 1657350 w 1714500"/>
                    <a:gd name="connsiteY33" fmla="*/ 763905 h 3505200"/>
                    <a:gd name="connsiteX34" fmla="*/ 1326833 w 1714500"/>
                    <a:gd name="connsiteY34" fmla="*/ 863918 h 3505200"/>
                    <a:gd name="connsiteX35" fmla="*/ 1209675 w 1714500"/>
                    <a:gd name="connsiteY35" fmla="*/ 568643 h 3505200"/>
                    <a:gd name="connsiteX36" fmla="*/ 1038225 w 1714500"/>
                    <a:gd name="connsiteY36" fmla="*/ 471488 h 3505200"/>
                    <a:gd name="connsiteX37" fmla="*/ 995363 w 1714500"/>
                    <a:gd name="connsiteY37" fmla="*/ 464820 h 3505200"/>
                    <a:gd name="connsiteX38" fmla="*/ 993458 w 1714500"/>
                    <a:gd name="connsiteY38" fmla="*/ 1460183 h 3505200"/>
                    <a:gd name="connsiteX39" fmla="*/ 1073468 w 1714500"/>
                    <a:gd name="connsiteY39" fmla="*/ 1471613 h 3505200"/>
                    <a:gd name="connsiteX40" fmla="*/ 1282065 w 1714500"/>
                    <a:gd name="connsiteY40" fmla="*/ 1513523 h 3505200"/>
                    <a:gd name="connsiteX41" fmla="*/ 1524953 w 1714500"/>
                    <a:gd name="connsiteY41" fmla="*/ 1651635 h 3505200"/>
                    <a:gd name="connsiteX42" fmla="*/ 1669733 w 1714500"/>
                    <a:gd name="connsiteY42" fmla="*/ 1870710 h 3505200"/>
                    <a:gd name="connsiteX43" fmla="*/ 1268730 w 1714500"/>
                    <a:gd name="connsiteY43" fmla="*/ 2624138 h 3505200"/>
                    <a:gd name="connsiteX44" fmla="*/ 1390650 w 1714500"/>
                    <a:gd name="connsiteY44" fmla="*/ 2236470 h 3505200"/>
                    <a:gd name="connsiteX45" fmla="*/ 1304925 w 1714500"/>
                    <a:gd name="connsiteY45" fmla="*/ 1945958 h 3505200"/>
                    <a:gd name="connsiteX46" fmla="*/ 1080135 w 1714500"/>
                    <a:gd name="connsiteY46" fmla="*/ 1820228 h 3505200"/>
                    <a:gd name="connsiteX47" fmla="*/ 992505 w 1714500"/>
                    <a:gd name="connsiteY47" fmla="*/ 1798320 h 3505200"/>
                    <a:gd name="connsiteX48" fmla="*/ 990600 w 1714500"/>
                    <a:gd name="connsiteY48" fmla="*/ 2830830 h 3505200"/>
                    <a:gd name="connsiteX49" fmla="*/ 1048703 w 1714500"/>
                    <a:gd name="connsiteY49" fmla="*/ 2808923 h 3505200"/>
                    <a:gd name="connsiteX50" fmla="*/ 1268730 w 1714500"/>
                    <a:gd name="connsiteY50" fmla="*/ 2624138 h 3505200"/>
                    <a:gd name="connsiteX51" fmla="*/ 732473 w 1714500"/>
                    <a:gd name="connsiteY51" fmla="*/ 1425893 h 3505200"/>
                    <a:gd name="connsiteX52" fmla="*/ 734378 w 1714500"/>
                    <a:gd name="connsiteY52" fmla="*/ 497205 h 3505200"/>
                    <a:gd name="connsiteX53" fmla="*/ 688658 w 1714500"/>
                    <a:gd name="connsiteY53" fmla="*/ 514350 h 3505200"/>
                    <a:gd name="connsiteX54" fmla="*/ 482917 w 1714500"/>
                    <a:gd name="connsiteY54" fmla="*/ 682943 h 3505200"/>
                    <a:gd name="connsiteX55" fmla="*/ 375285 w 1714500"/>
                    <a:gd name="connsiteY55" fmla="*/ 1006793 h 3505200"/>
                    <a:gd name="connsiteX56" fmla="*/ 465773 w 1714500"/>
                    <a:gd name="connsiteY56" fmla="*/ 1289685 h 3505200"/>
                    <a:gd name="connsiteX57" fmla="*/ 674370 w 1714500"/>
                    <a:gd name="connsiteY57" fmla="*/ 1411605 h 3505200"/>
                    <a:gd name="connsiteX58" fmla="*/ 732473 w 1714500"/>
                    <a:gd name="connsiteY58" fmla="*/ 1425893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14500" h="3505200">
                      <a:moveTo>
                        <a:pt x="1669733" y="1870710"/>
                      </a:moveTo>
                      <a:cubicBezTo>
                        <a:pt x="1703070" y="1959293"/>
                        <a:pt x="1720215" y="2058353"/>
                        <a:pt x="1720215" y="2166938"/>
                      </a:cubicBezTo>
                      <a:cubicBezTo>
                        <a:pt x="1720215" y="2406015"/>
                        <a:pt x="1648778" y="2615565"/>
                        <a:pt x="1507808" y="2795588"/>
                      </a:cubicBezTo>
                      <a:cubicBezTo>
                        <a:pt x="1402080" y="2930843"/>
                        <a:pt x="1273493" y="3027045"/>
                        <a:pt x="1121093" y="3084195"/>
                      </a:cubicBezTo>
                      <a:lnTo>
                        <a:pt x="991553" y="3120390"/>
                      </a:lnTo>
                      <a:lnTo>
                        <a:pt x="990600" y="3466148"/>
                      </a:lnTo>
                      <a:lnTo>
                        <a:pt x="960120" y="3470910"/>
                      </a:lnTo>
                      <a:lnTo>
                        <a:pt x="772478" y="3505200"/>
                      </a:lnTo>
                      <a:lnTo>
                        <a:pt x="729615" y="3503295"/>
                      </a:lnTo>
                      <a:lnTo>
                        <a:pt x="730568" y="3158490"/>
                      </a:lnTo>
                      <a:lnTo>
                        <a:pt x="659130" y="3156585"/>
                      </a:lnTo>
                      <a:cubicBezTo>
                        <a:pt x="550545" y="3148965"/>
                        <a:pt x="459105" y="3129915"/>
                        <a:pt x="383858" y="3098483"/>
                      </a:cubicBezTo>
                      <a:cubicBezTo>
                        <a:pt x="283845" y="3056573"/>
                        <a:pt x="198120" y="2979420"/>
                        <a:pt x="125730" y="2865120"/>
                      </a:cubicBezTo>
                      <a:cubicBezTo>
                        <a:pt x="53340" y="2750820"/>
                        <a:pt x="11430" y="2606040"/>
                        <a:pt x="0" y="2427923"/>
                      </a:cubicBezTo>
                      <a:lnTo>
                        <a:pt x="320993" y="2317433"/>
                      </a:lnTo>
                      <a:cubicBezTo>
                        <a:pt x="345758" y="2499360"/>
                        <a:pt x="388620" y="2629853"/>
                        <a:pt x="451485" y="2707958"/>
                      </a:cubicBezTo>
                      <a:cubicBezTo>
                        <a:pt x="519113" y="2790825"/>
                        <a:pt x="596265" y="2841308"/>
                        <a:pt x="682943" y="2860358"/>
                      </a:cubicBezTo>
                      <a:lnTo>
                        <a:pt x="730568" y="2864168"/>
                      </a:lnTo>
                      <a:lnTo>
                        <a:pt x="732473" y="1761173"/>
                      </a:lnTo>
                      <a:lnTo>
                        <a:pt x="576263" y="1735455"/>
                      </a:lnTo>
                      <a:cubicBezTo>
                        <a:pt x="509588" y="1717358"/>
                        <a:pt x="441008" y="1692593"/>
                        <a:pt x="372428" y="1660208"/>
                      </a:cubicBezTo>
                      <a:cubicBezTo>
                        <a:pt x="270510" y="1612583"/>
                        <a:pt x="192405" y="1539240"/>
                        <a:pt x="138113" y="1438275"/>
                      </a:cubicBezTo>
                      <a:cubicBezTo>
                        <a:pt x="82868" y="1337310"/>
                        <a:pt x="56198" y="1217295"/>
                        <a:pt x="56198" y="1079183"/>
                      </a:cubicBezTo>
                      <a:cubicBezTo>
                        <a:pt x="56198" y="833438"/>
                        <a:pt x="137160" y="622935"/>
                        <a:pt x="298133" y="448628"/>
                      </a:cubicBezTo>
                      <a:cubicBezTo>
                        <a:pt x="379095" y="360998"/>
                        <a:pt x="488633" y="290513"/>
                        <a:pt x="628650" y="239077"/>
                      </a:cubicBezTo>
                      <a:lnTo>
                        <a:pt x="735330" y="206693"/>
                      </a:lnTo>
                      <a:lnTo>
                        <a:pt x="735330" y="36195"/>
                      </a:lnTo>
                      <a:lnTo>
                        <a:pt x="778193" y="30480"/>
                      </a:lnTo>
                      <a:lnTo>
                        <a:pt x="965835" y="2858"/>
                      </a:lnTo>
                      <a:lnTo>
                        <a:pt x="996315" y="0"/>
                      </a:lnTo>
                      <a:lnTo>
                        <a:pt x="996315" y="168593"/>
                      </a:lnTo>
                      <a:lnTo>
                        <a:pt x="1097280" y="171450"/>
                      </a:lnTo>
                      <a:cubicBezTo>
                        <a:pt x="1222058" y="182880"/>
                        <a:pt x="1324928" y="220027"/>
                        <a:pt x="1406843" y="282893"/>
                      </a:cubicBezTo>
                      <a:cubicBezTo>
                        <a:pt x="1545908" y="388620"/>
                        <a:pt x="1629728" y="548640"/>
                        <a:pt x="1657350" y="763905"/>
                      </a:cubicBezTo>
                      <a:lnTo>
                        <a:pt x="1326833" y="863918"/>
                      </a:lnTo>
                      <a:cubicBezTo>
                        <a:pt x="1307783" y="730568"/>
                        <a:pt x="1268730" y="632460"/>
                        <a:pt x="1209675" y="568643"/>
                      </a:cubicBezTo>
                      <a:cubicBezTo>
                        <a:pt x="1164908" y="521017"/>
                        <a:pt x="1107758" y="488633"/>
                        <a:pt x="1038225" y="471488"/>
                      </a:cubicBezTo>
                      <a:lnTo>
                        <a:pt x="995363" y="464820"/>
                      </a:lnTo>
                      <a:lnTo>
                        <a:pt x="993458" y="1460183"/>
                      </a:lnTo>
                      <a:lnTo>
                        <a:pt x="1073468" y="1471613"/>
                      </a:lnTo>
                      <a:cubicBezTo>
                        <a:pt x="1173480" y="1486853"/>
                        <a:pt x="1243013" y="1500188"/>
                        <a:pt x="1282065" y="1513523"/>
                      </a:cubicBezTo>
                      <a:cubicBezTo>
                        <a:pt x="1381125" y="1546860"/>
                        <a:pt x="1462088" y="1592580"/>
                        <a:pt x="1524953" y="1651635"/>
                      </a:cubicBezTo>
                      <a:cubicBezTo>
                        <a:pt x="1587818" y="1708785"/>
                        <a:pt x="1635443" y="1782128"/>
                        <a:pt x="1669733" y="1870710"/>
                      </a:cubicBezTo>
                      <a:close/>
                      <a:moveTo>
                        <a:pt x="1268730" y="2624138"/>
                      </a:moveTo>
                      <a:cubicBezTo>
                        <a:pt x="1349693" y="2512695"/>
                        <a:pt x="1390650" y="2384108"/>
                        <a:pt x="1390650" y="2236470"/>
                      </a:cubicBezTo>
                      <a:cubicBezTo>
                        <a:pt x="1390650" y="2110740"/>
                        <a:pt x="1362075" y="2014538"/>
                        <a:pt x="1304925" y="1945958"/>
                      </a:cubicBezTo>
                      <a:cubicBezTo>
                        <a:pt x="1262063" y="1894523"/>
                        <a:pt x="1186815" y="1852613"/>
                        <a:pt x="1080135" y="1820228"/>
                      </a:cubicBezTo>
                      <a:lnTo>
                        <a:pt x="992505" y="1798320"/>
                      </a:lnTo>
                      <a:lnTo>
                        <a:pt x="990600" y="2830830"/>
                      </a:lnTo>
                      <a:lnTo>
                        <a:pt x="1048703" y="2808923"/>
                      </a:lnTo>
                      <a:cubicBezTo>
                        <a:pt x="1135380" y="2768918"/>
                        <a:pt x="1207770" y="2707005"/>
                        <a:pt x="1268730" y="2624138"/>
                      </a:cubicBezTo>
                      <a:moveTo>
                        <a:pt x="732473" y="1425893"/>
                      </a:moveTo>
                      <a:lnTo>
                        <a:pt x="734378" y="497205"/>
                      </a:lnTo>
                      <a:lnTo>
                        <a:pt x="688658" y="514350"/>
                      </a:lnTo>
                      <a:cubicBezTo>
                        <a:pt x="604838" y="554355"/>
                        <a:pt x="537210" y="609600"/>
                        <a:pt x="482917" y="682943"/>
                      </a:cubicBezTo>
                      <a:cubicBezTo>
                        <a:pt x="411480" y="780098"/>
                        <a:pt x="375285" y="887730"/>
                        <a:pt x="375285" y="1006793"/>
                      </a:cubicBezTo>
                      <a:cubicBezTo>
                        <a:pt x="375285" y="1124903"/>
                        <a:pt x="405765" y="1219200"/>
                        <a:pt x="465773" y="1289685"/>
                      </a:cubicBezTo>
                      <a:cubicBezTo>
                        <a:pt x="511492" y="1343025"/>
                        <a:pt x="581025" y="1383030"/>
                        <a:pt x="674370" y="1411605"/>
                      </a:cubicBezTo>
                      <a:lnTo>
                        <a:pt x="732473" y="1425893"/>
                      </a:lnTo>
                    </a:path>
                  </a:pathLst>
                </a:custGeom>
                <a:solidFill>
                  <a:schemeClr val="bg1">
                    <a:lumMod val="95000"/>
                  </a:schemeClr>
                </a:solidFill>
                <a:ln w="9525" cap="flat">
                  <a:noFill/>
                  <a:prstDash val="solid"/>
                  <a:miter/>
                </a:ln>
              </p:spPr>
              <p:txBody>
                <a:bodyPr rtlCol="0" anchor="ctr"/>
                <a:lstStyle/>
                <a:p>
                  <a:endParaRPr lang="en-US" sz="1350" dirty="0">
                    <a:solidFill>
                      <a:prstClr val="black"/>
                    </a:solidFill>
                  </a:endParaRPr>
                </a:p>
              </p:txBody>
            </p:sp>
            <p:grpSp>
              <p:nvGrpSpPr>
                <p:cNvPr id="61" name="Group 60">
                  <a:extLst>
                    <a:ext uri="{FF2B5EF4-FFF2-40B4-BE49-F238E27FC236}">
                      <a16:creationId xmlns="" xmlns:a16="http://schemas.microsoft.com/office/drawing/2014/main" id="{52093950-B461-4544-9D34-057C941B61C5}"/>
                    </a:ext>
                  </a:extLst>
                </p:cNvPr>
                <p:cNvGrpSpPr/>
                <p:nvPr/>
              </p:nvGrpSpPr>
              <p:grpSpPr>
                <a:xfrm>
                  <a:off x="12470968" y="4620148"/>
                  <a:ext cx="435759" cy="1352099"/>
                  <a:chOff x="1968987" y="1811829"/>
                  <a:chExt cx="1022846" cy="3173751"/>
                </a:xfrm>
                <a:solidFill>
                  <a:schemeClr val="bg1"/>
                </a:solidFill>
              </p:grpSpPr>
              <p:sp>
                <p:nvSpPr>
                  <p:cNvPr id="62" name="Freeform: Shape 61">
                    <a:extLst>
                      <a:ext uri="{FF2B5EF4-FFF2-40B4-BE49-F238E27FC236}">
                        <a16:creationId xmlns="" xmlns:a16="http://schemas.microsoft.com/office/drawing/2014/main" id="{966E3A86-B11A-4D7D-899D-2BB3579B0565}"/>
                      </a:ext>
                    </a:extLst>
                  </p:cNvPr>
                  <p:cNvSpPr/>
                  <p:nvPr/>
                </p:nvSpPr>
                <p:spPr>
                  <a:xfrm>
                    <a:off x="1975571" y="4195005"/>
                    <a:ext cx="600075" cy="790575"/>
                  </a:xfrm>
                  <a:custGeom>
                    <a:avLst/>
                    <a:gdLst>
                      <a:gd name="connsiteX0" fmla="*/ 601980 w 600075"/>
                      <a:gd name="connsiteY0" fmla="*/ 791528 h 790575"/>
                      <a:gd name="connsiteX1" fmla="*/ 340995 w 600075"/>
                      <a:gd name="connsiteY1" fmla="*/ 649605 h 790575"/>
                      <a:gd name="connsiteX2" fmla="*/ 125730 w 600075"/>
                      <a:gd name="connsiteY2" fmla="*/ 437197 h 790575"/>
                      <a:gd name="connsiteX3" fmla="*/ 0 w 600075"/>
                      <a:gd name="connsiteY3" fmla="*/ 0 h 790575"/>
                      <a:gd name="connsiteX4" fmla="*/ 260985 w 600075"/>
                      <a:gd name="connsiteY4" fmla="*/ 141922 h 790575"/>
                      <a:gd name="connsiteX5" fmla="*/ 386715 w 600075"/>
                      <a:gd name="connsiteY5" fmla="*/ 579120 h 790575"/>
                      <a:gd name="connsiteX6" fmla="*/ 601980 w 600075"/>
                      <a:gd name="connsiteY6" fmla="*/ 791528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075" h="790575">
                        <a:moveTo>
                          <a:pt x="601980" y="791528"/>
                        </a:moveTo>
                        <a:lnTo>
                          <a:pt x="340995" y="649605"/>
                        </a:lnTo>
                        <a:cubicBezTo>
                          <a:pt x="259080" y="604838"/>
                          <a:pt x="187643" y="534353"/>
                          <a:pt x="125730" y="437197"/>
                        </a:cubicBezTo>
                        <a:cubicBezTo>
                          <a:pt x="53340" y="323850"/>
                          <a:pt x="11430" y="178118"/>
                          <a:pt x="0" y="0"/>
                        </a:cubicBezTo>
                        <a:lnTo>
                          <a:pt x="260985" y="141922"/>
                        </a:lnTo>
                        <a:cubicBezTo>
                          <a:pt x="272415" y="319088"/>
                          <a:pt x="314325" y="464820"/>
                          <a:pt x="386715" y="579120"/>
                        </a:cubicBezTo>
                        <a:cubicBezTo>
                          <a:pt x="448628" y="676275"/>
                          <a:pt x="520065" y="747713"/>
                          <a:pt x="601980" y="791528"/>
                        </a:cubicBezTo>
                      </a:path>
                    </a:pathLst>
                  </a:custGeom>
                  <a:grpFill/>
                  <a:ln w="9525" cap="flat">
                    <a:noFill/>
                    <a:prstDash val="solid"/>
                    <a:miter/>
                  </a:ln>
                </p:spPr>
                <p:txBody>
                  <a:bodyPr rtlCol="0" anchor="ctr"/>
                  <a:lstStyle/>
                  <a:p>
                    <a:endParaRPr lang="en-US" sz="1350" dirty="0">
                      <a:solidFill>
                        <a:prstClr val="black"/>
                      </a:solidFill>
                    </a:endParaRPr>
                  </a:p>
                </p:txBody>
              </p:sp>
              <p:sp>
                <p:nvSpPr>
                  <p:cNvPr id="63" name="Freeform: Shape 62">
                    <a:extLst>
                      <a:ext uri="{FF2B5EF4-FFF2-40B4-BE49-F238E27FC236}">
                        <a16:creationId xmlns="" xmlns:a16="http://schemas.microsoft.com/office/drawing/2014/main" id="{B375DDF1-AA9E-43A0-A8DA-412ADFA996C3}"/>
                      </a:ext>
                    </a:extLst>
                  </p:cNvPr>
                  <p:cNvSpPr/>
                  <p:nvPr/>
                </p:nvSpPr>
                <p:spPr>
                  <a:xfrm>
                    <a:off x="1968987" y="4089376"/>
                    <a:ext cx="581026" cy="247649"/>
                  </a:xfrm>
                  <a:custGeom>
                    <a:avLst/>
                    <a:gdLst>
                      <a:gd name="connsiteX0" fmla="*/ 260985 w 581025"/>
                      <a:gd name="connsiteY0" fmla="*/ 251460 h 247650"/>
                      <a:gd name="connsiteX1" fmla="*/ 0 w 581025"/>
                      <a:gd name="connsiteY1" fmla="*/ 109538 h 247650"/>
                      <a:gd name="connsiteX2" fmla="*/ 320993 w 581025"/>
                      <a:gd name="connsiteY2" fmla="*/ 0 h 247650"/>
                      <a:gd name="connsiteX3" fmla="*/ 581978 w 581025"/>
                      <a:gd name="connsiteY3" fmla="*/ 140970 h 247650"/>
                    </a:gdLst>
                    <a:ahLst/>
                    <a:cxnLst>
                      <a:cxn ang="0">
                        <a:pos x="connsiteX0" y="connsiteY0"/>
                      </a:cxn>
                      <a:cxn ang="0">
                        <a:pos x="connsiteX1" y="connsiteY1"/>
                      </a:cxn>
                      <a:cxn ang="0">
                        <a:pos x="connsiteX2" y="connsiteY2"/>
                      </a:cxn>
                      <a:cxn ang="0">
                        <a:pos x="connsiteX3" y="connsiteY3"/>
                      </a:cxn>
                    </a:cxnLst>
                    <a:rect l="l" t="t" r="r" b="b"/>
                    <a:pathLst>
                      <a:path w="581025" h="247650">
                        <a:moveTo>
                          <a:pt x="260985" y="251460"/>
                        </a:moveTo>
                        <a:lnTo>
                          <a:pt x="0" y="109538"/>
                        </a:lnTo>
                        <a:lnTo>
                          <a:pt x="320993" y="0"/>
                        </a:lnTo>
                        <a:lnTo>
                          <a:pt x="581978" y="140970"/>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64" name="Freeform: Shape 63">
                    <a:extLst>
                      <a:ext uri="{FF2B5EF4-FFF2-40B4-BE49-F238E27FC236}">
                        <a16:creationId xmlns="" xmlns:a16="http://schemas.microsoft.com/office/drawing/2014/main" id="{6262C62E-87B3-4A38-8215-10B0952EB444}"/>
                      </a:ext>
                    </a:extLst>
                  </p:cNvPr>
                  <p:cNvSpPr/>
                  <p:nvPr/>
                </p:nvSpPr>
                <p:spPr>
                  <a:xfrm>
                    <a:off x="2051714" y="1973775"/>
                    <a:ext cx="940119" cy="1580196"/>
                  </a:xfrm>
                  <a:custGeom>
                    <a:avLst/>
                    <a:gdLst>
                      <a:gd name="connsiteX0" fmla="*/ 812750 w 940118"/>
                      <a:gd name="connsiteY0" fmla="*/ 163017 h 1580197"/>
                      <a:gd name="connsiteX1" fmla="*/ 812706 w 940118"/>
                      <a:gd name="connsiteY1" fmla="*/ 163034 h 1580197"/>
                      <a:gd name="connsiteX2" fmla="*/ 832937 w 940118"/>
                      <a:gd name="connsiteY2" fmla="*/ 174035 h 1580197"/>
                      <a:gd name="connsiteX3" fmla="*/ 679133 w 940118"/>
                      <a:gd name="connsiteY3" fmla="*/ 0 h 1580197"/>
                      <a:gd name="connsiteX4" fmla="*/ 940118 w 940118"/>
                      <a:gd name="connsiteY4" fmla="*/ 140970 h 1580197"/>
                      <a:gd name="connsiteX5" fmla="*/ 833438 w 940118"/>
                      <a:gd name="connsiteY5" fmla="*/ 174308 h 1580197"/>
                      <a:gd name="connsiteX6" fmla="*/ 833437 w 940118"/>
                      <a:gd name="connsiteY6" fmla="*/ 174308 h 1580197"/>
                      <a:gd name="connsiteX7" fmla="*/ 747299 w 940118"/>
                      <a:gd name="connsiteY7" fmla="*/ 210278 h 1580197"/>
                      <a:gd name="connsiteX8" fmla="*/ 747713 w 940118"/>
                      <a:gd name="connsiteY8" fmla="*/ 210503 h 1580197"/>
                      <a:gd name="connsiteX9" fmla="*/ 620078 w 940118"/>
                      <a:gd name="connsiteY9" fmla="*/ 282893 h 1580197"/>
                      <a:gd name="connsiteX10" fmla="*/ 592976 w 940118"/>
                      <a:gd name="connsiteY10" fmla="*/ 268101 h 1580197"/>
                      <a:gd name="connsiteX11" fmla="*/ 592932 w 940118"/>
                      <a:gd name="connsiteY11" fmla="*/ 268132 h 1580197"/>
                      <a:gd name="connsiteX12" fmla="*/ 620077 w 940118"/>
                      <a:gd name="connsiteY12" fmla="*/ 282893 h 1580197"/>
                      <a:gd name="connsiteX13" fmla="*/ 548076 w 940118"/>
                      <a:gd name="connsiteY13" fmla="*/ 339736 h 1580197"/>
                      <a:gd name="connsiteX14" fmla="*/ 548640 w 940118"/>
                      <a:gd name="connsiteY14" fmla="*/ 340043 h 1580197"/>
                      <a:gd name="connsiteX15" fmla="*/ 503873 w 940118"/>
                      <a:gd name="connsiteY15" fmla="*/ 383858 h 1580197"/>
                      <a:gd name="connsiteX16" fmla="*/ 488633 w 940118"/>
                      <a:gd name="connsiteY16" fmla="*/ 399098 h 1580197"/>
                      <a:gd name="connsiteX17" fmla="*/ 455232 w 940118"/>
                      <a:gd name="connsiteY17" fmla="*/ 380990 h 1580197"/>
                      <a:gd name="connsiteX18" fmla="*/ 454648 w 940118"/>
                      <a:gd name="connsiteY18" fmla="*/ 381569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390818 w 940118"/>
                      <a:gd name="connsiteY22" fmla="*/ 466419 h 1580197"/>
                      <a:gd name="connsiteX23" fmla="*/ 422910 w 940118"/>
                      <a:gd name="connsiteY23" fmla="*/ 483870 h 1580197"/>
                      <a:gd name="connsiteX24" fmla="*/ 367665 w 940118"/>
                      <a:gd name="connsiteY24" fmla="*/ 572453 h 1580197"/>
                      <a:gd name="connsiteX25" fmla="*/ 368618 w 940118"/>
                      <a:gd name="connsiteY25" fmla="*/ 573405 h 1580197"/>
                      <a:gd name="connsiteX26" fmla="*/ 317183 w 940118"/>
                      <a:gd name="connsiteY26" fmla="*/ 684847 h 1580197"/>
                      <a:gd name="connsiteX27" fmla="*/ 305241 w 940118"/>
                      <a:gd name="connsiteY27" fmla="*/ 678329 h 1580197"/>
                      <a:gd name="connsiteX28" fmla="*/ 305235 w 940118"/>
                      <a:gd name="connsiteY28" fmla="*/ 678350 h 1580197"/>
                      <a:gd name="connsiteX29" fmla="*/ 317183 w 940118"/>
                      <a:gd name="connsiteY29" fmla="*/ 684847 h 1580197"/>
                      <a:gd name="connsiteX30" fmla="*/ 260985 w 940118"/>
                      <a:gd name="connsiteY30" fmla="*/ 1014413 h 1580197"/>
                      <a:gd name="connsiteX31" fmla="*/ 342900 w 940118"/>
                      <a:gd name="connsiteY31" fmla="*/ 1373505 h 1580197"/>
                      <a:gd name="connsiteX32" fmla="*/ 546735 w 940118"/>
                      <a:gd name="connsiteY32" fmla="*/ 1580197 h 1580197"/>
                      <a:gd name="connsiteX33" fmla="*/ 285750 w 940118"/>
                      <a:gd name="connsiteY33" fmla="*/ 1438275 h 1580197"/>
                      <a:gd name="connsiteX34" fmla="*/ 81915 w 940118"/>
                      <a:gd name="connsiteY34" fmla="*/ 1231583 h 1580197"/>
                      <a:gd name="connsiteX35" fmla="*/ 0 w 940118"/>
                      <a:gd name="connsiteY35" fmla="*/ 872490 h 1580197"/>
                      <a:gd name="connsiteX36" fmla="*/ 56197 w 940118"/>
                      <a:gd name="connsiteY36" fmla="*/ 542925 h 1580197"/>
                      <a:gd name="connsiteX37" fmla="*/ 62441 w 940118"/>
                      <a:gd name="connsiteY37" fmla="*/ 546321 h 1580197"/>
                      <a:gd name="connsiteX38" fmla="*/ 62617 w 940118"/>
                      <a:gd name="connsiteY38" fmla="*/ 545909 h 1580197"/>
                      <a:gd name="connsiteX39" fmla="*/ 57150 w 940118"/>
                      <a:gd name="connsiteY39" fmla="*/ 542925 h 1580197"/>
                      <a:gd name="connsiteX40" fmla="*/ 107444 w 940118"/>
                      <a:gd name="connsiteY40" fmla="*/ 431896 h 1580197"/>
                      <a:gd name="connsiteX41" fmla="*/ 106680 w 940118"/>
                      <a:gd name="connsiteY41" fmla="*/ 431483 h 1580197"/>
                      <a:gd name="connsiteX42" fmla="*/ 161925 w 940118"/>
                      <a:gd name="connsiteY42" fmla="*/ 341948 h 1580197"/>
                      <a:gd name="connsiteX43" fmla="*/ 171758 w 940118"/>
                      <a:gd name="connsiteY43" fmla="*/ 347295 h 1580197"/>
                      <a:gd name="connsiteX44" fmla="*/ 171778 w 940118"/>
                      <a:gd name="connsiteY44" fmla="*/ 347270 h 1580197"/>
                      <a:gd name="connsiteX45" fmla="*/ 161925 w 940118"/>
                      <a:gd name="connsiteY45" fmla="*/ 341948 h 1580197"/>
                      <a:gd name="connsiteX46" fmla="*/ 227648 w 940118"/>
                      <a:gd name="connsiteY46" fmla="*/ 258128 h 1580197"/>
                      <a:gd name="connsiteX47" fmla="*/ 239906 w 940118"/>
                      <a:gd name="connsiteY47" fmla="*/ 264794 h 1580197"/>
                      <a:gd name="connsiteX48" fmla="*/ 240267 w 940118"/>
                      <a:gd name="connsiteY48" fmla="*/ 264453 h 1580197"/>
                      <a:gd name="connsiteX49" fmla="*/ 228600 w 940118"/>
                      <a:gd name="connsiteY49" fmla="*/ 258128 h 1580197"/>
                      <a:gd name="connsiteX50" fmla="*/ 242888 w 940118"/>
                      <a:gd name="connsiteY50" fmla="*/ 241935 h 1580197"/>
                      <a:gd name="connsiteX51" fmla="*/ 287315 w 940118"/>
                      <a:gd name="connsiteY51" fmla="*/ 198453 h 1580197"/>
                      <a:gd name="connsiteX52" fmla="*/ 286702 w 940118"/>
                      <a:gd name="connsiteY52" fmla="*/ 198120 h 1580197"/>
                      <a:gd name="connsiteX53" fmla="*/ 359092 w 940118"/>
                      <a:gd name="connsiteY53" fmla="*/ 140970 h 1580197"/>
                      <a:gd name="connsiteX54" fmla="*/ 378434 w 940118"/>
                      <a:gd name="connsiteY54" fmla="*/ 151488 h 1580197"/>
                      <a:gd name="connsiteX55" fmla="*/ 378837 w 940118"/>
                      <a:gd name="connsiteY55" fmla="*/ 151226 h 1580197"/>
                      <a:gd name="connsiteX56" fmla="*/ 360045 w 940118"/>
                      <a:gd name="connsiteY56" fmla="*/ 140970 h 1580197"/>
                      <a:gd name="connsiteX57" fmla="*/ 486263 w 940118"/>
                      <a:gd name="connsiteY57" fmla="*/ 68845 h 1580197"/>
                      <a:gd name="connsiteX58" fmla="*/ 485775 w 940118"/>
                      <a:gd name="connsiteY58" fmla="*/ 68580 h 1580197"/>
                      <a:gd name="connsiteX59" fmla="*/ 572452 w 940118"/>
                      <a:gd name="connsiteY59" fmla="*/ 32385 h 1580197"/>
                      <a:gd name="connsiteX60" fmla="*/ 595123 w 940118"/>
                      <a:gd name="connsiteY60" fmla="*/ 44713 h 1580197"/>
                      <a:gd name="connsiteX61" fmla="*/ 595672 w 940118"/>
                      <a:gd name="connsiteY61" fmla="*/ 44538 h 1580197"/>
                      <a:gd name="connsiteX62" fmla="*/ 573405 w 940118"/>
                      <a:gd name="connsiteY62" fmla="*/ 32385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55232 w 940118"/>
                      <a:gd name="connsiteY18" fmla="*/ 380990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390818 w 940118"/>
                      <a:gd name="connsiteY22" fmla="*/ 466419 h 1580197"/>
                      <a:gd name="connsiteX23" fmla="*/ 422910 w 940118"/>
                      <a:gd name="connsiteY23" fmla="*/ 483870 h 1580197"/>
                      <a:gd name="connsiteX24" fmla="*/ 367665 w 940118"/>
                      <a:gd name="connsiteY24" fmla="*/ 572453 h 1580197"/>
                      <a:gd name="connsiteX25" fmla="*/ 368618 w 940118"/>
                      <a:gd name="connsiteY25" fmla="*/ 573405 h 1580197"/>
                      <a:gd name="connsiteX26" fmla="*/ 317183 w 940118"/>
                      <a:gd name="connsiteY26" fmla="*/ 684847 h 1580197"/>
                      <a:gd name="connsiteX27" fmla="*/ 305241 w 940118"/>
                      <a:gd name="connsiteY27" fmla="*/ 678329 h 1580197"/>
                      <a:gd name="connsiteX28" fmla="*/ 305235 w 940118"/>
                      <a:gd name="connsiteY28" fmla="*/ 678350 h 1580197"/>
                      <a:gd name="connsiteX29" fmla="*/ 317183 w 940118"/>
                      <a:gd name="connsiteY29" fmla="*/ 684847 h 1580197"/>
                      <a:gd name="connsiteX30" fmla="*/ 260985 w 940118"/>
                      <a:gd name="connsiteY30" fmla="*/ 1014413 h 1580197"/>
                      <a:gd name="connsiteX31" fmla="*/ 342900 w 940118"/>
                      <a:gd name="connsiteY31" fmla="*/ 1373505 h 1580197"/>
                      <a:gd name="connsiteX32" fmla="*/ 546735 w 940118"/>
                      <a:gd name="connsiteY32" fmla="*/ 1580197 h 1580197"/>
                      <a:gd name="connsiteX33" fmla="*/ 285750 w 940118"/>
                      <a:gd name="connsiteY33" fmla="*/ 1438275 h 1580197"/>
                      <a:gd name="connsiteX34" fmla="*/ 81915 w 940118"/>
                      <a:gd name="connsiteY34" fmla="*/ 1231583 h 1580197"/>
                      <a:gd name="connsiteX35" fmla="*/ 0 w 940118"/>
                      <a:gd name="connsiteY35" fmla="*/ 872490 h 1580197"/>
                      <a:gd name="connsiteX36" fmla="*/ 56197 w 940118"/>
                      <a:gd name="connsiteY36" fmla="*/ 542925 h 1580197"/>
                      <a:gd name="connsiteX37" fmla="*/ 62441 w 940118"/>
                      <a:gd name="connsiteY37" fmla="*/ 546321 h 1580197"/>
                      <a:gd name="connsiteX38" fmla="*/ 62617 w 940118"/>
                      <a:gd name="connsiteY38" fmla="*/ 545909 h 1580197"/>
                      <a:gd name="connsiteX39" fmla="*/ 57150 w 940118"/>
                      <a:gd name="connsiteY39" fmla="*/ 542925 h 1580197"/>
                      <a:gd name="connsiteX40" fmla="*/ 107444 w 940118"/>
                      <a:gd name="connsiteY40" fmla="*/ 431896 h 1580197"/>
                      <a:gd name="connsiteX41" fmla="*/ 106680 w 940118"/>
                      <a:gd name="connsiteY41" fmla="*/ 431483 h 1580197"/>
                      <a:gd name="connsiteX42" fmla="*/ 161925 w 940118"/>
                      <a:gd name="connsiteY42" fmla="*/ 341948 h 1580197"/>
                      <a:gd name="connsiteX43" fmla="*/ 171758 w 940118"/>
                      <a:gd name="connsiteY43" fmla="*/ 347295 h 1580197"/>
                      <a:gd name="connsiteX44" fmla="*/ 171778 w 940118"/>
                      <a:gd name="connsiteY44" fmla="*/ 347270 h 1580197"/>
                      <a:gd name="connsiteX45" fmla="*/ 161925 w 940118"/>
                      <a:gd name="connsiteY45" fmla="*/ 341948 h 1580197"/>
                      <a:gd name="connsiteX46" fmla="*/ 227648 w 940118"/>
                      <a:gd name="connsiteY46" fmla="*/ 258128 h 1580197"/>
                      <a:gd name="connsiteX47" fmla="*/ 239906 w 940118"/>
                      <a:gd name="connsiteY47" fmla="*/ 264794 h 1580197"/>
                      <a:gd name="connsiteX48" fmla="*/ 240267 w 940118"/>
                      <a:gd name="connsiteY48" fmla="*/ 264453 h 1580197"/>
                      <a:gd name="connsiteX49" fmla="*/ 228600 w 940118"/>
                      <a:gd name="connsiteY49" fmla="*/ 258128 h 1580197"/>
                      <a:gd name="connsiteX50" fmla="*/ 242888 w 940118"/>
                      <a:gd name="connsiteY50" fmla="*/ 241935 h 1580197"/>
                      <a:gd name="connsiteX51" fmla="*/ 287315 w 940118"/>
                      <a:gd name="connsiteY51" fmla="*/ 198453 h 1580197"/>
                      <a:gd name="connsiteX52" fmla="*/ 286702 w 940118"/>
                      <a:gd name="connsiteY52" fmla="*/ 198120 h 1580197"/>
                      <a:gd name="connsiteX53" fmla="*/ 359092 w 940118"/>
                      <a:gd name="connsiteY53" fmla="*/ 140970 h 1580197"/>
                      <a:gd name="connsiteX54" fmla="*/ 378434 w 940118"/>
                      <a:gd name="connsiteY54" fmla="*/ 151488 h 1580197"/>
                      <a:gd name="connsiteX55" fmla="*/ 378837 w 940118"/>
                      <a:gd name="connsiteY55" fmla="*/ 151226 h 1580197"/>
                      <a:gd name="connsiteX56" fmla="*/ 360045 w 940118"/>
                      <a:gd name="connsiteY56" fmla="*/ 140970 h 1580197"/>
                      <a:gd name="connsiteX57" fmla="*/ 486263 w 940118"/>
                      <a:gd name="connsiteY57" fmla="*/ 68845 h 1580197"/>
                      <a:gd name="connsiteX58" fmla="*/ 485775 w 940118"/>
                      <a:gd name="connsiteY58" fmla="*/ 68580 h 1580197"/>
                      <a:gd name="connsiteX59" fmla="*/ 572452 w 940118"/>
                      <a:gd name="connsiteY59" fmla="*/ 32385 h 1580197"/>
                      <a:gd name="connsiteX60" fmla="*/ 595123 w 940118"/>
                      <a:gd name="connsiteY60" fmla="*/ 44713 h 1580197"/>
                      <a:gd name="connsiteX61" fmla="*/ 595672 w 940118"/>
                      <a:gd name="connsiteY61" fmla="*/ 44538 h 1580197"/>
                      <a:gd name="connsiteX62" fmla="*/ 573405 w 940118"/>
                      <a:gd name="connsiteY62" fmla="*/ 32385 h 1580197"/>
                      <a:gd name="connsiteX63" fmla="*/ 679133 w 940118"/>
                      <a:gd name="connsiteY63"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55232 w 940118"/>
                      <a:gd name="connsiteY18" fmla="*/ 380990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422910 w 940118"/>
                      <a:gd name="connsiteY22" fmla="*/ 483870 h 1580197"/>
                      <a:gd name="connsiteX23" fmla="*/ 367665 w 940118"/>
                      <a:gd name="connsiteY23" fmla="*/ 572453 h 1580197"/>
                      <a:gd name="connsiteX24" fmla="*/ 368618 w 940118"/>
                      <a:gd name="connsiteY24" fmla="*/ 573405 h 1580197"/>
                      <a:gd name="connsiteX25" fmla="*/ 317183 w 940118"/>
                      <a:gd name="connsiteY25" fmla="*/ 684847 h 1580197"/>
                      <a:gd name="connsiteX26" fmla="*/ 305241 w 940118"/>
                      <a:gd name="connsiteY26" fmla="*/ 678329 h 1580197"/>
                      <a:gd name="connsiteX27" fmla="*/ 305235 w 940118"/>
                      <a:gd name="connsiteY27" fmla="*/ 678350 h 1580197"/>
                      <a:gd name="connsiteX28" fmla="*/ 317183 w 940118"/>
                      <a:gd name="connsiteY28" fmla="*/ 684847 h 1580197"/>
                      <a:gd name="connsiteX29" fmla="*/ 260985 w 940118"/>
                      <a:gd name="connsiteY29" fmla="*/ 1014413 h 1580197"/>
                      <a:gd name="connsiteX30" fmla="*/ 342900 w 940118"/>
                      <a:gd name="connsiteY30" fmla="*/ 1373505 h 1580197"/>
                      <a:gd name="connsiteX31" fmla="*/ 546735 w 940118"/>
                      <a:gd name="connsiteY31" fmla="*/ 1580197 h 1580197"/>
                      <a:gd name="connsiteX32" fmla="*/ 285750 w 940118"/>
                      <a:gd name="connsiteY32" fmla="*/ 1438275 h 1580197"/>
                      <a:gd name="connsiteX33" fmla="*/ 81915 w 940118"/>
                      <a:gd name="connsiteY33" fmla="*/ 1231583 h 1580197"/>
                      <a:gd name="connsiteX34" fmla="*/ 0 w 940118"/>
                      <a:gd name="connsiteY34" fmla="*/ 872490 h 1580197"/>
                      <a:gd name="connsiteX35" fmla="*/ 56197 w 940118"/>
                      <a:gd name="connsiteY35" fmla="*/ 542925 h 1580197"/>
                      <a:gd name="connsiteX36" fmla="*/ 62441 w 940118"/>
                      <a:gd name="connsiteY36" fmla="*/ 546321 h 1580197"/>
                      <a:gd name="connsiteX37" fmla="*/ 62617 w 940118"/>
                      <a:gd name="connsiteY37" fmla="*/ 545909 h 1580197"/>
                      <a:gd name="connsiteX38" fmla="*/ 57150 w 940118"/>
                      <a:gd name="connsiteY38" fmla="*/ 542925 h 1580197"/>
                      <a:gd name="connsiteX39" fmla="*/ 107444 w 940118"/>
                      <a:gd name="connsiteY39" fmla="*/ 431896 h 1580197"/>
                      <a:gd name="connsiteX40" fmla="*/ 106680 w 940118"/>
                      <a:gd name="connsiteY40" fmla="*/ 431483 h 1580197"/>
                      <a:gd name="connsiteX41" fmla="*/ 161925 w 940118"/>
                      <a:gd name="connsiteY41" fmla="*/ 341948 h 1580197"/>
                      <a:gd name="connsiteX42" fmla="*/ 171758 w 940118"/>
                      <a:gd name="connsiteY42" fmla="*/ 347295 h 1580197"/>
                      <a:gd name="connsiteX43" fmla="*/ 171778 w 940118"/>
                      <a:gd name="connsiteY43" fmla="*/ 347270 h 1580197"/>
                      <a:gd name="connsiteX44" fmla="*/ 161925 w 940118"/>
                      <a:gd name="connsiteY44" fmla="*/ 341948 h 1580197"/>
                      <a:gd name="connsiteX45" fmla="*/ 227648 w 940118"/>
                      <a:gd name="connsiteY45" fmla="*/ 258128 h 1580197"/>
                      <a:gd name="connsiteX46" fmla="*/ 239906 w 940118"/>
                      <a:gd name="connsiteY46" fmla="*/ 264794 h 1580197"/>
                      <a:gd name="connsiteX47" fmla="*/ 240267 w 940118"/>
                      <a:gd name="connsiteY47" fmla="*/ 264453 h 1580197"/>
                      <a:gd name="connsiteX48" fmla="*/ 228600 w 940118"/>
                      <a:gd name="connsiteY48" fmla="*/ 258128 h 1580197"/>
                      <a:gd name="connsiteX49" fmla="*/ 242888 w 940118"/>
                      <a:gd name="connsiteY49" fmla="*/ 241935 h 1580197"/>
                      <a:gd name="connsiteX50" fmla="*/ 287315 w 940118"/>
                      <a:gd name="connsiteY50" fmla="*/ 198453 h 1580197"/>
                      <a:gd name="connsiteX51" fmla="*/ 286702 w 940118"/>
                      <a:gd name="connsiteY51" fmla="*/ 198120 h 1580197"/>
                      <a:gd name="connsiteX52" fmla="*/ 359092 w 940118"/>
                      <a:gd name="connsiteY52" fmla="*/ 140970 h 1580197"/>
                      <a:gd name="connsiteX53" fmla="*/ 378434 w 940118"/>
                      <a:gd name="connsiteY53" fmla="*/ 151488 h 1580197"/>
                      <a:gd name="connsiteX54" fmla="*/ 378837 w 940118"/>
                      <a:gd name="connsiteY54" fmla="*/ 151226 h 1580197"/>
                      <a:gd name="connsiteX55" fmla="*/ 360045 w 940118"/>
                      <a:gd name="connsiteY55" fmla="*/ 140970 h 1580197"/>
                      <a:gd name="connsiteX56" fmla="*/ 486263 w 940118"/>
                      <a:gd name="connsiteY56" fmla="*/ 68845 h 1580197"/>
                      <a:gd name="connsiteX57" fmla="*/ 485775 w 940118"/>
                      <a:gd name="connsiteY57" fmla="*/ 68580 h 1580197"/>
                      <a:gd name="connsiteX58" fmla="*/ 572452 w 940118"/>
                      <a:gd name="connsiteY58" fmla="*/ 32385 h 1580197"/>
                      <a:gd name="connsiteX59" fmla="*/ 595123 w 940118"/>
                      <a:gd name="connsiteY59" fmla="*/ 44713 h 1580197"/>
                      <a:gd name="connsiteX60" fmla="*/ 595672 w 940118"/>
                      <a:gd name="connsiteY60" fmla="*/ 44538 h 1580197"/>
                      <a:gd name="connsiteX61" fmla="*/ 573405 w 940118"/>
                      <a:gd name="connsiteY61" fmla="*/ 32385 h 1580197"/>
                      <a:gd name="connsiteX62" fmla="*/ 679133 w 940118"/>
                      <a:gd name="connsiteY62"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88633 w 940118"/>
                      <a:gd name="connsiteY18" fmla="*/ 400050 h 1580197"/>
                      <a:gd name="connsiteX19" fmla="*/ 422910 w 940118"/>
                      <a:gd name="connsiteY19" fmla="*/ 482918 h 1580197"/>
                      <a:gd name="connsiteX20" fmla="*/ 391243 w 940118"/>
                      <a:gd name="connsiteY20" fmla="*/ 465814 h 1580197"/>
                      <a:gd name="connsiteX21" fmla="*/ 422910 w 940118"/>
                      <a:gd name="connsiteY21" fmla="*/ 483870 h 1580197"/>
                      <a:gd name="connsiteX22" fmla="*/ 367665 w 940118"/>
                      <a:gd name="connsiteY22" fmla="*/ 572453 h 1580197"/>
                      <a:gd name="connsiteX23" fmla="*/ 368618 w 940118"/>
                      <a:gd name="connsiteY23" fmla="*/ 573405 h 1580197"/>
                      <a:gd name="connsiteX24" fmla="*/ 317183 w 940118"/>
                      <a:gd name="connsiteY24" fmla="*/ 684847 h 1580197"/>
                      <a:gd name="connsiteX25" fmla="*/ 305241 w 940118"/>
                      <a:gd name="connsiteY25" fmla="*/ 678329 h 1580197"/>
                      <a:gd name="connsiteX26" fmla="*/ 305235 w 940118"/>
                      <a:gd name="connsiteY26" fmla="*/ 678350 h 1580197"/>
                      <a:gd name="connsiteX27" fmla="*/ 317183 w 940118"/>
                      <a:gd name="connsiteY27" fmla="*/ 684847 h 1580197"/>
                      <a:gd name="connsiteX28" fmla="*/ 260985 w 940118"/>
                      <a:gd name="connsiteY28" fmla="*/ 1014413 h 1580197"/>
                      <a:gd name="connsiteX29" fmla="*/ 342900 w 940118"/>
                      <a:gd name="connsiteY29" fmla="*/ 1373505 h 1580197"/>
                      <a:gd name="connsiteX30" fmla="*/ 546735 w 940118"/>
                      <a:gd name="connsiteY30" fmla="*/ 1580197 h 1580197"/>
                      <a:gd name="connsiteX31" fmla="*/ 285750 w 940118"/>
                      <a:gd name="connsiteY31" fmla="*/ 1438275 h 1580197"/>
                      <a:gd name="connsiteX32" fmla="*/ 81915 w 940118"/>
                      <a:gd name="connsiteY32" fmla="*/ 1231583 h 1580197"/>
                      <a:gd name="connsiteX33" fmla="*/ 0 w 940118"/>
                      <a:gd name="connsiteY33" fmla="*/ 872490 h 1580197"/>
                      <a:gd name="connsiteX34" fmla="*/ 56197 w 940118"/>
                      <a:gd name="connsiteY34" fmla="*/ 542925 h 1580197"/>
                      <a:gd name="connsiteX35" fmla="*/ 62441 w 940118"/>
                      <a:gd name="connsiteY35" fmla="*/ 546321 h 1580197"/>
                      <a:gd name="connsiteX36" fmla="*/ 62617 w 940118"/>
                      <a:gd name="connsiteY36" fmla="*/ 545909 h 1580197"/>
                      <a:gd name="connsiteX37" fmla="*/ 57150 w 940118"/>
                      <a:gd name="connsiteY37" fmla="*/ 542925 h 1580197"/>
                      <a:gd name="connsiteX38" fmla="*/ 107444 w 940118"/>
                      <a:gd name="connsiteY38" fmla="*/ 431896 h 1580197"/>
                      <a:gd name="connsiteX39" fmla="*/ 106680 w 940118"/>
                      <a:gd name="connsiteY39" fmla="*/ 431483 h 1580197"/>
                      <a:gd name="connsiteX40" fmla="*/ 161925 w 940118"/>
                      <a:gd name="connsiteY40" fmla="*/ 341948 h 1580197"/>
                      <a:gd name="connsiteX41" fmla="*/ 171758 w 940118"/>
                      <a:gd name="connsiteY41" fmla="*/ 347295 h 1580197"/>
                      <a:gd name="connsiteX42" fmla="*/ 171778 w 940118"/>
                      <a:gd name="connsiteY42" fmla="*/ 347270 h 1580197"/>
                      <a:gd name="connsiteX43" fmla="*/ 161925 w 940118"/>
                      <a:gd name="connsiteY43" fmla="*/ 341948 h 1580197"/>
                      <a:gd name="connsiteX44" fmla="*/ 227648 w 940118"/>
                      <a:gd name="connsiteY44" fmla="*/ 258128 h 1580197"/>
                      <a:gd name="connsiteX45" fmla="*/ 239906 w 940118"/>
                      <a:gd name="connsiteY45" fmla="*/ 264794 h 1580197"/>
                      <a:gd name="connsiteX46" fmla="*/ 240267 w 940118"/>
                      <a:gd name="connsiteY46" fmla="*/ 264453 h 1580197"/>
                      <a:gd name="connsiteX47" fmla="*/ 228600 w 940118"/>
                      <a:gd name="connsiteY47" fmla="*/ 258128 h 1580197"/>
                      <a:gd name="connsiteX48" fmla="*/ 242888 w 940118"/>
                      <a:gd name="connsiteY48" fmla="*/ 241935 h 1580197"/>
                      <a:gd name="connsiteX49" fmla="*/ 287315 w 940118"/>
                      <a:gd name="connsiteY49" fmla="*/ 198453 h 1580197"/>
                      <a:gd name="connsiteX50" fmla="*/ 286702 w 940118"/>
                      <a:gd name="connsiteY50" fmla="*/ 198120 h 1580197"/>
                      <a:gd name="connsiteX51" fmla="*/ 359092 w 940118"/>
                      <a:gd name="connsiteY51" fmla="*/ 140970 h 1580197"/>
                      <a:gd name="connsiteX52" fmla="*/ 378434 w 940118"/>
                      <a:gd name="connsiteY52" fmla="*/ 151488 h 1580197"/>
                      <a:gd name="connsiteX53" fmla="*/ 378837 w 940118"/>
                      <a:gd name="connsiteY53" fmla="*/ 151226 h 1580197"/>
                      <a:gd name="connsiteX54" fmla="*/ 360045 w 940118"/>
                      <a:gd name="connsiteY54" fmla="*/ 140970 h 1580197"/>
                      <a:gd name="connsiteX55" fmla="*/ 486263 w 940118"/>
                      <a:gd name="connsiteY55" fmla="*/ 68845 h 1580197"/>
                      <a:gd name="connsiteX56" fmla="*/ 485775 w 940118"/>
                      <a:gd name="connsiteY56" fmla="*/ 68580 h 1580197"/>
                      <a:gd name="connsiteX57" fmla="*/ 572452 w 940118"/>
                      <a:gd name="connsiteY57" fmla="*/ 32385 h 1580197"/>
                      <a:gd name="connsiteX58" fmla="*/ 595123 w 940118"/>
                      <a:gd name="connsiteY58" fmla="*/ 44713 h 1580197"/>
                      <a:gd name="connsiteX59" fmla="*/ 595672 w 940118"/>
                      <a:gd name="connsiteY59" fmla="*/ 44538 h 1580197"/>
                      <a:gd name="connsiteX60" fmla="*/ 573405 w 940118"/>
                      <a:gd name="connsiteY60" fmla="*/ 32385 h 1580197"/>
                      <a:gd name="connsiteX61" fmla="*/ 679133 w 940118"/>
                      <a:gd name="connsiteY61"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88633 w 940118"/>
                      <a:gd name="connsiteY18" fmla="*/ 400050 h 1580197"/>
                      <a:gd name="connsiteX19" fmla="*/ 422910 w 940118"/>
                      <a:gd name="connsiteY19" fmla="*/ 482918 h 1580197"/>
                      <a:gd name="connsiteX20" fmla="*/ 422910 w 940118"/>
                      <a:gd name="connsiteY20" fmla="*/ 483870 h 1580197"/>
                      <a:gd name="connsiteX21" fmla="*/ 367665 w 940118"/>
                      <a:gd name="connsiteY21" fmla="*/ 572453 h 1580197"/>
                      <a:gd name="connsiteX22" fmla="*/ 368618 w 940118"/>
                      <a:gd name="connsiteY22" fmla="*/ 573405 h 1580197"/>
                      <a:gd name="connsiteX23" fmla="*/ 317183 w 940118"/>
                      <a:gd name="connsiteY23" fmla="*/ 684847 h 1580197"/>
                      <a:gd name="connsiteX24" fmla="*/ 305241 w 940118"/>
                      <a:gd name="connsiteY24" fmla="*/ 678329 h 1580197"/>
                      <a:gd name="connsiteX25" fmla="*/ 305235 w 940118"/>
                      <a:gd name="connsiteY25" fmla="*/ 678350 h 1580197"/>
                      <a:gd name="connsiteX26" fmla="*/ 317183 w 940118"/>
                      <a:gd name="connsiteY26" fmla="*/ 684847 h 1580197"/>
                      <a:gd name="connsiteX27" fmla="*/ 260985 w 940118"/>
                      <a:gd name="connsiteY27" fmla="*/ 1014413 h 1580197"/>
                      <a:gd name="connsiteX28" fmla="*/ 342900 w 940118"/>
                      <a:gd name="connsiteY28" fmla="*/ 1373505 h 1580197"/>
                      <a:gd name="connsiteX29" fmla="*/ 546735 w 940118"/>
                      <a:gd name="connsiteY29" fmla="*/ 1580197 h 1580197"/>
                      <a:gd name="connsiteX30" fmla="*/ 285750 w 940118"/>
                      <a:gd name="connsiteY30" fmla="*/ 1438275 h 1580197"/>
                      <a:gd name="connsiteX31" fmla="*/ 81915 w 940118"/>
                      <a:gd name="connsiteY31" fmla="*/ 1231583 h 1580197"/>
                      <a:gd name="connsiteX32" fmla="*/ 0 w 940118"/>
                      <a:gd name="connsiteY32" fmla="*/ 872490 h 1580197"/>
                      <a:gd name="connsiteX33" fmla="*/ 56197 w 940118"/>
                      <a:gd name="connsiteY33" fmla="*/ 542925 h 1580197"/>
                      <a:gd name="connsiteX34" fmla="*/ 62441 w 940118"/>
                      <a:gd name="connsiteY34" fmla="*/ 546321 h 1580197"/>
                      <a:gd name="connsiteX35" fmla="*/ 62617 w 940118"/>
                      <a:gd name="connsiteY35" fmla="*/ 545909 h 1580197"/>
                      <a:gd name="connsiteX36" fmla="*/ 57150 w 940118"/>
                      <a:gd name="connsiteY36" fmla="*/ 542925 h 1580197"/>
                      <a:gd name="connsiteX37" fmla="*/ 107444 w 940118"/>
                      <a:gd name="connsiteY37" fmla="*/ 431896 h 1580197"/>
                      <a:gd name="connsiteX38" fmla="*/ 106680 w 940118"/>
                      <a:gd name="connsiteY38" fmla="*/ 431483 h 1580197"/>
                      <a:gd name="connsiteX39" fmla="*/ 161925 w 940118"/>
                      <a:gd name="connsiteY39" fmla="*/ 341948 h 1580197"/>
                      <a:gd name="connsiteX40" fmla="*/ 171758 w 940118"/>
                      <a:gd name="connsiteY40" fmla="*/ 347295 h 1580197"/>
                      <a:gd name="connsiteX41" fmla="*/ 171778 w 940118"/>
                      <a:gd name="connsiteY41" fmla="*/ 347270 h 1580197"/>
                      <a:gd name="connsiteX42" fmla="*/ 161925 w 940118"/>
                      <a:gd name="connsiteY42" fmla="*/ 341948 h 1580197"/>
                      <a:gd name="connsiteX43" fmla="*/ 227648 w 940118"/>
                      <a:gd name="connsiteY43" fmla="*/ 258128 h 1580197"/>
                      <a:gd name="connsiteX44" fmla="*/ 239906 w 940118"/>
                      <a:gd name="connsiteY44" fmla="*/ 264794 h 1580197"/>
                      <a:gd name="connsiteX45" fmla="*/ 240267 w 940118"/>
                      <a:gd name="connsiteY45" fmla="*/ 264453 h 1580197"/>
                      <a:gd name="connsiteX46" fmla="*/ 228600 w 940118"/>
                      <a:gd name="connsiteY46" fmla="*/ 258128 h 1580197"/>
                      <a:gd name="connsiteX47" fmla="*/ 242888 w 940118"/>
                      <a:gd name="connsiteY47" fmla="*/ 241935 h 1580197"/>
                      <a:gd name="connsiteX48" fmla="*/ 287315 w 940118"/>
                      <a:gd name="connsiteY48" fmla="*/ 198453 h 1580197"/>
                      <a:gd name="connsiteX49" fmla="*/ 286702 w 940118"/>
                      <a:gd name="connsiteY49" fmla="*/ 198120 h 1580197"/>
                      <a:gd name="connsiteX50" fmla="*/ 359092 w 940118"/>
                      <a:gd name="connsiteY50" fmla="*/ 140970 h 1580197"/>
                      <a:gd name="connsiteX51" fmla="*/ 378434 w 940118"/>
                      <a:gd name="connsiteY51" fmla="*/ 151488 h 1580197"/>
                      <a:gd name="connsiteX52" fmla="*/ 378837 w 940118"/>
                      <a:gd name="connsiteY52" fmla="*/ 151226 h 1580197"/>
                      <a:gd name="connsiteX53" fmla="*/ 360045 w 940118"/>
                      <a:gd name="connsiteY53" fmla="*/ 140970 h 1580197"/>
                      <a:gd name="connsiteX54" fmla="*/ 486263 w 940118"/>
                      <a:gd name="connsiteY54" fmla="*/ 68845 h 1580197"/>
                      <a:gd name="connsiteX55" fmla="*/ 485775 w 940118"/>
                      <a:gd name="connsiteY55" fmla="*/ 68580 h 1580197"/>
                      <a:gd name="connsiteX56" fmla="*/ 572452 w 940118"/>
                      <a:gd name="connsiteY56" fmla="*/ 32385 h 1580197"/>
                      <a:gd name="connsiteX57" fmla="*/ 595123 w 940118"/>
                      <a:gd name="connsiteY57" fmla="*/ 44713 h 1580197"/>
                      <a:gd name="connsiteX58" fmla="*/ 595672 w 940118"/>
                      <a:gd name="connsiteY58" fmla="*/ 44538 h 1580197"/>
                      <a:gd name="connsiteX59" fmla="*/ 573405 w 940118"/>
                      <a:gd name="connsiteY59" fmla="*/ 32385 h 1580197"/>
                      <a:gd name="connsiteX60" fmla="*/ 679133 w 940118"/>
                      <a:gd name="connsiteY60"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620077 w 940118"/>
                      <a:gd name="connsiteY12" fmla="*/ 282893 h 1580197"/>
                      <a:gd name="connsiteX13" fmla="*/ 548076 w 940118"/>
                      <a:gd name="connsiteY13" fmla="*/ 339736 h 1580197"/>
                      <a:gd name="connsiteX14" fmla="*/ 548640 w 940118"/>
                      <a:gd name="connsiteY14" fmla="*/ 340043 h 1580197"/>
                      <a:gd name="connsiteX15" fmla="*/ 503873 w 940118"/>
                      <a:gd name="connsiteY15" fmla="*/ 383858 h 1580197"/>
                      <a:gd name="connsiteX16" fmla="*/ 488633 w 940118"/>
                      <a:gd name="connsiteY16" fmla="*/ 399098 h 1580197"/>
                      <a:gd name="connsiteX17" fmla="*/ 488633 w 940118"/>
                      <a:gd name="connsiteY17" fmla="*/ 400050 h 1580197"/>
                      <a:gd name="connsiteX18" fmla="*/ 422910 w 940118"/>
                      <a:gd name="connsiteY18" fmla="*/ 482918 h 1580197"/>
                      <a:gd name="connsiteX19" fmla="*/ 422910 w 940118"/>
                      <a:gd name="connsiteY19" fmla="*/ 483870 h 1580197"/>
                      <a:gd name="connsiteX20" fmla="*/ 367665 w 940118"/>
                      <a:gd name="connsiteY20" fmla="*/ 572453 h 1580197"/>
                      <a:gd name="connsiteX21" fmla="*/ 368618 w 940118"/>
                      <a:gd name="connsiteY21" fmla="*/ 573405 h 1580197"/>
                      <a:gd name="connsiteX22" fmla="*/ 317183 w 940118"/>
                      <a:gd name="connsiteY22" fmla="*/ 684847 h 1580197"/>
                      <a:gd name="connsiteX23" fmla="*/ 305241 w 940118"/>
                      <a:gd name="connsiteY23" fmla="*/ 678329 h 1580197"/>
                      <a:gd name="connsiteX24" fmla="*/ 305235 w 940118"/>
                      <a:gd name="connsiteY24" fmla="*/ 678350 h 1580197"/>
                      <a:gd name="connsiteX25" fmla="*/ 317183 w 940118"/>
                      <a:gd name="connsiteY25" fmla="*/ 684847 h 1580197"/>
                      <a:gd name="connsiteX26" fmla="*/ 260985 w 940118"/>
                      <a:gd name="connsiteY26" fmla="*/ 1014413 h 1580197"/>
                      <a:gd name="connsiteX27" fmla="*/ 342900 w 940118"/>
                      <a:gd name="connsiteY27" fmla="*/ 1373505 h 1580197"/>
                      <a:gd name="connsiteX28" fmla="*/ 546735 w 940118"/>
                      <a:gd name="connsiteY28" fmla="*/ 1580197 h 1580197"/>
                      <a:gd name="connsiteX29" fmla="*/ 285750 w 940118"/>
                      <a:gd name="connsiteY29" fmla="*/ 1438275 h 1580197"/>
                      <a:gd name="connsiteX30" fmla="*/ 81915 w 940118"/>
                      <a:gd name="connsiteY30" fmla="*/ 1231583 h 1580197"/>
                      <a:gd name="connsiteX31" fmla="*/ 0 w 940118"/>
                      <a:gd name="connsiteY31" fmla="*/ 872490 h 1580197"/>
                      <a:gd name="connsiteX32" fmla="*/ 56197 w 940118"/>
                      <a:gd name="connsiteY32" fmla="*/ 542925 h 1580197"/>
                      <a:gd name="connsiteX33" fmla="*/ 62441 w 940118"/>
                      <a:gd name="connsiteY33" fmla="*/ 546321 h 1580197"/>
                      <a:gd name="connsiteX34" fmla="*/ 62617 w 940118"/>
                      <a:gd name="connsiteY34" fmla="*/ 545909 h 1580197"/>
                      <a:gd name="connsiteX35" fmla="*/ 57150 w 940118"/>
                      <a:gd name="connsiteY35" fmla="*/ 542925 h 1580197"/>
                      <a:gd name="connsiteX36" fmla="*/ 107444 w 940118"/>
                      <a:gd name="connsiteY36" fmla="*/ 431896 h 1580197"/>
                      <a:gd name="connsiteX37" fmla="*/ 106680 w 940118"/>
                      <a:gd name="connsiteY37" fmla="*/ 431483 h 1580197"/>
                      <a:gd name="connsiteX38" fmla="*/ 161925 w 940118"/>
                      <a:gd name="connsiteY38" fmla="*/ 341948 h 1580197"/>
                      <a:gd name="connsiteX39" fmla="*/ 171758 w 940118"/>
                      <a:gd name="connsiteY39" fmla="*/ 347295 h 1580197"/>
                      <a:gd name="connsiteX40" fmla="*/ 171778 w 940118"/>
                      <a:gd name="connsiteY40" fmla="*/ 347270 h 1580197"/>
                      <a:gd name="connsiteX41" fmla="*/ 161925 w 940118"/>
                      <a:gd name="connsiteY41" fmla="*/ 341948 h 1580197"/>
                      <a:gd name="connsiteX42" fmla="*/ 227648 w 940118"/>
                      <a:gd name="connsiteY42" fmla="*/ 258128 h 1580197"/>
                      <a:gd name="connsiteX43" fmla="*/ 239906 w 940118"/>
                      <a:gd name="connsiteY43" fmla="*/ 264794 h 1580197"/>
                      <a:gd name="connsiteX44" fmla="*/ 240267 w 940118"/>
                      <a:gd name="connsiteY44" fmla="*/ 264453 h 1580197"/>
                      <a:gd name="connsiteX45" fmla="*/ 228600 w 940118"/>
                      <a:gd name="connsiteY45" fmla="*/ 258128 h 1580197"/>
                      <a:gd name="connsiteX46" fmla="*/ 242888 w 940118"/>
                      <a:gd name="connsiteY46" fmla="*/ 241935 h 1580197"/>
                      <a:gd name="connsiteX47" fmla="*/ 287315 w 940118"/>
                      <a:gd name="connsiteY47" fmla="*/ 198453 h 1580197"/>
                      <a:gd name="connsiteX48" fmla="*/ 286702 w 940118"/>
                      <a:gd name="connsiteY48" fmla="*/ 198120 h 1580197"/>
                      <a:gd name="connsiteX49" fmla="*/ 359092 w 940118"/>
                      <a:gd name="connsiteY49" fmla="*/ 140970 h 1580197"/>
                      <a:gd name="connsiteX50" fmla="*/ 378434 w 940118"/>
                      <a:gd name="connsiteY50" fmla="*/ 151488 h 1580197"/>
                      <a:gd name="connsiteX51" fmla="*/ 378837 w 940118"/>
                      <a:gd name="connsiteY51" fmla="*/ 151226 h 1580197"/>
                      <a:gd name="connsiteX52" fmla="*/ 360045 w 940118"/>
                      <a:gd name="connsiteY52" fmla="*/ 140970 h 1580197"/>
                      <a:gd name="connsiteX53" fmla="*/ 486263 w 940118"/>
                      <a:gd name="connsiteY53" fmla="*/ 68845 h 1580197"/>
                      <a:gd name="connsiteX54" fmla="*/ 485775 w 940118"/>
                      <a:gd name="connsiteY54" fmla="*/ 68580 h 1580197"/>
                      <a:gd name="connsiteX55" fmla="*/ 572452 w 940118"/>
                      <a:gd name="connsiteY55" fmla="*/ 32385 h 1580197"/>
                      <a:gd name="connsiteX56" fmla="*/ 595123 w 940118"/>
                      <a:gd name="connsiteY56" fmla="*/ 44713 h 1580197"/>
                      <a:gd name="connsiteX57" fmla="*/ 595672 w 940118"/>
                      <a:gd name="connsiteY57" fmla="*/ 44538 h 1580197"/>
                      <a:gd name="connsiteX58" fmla="*/ 573405 w 940118"/>
                      <a:gd name="connsiteY58" fmla="*/ 32385 h 1580197"/>
                      <a:gd name="connsiteX59" fmla="*/ 679133 w 940118"/>
                      <a:gd name="connsiteY59"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620077 w 940118"/>
                      <a:gd name="connsiteY11" fmla="*/ 282893 h 1580197"/>
                      <a:gd name="connsiteX12" fmla="*/ 548076 w 940118"/>
                      <a:gd name="connsiteY12" fmla="*/ 339736 h 1580197"/>
                      <a:gd name="connsiteX13" fmla="*/ 548640 w 940118"/>
                      <a:gd name="connsiteY13" fmla="*/ 340043 h 1580197"/>
                      <a:gd name="connsiteX14" fmla="*/ 503873 w 940118"/>
                      <a:gd name="connsiteY14" fmla="*/ 383858 h 1580197"/>
                      <a:gd name="connsiteX15" fmla="*/ 488633 w 940118"/>
                      <a:gd name="connsiteY15" fmla="*/ 399098 h 1580197"/>
                      <a:gd name="connsiteX16" fmla="*/ 488633 w 940118"/>
                      <a:gd name="connsiteY16" fmla="*/ 400050 h 1580197"/>
                      <a:gd name="connsiteX17" fmla="*/ 422910 w 940118"/>
                      <a:gd name="connsiteY17" fmla="*/ 482918 h 1580197"/>
                      <a:gd name="connsiteX18" fmla="*/ 422910 w 940118"/>
                      <a:gd name="connsiteY18" fmla="*/ 483870 h 1580197"/>
                      <a:gd name="connsiteX19" fmla="*/ 367665 w 940118"/>
                      <a:gd name="connsiteY19" fmla="*/ 572453 h 1580197"/>
                      <a:gd name="connsiteX20" fmla="*/ 368618 w 940118"/>
                      <a:gd name="connsiteY20" fmla="*/ 573405 h 1580197"/>
                      <a:gd name="connsiteX21" fmla="*/ 317183 w 940118"/>
                      <a:gd name="connsiteY21" fmla="*/ 684847 h 1580197"/>
                      <a:gd name="connsiteX22" fmla="*/ 305241 w 940118"/>
                      <a:gd name="connsiteY22" fmla="*/ 678329 h 1580197"/>
                      <a:gd name="connsiteX23" fmla="*/ 305235 w 940118"/>
                      <a:gd name="connsiteY23" fmla="*/ 678350 h 1580197"/>
                      <a:gd name="connsiteX24" fmla="*/ 317183 w 940118"/>
                      <a:gd name="connsiteY24" fmla="*/ 684847 h 1580197"/>
                      <a:gd name="connsiteX25" fmla="*/ 260985 w 940118"/>
                      <a:gd name="connsiteY25" fmla="*/ 1014413 h 1580197"/>
                      <a:gd name="connsiteX26" fmla="*/ 342900 w 940118"/>
                      <a:gd name="connsiteY26" fmla="*/ 1373505 h 1580197"/>
                      <a:gd name="connsiteX27" fmla="*/ 546735 w 940118"/>
                      <a:gd name="connsiteY27" fmla="*/ 1580197 h 1580197"/>
                      <a:gd name="connsiteX28" fmla="*/ 285750 w 940118"/>
                      <a:gd name="connsiteY28" fmla="*/ 1438275 h 1580197"/>
                      <a:gd name="connsiteX29" fmla="*/ 81915 w 940118"/>
                      <a:gd name="connsiteY29" fmla="*/ 1231583 h 1580197"/>
                      <a:gd name="connsiteX30" fmla="*/ 0 w 940118"/>
                      <a:gd name="connsiteY30" fmla="*/ 872490 h 1580197"/>
                      <a:gd name="connsiteX31" fmla="*/ 56197 w 940118"/>
                      <a:gd name="connsiteY31" fmla="*/ 542925 h 1580197"/>
                      <a:gd name="connsiteX32" fmla="*/ 62441 w 940118"/>
                      <a:gd name="connsiteY32" fmla="*/ 546321 h 1580197"/>
                      <a:gd name="connsiteX33" fmla="*/ 62617 w 940118"/>
                      <a:gd name="connsiteY33" fmla="*/ 545909 h 1580197"/>
                      <a:gd name="connsiteX34" fmla="*/ 57150 w 940118"/>
                      <a:gd name="connsiteY34" fmla="*/ 542925 h 1580197"/>
                      <a:gd name="connsiteX35" fmla="*/ 107444 w 940118"/>
                      <a:gd name="connsiteY35" fmla="*/ 431896 h 1580197"/>
                      <a:gd name="connsiteX36" fmla="*/ 106680 w 940118"/>
                      <a:gd name="connsiteY36" fmla="*/ 431483 h 1580197"/>
                      <a:gd name="connsiteX37" fmla="*/ 161925 w 940118"/>
                      <a:gd name="connsiteY37" fmla="*/ 341948 h 1580197"/>
                      <a:gd name="connsiteX38" fmla="*/ 171758 w 940118"/>
                      <a:gd name="connsiteY38" fmla="*/ 347295 h 1580197"/>
                      <a:gd name="connsiteX39" fmla="*/ 171778 w 940118"/>
                      <a:gd name="connsiteY39" fmla="*/ 347270 h 1580197"/>
                      <a:gd name="connsiteX40" fmla="*/ 161925 w 940118"/>
                      <a:gd name="connsiteY40" fmla="*/ 341948 h 1580197"/>
                      <a:gd name="connsiteX41" fmla="*/ 227648 w 940118"/>
                      <a:gd name="connsiteY41" fmla="*/ 258128 h 1580197"/>
                      <a:gd name="connsiteX42" fmla="*/ 239906 w 940118"/>
                      <a:gd name="connsiteY42" fmla="*/ 264794 h 1580197"/>
                      <a:gd name="connsiteX43" fmla="*/ 240267 w 940118"/>
                      <a:gd name="connsiteY43" fmla="*/ 264453 h 1580197"/>
                      <a:gd name="connsiteX44" fmla="*/ 228600 w 940118"/>
                      <a:gd name="connsiteY44" fmla="*/ 258128 h 1580197"/>
                      <a:gd name="connsiteX45" fmla="*/ 242888 w 940118"/>
                      <a:gd name="connsiteY45" fmla="*/ 241935 h 1580197"/>
                      <a:gd name="connsiteX46" fmla="*/ 287315 w 940118"/>
                      <a:gd name="connsiteY46" fmla="*/ 198453 h 1580197"/>
                      <a:gd name="connsiteX47" fmla="*/ 286702 w 940118"/>
                      <a:gd name="connsiteY47" fmla="*/ 198120 h 1580197"/>
                      <a:gd name="connsiteX48" fmla="*/ 359092 w 940118"/>
                      <a:gd name="connsiteY48" fmla="*/ 140970 h 1580197"/>
                      <a:gd name="connsiteX49" fmla="*/ 378434 w 940118"/>
                      <a:gd name="connsiteY49" fmla="*/ 151488 h 1580197"/>
                      <a:gd name="connsiteX50" fmla="*/ 378837 w 940118"/>
                      <a:gd name="connsiteY50" fmla="*/ 151226 h 1580197"/>
                      <a:gd name="connsiteX51" fmla="*/ 360045 w 940118"/>
                      <a:gd name="connsiteY51" fmla="*/ 140970 h 1580197"/>
                      <a:gd name="connsiteX52" fmla="*/ 486263 w 940118"/>
                      <a:gd name="connsiteY52" fmla="*/ 68845 h 1580197"/>
                      <a:gd name="connsiteX53" fmla="*/ 485775 w 940118"/>
                      <a:gd name="connsiteY53" fmla="*/ 68580 h 1580197"/>
                      <a:gd name="connsiteX54" fmla="*/ 572452 w 940118"/>
                      <a:gd name="connsiteY54" fmla="*/ 32385 h 1580197"/>
                      <a:gd name="connsiteX55" fmla="*/ 595123 w 940118"/>
                      <a:gd name="connsiteY55" fmla="*/ 44713 h 1580197"/>
                      <a:gd name="connsiteX56" fmla="*/ 595672 w 940118"/>
                      <a:gd name="connsiteY56" fmla="*/ 44538 h 1580197"/>
                      <a:gd name="connsiteX57" fmla="*/ 573405 w 940118"/>
                      <a:gd name="connsiteY57" fmla="*/ 32385 h 1580197"/>
                      <a:gd name="connsiteX58" fmla="*/ 679133 w 940118"/>
                      <a:gd name="connsiteY58"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747299 w 940118"/>
                      <a:gd name="connsiteY7" fmla="*/ 210278 h 1580197"/>
                      <a:gd name="connsiteX8" fmla="*/ 747713 w 940118"/>
                      <a:gd name="connsiteY8" fmla="*/ 210503 h 1580197"/>
                      <a:gd name="connsiteX9" fmla="*/ 620078 w 940118"/>
                      <a:gd name="connsiteY9" fmla="*/ 282893 h 1580197"/>
                      <a:gd name="connsiteX10" fmla="*/ 620077 w 940118"/>
                      <a:gd name="connsiteY10" fmla="*/ 282893 h 1580197"/>
                      <a:gd name="connsiteX11" fmla="*/ 548076 w 940118"/>
                      <a:gd name="connsiteY11" fmla="*/ 339736 h 1580197"/>
                      <a:gd name="connsiteX12" fmla="*/ 548640 w 940118"/>
                      <a:gd name="connsiteY12" fmla="*/ 340043 h 1580197"/>
                      <a:gd name="connsiteX13" fmla="*/ 503873 w 940118"/>
                      <a:gd name="connsiteY13" fmla="*/ 383858 h 1580197"/>
                      <a:gd name="connsiteX14" fmla="*/ 488633 w 940118"/>
                      <a:gd name="connsiteY14" fmla="*/ 399098 h 1580197"/>
                      <a:gd name="connsiteX15" fmla="*/ 488633 w 940118"/>
                      <a:gd name="connsiteY15" fmla="*/ 400050 h 1580197"/>
                      <a:gd name="connsiteX16" fmla="*/ 422910 w 940118"/>
                      <a:gd name="connsiteY16" fmla="*/ 482918 h 1580197"/>
                      <a:gd name="connsiteX17" fmla="*/ 422910 w 940118"/>
                      <a:gd name="connsiteY17" fmla="*/ 483870 h 1580197"/>
                      <a:gd name="connsiteX18" fmla="*/ 367665 w 940118"/>
                      <a:gd name="connsiteY18" fmla="*/ 572453 h 1580197"/>
                      <a:gd name="connsiteX19" fmla="*/ 368618 w 940118"/>
                      <a:gd name="connsiteY19" fmla="*/ 573405 h 1580197"/>
                      <a:gd name="connsiteX20" fmla="*/ 317183 w 940118"/>
                      <a:gd name="connsiteY20" fmla="*/ 684847 h 1580197"/>
                      <a:gd name="connsiteX21" fmla="*/ 305241 w 940118"/>
                      <a:gd name="connsiteY21" fmla="*/ 678329 h 1580197"/>
                      <a:gd name="connsiteX22" fmla="*/ 305235 w 940118"/>
                      <a:gd name="connsiteY22" fmla="*/ 678350 h 1580197"/>
                      <a:gd name="connsiteX23" fmla="*/ 317183 w 940118"/>
                      <a:gd name="connsiteY23" fmla="*/ 684847 h 1580197"/>
                      <a:gd name="connsiteX24" fmla="*/ 260985 w 940118"/>
                      <a:gd name="connsiteY24" fmla="*/ 1014413 h 1580197"/>
                      <a:gd name="connsiteX25" fmla="*/ 342900 w 940118"/>
                      <a:gd name="connsiteY25" fmla="*/ 1373505 h 1580197"/>
                      <a:gd name="connsiteX26" fmla="*/ 546735 w 940118"/>
                      <a:gd name="connsiteY26" fmla="*/ 1580197 h 1580197"/>
                      <a:gd name="connsiteX27" fmla="*/ 285750 w 940118"/>
                      <a:gd name="connsiteY27" fmla="*/ 1438275 h 1580197"/>
                      <a:gd name="connsiteX28" fmla="*/ 81915 w 940118"/>
                      <a:gd name="connsiteY28" fmla="*/ 1231583 h 1580197"/>
                      <a:gd name="connsiteX29" fmla="*/ 0 w 940118"/>
                      <a:gd name="connsiteY29" fmla="*/ 872490 h 1580197"/>
                      <a:gd name="connsiteX30" fmla="*/ 56197 w 940118"/>
                      <a:gd name="connsiteY30" fmla="*/ 542925 h 1580197"/>
                      <a:gd name="connsiteX31" fmla="*/ 62441 w 940118"/>
                      <a:gd name="connsiteY31" fmla="*/ 546321 h 1580197"/>
                      <a:gd name="connsiteX32" fmla="*/ 62617 w 940118"/>
                      <a:gd name="connsiteY32" fmla="*/ 545909 h 1580197"/>
                      <a:gd name="connsiteX33" fmla="*/ 57150 w 940118"/>
                      <a:gd name="connsiteY33" fmla="*/ 542925 h 1580197"/>
                      <a:gd name="connsiteX34" fmla="*/ 107444 w 940118"/>
                      <a:gd name="connsiteY34" fmla="*/ 431896 h 1580197"/>
                      <a:gd name="connsiteX35" fmla="*/ 106680 w 940118"/>
                      <a:gd name="connsiteY35" fmla="*/ 431483 h 1580197"/>
                      <a:gd name="connsiteX36" fmla="*/ 161925 w 940118"/>
                      <a:gd name="connsiteY36" fmla="*/ 341948 h 1580197"/>
                      <a:gd name="connsiteX37" fmla="*/ 171758 w 940118"/>
                      <a:gd name="connsiteY37" fmla="*/ 347295 h 1580197"/>
                      <a:gd name="connsiteX38" fmla="*/ 171778 w 940118"/>
                      <a:gd name="connsiteY38" fmla="*/ 347270 h 1580197"/>
                      <a:gd name="connsiteX39" fmla="*/ 161925 w 940118"/>
                      <a:gd name="connsiteY39" fmla="*/ 341948 h 1580197"/>
                      <a:gd name="connsiteX40" fmla="*/ 227648 w 940118"/>
                      <a:gd name="connsiteY40" fmla="*/ 258128 h 1580197"/>
                      <a:gd name="connsiteX41" fmla="*/ 239906 w 940118"/>
                      <a:gd name="connsiteY41" fmla="*/ 264794 h 1580197"/>
                      <a:gd name="connsiteX42" fmla="*/ 240267 w 940118"/>
                      <a:gd name="connsiteY42" fmla="*/ 264453 h 1580197"/>
                      <a:gd name="connsiteX43" fmla="*/ 228600 w 940118"/>
                      <a:gd name="connsiteY43" fmla="*/ 258128 h 1580197"/>
                      <a:gd name="connsiteX44" fmla="*/ 242888 w 940118"/>
                      <a:gd name="connsiteY44" fmla="*/ 241935 h 1580197"/>
                      <a:gd name="connsiteX45" fmla="*/ 287315 w 940118"/>
                      <a:gd name="connsiteY45" fmla="*/ 198453 h 1580197"/>
                      <a:gd name="connsiteX46" fmla="*/ 286702 w 940118"/>
                      <a:gd name="connsiteY46" fmla="*/ 198120 h 1580197"/>
                      <a:gd name="connsiteX47" fmla="*/ 359092 w 940118"/>
                      <a:gd name="connsiteY47" fmla="*/ 140970 h 1580197"/>
                      <a:gd name="connsiteX48" fmla="*/ 378434 w 940118"/>
                      <a:gd name="connsiteY48" fmla="*/ 151488 h 1580197"/>
                      <a:gd name="connsiteX49" fmla="*/ 378837 w 940118"/>
                      <a:gd name="connsiteY49" fmla="*/ 151226 h 1580197"/>
                      <a:gd name="connsiteX50" fmla="*/ 360045 w 940118"/>
                      <a:gd name="connsiteY50" fmla="*/ 140970 h 1580197"/>
                      <a:gd name="connsiteX51" fmla="*/ 486263 w 940118"/>
                      <a:gd name="connsiteY51" fmla="*/ 68845 h 1580197"/>
                      <a:gd name="connsiteX52" fmla="*/ 485775 w 940118"/>
                      <a:gd name="connsiteY52" fmla="*/ 68580 h 1580197"/>
                      <a:gd name="connsiteX53" fmla="*/ 572452 w 940118"/>
                      <a:gd name="connsiteY53" fmla="*/ 32385 h 1580197"/>
                      <a:gd name="connsiteX54" fmla="*/ 595123 w 940118"/>
                      <a:gd name="connsiteY54" fmla="*/ 44713 h 1580197"/>
                      <a:gd name="connsiteX55" fmla="*/ 595672 w 940118"/>
                      <a:gd name="connsiteY55" fmla="*/ 44538 h 1580197"/>
                      <a:gd name="connsiteX56" fmla="*/ 573405 w 940118"/>
                      <a:gd name="connsiteY56" fmla="*/ 32385 h 1580197"/>
                      <a:gd name="connsiteX57" fmla="*/ 679133 w 940118"/>
                      <a:gd name="connsiteY57"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747299 w 940118"/>
                      <a:gd name="connsiteY6" fmla="*/ 210278 h 1580197"/>
                      <a:gd name="connsiteX7" fmla="*/ 747713 w 940118"/>
                      <a:gd name="connsiteY7" fmla="*/ 210503 h 1580197"/>
                      <a:gd name="connsiteX8" fmla="*/ 620078 w 940118"/>
                      <a:gd name="connsiteY8" fmla="*/ 282893 h 1580197"/>
                      <a:gd name="connsiteX9" fmla="*/ 620077 w 940118"/>
                      <a:gd name="connsiteY9" fmla="*/ 282893 h 1580197"/>
                      <a:gd name="connsiteX10" fmla="*/ 548076 w 940118"/>
                      <a:gd name="connsiteY10" fmla="*/ 339736 h 1580197"/>
                      <a:gd name="connsiteX11" fmla="*/ 548640 w 940118"/>
                      <a:gd name="connsiteY11" fmla="*/ 340043 h 1580197"/>
                      <a:gd name="connsiteX12" fmla="*/ 503873 w 940118"/>
                      <a:gd name="connsiteY12" fmla="*/ 383858 h 1580197"/>
                      <a:gd name="connsiteX13" fmla="*/ 488633 w 940118"/>
                      <a:gd name="connsiteY13" fmla="*/ 399098 h 1580197"/>
                      <a:gd name="connsiteX14" fmla="*/ 488633 w 940118"/>
                      <a:gd name="connsiteY14" fmla="*/ 400050 h 1580197"/>
                      <a:gd name="connsiteX15" fmla="*/ 422910 w 940118"/>
                      <a:gd name="connsiteY15" fmla="*/ 482918 h 1580197"/>
                      <a:gd name="connsiteX16" fmla="*/ 422910 w 940118"/>
                      <a:gd name="connsiteY16" fmla="*/ 483870 h 1580197"/>
                      <a:gd name="connsiteX17" fmla="*/ 367665 w 940118"/>
                      <a:gd name="connsiteY17" fmla="*/ 572453 h 1580197"/>
                      <a:gd name="connsiteX18" fmla="*/ 368618 w 940118"/>
                      <a:gd name="connsiteY18" fmla="*/ 573405 h 1580197"/>
                      <a:gd name="connsiteX19" fmla="*/ 317183 w 940118"/>
                      <a:gd name="connsiteY19" fmla="*/ 684847 h 1580197"/>
                      <a:gd name="connsiteX20" fmla="*/ 305241 w 940118"/>
                      <a:gd name="connsiteY20" fmla="*/ 678329 h 1580197"/>
                      <a:gd name="connsiteX21" fmla="*/ 305235 w 940118"/>
                      <a:gd name="connsiteY21" fmla="*/ 678350 h 1580197"/>
                      <a:gd name="connsiteX22" fmla="*/ 317183 w 940118"/>
                      <a:gd name="connsiteY22" fmla="*/ 684847 h 1580197"/>
                      <a:gd name="connsiteX23" fmla="*/ 260985 w 940118"/>
                      <a:gd name="connsiteY23" fmla="*/ 1014413 h 1580197"/>
                      <a:gd name="connsiteX24" fmla="*/ 342900 w 940118"/>
                      <a:gd name="connsiteY24" fmla="*/ 1373505 h 1580197"/>
                      <a:gd name="connsiteX25" fmla="*/ 546735 w 940118"/>
                      <a:gd name="connsiteY25" fmla="*/ 1580197 h 1580197"/>
                      <a:gd name="connsiteX26" fmla="*/ 285750 w 940118"/>
                      <a:gd name="connsiteY26" fmla="*/ 1438275 h 1580197"/>
                      <a:gd name="connsiteX27" fmla="*/ 81915 w 940118"/>
                      <a:gd name="connsiteY27" fmla="*/ 1231583 h 1580197"/>
                      <a:gd name="connsiteX28" fmla="*/ 0 w 940118"/>
                      <a:gd name="connsiteY28" fmla="*/ 872490 h 1580197"/>
                      <a:gd name="connsiteX29" fmla="*/ 56197 w 940118"/>
                      <a:gd name="connsiteY29" fmla="*/ 542925 h 1580197"/>
                      <a:gd name="connsiteX30" fmla="*/ 62441 w 940118"/>
                      <a:gd name="connsiteY30" fmla="*/ 546321 h 1580197"/>
                      <a:gd name="connsiteX31" fmla="*/ 62617 w 940118"/>
                      <a:gd name="connsiteY31" fmla="*/ 545909 h 1580197"/>
                      <a:gd name="connsiteX32" fmla="*/ 57150 w 940118"/>
                      <a:gd name="connsiteY32" fmla="*/ 542925 h 1580197"/>
                      <a:gd name="connsiteX33" fmla="*/ 107444 w 940118"/>
                      <a:gd name="connsiteY33" fmla="*/ 431896 h 1580197"/>
                      <a:gd name="connsiteX34" fmla="*/ 106680 w 940118"/>
                      <a:gd name="connsiteY34" fmla="*/ 431483 h 1580197"/>
                      <a:gd name="connsiteX35" fmla="*/ 161925 w 940118"/>
                      <a:gd name="connsiteY35" fmla="*/ 341948 h 1580197"/>
                      <a:gd name="connsiteX36" fmla="*/ 171758 w 940118"/>
                      <a:gd name="connsiteY36" fmla="*/ 347295 h 1580197"/>
                      <a:gd name="connsiteX37" fmla="*/ 171778 w 940118"/>
                      <a:gd name="connsiteY37" fmla="*/ 347270 h 1580197"/>
                      <a:gd name="connsiteX38" fmla="*/ 161925 w 940118"/>
                      <a:gd name="connsiteY38" fmla="*/ 341948 h 1580197"/>
                      <a:gd name="connsiteX39" fmla="*/ 227648 w 940118"/>
                      <a:gd name="connsiteY39" fmla="*/ 258128 h 1580197"/>
                      <a:gd name="connsiteX40" fmla="*/ 239906 w 940118"/>
                      <a:gd name="connsiteY40" fmla="*/ 264794 h 1580197"/>
                      <a:gd name="connsiteX41" fmla="*/ 240267 w 940118"/>
                      <a:gd name="connsiteY41" fmla="*/ 264453 h 1580197"/>
                      <a:gd name="connsiteX42" fmla="*/ 228600 w 940118"/>
                      <a:gd name="connsiteY42" fmla="*/ 258128 h 1580197"/>
                      <a:gd name="connsiteX43" fmla="*/ 242888 w 940118"/>
                      <a:gd name="connsiteY43" fmla="*/ 241935 h 1580197"/>
                      <a:gd name="connsiteX44" fmla="*/ 287315 w 940118"/>
                      <a:gd name="connsiteY44" fmla="*/ 198453 h 1580197"/>
                      <a:gd name="connsiteX45" fmla="*/ 286702 w 940118"/>
                      <a:gd name="connsiteY45" fmla="*/ 198120 h 1580197"/>
                      <a:gd name="connsiteX46" fmla="*/ 359092 w 940118"/>
                      <a:gd name="connsiteY46" fmla="*/ 140970 h 1580197"/>
                      <a:gd name="connsiteX47" fmla="*/ 378434 w 940118"/>
                      <a:gd name="connsiteY47" fmla="*/ 151488 h 1580197"/>
                      <a:gd name="connsiteX48" fmla="*/ 378837 w 940118"/>
                      <a:gd name="connsiteY48" fmla="*/ 151226 h 1580197"/>
                      <a:gd name="connsiteX49" fmla="*/ 360045 w 940118"/>
                      <a:gd name="connsiteY49" fmla="*/ 140970 h 1580197"/>
                      <a:gd name="connsiteX50" fmla="*/ 486263 w 940118"/>
                      <a:gd name="connsiteY50" fmla="*/ 68845 h 1580197"/>
                      <a:gd name="connsiteX51" fmla="*/ 485775 w 940118"/>
                      <a:gd name="connsiteY51" fmla="*/ 68580 h 1580197"/>
                      <a:gd name="connsiteX52" fmla="*/ 572452 w 940118"/>
                      <a:gd name="connsiteY52" fmla="*/ 32385 h 1580197"/>
                      <a:gd name="connsiteX53" fmla="*/ 595123 w 940118"/>
                      <a:gd name="connsiteY53" fmla="*/ 44713 h 1580197"/>
                      <a:gd name="connsiteX54" fmla="*/ 595672 w 940118"/>
                      <a:gd name="connsiteY54" fmla="*/ 44538 h 1580197"/>
                      <a:gd name="connsiteX55" fmla="*/ 573405 w 940118"/>
                      <a:gd name="connsiteY55" fmla="*/ 32385 h 1580197"/>
                      <a:gd name="connsiteX56" fmla="*/ 679133 w 940118"/>
                      <a:gd name="connsiteY56" fmla="*/ 0 h 1580197"/>
                      <a:gd name="connsiteX0" fmla="*/ 832937 w 940118"/>
                      <a:gd name="connsiteY0" fmla="*/ 174035 h 1580197"/>
                      <a:gd name="connsiteX1" fmla="*/ 812706 w 940118"/>
                      <a:gd name="connsiteY1" fmla="*/ 163034 h 1580197"/>
                      <a:gd name="connsiteX2" fmla="*/ 832937 w 940118"/>
                      <a:gd name="connsiteY2" fmla="*/ 174035 h 1580197"/>
                      <a:gd name="connsiteX3" fmla="*/ 679133 w 940118"/>
                      <a:gd name="connsiteY3" fmla="*/ 0 h 1580197"/>
                      <a:gd name="connsiteX4" fmla="*/ 940118 w 940118"/>
                      <a:gd name="connsiteY4" fmla="*/ 140970 h 1580197"/>
                      <a:gd name="connsiteX5" fmla="*/ 747299 w 940118"/>
                      <a:gd name="connsiteY5" fmla="*/ 210278 h 1580197"/>
                      <a:gd name="connsiteX6" fmla="*/ 747713 w 940118"/>
                      <a:gd name="connsiteY6" fmla="*/ 210503 h 1580197"/>
                      <a:gd name="connsiteX7" fmla="*/ 620078 w 940118"/>
                      <a:gd name="connsiteY7" fmla="*/ 282893 h 1580197"/>
                      <a:gd name="connsiteX8" fmla="*/ 620077 w 940118"/>
                      <a:gd name="connsiteY8" fmla="*/ 282893 h 1580197"/>
                      <a:gd name="connsiteX9" fmla="*/ 548076 w 940118"/>
                      <a:gd name="connsiteY9" fmla="*/ 339736 h 1580197"/>
                      <a:gd name="connsiteX10" fmla="*/ 548640 w 940118"/>
                      <a:gd name="connsiteY10" fmla="*/ 340043 h 1580197"/>
                      <a:gd name="connsiteX11" fmla="*/ 503873 w 940118"/>
                      <a:gd name="connsiteY11" fmla="*/ 383858 h 1580197"/>
                      <a:gd name="connsiteX12" fmla="*/ 488633 w 940118"/>
                      <a:gd name="connsiteY12" fmla="*/ 399098 h 1580197"/>
                      <a:gd name="connsiteX13" fmla="*/ 488633 w 940118"/>
                      <a:gd name="connsiteY13" fmla="*/ 400050 h 1580197"/>
                      <a:gd name="connsiteX14" fmla="*/ 422910 w 940118"/>
                      <a:gd name="connsiteY14" fmla="*/ 482918 h 1580197"/>
                      <a:gd name="connsiteX15" fmla="*/ 422910 w 940118"/>
                      <a:gd name="connsiteY15" fmla="*/ 483870 h 1580197"/>
                      <a:gd name="connsiteX16" fmla="*/ 367665 w 940118"/>
                      <a:gd name="connsiteY16" fmla="*/ 572453 h 1580197"/>
                      <a:gd name="connsiteX17" fmla="*/ 368618 w 940118"/>
                      <a:gd name="connsiteY17" fmla="*/ 573405 h 1580197"/>
                      <a:gd name="connsiteX18" fmla="*/ 317183 w 940118"/>
                      <a:gd name="connsiteY18" fmla="*/ 684847 h 1580197"/>
                      <a:gd name="connsiteX19" fmla="*/ 305241 w 940118"/>
                      <a:gd name="connsiteY19" fmla="*/ 678329 h 1580197"/>
                      <a:gd name="connsiteX20" fmla="*/ 305235 w 940118"/>
                      <a:gd name="connsiteY20" fmla="*/ 678350 h 1580197"/>
                      <a:gd name="connsiteX21" fmla="*/ 317183 w 940118"/>
                      <a:gd name="connsiteY21" fmla="*/ 684847 h 1580197"/>
                      <a:gd name="connsiteX22" fmla="*/ 260985 w 940118"/>
                      <a:gd name="connsiteY22" fmla="*/ 1014413 h 1580197"/>
                      <a:gd name="connsiteX23" fmla="*/ 342900 w 940118"/>
                      <a:gd name="connsiteY23" fmla="*/ 1373505 h 1580197"/>
                      <a:gd name="connsiteX24" fmla="*/ 546735 w 940118"/>
                      <a:gd name="connsiteY24" fmla="*/ 1580197 h 1580197"/>
                      <a:gd name="connsiteX25" fmla="*/ 285750 w 940118"/>
                      <a:gd name="connsiteY25" fmla="*/ 1438275 h 1580197"/>
                      <a:gd name="connsiteX26" fmla="*/ 81915 w 940118"/>
                      <a:gd name="connsiteY26" fmla="*/ 1231583 h 1580197"/>
                      <a:gd name="connsiteX27" fmla="*/ 0 w 940118"/>
                      <a:gd name="connsiteY27" fmla="*/ 872490 h 1580197"/>
                      <a:gd name="connsiteX28" fmla="*/ 56197 w 940118"/>
                      <a:gd name="connsiteY28" fmla="*/ 542925 h 1580197"/>
                      <a:gd name="connsiteX29" fmla="*/ 62441 w 940118"/>
                      <a:gd name="connsiteY29" fmla="*/ 546321 h 1580197"/>
                      <a:gd name="connsiteX30" fmla="*/ 62617 w 940118"/>
                      <a:gd name="connsiteY30" fmla="*/ 545909 h 1580197"/>
                      <a:gd name="connsiteX31" fmla="*/ 57150 w 940118"/>
                      <a:gd name="connsiteY31" fmla="*/ 542925 h 1580197"/>
                      <a:gd name="connsiteX32" fmla="*/ 107444 w 940118"/>
                      <a:gd name="connsiteY32" fmla="*/ 431896 h 1580197"/>
                      <a:gd name="connsiteX33" fmla="*/ 106680 w 940118"/>
                      <a:gd name="connsiteY33" fmla="*/ 431483 h 1580197"/>
                      <a:gd name="connsiteX34" fmla="*/ 161925 w 940118"/>
                      <a:gd name="connsiteY34" fmla="*/ 341948 h 1580197"/>
                      <a:gd name="connsiteX35" fmla="*/ 171758 w 940118"/>
                      <a:gd name="connsiteY35" fmla="*/ 347295 h 1580197"/>
                      <a:gd name="connsiteX36" fmla="*/ 171778 w 940118"/>
                      <a:gd name="connsiteY36" fmla="*/ 347270 h 1580197"/>
                      <a:gd name="connsiteX37" fmla="*/ 161925 w 940118"/>
                      <a:gd name="connsiteY37" fmla="*/ 341948 h 1580197"/>
                      <a:gd name="connsiteX38" fmla="*/ 227648 w 940118"/>
                      <a:gd name="connsiteY38" fmla="*/ 258128 h 1580197"/>
                      <a:gd name="connsiteX39" fmla="*/ 239906 w 940118"/>
                      <a:gd name="connsiteY39" fmla="*/ 264794 h 1580197"/>
                      <a:gd name="connsiteX40" fmla="*/ 240267 w 940118"/>
                      <a:gd name="connsiteY40" fmla="*/ 264453 h 1580197"/>
                      <a:gd name="connsiteX41" fmla="*/ 228600 w 940118"/>
                      <a:gd name="connsiteY41" fmla="*/ 258128 h 1580197"/>
                      <a:gd name="connsiteX42" fmla="*/ 242888 w 940118"/>
                      <a:gd name="connsiteY42" fmla="*/ 241935 h 1580197"/>
                      <a:gd name="connsiteX43" fmla="*/ 287315 w 940118"/>
                      <a:gd name="connsiteY43" fmla="*/ 198453 h 1580197"/>
                      <a:gd name="connsiteX44" fmla="*/ 286702 w 940118"/>
                      <a:gd name="connsiteY44" fmla="*/ 198120 h 1580197"/>
                      <a:gd name="connsiteX45" fmla="*/ 359092 w 940118"/>
                      <a:gd name="connsiteY45" fmla="*/ 140970 h 1580197"/>
                      <a:gd name="connsiteX46" fmla="*/ 378434 w 940118"/>
                      <a:gd name="connsiteY46" fmla="*/ 151488 h 1580197"/>
                      <a:gd name="connsiteX47" fmla="*/ 378837 w 940118"/>
                      <a:gd name="connsiteY47" fmla="*/ 151226 h 1580197"/>
                      <a:gd name="connsiteX48" fmla="*/ 360045 w 940118"/>
                      <a:gd name="connsiteY48" fmla="*/ 140970 h 1580197"/>
                      <a:gd name="connsiteX49" fmla="*/ 486263 w 940118"/>
                      <a:gd name="connsiteY49" fmla="*/ 68845 h 1580197"/>
                      <a:gd name="connsiteX50" fmla="*/ 485775 w 940118"/>
                      <a:gd name="connsiteY50" fmla="*/ 68580 h 1580197"/>
                      <a:gd name="connsiteX51" fmla="*/ 572452 w 940118"/>
                      <a:gd name="connsiteY51" fmla="*/ 32385 h 1580197"/>
                      <a:gd name="connsiteX52" fmla="*/ 595123 w 940118"/>
                      <a:gd name="connsiteY52" fmla="*/ 44713 h 1580197"/>
                      <a:gd name="connsiteX53" fmla="*/ 595672 w 940118"/>
                      <a:gd name="connsiteY53" fmla="*/ 44538 h 1580197"/>
                      <a:gd name="connsiteX54" fmla="*/ 573405 w 940118"/>
                      <a:gd name="connsiteY54" fmla="*/ 32385 h 1580197"/>
                      <a:gd name="connsiteX55" fmla="*/ 679133 w 940118"/>
                      <a:gd name="connsiteY55"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360045 w 940118"/>
                      <a:gd name="connsiteY45" fmla="*/ 140970 h 1580197"/>
                      <a:gd name="connsiteX46" fmla="*/ 486263 w 940118"/>
                      <a:gd name="connsiteY46" fmla="*/ 68845 h 1580197"/>
                      <a:gd name="connsiteX47" fmla="*/ 485775 w 940118"/>
                      <a:gd name="connsiteY47" fmla="*/ 68580 h 1580197"/>
                      <a:gd name="connsiteX48" fmla="*/ 572452 w 940118"/>
                      <a:gd name="connsiteY48" fmla="*/ 32385 h 1580197"/>
                      <a:gd name="connsiteX49" fmla="*/ 595123 w 940118"/>
                      <a:gd name="connsiteY49" fmla="*/ 44713 h 1580197"/>
                      <a:gd name="connsiteX50" fmla="*/ 595672 w 940118"/>
                      <a:gd name="connsiteY50" fmla="*/ 44538 h 1580197"/>
                      <a:gd name="connsiteX51" fmla="*/ 573405 w 940118"/>
                      <a:gd name="connsiteY51" fmla="*/ 32385 h 1580197"/>
                      <a:gd name="connsiteX52" fmla="*/ 679133 w 940118"/>
                      <a:gd name="connsiteY52"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360045 w 940118"/>
                      <a:gd name="connsiteY45" fmla="*/ 140970 h 1580197"/>
                      <a:gd name="connsiteX46" fmla="*/ 486263 w 940118"/>
                      <a:gd name="connsiteY46" fmla="*/ 68845 h 1580197"/>
                      <a:gd name="connsiteX47" fmla="*/ 485775 w 940118"/>
                      <a:gd name="connsiteY47" fmla="*/ 68580 h 1580197"/>
                      <a:gd name="connsiteX48" fmla="*/ 572452 w 940118"/>
                      <a:gd name="connsiteY48" fmla="*/ 32385 h 1580197"/>
                      <a:gd name="connsiteX49" fmla="*/ 595123 w 940118"/>
                      <a:gd name="connsiteY49" fmla="*/ 44713 h 1580197"/>
                      <a:gd name="connsiteX50" fmla="*/ 573405 w 940118"/>
                      <a:gd name="connsiteY50" fmla="*/ 32385 h 1580197"/>
                      <a:gd name="connsiteX51" fmla="*/ 679133 w 940118"/>
                      <a:gd name="connsiteY51"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486263 w 940118"/>
                      <a:gd name="connsiteY45" fmla="*/ 68845 h 1580197"/>
                      <a:gd name="connsiteX46" fmla="*/ 485775 w 940118"/>
                      <a:gd name="connsiteY46" fmla="*/ 68580 h 1580197"/>
                      <a:gd name="connsiteX47" fmla="*/ 572452 w 940118"/>
                      <a:gd name="connsiteY47" fmla="*/ 32385 h 1580197"/>
                      <a:gd name="connsiteX48" fmla="*/ 595123 w 940118"/>
                      <a:gd name="connsiteY48" fmla="*/ 44713 h 1580197"/>
                      <a:gd name="connsiteX49" fmla="*/ 573405 w 940118"/>
                      <a:gd name="connsiteY49" fmla="*/ 32385 h 1580197"/>
                      <a:gd name="connsiteX50" fmla="*/ 679133 w 940118"/>
                      <a:gd name="connsiteY50"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486263 w 940118"/>
                      <a:gd name="connsiteY44" fmla="*/ 68845 h 1580197"/>
                      <a:gd name="connsiteX45" fmla="*/ 485775 w 940118"/>
                      <a:gd name="connsiteY45" fmla="*/ 68580 h 1580197"/>
                      <a:gd name="connsiteX46" fmla="*/ 572452 w 940118"/>
                      <a:gd name="connsiteY46" fmla="*/ 32385 h 1580197"/>
                      <a:gd name="connsiteX47" fmla="*/ 595123 w 940118"/>
                      <a:gd name="connsiteY47" fmla="*/ 44713 h 1580197"/>
                      <a:gd name="connsiteX48" fmla="*/ 573405 w 940118"/>
                      <a:gd name="connsiteY48" fmla="*/ 32385 h 1580197"/>
                      <a:gd name="connsiteX49" fmla="*/ 679133 w 940118"/>
                      <a:gd name="connsiteY49"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486263 w 940118"/>
                      <a:gd name="connsiteY43" fmla="*/ 68845 h 1580197"/>
                      <a:gd name="connsiteX44" fmla="*/ 485775 w 940118"/>
                      <a:gd name="connsiteY44" fmla="*/ 68580 h 1580197"/>
                      <a:gd name="connsiteX45" fmla="*/ 572452 w 940118"/>
                      <a:gd name="connsiteY45" fmla="*/ 32385 h 1580197"/>
                      <a:gd name="connsiteX46" fmla="*/ 595123 w 940118"/>
                      <a:gd name="connsiteY46" fmla="*/ 44713 h 1580197"/>
                      <a:gd name="connsiteX47" fmla="*/ 573405 w 940118"/>
                      <a:gd name="connsiteY47" fmla="*/ 32385 h 1580197"/>
                      <a:gd name="connsiteX48" fmla="*/ 679133 w 940118"/>
                      <a:gd name="connsiteY48"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87315 w 940118"/>
                      <a:gd name="connsiteY39" fmla="*/ 198453 h 1580197"/>
                      <a:gd name="connsiteX40" fmla="*/ 286702 w 940118"/>
                      <a:gd name="connsiteY40" fmla="*/ 198120 h 1580197"/>
                      <a:gd name="connsiteX41" fmla="*/ 359092 w 940118"/>
                      <a:gd name="connsiteY41" fmla="*/ 140970 h 1580197"/>
                      <a:gd name="connsiteX42" fmla="*/ 486263 w 940118"/>
                      <a:gd name="connsiteY42" fmla="*/ 68845 h 1580197"/>
                      <a:gd name="connsiteX43" fmla="*/ 485775 w 940118"/>
                      <a:gd name="connsiteY43" fmla="*/ 68580 h 1580197"/>
                      <a:gd name="connsiteX44" fmla="*/ 572452 w 940118"/>
                      <a:gd name="connsiteY44" fmla="*/ 32385 h 1580197"/>
                      <a:gd name="connsiteX45" fmla="*/ 595123 w 940118"/>
                      <a:gd name="connsiteY45" fmla="*/ 44713 h 1580197"/>
                      <a:gd name="connsiteX46" fmla="*/ 573405 w 940118"/>
                      <a:gd name="connsiteY46" fmla="*/ 32385 h 1580197"/>
                      <a:gd name="connsiteX47" fmla="*/ 679133 w 940118"/>
                      <a:gd name="connsiteY47"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28600 w 940118"/>
                      <a:gd name="connsiteY37" fmla="*/ 258128 h 1580197"/>
                      <a:gd name="connsiteX38" fmla="*/ 287315 w 940118"/>
                      <a:gd name="connsiteY38" fmla="*/ 198453 h 1580197"/>
                      <a:gd name="connsiteX39" fmla="*/ 286702 w 940118"/>
                      <a:gd name="connsiteY39" fmla="*/ 198120 h 1580197"/>
                      <a:gd name="connsiteX40" fmla="*/ 359092 w 940118"/>
                      <a:gd name="connsiteY40" fmla="*/ 140970 h 1580197"/>
                      <a:gd name="connsiteX41" fmla="*/ 486263 w 940118"/>
                      <a:gd name="connsiteY41" fmla="*/ 68845 h 1580197"/>
                      <a:gd name="connsiteX42" fmla="*/ 485775 w 940118"/>
                      <a:gd name="connsiteY42" fmla="*/ 68580 h 1580197"/>
                      <a:gd name="connsiteX43" fmla="*/ 572452 w 940118"/>
                      <a:gd name="connsiteY43" fmla="*/ 32385 h 1580197"/>
                      <a:gd name="connsiteX44" fmla="*/ 595123 w 940118"/>
                      <a:gd name="connsiteY44" fmla="*/ 44713 h 1580197"/>
                      <a:gd name="connsiteX45" fmla="*/ 573405 w 940118"/>
                      <a:gd name="connsiteY45" fmla="*/ 32385 h 1580197"/>
                      <a:gd name="connsiteX46" fmla="*/ 679133 w 940118"/>
                      <a:gd name="connsiteY46"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87315 w 940118"/>
                      <a:gd name="connsiteY37" fmla="*/ 198453 h 1580197"/>
                      <a:gd name="connsiteX38" fmla="*/ 286702 w 940118"/>
                      <a:gd name="connsiteY38" fmla="*/ 198120 h 1580197"/>
                      <a:gd name="connsiteX39" fmla="*/ 359092 w 940118"/>
                      <a:gd name="connsiteY39" fmla="*/ 140970 h 1580197"/>
                      <a:gd name="connsiteX40" fmla="*/ 486263 w 940118"/>
                      <a:gd name="connsiteY40" fmla="*/ 68845 h 1580197"/>
                      <a:gd name="connsiteX41" fmla="*/ 485775 w 940118"/>
                      <a:gd name="connsiteY41" fmla="*/ 68580 h 1580197"/>
                      <a:gd name="connsiteX42" fmla="*/ 572452 w 940118"/>
                      <a:gd name="connsiteY42" fmla="*/ 32385 h 1580197"/>
                      <a:gd name="connsiteX43" fmla="*/ 595123 w 940118"/>
                      <a:gd name="connsiteY43" fmla="*/ 44713 h 1580197"/>
                      <a:gd name="connsiteX44" fmla="*/ 573405 w 940118"/>
                      <a:gd name="connsiteY44" fmla="*/ 32385 h 1580197"/>
                      <a:gd name="connsiteX45" fmla="*/ 679133 w 940118"/>
                      <a:gd name="connsiteY45"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87315 w 940118"/>
                      <a:gd name="connsiteY36" fmla="*/ 198453 h 1580197"/>
                      <a:gd name="connsiteX37" fmla="*/ 286702 w 940118"/>
                      <a:gd name="connsiteY37" fmla="*/ 198120 h 1580197"/>
                      <a:gd name="connsiteX38" fmla="*/ 359092 w 940118"/>
                      <a:gd name="connsiteY38" fmla="*/ 140970 h 1580197"/>
                      <a:gd name="connsiteX39" fmla="*/ 486263 w 940118"/>
                      <a:gd name="connsiteY39" fmla="*/ 68845 h 1580197"/>
                      <a:gd name="connsiteX40" fmla="*/ 485775 w 940118"/>
                      <a:gd name="connsiteY40" fmla="*/ 68580 h 1580197"/>
                      <a:gd name="connsiteX41" fmla="*/ 572452 w 940118"/>
                      <a:gd name="connsiteY41" fmla="*/ 32385 h 1580197"/>
                      <a:gd name="connsiteX42" fmla="*/ 595123 w 940118"/>
                      <a:gd name="connsiteY42" fmla="*/ 44713 h 1580197"/>
                      <a:gd name="connsiteX43" fmla="*/ 573405 w 940118"/>
                      <a:gd name="connsiteY43" fmla="*/ 32385 h 1580197"/>
                      <a:gd name="connsiteX44" fmla="*/ 679133 w 940118"/>
                      <a:gd name="connsiteY44"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61925 w 940118"/>
                      <a:gd name="connsiteY33" fmla="*/ 341948 h 1580197"/>
                      <a:gd name="connsiteX34" fmla="*/ 227648 w 940118"/>
                      <a:gd name="connsiteY34" fmla="*/ 258128 h 1580197"/>
                      <a:gd name="connsiteX35" fmla="*/ 287315 w 940118"/>
                      <a:gd name="connsiteY35" fmla="*/ 198453 h 1580197"/>
                      <a:gd name="connsiteX36" fmla="*/ 286702 w 940118"/>
                      <a:gd name="connsiteY36" fmla="*/ 198120 h 1580197"/>
                      <a:gd name="connsiteX37" fmla="*/ 359092 w 940118"/>
                      <a:gd name="connsiteY37" fmla="*/ 140970 h 1580197"/>
                      <a:gd name="connsiteX38" fmla="*/ 486263 w 940118"/>
                      <a:gd name="connsiteY38" fmla="*/ 68845 h 1580197"/>
                      <a:gd name="connsiteX39" fmla="*/ 485775 w 940118"/>
                      <a:gd name="connsiteY39" fmla="*/ 68580 h 1580197"/>
                      <a:gd name="connsiteX40" fmla="*/ 572452 w 940118"/>
                      <a:gd name="connsiteY40" fmla="*/ 32385 h 1580197"/>
                      <a:gd name="connsiteX41" fmla="*/ 595123 w 940118"/>
                      <a:gd name="connsiteY41" fmla="*/ 44713 h 1580197"/>
                      <a:gd name="connsiteX42" fmla="*/ 573405 w 940118"/>
                      <a:gd name="connsiteY42" fmla="*/ 32385 h 1580197"/>
                      <a:gd name="connsiteX43" fmla="*/ 679133 w 940118"/>
                      <a:gd name="connsiteY43"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227648 w 940118"/>
                      <a:gd name="connsiteY33" fmla="*/ 258128 h 1580197"/>
                      <a:gd name="connsiteX34" fmla="*/ 287315 w 940118"/>
                      <a:gd name="connsiteY34" fmla="*/ 198453 h 1580197"/>
                      <a:gd name="connsiteX35" fmla="*/ 286702 w 940118"/>
                      <a:gd name="connsiteY35" fmla="*/ 198120 h 1580197"/>
                      <a:gd name="connsiteX36" fmla="*/ 359092 w 940118"/>
                      <a:gd name="connsiteY36" fmla="*/ 140970 h 1580197"/>
                      <a:gd name="connsiteX37" fmla="*/ 486263 w 940118"/>
                      <a:gd name="connsiteY37" fmla="*/ 68845 h 1580197"/>
                      <a:gd name="connsiteX38" fmla="*/ 485775 w 940118"/>
                      <a:gd name="connsiteY38" fmla="*/ 68580 h 1580197"/>
                      <a:gd name="connsiteX39" fmla="*/ 572452 w 940118"/>
                      <a:gd name="connsiteY39" fmla="*/ 32385 h 1580197"/>
                      <a:gd name="connsiteX40" fmla="*/ 595123 w 940118"/>
                      <a:gd name="connsiteY40" fmla="*/ 44713 h 1580197"/>
                      <a:gd name="connsiteX41" fmla="*/ 573405 w 940118"/>
                      <a:gd name="connsiteY41" fmla="*/ 32385 h 1580197"/>
                      <a:gd name="connsiteX42" fmla="*/ 679133 w 940118"/>
                      <a:gd name="connsiteY42"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227648 w 940118"/>
                      <a:gd name="connsiteY32" fmla="*/ 258128 h 1580197"/>
                      <a:gd name="connsiteX33" fmla="*/ 287315 w 940118"/>
                      <a:gd name="connsiteY33" fmla="*/ 198453 h 1580197"/>
                      <a:gd name="connsiteX34" fmla="*/ 286702 w 940118"/>
                      <a:gd name="connsiteY34" fmla="*/ 198120 h 1580197"/>
                      <a:gd name="connsiteX35" fmla="*/ 359092 w 940118"/>
                      <a:gd name="connsiteY35" fmla="*/ 140970 h 1580197"/>
                      <a:gd name="connsiteX36" fmla="*/ 486263 w 940118"/>
                      <a:gd name="connsiteY36" fmla="*/ 68845 h 1580197"/>
                      <a:gd name="connsiteX37" fmla="*/ 485775 w 940118"/>
                      <a:gd name="connsiteY37" fmla="*/ 68580 h 1580197"/>
                      <a:gd name="connsiteX38" fmla="*/ 572452 w 940118"/>
                      <a:gd name="connsiteY38" fmla="*/ 32385 h 1580197"/>
                      <a:gd name="connsiteX39" fmla="*/ 595123 w 940118"/>
                      <a:gd name="connsiteY39" fmla="*/ 44713 h 1580197"/>
                      <a:gd name="connsiteX40" fmla="*/ 573405 w 940118"/>
                      <a:gd name="connsiteY40" fmla="*/ 32385 h 1580197"/>
                      <a:gd name="connsiteX41" fmla="*/ 679133 w 940118"/>
                      <a:gd name="connsiteY41"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286702 w 940118"/>
                      <a:gd name="connsiteY33" fmla="*/ 198120 h 1580197"/>
                      <a:gd name="connsiteX34" fmla="*/ 359092 w 940118"/>
                      <a:gd name="connsiteY34" fmla="*/ 140970 h 1580197"/>
                      <a:gd name="connsiteX35" fmla="*/ 486263 w 940118"/>
                      <a:gd name="connsiteY35" fmla="*/ 68845 h 1580197"/>
                      <a:gd name="connsiteX36" fmla="*/ 485775 w 940118"/>
                      <a:gd name="connsiteY36" fmla="*/ 68580 h 1580197"/>
                      <a:gd name="connsiteX37" fmla="*/ 572452 w 940118"/>
                      <a:gd name="connsiteY37" fmla="*/ 32385 h 1580197"/>
                      <a:gd name="connsiteX38" fmla="*/ 595123 w 940118"/>
                      <a:gd name="connsiteY38" fmla="*/ 44713 h 1580197"/>
                      <a:gd name="connsiteX39" fmla="*/ 573405 w 940118"/>
                      <a:gd name="connsiteY39" fmla="*/ 32385 h 1580197"/>
                      <a:gd name="connsiteX40" fmla="*/ 679133 w 940118"/>
                      <a:gd name="connsiteY40"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359092 w 940118"/>
                      <a:gd name="connsiteY33" fmla="*/ 140970 h 1580197"/>
                      <a:gd name="connsiteX34" fmla="*/ 486263 w 940118"/>
                      <a:gd name="connsiteY34" fmla="*/ 68845 h 1580197"/>
                      <a:gd name="connsiteX35" fmla="*/ 485775 w 940118"/>
                      <a:gd name="connsiteY35" fmla="*/ 68580 h 1580197"/>
                      <a:gd name="connsiteX36" fmla="*/ 572452 w 940118"/>
                      <a:gd name="connsiteY36" fmla="*/ 32385 h 1580197"/>
                      <a:gd name="connsiteX37" fmla="*/ 595123 w 940118"/>
                      <a:gd name="connsiteY37" fmla="*/ 44713 h 1580197"/>
                      <a:gd name="connsiteX38" fmla="*/ 573405 w 940118"/>
                      <a:gd name="connsiteY38" fmla="*/ 32385 h 1580197"/>
                      <a:gd name="connsiteX39" fmla="*/ 679133 w 940118"/>
                      <a:gd name="connsiteY39"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359092 w 940118"/>
                      <a:gd name="connsiteY33" fmla="*/ 140970 h 1580197"/>
                      <a:gd name="connsiteX34" fmla="*/ 486263 w 940118"/>
                      <a:gd name="connsiteY34" fmla="*/ 68845 h 1580197"/>
                      <a:gd name="connsiteX35" fmla="*/ 485775 w 940118"/>
                      <a:gd name="connsiteY35" fmla="*/ 68580 h 1580197"/>
                      <a:gd name="connsiteX36" fmla="*/ 572452 w 940118"/>
                      <a:gd name="connsiteY36" fmla="*/ 32385 h 1580197"/>
                      <a:gd name="connsiteX37" fmla="*/ 573405 w 940118"/>
                      <a:gd name="connsiteY37" fmla="*/ 32385 h 1580197"/>
                      <a:gd name="connsiteX38" fmla="*/ 679133 w 940118"/>
                      <a:gd name="connsiteY38"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488633 w 940118"/>
                      <a:gd name="connsiteY8" fmla="*/ 399098 h 1580197"/>
                      <a:gd name="connsiteX9" fmla="*/ 488633 w 940118"/>
                      <a:gd name="connsiteY9" fmla="*/ 400050 h 1580197"/>
                      <a:gd name="connsiteX10" fmla="*/ 422910 w 940118"/>
                      <a:gd name="connsiteY10" fmla="*/ 482918 h 1580197"/>
                      <a:gd name="connsiteX11" fmla="*/ 422910 w 940118"/>
                      <a:gd name="connsiteY11" fmla="*/ 483870 h 1580197"/>
                      <a:gd name="connsiteX12" fmla="*/ 367665 w 940118"/>
                      <a:gd name="connsiteY12" fmla="*/ 572453 h 1580197"/>
                      <a:gd name="connsiteX13" fmla="*/ 368618 w 940118"/>
                      <a:gd name="connsiteY13" fmla="*/ 573405 h 1580197"/>
                      <a:gd name="connsiteX14" fmla="*/ 317183 w 940118"/>
                      <a:gd name="connsiteY14" fmla="*/ 684847 h 1580197"/>
                      <a:gd name="connsiteX15" fmla="*/ 305241 w 940118"/>
                      <a:gd name="connsiteY15" fmla="*/ 678329 h 1580197"/>
                      <a:gd name="connsiteX16" fmla="*/ 305235 w 940118"/>
                      <a:gd name="connsiteY16" fmla="*/ 678350 h 1580197"/>
                      <a:gd name="connsiteX17" fmla="*/ 317183 w 940118"/>
                      <a:gd name="connsiteY17" fmla="*/ 684847 h 1580197"/>
                      <a:gd name="connsiteX18" fmla="*/ 260985 w 940118"/>
                      <a:gd name="connsiteY18" fmla="*/ 1014413 h 1580197"/>
                      <a:gd name="connsiteX19" fmla="*/ 342900 w 940118"/>
                      <a:gd name="connsiteY19" fmla="*/ 1373505 h 1580197"/>
                      <a:gd name="connsiteX20" fmla="*/ 546735 w 940118"/>
                      <a:gd name="connsiteY20" fmla="*/ 1580197 h 1580197"/>
                      <a:gd name="connsiteX21" fmla="*/ 285750 w 940118"/>
                      <a:gd name="connsiteY21" fmla="*/ 1438275 h 1580197"/>
                      <a:gd name="connsiteX22" fmla="*/ 81915 w 940118"/>
                      <a:gd name="connsiteY22" fmla="*/ 1231583 h 1580197"/>
                      <a:gd name="connsiteX23" fmla="*/ 0 w 940118"/>
                      <a:gd name="connsiteY23" fmla="*/ 872490 h 1580197"/>
                      <a:gd name="connsiteX24" fmla="*/ 56197 w 940118"/>
                      <a:gd name="connsiteY24" fmla="*/ 542925 h 1580197"/>
                      <a:gd name="connsiteX25" fmla="*/ 62441 w 940118"/>
                      <a:gd name="connsiteY25" fmla="*/ 546321 h 1580197"/>
                      <a:gd name="connsiteX26" fmla="*/ 62617 w 940118"/>
                      <a:gd name="connsiteY26" fmla="*/ 545909 h 1580197"/>
                      <a:gd name="connsiteX27" fmla="*/ 57150 w 940118"/>
                      <a:gd name="connsiteY27" fmla="*/ 542925 h 1580197"/>
                      <a:gd name="connsiteX28" fmla="*/ 107444 w 940118"/>
                      <a:gd name="connsiteY28" fmla="*/ 431896 h 1580197"/>
                      <a:gd name="connsiteX29" fmla="*/ 106680 w 940118"/>
                      <a:gd name="connsiteY29" fmla="*/ 431483 h 1580197"/>
                      <a:gd name="connsiteX30" fmla="*/ 227648 w 940118"/>
                      <a:gd name="connsiteY30" fmla="*/ 258128 h 1580197"/>
                      <a:gd name="connsiteX31" fmla="*/ 287315 w 940118"/>
                      <a:gd name="connsiteY31" fmla="*/ 198453 h 1580197"/>
                      <a:gd name="connsiteX32" fmla="*/ 359092 w 940118"/>
                      <a:gd name="connsiteY32" fmla="*/ 140970 h 1580197"/>
                      <a:gd name="connsiteX33" fmla="*/ 486263 w 940118"/>
                      <a:gd name="connsiteY33" fmla="*/ 68845 h 1580197"/>
                      <a:gd name="connsiteX34" fmla="*/ 485775 w 940118"/>
                      <a:gd name="connsiteY34" fmla="*/ 68580 h 1580197"/>
                      <a:gd name="connsiteX35" fmla="*/ 572452 w 940118"/>
                      <a:gd name="connsiteY35" fmla="*/ 32385 h 1580197"/>
                      <a:gd name="connsiteX36" fmla="*/ 573405 w 940118"/>
                      <a:gd name="connsiteY36" fmla="*/ 32385 h 1580197"/>
                      <a:gd name="connsiteX37" fmla="*/ 679133 w 940118"/>
                      <a:gd name="connsiteY37"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488633 w 940118"/>
                      <a:gd name="connsiteY8" fmla="*/ 399098 h 1580197"/>
                      <a:gd name="connsiteX9" fmla="*/ 488633 w 940118"/>
                      <a:gd name="connsiteY9" fmla="*/ 400050 h 1580197"/>
                      <a:gd name="connsiteX10" fmla="*/ 422910 w 940118"/>
                      <a:gd name="connsiteY10" fmla="*/ 482918 h 1580197"/>
                      <a:gd name="connsiteX11" fmla="*/ 422910 w 940118"/>
                      <a:gd name="connsiteY11" fmla="*/ 483870 h 1580197"/>
                      <a:gd name="connsiteX12" fmla="*/ 367665 w 940118"/>
                      <a:gd name="connsiteY12" fmla="*/ 572453 h 1580197"/>
                      <a:gd name="connsiteX13" fmla="*/ 368618 w 940118"/>
                      <a:gd name="connsiteY13" fmla="*/ 573405 h 1580197"/>
                      <a:gd name="connsiteX14" fmla="*/ 317183 w 940118"/>
                      <a:gd name="connsiteY14" fmla="*/ 684847 h 1580197"/>
                      <a:gd name="connsiteX15" fmla="*/ 305241 w 940118"/>
                      <a:gd name="connsiteY15" fmla="*/ 678329 h 1580197"/>
                      <a:gd name="connsiteX16" fmla="*/ 317183 w 940118"/>
                      <a:gd name="connsiteY16" fmla="*/ 684847 h 1580197"/>
                      <a:gd name="connsiteX17" fmla="*/ 260985 w 940118"/>
                      <a:gd name="connsiteY17" fmla="*/ 1014413 h 1580197"/>
                      <a:gd name="connsiteX18" fmla="*/ 342900 w 940118"/>
                      <a:gd name="connsiteY18" fmla="*/ 1373505 h 1580197"/>
                      <a:gd name="connsiteX19" fmla="*/ 546735 w 940118"/>
                      <a:gd name="connsiteY19" fmla="*/ 1580197 h 1580197"/>
                      <a:gd name="connsiteX20" fmla="*/ 285750 w 940118"/>
                      <a:gd name="connsiteY20" fmla="*/ 1438275 h 1580197"/>
                      <a:gd name="connsiteX21" fmla="*/ 81915 w 940118"/>
                      <a:gd name="connsiteY21" fmla="*/ 1231583 h 1580197"/>
                      <a:gd name="connsiteX22" fmla="*/ 0 w 940118"/>
                      <a:gd name="connsiteY22" fmla="*/ 872490 h 1580197"/>
                      <a:gd name="connsiteX23" fmla="*/ 56197 w 940118"/>
                      <a:gd name="connsiteY23" fmla="*/ 542925 h 1580197"/>
                      <a:gd name="connsiteX24" fmla="*/ 62441 w 940118"/>
                      <a:gd name="connsiteY24" fmla="*/ 546321 h 1580197"/>
                      <a:gd name="connsiteX25" fmla="*/ 62617 w 940118"/>
                      <a:gd name="connsiteY25" fmla="*/ 545909 h 1580197"/>
                      <a:gd name="connsiteX26" fmla="*/ 57150 w 940118"/>
                      <a:gd name="connsiteY26" fmla="*/ 542925 h 1580197"/>
                      <a:gd name="connsiteX27" fmla="*/ 107444 w 940118"/>
                      <a:gd name="connsiteY27" fmla="*/ 431896 h 1580197"/>
                      <a:gd name="connsiteX28" fmla="*/ 106680 w 940118"/>
                      <a:gd name="connsiteY28" fmla="*/ 431483 h 1580197"/>
                      <a:gd name="connsiteX29" fmla="*/ 227648 w 940118"/>
                      <a:gd name="connsiteY29" fmla="*/ 258128 h 1580197"/>
                      <a:gd name="connsiteX30" fmla="*/ 287315 w 940118"/>
                      <a:gd name="connsiteY30" fmla="*/ 198453 h 1580197"/>
                      <a:gd name="connsiteX31" fmla="*/ 359092 w 940118"/>
                      <a:gd name="connsiteY31" fmla="*/ 140970 h 1580197"/>
                      <a:gd name="connsiteX32" fmla="*/ 486263 w 940118"/>
                      <a:gd name="connsiteY32" fmla="*/ 68845 h 1580197"/>
                      <a:gd name="connsiteX33" fmla="*/ 485775 w 940118"/>
                      <a:gd name="connsiteY33" fmla="*/ 68580 h 1580197"/>
                      <a:gd name="connsiteX34" fmla="*/ 572452 w 940118"/>
                      <a:gd name="connsiteY34" fmla="*/ 32385 h 1580197"/>
                      <a:gd name="connsiteX35" fmla="*/ 573405 w 940118"/>
                      <a:gd name="connsiteY35" fmla="*/ 32385 h 1580197"/>
                      <a:gd name="connsiteX36" fmla="*/ 679133 w 940118"/>
                      <a:gd name="connsiteY36" fmla="*/ 0 h 158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40118" h="1580197">
                        <a:moveTo>
                          <a:pt x="679133" y="0"/>
                        </a:moveTo>
                        <a:lnTo>
                          <a:pt x="940118" y="140970"/>
                        </a:lnTo>
                        <a:lnTo>
                          <a:pt x="747299" y="210278"/>
                        </a:lnTo>
                        <a:lnTo>
                          <a:pt x="747713" y="210503"/>
                        </a:lnTo>
                        <a:cubicBezTo>
                          <a:pt x="701040" y="232410"/>
                          <a:pt x="658178" y="256223"/>
                          <a:pt x="620078" y="282893"/>
                        </a:cubicBezTo>
                        <a:lnTo>
                          <a:pt x="620077" y="282893"/>
                        </a:lnTo>
                        <a:lnTo>
                          <a:pt x="548076" y="339736"/>
                        </a:lnTo>
                        <a:lnTo>
                          <a:pt x="548640" y="340043"/>
                        </a:lnTo>
                        <a:cubicBezTo>
                          <a:pt x="538733" y="349937"/>
                          <a:pt x="498634" y="389097"/>
                          <a:pt x="488633" y="399098"/>
                        </a:cubicBezTo>
                        <a:lnTo>
                          <a:pt x="488633" y="400050"/>
                        </a:lnTo>
                        <a:cubicBezTo>
                          <a:pt x="464820" y="426720"/>
                          <a:pt x="442913" y="454343"/>
                          <a:pt x="422910" y="482918"/>
                        </a:cubicBezTo>
                        <a:lnTo>
                          <a:pt x="422910" y="483870"/>
                        </a:lnTo>
                        <a:cubicBezTo>
                          <a:pt x="402908" y="512445"/>
                          <a:pt x="383858" y="541973"/>
                          <a:pt x="367665" y="572453"/>
                        </a:cubicBezTo>
                        <a:lnTo>
                          <a:pt x="368618" y="573405"/>
                        </a:lnTo>
                        <a:cubicBezTo>
                          <a:pt x="347663" y="608647"/>
                          <a:pt x="331470" y="645795"/>
                          <a:pt x="317183" y="684847"/>
                        </a:cubicBezTo>
                        <a:lnTo>
                          <a:pt x="305241" y="678329"/>
                        </a:lnTo>
                        <a:lnTo>
                          <a:pt x="317183" y="684847"/>
                        </a:lnTo>
                        <a:cubicBezTo>
                          <a:pt x="280035" y="786765"/>
                          <a:pt x="260985" y="896303"/>
                          <a:pt x="260985" y="1014413"/>
                        </a:cubicBezTo>
                        <a:cubicBezTo>
                          <a:pt x="260985" y="1152525"/>
                          <a:pt x="287655" y="1272540"/>
                          <a:pt x="342900" y="1373505"/>
                        </a:cubicBezTo>
                        <a:cubicBezTo>
                          <a:pt x="391478" y="1463993"/>
                          <a:pt x="460058" y="1532572"/>
                          <a:pt x="546735" y="1580197"/>
                        </a:cubicBezTo>
                        <a:lnTo>
                          <a:pt x="285750" y="1438275"/>
                        </a:lnTo>
                        <a:cubicBezTo>
                          <a:pt x="199073" y="1390650"/>
                          <a:pt x="130493" y="1322070"/>
                          <a:pt x="81915" y="1231583"/>
                        </a:cubicBezTo>
                        <a:cubicBezTo>
                          <a:pt x="27622" y="1130618"/>
                          <a:pt x="0" y="1010603"/>
                          <a:pt x="0" y="872490"/>
                        </a:cubicBezTo>
                        <a:cubicBezTo>
                          <a:pt x="0" y="754380"/>
                          <a:pt x="19050" y="644842"/>
                          <a:pt x="56197" y="542925"/>
                        </a:cubicBezTo>
                        <a:lnTo>
                          <a:pt x="62441" y="546321"/>
                        </a:lnTo>
                        <a:cubicBezTo>
                          <a:pt x="62500" y="546184"/>
                          <a:pt x="62558" y="546046"/>
                          <a:pt x="62617" y="545909"/>
                        </a:cubicBezTo>
                        <a:lnTo>
                          <a:pt x="57150" y="542925"/>
                        </a:lnTo>
                        <a:lnTo>
                          <a:pt x="107444" y="431896"/>
                        </a:lnTo>
                        <a:lnTo>
                          <a:pt x="106680" y="431483"/>
                        </a:lnTo>
                        <a:cubicBezTo>
                          <a:pt x="126714" y="402522"/>
                          <a:pt x="197542" y="296966"/>
                          <a:pt x="227648" y="258128"/>
                        </a:cubicBezTo>
                        <a:lnTo>
                          <a:pt x="287315" y="198453"/>
                        </a:lnTo>
                        <a:lnTo>
                          <a:pt x="359092" y="140970"/>
                        </a:lnTo>
                        <a:lnTo>
                          <a:pt x="486263" y="68845"/>
                        </a:lnTo>
                        <a:lnTo>
                          <a:pt x="485775" y="68580"/>
                        </a:lnTo>
                        <a:cubicBezTo>
                          <a:pt x="513398" y="55245"/>
                          <a:pt x="541973" y="43815"/>
                          <a:pt x="572452" y="32385"/>
                        </a:cubicBezTo>
                        <a:lnTo>
                          <a:pt x="573405" y="32385"/>
                        </a:lnTo>
                        <a:lnTo>
                          <a:pt x="679133" y="0"/>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65" name="Freeform: Shape 64">
                    <a:extLst>
                      <a:ext uri="{FF2B5EF4-FFF2-40B4-BE49-F238E27FC236}">
                        <a16:creationId xmlns="" xmlns:a16="http://schemas.microsoft.com/office/drawing/2014/main" id="{F9FE7BDD-9751-4BFE-99BE-5AC754AED6C6}"/>
                      </a:ext>
                    </a:extLst>
                  </p:cNvPr>
                  <p:cNvSpPr/>
                  <p:nvPr/>
                </p:nvSpPr>
                <p:spPr>
                  <a:xfrm>
                    <a:off x="2714531" y="1811829"/>
                    <a:ext cx="257174" cy="304801"/>
                  </a:xfrm>
                  <a:custGeom>
                    <a:avLst/>
                    <a:gdLst>
                      <a:gd name="connsiteX0" fmla="*/ 260985 w 257175"/>
                      <a:gd name="connsiteY0" fmla="*/ 311468 h 304800"/>
                      <a:gd name="connsiteX1" fmla="*/ 0 w 257175"/>
                      <a:gd name="connsiteY1" fmla="*/ 170497 h 304800"/>
                      <a:gd name="connsiteX2" fmla="*/ 952 w 257175"/>
                      <a:gd name="connsiteY2" fmla="*/ 0 h 304800"/>
                      <a:gd name="connsiteX3" fmla="*/ 260985 w 257175"/>
                      <a:gd name="connsiteY3" fmla="*/ 140970 h 304800"/>
                    </a:gdLst>
                    <a:ahLst/>
                    <a:cxnLst>
                      <a:cxn ang="0">
                        <a:pos x="connsiteX0" y="connsiteY0"/>
                      </a:cxn>
                      <a:cxn ang="0">
                        <a:pos x="connsiteX1" y="connsiteY1"/>
                      </a:cxn>
                      <a:cxn ang="0">
                        <a:pos x="connsiteX2" y="connsiteY2"/>
                      </a:cxn>
                      <a:cxn ang="0">
                        <a:pos x="connsiteX3" y="connsiteY3"/>
                      </a:cxn>
                    </a:cxnLst>
                    <a:rect l="l" t="t" r="r" b="b"/>
                    <a:pathLst>
                      <a:path w="257175" h="304800">
                        <a:moveTo>
                          <a:pt x="260985" y="311468"/>
                        </a:moveTo>
                        <a:lnTo>
                          <a:pt x="0" y="170497"/>
                        </a:lnTo>
                        <a:lnTo>
                          <a:pt x="952" y="0"/>
                        </a:lnTo>
                        <a:lnTo>
                          <a:pt x="260985" y="140970"/>
                        </a:lnTo>
                        <a:close/>
                      </a:path>
                    </a:pathLst>
                  </a:custGeom>
                  <a:grpFill/>
                  <a:ln w="9525" cap="flat">
                    <a:noFill/>
                    <a:prstDash val="solid"/>
                    <a:miter/>
                  </a:ln>
                </p:spPr>
                <p:txBody>
                  <a:bodyPr rtlCol="0" anchor="ctr"/>
                  <a:lstStyle/>
                  <a:p>
                    <a:endParaRPr lang="en-US" sz="1350" dirty="0">
                      <a:solidFill>
                        <a:prstClr val="black"/>
                      </a:solidFill>
                    </a:endParaRPr>
                  </a:p>
                </p:txBody>
              </p:sp>
            </p:grpSp>
          </p:grpSp>
        </p:grpSp>
      </p:grpSp>
      <p:grpSp>
        <p:nvGrpSpPr>
          <p:cNvPr id="129" name="Group 128">
            <a:extLst>
              <a:ext uri="{FF2B5EF4-FFF2-40B4-BE49-F238E27FC236}">
                <a16:creationId xmlns="" xmlns:a16="http://schemas.microsoft.com/office/drawing/2014/main" id="{78B20492-39E5-40A7-ACED-B12C9199C0A3}"/>
              </a:ext>
            </a:extLst>
          </p:cNvPr>
          <p:cNvGrpSpPr/>
          <p:nvPr/>
        </p:nvGrpSpPr>
        <p:grpSpPr>
          <a:xfrm>
            <a:off x="2049855" y="5455308"/>
            <a:ext cx="505821" cy="1063939"/>
            <a:chOff x="3554538" y="3240653"/>
            <a:chExt cx="1265482" cy="2661804"/>
          </a:xfrm>
        </p:grpSpPr>
        <p:cxnSp>
          <p:nvCxnSpPr>
            <p:cNvPr id="114" name="Straight Connector 113">
              <a:extLst>
                <a:ext uri="{FF2B5EF4-FFF2-40B4-BE49-F238E27FC236}">
                  <a16:creationId xmlns="" xmlns:a16="http://schemas.microsoft.com/office/drawing/2014/main" id="{C36F2E2E-EA5D-4C3D-A928-33B538657742}"/>
                </a:ext>
              </a:extLst>
            </p:cNvPr>
            <p:cNvCxnSpPr>
              <a:cxnSpLocks/>
            </p:cNvCxnSpPr>
            <p:nvPr/>
          </p:nvCxnSpPr>
          <p:spPr>
            <a:xfrm flipH="1" flipV="1">
              <a:off x="4042982" y="4338372"/>
              <a:ext cx="141951" cy="656632"/>
            </a:xfrm>
            <a:prstGeom prst="line">
              <a:avLst/>
            </a:prstGeom>
            <a:ln w="9525">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 xmlns:a16="http://schemas.microsoft.com/office/drawing/2014/main" id="{1D5C2ACA-1653-450B-AA0F-0BB97F26E090}"/>
                </a:ext>
              </a:extLst>
            </p:cNvPr>
            <p:cNvCxnSpPr>
              <a:cxnSpLocks/>
            </p:cNvCxnSpPr>
            <p:nvPr/>
          </p:nvCxnSpPr>
          <p:spPr>
            <a:xfrm flipV="1">
              <a:off x="4195355" y="4338370"/>
              <a:ext cx="112673" cy="649542"/>
            </a:xfrm>
            <a:prstGeom prst="line">
              <a:avLst/>
            </a:prstGeom>
            <a:ln w="9525">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 xmlns:a16="http://schemas.microsoft.com/office/drawing/2014/main" id="{73FA41FE-CF42-45C1-9BF0-04306DF68DF5}"/>
                </a:ext>
              </a:extLst>
            </p:cNvPr>
            <p:cNvCxnSpPr>
              <a:cxnSpLocks/>
            </p:cNvCxnSpPr>
            <p:nvPr/>
          </p:nvCxnSpPr>
          <p:spPr>
            <a:xfrm flipV="1">
              <a:off x="4191842" y="4275416"/>
              <a:ext cx="0" cy="712497"/>
            </a:xfrm>
            <a:prstGeom prst="line">
              <a:avLst/>
            </a:prstGeom>
            <a:ln w="9525">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 xmlns:a16="http://schemas.microsoft.com/office/drawing/2014/main" id="{39566CF3-AE60-4521-8EAB-A6F38C25F04A}"/>
                </a:ext>
              </a:extLst>
            </p:cNvPr>
            <p:cNvGrpSpPr/>
            <p:nvPr userDrawn="1"/>
          </p:nvGrpSpPr>
          <p:grpSpPr>
            <a:xfrm>
              <a:off x="3554538" y="3240653"/>
              <a:ext cx="1265482" cy="1261388"/>
              <a:chOff x="3839004" y="3765377"/>
              <a:chExt cx="714810" cy="712498"/>
            </a:xfrm>
          </p:grpSpPr>
          <p:sp>
            <p:nvSpPr>
              <p:cNvPr id="124" name="Freeform: Shape 123">
                <a:extLst>
                  <a:ext uri="{FF2B5EF4-FFF2-40B4-BE49-F238E27FC236}">
                    <a16:creationId xmlns="" xmlns:a16="http://schemas.microsoft.com/office/drawing/2014/main" id="{C8C09D40-DCAB-4029-88E4-6AC240FEFF8E}"/>
                  </a:ext>
                </a:extLst>
              </p:cNvPr>
              <p:cNvSpPr/>
              <p:nvPr/>
            </p:nvSpPr>
            <p:spPr>
              <a:xfrm>
                <a:off x="3839004" y="3765377"/>
                <a:ext cx="361641" cy="71249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25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sp>
            <p:nvSpPr>
              <p:cNvPr id="125" name="Freeform: Shape 124">
                <a:extLst>
                  <a:ext uri="{FF2B5EF4-FFF2-40B4-BE49-F238E27FC236}">
                    <a16:creationId xmlns="" xmlns:a16="http://schemas.microsoft.com/office/drawing/2014/main" id="{42426633-1393-44E2-AA45-46F863414611}"/>
                  </a:ext>
                </a:extLst>
              </p:cNvPr>
              <p:cNvSpPr/>
              <p:nvPr/>
            </p:nvSpPr>
            <p:spPr>
              <a:xfrm flipH="1">
                <a:off x="4192173" y="3765377"/>
                <a:ext cx="361641" cy="71249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5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sp>
            <p:nvSpPr>
              <p:cNvPr id="126" name="Freeform: Shape 125">
                <a:extLst>
                  <a:ext uri="{FF2B5EF4-FFF2-40B4-BE49-F238E27FC236}">
                    <a16:creationId xmlns="" xmlns:a16="http://schemas.microsoft.com/office/drawing/2014/main" id="{F2B015FA-498B-47F6-B132-04F6C1EDCF62}"/>
                  </a:ext>
                </a:extLst>
              </p:cNvPr>
              <p:cNvSpPr/>
              <p:nvPr/>
            </p:nvSpPr>
            <p:spPr>
              <a:xfrm flipH="1">
                <a:off x="4193875" y="3765377"/>
                <a:ext cx="216287" cy="71249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0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sp>
            <p:nvSpPr>
              <p:cNvPr id="127" name="Freeform: Shape 126">
                <a:extLst>
                  <a:ext uri="{FF2B5EF4-FFF2-40B4-BE49-F238E27FC236}">
                    <a16:creationId xmlns="" xmlns:a16="http://schemas.microsoft.com/office/drawing/2014/main" id="{36E07A82-657F-4FF7-88AF-B93A968F7965}"/>
                  </a:ext>
                </a:extLst>
              </p:cNvPr>
              <p:cNvSpPr/>
              <p:nvPr/>
            </p:nvSpPr>
            <p:spPr>
              <a:xfrm>
                <a:off x="3982656" y="3765377"/>
                <a:ext cx="216287" cy="71249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30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grpSp>
        <p:grpSp>
          <p:nvGrpSpPr>
            <p:cNvPr id="95" name="Group 94">
              <a:extLst>
                <a:ext uri="{FF2B5EF4-FFF2-40B4-BE49-F238E27FC236}">
                  <a16:creationId xmlns="" xmlns:a16="http://schemas.microsoft.com/office/drawing/2014/main" id="{B9BBFEF9-D843-49F1-9382-AF2855685F57}"/>
                </a:ext>
              </a:extLst>
            </p:cNvPr>
            <p:cNvGrpSpPr/>
            <p:nvPr/>
          </p:nvGrpSpPr>
          <p:grpSpPr>
            <a:xfrm>
              <a:off x="3932377" y="4966662"/>
              <a:ext cx="506449" cy="935795"/>
              <a:chOff x="12470968" y="4604322"/>
              <a:chExt cx="839142" cy="1550531"/>
            </a:xfrm>
          </p:grpSpPr>
          <p:grpSp>
            <p:nvGrpSpPr>
              <p:cNvPr id="96" name="Group 95">
                <a:extLst>
                  <a:ext uri="{FF2B5EF4-FFF2-40B4-BE49-F238E27FC236}">
                    <a16:creationId xmlns="" xmlns:a16="http://schemas.microsoft.com/office/drawing/2014/main" id="{B5A53FDC-4435-4C8F-900E-227254CAB58C}"/>
                  </a:ext>
                </a:extLst>
              </p:cNvPr>
              <p:cNvGrpSpPr/>
              <p:nvPr/>
            </p:nvGrpSpPr>
            <p:grpSpPr>
              <a:xfrm>
                <a:off x="12710801" y="4604322"/>
                <a:ext cx="471270" cy="1549314"/>
                <a:chOff x="2541356" y="1774680"/>
                <a:chExt cx="1106202" cy="3636668"/>
              </a:xfrm>
              <a:solidFill>
                <a:schemeClr val="bg1">
                  <a:lumMod val="75000"/>
                </a:schemeClr>
              </a:solidFill>
            </p:grpSpPr>
            <p:sp>
              <p:nvSpPr>
                <p:cNvPr id="103" name="Freeform: Shape 102">
                  <a:extLst>
                    <a:ext uri="{FF2B5EF4-FFF2-40B4-BE49-F238E27FC236}">
                      <a16:creationId xmlns="" xmlns:a16="http://schemas.microsoft.com/office/drawing/2014/main" id="{FF814D90-0C97-4607-AAC2-601330052B36}"/>
                    </a:ext>
                  </a:extLst>
                </p:cNvPr>
                <p:cNvSpPr/>
                <p:nvPr/>
              </p:nvSpPr>
              <p:spPr>
                <a:xfrm>
                  <a:off x="2571096" y="4597937"/>
                  <a:ext cx="402336" cy="182880"/>
                </a:xfrm>
                <a:custGeom>
                  <a:avLst/>
                  <a:gdLst>
                    <a:gd name="connsiteX0" fmla="*/ 62916 w 3480752"/>
                    <a:gd name="connsiteY0" fmla="*/ 34213 h 1560620"/>
                    <a:gd name="connsiteX1" fmla="*/ 114391 w 3480752"/>
                    <a:gd name="connsiteY1" fmla="*/ 57191 h 1560620"/>
                    <a:gd name="connsiteX2" fmla="*/ 694512 w 3480752"/>
                    <a:gd name="connsiteY2" fmla="*/ 277806 h 1560620"/>
                    <a:gd name="connsiteX3" fmla="*/ 784810 w 3480752"/>
                    <a:gd name="connsiteY3" fmla="*/ 326909 h 1560620"/>
                    <a:gd name="connsiteX4" fmla="*/ 786764 w 3480752"/>
                    <a:gd name="connsiteY4" fmla="*/ 323526 h 1560620"/>
                    <a:gd name="connsiteX5" fmla="*/ 702687 w 3480752"/>
                    <a:gd name="connsiteY5" fmla="*/ 277806 h 1560620"/>
                    <a:gd name="connsiteX6" fmla="*/ 833420 w 3480752"/>
                    <a:gd name="connsiteY6" fmla="*/ 310489 h 1560620"/>
                    <a:gd name="connsiteX7" fmla="*/ 1241959 w 3480752"/>
                    <a:gd name="connsiteY7" fmla="*/ 343172 h 1560620"/>
                    <a:gd name="connsiteX8" fmla="*/ 3480752 w 3480752"/>
                    <a:gd name="connsiteY8" fmla="*/ 1560620 h 1560620"/>
                    <a:gd name="connsiteX9" fmla="*/ 3064038 w 3480752"/>
                    <a:gd name="connsiteY9" fmla="*/ 1527929 h 1560620"/>
                    <a:gd name="connsiteX10" fmla="*/ 3057133 w 3480752"/>
                    <a:gd name="connsiteY10" fmla="*/ 1524163 h 1560620"/>
                    <a:gd name="connsiteX11" fmla="*/ 2941481 w 3480752"/>
                    <a:gd name="connsiteY11" fmla="*/ 1495246 h 1560620"/>
                    <a:gd name="connsiteX12" fmla="*/ 2881754 w 3480752"/>
                    <a:gd name="connsiteY12" fmla="*/ 1462767 h 1560620"/>
                    <a:gd name="connsiteX13" fmla="*/ 2879802 w 3480752"/>
                    <a:gd name="connsiteY13" fmla="*/ 1466146 h 1560620"/>
                    <a:gd name="connsiteX14" fmla="*/ 2933314 w 3480752"/>
                    <a:gd name="connsiteY14" fmla="*/ 1495246 h 1560620"/>
                    <a:gd name="connsiteX15" fmla="*/ 2353185 w 3480752"/>
                    <a:gd name="connsiteY15" fmla="*/ 1274639 h 1560620"/>
                    <a:gd name="connsiteX16" fmla="*/ 2238794 w 3480752"/>
                    <a:gd name="connsiteY16" fmla="*/ 1217440 h 1560620"/>
                    <a:gd name="connsiteX17" fmla="*/ 0 w 3480752"/>
                    <a:gd name="connsiteY17" fmla="*/ 0 h 1560620"/>
                    <a:gd name="connsiteX18" fmla="*/ 62916 w 3480752"/>
                    <a:gd name="connsiteY18" fmla="*/ 34213 h 1560620"/>
                    <a:gd name="connsiteX19" fmla="*/ 57199 w 3480752"/>
                    <a:gd name="connsiteY19" fmla="*/ 31661 h 1560620"/>
                    <a:gd name="connsiteX20" fmla="*/ 0 w 3480752"/>
                    <a:gd name="connsiteY20"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84810 w 3480752"/>
                    <a:gd name="connsiteY3" fmla="*/ 326909 h 1560620"/>
                    <a:gd name="connsiteX4" fmla="*/ 702687 w 3480752"/>
                    <a:gd name="connsiteY4" fmla="*/ 277806 h 1560620"/>
                    <a:gd name="connsiteX5" fmla="*/ 833420 w 3480752"/>
                    <a:gd name="connsiteY5" fmla="*/ 310489 h 1560620"/>
                    <a:gd name="connsiteX6" fmla="*/ 1241959 w 3480752"/>
                    <a:gd name="connsiteY6" fmla="*/ 343172 h 1560620"/>
                    <a:gd name="connsiteX7" fmla="*/ 3480752 w 3480752"/>
                    <a:gd name="connsiteY7" fmla="*/ 1560620 h 1560620"/>
                    <a:gd name="connsiteX8" fmla="*/ 3064038 w 3480752"/>
                    <a:gd name="connsiteY8" fmla="*/ 1527929 h 1560620"/>
                    <a:gd name="connsiteX9" fmla="*/ 3057133 w 3480752"/>
                    <a:gd name="connsiteY9" fmla="*/ 1524163 h 1560620"/>
                    <a:gd name="connsiteX10" fmla="*/ 2941481 w 3480752"/>
                    <a:gd name="connsiteY10" fmla="*/ 1495246 h 1560620"/>
                    <a:gd name="connsiteX11" fmla="*/ 2881754 w 3480752"/>
                    <a:gd name="connsiteY11" fmla="*/ 1462767 h 1560620"/>
                    <a:gd name="connsiteX12" fmla="*/ 2879802 w 3480752"/>
                    <a:gd name="connsiteY12" fmla="*/ 1466146 h 1560620"/>
                    <a:gd name="connsiteX13" fmla="*/ 2933314 w 3480752"/>
                    <a:gd name="connsiteY13" fmla="*/ 1495246 h 1560620"/>
                    <a:gd name="connsiteX14" fmla="*/ 2353185 w 3480752"/>
                    <a:gd name="connsiteY14" fmla="*/ 1274639 h 1560620"/>
                    <a:gd name="connsiteX15" fmla="*/ 2238794 w 3480752"/>
                    <a:gd name="connsiteY15" fmla="*/ 1217440 h 1560620"/>
                    <a:gd name="connsiteX16" fmla="*/ 62916 w 3480752"/>
                    <a:gd name="connsiteY16" fmla="*/ 34213 h 1560620"/>
                    <a:gd name="connsiteX17" fmla="*/ 0 w 3480752"/>
                    <a:gd name="connsiteY17" fmla="*/ 0 h 1560620"/>
                    <a:gd name="connsiteX18" fmla="*/ 62916 w 3480752"/>
                    <a:gd name="connsiteY18" fmla="*/ 34213 h 1560620"/>
                    <a:gd name="connsiteX19" fmla="*/ 57199 w 3480752"/>
                    <a:gd name="connsiteY19" fmla="*/ 31661 h 1560620"/>
                    <a:gd name="connsiteX20" fmla="*/ 0 w 3480752"/>
                    <a:gd name="connsiteY20"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881754 w 3480752"/>
                    <a:gd name="connsiteY10" fmla="*/ 1462767 h 1560620"/>
                    <a:gd name="connsiteX11" fmla="*/ 2879802 w 3480752"/>
                    <a:gd name="connsiteY11" fmla="*/ 1466146 h 1560620"/>
                    <a:gd name="connsiteX12" fmla="*/ 2933314 w 3480752"/>
                    <a:gd name="connsiteY12" fmla="*/ 1495246 h 1560620"/>
                    <a:gd name="connsiteX13" fmla="*/ 2353185 w 3480752"/>
                    <a:gd name="connsiteY13" fmla="*/ 1274639 h 1560620"/>
                    <a:gd name="connsiteX14" fmla="*/ 2238794 w 3480752"/>
                    <a:gd name="connsiteY14" fmla="*/ 1217440 h 1560620"/>
                    <a:gd name="connsiteX15" fmla="*/ 62916 w 3480752"/>
                    <a:gd name="connsiteY15" fmla="*/ 34213 h 1560620"/>
                    <a:gd name="connsiteX16" fmla="*/ 0 w 3480752"/>
                    <a:gd name="connsiteY16" fmla="*/ 0 h 1560620"/>
                    <a:gd name="connsiteX17" fmla="*/ 62916 w 3480752"/>
                    <a:gd name="connsiteY17" fmla="*/ 34213 h 1560620"/>
                    <a:gd name="connsiteX18" fmla="*/ 57199 w 3480752"/>
                    <a:gd name="connsiteY18" fmla="*/ 31661 h 1560620"/>
                    <a:gd name="connsiteX19" fmla="*/ 0 w 3480752"/>
                    <a:gd name="connsiteY19"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881754 w 3480752"/>
                    <a:gd name="connsiteY10" fmla="*/ 1462767 h 1560620"/>
                    <a:gd name="connsiteX11" fmla="*/ 2933314 w 3480752"/>
                    <a:gd name="connsiteY11" fmla="*/ 1495246 h 1560620"/>
                    <a:gd name="connsiteX12" fmla="*/ 2353185 w 3480752"/>
                    <a:gd name="connsiteY12" fmla="*/ 1274639 h 1560620"/>
                    <a:gd name="connsiteX13" fmla="*/ 2238794 w 3480752"/>
                    <a:gd name="connsiteY13" fmla="*/ 1217440 h 1560620"/>
                    <a:gd name="connsiteX14" fmla="*/ 62916 w 3480752"/>
                    <a:gd name="connsiteY14" fmla="*/ 34213 h 1560620"/>
                    <a:gd name="connsiteX15" fmla="*/ 0 w 3480752"/>
                    <a:gd name="connsiteY15" fmla="*/ 0 h 1560620"/>
                    <a:gd name="connsiteX16" fmla="*/ 62916 w 3480752"/>
                    <a:gd name="connsiteY16" fmla="*/ 34213 h 1560620"/>
                    <a:gd name="connsiteX17" fmla="*/ 57199 w 3480752"/>
                    <a:gd name="connsiteY17" fmla="*/ 31661 h 1560620"/>
                    <a:gd name="connsiteX18" fmla="*/ 0 w 3480752"/>
                    <a:gd name="connsiteY18"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933314 w 3480752"/>
                    <a:gd name="connsiteY10" fmla="*/ 1495246 h 1560620"/>
                    <a:gd name="connsiteX11" fmla="*/ 2353185 w 3480752"/>
                    <a:gd name="connsiteY11" fmla="*/ 1274639 h 1560620"/>
                    <a:gd name="connsiteX12" fmla="*/ 2238794 w 3480752"/>
                    <a:gd name="connsiteY12" fmla="*/ 1217440 h 1560620"/>
                    <a:gd name="connsiteX13" fmla="*/ 62916 w 3480752"/>
                    <a:gd name="connsiteY13" fmla="*/ 34213 h 1560620"/>
                    <a:gd name="connsiteX14" fmla="*/ 0 w 3480752"/>
                    <a:gd name="connsiteY14" fmla="*/ 0 h 1560620"/>
                    <a:gd name="connsiteX15" fmla="*/ 62916 w 3480752"/>
                    <a:gd name="connsiteY15" fmla="*/ 34213 h 1560620"/>
                    <a:gd name="connsiteX16" fmla="*/ 57199 w 3480752"/>
                    <a:gd name="connsiteY16" fmla="*/ 31661 h 1560620"/>
                    <a:gd name="connsiteX17" fmla="*/ 0 w 3480752"/>
                    <a:gd name="connsiteY17" fmla="*/ 0 h 1560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80752" h="1560620">
                      <a:moveTo>
                        <a:pt x="62916" y="34213"/>
                      </a:moveTo>
                      <a:lnTo>
                        <a:pt x="114391" y="57191"/>
                      </a:lnTo>
                      <a:cubicBezTo>
                        <a:pt x="302323" y="147074"/>
                        <a:pt x="498413" y="220606"/>
                        <a:pt x="694512" y="277806"/>
                      </a:cubicBezTo>
                      <a:lnTo>
                        <a:pt x="702687" y="277806"/>
                      </a:lnTo>
                      <a:cubicBezTo>
                        <a:pt x="743545" y="285981"/>
                        <a:pt x="784395" y="302314"/>
                        <a:pt x="833420" y="310489"/>
                      </a:cubicBezTo>
                      <a:lnTo>
                        <a:pt x="1241959" y="343172"/>
                      </a:lnTo>
                      <a:lnTo>
                        <a:pt x="3480752" y="1560620"/>
                      </a:lnTo>
                      <a:lnTo>
                        <a:pt x="3064038" y="1527929"/>
                      </a:lnTo>
                      <a:lnTo>
                        <a:pt x="3057133" y="1524163"/>
                      </a:lnTo>
                      <a:lnTo>
                        <a:pt x="2941481" y="1495246"/>
                      </a:lnTo>
                      <a:lnTo>
                        <a:pt x="2933314" y="1495246"/>
                      </a:lnTo>
                      <a:cubicBezTo>
                        <a:pt x="2737215" y="1446221"/>
                        <a:pt x="2541108" y="1372688"/>
                        <a:pt x="2353185" y="1274639"/>
                      </a:cubicBezTo>
                      <a:cubicBezTo>
                        <a:pt x="2312335" y="1258298"/>
                        <a:pt x="2279652" y="1241956"/>
                        <a:pt x="2238794" y="1217440"/>
                      </a:cubicBezTo>
                      <a:lnTo>
                        <a:pt x="62916" y="34213"/>
                      </a:lnTo>
                      <a:close/>
                      <a:moveTo>
                        <a:pt x="0" y="0"/>
                      </a:moveTo>
                      <a:lnTo>
                        <a:pt x="62916" y="34213"/>
                      </a:lnTo>
                      <a:lnTo>
                        <a:pt x="57199" y="31661"/>
                      </a:lnTo>
                      <a:cubicBezTo>
                        <a:pt x="38815" y="22469"/>
                        <a:pt x="20429" y="12254"/>
                        <a:pt x="0" y="0"/>
                      </a:cubicBezTo>
                      <a:close/>
                    </a:path>
                  </a:pathLst>
                </a:custGeom>
                <a:grpFill/>
                <a:ln w="9525" cap="flat">
                  <a:noFill/>
                  <a:prstDash val="solid"/>
                  <a:miter/>
                </a:ln>
              </p:spPr>
              <p:txBody>
                <a:bodyPr rtlCol="0" anchor="ctr"/>
                <a:lstStyle/>
                <a:p>
                  <a:endParaRPr lang="en-US" sz="1350" dirty="0">
                    <a:solidFill>
                      <a:prstClr val="black"/>
                    </a:solidFill>
                  </a:endParaRPr>
                </a:p>
              </p:txBody>
            </p:sp>
            <p:sp>
              <p:nvSpPr>
                <p:cNvPr id="104" name="Freeform: Shape 103">
                  <a:extLst>
                    <a:ext uri="{FF2B5EF4-FFF2-40B4-BE49-F238E27FC236}">
                      <a16:creationId xmlns="" xmlns:a16="http://schemas.microsoft.com/office/drawing/2014/main" id="{5CDC986E-5166-4168-A33F-9175302338EE}"/>
                    </a:ext>
                  </a:extLst>
                </p:cNvPr>
                <p:cNvSpPr/>
                <p:nvPr/>
              </p:nvSpPr>
              <p:spPr>
                <a:xfrm>
                  <a:off x="3023223" y="4576005"/>
                  <a:ext cx="257175" cy="133350"/>
                </a:xfrm>
                <a:custGeom>
                  <a:avLst/>
                  <a:gdLst>
                    <a:gd name="connsiteX0" fmla="*/ 260032 w 257175"/>
                    <a:gd name="connsiteY0" fmla="*/ 141922 h 133350"/>
                    <a:gd name="connsiteX1" fmla="*/ 0 w 257175"/>
                    <a:gd name="connsiteY1" fmla="*/ 0 h 133350"/>
                    <a:gd name="connsiteX2" fmla="*/ 952 w 257175"/>
                    <a:gd name="connsiteY2" fmla="*/ 0 h 133350"/>
                    <a:gd name="connsiteX3" fmla="*/ 260032 w 257175"/>
                    <a:gd name="connsiteY3" fmla="*/ 141922 h 133350"/>
                    <a:gd name="connsiteX4" fmla="*/ 260032 w 257175"/>
                    <a:gd name="connsiteY4" fmla="*/ 141922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133350">
                      <a:moveTo>
                        <a:pt x="260032" y="141922"/>
                      </a:moveTo>
                      <a:lnTo>
                        <a:pt x="0" y="0"/>
                      </a:lnTo>
                      <a:cubicBezTo>
                        <a:pt x="0" y="0"/>
                        <a:pt x="952" y="0"/>
                        <a:pt x="952" y="0"/>
                      </a:cubicBezTo>
                      <a:lnTo>
                        <a:pt x="260032" y="141922"/>
                      </a:lnTo>
                      <a:cubicBezTo>
                        <a:pt x="260985" y="141922"/>
                        <a:pt x="260985" y="141922"/>
                        <a:pt x="260032" y="141922"/>
                      </a:cubicBezTo>
                    </a:path>
                  </a:pathLst>
                </a:custGeom>
                <a:grpFill/>
                <a:ln w="9525" cap="flat">
                  <a:noFill/>
                  <a:prstDash val="solid"/>
                  <a:miter/>
                </a:ln>
              </p:spPr>
              <p:txBody>
                <a:bodyPr rtlCol="0" anchor="ctr"/>
                <a:lstStyle/>
                <a:p>
                  <a:endParaRPr lang="en-US" sz="1350" dirty="0">
                    <a:solidFill>
                      <a:prstClr val="black"/>
                    </a:solidFill>
                  </a:endParaRPr>
                </a:p>
              </p:txBody>
            </p:sp>
            <p:sp>
              <p:nvSpPr>
                <p:cNvPr id="105" name="Freeform: Shape 104">
                  <a:extLst>
                    <a:ext uri="{FF2B5EF4-FFF2-40B4-BE49-F238E27FC236}">
                      <a16:creationId xmlns="" xmlns:a16="http://schemas.microsoft.com/office/drawing/2014/main" id="{736A043A-9882-426C-B69E-39C5C2F39485}"/>
                    </a:ext>
                  </a:extLst>
                </p:cNvPr>
                <p:cNvSpPr/>
                <p:nvPr/>
              </p:nvSpPr>
              <p:spPr>
                <a:xfrm>
                  <a:off x="2706138" y="4925573"/>
                  <a:ext cx="257175" cy="485775"/>
                </a:xfrm>
                <a:custGeom>
                  <a:avLst/>
                  <a:gdLst>
                    <a:gd name="connsiteX0" fmla="*/ 260033 w 257175"/>
                    <a:gd name="connsiteY0" fmla="*/ 486727 h 485775"/>
                    <a:gd name="connsiteX1" fmla="*/ 0 w 257175"/>
                    <a:gd name="connsiteY1" fmla="*/ 344805 h 485775"/>
                    <a:gd name="connsiteX2" fmla="*/ 953 w 257175"/>
                    <a:gd name="connsiteY2" fmla="*/ 0 h 485775"/>
                    <a:gd name="connsiteX3" fmla="*/ 260985 w 257175"/>
                    <a:gd name="connsiteY3" fmla="*/ 141922 h 485775"/>
                  </a:gdLst>
                  <a:ahLst/>
                  <a:cxnLst>
                    <a:cxn ang="0">
                      <a:pos x="connsiteX0" y="connsiteY0"/>
                    </a:cxn>
                    <a:cxn ang="0">
                      <a:pos x="connsiteX1" y="connsiteY1"/>
                    </a:cxn>
                    <a:cxn ang="0">
                      <a:pos x="connsiteX2" y="connsiteY2"/>
                    </a:cxn>
                    <a:cxn ang="0">
                      <a:pos x="connsiteX3" y="connsiteY3"/>
                    </a:cxn>
                  </a:cxnLst>
                  <a:rect l="l" t="t" r="r" b="b"/>
                  <a:pathLst>
                    <a:path w="257175" h="485775">
                      <a:moveTo>
                        <a:pt x="260033" y="486727"/>
                      </a:moveTo>
                      <a:lnTo>
                        <a:pt x="0" y="344805"/>
                      </a:lnTo>
                      <a:lnTo>
                        <a:pt x="953" y="0"/>
                      </a:lnTo>
                      <a:lnTo>
                        <a:pt x="260985" y="141922"/>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106" name="Freeform: Shape 105">
                  <a:extLst>
                    <a:ext uri="{FF2B5EF4-FFF2-40B4-BE49-F238E27FC236}">
                      <a16:creationId xmlns="" xmlns:a16="http://schemas.microsoft.com/office/drawing/2014/main" id="{9B57B04E-7E1C-41AF-8909-ACCAE3209E4B}"/>
                    </a:ext>
                  </a:extLst>
                </p:cNvPr>
                <p:cNvSpPr/>
                <p:nvPr/>
              </p:nvSpPr>
              <p:spPr>
                <a:xfrm>
                  <a:off x="2987522" y="3640652"/>
                  <a:ext cx="660036" cy="1102854"/>
                </a:xfrm>
                <a:custGeom>
                  <a:avLst/>
                  <a:gdLst>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451949 w 661035"/>
                    <a:gd name="connsiteY9" fmla="*/ 914906 h 1099185"/>
                    <a:gd name="connsiteX10" fmla="*/ 500063 w 661035"/>
                    <a:gd name="connsiteY10" fmla="*/ 941070 h 1099185"/>
                    <a:gd name="connsiteX11" fmla="*/ 451485 w 661035"/>
                    <a:gd name="connsiteY11" fmla="*/ 989648 h 1099185"/>
                    <a:gd name="connsiteX12" fmla="*/ 396629 w 661035"/>
                    <a:gd name="connsiteY12" fmla="*/ 1033155 h 1099185"/>
                    <a:gd name="connsiteX13" fmla="*/ 397193 w 661035"/>
                    <a:gd name="connsiteY13" fmla="*/ 1033462 h 1099185"/>
                    <a:gd name="connsiteX14" fmla="*/ 320041 w 661035"/>
                    <a:gd name="connsiteY14" fmla="*/ 1076325 h 1099185"/>
                    <a:gd name="connsiteX15" fmla="*/ 291343 w 661035"/>
                    <a:gd name="connsiteY15" fmla="*/ 1060767 h 1099185"/>
                    <a:gd name="connsiteX16" fmla="*/ 290403 w 661035"/>
                    <a:gd name="connsiteY16" fmla="*/ 1061621 h 1099185"/>
                    <a:gd name="connsiteX17" fmla="*/ 319088 w 661035"/>
                    <a:gd name="connsiteY17" fmla="*/ 1077277 h 1099185"/>
                    <a:gd name="connsiteX18" fmla="*/ 260985 w 661035"/>
                    <a:gd name="connsiteY18" fmla="*/ 1099185 h 1099185"/>
                    <a:gd name="connsiteX19" fmla="*/ 0 w 661035"/>
                    <a:gd name="connsiteY19" fmla="*/ 957262 h 1099185"/>
                    <a:gd name="connsiteX20" fmla="*/ 59055 w 661035"/>
                    <a:gd name="connsiteY20" fmla="*/ 935355 h 1099185"/>
                    <a:gd name="connsiteX21" fmla="*/ 284314 w 661035"/>
                    <a:gd name="connsiteY21" fmla="*/ 1058298 h 1099185"/>
                    <a:gd name="connsiteX22" fmla="*/ 284516 w 661035"/>
                    <a:gd name="connsiteY22" fmla="*/ 1057066 h 1099185"/>
                    <a:gd name="connsiteX23" fmla="*/ 60008 w 661035"/>
                    <a:gd name="connsiteY23" fmla="*/ 935355 h 1099185"/>
                    <a:gd name="connsiteX24" fmla="*/ 135745 w 661035"/>
                    <a:gd name="connsiteY24" fmla="*/ 891807 h 1099185"/>
                    <a:gd name="connsiteX25" fmla="*/ 135255 w 661035"/>
                    <a:gd name="connsiteY25" fmla="*/ 891540 h 1099185"/>
                    <a:gd name="connsiteX26" fmla="*/ 190500 w 661035"/>
                    <a:gd name="connsiteY26" fmla="*/ 847725 h 1099185"/>
                    <a:gd name="connsiteX27" fmla="*/ 239078 w 661035"/>
                    <a:gd name="connsiteY27" fmla="*/ 799148 h 1099185"/>
                    <a:gd name="connsiteX28" fmla="*/ 319738 w 661035"/>
                    <a:gd name="connsiteY28" fmla="*/ 843010 h 1099185"/>
                    <a:gd name="connsiteX29" fmla="*/ 319882 w 661035"/>
                    <a:gd name="connsiteY29" fmla="*/ 842137 h 1099185"/>
                    <a:gd name="connsiteX30" fmla="*/ 239078 w 661035"/>
                    <a:gd name="connsiteY30" fmla="*/ 798196 h 1099185"/>
                    <a:gd name="connsiteX31" fmla="*/ 277307 w 661035"/>
                    <a:gd name="connsiteY31" fmla="*/ 750642 h 1099185"/>
                    <a:gd name="connsiteX32" fmla="*/ 277178 w 661035"/>
                    <a:gd name="connsiteY32" fmla="*/ 750571 h 1099185"/>
                    <a:gd name="connsiteX33" fmla="*/ 284798 w 661035"/>
                    <a:gd name="connsiteY33" fmla="*/ 740093 h 1099185"/>
                    <a:gd name="connsiteX34" fmla="*/ 323850 w 661035"/>
                    <a:gd name="connsiteY34" fmla="*/ 676275 h 1099185"/>
                    <a:gd name="connsiteX35" fmla="*/ 359092 w 661035"/>
                    <a:gd name="connsiteY35" fmla="*/ 597218 h 1099185"/>
                    <a:gd name="connsiteX36" fmla="*/ 220980 w 661035"/>
                    <a:gd name="connsiteY36" fmla="*/ 0 h 1099185"/>
                    <a:gd name="connsiteX37" fmla="*/ 481965 w 661035"/>
                    <a:gd name="connsiteY37" fmla="*/ 141922 h 1099185"/>
                    <a:gd name="connsiteX38" fmla="*/ 575310 w 661035"/>
                    <a:gd name="connsiteY38" fmla="*/ 214313 h 1099185"/>
                    <a:gd name="connsiteX39" fmla="*/ 661035 w 661035"/>
                    <a:gd name="connsiteY39" fmla="*/ 504825 h 1099185"/>
                    <a:gd name="connsiteX40" fmla="*/ 621030 w 661035"/>
                    <a:gd name="connsiteY40" fmla="*/ 739140 h 1099185"/>
                    <a:gd name="connsiteX41" fmla="*/ 360045 w 661035"/>
                    <a:gd name="connsiteY41" fmla="*/ 597218 h 1099185"/>
                    <a:gd name="connsiteX42" fmla="*/ 400050 w 661035"/>
                    <a:gd name="connsiteY42" fmla="*/ 362902 h 1099185"/>
                    <a:gd name="connsiteX43" fmla="*/ 314325 w 661035"/>
                    <a:gd name="connsiteY43" fmla="*/ 72390 h 1099185"/>
                    <a:gd name="connsiteX44" fmla="*/ 220980 w 661035"/>
                    <a:gd name="connsiteY44"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451949 w 661035"/>
                    <a:gd name="connsiteY9" fmla="*/ 914906 h 1099185"/>
                    <a:gd name="connsiteX10" fmla="*/ 500063 w 661035"/>
                    <a:gd name="connsiteY10" fmla="*/ 941070 h 1099185"/>
                    <a:gd name="connsiteX11" fmla="*/ 451485 w 661035"/>
                    <a:gd name="connsiteY11" fmla="*/ 989648 h 1099185"/>
                    <a:gd name="connsiteX12" fmla="*/ 396629 w 661035"/>
                    <a:gd name="connsiteY12" fmla="*/ 1033155 h 1099185"/>
                    <a:gd name="connsiteX13" fmla="*/ 397193 w 661035"/>
                    <a:gd name="connsiteY13" fmla="*/ 1033462 h 1099185"/>
                    <a:gd name="connsiteX14" fmla="*/ 320041 w 661035"/>
                    <a:gd name="connsiteY14" fmla="*/ 1076325 h 1099185"/>
                    <a:gd name="connsiteX15" fmla="*/ 291343 w 661035"/>
                    <a:gd name="connsiteY15" fmla="*/ 1060767 h 1099185"/>
                    <a:gd name="connsiteX16" fmla="*/ 290403 w 661035"/>
                    <a:gd name="connsiteY16" fmla="*/ 1061621 h 1099185"/>
                    <a:gd name="connsiteX17" fmla="*/ 319088 w 661035"/>
                    <a:gd name="connsiteY17" fmla="*/ 1077277 h 1099185"/>
                    <a:gd name="connsiteX18" fmla="*/ 260985 w 661035"/>
                    <a:gd name="connsiteY18" fmla="*/ 1099185 h 1099185"/>
                    <a:gd name="connsiteX19" fmla="*/ 0 w 661035"/>
                    <a:gd name="connsiteY19" fmla="*/ 957262 h 1099185"/>
                    <a:gd name="connsiteX20" fmla="*/ 59055 w 661035"/>
                    <a:gd name="connsiteY20" fmla="*/ 935355 h 1099185"/>
                    <a:gd name="connsiteX21" fmla="*/ 284314 w 661035"/>
                    <a:gd name="connsiteY21" fmla="*/ 1058298 h 1099185"/>
                    <a:gd name="connsiteX22" fmla="*/ 284516 w 661035"/>
                    <a:gd name="connsiteY22" fmla="*/ 1057066 h 1099185"/>
                    <a:gd name="connsiteX23" fmla="*/ 60008 w 661035"/>
                    <a:gd name="connsiteY23" fmla="*/ 935355 h 1099185"/>
                    <a:gd name="connsiteX24" fmla="*/ 135745 w 661035"/>
                    <a:gd name="connsiteY24" fmla="*/ 891807 h 1099185"/>
                    <a:gd name="connsiteX25" fmla="*/ 135255 w 661035"/>
                    <a:gd name="connsiteY25" fmla="*/ 891540 h 1099185"/>
                    <a:gd name="connsiteX26" fmla="*/ 190500 w 661035"/>
                    <a:gd name="connsiteY26" fmla="*/ 847725 h 1099185"/>
                    <a:gd name="connsiteX27" fmla="*/ 239078 w 661035"/>
                    <a:gd name="connsiteY27" fmla="*/ 799148 h 1099185"/>
                    <a:gd name="connsiteX28" fmla="*/ 319738 w 661035"/>
                    <a:gd name="connsiteY28" fmla="*/ 843010 h 1099185"/>
                    <a:gd name="connsiteX29" fmla="*/ 239078 w 661035"/>
                    <a:gd name="connsiteY29" fmla="*/ 798196 h 1099185"/>
                    <a:gd name="connsiteX30" fmla="*/ 277307 w 661035"/>
                    <a:gd name="connsiteY30" fmla="*/ 750642 h 1099185"/>
                    <a:gd name="connsiteX31" fmla="*/ 277178 w 661035"/>
                    <a:gd name="connsiteY31" fmla="*/ 750571 h 1099185"/>
                    <a:gd name="connsiteX32" fmla="*/ 284798 w 661035"/>
                    <a:gd name="connsiteY32" fmla="*/ 740093 h 1099185"/>
                    <a:gd name="connsiteX33" fmla="*/ 323850 w 661035"/>
                    <a:gd name="connsiteY33" fmla="*/ 676275 h 1099185"/>
                    <a:gd name="connsiteX34" fmla="*/ 359092 w 661035"/>
                    <a:gd name="connsiteY34" fmla="*/ 597218 h 1099185"/>
                    <a:gd name="connsiteX35" fmla="*/ 220980 w 661035"/>
                    <a:gd name="connsiteY35" fmla="*/ 0 h 1099185"/>
                    <a:gd name="connsiteX36" fmla="*/ 481965 w 661035"/>
                    <a:gd name="connsiteY36" fmla="*/ 141922 h 1099185"/>
                    <a:gd name="connsiteX37" fmla="*/ 575310 w 661035"/>
                    <a:gd name="connsiteY37" fmla="*/ 214313 h 1099185"/>
                    <a:gd name="connsiteX38" fmla="*/ 661035 w 661035"/>
                    <a:gd name="connsiteY38" fmla="*/ 504825 h 1099185"/>
                    <a:gd name="connsiteX39" fmla="*/ 621030 w 661035"/>
                    <a:gd name="connsiteY39" fmla="*/ 739140 h 1099185"/>
                    <a:gd name="connsiteX40" fmla="*/ 360045 w 661035"/>
                    <a:gd name="connsiteY40" fmla="*/ 597218 h 1099185"/>
                    <a:gd name="connsiteX41" fmla="*/ 400050 w 661035"/>
                    <a:gd name="connsiteY41" fmla="*/ 362902 h 1099185"/>
                    <a:gd name="connsiteX42" fmla="*/ 314325 w 661035"/>
                    <a:gd name="connsiteY42" fmla="*/ 72390 h 1099185"/>
                    <a:gd name="connsiteX43" fmla="*/ 220980 w 661035"/>
                    <a:gd name="connsiteY43"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500063 w 661035"/>
                    <a:gd name="connsiteY9" fmla="*/ 941070 h 1099185"/>
                    <a:gd name="connsiteX10" fmla="*/ 451485 w 661035"/>
                    <a:gd name="connsiteY10" fmla="*/ 989648 h 1099185"/>
                    <a:gd name="connsiteX11" fmla="*/ 396629 w 661035"/>
                    <a:gd name="connsiteY11" fmla="*/ 1033155 h 1099185"/>
                    <a:gd name="connsiteX12" fmla="*/ 397193 w 661035"/>
                    <a:gd name="connsiteY12" fmla="*/ 1033462 h 1099185"/>
                    <a:gd name="connsiteX13" fmla="*/ 320041 w 661035"/>
                    <a:gd name="connsiteY13" fmla="*/ 1076325 h 1099185"/>
                    <a:gd name="connsiteX14" fmla="*/ 291343 w 661035"/>
                    <a:gd name="connsiteY14" fmla="*/ 1060767 h 1099185"/>
                    <a:gd name="connsiteX15" fmla="*/ 290403 w 661035"/>
                    <a:gd name="connsiteY15" fmla="*/ 1061621 h 1099185"/>
                    <a:gd name="connsiteX16" fmla="*/ 319088 w 661035"/>
                    <a:gd name="connsiteY16" fmla="*/ 1077277 h 1099185"/>
                    <a:gd name="connsiteX17" fmla="*/ 260985 w 661035"/>
                    <a:gd name="connsiteY17" fmla="*/ 1099185 h 1099185"/>
                    <a:gd name="connsiteX18" fmla="*/ 0 w 661035"/>
                    <a:gd name="connsiteY18" fmla="*/ 957262 h 1099185"/>
                    <a:gd name="connsiteX19" fmla="*/ 59055 w 661035"/>
                    <a:gd name="connsiteY19" fmla="*/ 935355 h 1099185"/>
                    <a:gd name="connsiteX20" fmla="*/ 284314 w 661035"/>
                    <a:gd name="connsiteY20" fmla="*/ 1058298 h 1099185"/>
                    <a:gd name="connsiteX21" fmla="*/ 284516 w 661035"/>
                    <a:gd name="connsiteY21" fmla="*/ 1057066 h 1099185"/>
                    <a:gd name="connsiteX22" fmla="*/ 60008 w 661035"/>
                    <a:gd name="connsiteY22" fmla="*/ 935355 h 1099185"/>
                    <a:gd name="connsiteX23" fmla="*/ 135745 w 661035"/>
                    <a:gd name="connsiteY23" fmla="*/ 891807 h 1099185"/>
                    <a:gd name="connsiteX24" fmla="*/ 135255 w 661035"/>
                    <a:gd name="connsiteY24" fmla="*/ 891540 h 1099185"/>
                    <a:gd name="connsiteX25" fmla="*/ 190500 w 661035"/>
                    <a:gd name="connsiteY25" fmla="*/ 847725 h 1099185"/>
                    <a:gd name="connsiteX26" fmla="*/ 239078 w 661035"/>
                    <a:gd name="connsiteY26" fmla="*/ 799148 h 1099185"/>
                    <a:gd name="connsiteX27" fmla="*/ 319738 w 661035"/>
                    <a:gd name="connsiteY27" fmla="*/ 843010 h 1099185"/>
                    <a:gd name="connsiteX28" fmla="*/ 239078 w 661035"/>
                    <a:gd name="connsiteY28" fmla="*/ 798196 h 1099185"/>
                    <a:gd name="connsiteX29" fmla="*/ 277307 w 661035"/>
                    <a:gd name="connsiteY29" fmla="*/ 750642 h 1099185"/>
                    <a:gd name="connsiteX30" fmla="*/ 277178 w 661035"/>
                    <a:gd name="connsiteY30" fmla="*/ 750571 h 1099185"/>
                    <a:gd name="connsiteX31" fmla="*/ 284798 w 661035"/>
                    <a:gd name="connsiteY31" fmla="*/ 740093 h 1099185"/>
                    <a:gd name="connsiteX32" fmla="*/ 323850 w 661035"/>
                    <a:gd name="connsiteY32" fmla="*/ 676275 h 1099185"/>
                    <a:gd name="connsiteX33" fmla="*/ 359092 w 661035"/>
                    <a:gd name="connsiteY33" fmla="*/ 597218 h 1099185"/>
                    <a:gd name="connsiteX34" fmla="*/ 220980 w 661035"/>
                    <a:gd name="connsiteY34" fmla="*/ 0 h 1099185"/>
                    <a:gd name="connsiteX35" fmla="*/ 481965 w 661035"/>
                    <a:gd name="connsiteY35" fmla="*/ 141922 h 1099185"/>
                    <a:gd name="connsiteX36" fmla="*/ 575310 w 661035"/>
                    <a:gd name="connsiteY36" fmla="*/ 214313 h 1099185"/>
                    <a:gd name="connsiteX37" fmla="*/ 661035 w 661035"/>
                    <a:gd name="connsiteY37" fmla="*/ 504825 h 1099185"/>
                    <a:gd name="connsiteX38" fmla="*/ 621030 w 661035"/>
                    <a:gd name="connsiteY38" fmla="*/ 739140 h 1099185"/>
                    <a:gd name="connsiteX39" fmla="*/ 360045 w 661035"/>
                    <a:gd name="connsiteY39" fmla="*/ 597218 h 1099185"/>
                    <a:gd name="connsiteX40" fmla="*/ 400050 w 661035"/>
                    <a:gd name="connsiteY40" fmla="*/ 362902 h 1099185"/>
                    <a:gd name="connsiteX41" fmla="*/ 314325 w 661035"/>
                    <a:gd name="connsiteY41" fmla="*/ 72390 h 1099185"/>
                    <a:gd name="connsiteX42" fmla="*/ 220980 w 661035"/>
                    <a:gd name="connsiteY42"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284516 w 661035"/>
                    <a:gd name="connsiteY20" fmla="*/ 1057066 h 1099185"/>
                    <a:gd name="connsiteX21" fmla="*/ 60008 w 661035"/>
                    <a:gd name="connsiteY21" fmla="*/ 935355 h 1099185"/>
                    <a:gd name="connsiteX22" fmla="*/ 135745 w 661035"/>
                    <a:gd name="connsiteY22" fmla="*/ 891807 h 1099185"/>
                    <a:gd name="connsiteX23" fmla="*/ 135255 w 661035"/>
                    <a:gd name="connsiteY23" fmla="*/ 891540 h 1099185"/>
                    <a:gd name="connsiteX24" fmla="*/ 190500 w 661035"/>
                    <a:gd name="connsiteY24" fmla="*/ 847725 h 1099185"/>
                    <a:gd name="connsiteX25" fmla="*/ 239078 w 661035"/>
                    <a:gd name="connsiteY25" fmla="*/ 799148 h 1099185"/>
                    <a:gd name="connsiteX26" fmla="*/ 319738 w 661035"/>
                    <a:gd name="connsiteY26" fmla="*/ 843010 h 1099185"/>
                    <a:gd name="connsiteX27" fmla="*/ 239078 w 661035"/>
                    <a:gd name="connsiteY27" fmla="*/ 798196 h 1099185"/>
                    <a:gd name="connsiteX28" fmla="*/ 277307 w 661035"/>
                    <a:gd name="connsiteY28" fmla="*/ 750642 h 1099185"/>
                    <a:gd name="connsiteX29" fmla="*/ 277178 w 661035"/>
                    <a:gd name="connsiteY29" fmla="*/ 750571 h 1099185"/>
                    <a:gd name="connsiteX30" fmla="*/ 284798 w 661035"/>
                    <a:gd name="connsiteY30" fmla="*/ 740093 h 1099185"/>
                    <a:gd name="connsiteX31" fmla="*/ 323850 w 661035"/>
                    <a:gd name="connsiteY31" fmla="*/ 676275 h 1099185"/>
                    <a:gd name="connsiteX32" fmla="*/ 359092 w 661035"/>
                    <a:gd name="connsiteY32" fmla="*/ 597218 h 1099185"/>
                    <a:gd name="connsiteX33" fmla="*/ 220980 w 661035"/>
                    <a:gd name="connsiteY33" fmla="*/ 0 h 1099185"/>
                    <a:gd name="connsiteX34" fmla="*/ 481965 w 661035"/>
                    <a:gd name="connsiteY34" fmla="*/ 141922 h 1099185"/>
                    <a:gd name="connsiteX35" fmla="*/ 575310 w 661035"/>
                    <a:gd name="connsiteY35" fmla="*/ 214313 h 1099185"/>
                    <a:gd name="connsiteX36" fmla="*/ 661035 w 661035"/>
                    <a:gd name="connsiteY36" fmla="*/ 504825 h 1099185"/>
                    <a:gd name="connsiteX37" fmla="*/ 621030 w 661035"/>
                    <a:gd name="connsiteY37" fmla="*/ 739140 h 1099185"/>
                    <a:gd name="connsiteX38" fmla="*/ 360045 w 661035"/>
                    <a:gd name="connsiteY38" fmla="*/ 597218 h 1099185"/>
                    <a:gd name="connsiteX39" fmla="*/ 400050 w 661035"/>
                    <a:gd name="connsiteY39" fmla="*/ 362902 h 1099185"/>
                    <a:gd name="connsiteX40" fmla="*/ 314325 w 661035"/>
                    <a:gd name="connsiteY40" fmla="*/ 72390 h 1099185"/>
                    <a:gd name="connsiteX41" fmla="*/ 220980 w 661035"/>
                    <a:gd name="connsiteY41"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284516 w 661035"/>
                    <a:gd name="connsiteY20" fmla="*/ 1057066 h 1099185"/>
                    <a:gd name="connsiteX21" fmla="*/ 60008 w 661035"/>
                    <a:gd name="connsiteY21" fmla="*/ 935355 h 1099185"/>
                    <a:gd name="connsiteX22" fmla="*/ 135745 w 661035"/>
                    <a:gd name="connsiteY22" fmla="*/ 891807 h 1099185"/>
                    <a:gd name="connsiteX23" fmla="*/ 135255 w 661035"/>
                    <a:gd name="connsiteY23" fmla="*/ 891540 h 1099185"/>
                    <a:gd name="connsiteX24" fmla="*/ 190500 w 661035"/>
                    <a:gd name="connsiteY24" fmla="*/ 847725 h 1099185"/>
                    <a:gd name="connsiteX25" fmla="*/ 239078 w 661035"/>
                    <a:gd name="connsiteY25" fmla="*/ 799148 h 1099185"/>
                    <a:gd name="connsiteX26" fmla="*/ 239078 w 661035"/>
                    <a:gd name="connsiteY26" fmla="*/ 798196 h 1099185"/>
                    <a:gd name="connsiteX27" fmla="*/ 277307 w 661035"/>
                    <a:gd name="connsiteY27" fmla="*/ 750642 h 1099185"/>
                    <a:gd name="connsiteX28" fmla="*/ 277178 w 661035"/>
                    <a:gd name="connsiteY28" fmla="*/ 750571 h 1099185"/>
                    <a:gd name="connsiteX29" fmla="*/ 284798 w 661035"/>
                    <a:gd name="connsiteY29" fmla="*/ 740093 h 1099185"/>
                    <a:gd name="connsiteX30" fmla="*/ 323850 w 661035"/>
                    <a:gd name="connsiteY30" fmla="*/ 676275 h 1099185"/>
                    <a:gd name="connsiteX31" fmla="*/ 359092 w 661035"/>
                    <a:gd name="connsiteY31" fmla="*/ 597218 h 1099185"/>
                    <a:gd name="connsiteX32" fmla="*/ 220980 w 661035"/>
                    <a:gd name="connsiteY32" fmla="*/ 0 h 1099185"/>
                    <a:gd name="connsiteX33" fmla="*/ 481965 w 661035"/>
                    <a:gd name="connsiteY33" fmla="*/ 141922 h 1099185"/>
                    <a:gd name="connsiteX34" fmla="*/ 575310 w 661035"/>
                    <a:gd name="connsiteY34" fmla="*/ 214313 h 1099185"/>
                    <a:gd name="connsiteX35" fmla="*/ 661035 w 661035"/>
                    <a:gd name="connsiteY35" fmla="*/ 504825 h 1099185"/>
                    <a:gd name="connsiteX36" fmla="*/ 621030 w 661035"/>
                    <a:gd name="connsiteY36" fmla="*/ 739140 h 1099185"/>
                    <a:gd name="connsiteX37" fmla="*/ 360045 w 661035"/>
                    <a:gd name="connsiteY37" fmla="*/ 597218 h 1099185"/>
                    <a:gd name="connsiteX38" fmla="*/ 400050 w 661035"/>
                    <a:gd name="connsiteY38" fmla="*/ 362902 h 1099185"/>
                    <a:gd name="connsiteX39" fmla="*/ 314325 w 661035"/>
                    <a:gd name="connsiteY39" fmla="*/ 72390 h 1099185"/>
                    <a:gd name="connsiteX40" fmla="*/ 220980 w 661035"/>
                    <a:gd name="connsiteY40"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60008 w 661035"/>
                    <a:gd name="connsiteY20" fmla="*/ 935355 h 1099185"/>
                    <a:gd name="connsiteX21" fmla="*/ 135745 w 661035"/>
                    <a:gd name="connsiteY21" fmla="*/ 891807 h 1099185"/>
                    <a:gd name="connsiteX22" fmla="*/ 135255 w 661035"/>
                    <a:gd name="connsiteY22" fmla="*/ 891540 h 1099185"/>
                    <a:gd name="connsiteX23" fmla="*/ 190500 w 661035"/>
                    <a:gd name="connsiteY23" fmla="*/ 847725 h 1099185"/>
                    <a:gd name="connsiteX24" fmla="*/ 239078 w 661035"/>
                    <a:gd name="connsiteY24" fmla="*/ 799148 h 1099185"/>
                    <a:gd name="connsiteX25" fmla="*/ 239078 w 661035"/>
                    <a:gd name="connsiteY25" fmla="*/ 798196 h 1099185"/>
                    <a:gd name="connsiteX26" fmla="*/ 277307 w 661035"/>
                    <a:gd name="connsiteY26" fmla="*/ 750642 h 1099185"/>
                    <a:gd name="connsiteX27" fmla="*/ 277178 w 661035"/>
                    <a:gd name="connsiteY27" fmla="*/ 750571 h 1099185"/>
                    <a:gd name="connsiteX28" fmla="*/ 284798 w 661035"/>
                    <a:gd name="connsiteY28" fmla="*/ 740093 h 1099185"/>
                    <a:gd name="connsiteX29" fmla="*/ 323850 w 661035"/>
                    <a:gd name="connsiteY29" fmla="*/ 676275 h 1099185"/>
                    <a:gd name="connsiteX30" fmla="*/ 359092 w 661035"/>
                    <a:gd name="connsiteY30" fmla="*/ 597218 h 1099185"/>
                    <a:gd name="connsiteX31" fmla="*/ 220980 w 661035"/>
                    <a:gd name="connsiteY31" fmla="*/ 0 h 1099185"/>
                    <a:gd name="connsiteX32" fmla="*/ 481965 w 661035"/>
                    <a:gd name="connsiteY32" fmla="*/ 141922 h 1099185"/>
                    <a:gd name="connsiteX33" fmla="*/ 575310 w 661035"/>
                    <a:gd name="connsiteY33" fmla="*/ 214313 h 1099185"/>
                    <a:gd name="connsiteX34" fmla="*/ 661035 w 661035"/>
                    <a:gd name="connsiteY34" fmla="*/ 504825 h 1099185"/>
                    <a:gd name="connsiteX35" fmla="*/ 621030 w 661035"/>
                    <a:gd name="connsiteY35" fmla="*/ 739140 h 1099185"/>
                    <a:gd name="connsiteX36" fmla="*/ 360045 w 661035"/>
                    <a:gd name="connsiteY36" fmla="*/ 597218 h 1099185"/>
                    <a:gd name="connsiteX37" fmla="*/ 400050 w 661035"/>
                    <a:gd name="connsiteY37" fmla="*/ 362902 h 1099185"/>
                    <a:gd name="connsiteX38" fmla="*/ 314325 w 661035"/>
                    <a:gd name="connsiteY38" fmla="*/ 72390 h 1099185"/>
                    <a:gd name="connsiteX39" fmla="*/ 220980 w 661035"/>
                    <a:gd name="connsiteY39"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60008 w 661035"/>
                    <a:gd name="connsiteY19" fmla="*/ 935355 h 1099185"/>
                    <a:gd name="connsiteX20" fmla="*/ 135745 w 661035"/>
                    <a:gd name="connsiteY20" fmla="*/ 891807 h 1099185"/>
                    <a:gd name="connsiteX21" fmla="*/ 135255 w 661035"/>
                    <a:gd name="connsiteY21" fmla="*/ 891540 h 1099185"/>
                    <a:gd name="connsiteX22" fmla="*/ 190500 w 661035"/>
                    <a:gd name="connsiteY22" fmla="*/ 847725 h 1099185"/>
                    <a:gd name="connsiteX23" fmla="*/ 239078 w 661035"/>
                    <a:gd name="connsiteY23" fmla="*/ 799148 h 1099185"/>
                    <a:gd name="connsiteX24" fmla="*/ 239078 w 661035"/>
                    <a:gd name="connsiteY24" fmla="*/ 798196 h 1099185"/>
                    <a:gd name="connsiteX25" fmla="*/ 277307 w 661035"/>
                    <a:gd name="connsiteY25" fmla="*/ 750642 h 1099185"/>
                    <a:gd name="connsiteX26" fmla="*/ 277178 w 661035"/>
                    <a:gd name="connsiteY26" fmla="*/ 750571 h 1099185"/>
                    <a:gd name="connsiteX27" fmla="*/ 284798 w 661035"/>
                    <a:gd name="connsiteY27" fmla="*/ 740093 h 1099185"/>
                    <a:gd name="connsiteX28" fmla="*/ 323850 w 661035"/>
                    <a:gd name="connsiteY28" fmla="*/ 676275 h 1099185"/>
                    <a:gd name="connsiteX29" fmla="*/ 359092 w 661035"/>
                    <a:gd name="connsiteY29" fmla="*/ 597218 h 1099185"/>
                    <a:gd name="connsiteX30" fmla="*/ 220980 w 661035"/>
                    <a:gd name="connsiteY30" fmla="*/ 0 h 1099185"/>
                    <a:gd name="connsiteX31" fmla="*/ 481965 w 661035"/>
                    <a:gd name="connsiteY31" fmla="*/ 141922 h 1099185"/>
                    <a:gd name="connsiteX32" fmla="*/ 575310 w 661035"/>
                    <a:gd name="connsiteY32" fmla="*/ 214313 h 1099185"/>
                    <a:gd name="connsiteX33" fmla="*/ 661035 w 661035"/>
                    <a:gd name="connsiteY33" fmla="*/ 504825 h 1099185"/>
                    <a:gd name="connsiteX34" fmla="*/ 621030 w 661035"/>
                    <a:gd name="connsiteY34" fmla="*/ 739140 h 1099185"/>
                    <a:gd name="connsiteX35" fmla="*/ 360045 w 661035"/>
                    <a:gd name="connsiteY35" fmla="*/ 597218 h 1099185"/>
                    <a:gd name="connsiteX36" fmla="*/ 400050 w 661035"/>
                    <a:gd name="connsiteY36" fmla="*/ 362902 h 1099185"/>
                    <a:gd name="connsiteX37" fmla="*/ 314325 w 661035"/>
                    <a:gd name="connsiteY37" fmla="*/ 72390 h 1099185"/>
                    <a:gd name="connsiteX38" fmla="*/ 220980 w 661035"/>
                    <a:gd name="connsiteY38"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319088 w 661035"/>
                    <a:gd name="connsiteY14" fmla="*/ 1077277 h 1099185"/>
                    <a:gd name="connsiteX15" fmla="*/ 260985 w 661035"/>
                    <a:gd name="connsiteY15" fmla="*/ 1099185 h 1099185"/>
                    <a:gd name="connsiteX16" fmla="*/ 0 w 661035"/>
                    <a:gd name="connsiteY16" fmla="*/ 957262 h 1099185"/>
                    <a:gd name="connsiteX17" fmla="*/ 59055 w 661035"/>
                    <a:gd name="connsiteY17" fmla="*/ 935355 h 1099185"/>
                    <a:gd name="connsiteX18" fmla="*/ 60008 w 661035"/>
                    <a:gd name="connsiteY18" fmla="*/ 935355 h 1099185"/>
                    <a:gd name="connsiteX19" fmla="*/ 135745 w 661035"/>
                    <a:gd name="connsiteY19" fmla="*/ 891807 h 1099185"/>
                    <a:gd name="connsiteX20" fmla="*/ 135255 w 661035"/>
                    <a:gd name="connsiteY20" fmla="*/ 891540 h 1099185"/>
                    <a:gd name="connsiteX21" fmla="*/ 190500 w 661035"/>
                    <a:gd name="connsiteY21" fmla="*/ 847725 h 1099185"/>
                    <a:gd name="connsiteX22" fmla="*/ 239078 w 661035"/>
                    <a:gd name="connsiteY22" fmla="*/ 799148 h 1099185"/>
                    <a:gd name="connsiteX23" fmla="*/ 239078 w 661035"/>
                    <a:gd name="connsiteY23" fmla="*/ 798196 h 1099185"/>
                    <a:gd name="connsiteX24" fmla="*/ 277307 w 661035"/>
                    <a:gd name="connsiteY24" fmla="*/ 750642 h 1099185"/>
                    <a:gd name="connsiteX25" fmla="*/ 277178 w 661035"/>
                    <a:gd name="connsiteY25" fmla="*/ 750571 h 1099185"/>
                    <a:gd name="connsiteX26" fmla="*/ 284798 w 661035"/>
                    <a:gd name="connsiteY26" fmla="*/ 740093 h 1099185"/>
                    <a:gd name="connsiteX27" fmla="*/ 323850 w 661035"/>
                    <a:gd name="connsiteY27" fmla="*/ 676275 h 1099185"/>
                    <a:gd name="connsiteX28" fmla="*/ 359092 w 661035"/>
                    <a:gd name="connsiteY28" fmla="*/ 597218 h 1099185"/>
                    <a:gd name="connsiteX29" fmla="*/ 220980 w 661035"/>
                    <a:gd name="connsiteY29" fmla="*/ 0 h 1099185"/>
                    <a:gd name="connsiteX30" fmla="*/ 481965 w 661035"/>
                    <a:gd name="connsiteY30" fmla="*/ 141922 h 1099185"/>
                    <a:gd name="connsiteX31" fmla="*/ 575310 w 661035"/>
                    <a:gd name="connsiteY31" fmla="*/ 214313 h 1099185"/>
                    <a:gd name="connsiteX32" fmla="*/ 661035 w 661035"/>
                    <a:gd name="connsiteY32" fmla="*/ 504825 h 1099185"/>
                    <a:gd name="connsiteX33" fmla="*/ 621030 w 661035"/>
                    <a:gd name="connsiteY33" fmla="*/ 739140 h 1099185"/>
                    <a:gd name="connsiteX34" fmla="*/ 360045 w 661035"/>
                    <a:gd name="connsiteY34" fmla="*/ 597218 h 1099185"/>
                    <a:gd name="connsiteX35" fmla="*/ 400050 w 661035"/>
                    <a:gd name="connsiteY35" fmla="*/ 362902 h 1099185"/>
                    <a:gd name="connsiteX36" fmla="*/ 314325 w 661035"/>
                    <a:gd name="connsiteY36" fmla="*/ 72390 h 1099185"/>
                    <a:gd name="connsiteX37" fmla="*/ 220980 w 661035"/>
                    <a:gd name="connsiteY37"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319088 w 661035"/>
                    <a:gd name="connsiteY13" fmla="*/ 1077277 h 1099185"/>
                    <a:gd name="connsiteX14" fmla="*/ 260985 w 661035"/>
                    <a:gd name="connsiteY14" fmla="*/ 1099185 h 1099185"/>
                    <a:gd name="connsiteX15" fmla="*/ 0 w 661035"/>
                    <a:gd name="connsiteY15" fmla="*/ 957262 h 1099185"/>
                    <a:gd name="connsiteX16" fmla="*/ 59055 w 661035"/>
                    <a:gd name="connsiteY16" fmla="*/ 935355 h 1099185"/>
                    <a:gd name="connsiteX17" fmla="*/ 60008 w 661035"/>
                    <a:gd name="connsiteY17" fmla="*/ 935355 h 1099185"/>
                    <a:gd name="connsiteX18" fmla="*/ 135745 w 661035"/>
                    <a:gd name="connsiteY18" fmla="*/ 891807 h 1099185"/>
                    <a:gd name="connsiteX19" fmla="*/ 135255 w 661035"/>
                    <a:gd name="connsiteY19" fmla="*/ 891540 h 1099185"/>
                    <a:gd name="connsiteX20" fmla="*/ 190500 w 661035"/>
                    <a:gd name="connsiteY20" fmla="*/ 847725 h 1099185"/>
                    <a:gd name="connsiteX21" fmla="*/ 239078 w 661035"/>
                    <a:gd name="connsiteY21" fmla="*/ 799148 h 1099185"/>
                    <a:gd name="connsiteX22" fmla="*/ 239078 w 661035"/>
                    <a:gd name="connsiteY22" fmla="*/ 798196 h 1099185"/>
                    <a:gd name="connsiteX23" fmla="*/ 277307 w 661035"/>
                    <a:gd name="connsiteY23" fmla="*/ 750642 h 1099185"/>
                    <a:gd name="connsiteX24" fmla="*/ 277178 w 661035"/>
                    <a:gd name="connsiteY24" fmla="*/ 750571 h 1099185"/>
                    <a:gd name="connsiteX25" fmla="*/ 284798 w 661035"/>
                    <a:gd name="connsiteY25" fmla="*/ 740093 h 1099185"/>
                    <a:gd name="connsiteX26" fmla="*/ 323850 w 661035"/>
                    <a:gd name="connsiteY26" fmla="*/ 676275 h 1099185"/>
                    <a:gd name="connsiteX27" fmla="*/ 359092 w 661035"/>
                    <a:gd name="connsiteY27" fmla="*/ 597218 h 1099185"/>
                    <a:gd name="connsiteX28" fmla="*/ 220980 w 661035"/>
                    <a:gd name="connsiteY28" fmla="*/ 0 h 1099185"/>
                    <a:gd name="connsiteX29" fmla="*/ 481965 w 661035"/>
                    <a:gd name="connsiteY29" fmla="*/ 141922 h 1099185"/>
                    <a:gd name="connsiteX30" fmla="*/ 575310 w 661035"/>
                    <a:gd name="connsiteY30" fmla="*/ 214313 h 1099185"/>
                    <a:gd name="connsiteX31" fmla="*/ 661035 w 661035"/>
                    <a:gd name="connsiteY31" fmla="*/ 504825 h 1099185"/>
                    <a:gd name="connsiteX32" fmla="*/ 621030 w 661035"/>
                    <a:gd name="connsiteY32" fmla="*/ 739140 h 1099185"/>
                    <a:gd name="connsiteX33" fmla="*/ 360045 w 661035"/>
                    <a:gd name="connsiteY33" fmla="*/ 597218 h 1099185"/>
                    <a:gd name="connsiteX34" fmla="*/ 400050 w 661035"/>
                    <a:gd name="connsiteY34" fmla="*/ 362902 h 1099185"/>
                    <a:gd name="connsiteX35" fmla="*/ 314325 w 661035"/>
                    <a:gd name="connsiteY35" fmla="*/ 72390 h 1099185"/>
                    <a:gd name="connsiteX36" fmla="*/ 220980 w 661035"/>
                    <a:gd name="connsiteY36" fmla="*/ 0 h 1099185"/>
                    <a:gd name="connsiteX0" fmla="*/ 359092 w 661035"/>
                    <a:gd name="connsiteY0" fmla="*/ 597218 h 1112468"/>
                    <a:gd name="connsiteX1" fmla="*/ 620078 w 661035"/>
                    <a:gd name="connsiteY1" fmla="*/ 739140 h 1112468"/>
                    <a:gd name="connsiteX2" fmla="*/ 584835 w 661035"/>
                    <a:gd name="connsiteY2" fmla="*/ 818198 h 1112468"/>
                    <a:gd name="connsiteX3" fmla="*/ 584836 w 661035"/>
                    <a:gd name="connsiteY3" fmla="*/ 818198 h 1112468"/>
                    <a:gd name="connsiteX4" fmla="*/ 545783 w 661035"/>
                    <a:gd name="connsiteY4" fmla="*/ 882015 h 1112468"/>
                    <a:gd name="connsiteX5" fmla="*/ 538930 w 661035"/>
                    <a:gd name="connsiteY5" fmla="*/ 891439 h 1112468"/>
                    <a:gd name="connsiteX6" fmla="*/ 539116 w 661035"/>
                    <a:gd name="connsiteY6" fmla="*/ 891540 h 1112468"/>
                    <a:gd name="connsiteX7" fmla="*/ 500063 w 661035"/>
                    <a:gd name="connsiteY7" fmla="*/ 940118 h 1112468"/>
                    <a:gd name="connsiteX8" fmla="*/ 500063 w 661035"/>
                    <a:gd name="connsiteY8" fmla="*/ 941070 h 1112468"/>
                    <a:gd name="connsiteX9" fmla="*/ 451485 w 661035"/>
                    <a:gd name="connsiteY9" fmla="*/ 989648 h 1112468"/>
                    <a:gd name="connsiteX10" fmla="*/ 396629 w 661035"/>
                    <a:gd name="connsiteY10" fmla="*/ 1033155 h 1112468"/>
                    <a:gd name="connsiteX11" fmla="*/ 397193 w 661035"/>
                    <a:gd name="connsiteY11" fmla="*/ 1033462 h 1112468"/>
                    <a:gd name="connsiteX12" fmla="*/ 320041 w 661035"/>
                    <a:gd name="connsiteY12" fmla="*/ 1076325 h 1112468"/>
                    <a:gd name="connsiteX13" fmla="*/ 319088 w 661035"/>
                    <a:gd name="connsiteY13" fmla="*/ 1077277 h 1112468"/>
                    <a:gd name="connsiteX14" fmla="*/ 247796 w 661035"/>
                    <a:gd name="connsiteY14" fmla="*/ 1112468 h 1112468"/>
                    <a:gd name="connsiteX15" fmla="*/ 0 w 661035"/>
                    <a:gd name="connsiteY15" fmla="*/ 957262 h 1112468"/>
                    <a:gd name="connsiteX16" fmla="*/ 59055 w 661035"/>
                    <a:gd name="connsiteY16" fmla="*/ 935355 h 1112468"/>
                    <a:gd name="connsiteX17" fmla="*/ 60008 w 661035"/>
                    <a:gd name="connsiteY17" fmla="*/ 935355 h 1112468"/>
                    <a:gd name="connsiteX18" fmla="*/ 135745 w 661035"/>
                    <a:gd name="connsiteY18" fmla="*/ 891807 h 1112468"/>
                    <a:gd name="connsiteX19" fmla="*/ 135255 w 661035"/>
                    <a:gd name="connsiteY19" fmla="*/ 891540 h 1112468"/>
                    <a:gd name="connsiteX20" fmla="*/ 190500 w 661035"/>
                    <a:gd name="connsiteY20" fmla="*/ 847725 h 1112468"/>
                    <a:gd name="connsiteX21" fmla="*/ 239078 w 661035"/>
                    <a:gd name="connsiteY21" fmla="*/ 799148 h 1112468"/>
                    <a:gd name="connsiteX22" fmla="*/ 239078 w 661035"/>
                    <a:gd name="connsiteY22" fmla="*/ 798196 h 1112468"/>
                    <a:gd name="connsiteX23" fmla="*/ 277307 w 661035"/>
                    <a:gd name="connsiteY23" fmla="*/ 750642 h 1112468"/>
                    <a:gd name="connsiteX24" fmla="*/ 277178 w 661035"/>
                    <a:gd name="connsiteY24" fmla="*/ 750571 h 1112468"/>
                    <a:gd name="connsiteX25" fmla="*/ 284798 w 661035"/>
                    <a:gd name="connsiteY25" fmla="*/ 740093 h 1112468"/>
                    <a:gd name="connsiteX26" fmla="*/ 323850 w 661035"/>
                    <a:gd name="connsiteY26" fmla="*/ 676275 h 1112468"/>
                    <a:gd name="connsiteX27" fmla="*/ 359092 w 661035"/>
                    <a:gd name="connsiteY27" fmla="*/ 597218 h 1112468"/>
                    <a:gd name="connsiteX28" fmla="*/ 220980 w 661035"/>
                    <a:gd name="connsiteY28" fmla="*/ 0 h 1112468"/>
                    <a:gd name="connsiteX29" fmla="*/ 481965 w 661035"/>
                    <a:gd name="connsiteY29" fmla="*/ 141922 h 1112468"/>
                    <a:gd name="connsiteX30" fmla="*/ 575310 w 661035"/>
                    <a:gd name="connsiteY30" fmla="*/ 214313 h 1112468"/>
                    <a:gd name="connsiteX31" fmla="*/ 661035 w 661035"/>
                    <a:gd name="connsiteY31" fmla="*/ 504825 h 1112468"/>
                    <a:gd name="connsiteX32" fmla="*/ 621030 w 661035"/>
                    <a:gd name="connsiteY32" fmla="*/ 739140 h 1112468"/>
                    <a:gd name="connsiteX33" fmla="*/ 360045 w 661035"/>
                    <a:gd name="connsiteY33" fmla="*/ 597218 h 1112468"/>
                    <a:gd name="connsiteX34" fmla="*/ 400050 w 661035"/>
                    <a:gd name="connsiteY34" fmla="*/ 362902 h 1112468"/>
                    <a:gd name="connsiteX35" fmla="*/ 314325 w 661035"/>
                    <a:gd name="connsiteY35" fmla="*/ 72390 h 1112468"/>
                    <a:gd name="connsiteX36" fmla="*/ 220980 w 661035"/>
                    <a:gd name="connsiteY36" fmla="*/ 0 h 1112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61035" h="1112468">
                      <a:moveTo>
                        <a:pt x="359092" y="597218"/>
                      </a:moveTo>
                      <a:lnTo>
                        <a:pt x="620078" y="739140"/>
                      </a:lnTo>
                      <a:lnTo>
                        <a:pt x="584835" y="818198"/>
                      </a:lnTo>
                      <a:lnTo>
                        <a:pt x="584836" y="818198"/>
                      </a:lnTo>
                      <a:cubicBezTo>
                        <a:pt x="573405" y="840105"/>
                        <a:pt x="560070" y="861060"/>
                        <a:pt x="545783" y="882015"/>
                      </a:cubicBezTo>
                      <a:lnTo>
                        <a:pt x="538930" y="891439"/>
                      </a:lnTo>
                      <a:lnTo>
                        <a:pt x="539116" y="891540"/>
                      </a:lnTo>
                      <a:cubicBezTo>
                        <a:pt x="525780" y="908686"/>
                        <a:pt x="513398" y="924878"/>
                        <a:pt x="500063" y="940118"/>
                      </a:cubicBezTo>
                      <a:lnTo>
                        <a:pt x="500063" y="941070"/>
                      </a:lnTo>
                      <a:cubicBezTo>
                        <a:pt x="483870" y="958215"/>
                        <a:pt x="467678" y="974408"/>
                        <a:pt x="451485" y="989648"/>
                      </a:cubicBezTo>
                      <a:lnTo>
                        <a:pt x="396629" y="1033155"/>
                      </a:lnTo>
                      <a:lnTo>
                        <a:pt x="397193" y="1033462"/>
                      </a:lnTo>
                      <a:cubicBezTo>
                        <a:pt x="371475" y="1049655"/>
                        <a:pt x="346711" y="1063943"/>
                        <a:pt x="320041" y="1076325"/>
                      </a:cubicBezTo>
                      <a:lnTo>
                        <a:pt x="319088" y="1077277"/>
                      </a:lnTo>
                      <a:lnTo>
                        <a:pt x="247796" y="1112468"/>
                      </a:lnTo>
                      <a:lnTo>
                        <a:pt x="0" y="957262"/>
                      </a:lnTo>
                      <a:lnTo>
                        <a:pt x="59055" y="935355"/>
                      </a:lnTo>
                      <a:lnTo>
                        <a:pt x="60008" y="935355"/>
                      </a:lnTo>
                      <a:lnTo>
                        <a:pt x="135745" y="891807"/>
                      </a:lnTo>
                      <a:lnTo>
                        <a:pt x="135255" y="891540"/>
                      </a:lnTo>
                      <a:cubicBezTo>
                        <a:pt x="154305" y="878205"/>
                        <a:pt x="173355" y="863918"/>
                        <a:pt x="190500" y="847725"/>
                      </a:cubicBezTo>
                      <a:cubicBezTo>
                        <a:pt x="207645" y="832486"/>
                        <a:pt x="222885" y="816293"/>
                        <a:pt x="239078" y="799148"/>
                      </a:cubicBezTo>
                      <a:lnTo>
                        <a:pt x="239078" y="798196"/>
                      </a:lnTo>
                      <a:lnTo>
                        <a:pt x="277307" y="750642"/>
                      </a:lnTo>
                      <a:lnTo>
                        <a:pt x="277178" y="750571"/>
                      </a:lnTo>
                      <a:cubicBezTo>
                        <a:pt x="280036" y="746761"/>
                        <a:pt x="281941" y="743903"/>
                        <a:pt x="284798" y="740093"/>
                      </a:cubicBezTo>
                      <a:cubicBezTo>
                        <a:pt x="299086" y="719138"/>
                        <a:pt x="312420" y="698183"/>
                        <a:pt x="323850" y="676275"/>
                      </a:cubicBezTo>
                      <a:cubicBezTo>
                        <a:pt x="337185" y="650558"/>
                        <a:pt x="349567" y="623888"/>
                        <a:pt x="359092" y="597218"/>
                      </a:cubicBezTo>
                      <a:close/>
                      <a:moveTo>
                        <a:pt x="220980" y="0"/>
                      </a:moveTo>
                      <a:lnTo>
                        <a:pt x="481965" y="141922"/>
                      </a:lnTo>
                      <a:cubicBezTo>
                        <a:pt x="521970" y="163830"/>
                        <a:pt x="553403" y="187642"/>
                        <a:pt x="575310" y="214313"/>
                      </a:cubicBezTo>
                      <a:cubicBezTo>
                        <a:pt x="632460" y="281940"/>
                        <a:pt x="661035" y="379095"/>
                        <a:pt x="661035" y="504825"/>
                      </a:cubicBezTo>
                      <a:cubicBezTo>
                        <a:pt x="660083" y="588645"/>
                        <a:pt x="646748" y="666750"/>
                        <a:pt x="621030" y="739140"/>
                      </a:cubicBezTo>
                      <a:lnTo>
                        <a:pt x="360045" y="597218"/>
                      </a:lnTo>
                      <a:cubicBezTo>
                        <a:pt x="386715" y="524827"/>
                        <a:pt x="400050" y="446722"/>
                        <a:pt x="400050" y="362902"/>
                      </a:cubicBezTo>
                      <a:cubicBezTo>
                        <a:pt x="400050" y="237172"/>
                        <a:pt x="371475" y="140970"/>
                        <a:pt x="314325" y="72390"/>
                      </a:cubicBezTo>
                      <a:cubicBezTo>
                        <a:pt x="291465" y="45720"/>
                        <a:pt x="260985" y="20955"/>
                        <a:pt x="220980" y="0"/>
                      </a:cubicBezTo>
                      <a:close/>
                    </a:path>
                  </a:pathLst>
                </a:custGeom>
                <a:grpFill/>
                <a:ln w="9525" cap="flat">
                  <a:noFill/>
                  <a:prstDash val="solid"/>
                  <a:miter/>
                </a:ln>
              </p:spPr>
              <p:txBody>
                <a:bodyPr rtlCol="0" anchor="ctr"/>
                <a:lstStyle/>
                <a:p>
                  <a:endParaRPr lang="en-US" sz="1350" dirty="0">
                    <a:solidFill>
                      <a:prstClr val="black"/>
                    </a:solidFill>
                  </a:endParaRPr>
                </a:p>
              </p:txBody>
            </p:sp>
            <p:sp>
              <p:nvSpPr>
                <p:cNvPr id="107" name="Freeform: Shape 106">
                  <a:extLst>
                    <a:ext uri="{FF2B5EF4-FFF2-40B4-BE49-F238E27FC236}">
                      <a16:creationId xmlns="" xmlns:a16="http://schemas.microsoft.com/office/drawing/2014/main" id="{7D4AEE08-715B-4FC1-9775-92666F4B3616}"/>
                    </a:ext>
                  </a:extLst>
                </p:cNvPr>
                <p:cNvSpPr/>
                <p:nvPr/>
              </p:nvSpPr>
              <p:spPr>
                <a:xfrm>
                  <a:off x="2967026" y="3229268"/>
                  <a:ext cx="673417" cy="247650"/>
                </a:xfrm>
                <a:custGeom>
                  <a:avLst/>
                  <a:gdLst>
                    <a:gd name="connsiteX0" fmla="*/ 261937 w 673417"/>
                    <a:gd name="connsiteY0" fmla="*/ 45720 h 247650"/>
                    <a:gd name="connsiteX1" fmla="*/ 288607 w 673417"/>
                    <a:gd name="connsiteY1" fmla="*/ 53340 h 247650"/>
                    <a:gd name="connsiteX2" fmla="*/ 387667 w 673417"/>
                    <a:gd name="connsiteY2" fmla="*/ 93345 h 247650"/>
                    <a:gd name="connsiteX3" fmla="*/ 412432 w 673417"/>
                    <a:gd name="connsiteY3" fmla="*/ 105728 h 247650"/>
                    <a:gd name="connsiteX4" fmla="*/ 673417 w 673417"/>
                    <a:gd name="connsiteY4" fmla="*/ 247650 h 247650"/>
                    <a:gd name="connsiteX5" fmla="*/ 647700 w 673417"/>
                    <a:gd name="connsiteY5" fmla="*/ 235267 h 247650"/>
                    <a:gd name="connsiteX6" fmla="*/ 644991 w 673417"/>
                    <a:gd name="connsiteY6" fmla="*/ 233789 h 247650"/>
                    <a:gd name="connsiteX7" fmla="*/ 549592 w 673417"/>
                    <a:gd name="connsiteY7" fmla="*/ 195262 h 247650"/>
                    <a:gd name="connsiteX8" fmla="*/ 522922 w 673417"/>
                    <a:gd name="connsiteY8" fmla="*/ 186690 h 247650"/>
                    <a:gd name="connsiteX9" fmla="*/ 0 w 673417"/>
                    <a:gd name="connsiteY9" fmla="*/ 0 h 247650"/>
                    <a:gd name="connsiteX10" fmla="*/ 80010 w 673417"/>
                    <a:gd name="connsiteY10" fmla="*/ 11430 h 247650"/>
                    <a:gd name="connsiteX11" fmla="*/ 80421 w 673417"/>
                    <a:gd name="connsiteY11" fmla="*/ 11654 h 247650"/>
                    <a:gd name="connsiteX12" fmla="*/ 185499 w 673417"/>
                    <a:gd name="connsiteY12" fmla="*/ 28933 h 247650"/>
                    <a:gd name="connsiteX13" fmla="*/ 261937 w 673417"/>
                    <a:gd name="connsiteY13" fmla="*/ 45720 h 247650"/>
                    <a:gd name="connsiteX14" fmla="*/ 522922 w 673417"/>
                    <a:gd name="connsiteY14" fmla="*/ 187643 h 247650"/>
                    <a:gd name="connsiteX15" fmla="*/ 340042 w 673417"/>
                    <a:gd name="connsiteY15" fmla="*/ 153353 h 247650"/>
                    <a:gd name="connsiteX16" fmla="*/ 260985 w 673417"/>
                    <a:gd name="connsiteY16" fmla="*/ 141923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3417" h="247650">
                      <a:moveTo>
                        <a:pt x="261937" y="45720"/>
                      </a:moveTo>
                      <a:cubicBezTo>
                        <a:pt x="271462" y="48578"/>
                        <a:pt x="280987" y="50483"/>
                        <a:pt x="288607" y="53340"/>
                      </a:cubicBezTo>
                      <a:cubicBezTo>
                        <a:pt x="323850" y="64770"/>
                        <a:pt x="357187" y="79058"/>
                        <a:pt x="387667" y="93345"/>
                      </a:cubicBezTo>
                      <a:cubicBezTo>
                        <a:pt x="396240" y="97155"/>
                        <a:pt x="404812" y="101917"/>
                        <a:pt x="412432" y="105728"/>
                      </a:cubicBezTo>
                      <a:lnTo>
                        <a:pt x="673417" y="247650"/>
                      </a:lnTo>
                      <a:cubicBezTo>
                        <a:pt x="664845" y="243840"/>
                        <a:pt x="656272" y="239078"/>
                        <a:pt x="647700" y="235267"/>
                      </a:cubicBezTo>
                      <a:lnTo>
                        <a:pt x="644991" y="233789"/>
                      </a:lnTo>
                      <a:lnTo>
                        <a:pt x="549592" y="195262"/>
                      </a:lnTo>
                      <a:cubicBezTo>
                        <a:pt x="541972" y="192405"/>
                        <a:pt x="532447" y="189548"/>
                        <a:pt x="522922" y="186690"/>
                      </a:cubicBezTo>
                      <a:close/>
                      <a:moveTo>
                        <a:pt x="0" y="0"/>
                      </a:moveTo>
                      <a:lnTo>
                        <a:pt x="80010" y="11430"/>
                      </a:lnTo>
                      <a:lnTo>
                        <a:pt x="80421" y="11654"/>
                      </a:lnTo>
                      <a:lnTo>
                        <a:pt x="185499" y="28933"/>
                      </a:lnTo>
                      <a:cubicBezTo>
                        <a:pt x="215979" y="34528"/>
                        <a:pt x="241458" y="40005"/>
                        <a:pt x="261937" y="45720"/>
                      </a:cubicBezTo>
                      <a:lnTo>
                        <a:pt x="522922" y="187643"/>
                      </a:lnTo>
                      <a:cubicBezTo>
                        <a:pt x="481965" y="176213"/>
                        <a:pt x="421004" y="164783"/>
                        <a:pt x="340042" y="153353"/>
                      </a:cubicBezTo>
                      <a:lnTo>
                        <a:pt x="260985" y="141923"/>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108" name="Freeform: Shape 107">
                  <a:extLst>
                    <a:ext uri="{FF2B5EF4-FFF2-40B4-BE49-F238E27FC236}">
                      <a16:creationId xmlns="" xmlns:a16="http://schemas.microsoft.com/office/drawing/2014/main" id="{FCD750D4-4BDF-4312-B443-7EA98BBF00A1}"/>
                    </a:ext>
                  </a:extLst>
                </p:cNvPr>
                <p:cNvSpPr/>
                <p:nvPr/>
              </p:nvSpPr>
              <p:spPr>
                <a:xfrm>
                  <a:off x="2707091" y="3532163"/>
                  <a:ext cx="257175" cy="1238250"/>
                </a:xfrm>
                <a:custGeom>
                  <a:avLst/>
                  <a:gdLst>
                    <a:gd name="connsiteX0" fmla="*/ 260985 w 257175"/>
                    <a:gd name="connsiteY0" fmla="*/ 1244918 h 1238250"/>
                    <a:gd name="connsiteX1" fmla="*/ 0 w 257175"/>
                    <a:gd name="connsiteY1" fmla="*/ 1102995 h 1238250"/>
                    <a:gd name="connsiteX2" fmla="*/ 1905 w 257175"/>
                    <a:gd name="connsiteY2" fmla="*/ 0 h 1238250"/>
                    <a:gd name="connsiteX3" fmla="*/ 262890 w 257175"/>
                    <a:gd name="connsiteY3" fmla="*/ 141922 h 1238250"/>
                  </a:gdLst>
                  <a:ahLst/>
                  <a:cxnLst>
                    <a:cxn ang="0">
                      <a:pos x="connsiteX0" y="connsiteY0"/>
                    </a:cxn>
                    <a:cxn ang="0">
                      <a:pos x="connsiteX1" y="connsiteY1"/>
                    </a:cxn>
                    <a:cxn ang="0">
                      <a:pos x="connsiteX2" y="connsiteY2"/>
                    </a:cxn>
                    <a:cxn ang="0">
                      <a:pos x="connsiteX3" y="connsiteY3"/>
                    </a:cxn>
                  </a:cxnLst>
                  <a:rect l="l" t="t" r="r" b="b"/>
                  <a:pathLst>
                    <a:path w="257175" h="1238250">
                      <a:moveTo>
                        <a:pt x="260985" y="1244918"/>
                      </a:moveTo>
                      <a:lnTo>
                        <a:pt x="0" y="1102995"/>
                      </a:lnTo>
                      <a:lnTo>
                        <a:pt x="1905" y="0"/>
                      </a:lnTo>
                      <a:lnTo>
                        <a:pt x="262890" y="141922"/>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109" name="Freeform: Shape 108">
                  <a:extLst>
                    <a:ext uri="{FF2B5EF4-FFF2-40B4-BE49-F238E27FC236}">
                      <a16:creationId xmlns="" xmlns:a16="http://schemas.microsoft.com/office/drawing/2014/main" id="{DCEEE83C-0E65-4A03-8C83-3979F03318D8}"/>
                    </a:ext>
                  </a:extLst>
                </p:cNvPr>
                <p:cNvSpPr/>
                <p:nvPr/>
              </p:nvSpPr>
              <p:spPr>
                <a:xfrm>
                  <a:off x="3110832" y="2270955"/>
                  <a:ext cx="457201" cy="495301"/>
                </a:xfrm>
                <a:custGeom>
                  <a:avLst/>
                  <a:gdLst>
                    <a:gd name="connsiteX0" fmla="*/ 459105 w 457200"/>
                    <a:gd name="connsiteY0" fmla="*/ 500063 h 495300"/>
                    <a:gd name="connsiteX1" fmla="*/ 198120 w 457200"/>
                    <a:gd name="connsiteY1" fmla="*/ 358140 h 495300"/>
                    <a:gd name="connsiteX2" fmla="*/ 80963 w 457200"/>
                    <a:gd name="connsiteY2" fmla="*/ 62865 h 495300"/>
                    <a:gd name="connsiteX3" fmla="*/ 0 w 457200"/>
                    <a:gd name="connsiteY3" fmla="*/ 0 h 495300"/>
                    <a:gd name="connsiteX4" fmla="*/ 260985 w 457200"/>
                    <a:gd name="connsiteY4" fmla="*/ 141923 h 495300"/>
                    <a:gd name="connsiteX5" fmla="*/ 341948 w 457200"/>
                    <a:gd name="connsiteY5" fmla="*/ 204788 h 495300"/>
                    <a:gd name="connsiteX6" fmla="*/ 459105 w 457200"/>
                    <a:gd name="connsiteY6" fmla="*/ 500063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 h="495300">
                      <a:moveTo>
                        <a:pt x="459105" y="500063"/>
                      </a:moveTo>
                      <a:lnTo>
                        <a:pt x="198120" y="358140"/>
                      </a:lnTo>
                      <a:cubicBezTo>
                        <a:pt x="179070" y="224790"/>
                        <a:pt x="140017" y="126683"/>
                        <a:pt x="80963" y="62865"/>
                      </a:cubicBezTo>
                      <a:cubicBezTo>
                        <a:pt x="57150" y="38100"/>
                        <a:pt x="30480" y="17145"/>
                        <a:pt x="0" y="0"/>
                      </a:cubicBezTo>
                      <a:lnTo>
                        <a:pt x="260985" y="141923"/>
                      </a:lnTo>
                      <a:cubicBezTo>
                        <a:pt x="291465" y="158115"/>
                        <a:pt x="318135" y="179070"/>
                        <a:pt x="341948" y="204788"/>
                      </a:cubicBezTo>
                      <a:cubicBezTo>
                        <a:pt x="401955" y="268605"/>
                        <a:pt x="441008" y="366713"/>
                        <a:pt x="459105" y="500063"/>
                      </a:cubicBezTo>
                    </a:path>
                  </a:pathLst>
                </a:custGeom>
                <a:grpFill/>
                <a:ln w="9525" cap="flat">
                  <a:noFill/>
                  <a:prstDash val="solid"/>
                  <a:miter/>
                </a:ln>
              </p:spPr>
              <p:txBody>
                <a:bodyPr rtlCol="0" anchor="ctr"/>
                <a:lstStyle/>
                <a:p>
                  <a:endParaRPr lang="en-US" sz="1350" dirty="0">
                    <a:solidFill>
                      <a:prstClr val="black"/>
                    </a:solidFill>
                  </a:endParaRPr>
                </a:p>
              </p:txBody>
            </p:sp>
            <p:sp>
              <p:nvSpPr>
                <p:cNvPr id="110" name="Freeform: Shape 109">
                  <a:extLst>
                    <a:ext uri="{FF2B5EF4-FFF2-40B4-BE49-F238E27FC236}">
                      <a16:creationId xmlns="" xmlns:a16="http://schemas.microsoft.com/office/drawing/2014/main" id="{5B47C86B-F4FF-4993-9645-5F42218A748E}"/>
                    </a:ext>
                  </a:extLst>
                </p:cNvPr>
                <p:cNvSpPr/>
                <p:nvPr/>
              </p:nvSpPr>
              <p:spPr>
                <a:xfrm>
                  <a:off x="2541356" y="3138780"/>
                  <a:ext cx="428625" cy="200026"/>
                </a:xfrm>
                <a:custGeom>
                  <a:avLst/>
                  <a:gdLst>
                    <a:gd name="connsiteX0" fmla="*/ 0 w 428625"/>
                    <a:gd name="connsiteY0" fmla="*/ 0 h 200026"/>
                    <a:gd name="connsiteX1" fmla="*/ 17145 w 428625"/>
                    <a:gd name="connsiteY1" fmla="*/ 8573 h 200026"/>
                    <a:gd name="connsiteX2" fmla="*/ 109538 w 428625"/>
                    <a:gd name="connsiteY2" fmla="*/ 44768 h 200026"/>
                    <a:gd name="connsiteX3" fmla="*/ 370023 w 428625"/>
                    <a:gd name="connsiteY3" fmla="*/ 186418 h 200026"/>
                    <a:gd name="connsiteX4" fmla="*/ 110490 w 428625"/>
                    <a:gd name="connsiteY4" fmla="*/ 44768 h 200026"/>
                    <a:gd name="connsiteX5" fmla="*/ 168592 w 428625"/>
                    <a:gd name="connsiteY5" fmla="*/ 59056 h 200026"/>
                    <a:gd name="connsiteX6" fmla="*/ 428625 w 428625"/>
                    <a:gd name="connsiteY6" fmla="*/ 200026 h 200026"/>
                    <a:gd name="connsiteX7" fmla="*/ 370523 w 428625"/>
                    <a:gd name="connsiteY7" fmla="*/ 186691 h 200026"/>
                    <a:gd name="connsiteX8" fmla="*/ 370517 w 428625"/>
                    <a:gd name="connsiteY8" fmla="*/ 186688 h 200026"/>
                    <a:gd name="connsiteX9" fmla="*/ 278130 w 428625"/>
                    <a:gd name="connsiteY9" fmla="*/ 150495 h 200026"/>
                    <a:gd name="connsiteX10" fmla="*/ 260985 w 428625"/>
                    <a:gd name="connsiteY10" fmla="*/ 141923 h 20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8625" h="200026">
                      <a:moveTo>
                        <a:pt x="0" y="0"/>
                      </a:moveTo>
                      <a:cubicBezTo>
                        <a:pt x="5715" y="2858"/>
                        <a:pt x="11430" y="5715"/>
                        <a:pt x="17145" y="8573"/>
                      </a:cubicBezTo>
                      <a:cubicBezTo>
                        <a:pt x="44767" y="21908"/>
                        <a:pt x="75248" y="34290"/>
                        <a:pt x="109538" y="44768"/>
                      </a:cubicBezTo>
                      <a:lnTo>
                        <a:pt x="370023" y="186418"/>
                      </a:lnTo>
                      <a:lnTo>
                        <a:pt x="110490" y="44768"/>
                      </a:lnTo>
                      <a:lnTo>
                        <a:pt x="168592" y="59056"/>
                      </a:lnTo>
                      <a:lnTo>
                        <a:pt x="428625" y="200026"/>
                      </a:lnTo>
                      <a:lnTo>
                        <a:pt x="370523" y="186691"/>
                      </a:lnTo>
                      <a:lnTo>
                        <a:pt x="370517" y="186688"/>
                      </a:lnTo>
                      <a:lnTo>
                        <a:pt x="278130" y="150495"/>
                      </a:lnTo>
                      <a:cubicBezTo>
                        <a:pt x="272415" y="147638"/>
                        <a:pt x="266700" y="144780"/>
                        <a:pt x="260985" y="141923"/>
                      </a:cubicBezTo>
                      <a:close/>
                    </a:path>
                  </a:pathLst>
                </a:custGeom>
                <a:grpFill/>
                <a:ln w="9525" cap="flat">
                  <a:noFill/>
                  <a:prstDash val="solid"/>
                  <a:miter/>
                </a:ln>
              </p:spPr>
              <p:txBody>
                <a:bodyPr rtlCol="0" anchor="ctr"/>
                <a:lstStyle/>
                <a:p>
                  <a:endParaRPr lang="en-US" sz="1350" dirty="0">
                    <a:solidFill>
                      <a:prstClr val="black"/>
                    </a:solidFill>
                  </a:endParaRPr>
                </a:p>
              </p:txBody>
            </p:sp>
            <p:sp>
              <p:nvSpPr>
                <p:cNvPr id="111" name="Freeform: Shape 110">
                  <a:extLst>
                    <a:ext uri="{FF2B5EF4-FFF2-40B4-BE49-F238E27FC236}">
                      <a16:creationId xmlns="" xmlns:a16="http://schemas.microsoft.com/office/drawing/2014/main" id="{F639E5E1-FF36-4933-A42A-22242275B7FF}"/>
                    </a:ext>
                  </a:extLst>
                </p:cNvPr>
                <p:cNvSpPr/>
                <p:nvPr/>
              </p:nvSpPr>
              <p:spPr>
                <a:xfrm>
                  <a:off x="2969883" y="1938632"/>
                  <a:ext cx="618767" cy="219303"/>
                </a:xfrm>
                <a:custGeom>
                  <a:avLst/>
                  <a:gdLst>
                    <a:gd name="connsiteX0" fmla="*/ 323751 w 603786"/>
                    <a:gd name="connsiteY0" fmla="*/ 66771 h 218219"/>
                    <a:gd name="connsiteX1" fmla="*/ 342801 w 603786"/>
                    <a:gd name="connsiteY1" fmla="*/ 76296 h 218219"/>
                    <a:gd name="connsiteX2" fmla="*/ 603786 w 603786"/>
                    <a:gd name="connsiteY2" fmla="*/ 218219 h 218219"/>
                    <a:gd name="connsiteX3" fmla="*/ 584736 w 603786"/>
                    <a:gd name="connsiteY3" fmla="*/ 208694 h 218219"/>
                    <a:gd name="connsiteX4" fmla="*/ 0 w 603786"/>
                    <a:gd name="connsiteY4" fmla="*/ 0 h 218219"/>
                    <a:gd name="connsiteX5" fmla="*/ 100965 w 603786"/>
                    <a:gd name="connsiteY5" fmla="*/ 2857 h 218219"/>
                    <a:gd name="connsiteX6" fmla="*/ 102772 w 603786"/>
                    <a:gd name="connsiteY6" fmla="*/ 3833 h 218219"/>
                    <a:gd name="connsiteX7" fmla="*/ 214213 w 603786"/>
                    <a:gd name="connsiteY7" fmla="*/ 22860 h 218219"/>
                    <a:gd name="connsiteX8" fmla="*/ 236092 w 603786"/>
                    <a:gd name="connsiteY8" fmla="*/ 34757 h 218219"/>
                    <a:gd name="connsiteX9" fmla="*/ 323751 w 603786"/>
                    <a:gd name="connsiteY9" fmla="*/ 66772 h 218219"/>
                    <a:gd name="connsiteX10" fmla="*/ 584736 w 603786"/>
                    <a:gd name="connsiteY10" fmla="*/ 208695 h 218219"/>
                    <a:gd name="connsiteX11" fmla="*/ 475198 w 603786"/>
                    <a:gd name="connsiteY11" fmla="*/ 168690 h 218219"/>
                    <a:gd name="connsiteX12" fmla="*/ 464489 w 603786"/>
                    <a:gd name="connsiteY12" fmla="*/ 162866 h 218219"/>
                    <a:gd name="connsiteX13" fmla="*/ 358041 w 603786"/>
                    <a:gd name="connsiteY13" fmla="*/ 143827 h 218219"/>
                    <a:gd name="connsiteX14" fmla="*/ 357901 w 603786"/>
                    <a:gd name="connsiteY14" fmla="*/ 143751 h 218219"/>
                    <a:gd name="connsiteX15" fmla="*/ 260033 w 603786"/>
                    <a:gd name="connsiteY15" fmla="*/ 141922 h 218219"/>
                    <a:gd name="connsiteX0" fmla="*/ 323751 w 603786"/>
                    <a:gd name="connsiteY0" fmla="*/ 66771 h 218219"/>
                    <a:gd name="connsiteX1" fmla="*/ 342801 w 603786"/>
                    <a:gd name="connsiteY1" fmla="*/ 76296 h 218219"/>
                    <a:gd name="connsiteX2" fmla="*/ 603786 w 603786"/>
                    <a:gd name="connsiteY2" fmla="*/ 218219 h 218219"/>
                    <a:gd name="connsiteX3" fmla="*/ 584736 w 603786"/>
                    <a:gd name="connsiteY3" fmla="*/ 208694 h 218219"/>
                    <a:gd name="connsiteX4" fmla="*/ 323751 w 603786"/>
                    <a:gd name="connsiteY4" fmla="*/ 66771 h 218219"/>
                    <a:gd name="connsiteX5" fmla="*/ 0 w 603786"/>
                    <a:gd name="connsiteY5" fmla="*/ 0 h 218219"/>
                    <a:gd name="connsiteX6" fmla="*/ 100965 w 603786"/>
                    <a:gd name="connsiteY6" fmla="*/ 2857 h 218219"/>
                    <a:gd name="connsiteX7" fmla="*/ 102772 w 603786"/>
                    <a:gd name="connsiteY7" fmla="*/ 3833 h 218219"/>
                    <a:gd name="connsiteX8" fmla="*/ 214213 w 603786"/>
                    <a:gd name="connsiteY8" fmla="*/ 22860 h 218219"/>
                    <a:gd name="connsiteX9" fmla="*/ 323751 w 603786"/>
                    <a:gd name="connsiteY9" fmla="*/ 66772 h 218219"/>
                    <a:gd name="connsiteX10" fmla="*/ 584736 w 603786"/>
                    <a:gd name="connsiteY10" fmla="*/ 208695 h 218219"/>
                    <a:gd name="connsiteX11" fmla="*/ 475198 w 603786"/>
                    <a:gd name="connsiteY11" fmla="*/ 168690 h 218219"/>
                    <a:gd name="connsiteX12" fmla="*/ 464489 w 603786"/>
                    <a:gd name="connsiteY12" fmla="*/ 162866 h 218219"/>
                    <a:gd name="connsiteX13" fmla="*/ 358041 w 603786"/>
                    <a:gd name="connsiteY13" fmla="*/ 143827 h 218219"/>
                    <a:gd name="connsiteX14" fmla="*/ 357901 w 603786"/>
                    <a:gd name="connsiteY14" fmla="*/ 143751 h 218219"/>
                    <a:gd name="connsiteX15" fmla="*/ 260033 w 603786"/>
                    <a:gd name="connsiteY15" fmla="*/ 141922 h 218219"/>
                    <a:gd name="connsiteX16" fmla="*/ 0 w 603786"/>
                    <a:gd name="connsiteY16" fmla="*/ 0 h 218219"/>
                    <a:gd name="connsiteX0" fmla="*/ 323751 w 603786"/>
                    <a:gd name="connsiteY0" fmla="*/ 66771 h 218219"/>
                    <a:gd name="connsiteX1" fmla="*/ 603786 w 603786"/>
                    <a:gd name="connsiteY1" fmla="*/ 218219 h 218219"/>
                    <a:gd name="connsiteX2" fmla="*/ 584736 w 603786"/>
                    <a:gd name="connsiteY2" fmla="*/ 208694 h 218219"/>
                    <a:gd name="connsiteX3" fmla="*/ 323751 w 603786"/>
                    <a:gd name="connsiteY3" fmla="*/ 66771 h 218219"/>
                    <a:gd name="connsiteX4" fmla="*/ 0 w 603786"/>
                    <a:gd name="connsiteY4" fmla="*/ 0 h 218219"/>
                    <a:gd name="connsiteX5" fmla="*/ 100965 w 603786"/>
                    <a:gd name="connsiteY5" fmla="*/ 2857 h 218219"/>
                    <a:gd name="connsiteX6" fmla="*/ 102772 w 603786"/>
                    <a:gd name="connsiteY6" fmla="*/ 3833 h 218219"/>
                    <a:gd name="connsiteX7" fmla="*/ 214213 w 603786"/>
                    <a:gd name="connsiteY7" fmla="*/ 22860 h 218219"/>
                    <a:gd name="connsiteX8" fmla="*/ 323751 w 603786"/>
                    <a:gd name="connsiteY8" fmla="*/ 66772 h 218219"/>
                    <a:gd name="connsiteX9" fmla="*/ 584736 w 603786"/>
                    <a:gd name="connsiteY9" fmla="*/ 208695 h 218219"/>
                    <a:gd name="connsiteX10" fmla="*/ 475198 w 603786"/>
                    <a:gd name="connsiteY10" fmla="*/ 168690 h 218219"/>
                    <a:gd name="connsiteX11" fmla="*/ 464489 w 603786"/>
                    <a:gd name="connsiteY11" fmla="*/ 162866 h 218219"/>
                    <a:gd name="connsiteX12" fmla="*/ 358041 w 603786"/>
                    <a:gd name="connsiteY12" fmla="*/ 143827 h 218219"/>
                    <a:gd name="connsiteX13" fmla="*/ 357901 w 603786"/>
                    <a:gd name="connsiteY13" fmla="*/ 143751 h 218219"/>
                    <a:gd name="connsiteX14" fmla="*/ 260033 w 603786"/>
                    <a:gd name="connsiteY14" fmla="*/ 141922 h 218219"/>
                    <a:gd name="connsiteX15" fmla="*/ 0 w 603786"/>
                    <a:gd name="connsiteY15" fmla="*/ 0 h 218219"/>
                    <a:gd name="connsiteX0" fmla="*/ 323751 w 584736"/>
                    <a:gd name="connsiteY0" fmla="*/ 66771 h 208695"/>
                    <a:gd name="connsiteX1" fmla="*/ 584736 w 584736"/>
                    <a:gd name="connsiteY1" fmla="*/ 208694 h 208695"/>
                    <a:gd name="connsiteX2" fmla="*/ 323751 w 584736"/>
                    <a:gd name="connsiteY2" fmla="*/ 66771 h 208695"/>
                    <a:gd name="connsiteX3" fmla="*/ 0 w 584736"/>
                    <a:gd name="connsiteY3" fmla="*/ 0 h 208695"/>
                    <a:gd name="connsiteX4" fmla="*/ 100965 w 584736"/>
                    <a:gd name="connsiteY4" fmla="*/ 2857 h 208695"/>
                    <a:gd name="connsiteX5" fmla="*/ 102772 w 584736"/>
                    <a:gd name="connsiteY5" fmla="*/ 3833 h 208695"/>
                    <a:gd name="connsiteX6" fmla="*/ 214213 w 584736"/>
                    <a:gd name="connsiteY6" fmla="*/ 22860 h 208695"/>
                    <a:gd name="connsiteX7" fmla="*/ 323751 w 584736"/>
                    <a:gd name="connsiteY7" fmla="*/ 66772 h 208695"/>
                    <a:gd name="connsiteX8" fmla="*/ 584736 w 584736"/>
                    <a:gd name="connsiteY8" fmla="*/ 208695 h 208695"/>
                    <a:gd name="connsiteX9" fmla="*/ 475198 w 584736"/>
                    <a:gd name="connsiteY9" fmla="*/ 168690 h 208695"/>
                    <a:gd name="connsiteX10" fmla="*/ 464489 w 584736"/>
                    <a:gd name="connsiteY10" fmla="*/ 162866 h 208695"/>
                    <a:gd name="connsiteX11" fmla="*/ 358041 w 584736"/>
                    <a:gd name="connsiteY11" fmla="*/ 143827 h 208695"/>
                    <a:gd name="connsiteX12" fmla="*/ 357901 w 584736"/>
                    <a:gd name="connsiteY12" fmla="*/ 143751 h 208695"/>
                    <a:gd name="connsiteX13" fmla="*/ 260033 w 584736"/>
                    <a:gd name="connsiteY13" fmla="*/ 141922 h 208695"/>
                    <a:gd name="connsiteX14" fmla="*/ 0 w 584736"/>
                    <a:gd name="connsiteY14" fmla="*/ 0 h 208695"/>
                    <a:gd name="connsiteX0" fmla="*/ 323751 w 615997"/>
                    <a:gd name="connsiteY0" fmla="*/ 66771 h 216510"/>
                    <a:gd name="connsiteX1" fmla="*/ 584736 w 615997"/>
                    <a:gd name="connsiteY1" fmla="*/ 208694 h 216510"/>
                    <a:gd name="connsiteX2" fmla="*/ 323751 w 615997"/>
                    <a:gd name="connsiteY2" fmla="*/ 66771 h 216510"/>
                    <a:gd name="connsiteX3" fmla="*/ 0 w 615997"/>
                    <a:gd name="connsiteY3" fmla="*/ 0 h 216510"/>
                    <a:gd name="connsiteX4" fmla="*/ 100965 w 615997"/>
                    <a:gd name="connsiteY4" fmla="*/ 2857 h 216510"/>
                    <a:gd name="connsiteX5" fmla="*/ 102772 w 615997"/>
                    <a:gd name="connsiteY5" fmla="*/ 3833 h 216510"/>
                    <a:gd name="connsiteX6" fmla="*/ 214213 w 615997"/>
                    <a:gd name="connsiteY6" fmla="*/ 22860 h 216510"/>
                    <a:gd name="connsiteX7" fmla="*/ 323751 w 615997"/>
                    <a:gd name="connsiteY7" fmla="*/ 66772 h 216510"/>
                    <a:gd name="connsiteX8" fmla="*/ 615997 w 615997"/>
                    <a:gd name="connsiteY8" fmla="*/ 216510 h 216510"/>
                    <a:gd name="connsiteX9" fmla="*/ 475198 w 615997"/>
                    <a:gd name="connsiteY9" fmla="*/ 168690 h 216510"/>
                    <a:gd name="connsiteX10" fmla="*/ 464489 w 615997"/>
                    <a:gd name="connsiteY10" fmla="*/ 162866 h 216510"/>
                    <a:gd name="connsiteX11" fmla="*/ 358041 w 615997"/>
                    <a:gd name="connsiteY11" fmla="*/ 143827 h 216510"/>
                    <a:gd name="connsiteX12" fmla="*/ 357901 w 615997"/>
                    <a:gd name="connsiteY12" fmla="*/ 143751 h 216510"/>
                    <a:gd name="connsiteX13" fmla="*/ 260033 w 615997"/>
                    <a:gd name="connsiteY13" fmla="*/ 141922 h 216510"/>
                    <a:gd name="connsiteX14" fmla="*/ 0 w 615997"/>
                    <a:gd name="connsiteY14" fmla="*/ 0 h 216510"/>
                    <a:gd name="connsiteX0" fmla="*/ 323751 w 618767"/>
                    <a:gd name="connsiteY0" fmla="*/ 66771 h 219303"/>
                    <a:gd name="connsiteX1" fmla="*/ 584736 w 618767"/>
                    <a:gd name="connsiteY1" fmla="*/ 208694 h 219303"/>
                    <a:gd name="connsiteX2" fmla="*/ 323751 w 618767"/>
                    <a:gd name="connsiteY2" fmla="*/ 66771 h 219303"/>
                    <a:gd name="connsiteX3" fmla="*/ 0 w 618767"/>
                    <a:gd name="connsiteY3" fmla="*/ 0 h 219303"/>
                    <a:gd name="connsiteX4" fmla="*/ 100965 w 618767"/>
                    <a:gd name="connsiteY4" fmla="*/ 2857 h 219303"/>
                    <a:gd name="connsiteX5" fmla="*/ 102772 w 618767"/>
                    <a:gd name="connsiteY5" fmla="*/ 3833 h 219303"/>
                    <a:gd name="connsiteX6" fmla="*/ 214213 w 618767"/>
                    <a:gd name="connsiteY6" fmla="*/ 22860 h 219303"/>
                    <a:gd name="connsiteX7" fmla="*/ 323751 w 618767"/>
                    <a:gd name="connsiteY7" fmla="*/ 66772 h 219303"/>
                    <a:gd name="connsiteX8" fmla="*/ 615997 w 618767"/>
                    <a:gd name="connsiteY8" fmla="*/ 216510 h 219303"/>
                    <a:gd name="connsiteX9" fmla="*/ 464489 w 618767"/>
                    <a:gd name="connsiteY9" fmla="*/ 162866 h 219303"/>
                    <a:gd name="connsiteX10" fmla="*/ 358041 w 618767"/>
                    <a:gd name="connsiteY10" fmla="*/ 143827 h 219303"/>
                    <a:gd name="connsiteX11" fmla="*/ 357901 w 618767"/>
                    <a:gd name="connsiteY11" fmla="*/ 143751 h 219303"/>
                    <a:gd name="connsiteX12" fmla="*/ 260033 w 618767"/>
                    <a:gd name="connsiteY12" fmla="*/ 141922 h 219303"/>
                    <a:gd name="connsiteX13" fmla="*/ 0 w 618767"/>
                    <a:gd name="connsiteY13" fmla="*/ 0 h 219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8767" h="219303">
                      <a:moveTo>
                        <a:pt x="323751" y="66771"/>
                      </a:moveTo>
                      <a:lnTo>
                        <a:pt x="584736" y="208694"/>
                      </a:lnTo>
                      <a:lnTo>
                        <a:pt x="323751" y="66771"/>
                      </a:lnTo>
                      <a:close/>
                      <a:moveTo>
                        <a:pt x="0" y="0"/>
                      </a:moveTo>
                      <a:lnTo>
                        <a:pt x="100965" y="2857"/>
                      </a:lnTo>
                      <a:lnTo>
                        <a:pt x="102772" y="3833"/>
                      </a:lnTo>
                      <a:lnTo>
                        <a:pt x="214213" y="22860"/>
                      </a:lnTo>
                      <a:lnTo>
                        <a:pt x="323751" y="66772"/>
                      </a:lnTo>
                      <a:lnTo>
                        <a:pt x="615997" y="216510"/>
                      </a:lnTo>
                      <a:cubicBezTo>
                        <a:pt x="639453" y="232526"/>
                        <a:pt x="507482" y="174980"/>
                        <a:pt x="464489" y="162866"/>
                      </a:cubicBezTo>
                      <a:lnTo>
                        <a:pt x="358041" y="143827"/>
                      </a:lnTo>
                      <a:cubicBezTo>
                        <a:pt x="357994" y="143802"/>
                        <a:pt x="357948" y="143776"/>
                        <a:pt x="357901" y="143751"/>
                      </a:cubicBezTo>
                      <a:lnTo>
                        <a:pt x="260033" y="141922"/>
                      </a:lnTo>
                      <a:lnTo>
                        <a:pt x="0" y="0"/>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112" name="Freeform: Shape 111">
                  <a:extLst>
                    <a:ext uri="{FF2B5EF4-FFF2-40B4-BE49-F238E27FC236}">
                      <a16:creationId xmlns="" xmlns:a16="http://schemas.microsoft.com/office/drawing/2014/main" id="{AF475549-82D3-43D8-A2A1-63D1164F97F7}"/>
                    </a:ext>
                  </a:extLst>
                </p:cNvPr>
                <p:cNvSpPr/>
                <p:nvPr/>
              </p:nvSpPr>
              <p:spPr>
                <a:xfrm>
                  <a:off x="2709948" y="2277720"/>
                  <a:ext cx="257175" cy="1066800"/>
                </a:xfrm>
                <a:custGeom>
                  <a:avLst/>
                  <a:gdLst>
                    <a:gd name="connsiteX0" fmla="*/ 260033 w 257175"/>
                    <a:gd name="connsiteY0" fmla="*/ 1070610 h 1066800"/>
                    <a:gd name="connsiteX1" fmla="*/ 0 w 257175"/>
                    <a:gd name="connsiteY1" fmla="*/ 929640 h 1066800"/>
                    <a:gd name="connsiteX2" fmla="*/ 1905 w 257175"/>
                    <a:gd name="connsiteY2" fmla="*/ 0 h 1066800"/>
                    <a:gd name="connsiteX3" fmla="*/ 261938 w 257175"/>
                    <a:gd name="connsiteY3" fmla="*/ 141922 h 1066800"/>
                  </a:gdLst>
                  <a:ahLst/>
                  <a:cxnLst>
                    <a:cxn ang="0">
                      <a:pos x="connsiteX0" y="connsiteY0"/>
                    </a:cxn>
                    <a:cxn ang="0">
                      <a:pos x="connsiteX1" y="connsiteY1"/>
                    </a:cxn>
                    <a:cxn ang="0">
                      <a:pos x="connsiteX2" y="connsiteY2"/>
                    </a:cxn>
                    <a:cxn ang="0">
                      <a:pos x="connsiteX3" y="connsiteY3"/>
                    </a:cxn>
                  </a:cxnLst>
                  <a:rect l="l" t="t" r="r" b="b"/>
                  <a:pathLst>
                    <a:path w="257175" h="1066800">
                      <a:moveTo>
                        <a:pt x="260033" y="1070610"/>
                      </a:moveTo>
                      <a:lnTo>
                        <a:pt x="0" y="929640"/>
                      </a:lnTo>
                      <a:lnTo>
                        <a:pt x="1905" y="0"/>
                      </a:lnTo>
                      <a:lnTo>
                        <a:pt x="261938" y="141922"/>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113" name="Freeform: Shape 112">
                  <a:extLst>
                    <a:ext uri="{FF2B5EF4-FFF2-40B4-BE49-F238E27FC236}">
                      <a16:creationId xmlns="" xmlns:a16="http://schemas.microsoft.com/office/drawing/2014/main" id="{2F4E196A-74CD-4206-A5DE-2AD96F4565D4}"/>
                    </a:ext>
                  </a:extLst>
                </p:cNvPr>
                <p:cNvSpPr/>
                <p:nvPr/>
              </p:nvSpPr>
              <p:spPr>
                <a:xfrm>
                  <a:off x="2708898" y="1774680"/>
                  <a:ext cx="521969" cy="178118"/>
                </a:xfrm>
                <a:custGeom>
                  <a:avLst/>
                  <a:gdLst>
                    <a:gd name="connsiteX0" fmla="*/ 230505 w 521970"/>
                    <a:gd name="connsiteY0" fmla="*/ 2858 h 178118"/>
                    <a:gd name="connsiteX1" fmla="*/ 490537 w 521970"/>
                    <a:gd name="connsiteY1" fmla="*/ 144781 h 178118"/>
                    <a:gd name="connsiteX2" fmla="*/ 302895 w 521970"/>
                    <a:gd name="connsiteY2" fmla="*/ 172403 h 178118"/>
                    <a:gd name="connsiteX3" fmla="*/ 260032 w 521970"/>
                    <a:gd name="connsiteY3" fmla="*/ 178118 h 178118"/>
                    <a:gd name="connsiteX4" fmla="*/ 0 w 521970"/>
                    <a:gd name="connsiteY4" fmla="*/ 37148 h 178118"/>
                    <a:gd name="connsiteX5" fmla="*/ 41910 w 521970"/>
                    <a:gd name="connsiteY5" fmla="*/ 30480 h 178118"/>
                    <a:gd name="connsiteX6" fmla="*/ 41912 w 521970"/>
                    <a:gd name="connsiteY6" fmla="*/ 30481 h 178118"/>
                    <a:gd name="connsiteX7" fmla="*/ 260985 w 521970"/>
                    <a:gd name="connsiteY7" fmla="*/ 0 h 178118"/>
                    <a:gd name="connsiteX8" fmla="*/ 521970 w 521970"/>
                    <a:gd name="connsiteY8" fmla="*/ 141923 h 178118"/>
                    <a:gd name="connsiteX9" fmla="*/ 490537 w 521970"/>
                    <a:gd name="connsiteY9" fmla="*/ 144780 h 178118"/>
                    <a:gd name="connsiteX10" fmla="*/ 230505 w 521970"/>
                    <a:gd name="connsiteY10" fmla="*/ 2858 h 178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970" h="178118">
                      <a:moveTo>
                        <a:pt x="230505" y="2858"/>
                      </a:moveTo>
                      <a:lnTo>
                        <a:pt x="490537" y="144781"/>
                      </a:lnTo>
                      <a:lnTo>
                        <a:pt x="302895" y="172403"/>
                      </a:lnTo>
                      <a:lnTo>
                        <a:pt x="260032" y="178118"/>
                      </a:lnTo>
                      <a:lnTo>
                        <a:pt x="0" y="37148"/>
                      </a:lnTo>
                      <a:lnTo>
                        <a:pt x="41910" y="30480"/>
                      </a:lnTo>
                      <a:lnTo>
                        <a:pt x="41912" y="30481"/>
                      </a:lnTo>
                      <a:close/>
                      <a:moveTo>
                        <a:pt x="260985" y="0"/>
                      </a:moveTo>
                      <a:lnTo>
                        <a:pt x="521970" y="141923"/>
                      </a:lnTo>
                      <a:lnTo>
                        <a:pt x="490537" y="144780"/>
                      </a:lnTo>
                      <a:lnTo>
                        <a:pt x="230505" y="2858"/>
                      </a:lnTo>
                      <a:close/>
                    </a:path>
                  </a:pathLst>
                </a:custGeom>
                <a:solidFill>
                  <a:schemeClr val="bg1">
                    <a:lumMod val="95000"/>
                  </a:schemeClr>
                </a:solidFill>
                <a:ln w="9525" cap="flat">
                  <a:noFill/>
                  <a:prstDash val="solid"/>
                  <a:miter/>
                </a:ln>
              </p:spPr>
              <p:txBody>
                <a:bodyPr rtlCol="0" anchor="ctr"/>
                <a:lstStyle/>
                <a:p>
                  <a:endParaRPr lang="en-US" sz="1350" dirty="0">
                    <a:solidFill>
                      <a:prstClr val="black"/>
                    </a:solidFill>
                  </a:endParaRPr>
                </a:p>
              </p:txBody>
            </p:sp>
          </p:grpSp>
          <p:sp>
            <p:nvSpPr>
              <p:cNvPr id="97" name="Freeform: Shape 96">
                <a:extLst>
                  <a:ext uri="{FF2B5EF4-FFF2-40B4-BE49-F238E27FC236}">
                    <a16:creationId xmlns="" xmlns:a16="http://schemas.microsoft.com/office/drawing/2014/main" id="{EBD71692-1EB8-46F8-A5CA-39F79B85B6F4}"/>
                  </a:ext>
                </a:extLst>
              </p:cNvPr>
              <p:cNvSpPr/>
              <p:nvPr/>
            </p:nvSpPr>
            <p:spPr>
              <a:xfrm>
                <a:off x="12579689" y="4661548"/>
                <a:ext cx="730421" cy="1493305"/>
              </a:xfrm>
              <a:custGeom>
                <a:avLst/>
                <a:gdLst>
                  <a:gd name="connsiteX0" fmla="*/ 1669733 w 1714500"/>
                  <a:gd name="connsiteY0" fmla="*/ 1870710 h 3505200"/>
                  <a:gd name="connsiteX1" fmla="*/ 1720215 w 1714500"/>
                  <a:gd name="connsiteY1" fmla="*/ 2166938 h 3505200"/>
                  <a:gd name="connsiteX2" fmla="*/ 1507808 w 1714500"/>
                  <a:gd name="connsiteY2" fmla="*/ 2795588 h 3505200"/>
                  <a:gd name="connsiteX3" fmla="*/ 1121093 w 1714500"/>
                  <a:gd name="connsiteY3" fmla="*/ 3084195 h 3505200"/>
                  <a:gd name="connsiteX4" fmla="*/ 991553 w 1714500"/>
                  <a:gd name="connsiteY4" fmla="*/ 3120390 h 3505200"/>
                  <a:gd name="connsiteX5" fmla="*/ 990600 w 1714500"/>
                  <a:gd name="connsiteY5" fmla="*/ 3466148 h 3505200"/>
                  <a:gd name="connsiteX6" fmla="*/ 960120 w 1714500"/>
                  <a:gd name="connsiteY6" fmla="*/ 3470910 h 3505200"/>
                  <a:gd name="connsiteX7" fmla="*/ 772478 w 1714500"/>
                  <a:gd name="connsiteY7" fmla="*/ 3505200 h 3505200"/>
                  <a:gd name="connsiteX8" fmla="*/ 729615 w 1714500"/>
                  <a:gd name="connsiteY8" fmla="*/ 3503295 h 3505200"/>
                  <a:gd name="connsiteX9" fmla="*/ 730568 w 1714500"/>
                  <a:gd name="connsiteY9" fmla="*/ 3158490 h 3505200"/>
                  <a:gd name="connsiteX10" fmla="*/ 659130 w 1714500"/>
                  <a:gd name="connsiteY10" fmla="*/ 3156585 h 3505200"/>
                  <a:gd name="connsiteX11" fmla="*/ 383858 w 1714500"/>
                  <a:gd name="connsiteY11" fmla="*/ 3098483 h 3505200"/>
                  <a:gd name="connsiteX12" fmla="*/ 125730 w 1714500"/>
                  <a:gd name="connsiteY12" fmla="*/ 2865120 h 3505200"/>
                  <a:gd name="connsiteX13" fmla="*/ 0 w 1714500"/>
                  <a:gd name="connsiteY13" fmla="*/ 2427923 h 3505200"/>
                  <a:gd name="connsiteX14" fmla="*/ 320993 w 1714500"/>
                  <a:gd name="connsiteY14" fmla="*/ 2317433 h 3505200"/>
                  <a:gd name="connsiteX15" fmla="*/ 451485 w 1714500"/>
                  <a:gd name="connsiteY15" fmla="*/ 2707958 h 3505200"/>
                  <a:gd name="connsiteX16" fmla="*/ 682943 w 1714500"/>
                  <a:gd name="connsiteY16" fmla="*/ 2860358 h 3505200"/>
                  <a:gd name="connsiteX17" fmla="*/ 730568 w 1714500"/>
                  <a:gd name="connsiteY17" fmla="*/ 2864168 h 3505200"/>
                  <a:gd name="connsiteX18" fmla="*/ 732473 w 1714500"/>
                  <a:gd name="connsiteY18" fmla="*/ 1761173 h 3505200"/>
                  <a:gd name="connsiteX19" fmla="*/ 576263 w 1714500"/>
                  <a:gd name="connsiteY19" fmla="*/ 1735455 h 3505200"/>
                  <a:gd name="connsiteX20" fmla="*/ 372428 w 1714500"/>
                  <a:gd name="connsiteY20" fmla="*/ 1660208 h 3505200"/>
                  <a:gd name="connsiteX21" fmla="*/ 138113 w 1714500"/>
                  <a:gd name="connsiteY21" fmla="*/ 1438275 h 3505200"/>
                  <a:gd name="connsiteX22" fmla="*/ 56198 w 1714500"/>
                  <a:gd name="connsiteY22" fmla="*/ 1079183 h 3505200"/>
                  <a:gd name="connsiteX23" fmla="*/ 298133 w 1714500"/>
                  <a:gd name="connsiteY23" fmla="*/ 448628 h 3505200"/>
                  <a:gd name="connsiteX24" fmla="*/ 628650 w 1714500"/>
                  <a:gd name="connsiteY24" fmla="*/ 239077 h 3505200"/>
                  <a:gd name="connsiteX25" fmla="*/ 735330 w 1714500"/>
                  <a:gd name="connsiteY25" fmla="*/ 206693 h 3505200"/>
                  <a:gd name="connsiteX26" fmla="*/ 735330 w 1714500"/>
                  <a:gd name="connsiteY26" fmla="*/ 36195 h 3505200"/>
                  <a:gd name="connsiteX27" fmla="*/ 778193 w 1714500"/>
                  <a:gd name="connsiteY27" fmla="*/ 30480 h 3505200"/>
                  <a:gd name="connsiteX28" fmla="*/ 965835 w 1714500"/>
                  <a:gd name="connsiteY28" fmla="*/ 2858 h 3505200"/>
                  <a:gd name="connsiteX29" fmla="*/ 996315 w 1714500"/>
                  <a:gd name="connsiteY29" fmla="*/ 0 h 3505200"/>
                  <a:gd name="connsiteX30" fmla="*/ 996315 w 1714500"/>
                  <a:gd name="connsiteY30" fmla="*/ 168593 h 3505200"/>
                  <a:gd name="connsiteX31" fmla="*/ 1097280 w 1714500"/>
                  <a:gd name="connsiteY31" fmla="*/ 171450 h 3505200"/>
                  <a:gd name="connsiteX32" fmla="*/ 1406843 w 1714500"/>
                  <a:gd name="connsiteY32" fmla="*/ 282893 h 3505200"/>
                  <a:gd name="connsiteX33" fmla="*/ 1657350 w 1714500"/>
                  <a:gd name="connsiteY33" fmla="*/ 763905 h 3505200"/>
                  <a:gd name="connsiteX34" fmla="*/ 1326833 w 1714500"/>
                  <a:gd name="connsiteY34" fmla="*/ 863918 h 3505200"/>
                  <a:gd name="connsiteX35" fmla="*/ 1209675 w 1714500"/>
                  <a:gd name="connsiteY35" fmla="*/ 568643 h 3505200"/>
                  <a:gd name="connsiteX36" fmla="*/ 1038225 w 1714500"/>
                  <a:gd name="connsiteY36" fmla="*/ 471488 h 3505200"/>
                  <a:gd name="connsiteX37" fmla="*/ 995363 w 1714500"/>
                  <a:gd name="connsiteY37" fmla="*/ 464820 h 3505200"/>
                  <a:gd name="connsiteX38" fmla="*/ 993458 w 1714500"/>
                  <a:gd name="connsiteY38" fmla="*/ 1460183 h 3505200"/>
                  <a:gd name="connsiteX39" fmla="*/ 1073468 w 1714500"/>
                  <a:gd name="connsiteY39" fmla="*/ 1471613 h 3505200"/>
                  <a:gd name="connsiteX40" fmla="*/ 1282065 w 1714500"/>
                  <a:gd name="connsiteY40" fmla="*/ 1513523 h 3505200"/>
                  <a:gd name="connsiteX41" fmla="*/ 1524953 w 1714500"/>
                  <a:gd name="connsiteY41" fmla="*/ 1651635 h 3505200"/>
                  <a:gd name="connsiteX42" fmla="*/ 1669733 w 1714500"/>
                  <a:gd name="connsiteY42" fmla="*/ 1870710 h 3505200"/>
                  <a:gd name="connsiteX43" fmla="*/ 1268730 w 1714500"/>
                  <a:gd name="connsiteY43" fmla="*/ 2624138 h 3505200"/>
                  <a:gd name="connsiteX44" fmla="*/ 1390650 w 1714500"/>
                  <a:gd name="connsiteY44" fmla="*/ 2236470 h 3505200"/>
                  <a:gd name="connsiteX45" fmla="*/ 1304925 w 1714500"/>
                  <a:gd name="connsiteY45" fmla="*/ 1945958 h 3505200"/>
                  <a:gd name="connsiteX46" fmla="*/ 1080135 w 1714500"/>
                  <a:gd name="connsiteY46" fmla="*/ 1820228 h 3505200"/>
                  <a:gd name="connsiteX47" fmla="*/ 992505 w 1714500"/>
                  <a:gd name="connsiteY47" fmla="*/ 1798320 h 3505200"/>
                  <a:gd name="connsiteX48" fmla="*/ 990600 w 1714500"/>
                  <a:gd name="connsiteY48" fmla="*/ 2830830 h 3505200"/>
                  <a:gd name="connsiteX49" fmla="*/ 1048703 w 1714500"/>
                  <a:gd name="connsiteY49" fmla="*/ 2808923 h 3505200"/>
                  <a:gd name="connsiteX50" fmla="*/ 1268730 w 1714500"/>
                  <a:gd name="connsiteY50" fmla="*/ 2624138 h 3505200"/>
                  <a:gd name="connsiteX51" fmla="*/ 732473 w 1714500"/>
                  <a:gd name="connsiteY51" fmla="*/ 1425893 h 3505200"/>
                  <a:gd name="connsiteX52" fmla="*/ 734378 w 1714500"/>
                  <a:gd name="connsiteY52" fmla="*/ 497205 h 3505200"/>
                  <a:gd name="connsiteX53" fmla="*/ 688658 w 1714500"/>
                  <a:gd name="connsiteY53" fmla="*/ 514350 h 3505200"/>
                  <a:gd name="connsiteX54" fmla="*/ 482917 w 1714500"/>
                  <a:gd name="connsiteY54" fmla="*/ 682943 h 3505200"/>
                  <a:gd name="connsiteX55" fmla="*/ 375285 w 1714500"/>
                  <a:gd name="connsiteY55" fmla="*/ 1006793 h 3505200"/>
                  <a:gd name="connsiteX56" fmla="*/ 465773 w 1714500"/>
                  <a:gd name="connsiteY56" fmla="*/ 1289685 h 3505200"/>
                  <a:gd name="connsiteX57" fmla="*/ 674370 w 1714500"/>
                  <a:gd name="connsiteY57" fmla="*/ 1411605 h 3505200"/>
                  <a:gd name="connsiteX58" fmla="*/ 732473 w 1714500"/>
                  <a:gd name="connsiteY58" fmla="*/ 1425893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14500" h="3505200">
                    <a:moveTo>
                      <a:pt x="1669733" y="1870710"/>
                    </a:moveTo>
                    <a:cubicBezTo>
                      <a:pt x="1703070" y="1959293"/>
                      <a:pt x="1720215" y="2058353"/>
                      <a:pt x="1720215" y="2166938"/>
                    </a:cubicBezTo>
                    <a:cubicBezTo>
                      <a:pt x="1720215" y="2406015"/>
                      <a:pt x="1648778" y="2615565"/>
                      <a:pt x="1507808" y="2795588"/>
                    </a:cubicBezTo>
                    <a:cubicBezTo>
                      <a:pt x="1402080" y="2930843"/>
                      <a:pt x="1273493" y="3027045"/>
                      <a:pt x="1121093" y="3084195"/>
                    </a:cubicBezTo>
                    <a:lnTo>
                      <a:pt x="991553" y="3120390"/>
                    </a:lnTo>
                    <a:lnTo>
                      <a:pt x="990600" y="3466148"/>
                    </a:lnTo>
                    <a:lnTo>
                      <a:pt x="960120" y="3470910"/>
                    </a:lnTo>
                    <a:lnTo>
                      <a:pt x="772478" y="3505200"/>
                    </a:lnTo>
                    <a:lnTo>
                      <a:pt x="729615" y="3503295"/>
                    </a:lnTo>
                    <a:lnTo>
                      <a:pt x="730568" y="3158490"/>
                    </a:lnTo>
                    <a:lnTo>
                      <a:pt x="659130" y="3156585"/>
                    </a:lnTo>
                    <a:cubicBezTo>
                      <a:pt x="550545" y="3148965"/>
                      <a:pt x="459105" y="3129915"/>
                      <a:pt x="383858" y="3098483"/>
                    </a:cubicBezTo>
                    <a:cubicBezTo>
                      <a:pt x="283845" y="3056573"/>
                      <a:pt x="198120" y="2979420"/>
                      <a:pt x="125730" y="2865120"/>
                    </a:cubicBezTo>
                    <a:cubicBezTo>
                      <a:pt x="53340" y="2750820"/>
                      <a:pt x="11430" y="2606040"/>
                      <a:pt x="0" y="2427923"/>
                    </a:cubicBezTo>
                    <a:lnTo>
                      <a:pt x="320993" y="2317433"/>
                    </a:lnTo>
                    <a:cubicBezTo>
                      <a:pt x="345758" y="2499360"/>
                      <a:pt x="388620" y="2629853"/>
                      <a:pt x="451485" y="2707958"/>
                    </a:cubicBezTo>
                    <a:cubicBezTo>
                      <a:pt x="519113" y="2790825"/>
                      <a:pt x="596265" y="2841308"/>
                      <a:pt x="682943" y="2860358"/>
                    </a:cubicBezTo>
                    <a:lnTo>
                      <a:pt x="730568" y="2864168"/>
                    </a:lnTo>
                    <a:lnTo>
                      <a:pt x="732473" y="1761173"/>
                    </a:lnTo>
                    <a:lnTo>
                      <a:pt x="576263" y="1735455"/>
                    </a:lnTo>
                    <a:cubicBezTo>
                      <a:pt x="509588" y="1717358"/>
                      <a:pt x="441008" y="1692593"/>
                      <a:pt x="372428" y="1660208"/>
                    </a:cubicBezTo>
                    <a:cubicBezTo>
                      <a:pt x="270510" y="1612583"/>
                      <a:pt x="192405" y="1539240"/>
                      <a:pt x="138113" y="1438275"/>
                    </a:cubicBezTo>
                    <a:cubicBezTo>
                      <a:pt x="82868" y="1337310"/>
                      <a:pt x="56198" y="1217295"/>
                      <a:pt x="56198" y="1079183"/>
                    </a:cubicBezTo>
                    <a:cubicBezTo>
                      <a:pt x="56198" y="833438"/>
                      <a:pt x="137160" y="622935"/>
                      <a:pt x="298133" y="448628"/>
                    </a:cubicBezTo>
                    <a:cubicBezTo>
                      <a:pt x="379095" y="360998"/>
                      <a:pt x="488633" y="290513"/>
                      <a:pt x="628650" y="239077"/>
                    </a:cubicBezTo>
                    <a:lnTo>
                      <a:pt x="735330" y="206693"/>
                    </a:lnTo>
                    <a:lnTo>
                      <a:pt x="735330" y="36195"/>
                    </a:lnTo>
                    <a:lnTo>
                      <a:pt x="778193" y="30480"/>
                    </a:lnTo>
                    <a:lnTo>
                      <a:pt x="965835" y="2858"/>
                    </a:lnTo>
                    <a:lnTo>
                      <a:pt x="996315" y="0"/>
                    </a:lnTo>
                    <a:lnTo>
                      <a:pt x="996315" y="168593"/>
                    </a:lnTo>
                    <a:lnTo>
                      <a:pt x="1097280" y="171450"/>
                    </a:lnTo>
                    <a:cubicBezTo>
                      <a:pt x="1222058" y="182880"/>
                      <a:pt x="1324928" y="220027"/>
                      <a:pt x="1406843" y="282893"/>
                    </a:cubicBezTo>
                    <a:cubicBezTo>
                      <a:pt x="1545908" y="388620"/>
                      <a:pt x="1629728" y="548640"/>
                      <a:pt x="1657350" y="763905"/>
                    </a:cubicBezTo>
                    <a:lnTo>
                      <a:pt x="1326833" y="863918"/>
                    </a:lnTo>
                    <a:cubicBezTo>
                      <a:pt x="1307783" y="730568"/>
                      <a:pt x="1268730" y="632460"/>
                      <a:pt x="1209675" y="568643"/>
                    </a:cubicBezTo>
                    <a:cubicBezTo>
                      <a:pt x="1164908" y="521017"/>
                      <a:pt x="1107758" y="488633"/>
                      <a:pt x="1038225" y="471488"/>
                    </a:cubicBezTo>
                    <a:lnTo>
                      <a:pt x="995363" y="464820"/>
                    </a:lnTo>
                    <a:lnTo>
                      <a:pt x="993458" y="1460183"/>
                    </a:lnTo>
                    <a:lnTo>
                      <a:pt x="1073468" y="1471613"/>
                    </a:lnTo>
                    <a:cubicBezTo>
                      <a:pt x="1173480" y="1486853"/>
                      <a:pt x="1243013" y="1500188"/>
                      <a:pt x="1282065" y="1513523"/>
                    </a:cubicBezTo>
                    <a:cubicBezTo>
                      <a:pt x="1381125" y="1546860"/>
                      <a:pt x="1462088" y="1592580"/>
                      <a:pt x="1524953" y="1651635"/>
                    </a:cubicBezTo>
                    <a:cubicBezTo>
                      <a:pt x="1587818" y="1708785"/>
                      <a:pt x="1635443" y="1782128"/>
                      <a:pt x="1669733" y="1870710"/>
                    </a:cubicBezTo>
                    <a:close/>
                    <a:moveTo>
                      <a:pt x="1268730" y="2624138"/>
                    </a:moveTo>
                    <a:cubicBezTo>
                      <a:pt x="1349693" y="2512695"/>
                      <a:pt x="1390650" y="2384108"/>
                      <a:pt x="1390650" y="2236470"/>
                    </a:cubicBezTo>
                    <a:cubicBezTo>
                      <a:pt x="1390650" y="2110740"/>
                      <a:pt x="1362075" y="2014538"/>
                      <a:pt x="1304925" y="1945958"/>
                    </a:cubicBezTo>
                    <a:cubicBezTo>
                      <a:pt x="1262063" y="1894523"/>
                      <a:pt x="1186815" y="1852613"/>
                      <a:pt x="1080135" y="1820228"/>
                    </a:cubicBezTo>
                    <a:lnTo>
                      <a:pt x="992505" y="1798320"/>
                    </a:lnTo>
                    <a:lnTo>
                      <a:pt x="990600" y="2830830"/>
                    </a:lnTo>
                    <a:lnTo>
                      <a:pt x="1048703" y="2808923"/>
                    </a:lnTo>
                    <a:cubicBezTo>
                      <a:pt x="1135380" y="2768918"/>
                      <a:pt x="1207770" y="2707005"/>
                      <a:pt x="1268730" y="2624138"/>
                    </a:cubicBezTo>
                    <a:moveTo>
                      <a:pt x="732473" y="1425893"/>
                    </a:moveTo>
                    <a:lnTo>
                      <a:pt x="734378" y="497205"/>
                    </a:lnTo>
                    <a:lnTo>
                      <a:pt x="688658" y="514350"/>
                    </a:lnTo>
                    <a:cubicBezTo>
                      <a:pt x="604838" y="554355"/>
                      <a:pt x="537210" y="609600"/>
                      <a:pt x="482917" y="682943"/>
                    </a:cubicBezTo>
                    <a:cubicBezTo>
                      <a:pt x="411480" y="780098"/>
                      <a:pt x="375285" y="887730"/>
                      <a:pt x="375285" y="1006793"/>
                    </a:cubicBezTo>
                    <a:cubicBezTo>
                      <a:pt x="375285" y="1124903"/>
                      <a:pt x="405765" y="1219200"/>
                      <a:pt x="465773" y="1289685"/>
                    </a:cubicBezTo>
                    <a:cubicBezTo>
                      <a:pt x="511492" y="1343025"/>
                      <a:pt x="581025" y="1383030"/>
                      <a:pt x="674370" y="1411605"/>
                    </a:cubicBezTo>
                    <a:lnTo>
                      <a:pt x="732473" y="1425893"/>
                    </a:lnTo>
                  </a:path>
                </a:pathLst>
              </a:custGeom>
              <a:solidFill>
                <a:schemeClr val="bg1">
                  <a:lumMod val="95000"/>
                </a:schemeClr>
              </a:solidFill>
              <a:ln w="9525" cap="flat">
                <a:noFill/>
                <a:prstDash val="solid"/>
                <a:miter/>
              </a:ln>
            </p:spPr>
            <p:txBody>
              <a:bodyPr rtlCol="0" anchor="ctr"/>
              <a:lstStyle/>
              <a:p>
                <a:endParaRPr lang="en-US" sz="1350" dirty="0">
                  <a:solidFill>
                    <a:prstClr val="black"/>
                  </a:solidFill>
                </a:endParaRPr>
              </a:p>
            </p:txBody>
          </p:sp>
          <p:grpSp>
            <p:nvGrpSpPr>
              <p:cNvPr id="98" name="Group 97">
                <a:extLst>
                  <a:ext uri="{FF2B5EF4-FFF2-40B4-BE49-F238E27FC236}">
                    <a16:creationId xmlns="" xmlns:a16="http://schemas.microsoft.com/office/drawing/2014/main" id="{0F30D081-E47B-4D97-90D7-82171E2A220B}"/>
                  </a:ext>
                </a:extLst>
              </p:cNvPr>
              <p:cNvGrpSpPr/>
              <p:nvPr/>
            </p:nvGrpSpPr>
            <p:grpSpPr>
              <a:xfrm>
                <a:off x="12470968" y="4620148"/>
                <a:ext cx="435759" cy="1352099"/>
                <a:chOff x="1968987" y="1811829"/>
                <a:chExt cx="1022846" cy="3173751"/>
              </a:xfrm>
              <a:solidFill>
                <a:schemeClr val="bg1"/>
              </a:solidFill>
            </p:grpSpPr>
            <p:sp>
              <p:nvSpPr>
                <p:cNvPr id="99" name="Freeform: Shape 98">
                  <a:extLst>
                    <a:ext uri="{FF2B5EF4-FFF2-40B4-BE49-F238E27FC236}">
                      <a16:creationId xmlns="" xmlns:a16="http://schemas.microsoft.com/office/drawing/2014/main" id="{CB864674-7548-4BA5-B680-15D239DEA13D}"/>
                    </a:ext>
                  </a:extLst>
                </p:cNvPr>
                <p:cNvSpPr/>
                <p:nvPr/>
              </p:nvSpPr>
              <p:spPr>
                <a:xfrm>
                  <a:off x="1975571" y="4195005"/>
                  <a:ext cx="600075" cy="790575"/>
                </a:xfrm>
                <a:custGeom>
                  <a:avLst/>
                  <a:gdLst>
                    <a:gd name="connsiteX0" fmla="*/ 601980 w 600075"/>
                    <a:gd name="connsiteY0" fmla="*/ 791528 h 790575"/>
                    <a:gd name="connsiteX1" fmla="*/ 340995 w 600075"/>
                    <a:gd name="connsiteY1" fmla="*/ 649605 h 790575"/>
                    <a:gd name="connsiteX2" fmla="*/ 125730 w 600075"/>
                    <a:gd name="connsiteY2" fmla="*/ 437197 h 790575"/>
                    <a:gd name="connsiteX3" fmla="*/ 0 w 600075"/>
                    <a:gd name="connsiteY3" fmla="*/ 0 h 790575"/>
                    <a:gd name="connsiteX4" fmla="*/ 260985 w 600075"/>
                    <a:gd name="connsiteY4" fmla="*/ 141922 h 790575"/>
                    <a:gd name="connsiteX5" fmla="*/ 386715 w 600075"/>
                    <a:gd name="connsiteY5" fmla="*/ 579120 h 790575"/>
                    <a:gd name="connsiteX6" fmla="*/ 601980 w 600075"/>
                    <a:gd name="connsiteY6" fmla="*/ 791528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075" h="790575">
                      <a:moveTo>
                        <a:pt x="601980" y="791528"/>
                      </a:moveTo>
                      <a:lnTo>
                        <a:pt x="340995" y="649605"/>
                      </a:lnTo>
                      <a:cubicBezTo>
                        <a:pt x="259080" y="604838"/>
                        <a:pt x="187643" y="534353"/>
                        <a:pt x="125730" y="437197"/>
                      </a:cubicBezTo>
                      <a:cubicBezTo>
                        <a:pt x="53340" y="323850"/>
                        <a:pt x="11430" y="178118"/>
                        <a:pt x="0" y="0"/>
                      </a:cubicBezTo>
                      <a:lnTo>
                        <a:pt x="260985" y="141922"/>
                      </a:lnTo>
                      <a:cubicBezTo>
                        <a:pt x="272415" y="319088"/>
                        <a:pt x="314325" y="464820"/>
                        <a:pt x="386715" y="579120"/>
                      </a:cubicBezTo>
                      <a:cubicBezTo>
                        <a:pt x="448628" y="676275"/>
                        <a:pt x="520065" y="747713"/>
                        <a:pt x="601980" y="791528"/>
                      </a:cubicBezTo>
                    </a:path>
                  </a:pathLst>
                </a:custGeom>
                <a:grpFill/>
                <a:ln w="9525" cap="flat">
                  <a:noFill/>
                  <a:prstDash val="solid"/>
                  <a:miter/>
                </a:ln>
              </p:spPr>
              <p:txBody>
                <a:bodyPr rtlCol="0" anchor="ctr"/>
                <a:lstStyle/>
                <a:p>
                  <a:endParaRPr lang="en-US" sz="1350" dirty="0">
                    <a:solidFill>
                      <a:prstClr val="black"/>
                    </a:solidFill>
                  </a:endParaRPr>
                </a:p>
              </p:txBody>
            </p:sp>
            <p:sp>
              <p:nvSpPr>
                <p:cNvPr id="100" name="Freeform: Shape 99">
                  <a:extLst>
                    <a:ext uri="{FF2B5EF4-FFF2-40B4-BE49-F238E27FC236}">
                      <a16:creationId xmlns="" xmlns:a16="http://schemas.microsoft.com/office/drawing/2014/main" id="{90FA0BA3-B5F1-4AB1-8120-BAD46A7B2B13}"/>
                    </a:ext>
                  </a:extLst>
                </p:cNvPr>
                <p:cNvSpPr/>
                <p:nvPr/>
              </p:nvSpPr>
              <p:spPr>
                <a:xfrm>
                  <a:off x="1968987" y="4089376"/>
                  <a:ext cx="581026" cy="247649"/>
                </a:xfrm>
                <a:custGeom>
                  <a:avLst/>
                  <a:gdLst>
                    <a:gd name="connsiteX0" fmla="*/ 260985 w 581025"/>
                    <a:gd name="connsiteY0" fmla="*/ 251460 h 247650"/>
                    <a:gd name="connsiteX1" fmla="*/ 0 w 581025"/>
                    <a:gd name="connsiteY1" fmla="*/ 109538 h 247650"/>
                    <a:gd name="connsiteX2" fmla="*/ 320993 w 581025"/>
                    <a:gd name="connsiteY2" fmla="*/ 0 h 247650"/>
                    <a:gd name="connsiteX3" fmla="*/ 581978 w 581025"/>
                    <a:gd name="connsiteY3" fmla="*/ 140970 h 247650"/>
                  </a:gdLst>
                  <a:ahLst/>
                  <a:cxnLst>
                    <a:cxn ang="0">
                      <a:pos x="connsiteX0" y="connsiteY0"/>
                    </a:cxn>
                    <a:cxn ang="0">
                      <a:pos x="connsiteX1" y="connsiteY1"/>
                    </a:cxn>
                    <a:cxn ang="0">
                      <a:pos x="connsiteX2" y="connsiteY2"/>
                    </a:cxn>
                    <a:cxn ang="0">
                      <a:pos x="connsiteX3" y="connsiteY3"/>
                    </a:cxn>
                  </a:cxnLst>
                  <a:rect l="l" t="t" r="r" b="b"/>
                  <a:pathLst>
                    <a:path w="581025" h="247650">
                      <a:moveTo>
                        <a:pt x="260985" y="251460"/>
                      </a:moveTo>
                      <a:lnTo>
                        <a:pt x="0" y="109538"/>
                      </a:lnTo>
                      <a:lnTo>
                        <a:pt x="320993" y="0"/>
                      </a:lnTo>
                      <a:lnTo>
                        <a:pt x="581978" y="140970"/>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101" name="Freeform: Shape 100">
                  <a:extLst>
                    <a:ext uri="{FF2B5EF4-FFF2-40B4-BE49-F238E27FC236}">
                      <a16:creationId xmlns="" xmlns:a16="http://schemas.microsoft.com/office/drawing/2014/main" id="{7688CEA0-5AFE-47D7-84ED-8C37C15B6D75}"/>
                    </a:ext>
                  </a:extLst>
                </p:cNvPr>
                <p:cNvSpPr/>
                <p:nvPr/>
              </p:nvSpPr>
              <p:spPr>
                <a:xfrm>
                  <a:off x="2051714" y="1973775"/>
                  <a:ext cx="940119" cy="1580196"/>
                </a:xfrm>
                <a:custGeom>
                  <a:avLst/>
                  <a:gdLst>
                    <a:gd name="connsiteX0" fmla="*/ 812750 w 940118"/>
                    <a:gd name="connsiteY0" fmla="*/ 163017 h 1580197"/>
                    <a:gd name="connsiteX1" fmla="*/ 812706 w 940118"/>
                    <a:gd name="connsiteY1" fmla="*/ 163034 h 1580197"/>
                    <a:gd name="connsiteX2" fmla="*/ 832937 w 940118"/>
                    <a:gd name="connsiteY2" fmla="*/ 174035 h 1580197"/>
                    <a:gd name="connsiteX3" fmla="*/ 679133 w 940118"/>
                    <a:gd name="connsiteY3" fmla="*/ 0 h 1580197"/>
                    <a:gd name="connsiteX4" fmla="*/ 940118 w 940118"/>
                    <a:gd name="connsiteY4" fmla="*/ 140970 h 1580197"/>
                    <a:gd name="connsiteX5" fmla="*/ 833438 w 940118"/>
                    <a:gd name="connsiteY5" fmla="*/ 174308 h 1580197"/>
                    <a:gd name="connsiteX6" fmla="*/ 833437 w 940118"/>
                    <a:gd name="connsiteY6" fmla="*/ 174308 h 1580197"/>
                    <a:gd name="connsiteX7" fmla="*/ 747299 w 940118"/>
                    <a:gd name="connsiteY7" fmla="*/ 210278 h 1580197"/>
                    <a:gd name="connsiteX8" fmla="*/ 747713 w 940118"/>
                    <a:gd name="connsiteY8" fmla="*/ 210503 h 1580197"/>
                    <a:gd name="connsiteX9" fmla="*/ 620078 w 940118"/>
                    <a:gd name="connsiteY9" fmla="*/ 282893 h 1580197"/>
                    <a:gd name="connsiteX10" fmla="*/ 592976 w 940118"/>
                    <a:gd name="connsiteY10" fmla="*/ 268101 h 1580197"/>
                    <a:gd name="connsiteX11" fmla="*/ 592932 w 940118"/>
                    <a:gd name="connsiteY11" fmla="*/ 268132 h 1580197"/>
                    <a:gd name="connsiteX12" fmla="*/ 620077 w 940118"/>
                    <a:gd name="connsiteY12" fmla="*/ 282893 h 1580197"/>
                    <a:gd name="connsiteX13" fmla="*/ 548076 w 940118"/>
                    <a:gd name="connsiteY13" fmla="*/ 339736 h 1580197"/>
                    <a:gd name="connsiteX14" fmla="*/ 548640 w 940118"/>
                    <a:gd name="connsiteY14" fmla="*/ 340043 h 1580197"/>
                    <a:gd name="connsiteX15" fmla="*/ 503873 w 940118"/>
                    <a:gd name="connsiteY15" fmla="*/ 383858 h 1580197"/>
                    <a:gd name="connsiteX16" fmla="*/ 488633 w 940118"/>
                    <a:gd name="connsiteY16" fmla="*/ 399098 h 1580197"/>
                    <a:gd name="connsiteX17" fmla="*/ 455232 w 940118"/>
                    <a:gd name="connsiteY17" fmla="*/ 380990 h 1580197"/>
                    <a:gd name="connsiteX18" fmla="*/ 454648 w 940118"/>
                    <a:gd name="connsiteY18" fmla="*/ 381569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390818 w 940118"/>
                    <a:gd name="connsiteY22" fmla="*/ 466419 h 1580197"/>
                    <a:gd name="connsiteX23" fmla="*/ 422910 w 940118"/>
                    <a:gd name="connsiteY23" fmla="*/ 483870 h 1580197"/>
                    <a:gd name="connsiteX24" fmla="*/ 367665 w 940118"/>
                    <a:gd name="connsiteY24" fmla="*/ 572453 h 1580197"/>
                    <a:gd name="connsiteX25" fmla="*/ 368618 w 940118"/>
                    <a:gd name="connsiteY25" fmla="*/ 573405 h 1580197"/>
                    <a:gd name="connsiteX26" fmla="*/ 317183 w 940118"/>
                    <a:gd name="connsiteY26" fmla="*/ 684847 h 1580197"/>
                    <a:gd name="connsiteX27" fmla="*/ 305241 w 940118"/>
                    <a:gd name="connsiteY27" fmla="*/ 678329 h 1580197"/>
                    <a:gd name="connsiteX28" fmla="*/ 305235 w 940118"/>
                    <a:gd name="connsiteY28" fmla="*/ 678350 h 1580197"/>
                    <a:gd name="connsiteX29" fmla="*/ 317183 w 940118"/>
                    <a:gd name="connsiteY29" fmla="*/ 684847 h 1580197"/>
                    <a:gd name="connsiteX30" fmla="*/ 260985 w 940118"/>
                    <a:gd name="connsiteY30" fmla="*/ 1014413 h 1580197"/>
                    <a:gd name="connsiteX31" fmla="*/ 342900 w 940118"/>
                    <a:gd name="connsiteY31" fmla="*/ 1373505 h 1580197"/>
                    <a:gd name="connsiteX32" fmla="*/ 546735 w 940118"/>
                    <a:gd name="connsiteY32" fmla="*/ 1580197 h 1580197"/>
                    <a:gd name="connsiteX33" fmla="*/ 285750 w 940118"/>
                    <a:gd name="connsiteY33" fmla="*/ 1438275 h 1580197"/>
                    <a:gd name="connsiteX34" fmla="*/ 81915 w 940118"/>
                    <a:gd name="connsiteY34" fmla="*/ 1231583 h 1580197"/>
                    <a:gd name="connsiteX35" fmla="*/ 0 w 940118"/>
                    <a:gd name="connsiteY35" fmla="*/ 872490 h 1580197"/>
                    <a:gd name="connsiteX36" fmla="*/ 56197 w 940118"/>
                    <a:gd name="connsiteY36" fmla="*/ 542925 h 1580197"/>
                    <a:gd name="connsiteX37" fmla="*/ 62441 w 940118"/>
                    <a:gd name="connsiteY37" fmla="*/ 546321 h 1580197"/>
                    <a:gd name="connsiteX38" fmla="*/ 62617 w 940118"/>
                    <a:gd name="connsiteY38" fmla="*/ 545909 h 1580197"/>
                    <a:gd name="connsiteX39" fmla="*/ 57150 w 940118"/>
                    <a:gd name="connsiteY39" fmla="*/ 542925 h 1580197"/>
                    <a:gd name="connsiteX40" fmla="*/ 107444 w 940118"/>
                    <a:gd name="connsiteY40" fmla="*/ 431896 h 1580197"/>
                    <a:gd name="connsiteX41" fmla="*/ 106680 w 940118"/>
                    <a:gd name="connsiteY41" fmla="*/ 431483 h 1580197"/>
                    <a:gd name="connsiteX42" fmla="*/ 161925 w 940118"/>
                    <a:gd name="connsiteY42" fmla="*/ 341948 h 1580197"/>
                    <a:gd name="connsiteX43" fmla="*/ 171758 w 940118"/>
                    <a:gd name="connsiteY43" fmla="*/ 347295 h 1580197"/>
                    <a:gd name="connsiteX44" fmla="*/ 171778 w 940118"/>
                    <a:gd name="connsiteY44" fmla="*/ 347270 h 1580197"/>
                    <a:gd name="connsiteX45" fmla="*/ 161925 w 940118"/>
                    <a:gd name="connsiteY45" fmla="*/ 341948 h 1580197"/>
                    <a:gd name="connsiteX46" fmla="*/ 227648 w 940118"/>
                    <a:gd name="connsiteY46" fmla="*/ 258128 h 1580197"/>
                    <a:gd name="connsiteX47" fmla="*/ 239906 w 940118"/>
                    <a:gd name="connsiteY47" fmla="*/ 264794 h 1580197"/>
                    <a:gd name="connsiteX48" fmla="*/ 240267 w 940118"/>
                    <a:gd name="connsiteY48" fmla="*/ 264453 h 1580197"/>
                    <a:gd name="connsiteX49" fmla="*/ 228600 w 940118"/>
                    <a:gd name="connsiteY49" fmla="*/ 258128 h 1580197"/>
                    <a:gd name="connsiteX50" fmla="*/ 242888 w 940118"/>
                    <a:gd name="connsiteY50" fmla="*/ 241935 h 1580197"/>
                    <a:gd name="connsiteX51" fmla="*/ 287315 w 940118"/>
                    <a:gd name="connsiteY51" fmla="*/ 198453 h 1580197"/>
                    <a:gd name="connsiteX52" fmla="*/ 286702 w 940118"/>
                    <a:gd name="connsiteY52" fmla="*/ 198120 h 1580197"/>
                    <a:gd name="connsiteX53" fmla="*/ 359092 w 940118"/>
                    <a:gd name="connsiteY53" fmla="*/ 140970 h 1580197"/>
                    <a:gd name="connsiteX54" fmla="*/ 378434 w 940118"/>
                    <a:gd name="connsiteY54" fmla="*/ 151488 h 1580197"/>
                    <a:gd name="connsiteX55" fmla="*/ 378837 w 940118"/>
                    <a:gd name="connsiteY55" fmla="*/ 151226 h 1580197"/>
                    <a:gd name="connsiteX56" fmla="*/ 360045 w 940118"/>
                    <a:gd name="connsiteY56" fmla="*/ 140970 h 1580197"/>
                    <a:gd name="connsiteX57" fmla="*/ 486263 w 940118"/>
                    <a:gd name="connsiteY57" fmla="*/ 68845 h 1580197"/>
                    <a:gd name="connsiteX58" fmla="*/ 485775 w 940118"/>
                    <a:gd name="connsiteY58" fmla="*/ 68580 h 1580197"/>
                    <a:gd name="connsiteX59" fmla="*/ 572452 w 940118"/>
                    <a:gd name="connsiteY59" fmla="*/ 32385 h 1580197"/>
                    <a:gd name="connsiteX60" fmla="*/ 595123 w 940118"/>
                    <a:gd name="connsiteY60" fmla="*/ 44713 h 1580197"/>
                    <a:gd name="connsiteX61" fmla="*/ 595672 w 940118"/>
                    <a:gd name="connsiteY61" fmla="*/ 44538 h 1580197"/>
                    <a:gd name="connsiteX62" fmla="*/ 573405 w 940118"/>
                    <a:gd name="connsiteY62" fmla="*/ 32385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55232 w 940118"/>
                    <a:gd name="connsiteY18" fmla="*/ 380990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390818 w 940118"/>
                    <a:gd name="connsiteY22" fmla="*/ 466419 h 1580197"/>
                    <a:gd name="connsiteX23" fmla="*/ 422910 w 940118"/>
                    <a:gd name="connsiteY23" fmla="*/ 483870 h 1580197"/>
                    <a:gd name="connsiteX24" fmla="*/ 367665 w 940118"/>
                    <a:gd name="connsiteY24" fmla="*/ 572453 h 1580197"/>
                    <a:gd name="connsiteX25" fmla="*/ 368618 w 940118"/>
                    <a:gd name="connsiteY25" fmla="*/ 573405 h 1580197"/>
                    <a:gd name="connsiteX26" fmla="*/ 317183 w 940118"/>
                    <a:gd name="connsiteY26" fmla="*/ 684847 h 1580197"/>
                    <a:gd name="connsiteX27" fmla="*/ 305241 w 940118"/>
                    <a:gd name="connsiteY27" fmla="*/ 678329 h 1580197"/>
                    <a:gd name="connsiteX28" fmla="*/ 305235 w 940118"/>
                    <a:gd name="connsiteY28" fmla="*/ 678350 h 1580197"/>
                    <a:gd name="connsiteX29" fmla="*/ 317183 w 940118"/>
                    <a:gd name="connsiteY29" fmla="*/ 684847 h 1580197"/>
                    <a:gd name="connsiteX30" fmla="*/ 260985 w 940118"/>
                    <a:gd name="connsiteY30" fmla="*/ 1014413 h 1580197"/>
                    <a:gd name="connsiteX31" fmla="*/ 342900 w 940118"/>
                    <a:gd name="connsiteY31" fmla="*/ 1373505 h 1580197"/>
                    <a:gd name="connsiteX32" fmla="*/ 546735 w 940118"/>
                    <a:gd name="connsiteY32" fmla="*/ 1580197 h 1580197"/>
                    <a:gd name="connsiteX33" fmla="*/ 285750 w 940118"/>
                    <a:gd name="connsiteY33" fmla="*/ 1438275 h 1580197"/>
                    <a:gd name="connsiteX34" fmla="*/ 81915 w 940118"/>
                    <a:gd name="connsiteY34" fmla="*/ 1231583 h 1580197"/>
                    <a:gd name="connsiteX35" fmla="*/ 0 w 940118"/>
                    <a:gd name="connsiteY35" fmla="*/ 872490 h 1580197"/>
                    <a:gd name="connsiteX36" fmla="*/ 56197 w 940118"/>
                    <a:gd name="connsiteY36" fmla="*/ 542925 h 1580197"/>
                    <a:gd name="connsiteX37" fmla="*/ 62441 w 940118"/>
                    <a:gd name="connsiteY37" fmla="*/ 546321 h 1580197"/>
                    <a:gd name="connsiteX38" fmla="*/ 62617 w 940118"/>
                    <a:gd name="connsiteY38" fmla="*/ 545909 h 1580197"/>
                    <a:gd name="connsiteX39" fmla="*/ 57150 w 940118"/>
                    <a:gd name="connsiteY39" fmla="*/ 542925 h 1580197"/>
                    <a:gd name="connsiteX40" fmla="*/ 107444 w 940118"/>
                    <a:gd name="connsiteY40" fmla="*/ 431896 h 1580197"/>
                    <a:gd name="connsiteX41" fmla="*/ 106680 w 940118"/>
                    <a:gd name="connsiteY41" fmla="*/ 431483 h 1580197"/>
                    <a:gd name="connsiteX42" fmla="*/ 161925 w 940118"/>
                    <a:gd name="connsiteY42" fmla="*/ 341948 h 1580197"/>
                    <a:gd name="connsiteX43" fmla="*/ 171758 w 940118"/>
                    <a:gd name="connsiteY43" fmla="*/ 347295 h 1580197"/>
                    <a:gd name="connsiteX44" fmla="*/ 171778 w 940118"/>
                    <a:gd name="connsiteY44" fmla="*/ 347270 h 1580197"/>
                    <a:gd name="connsiteX45" fmla="*/ 161925 w 940118"/>
                    <a:gd name="connsiteY45" fmla="*/ 341948 h 1580197"/>
                    <a:gd name="connsiteX46" fmla="*/ 227648 w 940118"/>
                    <a:gd name="connsiteY46" fmla="*/ 258128 h 1580197"/>
                    <a:gd name="connsiteX47" fmla="*/ 239906 w 940118"/>
                    <a:gd name="connsiteY47" fmla="*/ 264794 h 1580197"/>
                    <a:gd name="connsiteX48" fmla="*/ 240267 w 940118"/>
                    <a:gd name="connsiteY48" fmla="*/ 264453 h 1580197"/>
                    <a:gd name="connsiteX49" fmla="*/ 228600 w 940118"/>
                    <a:gd name="connsiteY49" fmla="*/ 258128 h 1580197"/>
                    <a:gd name="connsiteX50" fmla="*/ 242888 w 940118"/>
                    <a:gd name="connsiteY50" fmla="*/ 241935 h 1580197"/>
                    <a:gd name="connsiteX51" fmla="*/ 287315 w 940118"/>
                    <a:gd name="connsiteY51" fmla="*/ 198453 h 1580197"/>
                    <a:gd name="connsiteX52" fmla="*/ 286702 w 940118"/>
                    <a:gd name="connsiteY52" fmla="*/ 198120 h 1580197"/>
                    <a:gd name="connsiteX53" fmla="*/ 359092 w 940118"/>
                    <a:gd name="connsiteY53" fmla="*/ 140970 h 1580197"/>
                    <a:gd name="connsiteX54" fmla="*/ 378434 w 940118"/>
                    <a:gd name="connsiteY54" fmla="*/ 151488 h 1580197"/>
                    <a:gd name="connsiteX55" fmla="*/ 378837 w 940118"/>
                    <a:gd name="connsiteY55" fmla="*/ 151226 h 1580197"/>
                    <a:gd name="connsiteX56" fmla="*/ 360045 w 940118"/>
                    <a:gd name="connsiteY56" fmla="*/ 140970 h 1580197"/>
                    <a:gd name="connsiteX57" fmla="*/ 486263 w 940118"/>
                    <a:gd name="connsiteY57" fmla="*/ 68845 h 1580197"/>
                    <a:gd name="connsiteX58" fmla="*/ 485775 w 940118"/>
                    <a:gd name="connsiteY58" fmla="*/ 68580 h 1580197"/>
                    <a:gd name="connsiteX59" fmla="*/ 572452 w 940118"/>
                    <a:gd name="connsiteY59" fmla="*/ 32385 h 1580197"/>
                    <a:gd name="connsiteX60" fmla="*/ 595123 w 940118"/>
                    <a:gd name="connsiteY60" fmla="*/ 44713 h 1580197"/>
                    <a:gd name="connsiteX61" fmla="*/ 595672 w 940118"/>
                    <a:gd name="connsiteY61" fmla="*/ 44538 h 1580197"/>
                    <a:gd name="connsiteX62" fmla="*/ 573405 w 940118"/>
                    <a:gd name="connsiteY62" fmla="*/ 32385 h 1580197"/>
                    <a:gd name="connsiteX63" fmla="*/ 679133 w 940118"/>
                    <a:gd name="connsiteY63"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55232 w 940118"/>
                    <a:gd name="connsiteY18" fmla="*/ 380990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422910 w 940118"/>
                    <a:gd name="connsiteY22" fmla="*/ 483870 h 1580197"/>
                    <a:gd name="connsiteX23" fmla="*/ 367665 w 940118"/>
                    <a:gd name="connsiteY23" fmla="*/ 572453 h 1580197"/>
                    <a:gd name="connsiteX24" fmla="*/ 368618 w 940118"/>
                    <a:gd name="connsiteY24" fmla="*/ 573405 h 1580197"/>
                    <a:gd name="connsiteX25" fmla="*/ 317183 w 940118"/>
                    <a:gd name="connsiteY25" fmla="*/ 684847 h 1580197"/>
                    <a:gd name="connsiteX26" fmla="*/ 305241 w 940118"/>
                    <a:gd name="connsiteY26" fmla="*/ 678329 h 1580197"/>
                    <a:gd name="connsiteX27" fmla="*/ 305235 w 940118"/>
                    <a:gd name="connsiteY27" fmla="*/ 678350 h 1580197"/>
                    <a:gd name="connsiteX28" fmla="*/ 317183 w 940118"/>
                    <a:gd name="connsiteY28" fmla="*/ 684847 h 1580197"/>
                    <a:gd name="connsiteX29" fmla="*/ 260985 w 940118"/>
                    <a:gd name="connsiteY29" fmla="*/ 1014413 h 1580197"/>
                    <a:gd name="connsiteX30" fmla="*/ 342900 w 940118"/>
                    <a:gd name="connsiteY30" fmla="*/ 1373505 h 1580197"/>
                    <a:gd name="connsiteX31" fmla="*/ 546735 w 940118"/>
                    <a:gd name="connsiteY31" fmla="*/ 1580197 h 1580197"/>
                    <a:gd name="connsiteX32" fmla="*/ 285750 w 940118"/>
                    <a:gd name="connsiteY32" fmla="*/ 1438275 h 1580197"/>
                    <a:gd name="connsiteX33" fmla="*/ 81915 w 940118"/>
                    <a:gd name="connsiteY33" fmla="*/ 1231583 h 1580197"/>
                    <a:gd name="connsiteX34" fmla="*/ 0 w 940118"/>
                    <a:gd name="connsiteY34" fmla="*/ 872490 h 1580197"/>
                    <a:gd name="connsiteX35" fmla="*/ 56197 w 940118"/>
                    <a:gd name="connsiteY35" fmla="*/ 542925 h 1580197"/>
                    <a:gd name="connsiteX36" fmla="*/ 62441 w 940118"/>
                    <a:gd name="connsiteY36" fmla="*/ 546321 h 1580197"/>
                    <a:gd name="connsiteX37" fmla="*/ 62617 w 940118"/>
                    <a:gd name="connsiteY37" fmla="*/ 545909 h 1580197"/>
                    <a:gd name="connsiteX38" fmla="*/ 57150 w 940118"/>
                    <a:gd name="connsiteY38" fmla="*/ 542925 h 1580197"/>
                    <a:gd name="connsiteX39" fmla="*/ 107444 w 940118"/>
                    <a:gd name="connsiteY39" fmla="*/ 431896 h 1580197"/>
                    <a:gd name="connsiteX40" fmla="*/ 106680 w 940118"/>
                    <a:gd name="connsiteY40" fmla="*/ 431483 h 1580197"/>
                    <a:gd name="connsiteX41" fmla="*/ 161925 w 940118"/>
                    <a:gd name="connsiteY41" fmla="*/ 341948 h 1580197"/>
                    <a:gd name="connsiteX42" fmla="*/ 171758 w 940118"/>
                    <a:gd name="connsiteY42" fmla="*/ 347295 h 1580197"/>
                    <a:gd name="connsiteX43" fmla="*/ 171778 w 940118"/>
                    <a:gd name="connsiteY43" fmla="*/ 347270 h 1580197"/>
                    <a:gd name="connsiteX44" fmla="*/ 161925 w 940118"/>
                    <a:gd name="connsiteY44" fmla="*/ 341948 h 1580197"/>
                    <a:gd name="connsiteX45" fmla="*/ 227648 w 940118"/>
                    <a:gd name="connsiteY45" fmla="*/ 258128 h 1580197"/>
                    <a:gd name="connsiteX46" fmla="*/ 239906 w 940118"/>
                    <a:gd name="connsiteY46" fmla="*/ 264794 h 1580197"/>
                    <a:gd name="connsiteX47" fmla="*/ 240267 w 940118"/>
                    <a:gd name="connsiteY47" fmla="*/ 264453 h 1580197"/>
                    <a:gd name="connsiteX48" fmla="*/ 228600 w 940118"/>
                    <a:gd name="connsiteY48" fmla="*/ 258128 h 1580197"/>
                    <a:gd name="connsiteX49" fmla="*/ 242888 w 940118"/>
                    <a:gd name="connsiteY49" fmla="*/ 241935 h 1580197"/>
                    <a:gd name="connsiteX50" fmla="*/ 287315 w 940118"/>
                    <a:gd name="connsiteY50" fmla="*/ 198453 h 1580197"/>
                    <a:gd name="connsiteX51" fmla="*/ 286702 w 940118"/>
                    <a:gd name="connsiteY51" fmla="*/ 198120 h 1580197"/>
                    <a:gd name="connsiteX52" fmla="*/ 359092 w 940118"/>
                    <a:gd name="connsiteY52" fmla="*/ 140970 h 1580197"/>
                    <a:gd name="connsiteX53" fmla="*/ 378434 w 940118"/>
                    <a:gd name="connsiteY53" fmla="*/ 151488 h 1580197"/>
                    <a:gd name="connsiteX54" fmla="*/ 378837 w 940118"/>
                    <a:gd name="connsiteY54" fmla="*/ 151226 h 1580197"/>
                    <a:gd name="connsiteX55" fmla="*/ 360045 w 940118"/>
                    <a:gd name="connsiteY55" fmla="*/ 140970 h 1580197"/>
                    <a:gd name="connsiteX56" fmla="*/ 486263 w 940118"/>
                    <a:gd name="connsiteY56" fmla="*/ 68845 h 1580197"/>
                    <a:gd name="connsiteX57" fmla="*/ 485775 w 940118"/>
                    <a:gd name="connsiteY57" fmla="*/ 68580 h 1580197"/>
                    <a:gd name="connsiteX58" fmla="*/ 572452 w 940118"/>
                    <a:gd name="connsiteY58" fmla="*/ 32385 h 1580197"/>
                    <a:gd name="connsiteX59" fmla="*/ 595123 w 940118"/>
                    <a:gd name="connsiteY59" fmla="*/ 44713 h 1580197"/>
                    <a:gd name="connsiteX60" fmla="*/ 595672 w 940118"/>
                    <a:gd name="connsiteY60" fmla="*/ 44538 h 1580197"/>
                    <a:gd name="connsiteX61" fmla="*/ 573405 w 940118"/>
                    <a:gd name="connsiteY61" fmla="*/ 32385 h 1580197"/>
                    <a:gd name="connsiteX62" fmla="*/ 679133 w 940118"/>
                    <a:gd name="connsiteY62"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88633 w 940118"/>
                    <a:gd name="connsiteY18" fmla="*/ 400050 h 1580197"/>
                    <a:gd name="connsiteX19" fmla="*/ 422910 w 940118"/>
                    <a:gd name="connsiteY19" fmla="*/ 482918 h 1580197"/>
                    <a:gd name="connsiteX20" fmla="*/ 391243 w 940118"/>
                    <a:gd name="connsiteY20" fmla="*/ 465814 h 1580197"/>
                    <a:gd name="connsiteX21" fmla="*/ 422910 w 940118"/>
                    <a:gd name="connsiteY21" fmla="*/ 483870 h 1580197"/>
                    <a:gd name="connsiteX22" fmla="*/ 367665 w 940118"/>
                    <a:gd name="connsiteY22" fmla="*/ 572453 h 1580197"/>
                    <a:gd name="connsiteX23" fmla="*/ 368618 w 940118"/>
                    <a:gd name="connsiteY23" fmla="*/ 573405 h 1580197"/>
                    <a:gd name="connsiteX24" fmla="*/ 317183 w 940118"/>
                    <a:gd name="connsiteY24" fmla="*/ 684847 h 1580197"/>
                    <a:gd name="connsiteX25" fmla="*/ 305241 w 940118"/>
                    <a:gd name="connsiteY25" fmla="*/ 678329 h 1580197"/>
                    <a:gd name="connsiteX26" fmla="*/ 305235 w 940118"/>
                    <a:gd name="connsiteY26" fmla="*/ 678350 h 1580197"/>
                    <a:gd name="connsiteX27" fmla="*/ 317183 w 940118"/>
                    <a:gd name="connsiteY27" fmla="*/ 684847 h 1580197"/>
                    <a:gd name="connsiteX28" fmla="*/ 260985 w 940118"/>
                    <a:gd name="connsiteY28" fmla="*/ 1014413 h 1580197"/>
                    <a:gd name="connsiteX29" fmla="*/ 342900 w 940118"/>
                    <a:gd name="connsiteY29" fmla="*/ 1373505 h 1580197"/>
                    <a:gd name="connsiteX30" fmla="*/ 546735 w 940118"/>
                    <a:gd name="connsiteY30" fmla="*/ 1580197 h 1580197"/>
                    <a:gd name="connsiteX31" fmla="*/ 285750 w 940118"/>
                    <a:gd name="connsiteY31" fmla="*/ 1438275 h 1580197"/>
                    <a:gd name="connsiteX32" fmla="*/ 81915 w 940118"/>
                    <a:gd name="connsiteY32" fmla="*/ 1231583 h 1580197"/>
                    <a:gd name="connsiteX33" fmla="*/ 0 w 940118"/>
                    <a:gd name="connsiteY33" fmla="*/ 872490 h 1580197"/>
                    <a:gd name="connsiteX34" fmla="*/ 56197 w 940118"/>
                    <a:gd name="connsiteY34" fmla="*/ 542925 h 1580197"/>
                    <a:gd name="connsiteX35" fmla="*/ 62441 w 940118"/>
                    <a:gd name="connsiteY35" fmla="*/ 546321 h 1580197"/>
                    <a:gd name="connsiteX36" fmla="*/ 62617 w 940118"/>
                    <a:gd name="connsiteY36" fmla="*/ 545909 h 1580197"/>
                    <a:gd name="connsiteX37" fmla="*/ 57150 w 940118"/>
                    <a:gd name="connsiteY37" fmla="*/ 542925 h 1580197"/>
                    <a:gd name="connsiteX38" fmla="*/ 107444 w 940118"/>
                    <a:gd name="connsiteY38" fmla="*/ 431896 h 1580197"/>
                    <a:gd name="connsiteX39" fmla="*/ 106680 w 940118"/>
                    <a:gd name="connsiteY39" fmla="*/ 431483 h 1580197"/>
                    <a:gd name="connsiteX40" fmla="*/ 161925 w 940118"/>
                    <a:gd name="connsiteY40" fmla="*/ 341948 h 1580197"/>
                    <a:gd name="connsiteX41" fmla="*/ 171758 w 940118"/>
                    <a:gd name="connsiteY41" fmla="*/ 347295 h 1580197"/>
                    <a:gd name="connsiteX42" fmla="*/ 171778 w 940118"/>
                    <a:gd name="connsiteY42" fmla="*/ 347270 h 1580197"/>
                    <a:gd name="connsiteX43" fmla="*/ 161925 w 940118"/>
                    <a:gd name="connsiteY43" fmla="*/ 341948 h 1580197"/>
                    <a:gd name="connsiteX44" fmla="*/ 227648 w 940118"/>
                    <a:gd name="connsiteY44" fmla="*/ 258128 h 1580197"/>
                    <a:gd name="connsiteX45" fmla="*/ 239906 w 940118"/>
                    <a:gd name="connsiteY45" fmla="*/ 264794 h 1580197"/>
                    <a:gd name="connsiteX46" fmla="*/ 240267 w 940118"/>
                    <a:gd name="connsiteY46" fmla="*/ 264453 h 1580197"/>
                    <a:gd name="connsiteX47" fmla="*/ 228600 w 940118"/>
                    <a:gd name="connsiteY47" fmla="*/ 258128 h 1580197"/>
                    <a:gd name="connsiteX48" fmla="*/ 242888 w 940118"/>
                    <a:gd name="connsiteY48" fmla="*/ 241935 h 1580197"/>
                    <a:gd name="connsiteX49" fmla="*/ 287315 w 940118"/>
                    <a:gd name="connsiteY49" fmla="*/ 198453 h 1580197"/>
                    <a:gd name="connsiteX50" fmla="*/ 286702 w 940118"/>
                    <a:gd name="connsiteY50" fmla="*/ 198120 h 1580197"/>
                    <a:gd name="connsiteX51" fmla="*/ 359092 w 940118"/>
                    <a:gd name="connsiteY51" fmla="*/ 140970 h 1580197"/>
                    <a:gd name="connsiteX52" fmla="*/ 378434 w 940118"/>
                    <a:gd name="connsiteY52" fmla="*/ 151488 h 1580197"/>
                    <a:gd name="connsiteX53" fmla="*/ 378837 w 940118"/>
                    <a:gd name="connsiteY53" fmla="*/ 151226 h 1580197"/>
                    <a:gd name="connsiteX54" fmla="*/ 360045 w 940118"/>
                    <a:gd name="connsiteY54" fmla="*/ 140970 h 1580197"/>
                    <a:gd name="connsiteX55" fmla="*/ 486263 w 940118"/>
                    <a:gd name="connsiteY55" fmla="*/ 68845 h 1580197"/>
                    <a:gd name="connsiteX56" fmla="*/ 485775 w 940118"/>
                    <a:gd name="connsiteY56" fmla="*/ 68580 h 1580197"/>
                    <a:gd name="connsiteX57" fmla="*/ 572452 w 940118"/>
                    <a:gd name="connsiteY57" fmla="*/ 32385 h 1580197"/>
                    <a:gd name="connsiteX58" fmla="*/ 595123 w 940118"/>
                    <a:gd name="connsiteY58" fmla="*/ 44713 h 1580197"/>
                    <a:gd name="connsiteX59" fmla="*/ 595672 w 940118"/>
                    <a:gd name="connsiteY59" fmla="*/ 44538 h 1580197"/>
                    <a:gd name="connsiteX60" fmla="*/ 573405 w 940118"/>
                    <a:gd name="connsiteY60" fmla="*/ 32385 h 1580197"/>
                    <a:gd name="connsiteX61" fmla="*/ 679133 w 940118"/>
                    <a:gd name="connsiteY61"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88633 w 940118"/>
                    <a:gd name="connsiteY18" fmla="*/ 400050 h 1580197"/>
                    <a:gd name="connsiteX19" fmla="*/ 422910 w 940118"/>
                    <a:gd name="connsiteY19" fmla="*/ 482918 h 1580197"/>
                    <a:gd name="connsiteX20" fmla="*/ 422910 w 940118"/>
                    <a:gd name="connsiteY20" fmla="*/ 483870 h 1580197"/>
                    <a:gd name="connsiteX21" fmla="*/ 367665 w 940118"/>
                    <a:gd name="connsiteY21" fmla="*/ 572453 h 1580197"/>
                    <a:gd name="connsiteX22" fmla="*/ 368618 w 940118"/>
                    <a:gd name="connsiteY22" fmla="*/ 573405 h 1580197"/>
                    <a:gd name="connsiteX23" fmla="*/ 317183 w 940118"/>
                    <a:gd name="connsiteY23" fmla="*/ 684847 h 1580197"/>
                    <a:gd name="connsiteX24" fmla="*/ 305241 w 940118"/>
                    <a:gd name="connsiteY24" fmla="*/ 678329 h 1580197"/>
                    <a:gd name="connsiteX25" fmla="*/ 305235 w 940118"/>
                    <a:gd name="connsiteY25" fmla="*/ 678350 h 1580197"/>
                    <a:gd name="connsiteX26" fmla="*/ 317183 w 940118"/>
                    <a:gd name="connsiteY26" fmla="*/ 684847 h 1580197"/>
                    <a:gd name="connsiteX27" fmla="*/ 260985 w 940118"/>
                    <a:gd name="connsiteY27" fmla="*/ 1014413 h 1580197"/>
                    <a:gd name="connsiteX28" fmla="*/ 342900 w 940118"/>
                    <a:gd name="connsiteY28" fmla="*/ 1373505 h 1580197"/>
                    <a:gd name="connsiteX29" fmla="*/ 546735 w 940118"/>
                    <a:gd name="connsiteY29" fmla="*/ 1580197 h 1580197"/>
                    <a:gd name="connsiteX30" fmla="*/ 285750 w 940118"/>
                    <a:gd name="connsiteY30" fmla="*/ 1438275 h 1580197"/>
                    <a:gd name="connsiteX31" fmla="*/ 81915 w 940118"/>
                    <a:gd name="connsiteY31" fmla="*/ 1231583 h 1580197"/>
                    <a:gd name="connsiteX32" fmla="*/ 0 w 940118"/>
                    <a:gd name="connsiteY32" fmla="*/ 872490 h 1580197"/>
                    <a:gd name="connsiteX33" fmla="*/ 56197 w 940118"/>
                    <a:gd name="connsiteY33" fmla="*/ 542925 h 1580197"/>
                    <a:gd name="connsiteX34" fmla="*/ 62441 w 940118"/>
                    <a:gd name="connsiteY34" fmla="*/ 546321 h 1580197"/>
                    <a:gd name="connsiteX35" fmla="*/ 62617 w 940118"/>
                    <a:gd name="connsiteY35" fmla="*/ 545909 h 1580197"/>
                    <a:gd name="connsiteX36" fmla="*/ 57150 w 940118"/>
                    <a:gd name="connsiteY36" fmla="*/ 542925 h 1580197"/>
                    <a:gd name="connsiteX37" fmla="*/ 107444 w 940118"/>
                    <a:gd name="connsiteY37" fmla="*/ 431896 h 1580197"/>
                    <a:gd name="connsiteX38" fmla="*/ 106680 w 940118"/>
                    <a:gd name="connsiteY38" fmla="*/ 431483 h 1580197"/>
                    <a:gd name="connsiteX39" fmla="*/ 161925 w 940118"/>
                    <a:gd name="connsiteY39" fmla="*/ 341948 h 1580197"/>
                    <a:gd name="connsiteX40" fmla="*/ 171758 w 940118"/>
                    <a:gd name="connsiteY40" fmla="*/ 347295 h 1580197"/>
                    <a:gd name="connsiteX41" fmla="*/ 171778 w 940118"/>
                    <a:gd name="connsiteY41" fmla="*/ 347270 h 1580197"/>
                    <a:gd name="connsiteX42" fmla="*/ 161925 w 940118"/>
                    <a:gd name="connsiteY42" fmla="*/ 341948 h 1580197"/>
                    <a:gd name="connsiteX43" fmla="*/ 227648 w 940118"/>
                    <a:gd name="connsiteY43" fmla="*/ 258128 h 1580197"/>
                    <a:gd name="connsiteX44" fmla="*/ 239906 w 940118"/>
                    <a:gd name="connsiteY44" fmla="*/ 264794 h 1580197"/>
                    <a:gd name="connsiteX45" fmla="*/ 240267 w 940118"/>
                    <a:gd name="connsiteY45" fmla="*/ 264453 h 1580197"/>
                    <a:gd name="connsiteX46" fmla="*/ 228600 w 940118"/>
                    <a:gd name="connsiteY46" fmla="*/ 258128 h 1580197"/>
                    <a:gd name="connsiteX47" fmla="*/ 242888 w 940118"/>
                    <a:gd name="connsiteY47" fmla="*/ 241935 h 1580197"/>
                    <a:gd name="connsiteX48" fmla="*/ 287315 w 940118"/>
                    <a:gd name="connsiteY48" fmla="*/ 198453 h 1580197"/>
                    <a:gd name="connsiteX49" fmla="*/ 286702 w 940118"/>
                    <a:gd name="connsiteY49" fmla="*/ 198120 h 1580197"/>
                    <a:gd name="connsiteX50" fmla="*/ 359092 w 940118"/>
                    <a:gd name="connsiteY50" fmla="*/ 140970 h 1580197"/>
                    <a:gd name="connsiteX51" fmla="*/ 378434 w 940118"/>
                    <a:gd name="connsiteY51" fmla="*/ 151488 h 1580197"/>
                    <a:gd name="connsiteX52" fmla="*/ 378837 w 940118"/>
                    <a:gd name="connsiteY52" fmla="*/ 151226 h 1580197"/>
                    <a:gd name="connsiteX53" fmla="*/ 360045 w 940118"/>
                    <a:gd name="connsiteY53" fmla="*/ 140970 h 1580197"/>
                    <a:gd name="connsiteX54" fmla="*/ 486263 w 940118"/>
                    <a:gd name="connsiteY54" fmla="*/ 68845 h 1580197"/>
                    <a:gd name="connsiteX55" fmla="*/ 485775 w 940118"/>
                    <a:gd name="connsiteY55" fmla="*/ 68580 h 1580197"/>
                    <a:gd name="connsiteX56" fmla="*/ 572452 w 940118"/>
                    <a:gd name="connsiteY56" fmla="*/ 32385 h 1580197"/>
                    <a:gd name="connsiteX57" fmla="*/ 595123 w 940118"/>
                    <a:gd name="connsiteY57" fmla="*/ 44713 h 1580197"/>
                    <a:gd name="connsiteX58" fmla="*/ 595672 w 940118"/>
                    <a:gd name="connsiteY58" fmla="*/ 44538 h 1580197"/>
                    <a:gd name="connsiteX59" fmla="*/ 573405 w 940118"/>
                    <a:gd name="connsiteY59" fmla="*/ 32385 h 1580197"/>
                    <a:gd name="connsiteX60" fmla="*/ 679133 w 940118"/>
                    <a:gd name="connsiteY60"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620077 w 940118"/>
                    <a:gd name="connsiteY12" fmla="*/ 282893 h 1580197"/>
                    <a:gd name="connsiteX13" fmla="*/ 548076 w 940118"/>
                    <a:gd name="connsiteY13" fmla="*/ 339736 h 1580197"/>
                    <a:gd name="connsiteX14" fmla="*/ 548640 w 940118"/>
                    <a:gd name="connsiteY14" fmla="*/ 340043 h 1580197"/>
                    <a:gd name="connsiteX15" fmla="*/ 503873 w 940118"/>
                    <a:gd name="connsiteY15" fmla="*/ 383858 h 1580197"/>
                    <a:gd name="connsiteX16" fmla="*/ 488633 w 940118"/>
                    <a:gd name="connsiteY16" fmla="*/ 399098 h 1580197"/>
                    <a:gd name="connsiteX17" fmla="*/ 488633 w 940118"/>
                    <a:gd name="connsiteY17" fmla="*/ 400050 h 1580197"/>
                    <a:gd name="connsiteX18" fmla="*/ 422910 w 940118"/>
                    <a:gd name="connsiteY18" fmla="*/ 482918 h 1580197"/>
                    <a:gd name="connsiteX19" fmla="*/ 422910 w 940118"/>
                    <a:gd name="connsiteY19" fmla="*/ 483870 h 1580197"/>
                    <a:gd name="connsiteX20" fmla="*/ 367665 w 940118"/>
                    <a:gd name="connsiteY20" fmla="*/ 572453 h 1580197"/>
                    <a:gd name="connsiteX21" fmla="*/ 368618 w 940118"/>
                    <a:gd name="connsiteY21" fmla="*/ 573405 h 1580197"/>
                    <a:gd name="connsiteX22" fmla="*/ 317183 w 940118"/>
                    <a:gd name="connsiteY22" fmla="*/ 684847 h 1580197"/>
                    <a:gd name="connsiteX23" fmla="*/ 305241 w 940118"/>
                    <a:gd name="connsiteY23" fmla="*/ 678329 h 1580197"/>
                    <a:gd name="connsiteX24" fmla="*/ 305235 w 940118"/>
                    <a:gd name="connsiteY24" fmla="*/ 678350 h 1580197"/>
                    <a:gd name="connsiteX25" fmla="*/ 317183 w 940118"/>
                    <a:gd name="connsiteY25" fmla="*/ 684847 h 1580197"/>
                    <a:gd name="connsiteX26" fmla="*/ 260985 w 940118"/>
                    <a:gd name="connsiteY26" fmla="*/ 1014413 h 1580197"/>
                    <a:gd name="connsiteX27" fmla="*/ 342900 w 940118"/>
                    <a:gd name="connsiteY27" fmla="*/ 1373505 h 1580197"/>
                    <a:gd name="connsiteX28" fmla="*/ 546735 w 940118"/>
                    <a:gd name="connsiteY28" fmla="*/ 1580197 h 1580197"/>
                    <a:gd name="connsiteX29" fmla="*/ 285750 w 940118"/>
                    <a:gd name="connsiteY29" fmla="*/ 1438275 h 1580197"/>
                    <a:gd name="connsiteX30" fmla="*/ 81915 w 940118"/>
                    <a:gd name="connsiteY30" fmla="*/ 1231583 h 1580197"/>
                    <a:gd name="connsiteX31" fmla="*/ 0 w 940118"/>
                    <a:gd name="connsiteY31" fmla="*/ 872490 h 1580197"/>
                    <a:gd name="connsiteX32" fmla="*/ 56197 w 940118"/>
                    <a:gd name="connsiteY32" fmla="*/ 542925 h 1580197"/>
                    <a:gd name="connsiteX33" fmla="*/ 62441 w 940118"/>
                    <a:gd name="connsiteY33" fmla="*/ 546321 h 1580197"/>
                    <a:gd name="connsiteX34" fmla="*/ 62617 w 940118"/>
                    <a:gd name="connsiteY34" fmla="*/ 545909 h 1580197"/>
                    <a:gd name="connsiteX35" fmla="*/ 57150 w 940118"/>
                    <a:gd name="connsiteY35" fmla="*/ 542925 h 1580197"/>
                    <a:gd name="connsiteX36" fmla="*/ 107444 w 940118"/>
                    <a:gd name="connsiteY36" fmla="*/ 431896 h 1580197"/>
                    <a:gd name="connsiteX37" fmla="*/ 106680 w 940118"/>
                    <a:gd name="connsiteY37" fmla="*/ 431483 h 1580197"/>
                    <a:gd name="connsiteX38" fmla="*/ 161925 w 940118"/>
                    <a:gd name="connsiteY38" fmla="*/ 341948 h 1580197"/>
                    <a:gd name="connsiteX39" fmla="*/ 171758 w 940118"/>
                    <a:gd name="connsiteY39" fmla="*/ 347295 h 1580197"/>
                    <a:gd name="connsiteX40" fmla="*/ 171778 w 940118"/>
                    <a:gd name="connsiteY40" fmla="*/ 347270 h 1580197"/>
                    <a:gd name="connsiteX41" fmla="*/ 161925 w 940118"/>
                    <a:gd name="connsiteY41" fmla="*/ 341948 h 1580197"/>
                    <a:gd name="connsiteX42" fmla="*/ 227648 w 940118"/>
                    <a:gd name="connsiteY42" fmla="*/ 258128 h 1580197"/>
                    <a:gd name="connsiteX43" fmla="*/ 239906 w 940118"/>
                    <a:gd name="connsiteY43" fmla="*/ 264794 h 1580197"/>
                    <a:gd name="connsiteX44" fmla="*/ 240267 w 940118"/>
                    <a:gd name="connsiteY44" fmla="*/ 264453 h 1580197"/>
                    <a:gd name="connsiteX45" fmla="*/ 228600 w 940118"/>
                    <a:gd name="connsiteY45" fmla="*/ 258128 h 1580197"/>
                    <a:gd name="connsiteX46" fmla="*/ 242888 w 940118"/>
                    <a:gd name="connsiteY46" fmla="*/ 241935 h 1580197"/>
                    <a:gd name="connsiteX47" fmla="*/ 287315 w 940118"/>
                    <a:gd name="connsiteY47" fmla="*/ 198453 h 1580197"/>
                    <a:gd name="connsiteX48" fmla="*/ 286702 w 940118"/>
                    <a:gd name="connsiteY48" fmla="*/ 198120 h 1580197"/>
                    <a:gd name="connsiteX49" fmla="*/ 359092 w 940118"/>
                    <a:gd name="connsiteY49" fmla="*/ 140970 h 1580197"/>
                    <a:gd name="connsiteX50" fmla="*/ 378434 w 940118"/>
                    <a:gd name="connsiteY50" fmla="*/ 151488 h 1580197"/>
                    <a:gd name="connsiteX51" fmla="*/ 378837 w 940118"/>
                    <a:gd name="connsiteY51" fmla="*/ 151226 h 1580197"/>
                    <a:gd name="connsiteX52" fmla="*/ 360045 w 940118"/>
                    <a:gd name="connsiteY52" fmla="*/ 140970 h 1580197"/>
                    <a:gd name="connsiteX53" fmla="*/ 486263 w 940118"/>
                    <a:gd name="connsiteY53" fmla="*/ 68845 h 1580197"/>
                    <a:gd name="connsiteX54" fmla="*/ 485775 w 940118"/>
                    <a:gd name="connsiteY54" fmla="*/ 68580 h 1580197"/>
                    <a:gd name="connsiteX55" fmla="*/ 572452 w 940118"/>
                    <a:gd name="connsiteY55" fmla="*/ 32385 h 1580197"/>
                    <a:gd name="connsiteX56" fmla="*/ 595123 w 940118"/>
                    <a:gd name="connsiteY56" fmla="*/ 44713 h 1580197"/>
                    <a:gd name="connsiteX57" fmla="*/ 595672 w 940118"/>
                    <a:gd name="connsiteY57" fmla="*/ 44538 h 1580197"/>
                    <a:gd name="connsiteX58" fmla="*/ 573405 w 940118"/>
                    <a:gd name="connsiteY58" fmla="*/ 32385 h 1580197"/>
                    <a:gd name="connsiteX59" fmla="*/ 679133 w 940118"/>
                    <a:gd name="connsiteY59"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620077 w 940118"/>
                    <a:gd name="connsiteY11" fmla="*/ 282893 h 1580197"/>
                    <a:gd name="connsiteX12" fmla="*/ 548076 w 940118"/>
                    <a:gd name="connsiteY12" fmla="*/ 339736 h 1580197"/>
                    <a:gd name="connsiteX13" fmla="*/ 548640 w 940118"/>
                    <a:gd name="connsiteY13" fmla="*/ 340043 h 1580197"/>
                    <a:gd name="connsiteX14" fmla="*/ 503873 w 940118"/>
                    <a:gd name="connsiteY14" fmla="*/ 383858 h 1580197"/>
                    <a:gd name="connsiteX15" fmla="*/ 488633 w 940118"/>
                    <a:gd name="connsiteY15" fmla="*/ 399098 h 1580197"/>
                    <a:gd name="connsiteX16" fmla="*/ 488633 w 940118"/>
                    <a:gd name="connsiteY16" fmla="*/ 400050 h 1580197"/>
                    <a:gd name="connsiteX17" fmla="*/ 422910 w 940118"/>
                    <a:gd name="connsiteY17" fmla="*/ 482918 h 1580197"/>
                    <a:gd name="connsiteX18" fmla="*/ 422910 w 940118"/>
                    <a:gd name="connsiteY18" fmla="*/ 483870 h 1580197"/>
                    <a:gd name="connsiteX19" fmla="*/ 367665 w 940118"/>
                    <a:gd name="connsiteY19" fmla="*/ 572453 h 1580197"/>
                    <a:gd name="connsiteX20" fmla="*/ 368618 w 940118"/>
                    <a:gd name="connsiteY20" fmla="*/ 573405 h 1580197"/>
                    <a:gd name="connsiteX21" fmla="*/ 317183 w 940118"/>
                    <a:gd name="connsiteY21" fmla="*/ 684847 h 1580197"/>
                    <a:gd name="connsiteX22" fmla="*/ 305241 w 940118"/>
                    <a:gd name="connsiteY22" fmla="*/ 678329 h 1580197"/>
                    <a:gd name="connsiteX23" fmla="*/ 305235 w 940118"/>
                    <a:gd name="connsiteY23" fmla="*/ 678350 h 1580197"/>
                    <a:gd name="connsiteX24" fmla="*/ 317183 w 940118"/>
                    <a:gd name="connsiteY24" fmla="*/ 684847 h 1580197"/>
                    <a:gd name="connsiteX25" fmla="*/ 260985 w 940118"/>
                    <a:gd name="connsiteY25" fmla="*/ 1014413 h 1580197"/>
                    <a:gd name="connsiteX26" fmla="*/ 342900 w 940118"/>
                    <a:gd name="connsiteY26" fmla="*/ 1373505 h 1580197"/>
                    <a:gd name="connsiteX27" fmla="*/ 546735 w 940118"/>
                    <a:gd name="connsiteY27" fmla="*/ 1580197 h 1580197"/>
                    <a:gd name="connsiteX28" fmla="*/ 285750 w 940118"/>
                    <a:gd name="connsiteY28" fmla="*/ 1438275 h 1580197"/>
                    <a:gd name="connsiteX29" fmla="*/ 81915 w 940118"/>
                    <a:gd name="connsiteY29" fmla="*/ 1231583 h 1580197"/>
                    <a:gd name="connsiteX30" fmla="*/ 0 w 940118"/>
                    <a:gd name="connsiteY30" fmla="*/ 872490 h 1580197"/>
                    <a:gd name="connsiteX31" fmla="*/ 56197 w 940118"/>
                    <a:gd name="connsiteY31" fmla="*/ 542925 h 1580197"/>
                    <a:gd name="connsiteX32" fmla="*/ 62441 w 940118"/>
                    <a:gd name="connsiteY32" fmla="*/ 546321 h 1580197"/>
                    <a:gd name="connsiteX33" fmla="*/ 62617 w 940118"/>
                    <a:gd name="connsiteY33" fmla="*/ 545909 h 1580197"/>
                    <a:gd name="connsiteX34" fmla="*/ 57150 w 940118"/>
                    <a:gd name="connsiteY34" fmla="*/ 542925 h 1580197"/>
                    <a:gd name="connsiteX35" fmla="*/ 107444 w 940118"/>
                    <a:gd name="connsiteY35" fmla="*/ 431896 h 1580197"/>
                    <a:gd name="connsiteX36" fmla="*/ 106680 w 940118"/>
                    <a:gd name="connsiteY36" fmla="*/ 431483 h 1580197"/>
                    <a:gd name="connsiteX37" fmla="*/ 161925 w 940118"/>
                    <a:gd name="connsiteY37" fmla="*/ 341948 h 1580197"/>
                    <a:gd name="connsiteX38" fmla="*/ 171758 w 940118"/>
                    <a:gd name="connsiteY38" fmla="*/ 347295 h 1580197"/>
                    <a:gd name="connsiteX39" fmla="*/ 171778 w 940118"/>
                    <a:gd name="connsiteY39" fmla="*/ 347270 h 1580197"/>
                    <a:gd name="connsiteX40" fmla="*/ 161925 w 940118"/>
                    <a:gd name="connsiteY40" fmla="*/ 341948 h 1580197"/>
                    <a:gd name="connsiteX41" fmla="*/ 227648 w 940118"/>
                    <a:gd name="connsiteY41" fmla="*/ 258128 h 1580197"/>
                    <a:gd name="connsiteX42" fmla="*/ 239906 w 940118"/>
                    <a:gd name="connsiteY42" fmla="*/ 264794 h 1580197"/>
                    <a:gd name="connsiteX43" fmla="*/ 240267 w 940118"/>
                    <a:gd name="connsiteY43" fmla="*/ 264453 h 1580197"/>
                    <a:gd name="connsiteX44" fmla="*/ 228600 w 940118"/>
                    <a:gd name="connsiteY44" fmla="*/ 258128 h 1580197"/>
                    <a:gd name="connsiteX45" fmla="*/ 242888 w 940118"/>
                    <a:gd name="connsiteY45" fmla="*/ 241935 h 1580197"/>
                    <a:gd name="connsiteX46" fmla="*/ 287315 w 940118"/>
                    <a:gd name="connsiteY46" fmla="*/ 198453 h 1580197"/>
                    <a:gd name="connsiteX47" fmla="*/ 286702 w 940118"/>
                    <a:gd name="connsiteY47" fmla="*/ 198120 h 1580197"/>
                    <a:gd name="connsiteX48" fmla="*/ 359092 w 940118"/>
                    <a:gd name="connsiteY48" fmla="*/ 140970 h 1580197"/>
                    <a:gd name="connsiteX49" fmla="*/ 378434 w 940118"/>
                    <a:gd name="connsiteY49" fmla="*/ 151488 h 1580197"/>
                    <a:gd name="connsiteX50" fmla="*/ 378837 w 940118"/>
                    <a:gd name="connsiteY50" fmla="*/ 151226 h 1580197"/>
                    <a:gd name="connsiteX51" fmla="*/ 360045 w 940118"/>
                    <a:gd name="connsiteY51" fmla="*/ 140970 h 1580197"/>
                    <a:gd name="connsiteX52" fmla="*/ 486263 w 940118"/>
                    <a:gd name="connsiteY52" fmla="*/ 68845 h 1580197"/>
                    <a:gd name="connsiteX53" fmla="*/ 485775 w 940118"/>
                    <a:gd name="connsiteY53" fmla="*/ 68580 h 1580197"/>
                    <a:gd name="connsiteX54" fmla="*/ 572452 w 940118"/>
                    <a:gd name="connsiteY54" fmla="*/ 32385 h 1580197"/>
                    <a:gd name="connsiteX55" fmla="*/ 595123 w 940118"/>
                    <a:gd name="connsiteY55" fmla="*/ 44713 h 1580197"/>
                    <a:gd name="connsiteX56" fmla="*/ 595672 w 940118"/>
                    <a:gd name="connsiteY56" fmla="*/ 44538 h 1580197"/>
                    <a:gd name="connsiteX57" fmla="*/ 573405 w 940118"/>
                    <a:gd name="connsiteY57" fmla="*/ 32385 h 1580197"/>
                    <a:gd name="connsiteX58" fmla="*/ 679133 w 940118"/>
                    <a:gd name="connsiteY58"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747299 w 940118"/>
                    <a:gd name="connsiteY7" fmla="*/ 210278 h 1580197"/>
                    <a:gd name="connsiteX8" fmla="*/ 747713 w 940118"/>
                    <a:gd name="connsiteY8" fmla="*/ 210503 h 1580197"/>
                    <a:gd name="connsiteX9" fmla="*/ 620078 w 940118"/>
                    <a:gd name="connsiteY9" fmla="*/ 282893 h 1580197"/>
                    <a:gd name="connsiteX10" fmla="*/ 620077 w 940118"/>
                    <a:gd name="connsiteY10" fmla="*/ 282893 h 1580197"/>
                    <a:gd name="connsiteX11" fmla="*/ 548076 w 940118"/>
                    <a:gd name="connsiteY11" fmla="*/ 339736 h 1580197"/>
                    <a:gd name="connsiteX12" fmla="*/ 548640 w 940118"/>
                    <a:gd name="connsiteY12" fmla="*/ 340043 h 1580197"/>
                    <a:gd name="connsiteX13" fmla="*/ 503873 w 940118"/>
                    <a:gd name="connsiteY13" fmla="*/ 383858 h 1580197"/>
                    <a:gd name="connsiteX14" fmla="*/ 488633 w 940118"/>
                    <a:gd name="connsiteY14" fmla="*/ 399098 h 1580197"/>
                    <a:gd name="connsiteX15" fmla="*/ 488633 w 940118"/>
                    <a:gd name="connsiteY15" fmla="*/ 400050 h 1580197"/>
                    <a:gd name="connsiteX16" fmla="*/ 422910 w 940118"/>
                    <a:gd name="connsiteY16" fmla="*/ 482918 h 1580197"/>
                    <a:gd name="connsiteX17" fmla="*/ 422910 w 940118"/>
                    <a:gd name="connsiteY17" fmla="*/ 483870 h 1580197"/>
                    <a:gd name="connsiteX18" fmla="*/ 367665 w 940118"/>
                    <a:gd name="connsiteY18" fmla="*/ 572453 h 1580197"/>
                    <a:gd name="connsiteX19" fmla="*/ 368618 w 940118"/>
                    <a:gd name="connsiteY19" fmla="*/ 573405 h 1580197"/>
                    <a:gd name="connsiteX20" fmla="*/ 317183 w 940118"/>
                    <a:gd name="connsiteY20" fmla="*/ 684847 h 1580197"/>
                    <a:gd name="connsiteX21" fmla="*/ 305241 w 940118"/>
                    <a:gd name="connsiteY21" fmla="*/ 678329 h 1580197"/>
                    <a:gd name="connsiteX22" fmla="*/ 305235 w 940118"/>
                    <a:gd name="connsiteY22" fmla="*/ 678350 h 1580197"/>
                    <a:gd name="connsiteX23" fmla="*/ 317183 w 940118"/>
                    <a:gd name="connsiteY23" fmla="*/ 684847 h 1580197"/>
                    <a:gd name="connsiteX24" fmla="*/ 260985 w 940118"/>
                    <a:gd name="connsiteY24" fmla="*/ 1014413 h 1580197"/>
                    <a:gd name="connsiteX25" fmla="*/ 342900 w 940118"/>
                    <a:gd name="connsiteY25" fmla="*/ 1373505 h 1580197"/>
                    <a:gd name="connsiteX26" fmla="*/ 546735 w 940118"/>
                    <a:gd name="connsiteY26" fmla="*/ 1580197 h 1580197"/>
                    <a:gd name="connsiteX27" fmla="*/ 285750 w 940118"/>
                    <a:gd name="connsiteY27" fmla="*/ 1438275 h 1580197"/>
                    <a:gd name="connsiteX28" fmla="*/ 81915 w 940118"/>
                    <a:gd name="connsiteY28" fmla="*/ 1231583 h 1580197"/>
                    <a:gd name="connsiteX29" fmla="*/ 0 w 940118"/>
                    <a:gd name="connsiteY29" fmla="*/ 872490 h 1580197"/>
                    <a:gd name="connsiteX30" fmla="*/ 56197 w 940118"/>
                    <a:gd name="connsiteY30" fmla="*/ 542925 h 1580197"/>
                    <a:gd name="connsiteX31" fmla="*/ 62441 w 940118"/>
                    <a:gd name="connsiteY31" fmla="*/ 546321 h 1580197"/>
                    <a:gd name="connsiteX32" fmla="*/ 62617 w 940118"/>
                    <a:gd name="connsiteY32" fmla="*/ 545909 h 1580197"/>
                    <a:gd name="connsiteX33" fmla="*/ 57150 w 940118"/>
                    <a:gd name="connsiteY33" fmla="*/ 542925 h 1580197"/>
                    <a:gd name="connsiteX34" fmla="*/ 107444 w 940118"/>
                    <a:gd name="connsiteY34" fmla="*/ 431896 h 1580197"/>
                    <a:gd name="connsiteX35" fmla="*/ 106680 w 940118"/>
                    <a:gd name="connsiteY35" fmla="*/ 431483 h 1580197"/>
                    <a:gd name="connsiteX36" fmla="*/ 161925 w 940118"/>
                    <a:gd name="connsiteY36" fmla="*/ 341948 h 1580197"/>
                    <a:gd name="connsiteX37" fmla="*/ 171758 w 940118"/>
                    <a:gd name="connsiteY37" fmla="*/ 347295 h 1580197"/>
                    <a:gd name="connsiteX38" fmla="*/ 171778 w 940118"/>
                    <a:gd name="connsiteY38" fmla="*/ 347270 h 1580197"/>
                    <a:gd name="connsiteX39" fmla="*/ 161925 w 940118"/>
                    <a:gd name="connsiteY39" fmla="*/ 341948 h 1580197"/>
                    <a:gd name="connsiteX40" fmla="*/ 227648 w 940118"/>
                    <a:gd name="connsiteY40" fmla="*/ 258128 h 1580197"/>
                    <a:gd name="connsiteX41" fmla="*/ 239906 w 940118"/>
                    <a:gd name="connsiteY41" fmla="*/ 264794 h 1580197"/>
                    <a:gd name="connsiteX42" fmla="*/ 240267 w 940118"/>
                    <a:gd name="connsiteY42" fmla="*/ 264453 h 1580197"/>
                    <a:gd name="connsiteX43" fmla="*/ 228600 w 940118"/>
                    <a:gd name="connsiteY43" fmla="*/ 258128 h 1580197"/>
                    <a:gd name="connsiteX44" fmla="*/ 242888 w 940118"/>
                    <a:gd name="connsiteY44" fmla="*/ 241935 h 1580197"/>
                    <a:gd name="connsiteX45" fmla="*/ 287315 w 940118"/>
                    <a:gd name="connsiteY45" fmla="*/ 198453 h 1580197"/>
                    <a:gd name="connsiteX46" fmla="*/ 286702 w 940118"/>
                    <a:gd name="connsiteY46" fmla="*/ 198120 h 1580197"/>
                    <a:gd name="connsiteX47" fmla="*/ 359092 w 940118"/>
                    <a:gd name="connsiteY47" fmla="*/ 140970 h 1580197"/>
                    <a:gd name="connsiteX48" fmla="*/ 378434 w 940118"/>
                    <a:gd name="connsiteY48" fmla="*/ 151488 h 1580197"/>
                    <a:gd name="connsiteX49" fmla="*/ 378837 w 940118"/>
                    <a:gd name="connsiteY49" fmla="*/ 151226 h 1580197"/>
                    <a:gd name="connsiteX50" fmla="*/ 360045 w 940118"/>
                    <a:gd name="connsiteY50" fmla="*/ 140970 h 1580197"/>
                    <a:gd name="connsiteX51" fmla="*/ 486263 w 940118"/>
                    <a:gd name="connsiteY51" fmla="*/ 68845 h 1580197"/>
                    <a:gd name="connsiteX52" fmla="*/ 485775 w 940118"/>
                    <a:gd name="connsiteY52" fmla="*/ 68580 h 1580197"/>
                    <a:gd name="connsiteX53" fmla="*/ 572452 w 940118"/>
                    <a:gd name="connsiteY53" fmla="*/ 32385 h 1580197"/>
                    <a:gd name="connsiteX54" fmla="*/ 595123 w 940118"/>
                    <a:gd name="connsiteY54" fmla="*/ 44713 h 1580197"/>
                    <a:gd name="connsiteX55" fmla="*/ 595672 w 940118"/>
                    <a:gd name="connsiteY55" fmla="*/ 44538 h 1580197"/>
                    <a:gd name="connsiteX56" fmla="*/ 573405 w 940118"/>
                    <a:gd name="connsiteY56" fmla="*/ 32385 h 1580197"/>
                    <a:gd name="connsiteX57" fmla="*/ 679133 w 940118"/>
                    <a:gd name="connsiteY57"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747299 w 940118"/>
                    <a:gd name="connsiteY6" fmla="*/ 210278 h 1580197"/>
                    <a:gd name="connsiteX7" fmla="*/ 747713 w 940118"/>
                    <a:gd name="connsiteY7" fmla="*/ 210503 h 1580197"/>
                    <a:gd name="connsiteX8" fmla="*/ 620078 w 940118"/>
                    <a:gd name="connsiteY8" fmla="*/ 282893 h 1580197"/>
                    <a:gd name="connsiteX9" fmla="*/ 620077 w 940118"/>
                    <a:gd name="connsiteY9" fmla="*/ 282893 h 1580197"/>
                    <a:gd name="connsiteX10" fmla="*/ 548076 w 940118"/>
                    <a:gd name="connsiteY10" fmla="*/ 339736 h 1580197"/>
                    <a:gd name="connsiteX11" fmla="*/ 548640 w 940118"/>
                    <a:gd name="connsiteY11" fmla="*/ 340043 h 1580197"/>
                    <a:gd name="connsiteX12" fmla="*/ 503873 w 940118"/>
                    <a:gd name="connsiteY12" fmla="*/ 383858 h 1580197"/>
                    <a:gd name="connsiteX13" fmla="*/ 488633 w 940118"/>
                    <a:gd name="connsiteY13" fmla="*/ 399098 h 1580197"/>
                    <a:gd name="connsiteX14" fmla="*/ 488633 w 940118"/>
                    <a:gd name="connsiteY14" fmla="*/ 400050 h 1580197"/>
                    <a:gd name="connsiteX15" fmla="*/ 422910 w 940118"/>
                    <a:gd name="connsiteY15" fmla="*/ 482918 h 1580197"/>
                    <a:gd name="connsiteX16" fmla="*/ 422910 w 940118"/>
                    <a:gd name="connsiteY16" fmla="*/ 483870 h 1580197"/>
                    <a:gd name="connsiteX17" fmla="*/ 367665 w 940118"/>
                    <a:gd name="connsiteY17" fmla="*/ 572453 h 1580197"/>
                    <a:gd name="connsiteX18" fmla="*/ 368618 w 940118"/>
                    <a:gd name="connsiteY18" fmla="*/ 573405 h 1580197"/>
                    <a:gd name="connsiteX19" fmla="*/ 317183 w 940118"/>
                    <a:gd name="connsiteY19" fmla="*/ 684847 h 1580197"/>
                    <a:gd name="connsiteX20" fmla="*/ 305241 w 940118"/>
                    <a:gd name="connsiteY20" fmla="*/ 678329 h 1580197"/>
                    <a:gd name="connsiteX21" fmla="*/ 305235 w 940118"/>
                    <a:gd name="connsiteY21" fmla="*/ 678350 h 1580197"/>
                    <a:gd name="connsiteX22" fmla="*/ 317183 w 940118"/>
                    <a:gd name="connsiteY22" fmla="*/ 684847 h 1580197"/>
                    <a:gd name="connsiteX23" fmla="*/ 260985 w 940118"/>
                    <a:gd name="connsiteY23" fmla="*/ 1014413 h 1580197"/>
                    <a:gd name="connsiteX24" fmla="*/ 342900 w 940118"/>
                    <a:gd name="connsiteY24" fmla="*/ 1373505 h 1580197"/>
                    <a:gd name="connsiteX25" fmla="*/ 546735 w 940118"/>
                    <a:gd name="connsiteY25" fmla="*/ 1580197 h 1580197"/>
                    <a:gd name="connsiteX26" fmla="*/ 285750 w 940118"/>
                    <a:gd name="connsiteY26" fmla="*/ 1438275 h 1580197"/>
                    <a:gd name="connsiteX27" fmla="*/ 81915 w 940118"/>
                    <a:gd name="connsiteY27" fmla="*/ 1231583 h 1580197"/>
                    <a:gd name="connsiteX28" fmla="*/ 0 w 940118"/>
                    <a:gd name="connsiteY28" fmla="*/ 872490 h 1580197"/>
                    <a:gd name="connsiteX29" fmla="*/ 56197 w 940118"/>
                    <a:gd name="connsiteY29" fmla="*/ 542925 h 1580197"/>
                    <a:gd name="connsiteX30" fmla="*/ 62441 w 940118"/>
                    <a:gd name="connsiteY30" fmla="*/ 546321 h 1580197"/>
                    <a:gd name="connsiteX31" fmla="*/ 62617 w 940118"/>
                    <a:gd name="connsiteY31" fmla="*/ 545909 h 1580197"/>
                    <a:gd name="connsiteX32" fmla="*/ 57150 w 940118"/>
                    <a:gd name="connsiteY32" fmla="*/ 542925 h 1580197"/>
                    <a:gd name="connsiteX33" fmla="*/ 107444 w 940118"/>
                    <a:gd name="connsiteY33" fmla="*/ 431896 h 1580197"/>
                    <a:gd name="connsiteX34" fmla="*/ 106680 w 940118"/>
                    <a:gd name="connsiteY34" fmla="*/ 431483 h 1580197"/>
                    <a:gd name="connsiteX35" fmla="*/ 161925 w 940118"/>
                    <a:gd name="connsiteY35" fmla="*/ 341948 h 1580197"/>
                    <a:gd name="connsiteX36" fmla="*/ 171758 w 940118"/>
                    <a:gd name="connsiteY36" fmla="*/ 347295 h 1580197"/>
                    <a:gd name="connsiteX37" fmla="*/ 171778 w 940118"/>
                    <a:gd name="connsiteY37" fmla="*/ 347270 h 1580197"/>
                    <a:gd name="connsiteX38" fmla="*/ 161925 w 940118"/>
                    <a:gd name="connsiteY38" fmla="*/ 341948 h 1580197"/>
                    <a:gd name="connsiteX39" fmla="*/ 227648 w 940118"/>
                    <a:gd name="connsiteY39" fmla="*/ 258128 h 1580197"/>
                    <a:gd name="connsiteX40" fmla="*/ 239906 w 940118"/>
                    <a:gd name="connsiteY40" fmla="*/ 264794 h 1580197"/>
                    <a:gd name="connsiteX41" fmla="*/ 240267 w 940118"/>
                    <a:gd name="connsiteY41" fmla="*/ 264453 h 1580197"/>
                    <a:gd name="connsiteX42" fmla="*/ 228600 w 940118"/>
                    <a:gd name="connsiteY42" fmla="*/ 258128 h 1580197"/>
                    <a:gd name="connsiteX43" fmla="*/ 242888 w 940118"/>
                    <a:gd name="connsiteY43" fmla="*/ 241935 h 1580197"/>
                    <a:gd name="connsiteX44" fmla="*/ 287315 w 940118"/>
                    <a:gd name="connsiteY44" fmla="*/ 198453 h 1580197"/>
                    <a:gd name="connsiteX45" fmla="*/ 286702 w 940118"/>
                    <a:gd name="connsiteY45" fmla="*/ 198120 h 1580197"/>
                    <a:gd name="connsiteX46" fmla="*/ 359092 w 940118"/>
                    <a:gd name="connsiteY46" fmla="*/ 140970 h 1580197"/>
                    <a:gd name="connsiteX47" fmla="*/ 378434 w 940118"/>
                    <a:gd name="connsiteY47" fmla="*/ 151488 h 1580197"/>
                    <a:gd name="connsiteX48" fmla="*/ 378837 w 940118"/>
                    <a:gd name="connsiteY48" fmla="*/ 151226 h 1580197"/>
                    <a:gd name="connsiteX49" fmla="*/ 360045 w 940118"/>
                    <a:gd name="connsiteY49" fmla="*/ 140970 h 1580197"/>
                    <a:gd name="connsiteX50" fmla="*/ 486263 w 940118"/>
                    <a:gd name="connsiteY50" fmla="*/ 68845 h 1580197"/>
                    <a:gd name="connsiteX51" fmla="*/ 485775 w 940118"/>
                    <a:gd name="connsiteY51" fmla="*/ 68580 h 1580197"/>
                    <a:gd name="connsiteX52" fmla="*/ 572452 w 940118"/>
                    <a:gd name="connsiteY52" fmla="*/ 32385 h 1580197"/>
                    <a:gd name="connsiteX53" fmla="*/ 595123 w 940118"/>
                    <a:gd name="connsiteY53" fmla="*/ 44713 h 1580197"/>
                    <a:gd name="connsiteX54" fmla="*/ 595672 w 940118"/>
                    <a:gd name="connsiteY54" fmla="*/ 44538 h 1580197"/>
                    <a:gd name="connsiteX55" fmla="*/ 573405 w 940118"/>
                    <a:gd name="connsiteY55" fmla="*/ 32385 h 1580197"/>
                    <a:gd name="connsiteX56" fmla="*/ 679133 w 940118"/>
                    <a:gd name="connsiteY56" fmla="*/ 0 h 1580197"/>
                    <a:gd name="connsiteX0" fmla="*/ 832937 w 940118"/>
                    <a:gd name="connsiteY0" fmla="*/ 174035 h 1580197"/>
                    <a:gd name="connsiteX1" fmla="*/ 812706 w 940118"/>
                    <a:gd name="connsiteY1" fmla="*/ 163034 h 1580197"/>
                    <a:gd name="connsiteX2" fmla="*/ 832937 w 940118"/>
                    <a:gd name="connsiteY2" fmla="*/ 174035 h 1580197"/>
                    <a:gd name="connsiteX3" fmla="*/ 679133 w 940118"/>
                    <a:gd name="connsiteY3" fmla="*/ 0 h 1580197"/>
                    <a:gd name="connsiteX4" fmla="*/ 940118 w 940118"/>
                    <a:gd name="connsiteY4" fmla="*/ 140970 h 1580197"/>
                    <a:gd name="connsiteX5" fmla="*/ 747299 w 940118"/>
                    <a:gd name="connsiteY5" fmla="*/ 210278 h 1580197"/>
                    <a:gd name="connsiteX6" fmla="*/ 747713 w 940118"/>
                    <a:gd name="connsiteY6" fmla="*/ 210503 h 1580197"/>
                    <a:gd name="connsiteX7" fmla="*/ 620078 w 940118"/>
                    <a:gd name="connsiteY7" fmla="*/ 282893 h 1580197"/>
                    <a:gd name="connsiteX8" fmla="*/ 620077 w 940118"/>
                    <a:gd name="connsiteY8" fmla="*/ 282893 h 1580197"/>
                    <a:gd name="connsiteX9" fmla="*/ 548076 w 940118"/>
                    <a:gd name="connsiteY9" fmla="*/ 339736 h 1580197"/>
                    <a:gd name="connsiteX10" fmla="*/ 548640 w 940118"/>
                    <a:gd name="connsiteY10" fmla="*/ 340043 h 1580197"/>
                    <a:gd name="connsiteX11" fmla="*/ 503873 w 940118"/>
                    <a:gd name="connsiteY11" fmla="*/ 383858 h 1580197"/>
                    <a:gd name="connsiteX12" fmla="*/ 488633 w 940118"/>
                    <a:gd name="connsiteY12" fmla="*/ 399098 h 1580197"/>
                    <a:gd name="connsiteX13" fmla="*/ 488633 w 940118"/>
                    <a:gd name="connsiteY13" fmla="*/ 400050 h 1580197"/>
                    <a:gd name="connsiteX14" fmla="*/ 422910 w 940118"/>
                    <a:gd name="connsiteY14" fmla="*/ 482918 h 1580197"/>
                    <a:gd name="connsiteX15" fmla="*/ 422910 w 940118"/>
                    <a:gd name="connsiteY15" fmla="*/ 483870 h 1580197"/>
                    <a:gd name="connsiteX16" fmla="*/ 367665 w 940118"/>
                    <a:gd name="connsiteY16" fmla="*/ 572453 h 1580197"/>
                    <a:gd name="connsiteX17" fmla="*/ 368618 w 940118"/>
                    <a:gd name="connsiteY17" fmla="*/ 573405 h 1580197"/>
                    <a:gd name="connsiteX18" fmla="*/ 317183 w 940118"/>
                    <a:gd name="connsiteY18" fmla="*/ 684847 h 1580197"/>
                    <a:gd name="connsiteX19" fmla="*/ 305241 w 940118"/>
                    <a:gd name="connsiteY19" fmla="*/ 678329 h 1580197"/>
                    <a:gd name="connsiteX20" fmla="*/ 305235 w 940118"/>
                    <a:gd name="connsiteY20" fmla="*/ 678350 h 1580197"/>
                    <a:gd name="connsiteX21" fmla="*/ 317183 w 940118"/>
                    <a:gd name="connsiteY21" fmla="*/ 684847 h 1580197"/>
                    <a:gd name="connsiteX22" fmla="*/ 260985 w 940118"/>
                    <a:gd name="connsiteY22" fmla="*/ 1014413 h 1580197"/>
                    <a:gd name="connsiteX23" fmla="*/ 342900 w 940118"/>
                    <a:gd name="connsiteY23" fmla="*/ 1373505 h 1580197"/>
                    <a:gd name="connsiteX24" fmla="*/ 546735 w 940118"/>
                    <a:gd name="connsiteY24" fmla="*/ 1580197 h 1580197"/>
                    <a:gd name="connsiteX25" fmla="*/ 285750 w 940118"/>
                    <a:gd name="connsiteY25" fmla="*/ 1438275 h 1580197"/>
                    <a:gd name="connsiteX26" fmla="*/ 81915 w 940118"/>
                    <a:gd name="connsiteY26" fmla="*/ 1231583 h 1580197"/>
                    <a:gd name="connsiteX27" fmla="*/ 0 w 940118"/>
                    <a:gd name="connsiteY27" fmla="*/ 872490 h 1580197"/>
                    <a:gd name="connsiteX28" fmla="*/ 56197 w 940118"/>
                    <a:gd name="connsiteY28" fmla="*/ 542925 h 1580197"/>
                    <a:gd name="connsiteX29" fmla="*/ 62441 w 940118"/>
                    <a:gd name="connsiteY29" fmla="*/ 546321 h 1580197"/>
                    <a:gd name="connsiteX30" fmla="*/ 62617 w 940118"/>
                    <a:gd name="connsiteY30" fmla="*/ 545909 h 1580197"/>
                    <a:gd name="connsiteX31" fmla="*/ 57150 w 940118"/>
                    <a:gd name="connsiteY31" fmla="*/ 542925 h 1580197"/>
                    <a:gd name="connsiteX32" fmla="*/ 107444 w 940118"/>
                    <a:gd name="connsiteY32" fmla="*/ 431896 h 1580197"/>
                    <a:gd name="connsiteX33" fmla="*/ 106680 w 940118"/>
                    <a:gd name="connsiteY33" fmla="*/ 431483 h 1580197"/>
                    <a:gd name="connsiteX34" fmla="*/ 161925 w 940118"/>
                    <a:gd name="connsiteY34" fmla="*/ 341948 h 1580197"/>
                    <a:gd name="connsiteX35" fmla="*/ 171758 w 940118"/>
                    <a:gd name="connsiteY35" fmla="*/ 347295 h 1580197"/>
                    <a:gd name="connsiteX36" fmla="*/ 171778 w 940118"/>
                    <a:gd name="connsiteY36" fmla="*/ 347270 h 1580197"/>
                    <a:gd name="connsiteX37" fmla="*/ 161925 w 940118"/>
                    <a:gd name="connsiteY37" fmla="*/ 341948 h 1580197"/>
                    <a:gd name="connsiteX38" fmla="*/ 227648 w 940118"/>
                    <a:gd name="connsiteY38" fmla="*/ 258128 h 1580197"/>
                    <a:gd name="connsiteX39" fmla="*/ 239906 w 940118"/>
                    <a:gd name="connsiteY39" fmla="*/ 264794 h 1580197"/>
                    <a:gd name="connsiteX40" fmla="*/ 240267 w 940118"/>
                    <a:gd name="connsiteY40" fmla="*/ 264453 h 1580197"/>
                    <a:gd name="connsiteX41" fmla="*/ 228600 w 940118"/>
                    <a:gd name="connsiteY41" fmla="*/ 258128 h 1580197"/>
                    <a:gd name="connsiteX42" fmla="*/ 242888 w 940118"/>
                    <a:gd name="connsiteY42" fmla="*/ 241935 h 1580197"/>
                    <a:gd name="connsiteX43" fmla="*/ 287315 w 940118"/>
                    <a:gd name="connsiteY43" fmla="*/ 198453 h 1580197"/>
                    <a:gd name="connsiteX44" fmla="*/ 286702 w 940118"/>
                    <a:gd name="connsiteY44" fmla="*/ 198120 h 1580197"/>
                    <a:gd name="connsiteX45" fmla="*/ 359092 w 940118"/>
                    <a:gd name="connsiteY45" fmla="*/ 140970 h 1580197"/>
                    <a:gd name="connsiteX46" fmla="*/ 378434 w 940118"/>
                    <a:gd name="connsiteY46" fmla="*/ 151488 h 1580197"/>
                    <a:gd name="connsiteX47" fmla="*/ 378837 w 940118"/>
                    <a:gd name="connsiteY47" fmla="*/ 151226 h 1580197"/>
                    <a:gd name="connsiteX48" fmla="*/ 360045 w 940118"/>
                    <a:gd name="connsiteY48" fmla="*/ 140970 h 1580197"/>
                    <a:gd name="connsiteX49" fmla="*/ 486263 w 940118"/>
                    <a:gd name="connsiteY49" fmla="*/ 68845 h 1580197"/>
                    <a:gd name="connsiteX50" fmla="*/ 485775 w 940118"/>
                    <a:gd name="connsiteY50" fmla="*/ 68580 h 1580197"/>
                    <a:gd name="connsiteX51" fmla="*/ 572452 w 940118"/>
                    <a:gd name="connsiteY51" fmla="*/ 32385 h 1580197"/>
                    <a:gd name="connsiteX52" fmla="*/ 595123 w 940118"/>
                    <a:gd name="connsiteY52" fmla="*/ 44713 h 1580197"/>
                    <a:gd name="connsiteX53" fmla="*/ 595672 w 940118"/>
                    <a:gd name="connsiteY53" fmla="*/ 44538 h 1580197"/>
                    <a:gd name="connsiteX54" fmla="*/ 573405 w 940118"/>
                    <a:gd name="connsiteY54" fmla="*/ 32385 h 1580197"/>
                    <a:gd name="connsiteX55" fmla="*/ 679133 w 940118"/>
                    <a:gd name="connsiteY55"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360045 w 940118"/>
                    <a:gd name="connsiteY45" fmla="*/ 140970 h 1580197"/>
                    <a:gd name="connsiteX46" fmla="*/ 486263 w 940118"/>
                    <a:gd name="connsiteY46" fmla="*/ 68845 h 1580197"/>
                    <a:gd name="connsiteX47" fmla="*/ 485775 w 940118"/>
                    <a:gd name="connsiteY47" fmla="*/ 68580 h 1580197"/>
                    <a:gd name="connsiteX48" fmla="*/ 572452 w 940118"/>
                    <a:gd name="connsiteY48" fmla="*/ 32385 h 1580197"/>
                    <a:gd name="connsiteX49" fmla="*/ 595123 w 940118"/>
                    <a:gd name="connsiteY49" fmla="*/ 44713 h 1580197"/>
                    <a:gd name="connsiteX50" fmla="*/ 595672 w 940118"/>
                    <a:gd name="connsiteY50" fmla="*/ 44538 h 1580197"/>
                    <a:gd name="connsiteX51" fmla="*/ 573405 w 940118"/>
                    <a:gd name="connsiteY51" fmla="*/ 32385 h 1580197"/>
                    <a:gd name="connsiteX52" fmla="*/ 679133 w 940118"/>
                    <a:gd name="connsiteY52"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360045 w 940118"/>
                    <a:gd name="connsiteY45" fmla="*/ 140970 h 1580197"/>
                    <a:gd name="connsiteX46" fmla="*/ 486263 w 940118"/>
                    <a:gd name="connsiteY46" fmla="*/ 68845 h 1580197"/>
                    <a:gd name="connsiteX47" fmla="*/ 485775 w 940118"/>
                    <a:gd name="connsiteY47" fmla="*/ 68580 h 1580197"/>
                    <a:gd name="connsiteX48" fmla="*/ 572452 w 940118"/>
                    <a:gd name="connsiteY48" fmla="*/ 32385 h 1580197"/>
                    <a:gd name="connsiteX49" fmla="*/ 595123 w 940118"/>
                    <a:gd name="connsiteY49" fmla="*/ 44713 h 1580197"/>
                    <a:gd name="connsiteX50" fmla="*/ 573405 w 940118"/>
                    <a:gd name="connsiteY50" fmla="*/ 32385 h 1580197"/>
                    <a:gd name="connsiteX51" fmla="*/ 679133 w 940118"/>
                    <a:gd name="connsiteY51"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486263 w 940118"/>
                    <a:gd name="connsiteY45" fmla="*/ 68845 h 1580197"/>
                    <a:gd name="connsiteX46" fmla="*/ 485775 w 940118"/>
                    <a:gd name="connsiteY46" fmla="*/ 68580 h 1580197"/>
                    <a:gd name="connsiteX47" fmla="*/ 572452 w 940118"/>
                    <a:gd name="connsiteY47" fmla="*/ 32385 h 1580197"/>
                    <a:gd name="connsiteX48" fmla="*/ 595123 w 940118"/>
                    <a:gd name="connsiteY48" fmla="*/ 44713 h 1580197"/>
                    <a:gd name="connsiteX49" fmla="*/ 573405 w 940118"/>
                    <a:gd name="connsiteY49" fmla="*/ 32385 h 1580197"/>
                    <a:gd name="connsiteX50" fmla="*/ 679133 w 940118"/>
                    <a:gd name="connsiteY50"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486263 w 940118"/>
                    <a:gd name="connsiteY44" fmla="*/ 68845 h 1580197"/>
                    <a:gd name="connsiteX45" fmla="*/ 485775 w 940118"/>
                    <a:gd name="connsiteY45" fmla="*/ 68580 h 1580197"/>
                    <a:gd name="connsiteX46" fmla="*/ 572452 w 940118"/>
                    <a:gd name="connsiteY46" fmla="*/ 32385 h 1580197"/>
                    <a:gd name="connsiteX47" fmla="*/ 595123 w 940118"/>
                    <a:gd name="connsiteY47" fmla="*/ 44713 h 1580197"/>
                    <a:gd name="connsiteX48" fmla="*/ 573405 w 940118"/>
                    <a:gd name="connsiteY48" fmla="*/ 32385 h 1580197"/>
                    <a:gd name="connsiteX49" fmla="*/ 679133 w 940118"/>
                    <a:gd name="connsiteY49"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486263 w 940118"/>
                    <a:gd name="connsiteY43" fmla="*/ 68845 h 1580197"/>
                    <a:gd name="connsiteX44" fmla="*/ 485775 w 940118"/>
                    <a:gd name="connsiteY44" fmla="*/ 68580 h 1580197"/>
                    <a:gd name="connsiteX45" fmla="*/ 572452 w 940118"/>
                    <a:gd name="connsiteY45" fmla="*/ 32385 h 1580197"/>
                    <a:gd name="connsiteX46" fmla="*/ 595123 w 940118"/>
                    <a:gd name="connsiteY46" fmla="*/ 44713 h 1580197"/>
                    <a:gd name="connsiteX47" fmla="*/ 573405 w 940118"/>
                    <a:gd name="connsiteY47" fmla="*/ 32385 h 1580197"/>
                    <a:gd name="connsiteX48" fmla="*/ 679133 w 940118"/>
                    <a:gd name="connsiteY48"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87315 w 940118"/>
                    <a:gd name="connsiteY39" fmla="*/ 198453 h 1580197"/>
                    <a:gd name="connsiteX40" fmla="*/ 286702 w 940118"/>
                    <a:gd name="connsiteY40" fmla="*/ 198120 h 1580197"/>
                    <a:gd name="connsiteX41" fmla="*/ 359092 w 940118"/>
                    <a:gd name="connsiteY41" fmla="*/ 140970 h 1580197"/>
                    <a:gd name="connsiteX42" fmla="*/ 486263 w 940118"/>
                    <a:gd name="connsiteY42" fmla="*/ 68845 h 1580197"/>
                    <a:gd name="connsiteX43" fmla="*/ 485775 w 940118"/>
                    <a:gd name="connsiteY43" fmla="*/ 68580 h 1580197"/>
                    <a:gd name="connsiteX44" fmla="*/ 572452 w 940118"/>
                    <a:gd name="connsiteY44" fmla="*/ 32385 h 1580197"/>
                    <a:gd name="connsiteX45" fmla="*/ 595123 w 940118"/>
                    <a:gd name="connsiteY45" fmla="*/ 44713 h 1580197"/>
                    <a:gd name="connsiteX46" fmla="*/ 573405 w 940118"/>
                    <a:gd name="connsiteY46" fmla="*/ 32385 h 1580197"/>
                    <a:gd name="connsiteX47" fmla="*/ 679133 w 940118"/>
                    <a:gd name="connsiteY47"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28600 w 940118"/>
                    <a:gd name="connsiteY37" fmla="*/ 258128 h 1580197"/>
                    <a:gd name="connsiteX38" fmla="*/ 287315 w 940118"/>
                    <a:gd name="connsiteY38" fmla="*/ 198453 h 1580197"/>
                    <a:gd name="connsiteX39" fmla="*/ 286702 w 940118"/>
                    <a:gd name="connsiteY39" fmla="*/ 198120 h 1580197"/>
                    <a:gd name="connsiteX40" fmla="*/ 359092 w 940118"/>
                    <a:gd name="connsiteY40" fmla="*/ 140970 h 1580197"/>
                    <a:gd name="connsiteX41" fmla="*/ 486263 w 940118"/>
                    <a:gd name="connsiteY41" fmla="*/ 68845 h 1580197"/>
                    <a:gd name="connsiteX42" fmla="*/ 485775 w 940118"/>
                    <a:gd name="connsiteY42" fmla="*/ 68580 h 1580197"/>
                    <a:gd name="connsiteX43" fmla="*/ 572452 w 940118"/>
                    <a:gd name="connsiteY43" fmla="*/ 32385 h 1580197"/>
                    <a:gd name="connsiteX44" fmla="*/ 595123 w 940118"/>
                    <a:gd name="connsiteY44" fmla="*/ 44713 h 1580197"/>
                    <a:gd name="connsiteX45" fmla="*/ 573405 w 940118"/>
                    <a:gd name="connsiteY45" fmla="*/ 32385 h 1580197"/>
                    <a:gd name="connsiteX46" fmla="*/ 679133 w 940118"/>
                    <a:gd name="connsiteY46"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87315 w 940118"/>
                    <a:gd name="connsiteY37" fmla="*/ 198453 h 1580197"/>
                    <a:gd name="connsiteX38" fmla="*/ 286702 w 940118"/>
                    <a:gd name="connsiteY38" fmla="*/ 198120 h 1580197"/>
                    <a:gd name="connsiteX39" fmla="*/ 359092 w 940118"/>
                    <a:gd name="connsiteY39" fmla="*/ 140970 h 1580197"/>
                    <a:gd name="connsiteX40" fmla="*/ 486263 w 940118"/>
                    <a:gd name="connsiteY40" fmla="*/ 68845 h 1580197"/>
                    <a:gd name="connsiteX41" fmla="*/ 485775 w 940118"/>
                    <a:gd name="connsiteY41" fmla="*/ 68580 h 1580197"/>
                    <a:gd name="connsiteX42" fmla="*/ 572452 w 940118"/>
                    <a:gd name="connsiteY42" fmla="*/ 32385 h 1580197"/>
                    <a:gd name="connsiteX43" fmla="*/ 595123 w 940118"/>
                    <a:gd name="connsiteY43" fmla="*/ 44713 h 1580197"/>
                    <a:gd name="connsiteX44" fmla="*/ 573405 w 940118"/>
                    <a:gd name="connsiteY44" fmla="*/ 32385 h 1580197"/>
                    <a:gd name="connsiteX45" fmla="*/ 679133 w 940118"/>
                    <a:gd name="connsiteY45"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87315 w 940118"/>
                    <a:gd name="connsiteY36" fmla="*/ 198453 h 1580197"/>
                    <a:gd name="connsiteX37" fmla="*/ 286702 w 940118"/>
                    <a:gd name="connsiteY37" fmla="*/ 198120 h 1580197"/>
                    <a:gd name="connsiteX38" fmla="*/ 359092 w 940118"/>
                    <a:gd name="connsiteY38" fmla="*/ 140970 h 1580197"/>
                    <a:gd name="connsiteX39" fmla="*/ 486263 w 940118"/>
                    <a:gd name="connsiteY39" fmla="*/ 68845 h 1580197"/>
                    <a:gd name="connsiteX40" fmla="*/ 485775 w 940118"/>
                    <a:gd name="connsiteY40" fmla="*/ 68580 h 1580197"/>
                    <a:gd name="connsiteX41" fmla="*/ 572452 w 940118"/>
                    <a:gd name="connsiteY41" fmla="*/ 32385 h 1580197"/>
                    <a:gd name="connsiteX42" fmla="*/ 595123 w 940118"/>
                    <a:gd name="connsiteY42" fmla="*/ 44713 h 1580197"/>
                    <a:gd name="connsiteX43" fmla="*/ 573405 w 940118"/>
                    <a:gd name="connsiteY43" fmla="*/ 32385 h 1580197"/>
                    <a:gd name="connsiteX44" fmla="*/ 679133 w 940118"/>
                    <a:gd name="connsiteY44"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61925 w 940118"/>
                    <a:gd name="connsiteY33" fmla="*/ 341948 h 1580197"/>
                    <a:gd name="connsiteX34" fmla="*/ 227648 w 940118"/>
                    <a:gd name="connsiteY34" fmla="*/ 258128 h 1580197"/>
                    <a:gd name="connsiteX35" fmla="*/ 287315 w 940118"/>
                    <a:gd name="connsiteY35" fmla="*/ 198453 h 1580197"/>
                    <a:gd name="connsiteX36" fmla="*/ 286702 w 940118"/>
                    <a:gd name="connsiteY36" fmla="*/ 198120 h 1580197"/>
                    <a:gd name="connsiteX37" fmla="*/ 359092 w 940118"/>
                    <a:gd name="connsiteY37" fmla="*/ 140970 h 1580197"/>
                    <a:gd name="connsiteX38" fmla="*/ 486263 w 940118"/>
                    <a:gd name="connsiteY38" fmla="*/ 68845 h 1580197"/>
                    <a:gd name="connsiteX39" fmla="*/ 485775 w 940118"/>
                    <a:gd name="connsiteY39" fmla="*/ 68580 h 1580197"/>
                    <a:gd name="connsiteX40" fmla="*/ 572452 w 940118"/>
                    <a:gd name="connsiteY40" fmla="*/ 32385 h 1580197"/>
                    <a:gd name="connsiteX41" fmla="*/ 595123 w 940118"/>
                    <a:gd name="connsiteY41" fmla="*/ 44713 h 1580197"/>
                    <a:gd name="connsiteX42" fmla="*/ 573405 w 940118"/>
                    <a:gd name="connsiteY42" fmla="*/ 32385 h 1580197"/>
                    <a:gd name="connsiteX43" fmla="*/ 679133 w 940118"/>
                    <a:gd name="connsiteY43"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227648 w 940118"/>
                    <a:gd name="connsiteY33" fmla="*/ 258128 h 1580197"/>
                    <a:gd name="connsiteX34" fmla="*/ 287315 w 940118"/>
                    <a:gd name="connsiteY34" fmla="*/ 198453 h 1580197"/>
                    <a:gd name="connsiteX35" fmla="*/ 286702 w 940118"/>
                    <a:gd name="connsiteY35" fmla="*/ 198120 h 1580197"/>
                    <a:gd name="connsiteX36" fmla="*/ 359092 w 940118"/>
                    <a:gd name="connsiteY36" fmla="*/ 140970 h 1580197"/>
                    <a:gd name="connsiteX37" fmla="*/ 486263 w 940118"/>
                    <a:gd name="connsiteY37" fmla="*/ 68845 h 1580197"/>
                    <a:gd name="connsiteX38" fmla="*/ 485775 w 940118"/>
                    <a:gd name="connsiteY38" fmla="*/ 68580 h 1580197"/>
                    <a:gd name="connsiteX39" fmla="*/ 572452 w 940118"/>
                    <a:gd name="connsiteY39" fmla="*/ 32385 h 1580197"/>
                    <a:gd name="connsiteX40" fmla="*/ 595123 w 940118"/>
                    <a:gd name="connsiteY40" fmla="*/ 44713 h 1580197"/>
                    <a:gd name="connsiteX41" fmla="*/ 573405 w 940118"/>
                    <a:gd name="connsiteY41" fmla="*/ 32385 h 1580197"/>
                    <a:gd name="connsiteX42" fmla="*/ 679133 w 940118"/>
                    <a:gd name="connsiteY42"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227648 w 940118"/>
                    <a:gd name="connsiteY32" fmla="*/ 258128 h 1580197"/>
                    <a:gd name="connsiteX33" fmla="*/ 287315 w 940118"/>
                    <a:gd name="connsiteY33" fmla="*/ 198453 h 1580197"/>
                    <a:gd name="connsiteX34" fmla="*/ 286702 w 940118"/>
                    <a:gd name="connsiteY34" fmla="*/ 198120 h 1580197"/>
                    <a:gd name="connsiteX35" fmla="*/ 359092 w 940118"/>
                    <a:gd name="connsiteY35" fmla="*/ 140970 h 1580197"/>
                    <a:gd name="connsiteX36" fmla="*/ 486263 w 940118"/>
                    <a:gd name="connsiteY36" fmla="*/ 68845 h 1580197"/>
                    <a:gd name="connsiteX37" fmla="*/ 485775 w 940118"/>
                    <a:gd name="connsiteY37" fmla="*/ 68580 h 1580197"/>
                    <a:gd name="connsiteX38" fmla="*/ 572452 w 940118"/>
                    <a:gd name="connsiteY38" fmla="*/ 32385 h 1580197"/>
                    <a:gd name="connsiteX39" fmla="*/ 595123 w 940118"/>
                    <a:gd name="connsiteY39" fmla="*/ 44713 h 1580197"/>
                    <a:gd name="connsiteX40" fmla="*/ 573405 w 940118"/>
                    <a:gd name="connsiteY40" fmla="*/ 32385 h 1580197"/>
                    <a:gd name="connsiteX41" fmla="*/ 679133 w 940118"/>
                    <a:gd name="connsiteY41"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286702 w 940118"/>
                    <a:gd name="connsiteY33" fmla="*/ 198120 h 1580197"/>
                    <a:gd name="connsiteX34" fmla="*/ 359092 w 940118"/>
                    <a:gd name="connsiteY34" fmla="*/ 140970 h 1580197"/>
                    <a:gd name="connsiteX35" fmla="*/ 486263 w 940118"/>
                    <a:gd name="connsiteY35" fmla="*/ 68845 h 1580197"/>
                    <a:gd name="connsiteX36" fmla="*/ 485775 w 940118"/>
                    <a:gd name="connsiteY36" fmla="*/ 68580 h 1580197"/>
                    <a:gd name="connsiteX37" fmla="*/ 572452 w 940118"/>
                    <a:gd name="connsiteY37" fmla="*/ 32385 h 1580197"/>
                    <a:gd name="connsiteX38" fmla="*/ 595123 w 940118"/>
                    <a:gd name="connsiteY38" fmla="*/ 44713 h 1580197"/>
                    <a:gd name="connsiteX39" fmla="*/ 573405 w 940118"/>
                    <a:gd name="connsiteY39" fmla="*/ 32385 h 1580197"/>
                    <a:gd name="connsiteX40" fmla="*/ 679133 w 940118"/>
                    <a:gd name="connsiteY40"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359092 w 940118"/>
                    <a:gd name="connsiteY33" fmla="*/ 140970 h 1580197"/>
                    <a:gd name="connsiteX34" fmla="*/ 486263 w 940118"/>
                    <a:gd name="connsiteY34" fmla="*/ 68845 h 1580197"/>
                    <a:gd name="connsiteX35" fmla="*/ 485775 w 940118"/>
                    <a:gd name="connsiteY35" fmla="*/ 68580 h 1580197"/>
                    <a:gd name="connsiteX36" fmla="*/ 572452 w 940118"/>
                    <a:gd name="connsiteY36" fmla="*/ 32385 h 1580197"/>
                    <a:gd name="connsiteX37" fmla="*/ 595123 w 940118"/>
                    <a:gd name="connsiteY37" fmla="*/ 44713 h 1580197"/>
                    <a:gd name="connsiteX38" fmla="*/ 573405 w 940118"/>
                    <a:gd name="connsiteY38" fmla="*/ 32385 h 1580197"/>
                    <a:gd name="connsiteX39" fmla="*/ 679133 w 940118"/>
                    <a:gd name="connsiteY39"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359092 w 940118"/>
                    <a:gd name="connsiteY33" fmla="*/ 140970 h 1580197"/>
                    <a:gd name="connsiteX34" fmla="*/ 486263 w 940118"/>
                    <a:gd name="connsiteY34" fmla="*/ 68845 h 1580197"/>
                    <a:gd name="connsiteX35" fmla="*/ 485775 w 940118"/>
                    <a:gd name="connsiteY35" fmla="*/ 68580 h 1580197"/>
                    <a:gd name="connsiteX36" fmla="*/ 572452 w 940118"/>
                    <a:gd name="connsiteY36" fmla="*/ 32385 h 1580197"/>
                    <a:gd name="connsiteX37" fmla="*/ 573405 w 940118"/>
                    <a:gd name="connsiteY37" fmla="*/ 32385 h 1580197"/>
                    <a:gd name="connsiteX38" fmla="*/ 679133 w 940118"/>
                    <a:gd name="connsiteY38"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488633 w 940118"/>
                    <a:gd name="connsiteY8" fmla="*/ 399098 h 1580197"/>
                    <a:gd name="connsiteX9" fmla="*/ 488633 w 940118"/>
                    <a:gd name="connsiteY9" fmla="*/ 400050 h 1580197"/>
                    <a:gd name="connsiteX10" fmla="*/ 422910 w 940118"/>
                    <a:gd name="connsiteY10" fmla="*/ 482918 h 1580197"/>
                    <a:gd name="connsiteX11" fmla="*/ 422910 w 940118"/>
                    <a:gd name="connsiteY11" fmla="*/ 483870 h 1580197"/>
                    <a:gd name="connsiteX12" fmla="*/ 367665 w 940118"/>
                    <a:gd name="connsiteY12" fmla="*/ 572453 h 1580197"/>
                    <a:gd name="connsiteX13" fmla="*/ 368618 w 940118"/>
                    <a:gd name="connsiteY13" fmla="*/ 573405 h 1580197"/>
                    <a:gd name="connsiteX14" fmla="*/ 317183 w 940118"/>
                    <a:gd name="connsiteY14" fmla="*/ 684847 h 1580197"/>
                    <a:gd name="connsiteX15" fmla="*/ 305241 w 940118"/>
                    <a:gd name="connsiteY15" fmla="*/ 678329 h 1580197"/>
                    <a:gd name="connsiteX16" fmla="*/ 305235 w 940118"/>
                    <a:gd name="connsiteY16" fmla="*/ 678350 h 1580197"/>
                    <a:gd name="connsiteX17" fmla="*/ 317183 w 940118"/>
                    <a:gd name="connsiteY17" fmla="*/ 684847 h 1580197"/>
                    <a:gd name="connsiteX18" fmla="*/ 260985 w 940118"/>
                    <a:gd name="connsiteY18" fmla="*/ 1014413 h 1580197"/>
                    <a:gd name="connsiteX19" fmla="*/ 342900 w 940118"/>
                    <a:gd name="connsiteY19" fmla="*/ 1373505 h 1580197"/>
                    <a:gd name="connsiteX20" fmla="*/ 546735 w 940118"/>
                    <a:gd name="connsiteY20" fmla="*/ 1580197 h 1580197"/>
                    <a:gd name="connsiteX21" fmla="*/ 285750 w 940118"/>
                    <a:gd name="connsiteY21" fmla="*/ 1438275 h 1580197"/>
                    <a:gd name="connsiteX22" fmla="*/ 81915 w 940118"/>
                    <a:gd name="connsiteY22" fmla="*/ 1231583 h 1580197"/>
                    <a:gd name="connsiteX23" fmla="*/ 0 w 940118"/>
                    <a:gd name="connsiteY23" fmla="*/ 872490 h 1580197"/>
                    <a:gd name="connsiteX24" fmla="*/ 56197 w 940118"/>
                    <a:gd name="connsiteY24" fmla="*/ 542925 h 1580197"/>
                    <a:gd name="connsiteX25" fmla="*/ 62441 w 940118"/>
                    <a:gd name="connsiteY25" fmla="*/ 546321 h 1580197"/>
                    <a:gd name="connsiteX26" fmla="*/ 62617 w 940118"/>
                    <a:gd name="connsiteY26" fmla="*/ 545909 h 1580197"/>
                    <a:gd name="connsiteX27" fmla="*/ 57150 w 940118"/>
                    <a:gd name="connsiteY27" fmla="*/ 542925 h 1580197"/>
                    <a:gd name="connsiteX28" fmla="*/ 107444 w 940118"/>
                    <a:gd name="connsiteY28" fmla="*/ 431896 h 1580197"/>
                    <a:gd name="connsiteX29" fmla="*/ 106680 w 940118"/>
                    <a:gd name="connsiteY29" fmla="*/ 431483 h 1580197"/>
                    <a:gd name="connsiteX30" fmla="*/ 227648 w 940118"/>
                    <a:gd name="connsiteY30" fmla="*/ 258128 h 1580197"/>
                    <a:gd name="connsiteX31" fmla="*/ 287315 w 940118"/>
                    <a:gd name="connsiteY31" fmla="*/ 198453 h 1580197"/>
                    <a:gd name="connsiteX32" fmla="*/ 359092 w 940118"/>
                    <a:gd name="connsiteY32" fmla="*/ 140970 h 1580197"/>
                    <a:gd name="connsiteX33" fmla="*/ 486263 w 940118"/>
                    <a:gd name="connsiteY33" fmla="*/ 68845 h 1580197"/>
                    <a:gd name="connsiteX34" fmla="*/ 485775 w 940118"/>
                    <a:gd name="connsiteY34" fmla="*/ 68580 h 1580197"/>
                    <a:gd name="connsiteX35" fmla="*/ 572452 w 940118"/>
                    <a:gd name="connsiteY35" fmla="*/ 32385 h 1580197"/>
                    <a:gd name="connsiteX36" fmla="*/ 573405 w 940118"/>
                    <a:gd name="connsiteY36" fmla="*/ 32385 h 1580197"/>
                    <a:gd name="connsiteX37" fmla="*/ 679133 w 940118"/>
                    <a:gd name="connsiteY37"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488633 w 940118"/>
                    <a:gd name="connsiteY8" fmla="*/ 399098 h 1580197"/>
                    <a:gd name="connsiteX9" fmla="*/ 488633 w 940118"/>
                    <a:gd name="connsiteY9" fmla="*/ 400050 h 1580197"/>
                    <a:gd name="connsiteX10" fmla="*/ 422910 w 940118"/>
                    <a:gd name="connsiteY10" fmla="*/ 482918 h 1580197"/>
                    <a:gd name="connsiteX11" fmla="*/ 422910 w 940118"/>
                    <a:gd name="connsiteY11" fmla="*/ 483870 h 1580197"/>
                    <a:gd name="connsiteX12" fmla="*/ 367665 w 940118"/>
                    <a:gd name="connsiteY12" fmla="*/ 572453 h 1580197"/>
                    <a:gd name="connsiteX13" fmla="*/ 368618 w 940118"/>
                    <a:gd name="connsiteY13" fmla="*/ 573405 h 1580197"/>
                    <a:gd name="connsiteX14" fmla="*/ 317183 w 940118"/>
                    <a:gd name="connsiteY14" fmla="*/ 684847 h 1580197"/>
                    <a:gd name="connsiteX15" fmla="*/ 305241 w 940118"/>
                    <a:gd name="connsiteY15" fmla="*/ 678329 h 1580197"/>
                    <a:gd name="connsiteX16" fmla="*/ 317183 w 940118"/>
                    <a:gd name="connsiteY16" fmla="*/ 684847 h 1580197"/>
                    <a:gd name="connsiteX17" fmla="*/ 260985 w 940118"/>
                    <a:gd name="connsiteY17" fmla="*/ 1014413 h 1580197"/>
                    <a:gd name="connsiteX18" fmla="*/ 342900 w 940118"/>
                    <a:gd name="connsiteY18" fmla="*/ 1373505 h 1580197"/>
                    <a:gd name="connsiteX19" fmla="*/ 546735 w 940118"/>
                    <a:gd name="connsiteY19" fmla="*/ 1580197 h 1580197"/>
                    <a:gd name="connsiteX20" fmla="*/ 285750 w 940118"/>
                    <a:gd name="connsiteY20" fmla="*/ 1438275 h 1580197"/>
                    <a:gd name="connsiteX21" fmla="*/ 81915 w 940118"/>
                    <a:gd name="connsiteY21" fmla="*/ 1231583 h 1580197"/>
                    <a:gd name="connsiteX22" fmla="*/ 0 w 940118"/>
                    <a:gd name="connsiteY22" fmla="*/ 872490 h 1580197"/>
                    <a:gd name="connsiteX23" fmla="*/ 56197 w 940118"/>
                    <a:gd name="connsiteY23" fmla="*/ 542925 h 1580197"/>
                    <a:gd name="connsiteX24" fmla="*/ 62441 w 940118"/>
                    <a:gd name="connsiteY24" fmla="*/ 546321 h 1580197"/>
                    <a:gd name="connsiteX25" fmla="*/ 62617 w 940118"/>
                    <a:gd name="connsiteY25" fmla="*/ 545909 h 1580197"/>
                    <a:gd name="connsiteX26" fmla="*/ 57150 w 940118"/>
                    <a:gd name="connsiteY26" fmla="*/ 542925 h 1580197"/>
                    <a:gd name="connsiteX27" fmla="*/ 107444 w 940118"/>
                    <a:gd name="connsiteY27" fmla="*/ 431896 h 1580197"/>
                    <a:gd name="connsiteX28" fmla="*/ 106680 w 940118"/>
                    <a:gd name="connsiteY28" fmla="*/ 431483 h 1580197"/>
                    <a:gd name="connsiteX29" fmla="*/ 227648 w 940118"/>
                    <a:gd name="connsiteY29" fmla="*/ 258128 h 1580197"/>
                    <a:gd name="connsiteX30" fmla="*/ 287315 w 940118"/>
                    <a:gd name="connsiteY30" fmla="*/ 198453 h 1580197"/>
                    <a:gd name="connsiteX31" fmla="*/ 359092 w 940118"/>
                    <a:gd name="connsiteY31" fmla="*/ 140970 h 1580197"/>
                    <a:gd name="connsiteX32" fmla="*/ 486263 w 940118"/>
                    <a:gd name="connsiteY32" fmla="*/ 68845 h 1580197"/>
                    <a:gd name="connsiteX33" fmla="*/ 485775 w 940118"/>
                    <a:gd name="connsiteY33" fmla="*/ 68580 h 1580197"/>
                    <a:gd name="connsiteX34" fmla="*/ 572452 w 940118"/>
                    <a:gd name="connsiteY34" fmla="*/ 32385 h 1580197"/>
                    <a:gd name="connsiteX35" fmla="*/ 573405 w 940118"/>
                    <a:gd name="connsiteY35" fmla="*/ 32385 h 1580197"/>
                    <a:gd name="connsiteX36" fmla="*/ 679133 w 940118"/>
                    <a:gd name="connsiteY36" fmla="*/ 0 h 158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40118" h="1580197">
                      <a:moveTo>
                        <a:pt x="679133" y="0"/>
                      </a:moveTo>
                      <a:lnTo>
                        <a:pt x="940118" y="140970"/>
                      </a:lnTo>
                      <a:lnTo>
                        <a:pt x="747299" y="210278"/>
                      </a:lnTo>
                      <a:lnTo>
                        <a:pt x="747713" y="210503"/>
                      </a:lnTo>
                      <a:cubicBezTo>
                        <a:pt x="701040" y="232410"/>
                        <a:pt x="658178" y="256223"/>
                        <a:pt x="620078" y="282893"/>
                      </a:cubicBezTo>
                      <a:lnTo>
                        <a:pt x="620077" y="282893"/>
                      </a:lnTo>
                      <a:lnTo>
                        <a:pt x="548076" y="339736"/>
                      </a:lnTo>
                      <a:lnTo>
                        <a:pt x="548640" y="340043"/>
                      </a:lnTo>
                      <a:cubicBezTo>
                        <a:pt x="538733" y="349937"/>
                        <a:pt x="498634" y="389097"/>
                        <a:pt x="488633" y="399098"/>
                      </a:cubicBezTo>
                      <a:lnTo>
                        <a:pt x="488633" y="400050"/>
                      </a:lnTo>
                      <a:cubicBezTo>
                        <a:pt x="464820" y="426720"/>
                        <a:pt x="442913" y="454343"/>
                        <a:pt x="422910" y="482918"/>
                      </a:cubicBezTo>
                      <a:lnTo>
                        <a:pt x="422910" y="483870"/>
                      </a:lnTo>
                      <a:cubicBezTo>
                        <a:pt x="402908" y="512445"/>
                        <a:pt x="383858" y="541973"/>
                        <a:pt x="367665" y="572453"/>
                      </a:cubicBezTo>
                      <a:lnTo>
                        <a:pt x="368618" y="573405"/>
                      </a:lnTo>
                      <a:cubicBezTo>
                        <a:pt x="347663" y="608647"/>
                        <a:pt x="331470" y="645795"/>
                        <a:pt x="317183" y="684847"/>
                      </a:cubicBezTo>
                      <a:lnTo>
                        <a:pt x="305241" y="678329"/>
                      </a:lnTo>
                      <a:lnTo>
                        <a:pt x="317183" y="684847"/>
                      </a:lnTo>
                      <a:cubicBezTo>
                        <a:pt x="280035" y="786765"/>
                        <a:pt x="260985" y="896303"/>
                        <a:pt x="260985" y="1014413"/>
                      </a:cubicBezTo>
                      <a:cubicBezTo>
                        <a:pt x="260985" y="1152525"/>
                        <a:pt x="287655" y="1272540"/>
                        <a:pt x="342900" y="1373505"/>
                      </a:cubicBezTo>
                      <a:cubicBezTo>
                        <a:pt x="391478" y="1463993"/>
                        <a:pt x="460058" y="1532572"/>
                        <a:pt x="546735" y="1580197"/>
                      </a:cubicBezTo>
                      <a:lnTo>
                        <a:pt x="285750" y="1438275"/>
                      </a:lnTo>
                      <a:cubicBezTo>
                        <a:pt x="199073" y="1390650"/>
                        <a:pt x="130493" y="1322070"/>
                        <a:pt x="81915" y="1231583"/>
                      </a:cubicBezTo>
                      <a:cubicBezTo>
                        <a:pt x="27622" y="1130618"/>
                        <a:pt x="0" y="1010603"/>
                        <a:pt x="0" y="872490"/>
                      </a:cubicBezTo>
                      <a:cubicBezTo>
                        <a:pt x="0" y="754380"/>
                        <a:pt x="19050" y="644842"/>
                        <a:pt x="56197" y="542925"/>
                      </a:cubicBezTo>
                      <a:lnTo>
                        <a:pt x="62441" y="546321"/>
                      </a:lnTo>
                      <a:cubicBezTo>
                        <a:pt x="62500" y="546184"/>
                        <a:pt x="62558" y="546046"/>
                        <a:pt x="62617" y="545909"/>
                      </a:cubicBezTo>
                      <a:lnTo>
                        <a:pt x="57150" y="542925"/>
                      </a:lnTo>
                      <a:lnTo>
                        <a:pt x="107444" y="431896"/>
                      </a:lnTo>
                      <a:lnTo>
                        <a:pt x="106680" y="431483"/>
                      </a:lnTo>
                      <a:cubicBezTo>
                        <a:pt x="126714" y="402522"/>
                        <a:pt x="197542" y="296966"/>
                        <a:pt x="227648" y="258128"/>
                      </a:cubicBezTo>
                      <a:lnTo>
                        <a:pt x="287315" y="198453"/>
                      </a:lnTo>
                      <a:lnTo>
                        <a:pt x="359092" y="140970"/>
                      </a:lnTo>
                      <a:lnTo>
                        <a:pt x="486263" y="68845"/>
                      </a:lnTo>
                      <a:lnTo>
                        <a:pt x="485775" y="68580"/>
                      </a:lnTo>
                      <a:cubicBezTo>
                        <a:pt x="513398" y="55245"/>
                        <a:pt x="541973" y="43815"/>
                        <a:pt x="572452" y="32385"/>
                      </a:cubicBezTo>
                      <a:lnTo>
                        <a:pt x="573405" y="32385"/>
                      </a:lnTo>
                      <a:lnTo>
                        <a:pt x="679133" y="0"/>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102" name="Freeform: Shape 101">
                  <a:extLst>
                    <a:ext uri="{FF2B5EF4-FFF2-40B4-BE49-F238E27FC236}">
                      <a16:creationId xmlns="" xmlns:a16="http://schemas.microsoft.com/office/drawing/2014/main" id="{689940E3-41B4-407C-A403-D52373191327}"/>
                    </a:ext>
                  </a:extLst>
                </p:cNvPr>
                <p:cNvSpPr/>
                <p:nvPr/>
              </p:nvSpPr>
              <p:spPr>
                <a:xfrm>
                  <a:off x="2714531" y="1811829"/>
                  <a:ext cx="257174" cy="304801"/>
                </a:xfrm>
                <a:custGeom>
                  <a:avLst/>
                  <a:gdLst>
                    <a:gd name="connsiteX0" fmla="*/ 260985 w 257175"/>
                    <a:gd name="connsiteY0" fmla="*/ 311468 h 304800"/>
                    <a:gd name="connsiteX1" fmla="*/ 0 w 257175"/>
                    <a:gd name="connsiteY1" fmla="*/ 170497 h 304800"/>
                    <a:gd name="connsiteX2" fmla="*/ 952 w 257175"/>
                    <a:gd name="connsiteY2" fmla="*/ 0 h 304800"/>
                    <a:gd name="connsiteX3" fmla="*/ 260985 w 257175"/>
                    <a:gd name="connsiteY3" fmla="*/ 140970 h 304800"/>
                  </a:gdLst>
                  <a:ahLst/>
                  <a:cxnLst>
                    <a:cxn ang="0">
                      <a:pos x="connsiteX0" y="connsiteY0"/>
                    </a:cxn>
                    <a:cxn ang="0">
                      <a:pos x="connsiteX1" y="connsiteY1"/>
                    </a:cxn>
                    <a:cxn ang="0">
                      <a:pos x="connsiteX2" y="connsiteY2"/>
                    </a:cxn>
                    <a:cxn ang="0">
                      <a:pos x="connsiteX3" y="connsiteY3"/>
                    </a:cxn>
                  </a:cxnLst>
                  <a:rect l="l" t="t" r="r" b="b"/>
                  <a:pathLst>
                    <a:path w="257175" h="304800">
                      <a:moveTo>
                        <a:pt x="260985" y="311468"/>
                      </a:moveTo>
                      <a:lnTo>
                        <a:pt x="0" y="170497"/>
                      </a:lnTo>
                      <a:lnTo>
                        <a:pt x="952" y="0"/>
                      </a:lnTo>
                      <a:lnTo>
                        <a:pt x="260985" y="140970"/>
                      </a:lnTo>
                      <a:close/>
                    </a:path>
                  </a:pathLst>
                </a:custGeom>
                <a:grpFill/>
                <a:ln w="9525" cap="flat">
                  <a:noFill/>
                  <a:prstDash val="solid"/>
                  <a:miter/>
                </a:ln>
              </p:spPr>
              <p:txBody>
                <a:bodyPr rtlCol="0" anchor="ctr"/>
                <a:lstStyle/>
                <a:p>
                  <a:endParaRPr lang="en-US" sz="1350" dirty="0">
                    <a:solidFill>
                      <a:prstClr val="black"/>
                    </a:solidFill>
                  </a:endParaRPr>
                </a:p>
              </p:txBody>
            </p:sp>
          </p:grpSp>
        </p:grpSp>
      </p:grpSp>
      <p:grpSp>
        <p:nvGrpSpPr>
          <p:cNvPr id="130" name="Group 129">
            <a:extLst>
              <a:ext uri="{FF2B5EF4-FFF2-40B4-BE49-F238E27FC236}">
                <a16:creationId xmlns="" xmlns:a16="http://schemas.microsoft.com/office/drawing/2014/main" id="{6455E06B-1F39-4435-A88E-49A0BEE4344E}"/>
              </a:ext>
            </a:extLst>
          </p:cNvPr>
          <p:cNvGrpSpPr/>
          <p:nvPr/>
        </p:nvGrpSpPr>
        <p:grpSpPr>
          <a:xfrm>
            <a:off x="835671" y="4613596"/>
            <a:ext cx="432480" cy="909674"/>
            <a:chOff x="3554538" y="3240653"/>
            <a:chExt cx="1265482" cy="2661804"/>
          </a:xfrm>
        </p:grpSpPr>
        <p:cxnSp>
          <p:nvCxnSpPr>
            <p:cNvPr id="131" name="Straight Connector 130">
              <a:extLst>
                <a:ext uri="{FF2B5EF4-FFF2-40B4-BE49-F238E27FC236}">
                  <a16:creationId xmlns="" xmlns:a16="http://schemas.microsoft.com/office/drawing/2014/main" id="{85E4F8CF-89FD-4BEC-9A6B-746AC0CFA7A5}"/>
                </a:ext>
              </a:extLst>
            </p:cNvPr>
            <p:cNvCxnSpPr>
              <a:cxnSpLocks/>
            </p:cNvCxnSpPr>
            <p:nvPr/>
          </p:nvCxnSpPr>
          <p:spPr>
            <a:xfrm flipH="1" flipV="1">
              <a:off x="4030920" y="4338371"/>
              <a:ext cx="141951" cy="656633"/>
            </a:xfrm>
            <a:prstGeom prst="line">
              <a:avLst/>
            </a:prstGeom>
            <a:ln w="9525">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 xmlns:a16="http://schemas.microsoft.com/office/drawing/2014/main" id="{16E3B0A3-9898-4F02-8B45-6F8FC64036F8}"/>
                </a:ext>
              </a:extLst>
            </p:cNvPr>
            <p:cNvCxnSpPr>
              <a:cxnSpLocks/>
            </p:cNvCxnSpPr>
            <p:nvPr/>
          </p:nvCxnSpPr>
          <p:spPr>
            <a:xfrm flipV="1">
              <a:off x="4195355" y="4338370"/>
              <a:ext cx="112673" cy="649542"/>
            </a:xfrm>
            <a:prstGeom prst="line">
              <a:avLst/>
            </a:prstGeom>
            <a:ln w="9525">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 xmlns:a16="http://schemas.microsoft.com/office/drawing/2014/main" id="{6DFF3308-04DB-4E73-8358-096F74C4545D}"/>
                </a:ext>
              </a:extLst>
            </p:cNvPr>
            <p:cNvCxnSpPr>
              <a:cxnSpLocks/>
            </p:cNvCxnSpPr>
            <p:nvPr/>
          </p:nvCxnSpPr>
          <p:spPr>
            <a:xfrm flipV="1">
              <a:off x="4179779" y="4275415"/>
              <a:ext cx="0" cy="712498"/>
            </a:xfrm>
            <a:prstGeom prst="line">
              <a:avLst/>
            </a:prstGeom>
            <a:ln w="9525">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grpSp>
          <p:nvGrpSpPr>
            <p:cNvPr id="134" name="Group 133">
              <a:extLst>
                <a:ext uri="{FF2B5EF4-FFF2-40B4-BE49-F238E27FC236}">
                  <a16:creationId xmlns="" xmlns:a16="http://schemas.microsoft.com/office/drawing/2014/main" id="{346BC297-A507-4854-B0C2-20FBF761D2B3}"/>
                </a:ext>
              </a:extLst>
            </p:cNvPr>
            <p:cNvGrpSpPr/>
            <p:nvPr userDrawn="1"/>
          </p:nvGrpSpPr>
          <p:grpSpPr>
            <a:xfrm>
              <a:off x="3554538" y="3240653"/>
              <a:ext cx="1265482" cy="1261388"/>
              <a:chOff x="3839004" y="3765377"/>
              <a:chExt cx="714810" cy="712498"/>
            </a:xfrm>
          </p:grpSpPr>
          <p:sp>
            <p:nvSpPr>
              <p:cNvPr id="154" name="Freeform: Shape 153">
                <a:extLst>
                  <a:ext uri="{FF2B5EF4-FFF2-40B4-BE49-F238E27FC236}">
                    <a16:creationId xmlns="" xmlns:a16="http://schemas.microsoft.com/office/drawing/2014/main" id="{233BF2A0-2247-4157-B685-518331BDE6CB}"/>
                  </a:ext>
                </a:extLst>
              </p:cNvPr>
              <p:cNvSpPr/>
              <p:nvPr/>
            </p:nvSpPr>
            <p:spPr>
              <a:xfrm>
                <a:off x="3839004" y="3765377"/>
                <a:ext cx="361641" cy="71249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25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sp>
            <p:nvSpPr>
              <p:cNvPr id="155" name="Freeform: Shape 154">
                <a:extLst>
                  <a:ext uri="{FF2B5EF4-FFF2-40B4-BE49-F238E27FC236}">
                    <a16:creationId xmlns="" xmlns:a16="http://schemas.microsoft.com/office/drawing/2014/main" id="{D7ADAAD4-B6D4-4BF7-A974-DAB39978061A}"/>
                  </a:ext>
                </a:extLst>
              </p:cNvPr>
              <p:cNvSpPr/>
              <p:nvPr/>
            </p:nvSpPr>
            <p:spPr>
              <a:xfrm flipH="1">
                <a:off x="4192173" y="3765377"/>
                <a:ext cx="361641" cy="71249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5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sp>
            <p:nvSpPr>
              <p:cNvPr id="156" name="Freeform: Shape 155">
                <a:extLst>
                  <a:ext uri="{FF2B5EF4-FFF2-40B4-BE49-F238E27FC236}">
                    <a16:creationId xmlns="" xmlns:a16="http://schemas.microsoft.com/office/drawing/2014/main" id="{7B491406-69C2-44DB-A5CD-88D8D1BEF0CF}"/>
                  </a:ext>
                </a:extLst>
              </p:cNvPr>
              <p:cNvSpPr/>
              <p:nvPr/>
            </p:nvSpPr>
            <p:spPr>
              <a:xfrm flipH="1">
                <a:off x="4193875" y="3765377"/>
                <a:ext cx="216287" cy="71249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0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sp>
            <p:nvSpPr>
              <p:cNvPr id="157" name="Freeform: Shape 156">
                <a:extLst>
                  <a:ext uri="{FF2B5EF4-FFF2-40B4-BE49-F238E27FC236}">
                    <a16:creationId xmlns="" xmlns:a16="http://schemas.microsoft.com/office/drawing/2014/main" id="{73F74B2A-3CC0-4FB6-9B7E-2720B932037C}"/>
                  </a:ext>
                </a:extLst>
              </p:cNvPr>
              <p:cNvSpPr/>
              <p:nvPr/>
            </p:nvSpPr>
            <p:spPr>
              <a:xfrm>
                <a:off x="3982656" y="3765377"/>
                <a:ext cx="216287" cy="71249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30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solidFill>
                    <a:prstClr val="black"/>
                  </a:solidFill>
                </a:endParaRPr>
              </a:p>
            </p:txBody>
          </p:sp>
        </p:grpSp>
        <p:grpSp>
          <p:nvGrpSpPr>
            <p:cNvPr id="135" name="Group 134">
              <a:extLst>
                <a:ext uri="{FF2B5EF4-FFF2-40B4-BE49-F238E27FC236}">
                  <a16:creationId xmlns="" xmlns:a16="http://schemas.microsoft.com/office/drawing/2014/main" id="{61A2B3D3-0BBA-407F-AE8C-CE2700182DA1}"/>
                </a:ext>
              </a:extLst>
            </p:cNvPr>
            <p:cNvGrpSpPr/>
            <p:nvPr/>
          </p:nvGrpSpPr>
          <p:grpSpPr>
            <a:xfrm>
              <a:off x="3932377" y="4966662"/>
              <a:ext cx="506449" cy="935795"/>
              <a:chOff x="12470968" y="4604322"/>
              <a:chExt cx="839142" cy="1550531"/>
            </a:xfrm>
          </p:grpSpPr>
          <p:grpSp>
            <p:nvGrpSpPr>
              <p:cNvPr id="136" name="Group 135">
                <a:extLst>
                  <a:ext uri="{FF2B5EF4-FFF2-40B4-BE49-F238E27FC236}">
                    <a16:creationId xmlns="" xmlns:a16="http://schemas.microsoft.com/office/drawing/2014/main" id="{DD14744D-0284-4519-A44A-80CAFA613277}"/>
                  </a:ext>
                </a:extLst>
              </p:cNvPr>
              <p:cNvGrpSpPr/>
              <p:nvPr/>
            </p:nvGrpSpPr>
            <p:grpSpPr>
              <a:xfrm>
                <a:off x="12710801" y="4604322"/>
                <a:ext cx="471270" cy="1549314"/>
                <a:chOff x="2541356" y="1774680"/>
                <a:chExt cx="1106202" cy="3636668"/>
              </a:xfrm>
              <a:solidFill>
                <a:schemeClr val="bg1">
                  <a:lumMod val="75000"/>
                </a:schemeClr>
              </a:solidFill>
            </p:grpSpPr>
            <p:sp>
              <p:nvSpPr>
                <p:cNvPr id="143" name="Freeform: Shape 142">
                  <a:extLst>
                    <a:ext uri="{FF2B5EF4-FFF2-40B4-BE49-F238E27FC236}">
                      <a16:creationId xmlns="" xmlns:a16="http://schemas.microsoft.com/office/drawing/2014/main" id="{8B7D02ED-1A26-4E8B-8912-6DDD6822FD36}"/>
                    </a:ext>
                  </a:extLst>
                </p:cNvPr>
                <p:cNvSpPr/>
                <p:nvPr/>
              </p:nvSpPr>
              <p:spPr>
                <a:xfrm>
                  <a:off x="2571096" y="4597937"/>
                  <a:ext cx="402336" cy="182880"/>
                </a:xfrm>
                <a:custGeom>
                  <a:avLst/>
                  <a:gdLst>
                    <a:gd name="connsiteX0" fmla="*/ 62916 w 3480752"/>
                    <a:gd name="connsiteY0" fmla="*/ 34213 h 1560620"/>
                    <a:gd name="connsiteX1" fmla="*/ 114391 w 3480752"/>
                    <a:gd name="connsiteY1" fmla="*/ 57191 h 1560620"/>
                    <a:gd name="connsiteX2" fmla="*/ 694512 w 3480752"/>
                    <a:gd name="connsiteY2" fmla="*/ 277806 h 1560620"/>
                    <a:gd name="connsiteX3" fmla="*/ 784810 w 3480752"/>
                    <a:gd name="connsiteY3" fmla="*/ 326909 h 1560620"/>
                    <a:gd name="connsiteX4" fmla="*/ 786764 w 3480752"/>
                    <a:gd name="connsiteY4" fmla="*/ 323526 h 1560620"/>
                    <a:gd name="connsiteX5" fmla="*/ 702687 w 3480752"/>
                    <a:gd name="connsiteY5" fmla="*/ 277806 h 1560620"/>
                    <a:gd name="connsiteX6" fmla="*/ 833420 w 3480752"/>
                    <a:gd name="connsiteY6" fmla="*/ 310489 h 1560620"/>
                    <a:gd name="connsiteX7" fmla="*/ 1241959 w 3480752"/>
                    <a:gd name="connsiteY7" fmla="*/ 343172 h 1560620"/>
                    <a:gd name="connsiteX8" fmla="*/ 3480752 w 3480752"/>
                    <a:gd name="connsiteY8" fmla="*/ 1560620 h 1560620"/>
                    <a:gd name="connsiteX9" fmla="*/ 3064038 w 3480752"/>
                    <a:gd name="connsiteY9" fmla="*/ 1527929 h 1560620"/>
                    <a:gd name="connsiteX10" fmla="*/ 3057133 w 3480752"/>
                    <a:gd name="connsiteY10" fmla="*/ 1524163 h 1560620"/>
                    <a:gd name="connsiteX11" fmla="*/ 2941481 w 3480752"/>
                    <a:gd name="connsiteY11" fmla="*/ 1495246 h 1560620"/>
                    <a:gd name="connsiteX12" fmla="*/ 2881754 w 3480752"/>
                    <a:gd name="connsiteY12" fmla="*/ 1462767 h 1560620"/>
                    <a:gd name="connsiteX13" fmla="*/ 2879802 w 3480752"/>
                    <a:gd name="connsiteY13" fmla="*/ 1466146 h 1560620"/>
                    <a:gd name="connsiteX14" fmla="*/ 2933314 w 3480752"/>
                    <a:gd name="connsiteY14" fmla="*/ 1495246 h 1560620"/>
                    <a:gd name="connsiteX15" fmla="*/ 2353185 w 3480752"/>
                    <a:gd name="connsiteY15" fmla="*/ 1274639 h 1560620"/>
                    <a:gd name="connsiteX16" fmla="*/ 2238794 w 3480752"/>
                    <a:gd name="connsiteY16" fmla="*/ 1217440 h 1560620"/>
                    <a:gd name="connsiteX17" fmla="*/ 0 w 3480752"/>
                    <a:gd name="connsiteY17" fmla="*/ 0 h 1560620"/>
                    <a:gd name="connsiteX18" fmla="*/ 62916 w 3480752"/>
                    <a:gd name="connsiteY18" fmla="*/ 34213 h 1560620"/>
                    <a:gd name="connsiteX19" fmla="*/ 57199 w 3480752"/>
                    <a:gd name="connsiteY19" fmla="*/ 31661 h 1560620"/>
                    <a:gd name="connsiteX20" fmla="*/ 0 w 3480752"/>
                    <a:gd name="connsiteY20"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84810 w 3480752"/>
                    <a:gd name="connsiteY3" fmla="*/ 326909 h 1560620"/>
                    <a:gd name="connsiteX4" fmla="*/ 702687 w 3480752"/>
                    <a:gd name="connsiteY4" fmla="*/ 277806 h 1560620"/>
                    <a:gd name="connsiteX5" fmla="*/ 833420 w 3480752"/>
                    <a:gd name="connsiteY5" fmla="*/ 310489 h 1560620"/>
                    <a:gd name="connsiteX6" fmla="*/ 1241959 w 3480752"/>
                    <a:gd name="connsiteY6" fmla="*/ 343172 h 1560620"/>
                    <a:gd name="connsiteX7" fmla="*/ 3480752 w 3480752"/>
                    <a:gd name="connsiteY7" fmla="*/ 1560620 h 1560620"/>
                    <a:gd name="connsiteX8" fmla="*/ 3064038 w 3480752"/>
                    <a:gd name="connsiteY8" fmla="*/ 1527929 h 1560620"/>
                    <a:gd name="connsiteX9" fmla="*/ 3057133 w 3480752"/>
                    <a:gd name="connsiteY9" fmla="*/ 1524163 h 1560620"/>
                    <a:gd name="connsiteX10" fmla="*/ 2941481 w 3480752"/>
                    <a:gd name="connsiteY10" fmla="*/ 1495246 h 1560620"/>
                    <a:gd name="connsiteX11" fmla="*/ 2881754 w 3480752"/>
                    <a:gd name="connsiteY11" fmla="*/ 1462767 h 1560620"/>
                    <a:gd name="connsiteX12" fmla="*/ 2879802 w 3480752"/>
                    <a:gd name="connsiteY12" fmla="*/ 1466146 h 1560620"/>
                    <a:gd name="connsiteX13" fmla="*/ 2933314 w 3480752"/>
                    <a:gd name="connsiteY13" fmla="*/ 1495246 h 1560620"/>
                    <a:gd name="connsiteX14" fmla="*/ 2353185 w 3480752"/>
                    <a:gd name="connsiteY14" fmla="*/ 1274639 h 1560620"/>
                    <a:gd name="connsiteX15" fmla="*/ 2238794 w 3480752"/>
                    <a:gd name="connsiteY15" fmla="*/ 1217440 h 1560620"/>
                    <a:gd name="connsiteX16" fmla="*/ 62916 w 3480752"/>
                    <a:gd name="connsiteY16" fmla="*/ 34213 h 1560620"/>
                    <a:gd name="connsiteX17" fmla="*/ 0 w 3480752"/>
                    <a:gd name="connsiteY17" fmla="*/ 0 h 1560620"/>
                    <a:gd name="connsiteX18" fmla="*/ 62916 w 3480752"/>
                    <a:gd name="connsiteY18" fmla="*/ 34213 h 1560620"/>
                    <a:gd name="connsiteX19" fmla="*/ 57199 w 3480752"/>
                    <a:gd name="connsiteY19" fmla="*/ 31661 h 1560620"/>
                    <a:gd name="connsiteX20" fmla="*/ 0 w 3480752"/>
                    <a:gd name="connsiteY20"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881754 w 3480752"/>
                    <a:gd name="connsiteY10" fmla="*/ 1462767 h 1560620"/>
                    <a:gd name="connsiteX11" fmla="*/ 2879802 w 3480752"/>
                    <a:gd name="connsiteY11" fmla="*/ 1466146 h 1560620"/>
                    <a:gd name="connsiteX12" fmla="*/ 2933314 w 3480752"/>
                    <a:gd name="connsiteY12" fmla="*/ 1495246 h 1560620"/>
                    <a:gd name="connsiteX13" fmla="*/ 2353185 w 3480752"/>
                    <a:gd name="connsiteY13" fmla="*/ 1274639 h 1560620"/>
                    <a:gd name="connsiteX14" fmla="*/ 2238794 w 3480752"/>
                    <a:gd name="connsiteY14" fmla="*/ 1217440 h 1560620"/>
                    <a:gd name="connsiteX15" fmla="*/ 62916 w 3480752"/>
                    <a:gd name="connsiteY15" fmla="*/ 34213 h 1560620"/>
                    <a:gd name="connsiteX16" fmla="*/ 0 w 3480752"/>
                    <a:gd name="connsiteY16" fmla="*/ 0 h 1560620"/>
                    <a:gd name="connsiteX17" fmla="*/ 62916 w 3480752"/>
                    <a:gd name="connsiteY17" fmla="*/ 34213 h 1560620"/>
                    <a:gd name="connsiteX18" fmla="*/ 57199 w 3480752"/>
                    <a:gd name="connsiteY18" fmla="*/ 31661 h 1560620"/>
                    <a:gd name="connsiteX19" fmla="*/ 0 w 3480752"/>
                    <a:gd name="connsiteY19"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881754 w 3480752"/>
                    <a:gd name="connsiteY10" fmla="*/ 1462767 h 1560620"/>
                    <a:gd name="connsiteX11" fmla="*/ 2933314 w 3480752"/>
                    <a:gd name="connsiteY11" fmla="*/ 1495246 h 1560620"/>
                    <a:gd name="connsiteX12" fmla="*/ 2353185 w 3480752"/>
                    <a:gd name="connsiteY12" fmla="*/ 1274639 h 1560620"/>
                    <a:gd name="connsiteX13" fmla="*/ 2238794 w 3480752"/>
                    <a:gd name="connsiteY13" fmla="*/ 1217440 h 1560620"/>
                    <a:gd name="connsiteX14" fmla="*/ 62916 w 3480752"/>
                    <a:gd name="connsiteY14" fmla="*/ 34213 h 1560620"/>
                    <a:gd name="connsiteX15" fmla="*/ 0 w 3480752"/>
                    <a:gd name="connsiteY15" fmla="*/ 0 h 1560620"/>
                    <a:gd name="connsiteX16" fmla="*/ 62916 w 3480752"/>
                    <a:gd name="connsiteY16" fmla="*/ 34213 h 1560620"/>
                    <a:gd name="connsiteX17" fmla="*/ 57199 w 3480752"/>
                    <a:gd name="connsiteY17" fmla="*/ 31661 h 1560620"/>
                    <a:gd name="connsiteX18" fmla="*/ 0 w 3480752"/>
                    <a:gd name="connsiteY18"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933314 w 3480752"/>
                    <a:gd name="connsiteY10" fmla="*/ 1495246 h 1560620"/>
                    <a:gd name="connsiteX11" fmla="*/ 2353185 w 3480752"/>
                    <a:gd name="connsiteY11" fmla="*/ 1274639 h 1560620"/>
                    <a:gd name="connsiteX12" fmla="*/ 2238794 w 3480752"/>
                    <a:gd name="connsiteY12" fmla="*/ 1217440 h 1560620"/>
                    <a:gd name="connsiteX13" fmla="*/ 62916 w 3480752"/>
                    <a:gd name="connsiteY13" fmla="*/ 34213 h 1560620"/>
                    <a:gd name="connsiteX14" fmla="*/ 0 w 3480752"/>
                    <a:gd name="connsiteY14" fmla="*/ 0 h 1560620"/>
                    <a:gd name="connsiteX15" fmla="*/ 62916 w 3480752"/>
                    <a:gd name="connsiteY15" fmla="*/ 34213 h 1560620"/>
                    <a:gd name="connsiteX16" fmla="*/ 57199 w 3480752"/>
                    <a:gd name="connsiteY16" fmla="*/ 31661 h 1560620"/>
                    <a:gd name="connsiteX17" fmla="*/ 0 w 3480752"/>
                    <a:gd name="connsiteY17" fmla="*/ 0 h 1560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80752" h="1560620">
                      <a:moveTo>
                        <a:pt x="62916" y="34213"/>
                      </a:moveTo>
                      <a:lnTo>
                        <a:pt x="114391" y="57191"/>
                      </a:lnTo>
                      <a:cubicBezTo>
                        <a:pt x="302323" y="147074"/>
                        <a:pt x="498413" y="220606"/>
                        <a:pt x="694512" y="277806"/>
                      </a:cubicBezTo>
                      <a:lnTo>
                        <a:pt x="702687" y="277806"/>
                      </a:lnTo>
                      <a:cubicBezTo>
                        <a:pt x="743545" y="285981"/>
                        <a:pt x="784395" y="302314"/>
                        <a:pt x="833420" y="310489"/>
                      </a:cubicBezTo>
                      <a:lnTo>
                        <a:pt x="1241959" y="343172"/>
                      </a:lnTo>
                      <a:lnTo>
                        <a:pt x="3480752" y="1560620"/>
                      </a:lnTo>
                      <a:lnTo>
                        <a:pt x="3064038" y="1527929"/>
                      </a:lnTo>
                      <a:lnTo>
                        <a:pt x="3057133" y="1524163"/>
                      </a:lnTo>
                      <a:lnTo>
                        <a:pt x="2941481" y="1495246"/>
                      </a:lnTo>
                      <a:lnTo>
                        <a:pt x="2933314" y="1495246"/>
                      </a:lnTo>
                      <a:cubicBezTo>
                        <a:pt x="2737215" y="1446221"/>
                        <a:pt x="2541108" y="1372688"/>
                        <a:pt x="2353185" y="1274639"/>
                      </a:cubicBezTo>
                      <a:cubicBezTo>
                        <a:pt x="2312335" y="1258298"/>
                        <a:pt x="2279652" y="1241956"/>
                        <a:pt x="2238794" y="1217440"/>
                      </a:cubicBezTo>
                      <a:lnTo>
                        <a:pt x="62916" y="34213"/>
                      </a:lnTo>
                      <a:close/>
                      <a:moveTo>
                        <a:pt x="0" y="0"/>
                      </a:moveTo>
                      <a:lnTo>
                        <a:pt x="62916" y="34213"/>
                      </a:lnTo>
                      <a:lnTo>
                        <a:pt x="57199" y="31661"/>
                      </a:lnTo>
                      <a:cubicBezTo>
                        <a:pt x="38815" y="22469"/>
                        <a:pt x="20429" y="12254"/>
                        <a:pt x="0" y="0"/>
                      </a:cubicBezTo>
                      <a:close/>
                    </a:path>
                  </a:pathLst>
                </a:custGeom>
                <a:grpFill/>
                <a:ln w="9525" cap="flat">
                  <a:noFill/>
                  <a:prstDash val="solid"/>
                  <a:miter/>
                </a:ln>
              </p:spPr>
              <p:txBody>
                <a:bodyPr rtlCol="0" anchor="ctr"/>
                <a:lstStyle/>
                <a:p>
                  <a:endParaRPr lang="en-US" sz="1350" dirty="0">
                    <a:solidFill>
                      <a:prstClr val="black"/>
                    </a:solidFill>
                  </a:endParaRPr>
                </a:p>
              </p:txBody>
            </p:sp>
            <p:sp>
              <p:nvSpPr>
                <p:cNvPr id="144" name="Freeform: Shape 143">
                  <a:extLst>
                    <a:ext uri="{FF2B5EF4-FFF2-40B4-BE49-F238E27FC236}">
                      <a16:creationId xmlns="" xmlns:a16="http://schemas.microsoft.com/office/drawing/2014/main" id="{8E8DB34B-B88D-4347-B321-7D8FAF44FA1B}"/>
                    </a:ext>
                  </a:extLst>
                </p:cNvPr>
                <p:cNvSpPr/>
                <p:nvPr/>
              </p:nvSpPr>
              <p:spPr>
                <a:xfrm>
                  <a:off x="3023223" y="4576005"/>
                  <a:ext cx="257175" cy="133350"/>
                </a:xfrm>
                <a:custGeom>
                  <a:avLst/>
                  <a:gdLst>
                    <a:gd name="connsiteX0" fmla="*/ 260032 w 257175"/>
                    <a:gd name="connsiteY0" fmla="*/ 141922 h 133350"/>
                    <a:gd name="connsiteX1" fmla="*/ 0 w 257175"/>
                    <a:gd name="connsiteY1" fmla="*/ 0 h 133350"/>
                    <a:gd name="connsiteX2" fmla="*/ 952 w 257175"/>
                    <a:gd name="connsiteY2" fmla="*/ 0 h 133350"/>
                    <a:gd name="connsiteX3" fmla="*/ 260032 w 257175"/>
                    <a:gd name="connsiteY3" fmla="*/ 141922 h 133350"/>
                    <a:gd name="connsiteX4" fmla="*/ 260032 w 257175"/>
                    <a:gd name="connsiteY4" fmla="*/ 141922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133350">
                      <a:moveTo>
                        <a:pt x="260032" y="141922"/>
                      </a:moveTo>
                      <a:lnTo>
                        <a:pt x="0" y="0"/>
                      </a:lnTo>
                      <a:cubicBezTo>
                        <a:pt x="0" y="0"/>
                        <a:pt x="952" y="0"/>
                        <a:pt x="952" y="0"/>
                      </a:cubicBezTo>
                      <a:lnTo>
                        <a:pt x="260032" y="141922"/>
                      </a:lnTo>
                      <a:cubicBezTo>
                        <a:pt x="260985" y="141922"/>
                        <a:pt x="260985" y="141922"/>
                        <a:pt x="260032" y="141922"/>
                      </a:cubicBezTo>
                    </a:path>
                  </a:pathLst>
                </a:custGeom>
                <a:grpFill/>
                <a:ln w="9525" cap="flat">
                  <a:noFill/>
                  <a:prstDash val="solid"/>
                  <a:miter/>
                </a:ln>
              </p:spPr>
              <p:txBody>
                <a:bodyPr rtlCol="0" anchor="ctr"/>
                <a:lstStyle/>
                <a:p>
                  <a:endParaRPr lang="en-US" sz="1350" dirty="0">
                    <a:solidFill>
                      <a:prstClr val="black"/>
                    </a:solidFill>
                  </a:endParaRPr>
                </a:p>
              </p:txBody>
            </p:sp>
            <p:sp>
              <p:nvSpPr>
                <p:cNvPr id="145" name="Freeform: Shape 144">
                  <a:extLst>
                    <a:ext uri="{FF2B5EF4-FFF2-40B4-BE49-F238E27FC236}">
                      <a16:creationId xmlns="" xmlns:a16="http://schemas.microsoft.com/office/drawing/2014/main" id="{7872BA3E-8AD2-4FD0-99B8-768D5AE20E0D}"/>
                    </a:ext>
                  </a:extLst>
                </p:cNvPr>
                <p:cNvSpPr/>
                <p:nvPr/>
              </p:nvSpPr>
              <p:spPr>
                <a:xfrm>
                  <a:off x="2706138" y="4925573"/>
                  <a:ext cx="257175" cy="485775"/>
                </a:xfrm>
                <a:custGeom>
                  <a:avLst/>
                  <a:gdLst>
                    <a:gd name="connsiteX0" fmla="*/ 260033 w 257175"/>
                    <a:gd name="connsiteY0" fmla="*/ 486727 h 485775"/>
                    <a:gd name="connsiteX1" fmla="*/ 0 w 257175"/>
                    <a:gd name="connsiteY1" fmla="*/ 344805 h 485775"/>
                    <a:gd name="connsiteX2" fmla="*/ 953 w 257175"/>
                    <a:gd name="connsiteY2" fmla="*/ 0 h 485775"/>
                    <a:gd name="connsiteX3" fmla="*/ 260985 w 257175"/>
                    <a:gd name="connsiteY3" fmla="*/ 141922 h 485775"/>
                  </a:gdLst>
                  <a:ahLst/>
                  <a:cxnLst>
                    <a:cxn ang="0">
                      <a:pos x="connsiteX0" y="connsiteY0"/>
                    </a:cxn>
                    <a:cxn ang="0">
                      <a:pos x="connsiteX1" y="connsiteY1"/>
                    </a:cxn>
                    <a:cxn ang="0">
                      <a:pos x="connsiteX2" y="connsiteY2"/>
                    </a:cxn>
                    <a:cxn ang="0">
                      <a:pos x="connsiteX3" y="connsiteY3"/>
                    </a:cxn>
                  </a:cxnLst>
                  <a:rect l="l" t="t" r="r" b="b"/>
                  <a:pathLst>
                    <a:path w="257175" h="485775">
                      <a:moveTo>
                        <a:pt x="260033" y="486727"/>
                      </a:moveTo>
                      <a:lnTo>
                        <a:pt x="0" y="344805"/>
                      </a:lnTo>
                      <a:lnTo>
                        <a:pt x="953" y="0"/>
                      </a:lnTo>
                      <a:lnTo>
                        <a:pt x="260985" y="141922"/>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146" name="Freeform: Shape 145">
                  <a:extLst>
                    <a:ext uri="{FF2B5EF4-FFF2-40B4-BE49-F238E27FC236}">
                      <a16:creationId xmlns="" xmlns:a16="http://schemas.microsoft.com/office/drawing/2014/main" id="{943D25C2-FE71-4163-9186-5BD8047B96F7}"/>
                    </a:ext>
                  </a:extLst>
                </p:cNvPr>
                <p:cNvSpPr/>
                <p:nvPr/>
              </p:nvSpPr>
              <p:spPr>
                <a:xfrm>
                  <a:off x="2987522" y="3640652"/>
                  <a:ext cx="660036" cy="1102854"/>
                </a:xfrm>
                <a:custGeom>
                  <a:avLst/>
                  <a:gdLst>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451949 w 661035"/>
                    <a:gd name="connsiteY9" fmla="*/ 914906 h 1099185"/>
                    <a:gd name="connsiteX10" fmla="*/ 500063 w 661035"/>
                    <a:gd name="connsiteY10" fmla="*/ 941070 h 1099185"/>
                    <a:gd name="connsiteX11" fmla="*/ 451485 w 661035"/>
                    <a:gd name="connsiteY11" fmla="*/ 989648 h 1099185"/>
                    <a:gd name="connsiteX12" fmla="*/ 396629 w 661035"/>
                    <a:gd name="connsiteY12" fmla="*/ 1033155 h 1099185"/>
                    <a:gd name="connsiteX13" fmla="*/ 397193 w 661035"/>
                    <a:gd name="connsiteY13" fmla="*/ 1033462 h 1099185"/>
                    <a:gd name="connsiteX14" fmla="*/ 320041 w 661035"/>
                    <a:gd name="connsiteY14" fmla="*/ 1076325 h 1099185"/>
                    <a:gd name="connsiteX15" fmla="*/ 291343 w 661035"/>
                    <a:gd name="connsiteY15" fmla="*/ 1060767 h 1099185"/>
                    <a:gd name="connsiteX16" fmla="*/ 290403 w 661035"/>
                    <a:gd name="connsiteY16" fmla="*/ 1061621 h 1099185"/>
                    <a:gd name="connsiteX17" fmla="*/ 319088 w 661035"/>
                    <a:gd name="connsiteY17" fmla="*/ 1077277 h 1099185"/>
                    <a:gd name="connsiteX18" fmla="*/ 260985 w 661035"/>
                    <a:gd name="connsiteY18" fmla="*/ 1099185 h 1099185"/>
                    <a:gd name="connsiteX19" fmla="*/ 0 w 661035"/>
                    <a:gd name="connsiteY19" fmla="*/ 957262 h 1099185"/>
                    <a:gd name="connsiteX20" fmla="*/ 59055 w 661035"/>
                    <a:gd name="connsiteY20" fmla="*/ 935355 h 1099185"/>
                    <a:gd name="connsiteX21" fmla="*/ 284314 w 661035"/>
                    <a:gd name="connsiteY21" fmla="*/ 1058298 h 1099185"/>
                    <a:gd name="connsiteX22" fmla="*/ 284516 w 661035"/>
                    <a:gd name="connsiteY22" fmla="*/ 1057066 h 1099185"/>
                    <a:gd name="connsiteX23" fmla="*/ 60008 w 661035"/>
                    <a:gd name="connsiteY23" fmla="*/ 935355 h 1099185"/>
                    <a:gd name="connsiteX24" fmla="*/ 135745 w 661035"/>
                    <a:gd name="connsiteY24" fmla="*/ 891807 h 1099185"/>
                    <a:gd name="connsiteX25" fmla="*/ 135255 w 661035"/>
                    <a:gd name="connsiteY25" fmla="*/ 891540 h 1099185"/>
                    <a:gd name="connsiteX26" fmla="*/ 190500 w 661035"/>
                    <a:gd name="connsiteY26" fmla="*/ 847725 h 1099185"/>
                    <a:gd name="connsiteX27" fmla="*/ 239078 w 661035"/>
                    <a:gd name="connsiteY27" fmla="*/ 799148 h 1099185"/>
                    <a:gd name="connsiteX28" fmla="*/ 319738 w 661035"/>
                    <a:gd name="connsiteY28" fmla="*/ 843010 h 1099185"/>
                    <a:gd name="connsiteX29" fmla="*/ 319882 w 661035"/>
                    <a:gd name="connsiteY29" fmla="*/ 842137 h 1099185"/>
                    <a:gd name="connsiteX30" fmla="*/ 239078 w 661035"/>
                    <a:gd name="connsiteY30" fmla="*/ 798196 h 1099185"/>
                    <a:gd name="connsiteX31" fmla="*/ 277307 w 661035"/>
                    <a:gd name="connsiteY31" fmla="*/ 750642 h 1099185"/>
                    <a:gd name="connsiteX32" fmla="*/ 277178 w 661035"/>
                    <a:gd name="connsiteY32" fmla="*/ 750571 h 1099185"/>
                    <a:gd name="connsiteX33" fmla="*/ 284798 w 661035"/>
                    <a:gd name="connsiteY33" fmla="*/ 740093 h 1099185"/>
                    <a:gd name="connsiteX34" fmla="*/ 323850 w 661035"/>
                    <a:gd name="connsiteY34" fmla="*/ 676275 h 1099185"/>
                    <a:gd name="connsiteX35" fmla="*/ 359092 w 661035"/>
                    <a:gd name="connsiteY35" fmla="*/ 597218 h 1099185"/>
                    <a:gd name="connsiteX36" fmla="*/ 220980 w 661035"/>
                    <a:gd name="connsiteY36" fmla="*/ 0 h 1099185"/>
                    <a:gd name="connsiteX37" fmla="*/ 481965 w 661035"/>
                    <a:gd name="connsiteY37" fmla="*/ 141922 h 1099185"/>
                    <a:gd name="connsiteX38" fmla="*/ 575310 w 661035"/>
                    <a:gd name="connsiteY38" fmla="*/ 214313 h 1099185"/>
                    <a:gd name="connsiteX39" fmla="*/ 661035 w 661035"/>
                    <a:gd name="connsiteY39" fmla="*/ 504825 h 1099185"/>
                    <a:gd name="connsiteX40" fmla="*/ 621030 w 661035"/>
                    <a:gd name="connsiteY40" fmla="*/ 739140 h 1099185"/>
                    <a:gd name="connsiteX41" fmla="*/ 360045 w 661035"/>
                    <a:gd name="connsiteY41" fmla="*/ 597218 h 1099185"/>
                    <a:gd name="connsiteX42" fmla="*/ 400050 w 661035"/>
                    <a:gd name="connsiteY42" fmla="*/ 362902 h 1099185"/>
                    <a:gd name="connsiteX43" fmla="*/ 314325 w 661035"/>
                    <a:gd name="connsiteY43" fmla="*/ 72390 h 1099185"/>
                    <a:gd name="connsiteX44" fmla="*/ 220980 w 661035"/>
                    <a:gd name="connsiteY44"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451949 w 661035"/>
                    <a:gd name="connsiteY9" fmla="*/ 914906 h 1099185"/>
                    <a:gd name="connsiteX10" fmla="*/ 500063 w 661035"/>
                    <a:gd name="connsiteY10" fmla="*/ 941070 h 1099185"/>
                    <a:gd name="connsiteX11" fmla="*/ 451485 w 661035"/>
                    <a:gd name="connsiteY11" fmla="*/ 989648 h 1099185"/>
                    <a:gd name="connsiteX12" fmla="*/ 396629 w 661035"/>
                    <a:gd name="connsiteY12" fmla="*/ 1033155 h 1099185"/>
                    <a:gd name="connsiteX13" fmla="*/ 397193 w 661035"/>
                    <a:gd name="connsiteY13" fmla="*/ 1033462 h 1099185"/>
                    <a:gd name="connsiteX14" fmla="*/ 320041 w 661035"/>
                    <a:gd name="connsiteY14" fmla="*/ 1076325 h 1099185"/>
                    <a:gd name="connsiteX15" fmla="*/ 291343 w 661035"/>
                    <a:gd name="connsiteY15" fmla="*/ 1060767 h 1099185"/>
                    <a:gd name="connsiteX16" fmla="*/ 290403 w 661035"/>
                    <a:gd name="connsiteY16" fmla="*/ 1061621 h 1099185"/>
                    <a:gd name="connsiteX17" fmla="*/ 319088 w 661035"/>
                    <a:gd name="connsiteY17" fmla="*/ 1077277 h 1099185"/>
                    <a:gd name="connsiteX18" fmla="*/ 260985 w 661035"/>
                    <a:gd name="connsiteY18" fmla="*/ 1099185 h 1099185"/>
                    <a:gd name="connsiteX19" fmla="*/ 0 w 661035"/>
                    <a:gd name="connsiteY19" fmla="*/ 957262 h 1099185"/>
                    <a:gd name="connsiteX20" fmla="*/ 59055 w 661035"/>
                    <a:gd name="connsiteY20" fmla="*/ 935355 h 1099185"/>
                    <a:gd name="connsiteX21" fmla="*/ 284314 w 661035"/>
                    <a:gd name="connsiteY21" fmla="*/ 1058298 h 1099185"/>
                    <a:gd name="connsiteX22" fmla="*/ 284516 w 661035"/>
                    <a:gd name="connsiteY22" fmla="*/ 1057066 h 1099185"/>
                    <a:gd name="connsiteX23" fmla="*/ 60008 w 661035"/>
                    <a:gd name="connsiteY23" fmla="*/ 935355 h 1099185"/>
                    <a:gd name="connsiteX24" fmla="*/ 135745 w 661035"/>
                    <a:gd name="connsiteY24" fmla="*/ 891807 h 1099185"/>
                    <a:gd name="connsiteX25" fmla="*/ 135255 w 661035"/>
                    <a:gd name="connsiteY25" fmla="*/ 891540 h 1099185"/>
                    <a:gd name="connsiteX26" fmla="*/ 190500 w 661035"/>
                    <a:gd name="connsiteY26" fmla="*/ 847725 h 1099185"/>
                    <a:gd name="connsiteX27" fmla="*/ 239078 w 661035"/>
                    <a:gd name="connsiteY27" fmla="*/ 799148 h 1099185"/>
                    <a:gd name="connsiteX28" fmla="*/ 319738 w 661035"/>
                    <a:gd name="connsiteY28" fmla="*/ 843010 h 1099185"/>
                    <a:gd name="connsiteX29" fmla="*/ 239078 w 661035"/>
                    <a:gd name="connsiteY29" fmla="*/ 798196 h 1099185"/>
                    <a:gd name="connsiteX30" fmla="*/ 277307 w 661035"/>
                    <a:gd name="connsiteY30" fmla="*/ 750642 h 1099185"/>
                    <a:gd name="connsiteX31" fmla="*/ 277178 w 661035"/>
                    <a:gd name="connsiteY31" fmla="*/ 750571 h 1099185"/>
                    <a:gd name="connsiteX32" fmla="*/ 284798 w 661035"/>
                    <a:gd name="connsiteY32" fmla="*/ 740093 h 1099185"/>
                    <a:gd name="connsiteX33" fmla="*/ 323850 w 661035"/>
                    <a:gd name="connsiteY33" fmla="*/ 676275 h 1099185"/>
                    <a:gd name="connsiteX34" fmla="*/ 359092 w 661035"/>
                    <a:gd name="connsiteY34" fmla="*/ 597218 h 1099185"/>
                    <a:gd name="connsiteX35" fmla="*/ 220980 w 661035"/>
                    <a:gd name="connsiteY35" fmla="*/ 0 h 1099185"/>
                    <a:gd name="connsiteX36" fmla="*/ 481965 w 661035"/>
                    <a:gd name="connsiteY36" fmla="*/ 141922 h 1099185"/>
                    <a:gd name="connsiteX37" fmla="*/ 575310 w 661035"/>
                    <a:gd name="connsiteY37" fmla="*/ 214313 h 1099185"/>
                    <a:gd name="connsiteX38" fmla="*/ 661035 w 661035"/>
                    <a:gd name="connsiteY38" fmla="*/ 504825 h 1099185"/>
                    <a:gd name="connsiteX39" fmla="*/ 621030 w 661035"/>
                    <a:gd name="connsiteY39" fmla="*/ 739140 h 1099185"/>
                    <a:gd name="connsiteX40" fmla="*/ 360045 w 661035"/>
                    <a:gd name="connsiteY40" fmla="*/ 597218 h 1099185"/>
                    <a:gd name="connsiteX41" fmla="*/ 400050 w 661035"/>
                    <a:gd name="connsiteY41" fmla="*/ 362902 h 1099185"/>
                    <a:gd name="connsiteX42" fmla="*/ 314325 w 661035"/>
                    <a:gd name="connsiteY42" fmla="*/ 72390 h 1099185"/>
                    <a:gd name="connsiteX43" fmla="*/ 220980 w 661035"/>
                    <a:gd name="connsiteY43"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500063 w 661035"/>
                    <a:gd name="connsiteY9" fmla="*/ 941070 h 1099185"/>
                    <a:gd name="connsiteX10" fmla="*/ 451485 w 661035"/>
                    <a:gd name="connsiteY10" fmla="*/ 989648 h 1099185"/>
                    <a:gd name="connsiteX11" fmla="*/ 396629 w 661035"/>
                    <a:gd name="connsiteY11" fmla="*/ 1033155 h 1099185"/>
                    <a:gd name="connsiteX12" fmla="*/ 397193 w 661035"/>
                    <a:gd name="connsiteY12" fmla="*/ 1033462 h 1099185"/>
                    <a:gd name="connsiteX13" fmla="*/ 320041 w 661035"/>
                    <a:gd name="connsiteY13" fmla="*/ 1076325 h 1099185"/>
                    <a:gd name="connsiteX14" fmla="*/ 291343 w 661035"/>
                    <a:gd name="connsiteY14" fmla="*/ 1060767 h 1099185"/>
                    <a:gd name="connsiteX15" fmla="*/ 290403 w 661035"/>
                    <a:gd name="connsiteY15" fmla="*/ 1061621 h 1099185"/>
                    <a:gd name="connsiteX16" fmla="*/ 319088 w 661035"/>
                    <a:gd name="connsiteY16" fmla="*/ 1077277 h 1099185"/>
                    <a:gd name="connsiteX17" fmla="*/ 260985 w 661035"/>
                    <a:gd name="connsiteY17" fmla="*/ 1099185 h 1099185"/>
                    <a:gd name="connsiteX18" fmla="*/ 0 w 661035"/>
                    <a:gd name="connsiteY18" fmla="*/ 957262 h 1099185"/>
                    <a:gd name="connsiteX19" fmla="*/ 59055 w 661035"/>
                    <a:gd name="connsiteY19" fmla="*/ 935355 h 1099185"/>
                    <a:gd name="connsiteX20" fmla="*/ 284314 w 661035"/>
                    <a:gd name="connsiteY20" fmla="*/ 1058298 h 1099185"/>
                    <a:gd name="connsiteX21" fmla="*/ 284516 w 661035"/>
                    <a:gd name="connsiteY21" fmla="*/ 1057066 h 1099185"/>
                    <a:gd name="connsiteX22" fmla="*/ 60008 w 661035"/>
                    <a:gd name="connsiteY22" fmla="*/ 935355 h 1099185"/>
                    <a:gd name="connsiteX23" fmla="*/ 135745 w 661035"/>
                    <a:gd name="connsiteY23" fmla="*/ 891807 h 1099185"/>
                    <a:gd name="connsiteX24" fmla="*/ 135255 w 661035"/>
                    <a:gd name="connsiteY24" fmla="*/ 891540 h 1099185"/>
                    <a:gd name="connsiteX25" fmla="*/ 190500 w 661035"/>
                    <a:gd name="connsiteY25" fmla="*/ 847725 h 1099185"/>
                    <a:gd name="connsiteX26" fmla="*/ 239078 w 661035"/>
                    <a:gd name="connsiteY26" fmla="*/ 799148 h 1099185"/>
                    <a:gd name="connsiteX27" fmla="*/ 319738 w 661035"/>
                    <a:gd name="connsiteY27" fmla="*/ 843010 h 1099185"/>
                    <a:gd name="connsiteX28" fmla="*/ 239078 w 661035"/>
                    <a:gd name="connsiteY28" fmla="*/ 798196 h 1099185"/>
                    <a:gd name="connsiteX29" fmla="*/ 277307 w 661035"/>
                    <a:gd name="connsiteY29" fmla="*/ 750642 h 1099185"/>
                    <a:gd name="connsiteX30" fmla="*/ 277178 w 661035"/>
                    <a:gd name="connsiteY30" fmla="*/ 750571 h 1099185"/>
                    <a:gd name="connsiteX31" fmla="*/ 284798 w 661035"/>
                    <a:gd name="connsiteY31" fmla="*/ 740093 h 1099185"/>
                    <a:gd name="connsiteX32" fmla="*/ 323850 w 661035"/>
                    <a:gd name="connsiteY32" fmla="*/ 676275 h 1099185"/>
                    <a:gd name="connsiteX33" fmla="*/ 359092 w 661035"/>
                    <a:gd name="connsiteY33" fmla="*/ 597218 h 1099185"/>
                    <a:gd name="connsiteX34" fmla="*/ 220980 w 661035"/>
                    <a:gd name="connsiteY34" fmla="*/ 0 h 1099185"/>
                    <a:gd name="connsiteX35" fmla="*/ 481965 w 661035"/>
                    <a:gd name="connsiteY35" fmla="*/ 141922 h 1099185"/>
                    <a:gd name="connsiteX36" fmla="*/ 575310 w 661035"/>
                    <a:gd name="connsiteY36" fmla="*/ 214313 h 1099185"/>
                    <a:gd name="connsiteX37" fmla="*/ 661035 w 661035"/>
                    <a:gd name="connsiteY37" fmla="*/ 504825 h 1099185"/>
                    <a:gd name="connsiteX38" fmla="*/ 621030 w 661035"/>
                    <a:gd name="connsiteY38" fmla="*/ 739140 h 1099185"/>
                    <a:gd name="connsiteX39" fmla="*/ 360045 w 661035"/>
                    <a:gd name="connsiteY39" fmla="*/ 597218 h 1099185"/>
                    <a:gd name="connsiteX40" fmla="*/ 400050 w 661035"/>
                    <a:gd name="connsiteY40" fmla="*/ 362902 h 1099185"/>
                    <a:gd name="connsiteX41" fmla="*/ 314325 w 661035"/>
                    <a:gd name="connsiteY41" fmla="*/ 72390 h 1099185"/>
                    <a:gd name="connsiteX42" fmla="*/ 220980 w 661035"/>
                    <a:gd name="connsiteY42"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284516 w 661035"/>
                    <a:gd name="connsiteY20" fmla="*/ 1057066 h 1099185"/>
                    <a:gd name="connsiteX21" fmla="*/ 60008 w 661035"/>
                    <a:gd name="connsiteY21" fmla="*/ 935355 h 1099185"/>
                    <a:gd name="connsiteX22" fmla="*/ 135745 w 661035"/>
                    <a:gd name="connsiteY22" fmla="*/ 891807 h 1099185"/>
                    <a:gd name="connsiteX23" fmla="*/ 135255 w 661035"/>
                    <a:gd name="connsiteY23" fmla="*/ 891540 h 1099185"/>
                    <a:gd name="connsiteX24" fmla="*/ 190500 w 661035"/>
                    <a:gd name="connsiteY24" fmla="*/ 847725 h 1099185"/>
                    <a:gd name="connsiteX25" fmla="*/ 239078 w 661035"/>
                    <a:gd name="connsiteY25" fmla="*/ 799148 h 1099185"/>
                    <a:gd name="connsiteX26" fmla="*/ 319738 w 661035"/>
                    <a:gd name="connsiteY26" fmla="*/ 843010 h 1099185"/>
                    <a:gd name="connsiteX27" fmla="*/ 239078 w 661035"/>
                    <a:gd name="connsiteY27" fmla="*/ 798196 h 1099185"/>
                    <a:gd name="connsiteX28" fmla="*/ 277307 w 661035"/>
                    <a:gd name="connsiteY28" fmla="*/ 750642 h 1099185"/>
                    <a:gd name="connsiteX29" fmla="*/ 277178 w 661035"/>
                    <a:gd name="connsiteY29" fmla="*/ 750571 h 1099185"/>
                    <a:gd name="connsiteX30" fmla="*/ 284798 w 661035"/>
                    <a:gd name="connsiteY30" fmla="*/ 740093 h 1099185"/>
                    <a:gd name="connsiteX31" fmla="*/ 323850 w 661035"/>
                    <a:gd name="connsiteY31" fmla="*/ 676275 h 1099185"/>
                    <a:gd name="connsiteX32" fmla="*/ 359092 w 661035"/>
                    <a:gd name="connsiteY32" fmla="*/ 597218 h 1099185"/>
                    <a:gd name="connsiteX33" fmla="*/ 220980 w 661035"/>
                    <a:gd name="connsiteY33" fmla="*/ 0 h 1099185"/>
                    <a:gd name="connsiteX34" fmla="*/ 481965 w 661035"/>
                    <a:gd name="connsiteY34" fmla="*/ 141922 h 1099185"/>
                    <a:gd name="connsiteX35" fmla="*/ 575310 w 661035"/>
                    <a:gd name="connsiteY35" fmla="*/ 214313 h 1099185"/>
                    <a:gd name="connsiteX36" fmla="*/ 661035 w 661035"/>
                    <a:gd name="connsiteY36" fmla="*/ 504825 h 1099185"/>
                    <a:gd name="connsiteX37" fmla="*/ 621030 w 661035"/>
                    <a:gd name="connsiteY37" fmla="*/ 739140 h 1099185"/>
                    <a:gd name="connsiteX38" fmla="*/ 360045 w 661035"/>
                    <a:gd name="connsiteY38" fmla="*/ 597218 h 1099185"/>
                    <a:gd name="connsiteX39" fmla="*/ 400050 w 661035"/>
                    <a:gd name="connsiteY39" fmla="*/ 362902 h 1099185"/>
                    <a:gd name="connsiteX40" fmla="*/ 314325 w 661035"/>
                    <a:gd name="connsiteY40" fmla="*/ 72390 h 1099185"/>
                    <a:gd name="connsiteX41" fmla="*/ 220980 w 661035"/>
                    <a:gd name="connsiteY41"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284516 w 661035"/>
                    <a:gd name="connsiteY20" fmla="*/ 1057066 h 1099185"/>
                    <a:gd name="connsiteX21" fmla="*/ 60008 w 661035"/>
                    <a:gd name="connsiteY21" fmla="*/ 935355 h 1099185"/>
                    <a:gd name="connsiteX22" fmla="*/ 135745 w 661035"/>
                    <a:gd name="connsiteY22" fmla="*/ 891807 h 1099185"/>
                    <a:gd name="connsiteX23" fmla="*/ 135255 w 661035"/>
                    <a:gd name="connsiteY23" fmla="*/ 891540 h 1099185"/>
                    <a:gd name="connsiteX24" fmla="*/ 190500 w 661035"/>
                    <a:gd name="connsiteY24" fmla="*/ 847725 h 1099185"/>
                    <a:gd name="connsiteX25" fmla="*/ 239078 w 661035"/>
                    <a:gd name="connsiteY25" fmla="*/ 799148 h 1099185"/>
                    <a:gd name="connsiteX26" fmla="*/ 239078 w 661035"/>
                    <a:gd name="connsiteY26" fmla="*/ 798196 h 1099185"/>
                    <a:gd name="connsiteX27" fmla="*/ 277307 w 661035"/>
                    <a:gd name="connsiteY27" fmla="*/ 750642 h 1099185"/>
                    <a:gd name="connsiteX28" fmla="*/ 277178 w 661035"/>
                    <a:gd name="connsiteY28" fmla="*/ 750571 h 1099185"/>
                    <a:gd name="connsiteX29" fmla="*/ 284798 w 661035"/>
                    <a:gd name="connsiteY29" fmla="*/ 740093 h 1099185"/>
                    <a:gd name="connsiteX30" fmla="*/ 323850 w 661035"/>
                    <a:gd name="connsiteY30" fmla="*/ 676275 h 1099185"/>
                    <a:gd name="connsiteX31" fmla="*/ 359092 w 661035"/>
                    <a:gd name="connsiteY31" fmla="*/ 597218 h 1099185"/>
                    <a:gd name="connsiteX32" fmla="*/ 220980 w 661035"/>
                    <a:gd name="connsiteY32" fmla="*/ 0 h 1099185"/>
                    <a:gd name="connsiteX33" fmla="*/ 481965 w 661035"/>
                    <a:gd name="connsiteY33" fmla="*/ 141922 h 1099185"/>
                    <a:gd name="connsiteX34" fmla="*/ 575310 w 661035"/>
                    <a:gd name="connsiteY34" fmla="*/ 214313 h 1099185"/>
                    <a:gd name="connsiteX35" fmla="*/ 661035 w 661035"/>
                    <a:gd name="connsiteY35" fmla="*/ 504825 h 1099185"/>
                    <a:gd name="connsiteX36" fmla="*/ 621030 w 661035"/>
                    <a:gd name="connsiteY36" fmla="*/ 739140 h 1099185"/>
                    <a:gd name="connsiteX37" fmla="*/ 360045 w 661035"/>
                    <a:gd name="connsiteY37" fmla="*/ 597218 h 1099185"/>
                    <a:gd name="connsiteX38" fmla="*/ 400050 w 661035"/>
                    <a:gd name="connsiteY38" fmla="*/ 362902 h 1099185"/>
                    <a:gd name="connsiteX39" fmla="*/ 314325 w 661035"/>
                    <a:gd name="connsiteY39" fmla="*/ 72390 h 1099185"/>
                    <a:gd name="connsiteX40" fmla="*/ 220980 w 661035"/>
                    <a:gd name="connsiteY40"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60008 w 661035"/>
                    <a:gd name="connsiteY20" fmla="*/ 935355 h 1099185"/>
                    <a:gd name="connsiteX21" fmla="*/ 135745 w 661035"/>
                    <a:gd name="connsiteY21" fmla="*/ 891807 h 1099185"/>
                    <a:gd name="connsiteX22" fmla="*/ 135255 w 661035"/>
                    <a:gd name="connsiteY22" fmla="*/ 891540 h 1099185"/>
                    <a:gd name="connsiteX23" fmla="*/ 190500 w 661035"/>
                    <a:gd name="connsiteY23" fmla="*/ 847725 h 1099185"/>
                    <a:gd name="connsiteX24" fmla="*/ 239078 w 661035"/>
                    <a:gd name="connsiteY24" fmla="*/ 799148 h 1099185"/>
                    <a:gd name="connsiteX25" fmla="*/ 239078 w 661035"/>
                    <a:gd name="connsiteY25" fmla="*/ 798196 h 1099185"/>
                    <a:gd name="connsiteX26" fmla="*/ 277307 w 661035"/>
                    <a:gd name="connsiteY26" fmla="*/ 750642 h 1099185"/>
                    <a:gd name="connsiteX27" fmla="*/ 277178 w 661035"/>
                    <a:gd name="connsiteY27" fmla="*/ 750571 h 1099185"/>
                    <a:gd name="connsiteX28" fmla="*/ 284798 w 661035"/>
                    <a:gd name="connsiteY28" fmla="*/ 740093 h 1099185"/>
                    <a:gd name="connsiteX29" fmla="*/ 323850 w 661035"/>
                    <a:gd name="connsiteY29" fmla="*/ 676275 h 1099185"/>
                    <a:gd name="connsiteX30" fmla="*/ 359092 w 661035"/>
                    <a:gd name="connsiteY30" fmla="*/ 597218 h 1099185"/>
                    <a:gd name="connsiteX31" fmla="*/ 220980 w 661035"/>
                    <a:gd name="connsiteY31" fmla="*/ 0 h 1099185"/>
                    <a:gd name="connsiteX32" fmla="*/ 481965 w 661035"/>
                    <a:gd name="connsiteY32" fmla="*/ 141922 h 1099185"/>
                    <a:gd name="connsiteX33" fmla="*/ 575310 w 661035"/>
                    <a:gd name="connsiteY33" fmla="*/ 214313 h 1099185"/>
                    <a:gd name="connsiteX34" fmla="*/ 661035 w 661035"/>
                    <a:gd name="connsiteY34" fmla="*/ 504825 h 1099185"/>
                    <a:gd name="connsiteX35" fmla="*/ 621030 w 661035"/>
                    <a:gd name="connsiteY35" fmla="*/ 739140 h 1099185"/>
                    <a:gd name="connsiteX36" fmla="*/ 360045 w 661035"/>
                    <a:gd name="connsiteY36" fmla="*/ 597218 h 1099185"/>
                    <a:gd name="connsiteX37" fmla="*/ 400050 w 661035"/>
                    <a:gd name="connsiteY37" fmla="*/ 362902 h 1099185"/>
                    <a:gd name="connsiteX38" fmla="*/ 314325 w 661035"/>
                    <a:gd name="connsiteY38" fmla="*/ 72390 h 1099185"/>
                    <a:gd name="connsiteX39" fmla="*/ 220980 w 661035"/>
                    <a:gd name="connsiteY39"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60008 w 661035"/>
                    <a:gd name="connsiteY19" fmla="*/ 935355 h 1099185"/>
                    <a:gd name="connsiteX20" fmla="*/ 135745 w 661035"/>
                    <a:gd name="connsiteY20" fmla="*/ 891807 h 1099185"/>
                    <a:gd name="connsiteX21" fmla="*/ 135255 w 661035"/>
                    <a:gd name="connsiteY21" fmla="*/ 891540 h 1099185"/>
                    <a:gd name="connsiteX22" fmla="*/ 190500 w 661035"/>
                    <a:gd name="connsiteY22" fmla="*/ 847725 h 1099185"/>
                    <a:gd name="connsiteX23" fmla="*/ 239078 w 661035"/>
                    <a:gd name="connsiteY23" fmla="*/ 799148 h 1099185"/>
                    <a:gd name="connsiteX24" fmla="*/ 239078 w 661035"/>
                    <a:gd name="connsiteY24" fmla="*/ 798196 h 1099185"/>
                    <a:gd name="connsiteX25" fmla="*/ 277307 w 661035"/>
                    <a:gd name="connsiteY25" fmla="*/ 750642 h 1099185"/>
                    <a:gd name="connsiteX26" fmla="*/ 277178 w 661035"/>
                    <a:gd name="connsiteY26" fmla="*/ 750571 h 1099185"/>
                    <a:gd name="connsiteX27" fmla="*/ 284798 w 661035"/>
                    <a:gd name="connsiteY27" fmla="*/ 740093 h 1099185"/>
                    <a:gd name="connsiteX28" fmla="*/ 323850 w 661035"/>
                    <a:gd name="connsiteY28" fmla="*/ 676275 h 1099185"/>
                    <a:gd name="connsiteX29" fmla="*/ 359092 w 661035"/>
                    <a:gd name="connsiteY29" fmla="*/ 597218 h 1099185"/>
                    <a:gd name="connsiteX30" fmla="*/ 220980 w 661035"/>
                    <a:gd name="connsiteY30" fmla="*/ 0 h 1099185"/>
                    <a:gd name="connsiteX31" fmla="*/ 481965 w 661035"/>
                    <a:gd name="connsiteY31" fmla="*/ 141922 h 1099185"/>
                    <a:gd name="connsiteX32" fmla="*/ 575310 w 661035"/>
                    <a:gd name="connsiteY32" fmla="*/ 214313 h 1099185"/>
                    <a:gd name="connsiteX33" fmla="*/ 661035 w 661035"/>
                    <a:gd name="connsiteY33" fmla="*/ 504825 h 1099185"/>
                    <a:gd name="connsiteX34" fmla="*/ 621030 w 661035"/>
                    <a:gd name="connsiteY34" fmla="*/ 739140 h 1099185"/>
                    <a:gd name="connsiteX35" fmla="*/ 360045 w 661035"/>
                    <a:gd name="connsiteY35" fmla="*/ 597218 h 1099185"/>
                    <a:gd name="connsiteX36" fmla="*/ 400050 w 661035"/>
                    <a:gd name="connsiteY36" fmla="*/ 362902 h 1099185"/>
                    <a:gd name="connsiteX37" fmla="*/ 314325 w 661035"/>
                    <a:gd name="connsiteY37" fmla="*/ 72390 h 1099185"/>
                    <a:gd name="connsiteX38" fmla="*/ 220980 w 661035"/>
                    <a:gd name="connsiteY38"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319088 w 661035"/>
                    <a:gd name="connsiteY14" fmla="*/ 1077277 h 1099185"/>
                    <a:gd name="connsiteX15" fmla="*/ 260985 w 661035"/>
                    <a:gd name="connsiteY15" fmla="*/ 1099185 h 1099185"/>
                    <a:gd name="connsiteX16" fmla="*/ 0 w 661035"/>
                    <a:gd name="connsiteY16" fmla="*/ 957262 h 1099185"/>
                    <a:gd name="connsiteX17" fmla="*/ 59055 w 661035"/>
                    <a:gd name="connsiteY17" fmla="*/ 935355 h 1099185"/>
                    <a:gd name="connsiteX18" fmla="*/ 60008 w 661035"/>
                    <a:gd name="connsiteY18" fmla="*/ 935355 h 1099185"/>
                    <a:gd name="connsiteX19" fmla="*/ 135745 w 661035"/>
                    <a:gd name="connsiteY19" fmla="*/ 891807 h 1099185"/>
                    <a:gd name="connsiteX20" fmla="*/ 135255 w 661035"/>
                    <a:gd name="connsiteY20" fmla="*/ 891540 h 1099185"/>
                    <a:gd name="connsiteX21" fmla="*/ 190500 w 661035"/>
                    <a:gd name="connsiteY21" fmla="*/ 847725 h 1099185"/>
                    <a:gd name="connsiteX22" fmla="*/ 239078 w 661035"/>
                    <a:gd name="connsiteY22" fmla="*/ 799148 h 1099185"/>
                    <a:gd name="connsiteX23" fmla="*/ 239078 w 661035"/>
                    <a:gd name="connsiteY23" fmla="*/ 798196 h 1099185"/>
                    <a:gd name="connsiteX24" fmla="*/ 277307 w 661035"/>
                    <a:gd name="connsiteY24" fmla="*/ 750642 h 1099185"/>
                    <a:gd name="connsiteX25" fmla="*/ 277178 w 661035"/>
                    <a:gd name="connsiteY25" fmla="*/ 750571 h 1099185"/>
                    <a:gd name="connsiteX26" fmla="*/ 284798 w 661035"/>
                    <a:gd name="connsiteY26" fmla="*/ 740093 h 1099185"/>
                    <a:gd name="connsiteX27" fmla="*/ 323850 w 661035"/>
                    <a:gd name="connsiteY27" fmla="*/ 676275 h 1099185"/>
                    <a:gd name="connsiteX28" fmla="*/ 359092 w 661035"/>
                    <a:gd name="connsiteY28" fmla="*/ 597218 h 1099185"/>
                    <a:gd name="connsiteX29" fmla="*/ 220980 w 661035"/>
                    <a:gd name="connsiteY29" fmla="*/ 0 h 1099185"/>
                    <a:gd name="connsiteX30" fmla="*/ 481965 w 661035"/>
                    <a:gd name="connsiteY30" fmla="*/ 141922 h 1099185"/>
                    <a:gd name="connsiteX31" fmla="*/ 575310 w 661035"/>
                    <a:gd name="connsiteY31" fmla="*/ 214313 h 1099185"/>
                    <a:gd name="connsiteX32" fmla="*/ 661035 w 661035"/>
                    <a:gd name="connsiteY32" fmla="*/ 504825 h 1099185"/>
                    <a:gd name="connsiteX33" fmla="*/ 621030 w 661035"/>
                    <a:gd name="connsiteY33" fmla="*/ 739140 h 1099185"/>
                    <a:gd name="connsiteX34" fmla="*/ 360045 w 661035"/>
                    <a:gd name="connsiteY34" fmla="*/ 597218 h 1099185"/>
                    <a:gd name="connsiteX35" fmla="*/ 400050 w 661035"/>
                    <a:gd name="connsiteY35" fmla="*/ 362902 h 1099185"/>
                    <a:gd name="connsiteX36" fmla="*/ 314325 w 661035"/>
                    <a:gd name="connsiteY36" fmla="*/ 72390 h 1099185"/>
                    <a:gd name="connsiteX37" fmla="*/ 220980 w 661035"/>
                    <a:gd name="connsiteY37"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319088 w 661035"/>
                    <a:gd name="connsiteY13" fmla="*/ 1077277 h 1099185"/>
                    <a:gd name="connsiteX14" fmla="*/ 260985 w 661035"/>
                    <a:gd name="connsiteY14" fmla="*/ 1099185 h 1099185"/>
                    <a:gd name="connsiteX15" fmla="*/ 0 w 661035"/>
                    <a:gd name="connsiteY15" fmla="*/ 957262 h 1099185"/>
                    <a:gd name="connsiteX16" fmla="*/ 59055 w 661035"/>
                    <a:gd name="connsiteY16" fmla="*/ 935355 h 1099185"/>
                    <a:gd name="connsiteX17" fmla="*/ 60008 w 661035"/>
                    <a:gd name="connsiteY17" fmla="*/ 935355 h 1099185"/>
                    <a:gd name="connsiteX18" fmla="*/ 135745 w 661035"/>
                    <a:gd name="connsiteY18" fmla="*/ 891807 h 1099185"/>
                    <a:gd name="connsiteX19" fmla="*/ 135255 w 661035"/>
                    <a:gd name="connsiteY19" fmla="*/ 891540 h 1099185"/>
                    <a:gd name="connsiteX20" fmla="*/ 190500 w 661035"/>
                    <a:gd name="connsiteY20" fmla="*/ 847725 h 1099185"/>
                    <a:gd name="connsiteX21" fmla="*/ 239078 w 661035"/>
                    <a:gd name="connsiteY21" fmla="*/ 799148 h 1099185"/>
                    <a:gd name="connsiteX22" fmla="*/ 239078 w 661035"/>
                    <a:gd name="connsiteY22" fmla="*/ 798196 h 1099185"/>
                    <a:gd name="connsiteX23" fmla="*/ 277307 w 661035"/>
                    <a:gd name="connsiteY23" fmla="*/ 750642 h 1099185"/>
                    <a:gd name="connsiteX24" fmla="*/ 277178 w 661035"/>
                    <a:gd name="connsiteY24" fmla="*/ 750571 h 1099185"/>
                    <a:gd name="connsiteX25" fmla="*/ 284798 w 661035"/>
                    <a:gd name="connsiteY25" fmla="*/ 740093 h 1099185"/>
                    <a:gd name="connsiteX26" fmla="*/ 323850 w 661035"/>
                    <a:gd name="connsiteY26" fmla="*/ 676275 h 1099185"/>
                    <a:gd name="connsiteX27" fmla="*/ 359092 w 661035"/>
                    <a:gd name="connsiteY27" fmla="*/ 597218 h 1099185"/>
                    <a:gd name="connsiteX28" fmla="*/ 220980 w 661035"/>
                    <a:gd name="connsiteY28" fmla="*/ 0 h 1099185"/>
                    <a:gd name="connsiteX29" fmla="*/ 481965 w 661035"/>
                    <a:gd name="connsiteY29" fmla="*/ 141922 h 1099185"/>
                    <a:gd name="connsiteX30" fmla="*/ 575310 w 661035"/>
                    <a:gd name="connsiteY30" fmla="*/ 214313 h 1099185"/>
                    <a:gd name="connsiteX31" fmla="*/ 661035 w 661035"/>
                    <a:gd name="connsiteY31" fmla="*/ 504825 h 1099185"/>
                    <a:gd name="connsiteX32" fmla="*/ 621030 w 661035"/>
                    <a:gd name="connsiteY32" fmla="*/ 739140 h 1099185"/>
                    <a:gd name="connsiteX33" fmla="*/ 360045 w 661035"/>
                    <a:gd name="connsiteY33" fmla="*/ 597218 h 1099185"/>
                    <a:gd name="connsiteX34" fmla="*/ 400050 w 661035"/>
                    <a:gd name="connsiteY34" fmla="*/ 362902 h 1099185"/>
                    <a:gd name="connsiteX35" fmla="*/ 314325 w 661035"/>
                    <a:gd name="connsiteY35" fmla="*/ 72390 h 1099185"/>
                    <a:gd name="connsiteX36" fmla="*/ 220980 w 661035"/>
                    <a:gd name="connsiteY36" fmla="*/ 0 h 1099185"/>
                    <a:gd name="connsiteX0" fmla="*/ 359092 w 661035"/>
                    <a:gd name="connsiteY0" fmla="*/ 597218 h 1112468"/>
                    <a:gd name="connsiteX1" fmla="*/ 620078 w 661035"/>
                    <a:gd name="connsiteY1" fmla="*/ 739140 h 1112468"/>
                    <a:gd name="connsiteX2" fmla="*/ 584835 w 661035"/>
                    <a:gd name="connsiteY2" fmla="*/ 818198 h 1112468"/>
                    <a:gd name="connsiteX3" fmla="*/ 584836 w 661035"/>
                    <a:gd name="connsiteY3" fmla="*/ 818198 h 1112468"/>
                    <a:gd name="connsiteX4" fmla="*/ 545783 w 661035"/>
                    <a:gd name="connsiteY4" fmla="*/ 882015 h 1112468"/>
                    <a:gd name="connsiteX5" fmla="*/ 538930 w 661035"/>
                    <a:gd name="connsiteY5" fmla="*/ 891439 h 1112468"/>
                    <a:gd name="connsiteX6" fmla="*/ 539116 w 661035"/>
                    <a:gd name="connsiteY6" fmla="*/ 891540 h 1112468"/>
                    <a:gd name="connsiteX7" fmla="*/ 500063 w 661035"/>
                    <a:gd name="connsiteY7" fmla="*/ 940118 h 1112468"/>
                    <a:gd name="connsiteX8" fmla="*/ 500063 w 661035"/>
                    <a:gd name="connsiteY8" fmla="*/ 941070 h 1112468"/>
                    <a:gd name="connsiteX9" fmla="*/ 451485 w 661035"/>
                    <a:gd name="connsiteY9" fmla="*/ 989648 h 1112468"/>
                    <a:gd name="connsiteX10" fmla="*/ 396629 w 661035"/>
                    <a:gd name="connsiteY10" fmla="*/ 1033155 h 1112468"/>
                    <a:gd name="connsiteX11" fmla="*/ 397193 w 661035"/>
                    <a:gd name="connsiteY11" fmla="*/ 1033462 h 1112468"/>
                    <a:gd name="connsiteX12" fmla="*/ 320041 w 661035"/>
                    <a:gd name="connsiteY12" fmla="*/ 1076325 h 1112468"/>
                    <a:gd name="connsiteX13" fmla="*/ 319088 w 661035"/>
                    <a:gd name="connsiteY13" fmla="*/ 1077277 h 1112468"/>
                    <a:gd name="connsiteX14" fmla="*/ 247796 w 661035"/>
                    <a:gd name="connsiteY14" fmla="*/ 1112468 h 1112468"/>
                    <a:gd name="connsiteX15" fmla="*/ 0 w 661035"/>
                    <a:gd name="connsiteY15" fmla="*/ 957262 h 1112468"/>
                    <a:gd name="connsiteX16" fmla="*/ 59055 w 661035"/>
                    <a:gd name="connsiteY16" fmla="*/ 935355 h 1112468"/>
                    <a:gd name="connsiteX17" fmla="*/ 60008 w 661035"/>
                    <a:gd name="connsiteY17" fmla="*/ 935355 h 1112468"/>
                    <a:gd name="connsiteX18" fmla="*/ 135745 w 661035"/>
                    <a:gd name="connsiteY18" fmla="*/ 891807 h 1112468"/>
                    <a:gd name="connsiteX19" fmla="*/ 135255 w 661035"/>
                    <a:gd name="connsiteY19" fmla="*/ 891540 h 1112468"/>
                    <a:gd name="connsiteX20" fmla="*/ 190500 w 661035"/>
                    <a:gd name="connsiteY20" fmla="*/ 847725 h 1112468"/>
                    <a:gd name="connsiteX21" fmla="*/ 239078 w 661035"/>
                    <a:gd name="connsiteY21" fmla="*/ 799148 h 1112468"/>
                    <a:gd name="connsiteX22" fmla="*/ 239078 w 661035"/>
                    <a:gd name="connsiteY22" fmla="*/ 798196 h 1112468"/>
                    <a:gd name="connsiteX23" fmla="*/ 277307 w 661035"/>
                    <a:gd name="connsiteY23" fmla="*/ 750642 h 1112468"/>
                    <a:gd name="connsiteX24" fmla="*/ 277178 w 661035"/>
                    <a:gd name="connsiteY24" fmla="*/ 750571 h 1112468"/>
                    <a:gd name="connsiteX25" fmla="*/ 284798 w 661035"/>
                    <a:gd name="connsiteY25" fmla="*/ 740093 h 1112468"/>
                    <a:gd name="connsiteX26" fmla="*/ 323850 w 661035"/>
                    <a:gd name="connsiteY26" fmla="*/ 676275 h 1112468"/>
                    <a:gd name="connsiteX27" fmla="*/ 359092 w 661035"/>
                    <a:gd name="connsiteY27" fmla="*/ 597218 h 1112468"/>
                    <a:gd name="connsiteX28" fmla="*/ 220980 w 661035"/>
                    <a:gd name="connsiteY28" fmla="*/ 0 h 1112468"/>
                    <a:gd name="connsiteX29" fmla="*/ 481965 w 661035"/>
                    <a:gd name="connsiteY29" fmla="*/ 141922 h 1112468"/>
                    <a:gd name="connsiteX30" fmla="*/ 575310 w 661035"/>
                    <a:gd name="connsiteY30" fmla="*/ 214313 h 1112468"/>
                    <a:gd name="connsiteX31" fmla="*/ 661035 w 661035"/>
                    <a:gd name="connsiteY31" fmla="*/ 504825 h 1112468"/>
                    <a:gd name="connsiteX32" fmla="*/ 621030 w 661035"/>
                    <a:gd name="connsiteY32" fmla="*/ 739140 h 1112468"/>
                    <a:gd name="connsiteX33" fmla="*/ 360045 w 661035"/>
                    <a:gd name="connsiteY33" fmla="*/ 597218 h 1112468"/>
                    <a:gd name="connsiteX34" fmla="*/ 400050 w 661035"/>
                    <a:gd name="connsiteY34" fmla="*/ 362902 h 1112468"/>
                    <a:gd name="connsiteX35" fmla="*/ 314325 w 661035"/>
                    <a:gd name="connsiteY35" fmla="*/ 72390 h 1112468"/>
                    <a:gd name="connsiteX36" fmla="*/ 220980 w 661035"/>
                    <a:gd name="connsiteY36" fmla="*/ 0 h 1112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61035" h="1112468">
                      <a:moveTo>
                        <a:pt x="359092" y="597218"/>
                      </a:moveTo>
                      <a:lnTo>
                        <a:pt x="620078" y="739140"/>
                      </a:lnTo>
                      <a:lnTo>
                        <a:pt x="584835" y="818198"/>
                      </a:lnTo>
                      <a:lnTo>
                        <a:pt x="584836" y="818198"/>
                      </a:lnTo>
                      <a:cubicBezTo>
                        <a:pt x="573405" y="840105"/>
                        <a:pt x="560070" y="861060"/>
                        <a:pt x="545783" y="882015"/>
                      </a:cubicBezTo>
                      <a:lnTo>
                        <a:pt x="538930" y="891439"/>
                      </a:lnTo>
                      <a:lnTo>
                        <a:pt x="539116" y="891540"/>
                      </a:lnTo>
                      <a:cubicBezTo>
                        <a:pt x="525780" y="908686"/>
                        <a:pt x="513398" y="924878"/>
                        <a:pt x="500063" y="940118"/>
                      </a:cubicBezTo>
                      <a:lnTo>
                        <a:pt x="500063" y="941070"/>
                      </a:lnTo>
                      <a:cubicBezTo>
                        <a:pt x="483870" y="958215"/>
                        <a:pt x="467678" y="974408"/>
                        <a:pt x="451485" y="989648"/>
                      </a:cubicBezTo>
                      <a:lnTo>
                        <a:pt x="396629" y="1033155"/>
                      </a:lnTo>
                      <a:lnTo>
                        <a:pt x="397193" y="1033462"/>
                      </a:lnTo>
                      <a:cubicBezTo>
                        <a:pt x="371475" y="1049655"/>
                        <a:pt x="346711" y="1063943"/>
                        <a:pt x="320041" y="1076325"/>
                      </a:cubicBezTo>
                      <a:lnTo>
                        <a:pt x="319088" y="1077277"/>
                      </a:lnTo>
                      <a:lnTo>
                        <a:pt x="247796" y="1112468"/>
                      </a:lnTo>
                      <a:lnTo>
                        <a:pt x="0" y="957262"/>
                      </a:lnTo>
                      <a:lnTo>
                        <a:pt x="59055" y="935355"/>
                      </a:lnTo>
                      <a:lnTo>
                        <a:pt x="60008" y="935355"/>
                      </a:lnTo>
                      <a:lnTo>
                        <a:pt x="135745" y="891807"/>
                      </a:lnTo>
                      <a:lnTo>
                        <a:pt x="135255" y="891540"/>
                      </a:lnTo>
                      <a:cubicBezTo>
                        <a:pt x="154305" y="878205"/>
                        <a:pt x="173355" y="863918"/>
                        <a:pt x="190500" y="847725"/>
                      </a:cubicBezTo>
                      <a:cubicBezTo>
                        <a:pt x="207645" y="832486"/>
                        <a:pt x="222885" y="816293"/>
                        <a:pt x="239078" y="799148"/>
                      </a:cubicBezTo>
                      <a:lnTo>
                        <a:pt x="239078" y="798196"/>
                      </a:lnTo>
                      <a:lnTo>
                        <a:pt x="277307" y="750642"/>
                      </a:lnTo>
                      <a:lnTo>
                        <a:pt x="277178" y="750571"/>
                      </a:lnTo>
                      <a:cubicBezTo>
                        <a:pt x="280036" y="746761"/>
                        <a:pt x="281941" y="743903"/>
                        <a:pt x="284798" y="740093"/>
                      </a:cubicBezTo>
                      <a:cubicBezTo>
                        <a:pt x="299086" y="719138"/>
                        <a:pt x="312420" y="698183"/>
                        <a:pt x="323850" y="676275"/>
                      </a:cubicBezTo>
                      <a:cubicBezTo>
                        <a:pt x="337185" y="650558"/>
                        <a:pt x="349567" y="623888"/>
                        <a:pt x="359092" y="597218"/>
                      </a:cubicBezTo>
                      <a:close/>
                      <a:moveTo>
                        <a:pt x="220980" y="0"/>
                      </a:moveTo>
                      <a:lnTo>
                        <a:pt x="481965" y="141922"/>
                      </a:lnTo>
                      <a:cubicBezTo>
                        <a:pt x="521970" y="163830"/>
                        <a:pt x="553403" y="187642"/>
                        <a:pt x="575310" y="214313"/>
                      </a:cubicBezTo>
                      <a:cubicBezTo>
                        <a:pt x="632460" y="281940"/>
                        <a:pt x="661035" y="379095"/>
                        <a:pt x="661035" y="504825"/>
                      </a:cubicBezTo>
                      <a:cubicBezTo>
                        <a:pt x="660083" y="588645"/>
                        <a:pt x="646748" y="666750"/>
                        <a:pt x="621030" y="739140"/>
                      </a:cubicBezTo>
                      <a:lnTo>
                        <a:pt x="360045" y="597218"/>
                      </a:lnTo>
                      <a:cubicBezTo>
                        <a:pt x="386715" y="524827"/>
                        <a:pt x="400050" y="446722"/>
                        <a:pt x="400050" y="362902"/>
                      </a:cubicBezTo>
                      <a:cubicBezTo>
                        <a:pt x="400050" y="237172"/>
                        <a:pt x="371475" y="140970"/>
                        <a:pt x="314325" y="72390"/>
                      </a:cubicBezTo>
                      <a:cubicBezTo>
                        <a:pt x="291465" y="45720"/>
                        <a:pt x="260985" y="20955"/>
                        <a:pt x="220980" y="0"/>
                      </a:cubicBezTo>
                      <a:close/>
                    </a:path>
                  </a:pathLst>
                </a:custGeom>
                <a:grpFill/>
                <a:ln w="9525" cap="flat">
                  <a:noFill/>
                  <a:prstDash val="solid"/>
                  <a:miter/>
                </a:ln>
              </p:spPr>
              <p:txBody>
                <a:bodyPr rtlCol="0" anchor="ctr"/>
                <a:lstStyle/>
                <a:p>
                  <a:endParaRPr lang="en-US" sz="1350" dirty="0">
                    <a:solidFill>
                      <a:prstClr val="black"/>
                    </a:solidFill>
                  </a:endParaRPr>
                </a:p>
              </p:txBody>
            </p:sp>
            <p:sp>
              <p:nvSpPr>
                <p:cNvPr id="147" name="Freeform: Shape 146">
                  <a:extLst>
                    <a:ext uri="{FF2B5EF4-FFF2-40B4-BE49-F238E27FC236}">
                      <a16:creationId xmlns="" xmlns:a16="http://schemas.microsoft.com/office/drawing/2014/main" id="{16E10B06-9365-4B69-A9B2-58D853DD4805}"/>
                    </a:ext>
                  </a:extLst>
                </p:cNvPr>
                <p:cNvSpPr/>
                <p:nvPr/>
              </p:nvSpPr>
              <p:spPr>
                <a:xfrm>
                  <a:off x="2967026" y="3229268"/>
                  <a:ext cx="673417" cy="247650"/>
                </a:xfrm>
                <a:custGeom>
                  <a:avLst/>
                  <a:gdLst>
                    <a:gd name="connsiteX0" fmla="*/ 261937 w 673417"/>
                    <a:gd name="connsiteY0" fmla="*/ 45720 h 247650"/>
                    <a:gd name="connsiteX1" fmla="*/ 288607 w 673417"/>
                    <a:gd name="connsiteY1" fmla="*/ 53340 h 247650"/>
                    <a:gd name="connsiteX2" fmla="*/ 387667 w 673417"/>
                    <a:gd name="connsiteY2" fmla="*/ 93345 h 247650"/>
                    <a:gd name="connsiteX3" fmla="*/ 412432 w 673417"/>
                    <a:gd name="connsiteY3" fmla="*/ 105728 h 247650"/>
                    <a:gd name="connsiteX4" fmla="*/ 673417 w 673417"/>
                    <a:gd name="connsiteY4" fmla="*/ 247650 h 247650"/>
                    <a:gd name="connsiteX5" fmla="*/ 647700 w 673417"/>
                    <a:gd name="connsiteY5" fmla="*/ 235267 h 247650"/>
                    <a:gd name="connsiteX6" fmla="*/ 644991 w 673417"/>
                    <a:gd name="connsiteY6" fmla="*/ 233789 h 247650"/>
                    <a:gd name="connsiteX7" fmla="*/ 549592 w 673417"/>
                    <a:gd name="connsiteY7" fmla="*/ 195262 h 247650"/>
                    <a:gd name="connsiteX8" fmla="*/ 522922 w 673417"/>
                    <a:gd name="connsiteY8" fmla="*/ 186690 h 247650"/>
                    <a:gd name="connsiteX9" fmla="*/ 0 w 673417"/>
                    <a:gd name="connsiteY9" fmla="*/ 0 h 247650"/>
                    <a:gd name="connsiteX10" fmla="*/ 80010 w 673417"/>
                    <a:gd name="connsiteY10" fmla="*/ 11430 h 247650"/>
                    <a:gd name="connsiteX11" fmla="*/ 80421 w 673417"/>
                    <a:gd name="connsiteY11" fmla="*/ 11654 h 247650"/>
                    <a:gd name="connsiteX12" fmla="*/ 185499 w 673417"/>
                    <a:gd name="connsiteY12" fmla="*/ 28933 h 247650"/>
                    <a:gd name="connsiteX13" fmla="*/ 261937 w 673417"/>
                    <a:gd name="connsiteY13" fmla="*/ 45720 h 247650"/>
                    <a:gd name="connsiteX14" fmla="*/ 522922 w 673417"/>
                    <a:gd name="connsiteY14" fmla="*/ 187643 h 247650"/>
                    <a:gd name="connsiteX15" fmla="*/ 340042 w 673417"/>
                    <a:gd name="connsiteY15" fmla="*/ 153353 h 247650"/>
                    <a:gd name="connsiteX16" fmla="*/ 260985 w 673417"/>
                    <a:gd name="connsiteY16" fmla="*/ 141923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3417" h="247650">
                      <a:moveTo>
                        <a:pt x="261937" y="45720"/>
                      </a:moveTo>
                      <a:cubicBezTo>
                        <a:pt x="271462" y="48578"/>
                        <a:pt x="280987" y="50483"/>
                        <a:pt x="288607" y="53340"/>
                      </a:cubicBezTo>
                      <a:cubicBezTo>
                        <a:pt x="323850" y="64770"/>
                        <a:pt x="357187" y="79058"/>
                        <a:pt x="387667" y="93345"/>
                      </a:cubicBezTo>
                      <a:cubicBezTo>
                        <a:pt x="396240" y="97155"/>
                        <a:pt x="404812" y="101917"/>
                        <a:pt x="412432" y="105728"/>
                      </a:cubicBezTo>
                      <a:lnTo>
                        <a:pt x="673417" y="247650"/>
                      </a:lnTo>
                      <a:cubicBezTo>
                        <a:pt x="664845" y="243840"/>
                        <a:pt x="656272" y="239078"/>
                        <a:pt x="647700" y="235267"/>
                      </a:cubicBezTo>
                      <a:lnTo>
                        <a:pt x="644991" y="233789"/>
                      </a:lnTo>
                      <a:lnTo>
                        <a:pt x="549592" y="195262"/>
                      </a:lnTo>
                      <a:cubicBezTo>
                        <a:pt x="541972" y="192405"/>
                        <a:pt x="532447" y="189548"/>
                        <a:pt x="522922" y="186690"/>
                      </a:cubicBezTo>
                      <a:close/>
                      <a:moveTo>
                        <a:pt x="0" y="0"/>
                      </a:moveTo>
                      <a:lnTo>
                        <a:pt x="80010" y="11430"/>
                      </a:lnTo>
                      <a:lnTo>
                        <a:pt x="80421" y="11654"/>
                      </a:lnTo>
                      <a:lnTo>
                        <a:pt x="185499" y="28933"/>
                      </a:lnTo>
                      <a:cubicBezTo>
                        <a:pt x="215979" y="34528"/>
                        <a:pt x="241458" y="40005"/>
                        <a:pt x="261937" y="45720"/>
                      </a:cubicBezTo>
                      <a:lnTo>
                        <a:pt x="522922" y="187643"/>
                      </a:lnTo>
                      <a:cubicBezTo>
                        <a:pt x="481965" y="176213"/>
                        <a:pt x="421004" y="164783"/>
                        <a:pt x="340042" y="153353"/>
                      </a:cubicBezTo>
                      <a:lnTo>
                        <a:pt x="260985" y="141923"/>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148" name="Freeform: Shape 147">
                  <a:extLst>
                    <a:ext uri="{FF2B5EF4-FFF2-40B4-BE49-F238E27FC236}">
                      <a16:creationId xmlns="" xmlns:a16="http://schemas.microsoft.com/office/drawing/2014/main" id="{8D2508CC-9580-4CDC-B945-0527D9CD8BCF}"/>
                    </a:ext>
                  </a:extLst>
                </p:cNvPr>
                <p:cNvSpPr/>
                <p:nvPr/>
              </p:nvSpPr>
              <p:spPr>
                <a:xfrm>
                  <a:off x="2707091" y="3532163"/>
                  <a:ext cx="257175" cy="1238250"/>
                </a:xfrm>
                <a:custGeom>
                  <a:avLst/>
                  <a:gdLst>
                    <a:gd name="connsiteX0" fmla="*/ 260985 w 257175"/>
                    <a:gd name="connsiteY0" fmla="*/ 1244918 h 1238250"/>
                    <a:gd name="connsiteX1" fmla="*/ 0 w 257175"/>
                    <a:gd name="connsiteY1" fmla="*/ 1102995 h 1238250"/>
                    <a:gd name="connsiteX2" fmla="*/ 1905 w 257175"/>
                    <a:gd name="connsiteY2" fmla="*/ 0 h 1238250"/>
                    <a:gd name="connsiteX3" fmla="*/ 262890 w 257175"/>
                    <a:gd name="connsiteY3" fmla="*/ 141922 h 1238250"/>
                  </a:gdLst>
                  <a:ahLst/>
                  <a:cxnLst>
                    <a:cxn ang="0">
                      <a:pos x="connsiteX0" y="connsiteY0"/>
                    </a:cxn>
                    <a:cxn ang="0">
                      <a:pos x="connsiteX1" y="connsiteY1"/>
                    </a:cxn>
                    <a:cxn ang="0">
                      <a:pos x="connsiteX2" y="connsiteY2"/>
                    </a:cxn>
                    <a:cxn ang="0">
                      <a:pos x="connsiteX3" y="connsiteY3"/>
                    </a:cxn>
                  </a:cxnLst>
                  <a:rect l="l" t="t" r="r" b="b"/>
                  <a:pathLst>
                    <a:path w="257175" h="1238250">
                      <a:moveTo>
                        <a:pt x="260985" y="1244918"/>
                      </a:moveTo>
                      <a:lnTo>
                        <a:pt x="0" y="1102995"/>
                      </a:lnTo>
                      <a:lnTo>
                        <a:pt x="1905" y="0"/>
                      </a:lnTo>
                      <a:lnTo>
                        <a:pt x="262890" y="141922"/>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149" name="Freeform: Shape 148">
                  <a:extLst>
                    <a:ext uri="{FF2B5EF4-FFF2-40B4-BE49-F238E27FC236}">
                      <a16:creationId xmlns="" xmlns:a16="http://schemas.microsoft.com/office/drawing/2014/main" id="{9A6B4527-6C1D-4E70-B70D-060BB6FDCE5C}"/>
                    </a:ext>
                  </a:extLst>
                </p:cNvPr>
                <p:cNvSpPr/>
                <p:nvPr/>
              </p:nvSpPr>
              <p:spPr>
                <a:xfrm>
                  <a:off x="3110832" y="2270955"/>
                  <a:ext cx="457201" cy="495301"/>
                </a:xfrm>
                <a:custGeom>
                  <a:avLst/>
                  <a:gdLst>
                    <a:gd name="connsiteX0" fmla="*/ 459105 w 457200"/>
                    <a:gd name="connsiteY0" fmla="*/ 500063 h 495300"/>
                    <a:gd name="connsiteX1" fmla="*/ 198120 w 457200"/>
                    <a:gd name="connsiteY1" fmla="*/ 358140 h 495300"/>
                    <a:gd name="connsiteX2" fmla="*/ 80963 w 457200"/>
                    <a:gd name="connsiteY2" fmla="*/ 62865 h 495300"/>
                    <a:gd name="connsiteX3" fmla="*/ 0 w 457200"/>
                    <a:gd name="connsiteY3" fmla="*/ 0 h 495300"/>
                    <a:gd name="connsiteX4" fmla="*/ 260985 w 457200"/>
                    <a:gd name="connsiteY4" fmla="*/ 141923 h 495300"/>
                    <a:gd name="connsiteX5" fmla="*/ 341948 w 457200"/>
                    <a:gd name="connsiteY5" fmla="*/ 204788 h 495300"/>
                    <a:gd name="connsiteX6" fmla="*/ 459105 w 457200"/>
                    <a:gd name="connsiteY6" fmla="*/ 500063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 h="495300">
                      <a:moveTo>
                        <a:pt x="459105" y="500063"/>
                      </a:moveTo>
                      <a:lnTo>
                        <a:pt x="198120" y="358140"/>
                      </a:lnTo>
                      <a:cubicBezTo>
                        <a:pt x="179070" y="224790"/>
                        <a:pt x="140017" y="126683"/>
                        <a:pt x="80963" y="62865"/>
                      </a:cubicBezTo>
                      <a:cubicBezTo>
                        <a:pt x="57150" y="38100"/>
                        <a:pt x="30480" y="17145"/>
                        <a:pt x="0" y="0"/>
                      </a:cubicBezTo>
                      <a:lnTo>
                        <a:pt x="260985" y="141923"/>
                      </a:lnTo>
                      <a:cubicBezTo>
                        <a:pt x="291465" y="158115"/>
                        <a:pt x="318135" y="179070"/>
                        <a:pt x="341948" y="204788"/>
                      </a:cubicBezTo>
                      <a:cubicBezTo>
                        <a:pt x="401955" y="268605"/>
                        <a:pt x="441008" y="366713"/>
                        <a:pt x="459105" y="500063"/>
                      </a:cubicBezTo>
                    </a:path>
                  </a:pathLst>
                </a:custGeom>
                <a:grpFill/>
                <a:ln w="9525" cap="flat">
                  <a:noFill/>
                  <a:prstDash val="solid"/>
                  <a:miter/>
                </a:ln>
              </p:spPr>
              <p:txBody>
                <a:bodyPr rtlCol="0" anchor="ctr"/>
                <a:lstStyle/>
                <a:p>
                  <a:endParaRPr lang="en-US" sz="1350" dirty="0">
                    <a:solidFill>
                      <a:prstClr val="black"/>
                    </a:solidFill>
                  </a:endParaRPr>
                </a:p>
              </p:txBody>
            </p:sp>
            <p:sp>
              <p:nvSpPr>
                <p:cNvPr id="150" name="Freeform: Shape 149">
                  <a:extLst>
                    <a:ext uri="{FF2B5EF4-FFF2-40B4-BE49-F238E27FC236}">
                      <a16:creationId xmlns="" xmlns:a16="http://schemas.microsoft.com/office/drawing/2014/main" id="{BBF6ECC9-4158-4E48-87FB-675A6F827C3F}"/>
                    </a:ext>
                  </a:extLst>
                </p:cNvPr>
                <p:cNvSpPr/>
                <p:nvPr/>
              </p:nvSpPr>
              <p:spPr>
                <a:xfrm>
                  <a:off x="2541356" y="3138780"/>
                  <a:ext cx="428625" cy="200026"/>
                </a:xfrm>
                <a:custGeom>
                  <a:avLst/>
                  <a:gdLst>
                    <a:gd name="connsiteX0" fmla="*/ 0 w 428625"/>
                    <a:gd name="connsiteY0" fmla="*/ 0 h 200026"/>
                    <a:gd name="connsiteX1" fmla="*/ 17145 w 428625"/>
                    <a:gd name="connsiteY1" fmla="*/ 8573 h 200026"/>
                    <a:gd name="connsiteX2" fmla="*/ 109538 w 428625"/>
                    <a:gd name="connsiteY2" fmla="*/ 44768 h 200026"/>
                    <a:gd name="connsiteX3" fmla="*/ 370023 w 428625"/>
                    <a:gd name="connsiteY3" fmla="*/ 186418 h 200026"/>
                    <a:gd name="connsiteX4" fmla="*/ 110490 w 428625"/>
                    <a:gd name="connsiteY4" fmla="*/ 44768 h 200026"/>
                    <a:gd name="connsiteX5" fmla="*/ 168592 w 428625"/>
                    <a:gd name="connsiteY5" fmla="*/ 59056 h 200026"/>
                    <a:gd name="connsiteX6" fmla="*/ 428625 w 428625"/>
                    <a:gd name="connsiteY6" fmla="*/ 200026 h 200026"/>
                    <a:gd name="connsiteX7" fmla="*/ 370523 w 428625"/>
                    <a:gd name="connsiteY7" fmla="*/ 186691 h 200026"/>
                    <a:gd name="connsiteX8" fmla="*/ 370517 w 428625"/>
                    <a:gd name="connsiteY8" fmla="*/ 186688 h 200026"/>
                    <a:gd name="connsiteX9" fmla="*/ 278130 w 428625"/>
                    <a:gd name="connsiteY9" fmla="*/ 150495 h 200026"/>
                    <a:gd name="connsiteX10" fmla="*/ 260985 w 428625"/>
                    <a:gd name="connsiteY10" fmla="*/ 141923 h 20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8625" h="200026">
                      <a:moveTo>
                        <a:pt x="0" y="0"/>
                      </a:moveTo>
                      <a:cubicBezTo>
                        <a:pt x="5715" y="2858"/>
                        <a:pt x="11430" y="5715"/>
                        <a:pt x="17145" y="8573"/>
                      </a:cubicBezTo>
                      <a:cubicBezTo>
                        <a:pt x="44767" y="21908"/>
                        <a:pt x="75248" y="34290"/>
                        <a:pt x="109538" y="44768"/>
                      </a:cubicBezTo>
                      <a:lnTo>
                        <a:pt x="370023" y="186418"/>
                      </a:lnTo>
                      <a:lnTo>
                        <a:pt x="110490" y="44768"/>
                      </a:lnTo>
                      <a:lnTo>
                        <a:pt x="168592" y="59056"/>
                      </a:lnTo>
                      <a:lnTo>
                        <a:pt x="428625" y="200026"/>
                      </a:lnTo>
                      <a:lnTo>
                        <a:pt x="370523" y="186691"/>
                      </a:lnTo>
                      <a:lnTo>
                        <a:pt x="370517" y="186688"/>
                      </a:lnTo>
                      <a:lnTo>
                        <a:pt x="278130" y="150495"/>
                      </a:lnTo>
                      <a:cubicBezTo>
                        <a:pt x="272415" y="147638"/>
                        <a:pt x="266700" y="144780"/>
                        <a:pt x="260985" y="141923"/>
                      </a:cubicBezTo>
                      <a:close/>
                    </a:path>
                  </a:pathLst>
                </a:custGeom>
                <a:grpFill/>
                <a:ln w="9525" cap="flat">
                  <a:noFill/>
                  <a:prstDash val="solid"/>
                  <a:miter/>
                </a:ln>
              </p:spPr>
              <p:txBody>
                <a:bodyPr rtlCol="0" anchor="ctr"/>
                <a:lstStyle/>
                <a:p>
                  <a:endParaRPr lang="en-US" sz="1350" dirty="0">
                    <a:solidFill>
                      <a:prstClr val="black"/>
                    </a:solidFill>
                  </a:endParaRPr>
                </a:p>
              </p:txBody>
            </p:sp>
            <p:sp>
              <p:nvSpPr>
                <p:cNvPr id="151" name="Freeform: Shape 150">
                  <a:extLst>
                    <a:ext uri="{FF2B5EF4-FFF2-40B4-BE49-F238E27FC236}">
                      <a16:creationId xmlns="" xmlns:a16="http://schemas.microsoft.com/office/drawing/2014/main" id="{EF0C6BF0-8D21-43BB-A8C3-ADC1E2594500}"/>
                    </a:ext>
                  </a:extLst>
                </p:cNvPr>
                <p:cNvSpPr/>
                <p:nvPr/>
              </p:nvSpPr>
              <p:spPr>
                <a:xfrm>
                  <a:off x="2969883" y="1938632"/>
                  <a:ext cx="618767" cy="219303"/>
                </a:xfrm>
                <a:custGeom>
                  <a:avLst/>
                  <a:gdLst>
                    <a:gd name="connsiteX0" fmla="*/ 323751 w 603786"/>
                    <a:gd name="connsiteY0" fmla="*/ 66771 h 218219"/>
                    <a:gd name="connsiteX1" fmla="*/ 342801 w 603786"/>
                    <a:gd name="connsiteY1" fmla="*/ 76296 h 218219"/>
                    <a:gd name="connsiteX2" fmla="*/ 603786 w 603786"/>
                    <a:gd name="connsiteY2" fmla="*/ 218219 h 218219"/>
                    <a:gd name="connsiteX3" fmla="*/ 584736 w 603786"/>
                    <a:gd name="connsiteY3" fmla="*/ 208694 h 218219"/>
                    <a:gd name="connsiteX4" fmla="*/ 0 w 603786"/>
                    <a:gd name="connsiteY4" fmla="*/ 0 h 218219"/>
                    <a:gd name="connsiteX5" fmla="*/ 100965 w 603786"/>
                    <a:gd name="connsiteY5" fmla="*/ 2857 h 218219"/>
                    <a:gd name="connsiteX6" fmla="*/ 102772 w 603786"/>
                    <a:gd name="connsiteY6" fmla="*/ 3833 h 218219"/>
                    <a:gd name="connsiteX7" fmla="*/ 214213 w 603786"/>
                    <a:gd name="connsiteY7" fmla="*/ 22860 h 218219"/>
                    <a:gd name="connsiteX8" fmla="*/ 236092 w 603786"/>
                    <a:gd name="connsiteY8" fmla="*/ 34757 h 218219"/>
                    <a:gd name="connsiteX9" fmla="*/ 323751 w 603786"/>
                    <a:gd name="connsiteY9" fmla="*/ 66772 h 218219"/>
                    <a:gd name="connsiteX10" fmla="*/ 584736 w 603786"/>
                    <a:gd name="connsiteY10" fmla="*/ 208695 h 218219"/>
                    <a:gd name="connsiteX11" fmla="*/ 475198 w 603786"/>
                    <a:gd name="connsiteY11" fmla="*/ 168690 h 218219"/>
                    <a:gd name="connsiteX12" fmla="*/ 464489 w 603786"/>
                    <a:gd name="connsiteY12" fmla="*/ 162866 h 218219"/>
                    <a:gd name="connsiteX13" fmla="*/ 358041 w 603786"/>
                    <a:gd name="connsiteY13" fmla="*/ 143827 h 218219"/>
                    <a:gd name="connsiteX14" fmla="*/ 357901 w 603786"/>
                    <a:gd name="connsiteY14" fmla="*/ 143751 h 218219"/>
                    <a:gd name="connsiteX15" fmla="*/ 260033 w 603786"/>
                    <a:gd name="connsiteY15" fmla="*/ 141922 h 218219"/>
                    <a:gd name="connsiteX0" fmla="*/ 323751 w 603786"/>
                    <a:gd name="connsiteY0" fmla="*/ 66771 h 218219"/>
                    <a:gd name="connsiteX1" fmla="*/ 342801 w 603786"/>
                    <a:gd name="connsiteY1" fmla="*/ 76296 h 218219"/>
                    <a:gd name="connsiteX2" fmla="*/ 603786 w 603786"/>
                    <a:gd name="connsiteY2" fmla="*/ 218219 h 218219"/>
                    <a:gd name="connsiteX3" fmla="*/ 584736 w 603786"/>
                    <a:gd name="connsiteY3" fmla="*/ 208694 h 218219"/>
                    <a:gd name="connsiteX4" fmla="*/ 323751 w 603786"/>
                    <a:gd name="connsiteY4" fmla="*/ 66771 h 218219"/>
                    <a:gd name="connsiteX5" fmla="*/ 0 w 603786"/>
                    <a:gd name="connsiteY5" fmla="*/ 0 h 218219"/>
                    <a:gd name="connsiteX6" fmla="*/ 100965 w 603786"/>
                    <a:gd name="connsiteY6" fmla="*/ 2857 h 218219"/>
                    <a:gd name="connsiteX7" fmla="*/ 102772 w 603786"/>
                    <a:gd name="connsiteY7" fmla="*/ 3833 h 218219"/>
                    <a:gd name="connsiteX8" fmla="*/ 214213 w 603786"/>
                    <a:gd name="connsiteY8" fmla="*/ 22860 h 218219"/>
                    <a:gd name="connsiteX9" fmla="*/ 323751 w 603786"/>
                    <a:gd name="connsiteY9" fmla="*/ 66772 h 218219"/>
                    <a:gd name="connsiteX10" fmla="*/ 584736 w 603786"/>
                    <a:gd name="connsiteY10" fmla="*/ 208695 h 218219"/>
                    <a:gd name="connsiteX11" fmla="*/ 475198 w 603786"/>
                    <a:gd name="connsiteY11" fmla="*/ 168690 h 218219"/>
                    <a:gd name="connsiteX12" fmla="*/ 464489 w 603786"/>
                    <a:gd name="connsiteY12" fmla="*/ 162866 h 218219"/>
                    <a:gd name="connsiteX13" fmla="*/ 358041 w 603786"/>
                    <a:gd name="connsiteY13" fmla="*/ 143827 h 218219"/>
                    <a:gd name="connsiteX14" fmla="*/ 357901 w 603786"/>
                    <a:gd name="connsiteY14" fmla="*/ 143751 h 218219"/>
                    <a:gd name="connsiteX15" fmla="*/ 260033 w 603786"/>
                    <a:gd name="connsiteY15" fmla="*/ 141922 h 218219"/>
                    <a:gd name="connsiteX16" fmla="*/ 0 w 603786"/>
                    <a:gd name="connsiteY16" fmla="*/ 0 h 218219"/>
                    <a:gd name="connsiteX0" fmla="*/ 323751 w 603786"/>
                    <a:gd name="connsiteY0" fmla="*/ 66771 h 218219"/>
                    <a:gd name="connsiteX1" fmla="*/ 603786 w 603786"/>
                    <a:gd name="connsiteY1" fmla="*/ 218219 h 218219"/>
                    <a:gd name="connsiteX2" fmla="*/ 584736 w 603786"/>
                    <a:gd name="connsiteY2" fmla="*/ 208694 h 218219"/>
                    <a:gd name="connsiteX3" fmla="*/ 323751 w 603786"/>
                    <a:gd name="connsiteY3" fmla="*/ 66771 h 218219"/>
                    <a:gd name="connsiteX4" fmla="*/ 0 w 603786"/>
                    <a:gd name="connsiteY4" fmla="*/ 0 h 218219"/>
                    <a:gd name="connsiteX5" fmla="*/ 100965 w 603786"/>
                    <a:gd name="connsiteY5" fmla="*/ 2857 h 218219"/>
                    <a:gd name="connsiteX6" fmla="*/ 102772 w 603786"/>
                    <a:gd name="connsiteY6" fmla="*/ 3833 h 218219"/>
                    <a:gd name="connsiteX7" fmla="*/ 214213 w 603786"/>
                    <a:gd name="connsiteY7" fmla="*/ 22860 h 218219"/>
                    <a:gd name="connsiteX8" fmla="*/ 323751 w 603786"/>
                    <a:gd name="connsiteY8" fmla="*/ 66772 h 218219"/>
                    <a:gd name="connsiteX9" fmla="*/ 584736 w 603786"/>
                    <a:gd name="connsiteY9" fmla="*/ 208695 h 218219"/>
                    <a:gd name="connsiteX10" fmla="*/ 475198 w 603786"/>
                    <a:gd name="connsiteY10" fmla="*/ 168690 h 218219"/>
                    <a:gd name="connsiteX11" fmla="*/ 464489 w 603786"/>
                    <a:gd name="connsiteY11" fmla="*/ 162866 h 218219"/>
                    <a:gd name="connsiteX12" fmla="*/ 358041 w 603786"/>
                    <a:gd name="connsiteY12" fmla="*/ 143827 h 218219"/>
                    <a:gd name="connsiteX13" fmla="*/ 357901 w 603786"/>
                    <a:gd name="connsiteY13" fmla="*/ 143751 h 218219"/>
                    <a:gd name="connsiteX14" fmla="*/ 260033 w 603786"/>
                    <a:gd name="connsiteY14" fmla="*/ 141922 h 218219"/>
                    <a:gd name="connsiteX15" fmla="*/ 0 w 603786"/>
                    <a:gd name="connsiteY15" fmla="*/ 0 h 218219"/>
                    <a:gd name="connsiteX0" fmla="*/ 323751 w 584736"/>
                    <a:gd name="connsiteY0" fmla="*/ 66771 h 208695"/>
                    <a:gd name="connsiteX1" fmla="*/ 584736 w 584736"/>
                    <a:gd name="connsiteY1" fmla="*/ 208694 h 208695"/>
                    <a:gd name="connsiteX2" fmla="*/ 323751 w 584736"/>
                    <a:gd name="connsiteY2" fmla="*/ 66771 h 208695"/>
                    <a:gd name="connsiteX3" fmla="*/ 0 w 584736"/>
                    <a:gd name="connsiteY3" fmla="*/ 0 h 208695"/>
                    <a:gd name="connsiteX4" fmla="*/ 100965 w 584736"/>
                    <a:gd name="connsiteY4" fmla="*/ 2857 h 208695"/>
                    <a:gd name="connsiteX5" fmla="*/ 102772 w 584736"/>
                    <a:gd name="connsiteY5" fmla="*/ 3833 h 208695"/>
                    <a:gd name="connsiteX6" fmla="*/ 214213 w 584736"/>
                    <a:gd name="connsiteY6" fmla="*/ 22860 h 208695"/>
                    <a:gd name="connsiteX7" fmla="*/ 323751 w 584736"/>
                    <a:gd name="connsiteY7" fmla="*/ 66772 h 208695"/>
                    <a:gd name="connsiteX8" fmla="*/ 584736 w 584736"/>
                    <a:gd name="connsiteY8" fmla="*/ 208695 h 208695"/>
                    <a:gd name="connsiteX9" fmla="*/ 475198 w 584736"/>
                    <a:gd name="connsiteY9" fmla="*/ 168690 h 208695"/>
                    <a:gd name="connsiteX10" fmla="*/ 464489 w 584736"/>
                    <a:gd name="connsiteY10" fmla="*/ 162866 h 208695"/>
                    <a:gd name="connsiteX11" fmla="*/ 358041 w 584736"/>
                    <a:gd name="connsiteY11" fmla="*/ 143827 h 208695"/>
                    <a:gd name="connsiteX12" fmla="*/ 357901 w 584736"/>
                    <a:gd name="connsiteY12" fmla="*/ 143751 h 208695"/>
                    <a:gd name="connsiteX13" fmla="*/ 260033 w 584736"/>
                    <a:gd name="connsiteY13" fmla="*/ 141922 h 208695"/>
                    <a:gd name="connsiteX14" fmla="*/ 0 w 584736"/>
                    <a:gd name="connsiteY14" fmla="*/ 0 h 208695"/>
                    <a:gd name="connsiteX0" fmla="*/ 323751 w 615997"/>
                    <a:gd name="connsiteY0" fmla="*/ 66771 h 216510"/>
                    <a:gd name="connsiteX1" fmla="*/ 584736 w 615997"/>
                    <a:gd name="connsiteY1" fmla="*/ 208694 h 216510"/>
                    <a:gd name="connsiteX2" fmla="*/ 323751 w 615997"/>
                    <a:gd name="connsiteY2" fmla="*/ 66771 h 216510"/>
                    <a:gd name="connsiteX3" fmla="*/ 0 w 615997"/>
                    <a:gd name="connsiteY3" fmla="*/ 0 h 216510"/>
                    <a:gd name="connsiteX4" fmla="*/ 100965 w 615997"/>
                    <a:gd name="connsiteY4" fmla="*/ 2857 h 216510"/>
                    <a:gd name="connsiteX5" fmla="*/ 102772 w 615997"/>
                    <a:gd name="connsiteY5" fmla="*/ 3833 h 216510"/>
                    <a:gd name="connsiteX6" fmla="*/ 214213 w 615997"/>
                    <a:gd name="connsiteY6" fmla="*/ 22860 h 216510"/>
                    <a:gd name="connsiteX7" fmla="*/ 323751 w 615997"/>
                    <a:gd name="connsiteY7" fmla="*/ 66772 h 216510"/>
                    <a:gd name="connsiteX8" fmla="*/ 615997 w 615997"/>
                    <a:gd name="connsiteY8" fmla="*/ 216510 h 216510"/>
                    <a:gd name="connsiteX9" fmla="*/ 475198 w 615997"/>
                    <a:gd name="connsiteY9" fmla="*/ 168690 h 216510"/>
                    <a:gd name="connsiteX10" fmla="*/ 464489 w 615997"/>
                    <a:gd name="connsiteY10" fmla="*/ 162866 h 216510"/>
                    <a:gd name="connsiteX11" fmla="*/ 358041 w 615997"/>
                    <a:gd name="connsiteY11" fmla="*/ 143827 h 216510"/>
                    <a:gd name="connsiteX12" fmla="*/ 357901 w 615997"/>
                    <a:gd name="connsiteY12" fmla="*/ 143751 h 216510"/>
                    <a:gd name="connsiteX13" fmla="*/ 260033 w 615997"/>
                    <a:gd name="connsiteY13" fmla="*/ 141922 h 216510"/>
                    <a:gd name="connsiteX14" fmla="*/ 0 w 615997"/>
                    <a:gd name="connsiteY14" fmla="*/ 0 h 216510"/>
                    <a:gd name="connsiteX0" fmla="*/ 323751 w 618767"/>
                    <a:gd name="connsiteY0" fmla="*/ 66771 h 219303"/>
                    <a:gd name="connsiteX1" fmla="*/ 584736 w 618767"/>
                    <a:gd name="connsiteY1" fmla="*/ 208694 h 219303"/>
                    <a:gd name="connsiteX2" fmla="*/ 323751 w 618767"/>
                    <a:gd name="connsiteY2" fmla="*/ 66771 h 219303"/>
                    <a:gd name="connsiteX3" fmla="*/ 0 w 618767"/>
                    <a:gd name="connsiteY3" fmla="*/ 0 h 219303"/>
                    <a:gd name="connsiteX4" fmla="*/ 100965 w 618767"/>
                    <a:gd name="connsiteY4" fmla="*/ 2857 h 219303"/>
                    <a:gd name="connsiteX5" fmla="*/ 102772 w 618767"/>
                    <a:gd name="connsiteY5" fmla="*/ 3833 h 219303"/>
                    <a:gd name="connsiteX6" fmla="*/ 214213 w 618767"/>
                    <a:gd name="connsiteY6" fmla="*/ 22860 h 219303"/>
                    <a:gd name="connsiteX7" fmla="*/ 323751 w 618767"/>
                    <a:gd name="connsiteY7" fmla="*/ 66772 h 219303"/>
                    <a:gd name="connsiteX8" fmla="*/ 615997 w 618767"/>
                    <a:gd name="connsiteY8" fmla="*/ 216510 h 219303"/>
                    <a:gd name="connsiteX9" fmla="*/ 464489 w 618767"/>
                    <a:gd name="connsiteY9" fmla="*/ 162866 h 219303"/>
                    <a:gd name="connsiteX10" fmla="*/ 358041 w 618767"/>
                    <a:gd name="connsiteY10" fmla="*/ 143827 h 219303"/>
                    <a:gd name="connsiteX11" fmla="*/ 357901 w 618767"/>
                    <a:gd name="connsiteY11" fmla="*/ 143751 h 219303"/>
                    <a:gd name="connsiteX12" fmla="*/ 260033 w 618767"/>
                    <a:gd name="connsiteY12" fmla="*/ 141922 h 219303"/>
                    <a:gd name="connsiteX13" fmla="*/ 0 w 618767"/>
                    <a:gd name="connsiteY13" fmla="*/ 0 h 219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8767" h="219303">
                      <a:moveTo>
                        <a:pt x="323751" y="66771"/>
                      </a:moveTo>
                      <a:lnTo>
                        <a:pt x="584736" y="208694"/>
                      </a:lnTo>
                      <a:lnTo>
                        <a:pt x="323751" y="66771"/>
                      </a:lnTo>
                      <a:close/>
                      <a:moveTo>
                        <a:pt x="0" y="0"/>
                      </a:moveTo>
                      <a:lnTo>
                        <a:pt x="100965" y="2857"/>
                      </a:lnTo>
                      <a:lnTo>
                        <a:pt x="102772" y="3833"/>
                      </a:lnTo>
                      <a:lnTo>
                        <a:pt x="214213" y="22860"/>
                      </a:lnTo>
                      <a:lnTo>
                        <a:pt x="323751" y="66772"/>
                      </a:lnTo>
                      <a:lnTo>
                        <a:pt x="615997" y="216510"/>
                      </a:lnTo>
                      <a:cubicBezTo>
                        <a:pt x="639453" y="232526"/>
                        <a:pt x="507482" y="174980"/>
                        <a:pt x="464489" y="162866"/>
                      </a:cubicBezTo>
                      <a:lnTo>
                        <a:pt x="358041" y="143827"/>
                      </a:lnTo>
                      <a:cubicBezTo>
                        <a:pt x="357994" y="143802"/>
                        <a:pt x="357948" y="143776"/>
                        <a:pt x="357901" y="143751"/>
                      </a:cubicBezTo>
                      <a:lnTo>
                        <a:pt x="260033" y="141922"/>
                      </a:lnTo>
                      <a:lnTo>
                        <a:pt x="0" y="0"/>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152" name="Freeform: Shape 151">
                  <a:extLst>
                    <a:ext uri="{FF2B5EF4-FFF2-40B4-BE49-F238E27FC236}">
                      <a16:creationId xmlns="" xmlns:a16="http://schemas.microsoft.com/office/drawing/2014/main" id="{5D793B9B-6AC8-4549-9ADB-1E3DF2E2FC47}"/>
                    </a:ext>
                  </a:extLst>
                </p:cNvPr>
                <p:cNvSpPr/>
                <p:nvPr/>
              </p:nvSpPr>
              <p:spPr>
                <a:xfrm>
                  <a:off x="2709948" y="2277720"/>
                  <a:ext cx="257175" cy="1066800"/>
                </a:xfrm>
                <a:custGeom>
                  <a:avLst/>
                  <a:gdLst>
                    <a:gd name="connsiteX0" fmla="*/ 260033 w 257175"/>
                    <a:gd name="connsiteY0" fmla="*/ 1070610 h 1066800"/>
                    <a:gd name="connsiteX1" fmla="*/ 0 w 257175"/>
                    <a:gd name="connsiteY1" fmla="*/ 929640 h 1066800"/>
                    <a:gd name="connsiteX2" fmla="*/ 1905 w 257175"/>
                    <a:gd name="connsiteY2" fmla="*/ 0 h 1066800"/>
                    <a:gd name="connsiteX3" fmla="*/ 261938 w 257175"/>
                    <a:gd name="connsiteY3" fmla="*/ 141922 h 1066800"/>
                  </a:gdLst>
                  <a:ahLst/>
                  <a:cxnLst>
                    <a:cxn ang="0">
                      <a:pos x="connsiteX0" y="connsiteY0"/>
                    </a:cxn>
                    <a:cxn ang="0">
                      <a:pos x="connsiteX1" y="connsiteY1"/>
                    </a:cxn>
                    <a:cxn ang="0">
                      <a:pos x="connsiteX2" y="connsiteY2"/>
                    </a:cxn>
                    <a:cxn ang="0">
                      <a:pos x="connsiteX3" y="connsiteY3"/>
                    </a:cxn>
                  </a:cxnLst>
                  <a:rect l="l" t="t" r="r" b="b"/>
                  <a:pathLst>
                    <a:path w="257175" h="1066800">
                      <a:moveTo>
                        <a:pt x="260033" y="1070610"/>
                      </a:moveTo>
                      <a:lnTo>
                        <a:pt x="0" y="929640"/>
                      </a:lnTo>
                      <a:lnTo>
                        <a:pt x="1905" y="0"/>
                      </a:lnTo>
                      <a:lnTo>
                        <a:pt x="261938" y="141922"/>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153" name="Freeform: Shape 152">
                  <a:extLst>
                    <a:ext uri="{FF2B5EF4-FFF2-40B4-BE49-F238E27FC236}">
                      <a16:creationId xmlns="" xmlns:a16="http://schemas.microsoft.com/office/drawing/2014/main" id="{4CEC876C-6B44-4AFA-B48D-6DFA5BCE9067}"/>
                    </a:ext>
                  </a:extLst>
                </p:cNvPr>
                <p:cNvSpPr/>
                <p:nvPr/>
              </p:nvSpPr>
              <p:spPr>
                <a:xfrm>
                  <a:off x="2708898" y="1774680"/>
                  <a:ext cx="521969" cy="178118"/>
                </a:xfrm>
                <a:custGeom>
                  <a:avLst/>
                  <a:gdLst>
                    <a:gd name="connsiteX0" fmla="*/ 230505 w 521970"/>
                    <a:gd name="connsiteY0" fmla="*/ 2858 h 178118"/>
                    <a:gd name="connsiteX1" fmla="*/ 490537 w 521970"/>
                    <a:gd name="connsiteY1" fmla="*/ 144781 h 178118"/>
                    <a:gd name="connsiteX2" fmla="*/ 302895 w 521970"/>
                    <a:gd name="connsiteY2" fmla="*/ 172403 h 178118"/>
                    <a:gd name="connsiteX3" fmla="*/ 260032 w 521970"/>
                    <a:gd name="connsiteY3" fmla="*/ 178118 h 178118"/>
                    <a:gd name="connsiteX4" fmla="*/ 0 w 521970"/>
                    <a:gd name="connsiteY4" fmla="*/ 37148 h 178118"/>
                    <a:gd name="connsiteX5" fmla="*/ 41910 w 521970"/>
                    <a:gd name="connsiteY5" fmla="*/ 30480 h 178118"/>
                    <a:gd name="connsiteX6" fmla="*/ 41912 w 521970"/>
                    <a:gd name="connsiteY6" fmla="*/ 30481 h 178118"/>
                    <a:gd name="connsiteX7" fmla="*/ 260985 w 521970"/>
                    <a:gd name="connsiteY7" fmla="*/ 0 h 178118"/>
                    <a:gd name="connsiteX8" fmla="*/ 521970 w 521970"/>
                    <a:gd name="connsiteY8" fmla="*/ 141923 h 178118"/>
                    <a:gd name="connsiteX9" fmla="*/ 490537 w 521970"/>
                    <a:gd name="connsiteY9" fmla="*/ 144780 h 178118"/>
                    <a:gd name="connsiteX10" fmla="*/ 230505 w 521970"/>
                    <a:gd name="connsiteY10" fmla="*/ 2858 h 178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970" h="178118">
                      <a:moveTo>
                        <a:pt x="230505" y="2858"/>
                      </a:moveTo>
                      <a:lnTo>
                        <a:pt x="490537" y="144781"/>
                      </a:lnTo>
                      <a:lnTo>
                        <a:pt x="302895" y="172403"/>
                      </a:lnTo>
                      <a:lnTo>
                        <a:pt x="260032" y="178118"/>
                      </a:lnTo>
                      <a:lnTo>
                        <a:pt x="0" y="37148"/>
                      </a:lnTo>
                      <a:lnTo>
                        <a:pt x="41910" y="30480"/>
                      </a:lnTo>
                      <a:lnTo>
                        <a:pt x="41912" y="30481"/>
                      </a:lnTo>
                      <a:close/>
                      <a:moveTo>
                        <a:pt x="260985" y="0"/>
                      </a:moveTo>
                      <a:lnTo>
                        <a:pt x="521970" y="141923"/>
                      </a:lnTo>
                      <a:lnTo>
                        <a:pt x="490537" y="144780"/>
                      </a:lnTo>
                      <a:lnTo>
                        <a:pt x="230505" y="2858"/>
                      </a:lnTo>
                      <a:close/>
                    </a:path>
                  </a:pathLst>
                </a:custGeom>
                <a:solidFill>
                  <a:schemeClr val="bg1">
                    <a:lumMod val="95000"/>
                  </a:schemeClr>
                </a:solidFill>
                <a:ln w="9525" cap="flat">
                  <a:noFill/>
                  <a:prstDash val="solid"/>
                  <a:miter/>
                </a:ln>
              </p:spPr>
              <p:txBody>
                <a:bodyPr rtlCol="0" anchor="ctr"/>
                <a:lstStyle/>
                <a:p>
                  <a:endParaRPr lang="en-US" sz="1350" dirty="0">
                    <a:solidFill>
                      <a:prstClr val="black"/>
                    </a:solidFill>
                  </a:endParaRPr>
                </a:p>
              </p:txBody>
            </p:sp>
          </p:grpSp>
          <p:sp>
            <p:nvSpPr>
              <p:cNvPr id="137" name="Freeform: Shape 136">
                <a:extLst>
                  <a:ext uri="{FF2B5EF4-FFF2-40B4-BE49-F238E27FC236}">
                    <a16:creationId xmlns="" xmlns:a16="http://schemas.microsoft.com/office/drawing/2014/main" id="{D272DC14-6DAF-4A56-A5A6-221189C61401}"/>
                  </a:ext>
                </a:extLst>
              </p:cNvPr>
              <p:cNvSpPr/>
              <p:nvPr/>
            </p:nvSpPr>
            <p:spPr>
              <a:xfrm>
                <a:off x="12579689" y="4661548"/>
                <a:ext cx="730421" cy="1493305"/>
              </a:xfrm>
              <a:custGeom>
                <a:avLst/>
                <a:gdLst>
                  <a:gd name="connsiteX0" fmla="*/ 1669733 w 1714500"/>
                  <a:gd name="connsiteY0" fmla="*/ 1870710 h 3505200"/>
                  <a:gd name="connsiteX1" fmla="*/ 1720215 w 1714500"/>
                  <a:gd name="connsiteY1" fmla="*/ 2166938 h 3505200"/>
                  <a:gd name="connsiteX2" fmla="*/ 1507808 w 1714500"/>
                  <a:gd name="connsiteY2" fmla="*/ 2795588 h 3505200"/>
                  <a:gd name="connsiteX3" fmla="*/ 1121093 w 1714500"/>
                  <a:gd name="connsiteY3" fmla="*/ 3084195 h 3505200"/>
                  <a:gd name="connsiteX4" fmla="*/ 991553 w 1714500"/>
                  <a:gd name="connsiteY4" fmla="*/ 3120390 h 3505200"/>
                  <a:gd name="connsiteX5" fmla="*/ 990600 w 1714500"/>
                  <a:gd name="connsiteY5" fmla="*/ 3466148 h 3505200"/>
                  <a:gd name="connsiteX6" fmla="*/ 960120 w 1714500"/>
                  <a:gd name="connsiteY6" fmla="*/ 3470910 h 3505200"/>
                  <a:gd name="connsiteX7" fmla="*/ 772478 w 1714500"/>
                  <a:gd name="connsiteY7" fmla="*/ 3505200 h 3505200"/>
                  <a:gd name="connsiteX8" fmla="*/ 729615 w 1714500"/>
                  <a:gd name="connsiteY8" fmla="*/ 3503295 h 3505200"/>
                  <a:gd name="connsiteX9" fmla="*/ 730568 w 1714500"/>
                  <a:gd name="connsiteY9" fmla="*/ 3158490 h 3505200"/>
                  <a:gd name="connsiteX10" fmla="*/ 659130 w 1714500"/>
                  <a:gd name="connsiteY10" fmla="*/ 3156585 h 3505200"/>
                  <a:gd name="connsiteX11" fmla="*/ 383858 w 1714500"/>
                  <a:gd name="connsiteY11" fmla="*/ 3098483 h 3505200"/>
                  <a:gd name="connsiteX12" fmla="*/ 125730 w 1714500"/>
                  <a:gd name="connsiteY12" fmla="*/ 2865120 h 3505200"/>
                  <a:gd name="connsiteX13" fmla="*/ 0 w 1714500"/>
                  <a:gd name="connsiteY13" fmla="*/ 2427923 h 3505200"/>
                  <a:gd name="connsiteX14" fmla="*/ 320993 w 1714500"/>
                  <a:gd name="connsiteY14" fmla="*/ 2317433 h 3505200"/>
                  <a:gd name="connsiteX15" fmla="*/ 451485 w 1714500"/>
                  <a:gd name="connsiteY15" fmla="*/ 2707958 h 3505200"/>
                  <a:gd name="connsiteX16" fmla="*/ 682943 w 1714500"/>
                  <a:gd name="connsiteY16" fmla="*/ 2860358 h 3505200"/>
                  <a:gd name="connsiteX17" fmla="*/ 730568 w 1714500"/>
                  <a:gd name="connsiteY17" fmla="*/ 2864168 h 3505200"/>
                  <a:gd name="connsiteX18" fmla="*/ 732473 w 1714500"/>
                  <a:gd name="connsiteY18" fmla="*/ 1761173 h 3505200"/>
                  <a:gd name="connsiteX19" fmla="*/ 576263 w 1714500"/>
                  <a:gd name="connsiteY19" fmla="*/ 1735455 h 3505200"/>
                  <a:gd name="connsiteX20" fmla="*/ 372428 w 1714500"/>
                  <a:gd name="connsiteY20" fmla="*/ 1660208 h 3505200"/>
                  <a:gd name="connsiteX21" fmla="*/ 138113 w 1714500"/>
                  <a:gd name="connsiteY21" fmla="*/ 1438275 h 3505200"/>
                  <a:gd name="connsiteX22" fmla="*/ 56198 w 1714500"/>
                  <a:gd name="connsiteY22" fmla="*/ 1079183 h 3505200"/>
                  <a:gd name="connsiteX23" fmla="*/ 298133 w 1714500"/>
                  <a:gd name="connsiteY23" fmla="*/ 448628 h 3505200"/>
                  <a:gd name="connsiteX24" fmla="*/ 628650 w 1714500"/>
                  <a:gd name="connsiteY24" fmla="*/ 239077 h 3505200"/>
                  <a:gd name="connsiteX25" fmla="*/ 735330 w 1714500"/>
                  <a:gd name="connsiteY25" fmla="*/ 206693 h 3505200"/>
                  <a:gd name="connsiteX26" fmla="*/ 735330 w 1714500"/>
                  <a:gd name="connsiteY26" fmla="*/ 36195 h 3505200"/>
                  <a:gd name="connsiteX27" fmla="*/ 778193 w 1714500"/>
                  <a:gd name="connsiteY27" fmla="*/ 30480 h 3505200"/>
                  <a:gd name="connsiteX28" fmla="*/ 965835 w 1714500"/>
                  <a:gd name="connsiteY28" fmla="*/ 2858 h 3505200"/>
                  <a:gd name="connsiteX29" fmla="*/ 996315 w 1714500"/>
                  <a:gd name="connsiteY29" fmla="*/ 0 h 3505200"/>
                  <a:gd name="connsiteX30" fmla="*/ 996315 w 1714500"/>
                  <a:gd name="connsiteY30" fmla="*/ 168593 h 3505200"/>
                  <a:gd name="connsiteX31" fmla="*/ 1097280 w 1714500"/>
                  <a:gd name="connsiteY31" fmla="*/ 171450 h 3505200"/>
                  <a:gd name="connsiteX32" fmla="*/ 1406843 w 1714500"/>
                  <a:gd name="connsiteY32" fmla="*/ 282893 h 3505200"/>
                  <a:gd name="connsiteX33" fmla="*/ 1657350 w 1714500"/>
                  <a:gd name="connsiteY33" fmla="*/ 763905 h 3505200"/>
                  <a:gd name="connsiteX34" fmla="*/ 1326833 w 1714500"/>
                  <a:gd name="connsiteY34" fmla="*/ 863918 h 3505200"/>
                  <a:gd name="connsiteX35" fmla="*/ 1209675 w 1714500"/>
                  <a:gd name="connsiteY35" fmla="*/ 568643 h 3505200"/>
                  <a:gd name="connsiteX36" fmla="*/ 1038225 w 1714500"/>
                  <a:gd name="connsiteY36" fmla="*/ 471488 h 3505200"/>
                  <a:gd name="connsiteX37" fmla="*/ 995363 w 1714500"/>
                  <a:gd name="connsiteY37" fmla="*/ 464820 h 3505200"/>
                  <a:gd name="connsiteX38" fmla="*/ 993458 w 1714500"/>
                  <a:gd name="connsiteY38" fmla="*/ 1460183 h 3505200"/>
                  <a:gd name="connsiteX39" fmla="*/ 1073468 w 1714500"/>
                  <a:gd name="connsiteY39" fmla="*/ 1471613 h 3505200"/>
                  <a:gd name="connsiteX40" fmla="*/ 1282065 w 1714500"/>
                  <a:gd name="connsiteY40" fmla="*/ 1513523 h 3505200"/>
                  <a:gd name="connsiteX41" fmla="*/ 1524953 w 1714500"/>
                  <a:gd name="connsiteY41" fmla="*/ 1651635 h 3505200"/>
                  <a:gd name="connsiteX42" fmla="*/ 1669733 w 1714500"/>
                  <a:gd name="connsiteY42" fmla="*/ 1870710 h 3505200"/>
                  <a:gd name="connsiteX43" fmla="*/ 1268730 w 1714500"/>
                  <a:gd name="connsiteY43" fmla="*/ 2624138 h 3505200"/>
                  <a:gd name="connsiteX44" fmla="*/ 1390650 w 1714500"/>
                  <a:gd name="connsiteY44" fmla="*/ 2236470 h 3505200"/>
                  <a:gd name="connsiteX45" fmla="*/ 1304925 w 1714500"/>
                  <a:gd name="connsiteY45" fmla="*/ 1945958 h 3505200"/>
                  <a:gd name="connsiteX46" fmla="*/ 1080135 w 1714500"/>
                  <a:gd name="connsiteY46" fmla="*/ 1820228 h 3505200"/>
                  <a:gd name="connsiteX47" fmla="*/ 992505 w 1714500"/>
                  <a:gd name="connsiteY47" fmla="*/ 1798320 h 3505200"/>
                  <a:gd name="connsiteX48" fmla="*/ 990600 w 1714500"/>
                  <a:gd name="connsiteY48" fmla="*/ 2830830 h 3505200"/>
                  <a:gd name="connsiteX49" fmla="*/ 1048703 w 1714500"/>
                  <a:gd name="connsiteY49" fmla="*/ 2808923 h 3505200"/>
                  <a:gd name="connsiteX50" fmla="*/ 1268730 w 1714500"/>
                  <a:gd name="connsiteY50" fmla="*/ 2624138 h 3505200"/>
                  <a:gd name="connsiteX51" fmla="*/ 732473 w 1714500"/>
                  <a:gd name="connsiteY51" fmla="*/ 1425893 h 3505200"/>
                  <a:gd name="connsiteX52" fmla="*/ 734378 w 1714500"/>
                  <a:gd name="connsiteY52" fmla="*/ 497205 h 3505200"/>
                  <a:gd name="connsiteX53" fmla="*/ 688658 w 1714500"/>
                  <a:gd name="connsiteY53" fmla="*/ 514350 h 3505200"/>
                  <a:gd name="connsiteX54" fmla="*/ 482917 w 1714500"/>
                  <a:gd name="connsiteY54" fmla="*/ 682943 h 3505200"/>
                  <a:gd name="connsiteX55" fmla="*/ 375285 w 1714500"/>
                  <a:gd name="connsiteY55" fmla="*/ 1006793 h 3505200"/>
                  <a:gd name="connsiteX56" fmla="*/ 465773 w 1714500"/>
                  <a:gd name="connsiteY56" fmla="*/ 1289685 h 3505200"/>
                  <a:gd name="connsiteX57" fmla="*/ 674370 w 1714500"/>
                  <a:gd name="connsiteY57" fmla="*/ 1411605 h 3505200"/>
                  <a:gd name="connsiteX58" fmla="*/ 732473 w 1714500"/>
                  <a:gd name="connsiteY58" fmla="*/ 1425893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14500" h="3505200">
                    <a:moveTo>
                      <a:pt x="1669733" y="1870710"/>
                    </a:moveTo>
                    <a:cubicBezTo>
                      <a:pt x="1703070" y="1959293"/>
                      <a:pt x="1720215" y="2058353"/>
                      <a:pt x="1720215" y="2166938"/>
                    </a:cubicBezTo>
                    <a:cubicBezTo>
                      <a:pt x="1720215" y="2406015"/>
                      <a:pt x="1648778" y="2615565"/>
                      <a:pt x="1507808" y="2795588"/>
                    </a:cubicBezTo>
                    <a:cubicBezTo>
                      <a:pt x="1402080" y="2930843"/>
                      <a:pt x="1273493" y="3027045"/>
                      <a:pt x="1121093" y="3084195"/>
                    </a:cubicBezTo>
                    <a:lnTo>
                      <a:pt x="991553" y="3120390"/>
                    </a:lnTo>
                    <a:lnTo>
                      <a:pt x="990600" y="3466148"/>
                    </a:lnTo>
                    <a:lnTo>
                      <a:pt x="960120" y="3470910"/>
                    </a:lnTo>
                    <a:lnTo>
                      <a:pt x="772478" y="3505200"/>
                    </a:lnTo>
                    <a:lnTo>
                      <a:pt x="729615" y="3503295"/>
                    </a:lnTo>
                    <a:lnTo>
                      <a:pt x="730568" y="3158490"/>
                    </a:lnTo>
                    <a:lnTo>
                      <a:pt x="659130" y="3156585"/>
                    </a:lnTo>
                    <a:cubicBezTo>
                      <a:pt x="550545" y="3148965"/>
                      <a:pt x="459105" y="3129915"/>
                      <a:pt x="383858" y="3098483"/>
                    </a:cubicBezTo>
                    <a:cubicBezTo>
                      <a:pt x="283845" y="3056573"/>
                      <a:pt x="198120" y="2979420"/>
                      <a:pt x="125730" y="2865120"/>
                    </a:cubicBezTo>
                    <a:cubicBezTo>
                      <a:pt x="53340" y="2750820"/>
                      <a:pt x="11430" y="2606040"/>
                      <a:pt x="0" y="2427923"/>
                    </a:cubicBezTo>
                    <a:lnTo>
                      <a:pt x="320993" y="2317433"/>
                    </a:lnTo>
                    <a:cubicBezTo>
                      <a:pt x="345758" y="2499360"/>
                      <a:pt x="388620" y="2629853"/>
                      <a:pt x="451485" y="2707958"/>
                    </a:cubicBezTo>
                    <a:cubicBezTo>
                      <a:pt x="519113" y="2790825"/>
                      <a:pt x="596265" y="2841308"/>
                      <a:pt x="682943" y="2860358"/>
                    </a:cubicBezTo>
                    <a:lnTo>
                      <a:pt x="730568" y="2864168"/>
                    </a:lnTo>
                    <a:lnTo>
                      <a:pt x="732473" y="1761173"/>
                    </a:lnTo>
                    <a:lnTo>
                      <a:pt x="576263" y="1735455"/>
                    </a:lnTo>
                    <a:cubicBezTo>
                      <a:pt x="509588" y="1717358"/>
                      <a:pt x="441008" y="1692593"/>
                      <a:pt x="372428" y="1660208"/>
                    </a:cubicBezTo>
                    <a:cubicBezTo>
                      <a:pt x="270510" y="1612583"/>
                      <a:pt x="192405" y="1539240"/>
                      <a:pt x="138113" y="1438275"/>
                    </a:cubicBezTo>
                    <a:cubicBezTo>
                      <a:pt x="82868" y="1337310"/>
                      <a:pt x="56198" y="1217295"/>
                      <a:pt x="56198" y="1079183"/>
                    </a:cubicBezTo>
                    <a:cubicBezTo>
                      <a:pt x="56198" y="833438"/>
                      <a:pt x="137160" y="622935"/>
                      <a:pt x="298133" y="448628"/>
                    </a:cubicBezTo>
                    <a:cubicBezTo>
                      <a:pt x="379095" y="360998"/>
                      <a:pt x="488633" y="290513"/>
                      <a:pt x="628650" y="239077"/>
                    </a:cubicBezTo>
                    <a:lnTo>
                      <a:pt x="735330" y="206693"/>
                    </a:lnTo>
                    <a:lnTo>
                      <a:pt x="735330" y="36195"/>
                    </a:lnTo>
                    <a:lnTo>
                      <a:pt x="778193" y="30480"/>
                    </a:lnTo>
                    <a:lnTo>
                      <a:pt x="965835" y="2858"/>
                    </a:lnTo>
                    <a:lnTo>
                      <a:pt x="996315" y="0"/>
                    </a:lnTo>
                    <a:lnTo>
                      <a:pt x="996315" y="168593"/>
                    </a:lnTo>
                    <a:lnTo>
                      <a:pt x="1097280" y="171450"/>
                    </a:lnTo>
                    <a:cubicBezTo>
                      <a:pt x="1222058" y="182880"/>
                      <a:pt x="1324928" y="220027"/>
                      <a:pt x="1406843" y="282893"/>
                    </a:cubicBezTo>
                    <a:cubicBezTo>
                      <a:pt x="1545908" y="388620"/>
                      <a:pt x="1629728" y="548640"/>
                      <a:pt x="1657350" y="763905"/>
                    </a:cubicBezTo>
                    <a:lnTo>
                      <a:pt x="1326833" y="863918"/>
                    </a:lnTo>
                    <a:cubicBezTo>
                      <a:pt x="1307783" y="730568"/>
                      <a:pt x="1268730" y="632460"/>
                      <a:pt x="1209675" y="568643"/>
                    </a:cubicBezTo>
                    <a:cubicBezTo>
                      <a:pt x="1164908" y="521017"/>
                      <a:pt x="1107758" y="488633"/>
                      <a:pt x="1038225" y="471488"/>
                    </a:cubicBezTo>
                    <a:lnTo>
                      <a:pt x="995363" y="464820"/>
                    </a:lnTo>
                    <a:lnTo>
                      <a:pt x="993458" y="1460183"/>
                    </a:lnTo>
                    <a:lnTo>
                      <a:pt x="1073468" y="1471613"/>
                    </a:lnTo>
                    <a:cubicBezTo>
                      <a:pt x="1173480" y="1486853"/>
                      <a:pt x="1243013" y="1500188"/>
                      <a:pt x="1282065" y="1513523"/>
                    </a:cubicBezTo>
                    <a:cubicBezTo>
                      <a:pt x="1381125" y="1546860"/>
                      <a:pt x="1462088" y="1592580"/>
                      <a:pt x="1524953" y="1651635"/>
                    </a:cubicBezTo>
                    <a:cubicBezTo>
                      <a:pt x="1587818" y="1708785"/>
                      <a:pt x="1635443" y="1782128"/>
                      <a:pt x="1669733" y="1870710"/>
                    </a:cubicBezTo>
                    <a:close/>
                    <a:moveTo>
                      <a:pt x="1268730" y="2624138"/>
                    </a:moveTo>
                    <a:cubicBezTo>
                      <a:pt x="1349693" y="2512695"/>
                      <a:pt x="1390650" y="2384108"/>
                      <a:pt x="1390650" y="2236470"/>
                    </a:cubicBezTo>
                    <a:cubicBezTo>
                      <a:pt x="1390650" y="2110740"/>
                      <a:pt x="1362075" y="2014538"/>
                      <a:pt x="1304925" y="1945958"/>
                    </a:cubicBezTo>
                    <a:cubicBezTo>
                      <a:pt x="1262063" y="1894523"/>
                      <a:pt x="1186815" y="1852613"/>
                      <a:pt x="1080135" y="1820228"/>
                    </a:cubicBezTo>
                    <a:lnTo>
                      <a:pt x="992505" y="1798320"/>
                    </a:lnTo>
                    <a:lnTo>
                      <a:pt x="990600" y="2830830"/>
                    </a:lnTo>
                    <a:lnTo>
                      <a:pt x="1048703" y="2808923"/>
                    </a:lnTo>
                    <a:cubicBezTo>
                      <a:pt x="1135380" y="2768918"/>
                      <a:pt x="1207770" y="2707005"/>
                      <a:pt x="1268730" y="2624138"/>
                    </a:cubicBezTo>
                    <a:moveTo>
                      <a:pt x="732473" y="1425893"/>
                    </a:moveTo>
                    <a:lnTo>
                      <a:pt x="734378" y="497205"/>
                    </a:lnTo>
                    <a:lnTo>
                      <a:pt x="688658" y="514350"/>
                    </a:lnTo>
                    <a:cubicBezTo>
                      <a:pt x="604838" y="554355"/>
                      <a:pt x="537210" y="609600"/>
                      <a:pt x="482917" y="682943"/>
                    </a:cubicBezTo>
                    <a:cubicBezTo>
                      <a:pt x="411480" y="780098"/>
                      <a:pt x="375285" y="887730"/>
                      <a:pt x="375285" y="1006793"/>
                    </a:cubicBezTo>
                    <a:cubicBezTo>
                      <a:pt x="375285" y="1124903"/>
                      <a:pt x="405765" y="1219200"/>
                      <a:pt x="465773" y="1289685"/>
                    </a:cubicBezTo>
                    <a:cubicBezTo>
                      <a:pt x="511492" y="1343025"/>
                      <a:pt x="581025" y="1383030"/>
                      <a:pt x="674370" y="1411605"/>
                    </a:cubicBezTo>
                    <a:lnTo>
                      <a:pt x="732473" y="1425893"/>
                    </a:lnTo>
                  </a:path>
                </a:pathLst>
              </a:custGeom>
              <a:solidFill>
                <a:schemeClr val="bg1">
                  <a:lumMod val="95000"/>
                </a:schemeClr>
              </a:solidFill>
              <a:ln w="9525" cap="flat">
                <a:noFill/>
                <a:prstDash val="solid"/>
                <a:miter/>
              </a:ln>
            </p:spPr>
            <p:txBody>
              <a:bodyPr rtlCol="0" anchor="ctr"/>
              <a:lstStyle/>
              <a:p>
                <a:endParaRPr lang="en-US" sz="1350" dirty="0">
                  <a:solidFill>
                    <a:prstClr val="black"/>
                  </a:solidFill>
                </a:endParaRPr>
              </a:p>
            </p:txBody>
          </p:sp>
          <p:grpSp>
            <p:nvGrpSpPr>
              <p:cNvPr id="138" name="Group 137">
                <a:extLst>
                  <a:ext uri="{FF2B5EF4-FFF2-40B4-BE49-F238E27FC236}">
                    <a16:creationId xmlns="" xmlns:a16="http://schemas.microsoft.com/office/drawing/2014/main" id="{7901E2D7-C583-4CE2-8F51-5C524CC1CAA9}"/>
                  </a:ext>
                </a:extLst>
              </p:cNvPr>
              <p:cNvGrpSpPr/>
              <p:nvPr/>
            </p:nvGrpSpPr>
            <p:grpSpPr>
              <a:xfrm>
                <a:off x="12470968" y="4620148"/>
                <a:ext cx="435759" cy="1352099"/>
                <a:chOff x="1968987" y="1811829"/>
                <a:chExt cx="1022846" cy="3173751"/>
              </a:xfrm>
              <a:solidFill>
                <a:schemeClr val="bg1"/>
              </a:solidFill>
            </p:grpSpPr>
            <p:sp>
              <p:nvSpPr>
                <p:cNvPr id="139" name="Freeform: Shape 138">
                  <a:extLst>
                    <a:ext uri="{FF2B5EF4-FFF2-40B4-BE49-F238E27FC236}">
                      <a16:creationId xmlns="" xmlns:a16="http://schemas.microsoft.com/office/drawing/2014/main" id="{E6067227-37CF-4C14-B006-6E00ABFD280C}"/>
                    </a:ext>
                  </a:extLst>
                </p:cNvPr>
                <p:cNvSpPr/>
                <p:nvPr/>
              </p:nvSpPr>
              <p:spPr>
                <a:xfrm>
                  <a:off x="1975571" y="4195005"/>
                  <a:ext cx="600075" cy="790575"/>
                </a:xfrm>
                <a:custGeom>
                  <a:avLst/>
                  <a:gdLst>
                    <a:gd name="connsiteX0" fmla="*/ 601980 w 600075"/>
                    <a:gd name="connsiteY0" fmla="*/ 791528 h 790575"/>
                    <a:gd name="connsiteX1" fmla="*/ 340995 w 600075"/>
                    <a:gd name="connsiteY1" fmla="*/ 649605 h 790575"/>
                    <a:gd name="connsiteX2" fmla="*/ 125730 w 600075"/>
                    <a:gd name="connsiteY2" fmla="*/ 437197 h 790575"/>
                    <a:gd name="connsiteX3" fmla="*/ 0 w 600075"/>
                    <a:gd name="connsiteY3" fmla="*/ 0 h 790575"/>
                    <a:gd name="connsiteX4" fmla="*/ 260985 w 600075"/>
                    <a:gd name="connsiteY4" fmla="*/ 141922 h 790575"/>
                    <a:gd name="connsiteX5" fmla="*/ 386715 w 600075"/>
                    <a:gd name="connsiteY5" fmla="*/ 579120 h 790575"/>
                    <a:gd name="connsiteX6" fmla="*/ 601980 w 600075"/>
                    <a:gd name="connsiteY6" fmla="*/ 791528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075" h="790575">
                      <a:moveTo>
                        <a:pt x="601980" y="791528"/>
                      </a:moveTo>
                      <a:lnTo>
                        <a:pt x="340995" y="649605"/>
                      </a:lnTo>
                      <a:cubicBezTo>
                        <a:pt x="259080" y="604838"/>
                        <a:pt x="187643" y="534353"/>
                        <a:pt x="125730" y="437197"/>
                      </a:cubicBezTo>
                      <a:cubicBezTo>
                        <a:pt x="53340" y="323850"/>
                        <a:pt x="11430" y="178118"/>
                        <a:pt x="0" y="0"/>
                      </a:cubicBezTo>
                      <a:lnTo>
                        <a:pt x="260985" y="141922"/>
                      </a:lnTo>
                      <a:cubicBezTo>
                        <a:pt x="272415" y="319088"/>
                        <a:pt x="314325" y="464820"/>
                        <a:pt x="386715" y="579120"/>
                      </a:cubicBezTo>
                      <a:cubicBezTo>
                        <a:pt x="448628" y="676275"/>
                        <a:pt x="520065" y="747713"/>
                        <a:pt x="601980" y="791528"/>
                      </a:cubicBezTo>
                    </a:path>
                  </a:pathLst>
                </a:custGeom>
                <a:grpFill/>
                <a:ln w="9525" cap="flat">
                  <a:noFill/>
                  <a:prstDash val="solid"/>
                  <a:miter/>
                </a:ln>
              </p:spPr>
              <p:txBody>
                <a:bodyPr rtlCol="0" anchor="ctr"/>
                <a:lstStyle/>
                <a:p>
                  <a:endParaRPr lang="en-US" sz="1350" dirty="0">
                    <a:solidFill>
                      <a:prstClr val="black"/>
                    </a:solidFill>
                  </a:endParaRPr>
                </a:p>
              </p:txBody>
            </p:sp>
            <p:sp>
              <p:nvSpPr>
                <p:cNvPr id="140" name="Freeform: Shape 139">
                  <a:extLst>
                    <a:ext uri="{FF2B5EF4-FFF2-40B4-BE49-F238E27FC236}">
                      <a16:creationId xmlns="" xmlns:a16="http://schemas.microsoft.com/office/drawing/2014/main" id="{BE5BB590-239F-4213-8DC4-103945DFEB36}"/>
                    </a:ext>
                  </a:extLst>
                </p:cNvPr>
                <p:cNvSpPr/>
                <p:nvPr/>
              </p:nvSpPr>
              <p:spPr>
                <a:xfrm>
                  <a:off x="1968987" y="4089376"/>
                  <a:ext cx="581026" cy="247649"/>
                </a:xfrm>
                <a:custGeom>
                  <a:avLst/>
                  <a:gdLst>
                    <a:gd name="connsiteX0" fmla="*/ 260985 w 581025"/>
                    <a:gd name="connsiteY0" fmla="*/ 251460 h 247650"/>
                    <a:gd name="connsiteX1" fmla="*/ 0 w 581025"/>
                    <a:gd name="connsiteY1" fmla="*/ 109538 h 247650"/>
                    <a:gd name="connsiteX2" fmla="*/ 320993 w 581025"/>
                    <a:gd name="connsiteY2" fmla="*/ 0 h 247650"/>
                    <a:gd name="connsiteX3" fmla="*/ 581978 w 581025"/>
                    <a:gd name="connsiteY3" fmla="*/ 140970 h 247650"/>
                  </a:gdLst>
                  <a:ahLst/>
                  <a:cxnLst>
                    <a:cxn ang="0">
                      <a:pos x="connsiteX0" y="connsiteY0"/>
                    </a:cxn>
                    <a:cxn ang="0">
                      <a:pos x="connsiteX1" y="connsiteY1"/>
                    </a:cxn>
                    <a:cxn ang="0">
                      <a:pos x="connsiteX2" y="connsiteY2"/>
                    </a:cxn>
                    <a:cxn ang="0">
                      <a:pos x="connsiteX3" y="connsiteY3"/>
                    </a:cxn>
                  </a:cxnLst>
                  <a:rect l="l" t="t" r="r" b="b"/>
                  <a:pathLst>
                    <a:path w="581025" h="247650">
                      <a:moveTo>
                        <a:pt x="260985" y="251460"/>
                      </a:moveTo>
                      <a:lnTo>
                        <a:pt x="0" y="109538"/>
                      </a:lnTo>
                      <a:lnTo>
                        <a:pt x="320993" y="0"/>
                      </a:lnTo>
                      <a:lnTo>
                        <a:pt x="581978" y="140970"/>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141" name="Freeform: Shape 140">
                  <a:extLst>
                    <a:ext uri="{FF2B5EF4-FFF2-40B4-BE49-F238E27FC236}">
                      <a16:creationId xmlns="" xmlns:a16="http://schemas.microsoft.com/office/drawing/2014/main" id="{C7137044-11D7-4101-800A-6BE9664CBF25}"/>
                    </a:ext>
                  </a:extLst>
                </p:cNvPr>
                <p:cNvSpPr/>
                <p:nvPr/>
              </p:nvSpPr>
              <p:spPr>
                <a:xfrm>
                  <a:off x="2051714" y="1973775"/>
                  <a:ext cx="940119" cy="1580196"/>
                </a:xfrm>
                <a:custGeom>
                  <a:avLst/>
                  <a:gdLst>
                    <a:gd name="connsiteX0" fmla="*/ 812750 w 940118"/>
                    <a:gd name="connsiteY0" fmla="*/ 163017 h 1580197"/>
                    <a:gd name="connsiteX1" fmla="*/ 812706 w 940118"/>
                    <a:gd name="connsiteY1" fmla="*/ 163034 h 1580197"/>
                    <a:gd name="connsiteX2" fmla="*/ 832937 w 940118"/>
                    <a:gd name="connsiteY2" fmla="*/ 174035 h 1580197"/>
                    <a:gd name="connsiteX3" fmla="*/ 679133 w 940118"/>
                    <a:gd name="connsiteY3" fmla="*/ 0 h 1580197"/>
                    <a:gd name="connsiteX4" fmla="*/ 940118 w 940118"/>
                    <a:gd name="connsiteY4" fmla="*/ 140970 h 1580197"/>
                    <a:gd name="connsiteX5" fmla="*/ 833438 w 940118"/>
                    <a:gd name="connsiteY5" fmla="*/ 174308 h 1580197"/>
                    <a:gd name="connsiteX6" fmla="*/ 833437 w 940118"/>
                    <a:gd name="connsiteY6" fmla="*/ 174308 h 1580197"/>
                    <a:gd name="connsiteX7" fmla="*/ 747299 w 940118"/>
                    <a:gd name="connsiteY7" fmla="*/ 210278 h 1580197"/>
                    <a:gd name="connsiteX8" fmla="*/ 747713 w 940118"/>
                    <a:gd name="connsiteY8" fmla="*/ 210503 h 1580197"/>
                    <a:gd name="connsiteX9" fmla="*/ 620078 w 940118"/>
                    <a:gd name="connsiteY9" fmla="*/ 282893 h 1580197"/>
                    <a:gd name="connsiteX10" fmla="*/ 592976 w 940118"/>
                    <a:gd name="connsiteY10" fmla="*/ 268101 h 1580197"/>
                    <a:gd name="connsiteX11" fmla="*/ 592932 w 940118"/>
                    <a:gd name="connsiteY11" fmla="*/ 268132 h 1580197"/>
                    <a:gd name="connsiteX12" fmla="*/ 620077 w 940118"/>
                    <a:gd name="connsiteY12" fmla="*/ 282893 h 1580197"/>
                    <a:gd name="connsiteX13" fmla="*/ 548076 w 940118"/>
                    <a:gd name="connsiteY13" fmla="*/ 339736 h 1580197"/>
                    <a:gd name="connsiteX14" fmla="*/ 548640 w 940118"/>
                    <a:gd name="connsiteY14" fmla="*/ 340043 h 1580197"/>
                    <a:gd name="connsiteX15" fmla="*/ 503873 w 940118"/>
                    <a:gd name="connsiteY15" fmla="*/ 383858 h 1580197"/>
                    <a:gd name="connsiteX16" fmla="*/ 488633 w 940118"/>
                    <a:gd name="connsiteY16" fmla="*/ 399098 h 1580197"/>
                    <a:gd name="connsiteX17" fmla="*/ 455232 w 940118"/>
                    <a:gd name="connsiteY17" fmla="*/ 380990 h 1580197"/>
                    <a:gd name="connsiteX18" fmla="*/ 454648 w 940118"/>
                    <a:gd name="connsiteY18" fmla="*/ 381569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390818 w 940118"/>
                    <a:gd name="connsiteY22" fmla="*/ 466419 h 1580197"/>
                    <a:gd name="connsiteX23" fmla="*/ 422910 w 940118"/>
                    <a:gd name="connsiteY23" fmla="*/ 483870 h 1580197"/>
                    <a:gd name="connsiteX24" fmla="*/ 367665 w 940118"/>
                    <a:gd name="connsiteY24" fmla="*/ 572453 h 1580197"/>
                    <a:gd name="connsiteX25" fmla="*/ 368618 w 940118"/>
                    <a:gd name="connsiteY25" fmla="*/ 573405 h 1580197"/>
                    <a:gd name="connsiteX26" fmla="*/ 317183 w 940118"/>
                    <a:gd name="connsiteY26" fmla="*/ 684847 h 1580197"/>
                    <a:gd name="connsiteX27" fmla="*/ 305241 w 940118"/>
                    <a:gd name="connsiteY27" fmla="*/ 678329 h 1580197"/>
                    <a:gd name="connsiteX28" fmla="*/ 305235 w 940118"/>
                    <a:gd name="connsiteY28" fmla="*/ 678350 h 1580197"/>
                    <a:gd name="connsiteX29" fmla="*/ 317183 w 940118"/>
                    <a:gd name="connsiteY29" fmla="*/ 684847 h 1580197"/>
                    <a:gd name="connsiteX30" fmla="*/ 260985 w 940118"/>
                    <a:gd name="connsiteY30" fmla="*/ 1014413 h 1580197"/>
                    <a:gd name="connsiteX31" fmla="*/ 342900 w 940118"/>
                    <a:gd name="connsiteY31" fmla="*/ 1373505 h 1580197"/>
                    <a:gd name="connsiteX32" fmla="*/ 546735 w 940118"/>
                    <a:gd name="connsiteY32" fmla="*/ 1580197 h 1580197"/>
                    <a:gd name="connsiteX33" fmla="*/ 285750 w 940118"/>
                    <a:gd name="connsiteY33" fmla="*/ 1438275 h 1580197"/>
                    <a:gd name="connsiteX34" fmla="*/ 81915 w 940118"/>
                    <a:gd name="connsiteY34" fmla="*/ 1231583 h 1580197"/>
                    <a:gd name="connsiteX35" fmla="*/ 0 w 940118"/>
                    <a:gd name="connsiteY35" fmla="*/ 872490 h 1580197"/>
                    <a:gd name="connsiteX36" fmla="*/ 56197 w 940118"/>
                    <a:gd name="connsiteY36" fmla="*/ 542925 h 1580197"/>
                    <a:gd name="connsiteX37" fmla="*/ 62441 w 940118"/>
                    <a:gd name="connsiteY37" fmla="*/ 546321 h 1580197"/>
                    <a:gd name="connsiteX38" fmla="*/ 62617 w 940118"/>
                    <a:gd name="connsiteY38" fmla="*/ 545909 h 1580197"/>
                    <a:gd name="connsiteX39" fmla="*/ 57150 w 940118"/>
                    <a:gd name="connsiteY39" fmla="*/ 542925 h 1580197"/>
                    <a:gd name="connsiteX40" fmla="*/ 107444 w 940118"/>
                    <a:gd name="connsiteY40" fmla="*/ 431896 h 1580197"/>
                    <a:gd name="connsiteX41" fmla="*/ 106680 w 940118"/>
                    <a:gd name="connsiteY41" fmla="*/ 431483 h 1580197"/>
                    <a:gd name="connsiteX42" fmla="*/ 161925 w 940118"/>
                    <a:gd name="connsiteY42" fmla="*/ 341948 h 1580197"/>
                    <a:gd name="connsiteX43" fmla="*/ 171758 w 940118"/>
                    <a:gd name="connsiteY43" fmla="*/ 347295 h 1580197"/>
                    <a:gd name="connsiteX44" fmla="*/ 171778 w 940118"/>
                    <a:gd name="connsiteY44" fmla="*/ 347270 h 1580197"/>
                    <a:gd name="connsiteX45" fmla="*/ 161925 w 940118"/>
                    <a:gd name="connsiteY45" fmla="*/ 341948 h 1580197"/>
                    <a:gd name="connsiteX46" fmla="*/ 227648 w 940118"/>
                    <a:gd name="connsiteY46" fmla="*/ 258128 h 1580197"/>
                    <a:gd name="connsiteX47" fmla="*/ 239906 w 940118"/>
                    <a:gd name="connsiteY47" fmla="*/ 264794 h 1580197"/>
                    <a:gd name="connsiteX48" fmla="*/ 240267 w 940118"/>
                    <a:gd name="connsiteY48" fmla="*/ 264453 h 1580197"/>
                    <a:gd name="connsiteX49" fmla="*/ 228600 w 940118"/>
                    <a:gd name="connsiteY49" fmla="*/ 258128 h 1580197"/>
                    <a:gd name="connsiteX50" fmla="*/ 242888 w 940118"/>
                    <a:gd name="connsiteY50" fmla="*/ 241935 h 1580197"/>
                    <a:gd name="connsiteX51" fmla="*/ 287315 w 940118"/>
                    <a:gd name="connsiteY51" fmla="*/ 198453 h 1580197"/>
                    <a:gd name="connsiteX52" fmla="*/ 286702 w 940118"/>
                    <a:gd name="connsiteY52" fmla="*/ 198120 h 1580197"/>
                    <a:gd name="connsiteX53" fmla="*/ 359092 w 940118"/>
                    <a:gd name="connsiteY53" fmla="*/ 140970 h 1580197"/>
                    <a:gd name="connsiteX54" fmla="*/ 378434 w 940118"/>
                    <a:gd name="connsiteY54" fmla="*/ 151488 h 1580197"/>
                    <a:gd name="connsiteX55" fmla="*/ 378837 w 940118"/>
                    <a:gd name="connsiteY55" fmla="*/ 151226 h 1580197"/>
                    <a:gd name="connsiteX56" fmla="*/ 360045 w 940118"/>
                    <a:gd name="connsiteY56" fmla="*/ 140970 h 1580197"/>
                    <a:gd name="connsiteX57" fmla="*/ 486263 w 940118"/>
                    <a:gd name="connsiteY57" fmla="*/ 68845 h 1580197"/>
                    <a:gd name="connsiteX58" fmla="*/ 485775 w 940118"/>
                    <a:gd name="connsiteY58" fmla="*/ 68580 h 1580197"/>
                    <a:gd name="connsiteX59" fmla="*/ 572452 w 940118"/>
                    <a:gd name="connsiteY59" fmla="*/ 32385 h 1580197"/>
                    <a:gd name="connsiteX60" fmla="*/ 595123 w 940118"/>
                    <a:gd name="connsiteY60" fmla="*/ 44713 h 1580197"/>
                    <a:gd name="connsiteX61" fmla="*/ 595672 w 940118"/>
                    <a:gd name="connsiteY61" fmla="*/ 44538 h 1580197"/>
                    <a:gd name="connsiteX62" fmla="*/ 573405 w 940118"/>
                    <a:gd name="connsiteY62" fmla="*/ 32385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55232 w 940118"/>
                    <a:gd name="connsiteY18" fmla="*/ 380990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390818 w 940118"/>
                    <a:gd name="connsiteY22" fmla="*/ 466419 h 1580197"/>
                    <a:gd name="connsiteX23" fmla="*/ 422910 w 940118"/>
                    <a:gd name="connsiteY23" fmla="*/ 483870 h 1580197"/>
                    <a:gd name="connsiteX24" fmla="*/ 367665 w 940118"/>
                    <a:gd name="connsiteY24" fmla="*/ 572453 h 1580197"/>
                    <a:gd name="connsiteX25" fmla="*/ 368618 w 940118"/>
                    <a:gd name="connsiteY25" fmla="*/ 573405 h 1580197"/>
                    <a:gd name="connsiteX26" fmla="*/ 317183 w 940118"/>
                    <a:gd name="connsiteY26" fmla="*/ 684847 h 1580197"/>
                    <a:gd name="connsiteX27" fmla="*/ 305241 w 940118"/>
                    <a:gd name="connsiteY27" fmla="*/ 678329 h 1580197"/>
                    <a:gd name="connsiteX28" fmla="*/ 305235 w 940118"/>
                    <a:gd name="connsiteY28" fmla="*/ 678350 h 1580197"/>
                    <a:gd name="connsiteX29" fmla="*/ 317183 w 940118"/>
                    <a:gd name="connsiteY29" fmla="*/ 684847 h 1580197"/>
                    <a:gd name="connsiteX30" fmla="*/ 260985 w 940118"/>
                    <a:gd name="connsiteY30" fmla="*/ 1014413 h 1580197"/>
                    <a:gd name="connsiteX31" fmla="*/ 342900 w 940118"/>
                    <a:gd name="connsiteY31" fmla="*/ 1373505 h 1580197"/>
                    <a:gd name="connsiteX32" fmla="*/ 546735 w 940118"/>
                    <a:gd name="connsiteY32" fmla="*/ 1580197 h 1580197"/>
                    <a:gd name="connsiteX33" fmla="*/ 285750 w 940118"/>
                    <a:gd name="connsiteY33" fmla="*/ 1438275 h 1580197"/>
                    <a:gd name="connsiteX34" fmla="*/ 81915 w 940118"/>
                    <a:gd name="connsiteY34" fmla="*/ 1231583 h 1580197"/>
                    <a:gd name="connsiteX35" fmla="*/ 0 w 940118"/>
                    <a:gd name="connsiteY35" fmla="*/ 872490 h 1580197"/>
                    <a:gd name="connsiteX36" fmla="*/ 56197 w 940118"/>
                    <a:gd name="connsiteY36" fmla="*/ 542925 h 1580197"/>
                    <a:gd name="connsiteX37" fmla="*/ 62441 w 940118"/>
                    <a:gd name="connsiteY37" fmla="*/ 546321 h 1580197"/>
                    <a:gd name="connsiteX38" fmla="*/ 62617 w 940118"/>
                    <a:gd name="connsiteY38" fmla="*/ 545909 h 1580197"/>
                    <a:gd name="connsiteX39" fmla="*/ 57150 w 940118"/>
                    <a:gd name="connsiteY39" fmla="*/ 542925 h 1580197"/>
                    <a:gd name="connsiteX40" fmla="*/ 107444 w 940118"/>
                    <a:gd name="connsiteY40" fmla="*/ 431896 h 1580197"/>
                    <a:gd name="connsiteX41" fmla="*/ 106680 w 940118"/>
                    <a:gd name="connsiteY41" fmla="*/ 431483 h 1580197"/>
                    <a:gd name="connsiteX42" fmla="*/ 161925 w 940118"/>
                    <a:gd name="connsiteY42" fmla="*/ 341948 h 1580197"/>
                    <a:gd name="connsiteX43" fmla="*/ 171758 w 940118"/>
                    <a:gd name="connsiteY43" fmla="*/ 347295 h 1580197"/>
                    <a:gd name="connsiteX44" fmla="*/ 171778 w 940118"/>
                    <a:gd name="connsiteY44" fmla="*/ 347270 h 1580197"/>
                    <a:gd name="connsiteX45" fmla="*/ 161925 w 940118"/>
                    <a:gd name="connsiteY45" fmla="*/ 341948 h 1580197"/>
                    <a:gd name="connsiteX46" fmla="*/ 227648 w 940118"/>
                    <a:gd name="connsiteY46" fmla="*/ 258128 h 1580197"/>
                    <a:gd name="connsiteX47" fmla="*/ 239906 w 940118"/>
                    <a:gd name="connsiteY47" fmla="*/ 264794 h 1580197"/>
                    <a:gd name="connsiteX48" fmla="*/ 240267 w 940118"/>
                    <a:gd name="connsiteY48" fmla="*/ 264453 h 1580197"/>
                    <a:gd name="connsiteX49" fmla="*/ 228600 w 940118"/>
                    <a:gd name="connsiteY49" fmla="*/ 258128 h 1580197"/>
                    <a:gd name="connsiteX50" fmla="*/ 242888 w 940118"/>
                    <a:gd name="connsiteY50" fmla="*/ 241935 h 1580197"/>
                    <a:gd name="connsiteX51" fmla="*/ 287315 w 940118"/>
                    <a:gd name="connsiteY51" fmla="*/ 198453 h 1580197"/>
                    <a:gd name="connsiteX52" fmla="*/ 286702 w 940118"/>
                    <a:gd name="connsiteY52" fmla="*/ 198120 h 1580197"/>
                    <a:gd name="connsiteX53" fmla="*/ 359092 w 940118"/>
                    <a:gd name="connsiteY53" fmla="*/ 140970 h 1580197"/>
                    <a:gd name="connsiteX54" fmla="*/ 378434 w 940118"/>
                    <a:gd name="connsiteY54" fmla="*/ 151488 h 1580197"/>
                    <a:gd name="connsiteX55" fmla="*/ 378837 w 940118"/>
                    <a:gd name="connsiteY55" fmla="*/ 151226 h 1580197"/>
                    <a:gd name="connsiteX56" fmla="*/ 360045 w 940118"/>
                    <a:gd name="connsiteY56" fmla="*/ 140970 h 1580197"/>
                    <a:gd name="connsiteX57" fmla="*/ 486263 w 940118"/>
                    <a:gd name="connsiteY57" fmla="*/ 68845 h 1580197"/>
                    <a:gd name="connsiteX58" fmla="*/ 485775 w 940118"/>
                    <a:gd name="connsiteY58" fmla="*/ 68580 h 1580197"/>
                    <a:gd name="connsiteX59" fmla="*/ 572452 w 940118"/>
                    <a:gd name="connsiteY59" fmla="*/ 32385 h 1580197"/>
                    <a:gd name="connsiteX60" fmla="*/ 595123 w 940118"/>
                    <a:gd name="connsiteY60" fmla="*/ 44713 h 1580197"/>
                    <a:gd name="connsiteX61" fmla="*/ 595672 w 940118"/>
                    <a:gd name="connsiteY61" fmla="*/ 44538 h 1580197"/>
                    <a:gd name="connsiteX62" fmla="*/ 573405 w 940118"/>
                    <a:gd name="connsiteY62" fmla="*/ 32385 h 1580197"/>
                    <a:gd name="connsiteX63" fmla="*/ 679133 w 940118"/>
                    <a:gd name="connsiteY63"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55232 w 940118"/>
                    <a:gd name="connsiteY18" fmla="*/ 380990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422910 w 940118"/>
                    <a:gd name="connsiteY22" fmla="*/ 483870 h 1580197"/>
                    <a:gd name="connsiteX23" fmla="*/ 367665 w 940118"/>
                    <a:gd name="connsiteY23" fmla="*/ 572453 h 1580197"/>
                    <a:gd name="connsiteX24" fmla="*/ 368618 w 940118"/>
                    <a:gd name="connsiteY24" fmla="*/ 573405 h 1580197"/>
                    <a:gd name="connsiteX25" fmla="*/ 317183 w 940118"/>
                    <a:gd name="connsiteY25" fmla="*/ 684847 h 1580197"/>
                    <a:gd name="connsiteX26" fmla="*/ 305241 w 940118"/>
                    <a:gd name="connsiteY26" fmla="*/ 678329 h 1580197"/>
                    <a:gd name="connsiteX27" fmla="*/ 305235 w 940118"/>
                    <a:gd name="connsiteY27" fmla="*/ 678350 h 1580197"/>
                    <a:gd name="connsiteX28" fmla="*/ 317183 w 940118"/>
                    <a:gd name="connsiteY28" fmla="*/ 684847 h 1580197"/>
                    <a:gd name="connsiteX29" fmla="*/ 260985 w 940118"/>
                    <a:gd name="connsiteY29" fmla="*/ 1014413 h 1580197"/>
                    <a:gd name="connsiteX30" fmla="*/ 342900 w 940118"/>
                    <a:gd name="connsiteY30" fmla="*/ 1373505 h 1580197"/>
                    <a:gd name="connsiteX31" fmla="*/ 546735 w 940118"/>
                    <a:gd name="connsiteY31" fmla="*/ 1580197 h 1580197"/>
                    <a:gd name="connsiteX32" fmla="*/ 285750 w 940118"/>
                    <a:gd name="connsiteY32" fmla="*/ 1438275 h 1580197"/>
                    <a:gd name="connsiteX33" fmla="*/ 81915 w 940118"/>
                    <a:gd name="connsiteY33" fmla="*/ 1231583 h 1580197"/>
                    <a:gd name="connsiteX34" fmla="*/ 0 w 940118"/>
                    <a:gd name="connsiteY34" fmla="*/ 872490 h 1580197"/>
                    <a:gd name="connsiteX35" fmla="*/ 56197 w 940118"/>
                    <a:gd name="connsiteY35" fmla="*/ 542925 h 1580197"/>
                    <a:gd name="connsiteX36" fmla="*/ 62441 w 940118"/>
                    <a:gd name="connsiteY36" fmla="*/ 546321 h 1580197"/>
                    <a:gd name="connsiteX37" fmla="*/ 62617 w 940118"/>
                    <a:gd name="connsiteY37" fmla="*/ 545909 h 1580197"/>
                    <a:gd name="connsiteX38" fmla="*/ 57150 w 940118"/>
                    <a:gd name="connsiteY38" fmla="*/ 542925 h 1580197"/>
                    <a:gd name="connsiteX39" fmla="*/ 107444 w 940118"/>
                    <a:gd name="connsiteY39" fmla="*/ 431896 h 1580197"/>
                    <a:gd name="connsiteX40" fmla="*/ 106680 w 940118"/>
                    <a:gd name="connsiteY40" fmla="*/ 431483 h 1580197"/>
                    <a:gd name="connsiteX41" fmla="*/ 161925 w 940118"/>
                    <a:gd name="connsiteY41" fmla="*/ 341948 h 1580197"/>
                    <a:gd name="connsiteX42" fmla="*/ 171758 w 940118"/>
                    <a:gd name="connsiteY42" fmla="*/ 347295 h 1580197"/>
                    <a:gd name="connsiteX43" fmla="*/ 171778 w 940118"/>
                    <a:gd name="connsiteY43" fmla="*/ 347270 h 1580197"/>
                    <a:gd name="connsiteX44" fmla="*/ 161925 w 940118"/>
                    <a:gd name="connsiteY44" fmla="*/ 341948 h 1580197"/>
                    <a:gd name="connsiteX45" fmla="*/ 227648 w 940118"/>
                    <a:gd name="connsiteY45" fmla="*/ 258128 h 1580197"/>
                    <a:gd name="connsiteX46" fmla="*/ 239906 w 940118"/>
                    <a:gd name="connsiteY46" fmla="*/ 264794 h 1580197"/>
                    <a:gd name="connsiteX47" fmla="*/ 240267 w 940118"/>
                    <a:gd name="connsiteY47" fmla="*/ 264453 h 1580197"/>
                    <a:gd name="connsiteX48" fmla="*/ 228600 w 940118"/>
                    <a:gd name="connsiteY48" fmla="*/ 258128 h 1580197"/>
                    <a:gd name="connsiteX49" fmla="*/ 242888 w 940118"/>
                    <a:gd name="connsiteY49" fmla="*/ 241935 h 1580197"/>
                    <a:gd name="connsiteX50" fmla="*/ 287315 w 940118"/>
                    <a:gd name="connsiteY50" fmla="*/ 198453 h 1580197"/>
                    <a:gd name="connsiteX51" fmla="*/ 286702 w 940118"/>
                    <a:gd name="connsiteY51" fmla="*/ 198120 h 1580197"/>
                    <a:gd name="connsiteX52" fmla="*/ 359092 w 940118"/>
                    <a:gd name="connsiteY52" fmla="*/ 140970 h 1580197"/>
                    <a:gd name="connsiteX53" fmla="*/ 378434 w 940118"/>
                    <a:gd name="connsiteY53" fmla="*/ 151488 h 1580197"/>
                    <a:gd name="connsiteX54" fmla="*/ 378837 w 940118"/>
                    <a:gd name="connsiteY54" fmla="*/ 151226 h 1580197"/>
                    <a:gd name="connsiteX55" fmla="*/ 360045 w 940118"/>
                    <a:gd name="connsiteY55" fmla="*/ 140970 h 1580197"/>
                    <a:gd name="connsiteX56" fmla="*/ 486263 w 940118"/>
                    <a:gd name="connsiteY56" fmla="*/ 68845 h 1580197"/>
                    <a:gd name="connsiteX57" fmla="*/ 485775 w 940118"/>
                    <a:gd name="connsiteY57" fmla="*/ 68580 h 1580197"/>
                    <a:gd name="connsiteX58" fmla="*/ 572452 w 940118"/>
                    <a:gd name="connsiteY58" fmla="*/ 32385 h 1580197"/>
                    <a:gd name="connsiteX59" fmla="*/ 595123 w 940118"/>
                    <a:gd name="connsiteY59" fmla="*/ 44713 h 1580197"/>
                    <a:gd name="connsiteX60" fmla="*/ 595672 w 940118"/>
                    <a:gd name="connsiteY60" fmla="*/ 44538 h 1580197"/>
                    <a:gd name="connsiteX61" fmla="*/ 573405 w 940118"/>
                    <a:gd name="connsiteY61" fmla="*/ 32385 h 1580197"/>
                    <a:gd name="connsiteX62" fmla="*/ 679133 w 940118"/>
                    <a:gd name="connsiteY62"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88633 w 940118"/>
                    <a:gd name="connsiteY18" fmla="*/ 400050 h 1580197"/>
                    <a:gd name="connsiteX19" fmla="*/ 422910 w 940118"/>
                    <a:gd name="connsiteY19" fmla="*/ 482918 h 1580197"/>
                    <a:gd name="connsiteX20" fmla="*/ 391243 w 940118"/>
                    <a:gd name="connsiteY20" fmla="*/ 465814 h 1580197"/>
                    <a:gd name="connsiteX21" fmla="*/ 422910 w 940118"/>
                    <a:gd name="connsiteY21" fmla="*/ 483870 h 1580197"/>
                    <a:gd name="connsiteX22" fmla="*/ 367665 w 940118"/>
                    <a:gd name="connsiteY22" fmla="*/ 572453 h 1580197"/>
                    <a:gd name="connsiteX23" fmla="*/ 368618 w 940118"/>
                    <a:gd name="connsiteY23" fmla="*/ 573405 h 1580197"/>
                    <a:gd name="connsiteX24" fmla="*/ 317183 w 940118"/>
                    <a:gd name="connsiteY24" fmla="*/ 684847 h 1580197"/>
                    <a:gd name="connsiteX25" fmla="*/ 305241 w 940118"/>
                    <a:gd name="connsiteY25" fmla="*/ 678329 h 1580197"/>
                    <a:gd name="connsiteX26" fmla="*/ 305235 w 940118"/>
                    <a:gd name="connsiteY26" fmla="*/ 678350 h 1580197"/>
                    <a:gd name="connsiteX27" fmla="*/ 317183 w 940118"/>
                    <a:gd name="connsiteY27" fmla="*/ 684847 h 1580197"/>
                    <a:gd name="connsiteX28" fmla="*/ 260985 w 940118"/>
                    <a:gd name="connsiteY28" fmla="*/ 1014413 h 1580197"/>
                    <a:gd name="connsiteX29" fmla="*/ 342900 w 940118"/>
                    <a:gd name="connsiteY29" fmla="*/ 1373505 h 1580197"/>
                    <a:gd name="connsiteX30" fmla="*/ 546735 w 940118"/>
                    <a:gd name="connsiteY30" fmla="*/ 1580197 h 1580197"/>
                    <a:gd name="connsiteX31" fmla="*/ 285750 w 940118"/>
                    <a:gd name="connsiteY31" fmla="*/ 1438275 h 1580197"/>
                    <a:gd name="connsiteX32" fmla="*/ 81915 w 940118"/>
                    <a:gd name="connsiteY32" fmla="*/ 1231583 h 1580197"/>
                    <a:gd name="connsiteX33" fmla="*/ 0 w 940118"/>
                    <a:gd name="connsiteY33" fmla="*/ 872490 h 1580197"/>
                    <a:gd name="connsiteX34" fmla="*/ 56197 w 940118"/>
                    <a:gd name="connsiteY34" fmla="*/ 542925 h 1580197"/>
                    <a:gd name="connsiteX35" fmla="*/ 62441 w 940118"/>
                    <a:gd name="connsiteY35" fmla="*/ 546321 h 1580197"/>
                    <a:gd name="connsiteX36" fmla="*/ 62617 w 940118"/>
                    <a:gd name="connsiteY36" fmla="*/ 545909 h 1580197"/>
                    <a:gd name="connsiteX37" fmla="*/ 57150 w 940118"/>
                    <a:gd name="connsiteY37" fmla="*/ 542925 h 1580197"/>
                    <a:gd name="connsiteX38" fmla="*/ 107444 w 940118"/>
                    <a:gd name="connsiteY38" fmla="*/ 431896 h 1580197"/>
                    <a:gd name="connsiteX39" fmla="*/ 106680 w 940118"/>
                    <a:gd name="connsiteY39" fmla="*/ 431483 h 1580197"/>
                    <a:gd name="connsiteX40" fmla="*/ 161925 w 940118"/>
                    <a:gd name="connsiteY40" fmla="*/ 341948 h 1580197"/>
                    <a:gd name="connsiteX41" fmla="*/ 171758 w 940118"/>
                    <a:gd name="connsiteY41" fmla="*/ 347295 h 1580197"/>
                    <a:gd name="connsiteX42" fmla="*/ 171778 w 940118"/>
                    <a:gd name="connsiteY42" fmla="*/ 347270 h 1580197"/>
                    <a:gd name="connsiteX43" fmla="*/ 161925 w 940118"/>
                    <a:gd name="connsiteY43" fmla="*/ 341948 h 1580197"/>
                    <a:gd name="connsiteX44" fmla="*/ 227648 w 940118"/>
                    <a:gd name="connsiteY44" fmla="*/ 258128 h 1580197"/>
                    <a:gd name="connsiteX45" fmla="*/ 239906 w 940118"/>
                    <a:gd name="connsiteY45" fmla="*/ 264794 h 1580197"/>
                    <a:gd name="connsiteX46" fmla="*/ 240267 w 940118"/>
                    <a:gd name="connsiteY46" fmla="*/ 264453 h 1580197"/>
                    <a:gd name="connsiteX47" fmla="*/ 228600 w 940118"/>
                    <a:gd name="connsiteY47" fmla="*/ 258128 h 1580197"/>
                    <a:gd name="connsiteX48" fmla="*/ 242888 w 940118"/>
                    <a:gd name="connsiteY48" fmla="*/ 241935 h 1580197"/>
                    <a:gd name="connsiteX49" fmla="*/ 287315 w 940118"/>
                    <a:gd name="connsiteY49" fmla="*/ 198453 h 1580197"/>
                    <a:gd name="connsiteX50" fmla="*/ 286702 w 940118"/>
                    <a:gd name="connsiteY50" fmla="*/ 198120 h 1580197"/>
                    <a:gd name="connsiteX51" fmla="*/ 359092 w 940118"/>
                    <a:gd name="connsiteY51" fmla="*/ 140970 h 1580197"/>
                    <a:gd name="connsiteX52" fmla="*/ 378434 w 940118"/>
                    <a:gd name="connsiteY52" fmla="*/ 151488 h 1580197"/>
                    <a:gd name="connsiteX53" fmla="*/ 378837 w 940118"/>
                    <a:gd name="connsiteY53" fmla="*/ 151226 h 1580197"/>
                    <a:gd name="connsiteX54" fmla="*/ 360045 w 940118"/>
                    <a:gd name="connsiteY54" fmla="*/ 140970 h 1580197"/>
                    <a:gd name="connsiteX55" fmla="*/ 486263 w 940118"/>
                    <a:gd name="connsiteY55" fmla="*/ 68845 h 1580197"/>
                    <a:gd name="connsiteX56" fmla="*/ 485775 w 940118"/>
                    <a:gd name="connsiteY56" fmla="*/ 68580 h 1580197"/>
                    <a:gd name="connsiteX57" fmla="*/ 572452 w 940118"/>
                    <a:gd name="connsiteY57" fmla="*/ 32385 h 1580197"/>
                    <a:gd name="connsiteX58" fmla="*/ 595123 w 940118"/>
                    <a:gd name="connsiteY58" fmla="*/ 44713 h 1580197"/>
                    <a:gd name="connsiteX59" fmla="*/ 595672 w 940118"/>
                    <a:gd name="connsiteY59" fmla="*/ 44538 h 1580197"/>
                    <a:gd name="connsiteX60" fmla="*/ 573405 w 940118"/>
                    <a:gd name="connsiteY60" fmla="*/ 32385 h 1580197"/>
                    <a:gd name="connsiteX61" fmla="*/ 679133 w 940118"/>
                    <a:gd name="connsiteY61"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88633 w 940118"/>
                    <a:gd name="connsiteY18" fmla="*/ 400050 h 1580197"/>
                    <a:gd name="connsiteX19" fmla="*/ 422910 w 940118"/>
                    <a:gd name="connsiteY19" fmla="*/ 482918 h 1580197"/>
                    <a:gd name="connsiteX20" fmla="*/ 422910 w 940118"/>
                    <a:gd name="connsiteY20" fmla="*/ 483870 h 1580197"/>
                    <a:gd name="connsiteX21" fmla="*/ 367665 w 940118"/>
                    <a:gd name="connsiteY21" fmla="*/ 572453 h 1580197"/>
                    <a:gd name="connsiteX22" fmla="*/ 368618 w 940118"/>
                    <a:gd name="connsiteY22" fmla="*/ 573405 h 1580197"/>
                    <a:gd name="connsiteX23" fmla="*/ 317183 w 940118"/>
                    <a:gd name="connsiteY23" fmla="*/ 684847 h 1580197"/>
                    <a:gd name="connsiteX24" fmla="*/ 305241 w 940118"/>
                    <a:gd name="connsiteY24" fmla="*/ 678329 h 1580197"/>
                    <a:gd name="connsiteX25" fmla="*/ 305235 w 940118"/>
                    <a:gd name="connsiteY25" fmla="*/ 678350 h 1580197"/>
                    <a:gd name="connsiteX26" fmla="*/ 317183 w 940118"/>
                    <a:gd name="connsiteY26" fmla="*/ 684847 h 1580197"/>
                    <a:gd name="connsiteX27" fmla="*/ 260985 w 940118"/>
                    <a:gd name="connsiteY27" fmla="*/ 1014413 h 1580197"/>
                    <a:gd name="connsiteX28" fmla="*/ 342900 w 940118"/>
                    <a:gd name="connsiteY28" fmla="*/ 1373505 h 1580197"/>
                    <a:gd name="connsiteX29" fmla="*/ 546735 w 940118"/>
                    <a:gd name="connsiteY29" fmla="*/ 1580197 h 1580197"/>
                    <a:gd name="connsiteX30" fmla="*/ 285750 w 940118"/>
                    <a:gd name="connsiteY30" fmla="*/ 1438275 h 1580197"/>
                    <a:gd name="connsiteX31" fmla="*/ 81915 w 940118"/>
                    <a:gd name="connsiteY31" fmla="*/ 1231583 h 1580197"/>
                    <a:gd name="connsiteX32" fmla="*/ 0 w 940118"/>
                    <a:gd name="connsiteY32" fmla="*/ 872490 h 1580197"/>
                    <a:gd name="connsiteX33" fmla="*/ 56197 w 940118"/>
                    <a:gd name="connsiteY33" fmla="*/ 542925 h 1580197"/>
                    <a:gd name="connsiteX34" fmla="*/ 62441 w 940118"/>
                    <a:gd name="connsiteY34" fmla="*/ 546321 h 1580197"/>
                    <a:gd name="connsiteX35" fmla="*/ 62617 w 940118"/>
                    <a:gd name="connsiteY35" fmla="*/ 545909 h 1580197"/>
                    <a:gd name="connsiteX36" fmla="*/ 57150 w 940118"/>
                    <a:gd name="connsiteY36" fmla="*/ 542925 h 1580197"/>
                    <a:gd name="connsiteX37" fmla="*/ 107444 w 940118"/>
                    <a:gd name="connsiteY37" fmla="*/ 431896 h 1580197"/>
                    <a:gd name="connsiteX38" fmla="*/ 106680 w 940118"/>
                    <a:gd name="connsiteY38" fmla="*/ 431483 h 1580197"/>
                    <a:gd name="connsiteX39" fmla="*/ 161925 w 940118"/>
                    <a:gd name="connsiteY39" fmla="*/ 341948 h 1580197"/>
                    <a:gd name="connsiteX40" fmla="*/ 171758 w 940118"/>
                    <a:gd name="connsiteY40" fmla="*/ 347295 h 1580197"/>
                    <a:gd name="connsiteX41" fmla="*/ 171778 w 940118"/>
                    <a:gd name="connsiteY41" fmla="*/ 347270 h 1580197"/>
                    <a:gd name="connsiteX42" fmla="*/ 161925 w 940118"/>
                    <a:gd name="connsiteY42" fmla="*/ 341948 h 1580197"/>
                    <a:gd name="connsiteX43" fmla="*/ 227648 w 940118"/>
                    <a:gd name="connsiteY43" fmla="*/ 258128 h 1580197"/>
                    <a:gd name="connsiteX44" fmla="*/ 239906 w 940118"/>
                    <a:gd name="connsiteY44" fmla="*/ 264794 h 1580197"/>
                    <a:gd name="connsiteX45" fmla="*/ 240267 w 940118"/>
                    <a:gd name="connsiteY45" fmla="*/ 264453 h 1580197"/>
                    <a:gd name="connsiteX46" fmla="*/ 228600 w 940118"/>
                    <a:gd name="connsiteY46" fmla="*/ 258128 h 1580197"/>
                    <a:gd name="connsiteX47" fmla="*/ 242888 w 940118"/>
                    <a:gd name="connsiteY47" fmla="*/ 241935 h 1580197"/>
                    <a:gd name="connsiteX48" fmla="*/ 287315 w 940118"/>
                    <a:gd name="connsiteY48" fmla="*/ 198453 h 1580197"/>
                    <a:gd name="connsiteX49" fmla="*/ 286702 w 940118"/>
                    <a:gd name="connsiteY49" fmla="*/ 198120 h 1580197"/>
                    <a:gd name="connsiteX50" fmla="*/ 359092 w 940118"/>
                    <a:gd name="connsiteY50" fmla="*/ 140970 h 1580197"/>
                    <a:gd name="connsiteX51" fmla="*/ 378434 w 940118"/>
                    <a:gd name="connsiteY51" fmla="*/ 151488 h 1580197"/>
                    <a:gd name="connsiteX52" fmla="*/ 378837 w 940118"/>
                    <a:gd name="connsiteY52" fmla="*/ 151226 h 1580197"/>
                    <a:gd name="connsiteX53" fmla="*/ 360045 w 940118"/>
                    <a:gd name="connsiteY53" fmla="*/ 140970 h 1580197"/>
                    <a:gd name="connsiteX54" fmla="*/ 486263 w 940118"/>
                    <a:gd name="connsiteY54" fmla="*/ 68845 h 1580197"/>
                    <a:gd name="connsiteX55" fmla="*/ 485775 w 940118"/>
                    <a:gd name="connsiteY55" fmla="*/ 68580 h 1580197"/>
                    <a:gd name="connsiteX56" fmla="*/ 572452 w 940118"/>
                    <a:gd name="connsiteY56" fmla="*/ 32385 h 1580197"/>
                    <a:gd name="connsiteX57" fmla="*/ 595123 w 940118"/>
                    <a:gd name="connsiteY57" fmla="*/ 44713 h 1580197"/>
                    <a:gd name="connsiteX58" fmla="*/ 595672 w 940118"/>
                    <a:gd name="connsiteY58" fmla="*/ 44538 h 1580197"/>
                    <a:gd name="connsiteX59" fmla="*/ 573405 w 940118"/>
                    <a:gd name="connsiteY59" fmla="*/ 32385 h 1580197"/>
                    <a:gd name="connsiteX60" fmla="*/ 679133 w 940118"/>
                    <a:gd name="connsiteY60"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620077 w 940118"/>
                    <a:gd name="connsiteY12" fmla="*/ 282893 h 1580197"/>
                    <a:gd name="connsiteX13" fmla="*/ 548076 w 940118"/>
                    <a:gd name="connsiteY13" fmla="*/ 339736 h 1580197"/>
                    <a:gd name="connsiteX14" fmla="*/ 548640 w 940118"/>
                    <a:gd name="connsiteY14" fmla="*/ 340043 h 1580197"/>
                    <a:gd name="connsiteX15" fmla="*/ 503873 w 940118"/>
                    <a:gd name="connsiteY15" fmla="*/ 383858 h 1580197"/>
                    <a:gd name="connsiteX16" fmla="*/ 488633 w 940118"/>
                    <a:gd name="connsiteY16" fmla="*/ 399098 h 1580197"/>
                    <a:gd name="connsiteX17" fmla="*/ 488633 w 940118"/>
                    <a:gd name="connsiteY17" fmla="*/ 400050 h 1580197"/>
                    <a:gd name="connsiteX18" fmla="*/ 422910 w 940118"/>
                    <a:gd name="connsiteY18" fmla="*/ 482918 h 1580197"/>
                    <a:gd name="connsiteX19" fmla="*/ 422910 w 940118"/>
                    <a:gd name="connsiteY19" fmla="*/ 483870 h 1580197"/>
                    <a:gd name="connsiteX20" fmla="*/ 367665 w 940118"/>
                    <a:gd name="connsiteY20" fmla="*/ 572453 h 1580197"/>
                    <a:gd name="connsiteX21" fmla="*/ 368618 w 940118"/>
                    <a:gd name="connsiteY21" fmla="*/ 573405 h 1580197"/>
                    <a:gd name="connsiteX22" fmla="*/ 317183 w 940118"/>
                    <a:gd name="connsiteY22" fmla="*/ 684847 h 1580197"/>
                    <a:gd name="connsiteX23" fmla="*/ 305241 w 940118"/>
                    <a:gd name="connsiteY23" fmla="*/ 678329 h 1580197"/>
                    <a:gd name="connsiteX24" fmla="*/ 305235 w 940118"/>
                    <a:gd name="connsiteY24" fmla="*/ 678350 h 1580197"/>
                    <a:gd name="connsiteX25" fmla="*/ 317183 w 940118"/>
                    <a:gd name="connsiteY25" fmla="*/ 684847 h 1580197"/>
                    <a:gd name="connsiteX26" fmla="*/ 260985 w 940118"/>
                    <a:gd name="connsiteY26" fmla="*/ 1014413 h 1580197"/>
                    <a:gd name="connsiteX27" fmla="*/ 342900 w 940118"/>
                    <a:gd name="connsiteY27" fmla="*/ 1373505 h 1580197"/>
                    <a:gd name="connsiteX28" fmla="*/ 546735 w 940118"/>
                    <a:gd name="connsiteY28" fmla="*/ 1580197 h 1580197"/>
                    <a:gd name="connsiteX29" fmla="*/ 285750 w 940118"/>
                    <a:gd name="connsiteY29" fmla="*/ 1438275 h 1580197"/>
                    <a:gd name="connsiteX30" fmla="*/ 81915 w 940118"/>
                    <a:gd name="connsiteY30" fmla="*/ 1231583 h 1580197"/>
                    <a:gd name="connsiteX31" fmla="*/ 0 w 940118"/>
                    <a:gd name="connsiteY31" fmla="*/ 872490 h 1580197"/>
                    <a:gd name="connsiteX32" fmla="*/ 56197 w 940118"/>
                    <a:gd name="connsiteY32" fmla="*/ 542925 h 1580197"/>
                    <a:gd name="connsiteX33" fmla="*/ 62441 w 940118"/>
                    <a:gd name="connsiteY33" fmla="*/ 546321 h 1580197"/>
                    <a:gd name="connsiteX34" fmla="*/ 62617 w 940118"/>
                    <a:gd name="connsiteY34" fmla="*/ 545909 h 1580197"/>
                    <a:gd name="connsiteX35" fmla="*/ 57150 w 940118"/>
                    <a:gd name="connsiteY35" fmla="*/ 542925 h 1580197"/>
                    <a:gd name="connsiteX36" fmla="*/ 107444 w 940118"/>
                    <a:gd name="connsiteY36" fmla="*/ 431896 h 1580197"/>
                    <a:gd name="connsiteX37" fmla="*/ 106680 w 940118"/>
                    <a:gd name="connsiteY37" fmla="*/ 431483 h 1580197"/>
                    <a:gd name="connsiteX38" fmla="*/ 161925 w 940118"/>
                    <a:gd name="connsiteY38" fmla="*/ 341948 h 1580197"/>
                    <a:gd name="connsiteX39" fmla="*/ 171758 w 940118"/>
                    <a:gd name="connsiteY39" fmla="*/ 347295 h 1580197"/>
                    <a:gd name="connsiteX40" fmla="*/ 171778 w 940118"/>
                    <a:gd name="connsiteY40" fmla="*/ 347270 h 1580197"/>
                    <a:gd name="connsiteX41" fmla="*/ 161925 w 940118"/>
                    <a:gd name="connsiteY41" fmla="*/ 341948 h 1580197"/>
                    <a:gd name="connsiteX42" fmla="*/ 227648 w 940118"/>
                    <a:gd name="connsiteY42" fmla="*/ 258128 h 1580197"/>
                    <a:gd name="connsiteX43" fmla="*/ 239906 w 940118"/>
                    <a:gd name="connsiteY43" fmla="*/ 264794 h 1580197"/>
                    <a:gd name="connsiteX44" fmla="*/ 240267 w 940118"/>
                    <a:gd name="connsiteY44" fmla="*/ 264453 h 1580197"/>
                    <a:gd name="connsiteX45" fmla="*/ 228600 w 940118"/>
                    <a:gd name="connsiteY45" fmla="*/ 258128 h 1580197"/>
                    <a:gd name="connsiteX46" fmla="*/ 242888 w 940118"/>
                    <a:gd name="connsiteY46" fmla="*/ 241935 h 1580197"/>
                    <a:gd name="connsiteX47" fmla="*/ 287315 w 940118"/>
                    <a:gd name="connsiteY47" fmla="*/ 198453 h 1580197"/>
                    <a:gd name="connsiteX48" fmla="*/ 286702 w 940118"/>
                    <a:gd name="connsiteY48" fmla="*/ 198120 h 1580197"/>
                    <a:gd name="connsiteX49" fmla="*/ 359092 w 940118"/>
                    <a:gd name="connsiteY49" fmla="*/ 140970 h 1580197"/>
                    <a:gd name="connsiteX50" fmla="*/ 378434 w 940118"/>
                    <a:gd name="connsiteY50" fmla="*/ 151488 h 1580197"/>
                    <a:gd name="connsiteX51" fmla="*/ 378837 w 940118"/>
                    <a:gd name="connsiteY51" fmla="*/ 151226 h 1580197"/>
                    <a:gd name="connsiteX52" fmla="*/ 360045 w 940118"/>
                    <a:gd name="connsiteY52" fmla="*/ 140970 h 1580197"/>
                    <a:gd name="connsiteX53" fmla="*/ 486263 w 940118"/>
                    <a:gd name="connsiteY53" fmla="*/ 68845 h 1580197"/>
                    <a:gd name="connsiteX54" fmla="*/ 485775 w 940118"/>
                    <a:gd name="connsiteY54" fmla="*/ 68580 h 1580197"/>
                    <a:gd name="connsiteX55" fmla="*/ 572452 w 940118"/>
                    <a:gd name="connsiteY55" fmla="*/ 32385 h 1580197"/>
                    <a:gd name="connsiteX56" fmla="*/ 595123 w 940118"/>
                    <a:gd name="connsiteY56" fmla="*/ 44713 h 1580197"/>
                    <a:gd name="connsiteX57" fmla="*/ 595672 w 940118"/>
                    <a:gd name="connsiteY57" fmla="*/ 44538 h 1580197"/>
                    <a:gd name="connsiteX58" fmla="*/ 573405 w 940118"/>
                    <a:gd name="connsiteY58" fmla="*/ 32385 h 1580197"/>
                    <a:gd name="connsiteX59" fmla="*/ 679133 w 940118"/>
                    <a:gd name="connsiteY59"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620077 w 940118"/>
                    <a:gd name="connsiteY11" fmla="*/ 282893 h 1580197"/>
                    <a:gd name="connsiteX12" fmla="*/ 548076 w 940118"/>
                    <a:gd name="connsiteY12" fmla="*/ 339736 h 1580197"/>
                    <a:gd name="connsiteX13" fmla="*/ 548640 w 940118"/>
                    <a:gd name="connsiteY13" fmla="*/ 340043 h 1580197"/>
                    <a:gd name="connsiteX14" fmla="*/ 503873 w 940118"/>
                    <a:gd name="connsiteY14" fmla="*/ 383858 h 1580197"/>
                    <a:gd name="connsiteX15" fmla="*/ 488633 w 940118"/>
                    <a:gd name="connsiteY15" fmla="*/ 399098 h 1580197"/>
                    <a:gd name="connsiteX16" fmla="*/ 488633 w 940118"/>
                    <a:gd name="connsiteY16" fmla="*/ 400050 h 1580197"/>
                    <a:gd name="connsiteX17" fmla="*/ 422910 w 940118"/>
                    <a:gd name="connsiteY17" fmla="*/ 482918 h 1580197"/>
                    <a:gd name="connsiteX18" fmla="*/ 422910 w 940118"/>
                    <a:gd name="connsiteY18" fmla="*/ 483870 h 1580197"/>
                    <a:gd name="connsiteX19" fmla="*/ 367665 w 940118"/>
                    <a:gd name="connsiteY19" fmla="*/ 572453 h 1580197"/>
                    <a:gd name="connsiteX20" fmla="*/ 368618 w 940118"/>
                    <a:gd name="connsiteY20" fmla="*/ 573405 h 1580197"/>
                    <a:gd name="connsiteX21" fmla="*/ 317183 w 940118"/>
                    <a:gd name="connsiteY21" fmla="*/ 684847 h 1580197"/>
                    <a:gd name="connsiteX22" fmla="*/ 305241 w 940118"/>
                    <a:gd name="connsiteY22" fmla="*/ 678329 h 1580197"/>
                    <a:gd name="connsiteX23" fmla="*/ 305235 w 940118"/>
                    <a:gd name="connsiteY23" fmla="*/ 678350 h 1580197"/>
                    <a:gd name="connsiteX24" fmla="*/ 317183 w 940118"/>
                    <a:gd name="connsiteY24" fmla="*/ 684847 h 1580197"/>
                    <a:gd name="connsiteX25" fmla="*/ 260985 w 940118"/>
                    <a:gd name="connsiteY25" fmla="*/ 1014413 h 1580197"/>
                    <a:gd name="connsiteX26" fmla="*/ 342900 w 940118"/>
                    <a:gd name="connsiteY26" fmla="*/ 1373505 h 1580197"/>
                    <a:gd name="connsiteX27" fmla="*/ 546735 w 940118"/>
                    <a:gd name="connsiteY27" fmla="*/ 1580197 h 1580197"/>
                    <a:gd name="connsiteX28" fmla="*/ 285750 w 940118"/>
                    <a:gd name="connsiteY28" fmla="*/ 1438275 h 1580197"/>
                    <a:gd name="connsiteX29" fmla="*/ 81915 w 940118"/>
                    <a:gd name="connsiteY29" fmla="*/ 1231583 h 1580197"/>
                    <a:gd name="connsiteX30" fmla="*/ 0 w 940118"/>
                    <a:gd name="connsiteY30" fmla="*/ 872490 h 1580197"/>
                    <a:gd name="connsiteX31" fmla="*/ 56197 w 940118"/>
                    <a:gd name="connsiteY31" fmla="*/ 542925 h 1580197"/>
                    <a:gd name="connsiteX32" fmla="*/ 62441 w 940118"/>
                    <a:gd name="connsiteY32" fmla="*/ 546321 h 1580197"/>
                    <a:gd name="connsiteX33" fmla="*/ 62617 w 940118"/>
                    <a:gd name="connsiteY33" fmla="*/ 545909 h 1580197"/>
                    <a:gd name="connsiteX34" fmla="*/ 57150 w 940118"/>
                    <a:gd name="connsiteY34" fmla="*/ 542925 h 1580197"/>
                    <a:gd name="connsiteX35" fmla="*/ 107444 w 940118"/>
                    <a:gd name="connsiteY35" fmla="*/ 431896 h 1580197"/>
                    <a:gd name="connsiteX36" fmla="*/ 106680 w 940118"/>
                    <a:gd name="connsiteY36" fmla="*/ 431483 h 1580197"/>
                    <a:gd name="connsiteX37" fmla="*/ 161925 w 940118"/>
                    <a:gd name="connsiteY37" fmla="*/ 341948 h 1580197"/>
                    <a:gd name="connsiteX38" fmla="*/ 171758 w 940118"/>
                    <a:gd name="connsiteY38" fmla="*/ 347295 h 1580197"/>
                    <a:gd name="connsiteX39" fmla="*/ 171778 w 940118"/>
                    <a:gd name="connsiteY39" fmla="*/ 347270 h 1580197"/>
                    <a:gd name="connsiteX40" fmla="*/ 161925 w 940118"/>
                    <a:gd name="connsiteY40" fmla="*/ 341948 h 1580197"/>
                    <a:gd name="connsiteX41" fmla="*/ 227648 w 940118"/>
                    <a:gd name="connsiteY41" fmla="*/ 258128 h 1580197"/>
                    <a:gd name="connsiteX42" fmla="*/ 239906 w 940118"/>
                    <a:gd name="connsiteY42" fmla="*/ 264794 h 1580197"/>
                    <a:gd name="connsiteX43" fmla="*/ 240267 w 940118"/>
                    <a:gd name="connsiteY43" fmla="*/ 264453 h 1580197"/>
                    <a:gd name="connsiteX44" fmla="*/ 228600 w 940118"/>
                    <a:gd name="connsiteY44" fmla="*/ 258128 h 1580197"/>
                    <a:gd name="connsiteX45" fmla="*/ 242888 w 940118"/>
                    <a:gd name="connsiteY45" fmla="*/ 241935 h 1580197"/>
                    <a:gd name="connsiteX46" fmla="*/ 287315 w 940118"/>
                    <a:gd name="connsiteY46" fmla="*/ 198453 h 1580197"/>
                    <a:gd name="connsiteX47" fmla="*/ 286702 w 940118"/>
                    <a:gd name="connsiteY47" fmla="*/ 198120 h 1580197"/>
                    <a:gd name="connsiteX48" fmla="*/ 359092 w 940118"/>
                    <a:gd name="connsiteY48" fmla="*/ 140970 h 1580197"/>
                    <a:gd name="connsiteX49" fmla="*/ 378434 w 940118"/>
                    <a:gd name="connsiteY49" fmla="*/ 151488 h 1580197"/>
                    <a:gd name="connsiteX50" fmla="*/ 378837 w 940118"/>
                    <a:gd name="connsiteY50" fmla="*/ 151226 h 1580197"/>
                    <a:gd name="connsiteX51" fmla="*/ 360045 w 940118"/>
                    <a:gd name="connsiteY51" fmla="*/ 140970 h 1580197"/>
                    <a:gd name="connsiteX52" fmla="*/ 486263 w 940118"/>
                    <a:gd name="connsiteY52" fmla="*/ 68845 h 1580197"/>
                    <a:gd name="connsiteX53" fmla="*/ 485775 w 940118"/>
                    <a:gd name="connsiteY53" fmla="*/ 68580 h 1580197"/>
                    <a:gd name="connsiteX54" fmla="*/ 572452 w 940118"/>
                    <a:gd name="connsiteY54" fmla="*/ 32385 h 1580197"/>
                    <a:gd name="connsiteX55" fmla="*/ 595123 w 940118"/>
                    <a:gd name="connsiteY55" fmla="*/ 44713 h 1580197"/>
                    <a:gd name="connsiteX56" fmla="*/ 595672 w 940118"/>
                    <a:gd name="connsiteY56" fmla="*/ 44538 h 1580197"/>
                    <a:gd name="connsiteX57" fmla="*/ 573405 w 940118"/>
                    <a:gd name="connsiteY57" fmla="*/ 32385 h 1580197"/>
                    <a:gd name="connsiteX58" fmla="*/ 679133 w 940118"/>
                    <a:gd name="connsiteY58"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747299 w 940118"/>
                    <a:gd name="connsiteY7" fmla="*/ 210278 h 1580197"/>
                    <a:gd name="connsiteX8" fmla="*/ 747713 w 940118"/>
                    <a:gd name="connsiteY8" fmla="*/ 210503 h 1580197"/>
                    <a:gd name="connsiteX9" fmla="*/ 620078 w 940118"/>
                    <a:gd name="connsiteY9" fmla="*/ 282893 h 1580197"/>
                    <a:gd name="connsiteX10" fmla="*/ 620077 w 940118"/>
                    <a:gd name="connsiteY10" fmla="*/ 282893 h 1580197"/>
                    <a:gd name="connsiteX11" fmla="*/ 548076 w 940118"/>
                    <a:gd name="connsiteY11" fmla="*/ 339736 h 1580197"/>
                    <a:gd name="connsiteX12" fmla="*/ 548640 w 940118"/>
                    <a:gd name="connsiteY12" fmla="*/ 340043 h 1580197"/>
                    <a:gd name="connsiteX13" fmla="*/ 503873 w 940118"/>
                    <a:gd name="connsiteY13" fmla="*/ 383858 h 1580197"/>
                    <a:gd name="connsiteX14" fmla="*/ 488633 w 940118"/>
                    <a:gd name="connsiteY14" fmla="*/ 399098 h 1580197"/>
                    <a:gd name="connsiteX15" fmla="*/ 488633 w 940118"/>
                    <a:gd name="connsiteY15" fmla="*/ 400050 h 1580197"/>
                    <a:gd name="connsiteX16" fmla="*/ 422910 w 940118"/>
                    <a:gd name="connsiteY16" fmla="*/ 482918 h 1580197"/>
                    <a:gd name="connsiteX17" fmla="*/ 422910 w 940118"/>
                    <a:gd name="connsiteY17" fmla="*/ 483870 h 1580197"/>
                    <a:gd name="connsiteX18" fmla="*/ 367665 w 940118"/>
                    <a:gd name="connsiteY18" fmla="*/ 572453 h 1580197"/>
                    <a:gd name="connsiteX19" fmla="*/ 368618 w 940118"/>
                    <a:gd name="connsiteY19" fmla="*/ 573405 h 1580197"/>
                    <a:gd name="connsiteX20" fmla="*/ 317183 w 940118"/>
                    <a:gd name="connsiteY20" fmla="*/ 684847 h 1580197"/>
                    <a:gd name="connsiteX21" fmla="*/ 305241 w 940118"/>
                    <a:gd name="connsiteY21" fmla="*/ 678329 h 1580197"/>
                    <a:gd name="connsiteX22" fmla="*/ 305235 w 940118"/>
                    <a:gd name="connsiteY22" fmla="*/ 678350 h 1580197"/>
                    <a:gd name="connsiteX23" fmla="*/ 317183 w 940118"/>
                    <a:gd name="connsiteY23" fmla="*/ 684847 h 1580197"/>
                    <a:gd name="connsiteX24" fmla="*/ 260985 w 940118"/>
                    <a:gd name="connsiteY24" fmla="*/ 1014413 h 1580197"/>
                    <a:gd name="connsiteX25" fmla="*/ 342900 w 940118"/>
                    <a:gd name="connsiteY25" fmla="*/ 1373505 h 1580197"/>
                    <a:gd name="connsiteX26" fmla="*/ 546735 w 940118"/>
                    <a:gd name="connsiteY26" fmla="*/ 1580197 h 1580197"/>
                    <a:gd name="connsiteX27" fmla="*/ 285750 w 940118"/>
                    <a:gd name="connsiteY27" fmla="*/ 1438275 h 1580197"/>
                    <a:gd name="connsiteX28" fmla="*/ 81915 w 940118"/>
                    <a:gd name="connsiteY28" fmla="*/ 1231583 h 1580197"/>
                    <a:gd name="connsiteX29" fmla="*/ 0 w 940118"/>
                    <a:gd name="connsiteY29" fmla="*/ 872490 h 1580197"/>
                    <a:gd name="connsiteX30" fmla="*/ 56197 w 940118"/>
                    <a:gd name="connsiteY30" fmla="*/ 542925 h 1580197"/>
                    <a:gd name="connsiteX31" fmla="*/ 62441 w 940118"/>
                    <a:gd name="connsiteY31" fmla="*/ 546321 h 1580197"/>
                    <a:gd name="connsiteX32" fmla="*/ 62617 w 940118"/>
                    <a:gd name="connsiteY32" fmla="*/ 545909 h 1580197"/>
                    <a:gd name="connsiteX33" fmla="*/ 57150 w 940118"/>
                    <a:gd name="connsiteY33" fmla="*/ 542925 h 1580197"/>
                    <a:gd name="connsiteX34" fmla="*/ 107444 w 940118"/>
                    <a:gd name="connsiteY34" fmla="*/ 431896 h 1580197"/>
                    <a:gd name="connsiteX35" fmla="*/ 106680 w 940118"/>
                    <a:gd name="connsiteY35" fmla="*/ 431483 h 1580197"/>
                    <a:gd name="connsiteX36" fmla="*/ 161925 w 940118"/>
                    <a:gd name="connsiteY36" fmla="*/ 341948 h 1580197"/>
                    <a:gd name="connsiteX37" fmla="*/ 171758 w 940118"/>
                    <a:gd name="connsiteY37" fmla="*/ 347295 h 1580197"/>
                    <a:gd name="connsiteX38" fmla="*/ 171778 w 940118"/>
                    <a:gd name="connsiteY38" fmla="*/ 347270 h 1580197"/>
                    <a:gd name="connsiteX39" fmla="*/ 161925 w 940118"/>
                    <a:gd name="connsiteY39" fmla="*/ 341948 h 1580197"/>
                    <a:gd name="connsiteX40" fmla="*/ 227648 w 940118"/>
                    <a:gd name="connsiteY40" fmla="*/ 258128 h 1580197"/>
                    <a:gd name="connsiteX41" fmla="*/ 239906 w 940118"/>
                    <a:gd name="connsiteY41" fmla="*/ 264794 h 1580197"/>
                    <a:gd name="connsiteX42" fmla="*/ 240267 w 940118"/>
                    <a:gd name="connsiteY42" fmla="*/ 264453 h 1580197"/>
                    <a:gd name="connsiteX43" fmla="*/ 228600 w 940118"/>
                    <a:gd name="connsiteY43" fmla="*/ 258128 h 1580197"/>
                    <a:gd name="connsiteX44" fmla="*/ 242888 w 940118"/>
                    <a:gd name="connsiteY44" fmla="*/ 241935 h 1580197"/>
                    <a:gd name="connsiteX45" fmla="*/ 287315 w 940118"/>
                    <a:gd name="connsiteY45" fmla="*/ 198453 h 1580197"/>
                    <a:gd name="connsiteX46" fmla="*/ 286702 w 940118"/>
                    <a:gd name="connsiteY46" fmla="*/ 198120 h 1580197"/>
                    <a:gd name="connsiteX47" fmla="*/ 359092 w 940118"/>
                    <a:gd name="connsiteY47" fmla="*/ 140970 h 1580197"/>
                    <a:gd name="connsiteX48" fmla="*/ 378434 w 940118"/>
                    <a:gd name="connsiteY48" fmla="*/ 151488 h 1580197"/>
                    <a:gd name="connsiteX49" fmla="*/ 378837 w 940118"/>
                    <a:gd name="connsiteY49" fmla="*/ 151226 h 1580197"/>
                    <a:gd name="connsiteX50" fmla="*/ 360045 w 940118"/>
                    <a:gd name="connsiteY50" fmla="*/ 140970 h 1580197"/>
                    <a:gd name="connsiteX51" fmla="*/ 486263 w 940118"/>
                    <a:gd name="connsiteY51" fmla="*/ 68845 h 1580197"/>
                    <a:gd name="connsiteX52" fmla="*/ 485775 w 940118"/>
                    <a:gd name="connsiteY52" fmla="*/ 68580 h 1580197"/>
                    <a:gd name="connsiteX53" fmla="*/ 572452 w 940118"/>
                    <a:gd name="connsiteY53" fmla="*/ 32385 h 1580197"/>
                    <a:gd name="connsiteX54" fmla="*/ 595123 w 940118"/>
                    <a:gd name="connsiteY54" fmla="*/ 44713 h 1580197"/>
                    <a:gd name="connsiteX55" fmla="*/ 595672 w 940118"/>
                    <a:gd name="connsiteY55" fmla="*/ 44538 h 1580197"/>
                    <a:gd name="connsiteX56" fmla="*/ 573405 w 940118"/>
                    <a:gd name="connsiteY56" fmla="*/ 32385 h 1580197"/>
                    <a:gd name="connsiteX57" fmla="*/ 679133 w 940118"/>
                    <a:gd name="connsiteY57"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747299 w 940118"/>
                    <a:gd name="connsiteY6" fmla="*/ 210278 h 1580197"/>
                    <a:gd name="connsiteX7" fmla="*/ 747713 w 940118"/>
                    <a:gd name="connsiteY7" fmla="*/ 210503 h 1580197"/>
                    <a:gd name="connsiteX8" fmla="*/ 620078 w 940118"/>
                    <a:gd name="connsiteY8" fmla="*/ 282893 h 1580197"/>
                    <a:gd name="connsiteX9" fmla="*/ 620077 w 940118"/>
                    <a:gd name="connsiteY9" fmla="*/ 282893 h 1580197"/>
                    <a:gd name="connsiteX10" fmla="*/ 548076 w 940118"/>
                    <a:gd name="connsiteY10" fmla="*/ 339736 h 1580197"/>
                    <a:gd name="connsiteX11" fmla="*/ 548640 w 940118"/>
                    <a:gd name="connsiteY11" fmla="*/ 340043 h 1580197"/>
                    <a:gd name="connsiteX12" fmla="*/ 503873 w 940118"/>
                    <a:gd name="connsiteY12" fmla="*/ 383858 h 1580197"/>
                    <a:gd name="connsiteX13" fmla="*/ 488633 w 940118"/>
                    <a:gd name="connsiteY13" fmla="*/ 399098 h 1580197"/>
                    <a:gd name="connsiteX14" fmla="*/ 488633 w 940118"/>
                    <a:gd name="connsiteY14" fmla="*/ 400050 h 1580197"/>
                    <a:gd name="connsiteX15" fmla="*/ 422910 w 940118"/>
                    <a:gd name="connsiteY15" fmla="*/ 482918 h 1580197"/>
                    <a:gd name="connsiteX16" fmla="*/ 422910 w 940118"/>
                    <a:gd name="connsiteY16" fmla="*/ 483870 h 1580197"/>
                    <a:gd name="connsiteX17" fmla="*/ 367665 w 940118"/>
                    <a:gd name="connsiteY17" fmla="*/ 572453 h 1580197"/>
                    <a:gd name="connsiteX18" fmla="*/ 368618 w 940118"/>
                    <a:gd name="connsiteY18" fmla="*/ 573405 h 1580197"/>
                    <a:gd name="connsiteX19" fmla="*/ 317183 w 940118"/>
                    <a:gd name="connsiteY19" fmla="*/ 684847 h 1580197"/>
                    <a:gd name="connsiteX20" fmla="*/ 305241 w 940118"/>
                    <a:gd name="connsiteY20" fmla="*/ 678329 h 1580197"/>
                    <a:gd name="connsiteX21" fmla="*/ 305235 w 940118"/>
                    <a:gd name="connsiteY21" fmla="*/ 678350 h 1580197"/>
                    <a:gd name="connsiteX22" fmla="*/ 317183 w 940118"/>
                    <a:gd name="connsiteY22" fmla="*/ 684847 h 1580197"/>
                    <a:gd name="connsiteX23" fmla="*/ 260985 w 940118"/>
                    <a:gd name="connsiteY23" fmla="*/ 1014413 h 1580197"/>
                    <a:gd name="connsiteX24" fmla="*/ 342900 w 940118"/>
                    <a:gd name="connsiteY24" fmla="*/ 1373505 h 1580197"/>
                    <a:gd name="connsiteX25" fmla="*/ 546735 w 940118"/>
                    <a:gd name="connsiteY25" fmla="*/ 1580197 h 1580197"/>
                    <a:gd name="connsiteX26" fmla="*/ 285750 w 940118"/>
                    <a:gd name="connsiteY26" fmla="*/ 1438275 h 1580197"/>
                    <a:gd name="connsiteX27" fmla="*/ 81915 w 940118"/>
                    <a:gd name="connsiteY27" fmla="*/ 1231583 h 1580197"/>
                    <a:gd name="connsiteX28" fmla="*/ 0 w 940118"/>
                    <a:gd name="connsiteY28" fmla="*/ 872490 h 1580197"/>
                    <a:gd name="connsiteX29" fmla="*/ 56197 w 940118"/>
                    <a:gd name="connsiteY29" fmla="*/ 542925 h 1580197"/>
                    <a:gd name="connsiteX30" fmla="*/ 62441 w 940118"/>
                    <a:gd name="connsiteY30" fmla="*/ 546321 h 1580197"/>
                    <a:gd name="connsiteX31" fmla="*/ 62617 w 940118"/>
                    <a:gd name="connsiteY31" fmla="*/ 545909 h 1580197"/>
                    <a:gd name="connsiteX32" fmla="*/ 57150 w 940118"/>
                    <a:gd name="connsiteY32" fmla="*/ 542925 h 1580197"/>
                    <a:gd name="connsiteX33" fmla="*/ 107444 w 940118"/>
                    <a:gd name="connsiteY33" fmla="*/ 431896 h 1580197"/>
                    <a:gd name="connsiteX34" fmla="*/ 106680 w 940118"/>
                    <a:gd name="connsiteY34" fmla="*/ 431483 h 1580197"/>
                    <a:gd name="connsiteX35" fmla="*/ 161925 w 940118"/>
                    <a:gd name="connsiteY35" fmla="*/ 341948 h 1580197"/>
                    <a:gd name="connsiteX36" fmla="*/ 171758 w 940118"/>
                    <a:gd name="connsiteY36" fmla="*/ 347295 h 1580197"/>
                    <a:gd name="connsiteX37" fmla="*/ 171778 w 940118"/>
                    <a:gd name="connsiteY37" fmla="*/ 347270 h 1580197"/>
                    <a:gd name="connsiteX38" fmla="*/ 161925 w 940118"/>
                    <a:gd name="connsiteY38" fmla="*/ 341948 h 1580197"/>
                    <a:gd name="connsiteX39" fmla="*/ 227648 w 940118"/>
                    <a:gd name="connsiteY39" fmla="*/ 258128 h 1580197"/>
                    <a:gd name="connsiteX40" fmla="*/ 239906 w 940118"/>
                    <a:gd name="connsiteY40" fmla="*/ 264794 h 1580197"/>
                    <a:gd name="connsiteX41" fmla="*/ 240267 w 940118"/>
                    <a:gd name="connsiteY41" fmla="*/ 264453 h 1580197"/>
                    <a:gd name="connsiteX42" fmla="*/ 228600 w 940118"/>
                    <a:gd name="connsiteY42" fmla="*/ 258128 h 1580197"/>
                    <a:gd name="connsiteX43" fmla="*/ 242888 w 940118"/>
                    <a:gd name="connsiteY43" fmla="*/ 241935 h 1580197"/>
                    <a:gd name="connsiteX44" fmla="*/ 287315 w 940118"/>
                    <a:gd name="connsiteY44" fmla="*/ 198453 h 1580197"/>
                    <a:gd name="connsiteX45" fmla="*/ 286702 w 940118"/>
                    <a:gd name="connsiteY45" fmla="*/ 198120 h 1580197"/>
                    <a:gd name="connsiteX46" fmla="*/ 359092 w 940118"/>
                    <a:gd name="connsiteY46" fmla="*/ 140970 h 1580197"/>
                    <a:gd name="connsiteX47" fmla="*/ 378434 w 940118"/>
                    <a:gd name="connsiteY47" fmla="*/ 151488 h 1580197"/>
                    <a:gd name="connsiteX48" fmla="*/ 378837 w 940118"/>
                    <a:gd name="connsiteY48" fmla="*/ 151226 h 1580197"/>
                    <a:gd name="connsiteX49" fmla="*/ 360045 w 940118"/>
                    <a:gd name="connsiteY49" fmla="*/ 140970 h 1580197"/>
                    <a:gd name="connsiteX50" fmla="*/ 486263 w 940118"/>
                    <a:gd name="connsiteY50" fmla="*/ 68845 h 1580197"/>
                    <a:gd name="connsiteX51" fmla="*/ 485775 w 940118"/>
                    <a:gd name="connsiteY51" fmla="*/ 68580 h 1580197"/>
                    <a:gd name="connsiteX52" fmla="*/ 572452 w 940118"/>
                    <a:gd name="connsiteY52" fmla="*/ 32385 h 1580197"/>
                    <a:gd name="connsiteX53" fmla="*/ 595123 w 940118"/>
                    <a:gd name="connsiteY53" fmla="*/ 44713 h 1580197"/>
                    <a:gd name="connsiteX54" fmla="*/ 595672 w 940118"/>
                    <a:gd name="connsiteY54" fmla="*/ 44538 h 1580197"/>
                    <a:gd name="connsiteX55" fmla="*/ 573405 w 940118"/>
                    <a:gd name="connsiteY55" fmla="*/ 32385 h 1580197"/>
                    <a:gd name="connsiteX56" fmla="*/ 679133 w 940118"/>
                    <a:gd name="connsiteY56" fmla="*/ 0 h 1580197"/>
                    <a:gd name="connsiteX0" fmla="*/ 832937 w 940118"/>
                    <a:gd name="connsiteY0" fmla="*/ 174035 h 1580197"/>
                    <a:gd name="connsiteX1" fmla="*/ 812706 w 940118"/>
                    <a:gd name="connsiteY1" fmla="*/ 163034 h 1580197"/>
                    <a:gd name="connsiteX2" fmla="*/ 832937 w 940118"/>
                    <a:gd name="connsiteY2" fmla="*/ 174035 h 1580197"/>
                    <a:gd name="connsiteX3" fmla="*/ 679133 w 940118"/>
                    <a:gd name="connsiteY3" fmla="*/ 0 h 1580197"/>
                    <a:gd name="connsiteX4" fmla="*/ 940118 w 940118"/>
                    <a:gd name="connsiteY4" fmla="*/ 140970 h 1580197"/>
                    <a:gd name="connsiteX5" fmla="*/ 747299 w 940118"/>
                    <a:gd name="connsiteY5" fmla="*/ 210278 h 1580197"/>
                    <a:gd name="connsiteX6" fmla="*/ 747713 w 940118"/>
                    <a:gd name="connsiteY6" fmla="*/ 210503 h 1580197"/>
                    <a:gd name="connsiteX7" fmla="*/ 620078 w 940118"/>
                    <a:gd name="connsiteY7" fmla="*/ 282893 h 1580197"/>
                    <a:gd name="connsiteX8" fmla="*/ 620077 w 940118"/>
                    <a:gd name="connsiteY8" fmla="*/ 282893 h 1580197"/>
                    <a:gd name="connsiteX9" fmla="*/ 548076 w 940118"/>
                    <a:gd name="connsiteY9" fmla="*/ 339736 h 1580197"/>
                    <a:gd name="connsiteX10" fmla="*/ 548640 w 940118"/>
                    <a:gd name="connsiteY10" fmla="*/ 340043 h 1580197"/>
                    <a:gd name="connsiteX11" fmla="*/ 503873 w 940118"/>
                    <a:gd name="connsiteY11" fmla="*/ 383858 h 1580197"/>
                    <a:gd name="connsiteX12" fmla="*/ 488633 w 940118"/>
                    <a:gd name="connsiteY12" fmla="*/ 399098 h 1580197"/>
                    <a:gd name="connsiteX13" fmla="*/ 488633 w 940118"/>
                    <a:gd name="connsiteY13" fmla="*/ 400050 h 1580197"/>
                    <a:gd name="connsiteX14" fmla="*/ 422910 w 940118"/>
                    <a:gd name="connsiteY14" fmla="*/ 482918 h 1580197"/>
                    <a:gd name="connsiteX15" fmla="*/ 422910 w 940118"/>
                    <a:gd name="connsiteY15" fmla="*/ 483870 h 1580197"/>
                    <a:gd name="connsiteX16" fmla="*/ 367665 w 940118"/>
                    <a:gd name="connsiteY16" fmla="*/ 572453 h 1580197"/>
                    <a:gd name="connsiteX17" fmla="*/ 368618 w 940118"/>
                    <a:gd name="connsiteY17" fmla="*/ 573405 h 1580197"/>
                    <a:gd name="connsiteX18" fmla="*/ 317183 w 940118"/>
                    <a:gd name="connsiteY18" fmla="*/ 684847 h 1580197"/>
                    <a:gd name="connsiteX19" fmla="*/ 305241 w 940118"/>
                    <a:gd name="connsiteY19" fmla="*/ 678329 h 1580197"/>
                    <a:gd name="connsiteX20" fmla="*/ 305235 w 940118"/>
                    <a:gd name="connsiteY20" fmla="*/ 678350 h 1580197"/>
                    <a:gd name="connsiteX21" fmla="*/ 317183 w 940118"/>
                    <a:gd name="connsiteY21" fmla="*/ 684847 h 1580197"/>
                    <a:gd name="connsiteX22" fmla="*/ 260985 w 940118"/>
                    <a:gd name="connsiteY22" fmla="*/ 1014413 h 1580197"/>
                    <a:gd name="connsiteX23" fmla="*/ 342900 w 940118"/>
                    <a:gd name="connsiteY23" fmla="*/ 1373505 h 1580197"/>
                    <a:gd name="connsiteX24" fmla="*/ 546735 w 940118"/>
                    <a:gd name="connsiteY24" fmla="*/ 1580197 h 1580197"/>
                    <a:gd name="connsiteX25" fmla="*/ 285750 w 940118"/>
                    <a:gd name="connsiteY25" fmla="*/ 1438275 h 1580197"/>
                    <a:gd name="connsiteX26" fmla="*/ 81915 w 940118"/>
                    <a:gd name="connsiteY26" fmla="*/ 1231583 h 1580197"/>
                    <a:gd name="connsiteX27" fmla="*/ 0 w 940118"/>
                    <a:gd name="connsiteY27" fmla="*/ 872490 h 1580197"/>
                    <a:gd name="connsiteX28" fmla="*/ 56197 w 940118"/>
                    <a:gd name="connsiteY28" fmla="*/ 542925 h 1580197"/>
                    <a:gd name="connsiteX29" fmla="*/ 62441 w 940118"/>
                    <a:gd name="connsiteY29" fmla="*/ 546321 h 1580197"/>
                    <a:gd name="connsiteX30" fmla="*/ 62617 w 940118"/>
                    <a:gd name="connsiteY30" fmla="*/ 545909 h 1580197"/>
                    <a:gd name="connsiteX31" fmla="*/ 57150 w 940118"/>
                    <a:gd name="connsiteY31" fmla="*/ 542925 h 1580197"/>
                    <a:gd name="connsiteX32" fmla="*/ 107444 w 940118"/>
                    <a:gd name="connsiteY32" fmla="*/ 431896 h 1580197"/>
                    <a:gd name="connsiteX33" fmla="*/ 106680 w 940118"/>
                    <a:gd name="connsiteY33" fmla="*/ 431483 h 1580197"/>
                    <a:gd name="connsiteX34" fmla="*/ 161925 w 940118"/>
                    <a:gd name="connsiteY34" fmla="*/ 341948 h 1580197"/>
                    <a:gd name="connsiteX35" fmla="*/ 171758 w 940118"/>
                    <a:gd name="connsiteY35" fmla="*/ 347295 h 1580197"/>
                    <a:gd name="connsiteX36" fmla="*/ 171778 w 940118"/>
                    <a:gd name="connsiteY36" fmla="*/ 347270 h 1580197"/>
                    <a:gd name="connsiteX37" fmla="*/ 161925 w 940118"/>
                    <a:gd name="connsiteY37" fmla="*/ 341948 h 1580197"/>
                    <a:gd name="connsiteX38" fmla="*/ 227648 w 940118"/>
                    <a:gd name="connsiteY38" fmla="*/ 258128 h 1580197"/>
                    <a:gd name="connsiteX39" fmla="*/ 239906 w 940118"/>
                    <a:gd name="connsiteY39" fmla="*/ 264794 h 1580197"/>
                    <a:gd name="connsiteX40" fmla="*/ 240267 w 940118"/>
                    <a:gd name="connsiteY40" fmla="*/ 264453 h 1580197"/>
                    <a:gd name="connsiteX41" fmla="*/ 228600 w 940118"/>
                    <a:gd name="connsiteY41" fmla="*/ 258128 h 1580197"/>
                    <a:gd name="connsiteX42" fmla="*/ 242888 w 940118"/>
                    <a:gd name="connsiteY42" fmla="*/ 241935 h 1580197"/>
                    <a:gd name="connsiteX43" fmla="*/ 287315 w 940118"/>
                    <a:gd name="connsiteY43" fmla="*/ 198453 h 1580197"/>
                    <a:gd name="connsiteX44" fmla="*/ 286702 w 940118"/>
                    <a:gd name="connsiteY44" fmla="*/ 198120 h 1580197"/>
                    <a:gd name="connsiteX45" fmla="*/ 359092 w 940118"/>
                    <a:gd name="connsiteY45" fmla="*/ 140970 h 1580197"/>
                    <a:gd name="connsiteX46" fmla="*/ 378434 w 940118"/>
                    <a:gd name="connsiteY46" fmla="*/ 151488 h 1580197"/>
                    <a:gd name="connsiteX47" fmla="*/ 378837 w 940118"/>
                    <a:gd name="connsiteY47" fmla="*/ 151226 h 1580197"/>
                    <a:gd name="connsiteX48" fmla="*/ 360045 w 940118"/>
                    <a:gd name="connsiteY48" fmla="*/ 140970 h 1580197"/>
                    <a:gd name="connsiteX49" fmla="*/ 486263 w 940118"/>
                    <a:gd name="connsiteY49" fmla="*/ 68845 h 1580197"/>
                    <a:gd name="connsiteX50" fmla="*/ 485775 w 940118"/>
                    <a:gd name="connsiteY50" fmla="*/ 68580 h 1580197"/>
                    <a:gd name="connsiteX51" fmla="*/ 572452 w 940118"/>
                    <a:gd name="connsiteY51" fmla="*/ 32385 h 1580197"/>
                    <a:gd name="connsiteX52" fmla="*/ 595123 w 940118"/>
                    <a:gd name="connsiteY52" fmla="*/ 44713 h 1580197"/>
                    <a:gd name="connsiteX53" fmla="*/ 595672 w 940118"/>
                    <a:gd name="connsiteY53" fmla="*/ 44538 h 1580197"/>
                    <a:gd name="connsiteX54" fmla="*/ 573405 w 940118"/>
                    <a:gd name="connsiteY54" fmla="*/ 32385 h 1580197"/>
                    <a:gd name="connsiteX55" fmla="*/ 679133 w 940118"/>
                    <a:gd name="connsiteY55"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360045 w 940118"/>
                    <a:gd name="connsiteY45" fmla="*/ 140970 h 1580197"/>
                    <a:gd name="connsiteX46" fmla="*/ 486263 w 940118"/>
                    <a:gd name="connsiteY46" fmla="*/ 68845 h 1580197"/>
                    <a:gd name="connsiteX47" fmla="*/ 485775 w 940118"/>
                    <a:gd name="connsiteY47" fmla="*/ 68580 h 1580197"/>
                    <a:gd name="connsiteX48" fmla="*/ 572452 w 940118"/>
                    <a:gd name="connsiteY48" fmla="*/ 32385 h 1580197"/>
                    <a:gd name="connsiteX49" fmla="*/ 595123 w 940118"/>
                    <a:gd name="connsiteY49" fmla="*/ 44713 h 1580197"/>
                    <a:gd name="connsiteX50" fmla="*/ 595672 w 940118"/>
                    <a:gd name="connsiteY50" fmla="*/ 44538 h 1580197"/>
                    <a:gd name="connsiteX51" fmla="*/ 573405 w 940118"/>
                    <a:gd name="connsiteY51" fmla="*/ 32385 h 1580197"/>
                    <a:gd name="connsiteX52" fmla="*/ 679133 w 940118"/>
                    <a:gd name="connsiteY52"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360045 w 940118"/>
                    <a:gd name="connsiteY45" fmla="*/ 140970 h 1580197"/>
                    <a:gd name="connsiteX46" fmla="*/ 486263 w 940118"/>
                    <a:gd name="connsiteY46" fmla="*/ 68845 h 1580197"/>
                    <a:gd name="connsiteX47" fmla="*/ 485775 w 940118"/>
                    <a:gd name="connsiteY47" fmla="*/ 68580 h 1580197"/>
                    <a:gd name="connsiteX48" fmla="*/ 572452 w 940118"/>
                    <a:gd name="connsiteY48" fmla="*/ 32385 h 1580197"/>
                    <a:gd name="connsiteX49" fmla="*/ 595123 w 940118"/>
                    <a:gd name="connsiteY49" fmla="*/ 44713 h 1580197"/>
                    <a:gd name="connsiteX50" fmla="*/ 573405 w 940118"/>
                    <a:gd name="connsiteY50" fmla="*/ 32385 h 1580197"/>
                    <a:gd name="connsiteX51" fmla="*/ 679133 w 940118"/>
                    <a:gd name="connsiteY51"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486263 w 940118"/>
                    <a:gd name="connsiteY45" fmla="*/ 68845 h 1580197"/>
                    <a:gd name="connsiteX46" fmla="*/ 485775 w 940118"/>
                    <a:gd name="connsiteY46" fmla="*/ 68580 h 1580197"/>
                    <a:gd name="connsiteX47" fmla="*/ 572452 w 940118"/>
                    <a:gd name="connsiteY47" fmla="*/ 32385 h 1580197"/>
                    <a:gd name="connsiteX48" fmla="*/ 595123 w 940118"/>
                    <a:gd name="connsiteY48" fmla="*/ 44713 h 1580197"/>
                    <a:gd name="connsiteX49" fmla="*/ 573405 w 940118"/>
                    <a:gd name="connsiteY49" fmla="*/ 32385 h 1580197"/>
                    <a:gd name="connsiteX50" fmla="*/ 679133 w 940118"/>
                    <a:gd name="connsiteY50"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486263 w 940118"/>
                    <a:gd name="connsiteY44" fmla="*/ 68845 h 1580197"/>
                    <a:gd name="connsiteX45" fmla="*/ 485775 w 940118"/>
                    <a:gd name="connsiteY45" fmla="*/ 68580 h 1580197"/>
                    <a:gd name="connsiteX46" fmla="*/ 572452 w 940118"/>
                    <a:gd name="connsiteY46" fmla="*/ 32385 h 1580197"/>
                    <a:gd name="connsiteX47" fmla="*/ 595123 w 940118"/>
                    <a:gd name="connsiteY47" fmla="*/ 44713 h 1580197"/>
                    <a:gd name="connsiteX48" fmla="*/ 573405 w 940118"/>
                    <a:gd name="connsiteY48" fmla="*/ 32385 h 1580197"/>
                    <a:gd name="connsiteX49" fmla="*/ 679133 w 940118"/>
                    <a:gd name="connsiteY49"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486263 w 940118"/>
                    <a:gd name="connsiteY43" fmla="*/ 68845 h 1580197"/>
                    <a:gd name="connsiteX44" fmla="*/ 485775 w 940118"/>
                    <a:gd name="connsiteY44" fmla="*/ 68580 h 1580197"/>
                    <a:gd name="connsiteX45" fmla="*/ 572452 w 940118"/>
                    <a:gd name="connsiteY45" fmla="*/ 32385 h 1580197"/>
                    <a:gd name="connsiteX46" fmla="*/ 595123 w 940118"/>
                    <a:gd name="connsiteY46" fmla="*/ 44713 h 1580197"/>
                    <a:gd name="connsiteX47" fmla="*/ 573405 w 940118"/>
                    <a:gd name="connsiteY47" fmla="*/ 32385 h 1580197"/>
                    <a:gd name="connsiteX48" fmla="*/ 679133 w 940118"/>
                    <a:gd name="connsiteY48"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87315 w 940118"/>
                    <a:gd name="connsiteY39" fmla="*/ 198453 h 1580197"/>
                    <a:gd name="connsiteX40" fmla="*/ 286702 w 940118"/>
                    <a:gd name="connsiteY40" fmla="*/ 198120 h 1580197"/>
                    <a:gd name="connsiteX41" fmla="*/ 359092 w 940118"/>
                    <a:gd name="connsiteY41" fmla="*/ 140970 h 1580197"/>
                    <a:gd name="connsiteX42" fmla="*/ 486263 w 940118"/>
                    <a:gd name="connsiteY42" fmla="*/ 68845 h 1580197"/>
                    <a:gd name="connsiteX43" fmla="*/ 485775 w 940118"/>
                    <a:gd name="connsiteY43" fmla="*/ 68580 h 1580197"/>
                    <a:gd name="connsiteX44" fmla="*/ 572452 w 940118"/>
                    <a:gd name="connsiteY44" fmla="*/ 32385 h 1580197"/>
                    <a:gd name="connsiteX45" fmla="*/ 595123 w 940118"/>
                    <a:gd name="connsiteY45" fmla="*/ 44713 h 1580197"/>
                    <a:gd name="connsiteX46" fmla="*/ 573405 w 940118"/>
                    <a:gd name="connsiteY46" fmla="*/ 32385 h 1580197"/>
                    <a:gd name="connsiteX47" fmla="*/ 679133 w 940118"/>
                    <a:gd name="connsiteY47"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28600 w 940118"/>
                    <a:gd name="connsiteY37" fmla="*/ 258128 h 1580197"/>
                    <a:gd name="connsiteX38" fmla="*/ 287315 w 940118"/>
                    <a:gd name="connsiteY38" fmla="*/ 198453 h 1580197"/>
                    <a:gd name="connsiteX39" fmla="*/ 286702 w 940118"/>
                    <a:gd name="connsiteY39" fmla="*/ 198120 h 1580197"/>
                    <a:gd name="connsiteX40" fmla="*/ 359092 w 940118"/>
                    <a:gd name="connsiteY40" fmla="*/ 140970 h 1580197"/>
                    <a:gd name="connsiteX41" fmla="*/ 486263 w 940118"/>
                    <a:gd name="connsiteY41" fmla="*/ 68845 h 1580197"/>
                    <a:gd name="connsiteX42" fmla="*/ 485775 w 940118"/>
                    <a:gd name="connsiteY42" fmla="*/ 68580 h 1580197"/>
                    <a:gd name="connsiteX43" fmla="*/ 572452 w 940118"/>
                    <a:gd name="connsiteY43" fmla="*/ 32385 h 1580197"/>
                    <a:gd name="connsiteX44" fmla="*/ 595123 w 940118"/>
                    <a:gd name="connsiteY44" fmla="*/ 44713 h 1580197"/>
                    <a:gd name="connsiteX45" fmla="*/ 573405 w 940118"/>
                    <a:gd name="connsiteY45" fmla="*/ 32385 h 1580197"/>
                    <a:gd name="connsiteX46" fmla="*/ 679133 w 940118"/>
                    <a:gd name="connsiteY46"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87315 w 940118"/>
                    <a:gd name="connsiteY37" fmla="*/ 198453 h 1580197"/>
                    <a:gd name="connsiteX38" fmla="*/ 286702 w 940118"/>
                    <a:gd name="connsiteY38" fmla="*/ 198120 h 1580197"/>
                    <a:gd name="connsiteX39" fmla="*/ 359092 w 940118"/>
                    <a:gd name="connsiteY39" fmla="*/ 140970 h 1580197"/>
                    <a:gd name="connsiteX40" fmla="*/ 486263 w 940118"/>
                    <a:gd name="connsiteY40" fmla="*/ 68845 h 1580197"/>
                    <a:gd name="connsiteX41" fmla="*/ 485775 w 940118"/>
                    <a:gd name="connsiteY41" fmla="*/ 68580 h 1580197"/>
                    <a:gd name="connsiteX42" fmla="*/ 572452 w 940118"/>
                    <a:gd name="connsiteY42" fmla="*/ 32385 h 1580197"/>
                    <a:gd name="connsiteX43" fmla="*/ 595123 w 940118"/>
                    <a:gd name="connsiteY43" fmla="*/ 44713 h 1580197"/>
                    <a:gd name="connsiteX44" fmla="*/ 573405 w 940118"/>
                    <a:gd name="connsiteY44" fmla="*/ 32385 h 1580197"/>
                    <a:gd name="connsiteX45" fmla="*/ 679133 w 940118"/>
                    <a:gd name="connsiteY45"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87315 w 940118"/>
                    <a:gd name="connsiteY36" fmla="*/ 198453 h 1580197"/>
                    <a:gd name="connsiteX37" fmla="*/ 286702 w 940118"/>
                    <a:gd name="connsiteY37" fmla="*/ 198120 h 1580197"/>
                    <a:gd name="connsiteX38" fmla="*/ 359092 w 940118"/>
                    <a:gd name="connsiteY38" fmla="*/ 140970 h 1580197"/>
                    <a:gd name="connsiteX39" fmla="*/ 486263 w 940118"/>
                    <a:gd name="connsiteY39" fmla="*/ 68845 h 1580197"/>
                    <a:gd name="connsiteX40" fmla="*/ 485775 w 940118"/>
                    <a:gd name="connsiteY40" fmla="*/ 68580 h 1580197"/>
                    <a:gd name="connsiteX41" fmla="*/ 572452 w 940118"/>
                    <a:gd name="connsiteY41" fmla="*/ 32385 h 1580197"/>
                    <a:gd name="connsiteX42" fmla="*/ 595123 w 940118"/>
                    <a:gd name="connsiteY42" fmla="*/ 44713 h 1580197"/>
                    <a:gd name="connsiteX43" fmla="*/ 573405 w 940118"/>
                    <a:gd name="connsiteY43" fmla="*/ 32385 h 1580197"/>
                    <a:gd name="connsiteX44" fmla="*/ 679133 w 940118"/>
                    <a:gd name="connsiteY44"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61925 w 940118"/>
                    <a:gd name="connsiteY33" fmla="*/ 341948 h 1580197"/>
                    <a:gd name="connsiteX34" fmla="*/ 227648 w 940118"/>
                    <a:gd name="connsiteY34" fmla="*/ 258128 h 1580197"/>
                    <a:gd name="connsiteX35" fmla="*/ 287315 w 940118"/>
                    <a:gd name="connsiteY35" fmla="*/ 198453 h 1580197"/>
                    <a:gd name="connsiteX36" fmla="*/ 286702 w 940118"/>
                    <a:gd name="connsiteY36" fmla="*/ 198120 h 1580197"/>
                    <a:gd name="connsiteX37" fmla="*/ 359092 w 940118"/>
                    <a:gd name="connsiteY37" fmla="*/ 140970 h 1580197"/>
                    <a:gd name="connsiteX38" fmla="*/ 486263 w 940118"/>
                    <a:gd name="connsiteY38" fmla="*/ 68845 h 1580197"/>
                    <a:gd name="connsiteX39" fmla="*/ 485775 w 940118"/>
                    <a:gd name="connsiteY39" fmla="*/ 68580 h 1580197"/>
                    <a:gd name="connsiteX40" fmla="*/ 572452 w 940118"/>
                    <a:gd name="connsiteY40" fmla="*/ 32385 h 1580197"/>
                    <a:gd name="connsiteX41" fmla="*/ 595123 w 940118"/>
                    <a:gd name="connsiteY41" fmla="*/ 44713 h 1580197"/>
                    <a:gd name="connsiteX42" fmla="*/ 573405 w 940118"/>
                    <a:gd name="connsiteY42" fmla="*/ 32385 h 1580197"/>
                    <a:gd name="connsiteX43" fmla="*/ 679133 w 940118"/>
                    <a:gd name="connsiteY43"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227648 w 940118"/>
                    <a:gd name="connsiteY33" fmla="*/ 258128 h 1580197"/>
                    <a:gd name="connsiteX34" fmla="*/ 287315 w 940118"/>
                    <a:gd name="connsiteY34" fmla="*/ 198453 h 1580197"/>
                    <a:gd name="connsiteX35" fmla="*/ 286702 w 940118"/>
                    <a:gd name="connsiteY35" fmla="*/ 198120 h 1580197"/>
                    <a:gd name="connsiteX36" fmla="*/ 359092 w 940118"/>
                    <a:gd name="connsiteY36" fmla="*/ 140970 h 1580197"/>
                    <a:gd name="connsiteX37" fmla="*/ 486263 w 940118"/>
                    <a:gd name="connsiteY37" fmla="*/ 68845 h 1580197"/>
                    <a:gd name="connsiteX38" fmla="*/ 485775 w 940118"/>
                    <a:gd name="connsiteY38" fmla="*/ 68580 h 1580197"/>
                    <a:gd name="connsiteX39" fmla="*/ 572452 w 940118"/>
                    <a:gd name="connsiteY39" fmla="*/ 32385 h 1580197"/>
                    <a:gd name="connsiteX40" fmla="*/ 595123 w 940118"/>
                    <a:gd name="connsiteY40" fmla="*/ 44713 h 1580197"/>
                    <a:gd name="connsiteX41" fmla="*/ 573405 w 940118"/>
                    <a:gd name="connsiteY41" fmla="*/ 32385 h 1580197"/>
                    <a:gd name="connsiteX42" fmla="*/ 679133 w 940118"/>
                    <a:gd name="connsiteY42"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227648 w 940118"/>
                    <a:gd name="connsiteY32" fmla="*/ 258128 h 1580197"/>
                    <a:gd name="connsiteX33" fmla="*/ 287315 w 940118"/>
                    <a:gd name="connsiteY33" fmla="*/ 198453 h 1580197"/>
                    <a:gd name="connsiteX34" fmla="*/ 286702 w 940118"/>
                    <a:gd name="connsiteY34" fmla="*/ 198120 h 1580197"/>
                    <a:gd name="connsiteX35" fmla="*/ 359092 w 940118"/>
                    <a:gd name="connsiteY35" fmla="*/ 140970 h 1580197"/>
                    <a:gd name="connsiteX36" fmla="*/ 486263 w 940118"/>
                    <a:gd name="connsiteY36" fmla="*/ 68845 h 1580197"/>
                    <a:gd name="connsiteX37" fmla="*/ 485775 w 940118"/>
                    <a:gd name="connsiteY37" fmla="*/ 68580 h 1580197"/>
                    <a:gd name="connsiteX38" fmla="*/ 572452 w 940118"/>
                    <a:gd name="connsiteY38" fmla="*/ 32385 h 1580197"/>
                    <a:gd name="connsiteX39" fmla="*/ 595123 w 940118"/>
                    <a:gd name="connsiteY39" fmla="*/ 44713 h 1580197"/>
                    <a:gd name="connsiteX40" fmla="*/ 573405 w 940118"/>
                    <a:gd name="connsiteY40" fmla="*/ 32385 h 1580197"/>
                    <a:gd name="connsiteX41" fmla="*/ 679133 w 940118"/>
                    <a:gd name="connsiteY41"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286702 w 940118"/>
                    <a:gd name="connsiteY33" fmla="*/ 198120 h 1580197"/>
                    <a:gd name="connsiteX34" fmla="*/ 359092 w 940118"/>
                    <a:gd name="connsiteY34" fmla="*/ 140970 h 1580197"/>
                    <a:gd name="connsiteX35" fmla="*/ 486263 w 940118"/>
                    <a:gd name="connsiteY35" fmla="*/ 68845 h 1580197"/>
                    <a:gd name="connsiteX36" fmla="*/ 485775 w 940118"/>
                    <a:gd name="connsiteY36" fmla="*/ 68580 h 1580197"/>
                    <a:gd name="connsiteX37" fmla="*/ 572452 w 940118"/>
                    <a:gd name="connsiteY37" fmla="*/ 32385 h 1580197"/>
                    <a:gd name="connsiteX38" fmla="*/ 595123 w 940118"/>
                    <a:gd name="connsiteY38" fmla="*/ 44713 h 1580197"/>
                    <a:gd name="connsiteX39" fmla="*/ 573405 w 940118"/>
                    <a:gd name="connsiteY39" fmla="*/ 32385 h 1580197"/>
                    <a:gd name="connsiteX40" fmla="*/ 679133 w 940118"/>
                    <a:gd name="connsiteY40"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359092 w 940118"/>
                    <a:gd name="connsiteY33" fmla="*/ 140970 h 1580197"/>
                    <a:gd name="connsiteX34" fmla="*/ 486263 w 940118"/>
                    <a:gd name="connsiteY34" fmla="*/ 68845 h 1580197"/>
                    <a:gd name="connsiteX35" fmla="*/ 485775 w 940118"/>
                    <a:gd name="connsiteY35" fmla="*/ 68580 h 1580197"/>
                    <a:gd name="connsiteX36" fmla="*/ 572452 w 940118"/>
                    <a:gd name="connsiteY36" fmla="*/ 32385 h 1580197"/>
                    <a:gd name="connsiteX37" fmla="*/ 595123 w 940118"/>
                    <a:gd name="connsiteY37" fmla="*/ 44713 h 1580197"/>
                    <a:gd name="connsiteX38" fmla="*/ 573405 w 940118"/>
                    <a:gd name="connsiteY38" fmla="*/ 32385 h 1580197"/>
                    <a:gd name="connsiteX39" fmla="*/ 679133 w 940118"/>
                    <a:gd name="connsiteY39"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359092 w 940118"/>
                    <a:gd name="connsiteY33" fmla="*/ 140970 h 1580197"/>
                    <a:gd name="connsiteX34" fmla="*/ 486263 w 940118"/>
                    <a:gd name="connsiteY34" fmla="*/ 68845 h 1580197"/>
                    <a:gd name="connsiteX35" fmla="*/ 485775 w 940118"/>
                    <a:gd name="connsiteY35" fmla="*/ 68580 h 1580197"/>
                    <a:gd name="connsiteX36" fmla="*/ 572452 w 940118"/>
                    <a:gd name="connsiteY36" fmla="*/ 32385 h 1580197"/>
                    <a:gd name="connsiteX37" fmla="*/ 573405 w 940118"/>
                    <a:gd name="connsiteY37" fmla="*/ 32385 h 1580197"/>
                    <a:gd name="connsiteX38" fmla="*/ 679133 w 940118"/>
                    <a:gd name="connsiteY38"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488633 w 940118"/>
                    <a:gd name="connsiteY8" fmla="*/ 399098 h 1580197"/>
                    <a:gd name="connsiteX9" fmla="*/ 488633 w 940118"/>
                    <a:gd name="connsiteY9" fmla="*/ 400050 h 1580197"/>
                    <a:gd name="connsiteX10" fmla="*/ 422910 w 940118"/>
                    <a:gd name="connsiteY10" fmla="*/ 482918 h 1580197"/>
                    <a:gd name="connsiteX11" fmla="*/ 422910 w 940118"/>
                    <a:gd name="connsiteY11" fmla="*/ 483870 h 1580197"/>
                    <a:gd name="connsiteX12" fmla="*/ 367665 w 940118"/>
                    <a:gd name="connsiteY12" fmla="*/ 572453 h 1580197"/>
                    <a:gd name="connsiteX13" fmla="*/ 368618 w 940118"/>
                    <a:gd name="connsiteY13" fmla="*/ 573405 h 1580197"/>
                    <a:gd name="connsiteX14" fmla="*/ 317183 w 940118"/>
                    <a:gd name="connsiteY14" fmla="*/ 684847 h 1580197"/>
                    <a:gd name="connsiteX15" fmla="*/ 305241 w 940118"/>
                    <a:gd name="connsiteY15" fmla="*/ 678329 h 1580197"/>
                    <a:gd name="connsiteX16" fmla="*/ 305235 w 940118"/>
                    <a:gd name="connsiteY16" fmla="*/ 678350 h 1580197"/>
                    <a:gd name="connsiteX17" fmla="*/ 317183 w 940118"/>
                    <a:gd name="connsiteY17" fmla="*/ 684847 h 1580197"/>
                    <a:gd name="connsiteX18" fmla="*/ 260985 w 940118"/>
                    <a:gd name="connsiteY18" fmla="*/ 1014413 h 1580197"/>
                    <a:gd name="connsiteX19" fmla="*/ 342900 w 940118"/>
                    <a:gd name="connsiteY19" fmla="*/ 1373505 h 1580197"/>
                    <a:gd name="connsiteX20" fmla="*/ 546735 w 940118"/>
                    <a:gd name="connsiteY20" fmla="*/ 1580197 h 1580197"/>
                    <a:gd name="connsiteX21" fmla="*/ 285750 w 940118"/>
                    <a:gd name="connsiteY21" fmla="*/ 1438275 h 1580197"/>
                    <a:gd name="connsiteX22" fmla="*/ 81915 w 940118"/>
                    <a:gd name="connsiteY22" fmla="*/ 1231583 h 1580197"/>
                    <a:gd name="connsiteX23" fmla="*/ 0 w 940118"/>
                    <a:gd name="connsiteY23" fmla="*/ 872490 h 1580197"/>
                    <a:gd name="connsiteX24" fmla="*/ 56197 w 940118"/>
                    <a:gd name="connsiteY24" fmla="*/ 542925 h 1580197"/>
                    <a:gd name="connsiteX25" fmla="*/ 62441 w 940118"/>
                    <a:gd name="connsiteY25" fmla="*/ 546321 h 1580197"/>
                    <a:gd name="connsiteX26" fmla="*/ 62617 w 940118"/>
                    <a:gd name="connsiteY26" fmla="*/ 545909 h 1580197"/>
                    <a:gd name="connsiteX27" fmla="*/ 57150 w 940118"/>
                    <a:gd name="connsiteY27" fmla="*/ 542925 h 1580197"/>
                    <a:gd name="connsiteX28" fmla="*/ 107444 w 940118"/>
                    <a:gd name="connsiteY28" fmla="*/ 431896 h 1580197"/>
                    <a:gd name="connsiteX29" fmla="*/ 106680 w 940118"/>
                    <a:gd name="connsiteY29" fmla="*/ 431483 h 1580197"/>
                    <a:gd name="connsiteX30" fmla="*/ 227648 w 940118"/>
                    <a:gd name="connsiteY30" fmla="*/ 258128 h 1580197"/>
                    <a:gd name="connsiteX31" fmla="*/ 287315 w 940118"/>
                    <a:gd name="connsiteY31" fmla="*/ 198453 h 1580197"/>
                    <a:gd name="connsiteX32" fmla="*/ 359092 w 940118"/>
                    <a:gd name="connsiteY32" fmla="*/ 140970 h 1580197"/>
                    <a:gd name="connsiteX33" fmla="*/ 486263 w 940118"/>
                    <a:gd name="connsiteY33" fmla="*/ 68845 h 1580197"/>
                    <a:gd name="connsiteX34" fmla="*/ 485775 w 940118"/>
                    <a:gd name="connsiteY34" fmla="*/ 68580 h 1580197"/>
                    <a:gd name="connsiteX35" fmla="*/ 572452 w 940118"/>
                    <a:gd name="connsiteY35" fmla="*/ 32385 h 1580197"/>
                    <a:gd name="connsiteX36" fmla="*/ 573405 w 940118"/>
                    <a:gd name="connsiteY36" fmla="*/ 32385 h 1580197"/>
                    <a:gd name="connsiteX37" fmla="*/ 679133 w 940118"/>
                    <a:gd name="connsiteY37"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488633 w 940118"/>
                    <a:gd name="connsiteY8" fmla="*/ 399098 h 1580197"/>
                    <a:gd name="connsiteX9" fmla="*/ 488633 w 940118"/>
                    <a:gd name="connsiteY9" fmla="*/ 400050 h 1580197"/>
                    <a:gd name="connsiteX10" fmla="*/ 422910 w 940118"/>
                    <a:gd name="connsiteY10" fmla="*/ 482918 h 1580197"/>
                    <a:gd name="connsiteX11" fmla="*/ 422910 w 940118"/>
                    <a:gd name="connsiteY11" fmla="*/ 483870 h 1580197"/>
                    <a:gd name="connsiteX12" fmla="*/ 367665 w 940118"/>
                    <a:gd name="connsiteY12" fmla="*/ 572453 h 1580197"/>
                    <a:gd name="connsiteX13" fmla="*/ 368618 w 940118"/>
                    <a:gd name="connsiteY13" fmla="*/ 573405 h 1580197"/>
                    <a:gd name="connsiteX14" fmla="*/ 317183 w 940118"/>
                    <a:gd name="connsiteY14" fmla="*/ 684847 h 1580197"/>
                    <a:gd name="connsiteX15" fmla="*/ 305241 w 940118"/>
                    <a:gd name="connsiteY15" fmla="*/ 678329 h 1580197"/>
                    <a:gd name="connsiteX16" fmla="*/ 317183 w 940118"/>
                    <a:gd name="connsiteY16" fmla="*/ 684847 h 1580197"/>
                    <a:gd name="connsiteX17" fmla="*/ 260985 w 940118"/>
                    <a:gd name="connsiteY17" fmla="*/ 1014413 h 1580197"/>
                    <a:gd name="connsiteX18" fmla="*/ 342900 w 940118"/>
                    <a:gd name="connsiteY18" fmla="*/ 1373505 h 1580197"/>
                    <a:gd name="connsiteX19" fmla="*/ 546735 w 940118"/>
                    <a:gd name="connsiteY19" fmla="*/ 1580197 h 1580197"/>
                    <a:gd name="connsiteX20" fmla="*/ 285750 w 940118"/>
                    <a:gd name="connsiteY20" fmla="*/ 1438275 h 1580197"/>
                    <a:gd name="connsiteX21" fmla="*/ 81915 w 940118"/>
                    <a:gd name="connsiteY21" fmla="*/ 1231583 h 1580197"/>
                    <a:gd name="connsiteX22" fmla="*/ 0 w 940118"/>
                    <a:gd name="connsiteY22" fmla="*/ 872490 h 1580197"/>
                    <a:gd name="connsiteX23" fmla="*/ 56197 w 940118"/>
                    <a:gd name="connsiteY23" fmla="*/ 542925 h 1580197"/>
                    <a:gd name="connsiteX24" fmla="*/ 62441 w 940118"/>
                    <a:gd name="connsiteY24" fmla="*/ 546321 h 1580197"/>
                    <a:gd name="connsiteX25" fmla="*/ 62617 w 940118"/>
                    <a:gd name="connsiteY25" fmla="*/ 545909 h 1580197"/>
                    <a:gd name="connsiteX26" fmla="*/ 57150 w 940118"/>
                    <a:gd name="connsiteY26" fmla="*/ 542925 h 1580197"/>
                    <a:gd name="connsiteX27" fmla="*/ 107444 w 940118"/>
                    <a:gd name="connsiteY27" fmla="*/ 431896 h 1580197"/>
                    <a:gd name="connsiteX28" fmla="*/ 106680 w 940118"/>
                    <a:gd name="connsiteY28" fmla="*/ 431483 h 1580197"/>
                    <a:gd name="connsiteX29" fmla="*/ 227648 w 940118"/>
                    <a:gd name="connsiteY29" fmla="*/ 258128 h 1580197"/>
                    <a:gd name="connsiteX30" fmla="*/ 287315 w 940118"/>
                    <a:gd name="connsiteY30" fmla="*/ 198453 h 1580197"/>
                    <a:gd name="connsiteX31" fmla="*/ 359092 w 940118"/>
                    <a:gd name="connsiteY31" fmla="*/ 140970 h 1580197"/>
                    <a:gd name="connsiteX32" fmla="*/ 486263 w 940118"/>
                    <a:gd name="connsiteY32" fmla="*/ 68845 h 1580197"/>
                    <a:gd name="connsiteX33" fmla="*/ 485775 w 940118"/>
                    <a:gd name="connsiteY33" fmla="*/ 68580 h 1580197"/>
                    <a:gd name="connsiteX34" fmla="*/ 572452 w 940118"/>
                    <a:gd name="connsiteY34" fmla="*/ 32385 h 1580197"/>
                    <a:gd name="connsiteX35" fmla="*/ 573405 w 940118"/>
                    <a:gd name="connsiteY35" fmla="*/ 32385 h 1580197"/>
                    <a:gd name="connsiteX36" fmla="*/ 679133 w 940118"/>
                    <a:gd name="connsiteY36" fmla="*/ 0 h 158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40118" h="1580197">
                      <a:moveTo>
                        <a:pt x="679133" y="0"/>
                      </a:moveTo>
                      <a:lnTo>
                        <a:pt x="940118" y="140970"/>
                      </a:lnTo>
                      <a:lnTo>
                        <a:pt x="747299" y="210278"/>
                      </a:lnTo>
                      <a:lnTo>
                        <a:pt x="747713" y="210503"/>
                      </a:lnTo>
                      <a:cubicBezTo>
                        <a:pt x="701040" y="232410"/>
                        <a:pt x="658178" y="256223"/>
                        <a:pt x="620078" y="282893"/>
                      </a:cubicBezTo>
                      <a:lnTo>
                        <a:pt x="620077" y="282893"/>
                      </a:lnTo>
                      <a:lnTo>
                        <a:pt x="548076" y="339736"/>
                      </a:lnTo>
                      <a:lnTo>
                        <a:pt x="548640" y="340043"/>
                      </a:lnTo>
                      <a:cubicBezTo>
                        <a:pt x="538733" y="349937"/>
                        <a:pt x="498634" y="389097"/>
                        <a:pt x="488633" y="399098"/>
                      </a:cubicBezTo>
                      <a:lnTo>
                        <a:pt x="488633" y="400050"/>
                      </a:lnTo>
                      <a:cubicBezTo>
                        <a:pt x="464820" y="426720"/>
                        <a:pt x="442913" y="454343"/>
                        <a:pt x="422910" y="482918"/>
                      </a:cubicBezTo>
                      <a:lnTo>
                        <a:pt x="422910" y="483870"/>
                      </a:lnTo>
                      <a:cubicBezTo>
                        <a:pt x="402908" y="512445"/>
                        <a:pt x="383858" y="541973"/>
                        <a:pt x="367665" y="572453"/>
                      </a:cubicBezTo>
                      <a:lnTo>
                        <a:pt x="368618" y="573405"/>
                      </a:lnTo>
                      <a:cubicBezTo>
                        <a:pt x="347663" y="608647"/>
                        <a:pt x="331470" y="645795"/>
                        <a:pt x="317183" y="684847"/>
                      </a:cubicBezTo>
                      <a:lnTo>
                        <a:pt x="305241" y="678329"/>
                      </a:lnTo>
                      <a:lnTo>
                        <a:pt x="317183" y="684847"/>
                      </a:lnTo>
                      <a:cubicBezTo>
                        <a:pt x="280035" y="786765"/>
                        <a:pt x="260985" y="896303"/>
                        <a:pt x="260985" y="1014413"/>
                      </a:cubicBezTo>
                      <a:cubicBezTo>
                        <a:pt x="260985" y="1152525"/>
                        <a:pt x="287655" y="1272540"/>
                        <a:pt x="342900" y="1373505"/>
                      </a:cubicBezTo>
                      <a:cubicBezTo>
                        <a:pt x="391478" y="1463993"/>
                        <a:pt x="460058" y="1532572"/>
                        <a:pt x="546735" y="1580197"/>
                      </a:cubicBezTo>
                      <a:lnTo>
                        <a:pt x="285750" y="1438275"/>
                      </a:lnTo>
                      <a:cubicBezTo>
                        <a:pt x="199073" y="1390650"/>
                        <a:pt x="130493" y="1322070"/>
                        <a:pt x="81915" y="1231583"/>
                      </a:cubicBezTo>
                      <a:cubicBezTo>
                        <a:pt x="27622" y="1130618"/>
                        <a:pt x="0" y="1010603"/>
                        <a:pt x="0" y="872490"/>
                      </a:cubicBezTo>
                      <a:cubicBezTo>
                        <a:pt x="0" y="754380"/>
                        <a:pt x="19050" y="644842"/>
                        <a:pt x="56197" y="542925"/>
                      </a:cubicBezTo>
                      <a:lnTo>
                        <a:pt x="62441" y="546321"/>
                      </a:lnTo>
                      <a:cubicBezTo>
                        <a:pt x="62500" y="546184"/>
                        <a:pt x="62558" y="546046"/>
                        <a:pt x="62617" y="545909"/>
                      </a:cubicBezTo>
                      <a:lnTo>
                        <a:pt x="57150" y="542925"/>
                      </a:lnTo>
                      <a:lnTo>
                        <a:pt x="107444" y="431896"/>
                      </a:lnTo>
                      <a:lnTo>
                        <a:pt x="106680" y="431483"/>
                      </a:lnTo>
                      <a:cubicBezTo>
                        <a:pt x="126714" y="402522"/>
                        <a:pt x="197542" y="296966"/>
                        <a:pt x="227648" y="258128"/>
                      </a:cubicBezTo>
                      <a:lnTo>
                        <a:pt x="287315" y="198453"/>
                      </a:lnTo>
                      <a:lnTo>
                        <a:pt x="359092" y="140970"/>
                      </a:lnTo>
                      <a:lnTo>
                        <a:pt x="486263" y="68845"/>
                      </a:lnTo>
                      <a:lnTo>
                        <a:pt x="485775" y="68580"/>
                      </a:lnTo>
                      <a:cubicBezTo>
                        <a:pt x="513398" y="55245"/>
                        <a:pt x="541973" y="43815"/>
                        <a:pt x="572452" y="32385"/>
                      </a:cubicBezTo>
                      <a:lnTo>
                        <a:pt x="573405" y="32385"/>
                      </a:lnTo>
                      <a:lnTo>
                        <a:pt x="679133" y="0"/>
                      </a:lnTo>
                      <a:close/>
                    </a:path>
                  </a:pathLst>
                </a:custGeom>
                <a:grpFill/>
                <a:ln w="9525" cap="flat">
                  <a:noFill/>
                  <a:prstDash val="solid"/>
                  <a:miter/>
                </a:ln>
              </p:spPr>
              <p:txBody>
                <a:bodyPr rtlCol="0" anchor="ctr"/>
                <a:lstStyle/>
                <a:p>
                  <a:endParaRPr lang="en-US" sz="1350" dirty="0">
                    <a:solidFill>
                      <a:prstClr val="black"/>
                    </a:solidFill>
                  </a:endParaRPr>
                </a:p>
              </p:txBody>
            </p:sp>
            <p:sp>
              <p:nvSpPr>
                <p:cNvPr id="142" name="Freeform: Shape 141">
                  <a:extLst>
                    <a:ext uri="{FF2B5EF4-FFF2-40B4-BE49-F238E27FC236}">
                      <a16:creationId xmlns="" xmlns:a16="http://schemas.microsoft.com/office/drawing/2014/main" id="{4346DB45-5CD6-4EEB-AC2C-D34E208FF9E5}"/>
                    </a:ext>
                  </a:extLst>
                </p:cNvPr>
                <p:cNvSpPr/>
                <p:nvPr/>
              </p:nvSpPr>
              <p:spPr>
                <a:xfrm>
                  <a:off x="2714531" y="1811829"/>
                  <a:ext cx="257174" cy="304801"/>
                </a:xfrm>
                <a:custGeom>
                  <a:avLst/>
                  <a:gdLst>
                    <a:gd name="connsiteX0" fmla="*/ 260985 w 257175"/>
                    <a:gd name="connsiteY0" fmla="*/ 311468 h 304800"/>
                    <a:gd name="connsiteX1" fmla="*/ 0 w 257175"/>
                    <a:gd name="connsiteY1" fmla="*/ 170497 h 304800"/>
                    <a:gd name="connsiteX2" fmla="*/ 952 w 257175"/>
                    <a:gd name="connsiteY2" fmla="*/ 0 h 304800"/>
                    <a:gd name="connsiteX3" fmla="*/ 260985 w 257175"/>
                    <a:gd name="connsiteY3" fmla="*/ 140970 h 304800"/>
                  </a:gdLst>
                  <a:ahLst/>
                  <a:cxnLst>
                    <a:cxn ang="0">
                      <a:pos x="connsiteX0" y="connsiteY0"/>
                    </a:cxn>
                    <a:cxn ang="0">
                      <a:pos x="connsiteX1" y="connsiteY1"/>
                    </a:cxn>
                    <a:cxn ang="0">
                      <a:pos x="connsiteX2" y="connsiteY2"/>
                    </a:cxn>
                    <a:cxn ang="0">
                      <a:pos x="connsiteX3" y="connsiteY3"/>
                    </a:cxn>
                  </a:cxnLst>
                  <a:rect l="l" t="t" r="r" b="b"/>
                  <a:pathLst>
                    <a:path w="257175" h="304800">
                      <a:moveTo>
                        <a:pt x="260985" y="311468"/>
                      </a:moveTo>
                      <a:lnTo>
                        <a:pt x="0" y="170497"/>
                      </a:lnTo>
                      <a:lnTo>
                        <a:pt x="952" y="0"/>
                      </a:lnTo>
                      <a:lnTo>
                        <a:pt x="260985" y="140970"/>
                      </a:lnTo>
                      <a:close/>
                    </a:path>
                  </a:pathLst>
                </a:custGeom>
                <a:grpFill/>
                <a:ln w="9525" cap="flat">
                  <a:noFill/>
                  <a:prstDash val="solid"/>
                  <a:miter/>
                </a:ln>
              </p:spPr>
              <p:txBody>
                <a:bodyPr rtlCol="0" anchor="ctr"/>
                <a:lstStyle/>
                <a:p>
                  <a:endParaRPr lang="en-US" sz="1350" dirty="0">
                    <a:solidFill>
                      <a:prstClr val="black"/>
                    </a:solidFill>
                  </a:endParaRPr>
                </a:p>
              </p:txBody>
            </p:sp>
          </p:grpSp>
        </p:grpSp>
      </p:grpSp>
    </p:spTree>
    <p:extLst>
      <p:ext uri="{BB962C8B-B14F-4D97-AF65-F5344CB8AC3E}">
        <p14:creationId xmlns:p14="http://schemas.microsoft.com/office/powerpoint/2010/main" val="899480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Contents slide layout">
    <p:spTree>
      <p:nvGrpSpPr>
        <p:cNvPr id="1" name=""/>
        <p:cNvGrpSpPr/>
        <p:nvPr/>
      </p:nvGrpSpPr>
      <p:grpSpPr>
        <a:xfrm>
          <a:off x="0" y="0"/>
          <a:ext cx="0" cy="0"/>
          <a:chOff x="0" y="0"/>
          <a:chExt cx="0" cy="0"/>
        </a:xfrm>
      </p:grpSpPr>
      <p:sp>
        <p:nvSpPr>
          <p:cNvPr id="38" name="Freeform: Shape 37">
            <a:extLst>
              <a:ext uri="{FF2B5EF4-FFF2-40B4-BE49-F238E27FC236}">
                <a16:creationId xmlns="" xmlns:a16="http://schemas.microsoft.com/office/drawing/2014/main" id="{01399AE7-7580-4588-9A58-718AB6B280AE}"/>
              </a:ext>
            </a:extLst>
          </p:cNvPr>
          <p:cNvSpPr/>
          <p:nvPr/>
        </p:nvSpPr>
        <p:spPr>
          <a:xfrm>
            <a:off x="3421327" y="1483613"/>
            <a:ext cx="2564116" cy="2314228"/>
          </a:xfrm>
          <a:custGeom>
            <a:avLst/>
            <a:gdLst>
              <a:gd name="connsiteX0" fmla="*/ 744141 w 2340768"/>
              <a:gd name="connsiteY0" fmla="*/ 0 h 2112645"/>
              <a:gd name="connsiteX1" fmla="*/ 1598533 w 2340768"/>
              <a:gd name="connsiteY1" fmla="*/ 0 h 2112645"/>
              <a:gd name="connsiteX2" fmla="*/ 1870948 w 2340768"/>
              <a:gd name="connsiteY2" fmla="*/ 158115 h 2112645"/>
              <a:gd name="connsiteX3" fmla="*/ 2298621 w 2340768"/>
              <a:gd name="connsiteY3" fmla="*/ 898208 h 2112645"/>
              <a:gd name="connsiteX4" fmla="*/ 2298621 w 2340768"/>
              <a:gd name="connsiteY4" fmla="*/ 1214438 h 2112645"/>
              <a:gd name="connsiteX5" fmla="*/ 1870948 w 2340768"/>
              <a:gd name="connsiteY5" fmla="*/ 1954530 h 2112645"/>
              <a:gd name="connsiteX6" fmla="*/ 1597581 w 2340768"/>
              <a:gd name="connsiteY6" fmla="*/ 2112645 h 2112645"/>
              <a:gd name="connsiteX7" fmla="*/ 743188 w 2340768"/>
              <a:gd name="connsiteY7" fmla="*/ 2112645 h 2112645"/>
              <a:gd name="connsiteX8" fmla="*/ 469821 w 2340768"/>
              <a:gd name="connsiteY8" fmla="*/ 1954530 h 2112645"/>
              <a:gd name="connsiteX9" fmla="*/ 42148 w 2340768"/>
              <a:gd name="connsiteY9" fmla="*/ 1214438 h 2112645"/>
              <a:gd name="connsiteX10" fmla="*/ 42148 w 2340768"/>
              <a:gd name="connsiteY10" fmla="*/ 898208 h 2112645"/>
              <a:gd name="connsiteX11" fmla="*/ 469821 w 2340768"/>
              <a:gd name="connsiteY11" fmla="*/ 158115 h 2112645"/>
              <a:gd name="connsiteX12" fmla="*/ 744141 w 2340768"/>
              <a:gd name="connsiteY12" fmla="*/ 0 h 2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0768" h="2112645">
                <a:moveTo>
                  <a:pt x="744141" y="0"/>
                </a:moveTo>
                <a:lnTo>
                  <a:pt x="1598533" y="0"/>
                </a:lnTo>
                <a:cubicBezTo>
                  <a:pt x="1711881" y="0"/>
                  <a:pt x="1815703" y="60008"/>
                  <a:pt x="1870948" y="158115"/>
                </a:cubicBezTo>
                <a:lnTo>
                  <a:pt x="2298621" y="898208"/>
                </a:lnTo>
                <a:cubicBezTo>
                  <a:pt x="2354818" y="996315"/>
                  <a:pt x="2354818" y="1116330"/>
                  <a:pt x="2298621" y="1214438"/>
                </a:cubicBezTo>
                <a:lnTo>
                  <a:pt x="1870948" y="1954530"/>
                </a:lnTo>
                <a:cubicBezTo>
                  <a:pt x="1814751" y="2052638"/>
                  <a:pt x="1710928" y="2112645"/>
                  <a:pt x="1597581" y="2112645"/>
                </a:cubicBezTo>
                <a:lnTo>
                  <a:pt x="743188" y="2112645"/>
                </a:lnTo>
                <a:cubicBezTo>
                  <a:pt x="630793" y="2112645"/>
                  <a:pt x="526018" y="2052638"/>
                  <a:pt x="469821" y="1954530"/>
                </a:cubicBezTo>
                <a:lnTo>
                  <a:pt x="42148" y="1214438"/>
                </a:lnTo>
                <a:cubicBezTo>
                  <a:pt x="-14049" y="1116330"/>
                  <a:pt x="-14049" y="996315"/>
                  <a:pt x="42148" y="898208"/>
                </a:cubicBezTo>
                <a:lnTo>
                  <a:pt x="469821" y="158115"/>
                </a:lnTo>
                <a:cubicBezTo>
                  <a:pt x="526018" y="60008"/>
                  <a:pt x="630793" y="0"/>
                  <a:pt x="7441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9" name="Freeform: Shape 38">
            <a:extLst>
              <a:ext uri="{FF2B5EF4-FFF2-40B4-BE49-F238E27FC236}">
                <a16:creationId xmlns="" xmlns:a16="http://schemas.microsoft.com/office/drawing/2014/main" id="{7BB1D285-297C-40A8-BBFC-EB5A74F5BA1A}"/>
              </a:ext>
            </a:extLst>
          </p:cNvPr>
          <p:cNvSpPr/>
          <p:nvPr/>
        </p:nvSpPr>
        <p:spPr>
          <a:xfrm>
            <a:off x="6245007" y="1483613"/>
            <a:ext cx="2564116" cy="2314228"/>
          </a:xfrm>
          <a:custGeom>
            <a:avLst/>
            <a:gdLst>
              <a:gd name="connsiteX0" fmla="*/ 744141 w 2340768"/>
              <a:gd name="connsiteY0" fmla="*/ 0 h 2112645"/>
              <a:gd name="connsiteX1" fmla="*/ 1598533 w 2340768"/>
              <a:gd name="connsiteY1" fmla="*/ 0 h 2112645"/>
              <a:gd name="connsiteX2" fmla="*/ 1870948 w 2340768"/>
              <a:gd name="connsiteY2" fmla="*/ 158115 h 2112645"/>
              <a:gd name="connsiteX3" fmla="*/ 2298621 w 2340768"/>
              <a:gd name="connsiteY3" fmla="*/ 898208 h 2112645"/>
              <a:gd name="connsiteX4" fmla="*/ 2298621 w 2340768"/>
              <a:gd name="connsiteY4" fmla="*/ 1214438 h 2112645"/>
              <a:gd name="connsiteX5" fmla="*/ 1870948 w 2340768"/>
              <a:gd name="connsiteY5" fmla="*/ 1954530 h 2112645"/>
              <a:gd name="connsiteX6" fmla="*/ 1597581 w 2340768"/>
              <a:gd name="connsiteY6" fmla="*/ 2112645 h 2112645"/>
              <a:gd name="connsiteX7" fmla="*/ 743188 w 2340768"/>
              <a:gd name="connsiteY7" fmla="*/ 2112645 h 2112645"/>
              <a:gd name="connsiteX8" fmla="*/ 469821 w 2340768"/>
              <a:gd name="connsiteY8" fmla="*/ 1954530 h 2112645"/>
              <a:gd name="connsiteX9" fmla="*/ 42148 w 2340768"/>
              <a:gd name="connsiteY9" fmla="*/ 1214438 h 2112645"/>
              <a:gd name="connsiteX10" fmla="*/ 42148 w 2340768"/>
              <a:gd name="connsiteY10" fmla="*/ 898208 h 2112645"/>
              <a:gd name="connsiteX11" fmla="*/ 469821 w 2340768"/>
              <a:gd name="connsiteY11" fmla="*/ 158115 h 2112645"/>
              <a:gd name="connsiteX12" fmla="*/ 744141 w 2340768"/>
              <a:gd name="connsiteY12" fmla="*/ 0 h 2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0768" h="2112645">
                <a:moveTo>
                  <a:pt x="744141" y="0"/>
                </a:moveTo>
                <a:lnTo>
                  <a:pt x="1598533" y="0"/>
                </a:lnTo>
                <a:cubicBezTo>
                  <a:pt x="1711881" y="0"/>
                  <a:pt x="1815703" y="60008"/>
                  <a:pt x="1870948" y="158115"/>
                </a:cubicBezTo>
                <a:lnTo>
                  <a:pt x="2298621" y="898208"/>
                </a:lnTo>
                <a:cubicBezTo>
                  <a:pt x="2354818" y="996315"/>
                  <a:pt x="2354818" y="1116330"/>
                  <a:pt x="2298621" y="1214438"/>
                </a:cubicBezTo>
                <a:lnTo>
                  <a:pt x="1870948" y="1954530"/>
                </a:lnTo>
                <a:cubicBezTo>
                  <a:pt x="1814751" y="2052638"/>
                  <a:pt x="1710928" y="2112645"/>
                  <a:pt x="1597581" y="2112645"/>
                </a:cubicBezTo>
                <a:lnTo>
                  <a:pt x="743188" y="2112645"/>
                </a:lnTo>
                <a:cubicBezTo>
                  <a:pt x="630793" y="2112645"/>
                  <a:pt x="526018" y="2052638"/>
                  <a:pt x="469821" y="1954530"/>
                </a:cubicBezTo>
                <a:lnTo>
                  <a:pt x="42148" y="1214438"/>
                </a:lnTo>
                <a:cubicBezTo>
                  <a:pt x="-14049" y="1116330"/>
                  <a:pt x="-14049" y="996315"/>
                  <a:pt x="42148" y="898208"/>
                </a:cubicBezTo>
                <a:lnTo>
                  <a:pt x="469821" y="158115"/>
                </a:lnTo>
                <a:cubicBezTo>
                  <a:pt x="526018" y="60008"/>
                  <a:pt x="630793" y="0"/>
                  <a:pt x="74414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0" name="Freeform: Shape 39">
            <a:extLst>
              <a:ext uri="{FF2B5EF4-FFF2-40B4-BE49-F238E27FC236}">
                <a16:creationId xmlns="" xmlns:a16="http://schemas.microsoft.com/office/drawing/2014/main" id="{8553E31C-BA12-49BE-A5AF-1A7FC60C7778}"/>
              </a:ext>
            </a:extLst>
          </p:cNvPr>
          <p:cNvSpPr/>
          <p:nvPr/>
        </p:nvSpPr>
        <p:spPr>
          <a:xfrm>
            <a:off x="9068687" y="1483613"/>
            <a:ext cx="2564116" cy="2314228"/>
          </a:xfrm>
          <a:custGeom>
            <a:avLst/>
            <a:gdLst>
              <a:gd name="connsiteX0" fmla="*/ 744141 w 2340768"/>
              <a:gd name="connsiteY0" fmla="*/ 0 h 2112645"/>
              <a:gd name="connsiteX1" fmla="*/ 1598533 w 2340768"/>
              <a:gd name="connsiteY1" fmla="*/ 0 h 2112645"/>
              <a:gd name="connsiteX2" fmla="*/ 1870948 w 2340768"/>
              <a:gd name="connsiteY2" fmla="*/ 158115 h 2112645"/>
              <a:gd name="connsiteX3" fmla="*/ 2298621 w 2340768"/>
              <a:gd name="connsiteY3" fmla="*/ 898208 h 2112645"/>
              <a:gd name="connsiteX4" fmla="*/ 2298621 w 2340768"/>
              <a:gd name="connsiteY4" fmla="*/ 1214438 h 2112645"/>
              <a:gd name="connsiteX5" fmla="*/ 1870948 w 2340768"/>
              <a:gd name="connsiteY5" fmla="*/ 1954530 h 2112645"/>
              <a:gd name="connsiteX6" fmla="*/ 1597581 w 2340768"/>
              <a:gd name="connsiteY6" fmla="*/ 2112645 h 2112645"/>
              <a:gd name="connsiteX7" fmla="*/ 743188 w 2340768"/>
              <a:gd name="connsiteY7" fmla="*/ 2112645 h 2112645"/>
              <a:gd name="connsiteX8" fmla="*/ 469821 w 2340768"/>
              <a:gd name="connsiteY8" fmla="*/ 1954530 h 2112645"/>
              <a:gd name="connsiteX9" fmla="*/ 42148 w 2340768"/>
              <a:gd name="connsiteY9" fmla="*/ 1214438 h 2112645"/>
              <a:gd name="connsiteX10" fmla="*/ 42148 w 2340768"/>
              <a:gd name="connsiteY10" fmla="*/ 898208 h 2112645"/>
              <a:gd name="connsiteX11" fmla="*/ 469821 w 2340768"/>
              <a:gd name="connsiteY11" fmla="*/ 158115 h 2112645"/>
              <a:gd name="connsiteX12" fmla="*/ 744141 w 2340768"/>
              <a:gd name="connsiteY12" fmla="*/ 0 h 2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0768" h="2112645">
                <a:moveTo>
                  <a:pt x="744141" y="0"/>
                </a:moveTo>
                <a:lnTo>
                  <a:pt x="1598533" y="0"/>
                </a:lnTo>
                <a:cubicBezTo>
                  <a:pt x="1711881" y="0"/>
                  <a:pt x="1815703" y="60008"/>
                  <a:pt x="1870948" y="158115"/>
                </a:cubicBezTo>
                <a:lnTo>
                  <a:pt x="2298621" y="898208"/>
                </a:lnTo>
                <a:cubicBezTo>
                  <a:pt x="2354818" y="996315"/>
                  <a:pt x="2354818" y="1116330"/>
                  <a:pt x="2298621" y="1214438"/>
                </a:cubicBezTo>
                <a:lnTo>
                  <a:pt x="1870948" y="1954530"/>
                </a:lnTo>
                <a:cubicBezTo>
                  <a:pt x="1814751" y="2052638"/>
                  <a:pt x="1710928" y="2112645"/>
                  <a:pt x="1597581" y="2112645"/>
                </a:cubicBezTo>
                <a:lnTo>
                  <a:pt x="743188" y="2112645"/>
                </a:lnTo>
                <a:cubicBezTo>
                  <a:pt x="630793" y="2112645"/>
                  <a:pt x="526018" y="2052638"/>
                  <a:pt x="469821" y="1954530"/>
                </a:cubicBezTo>
                <a:lnTo>
                  <a:pt x="42148" y="1214438"/>
                </a:lnTo>
                <a:cubicBezTo>
                  <a:pt x="-14049" y="1116330"/>
                  <a:pt x="-14049" y="996315"/>
                  <a:pt x="42148" y="898208"/>
                </a:cubicBezTo>
                <a:lnTo>
                  <a:pt x="469821" y="158115"/>
                </a:lnTo>
                <a:cubicBezTo>
                  <a:pt x="526018" y="60008"/>
                  <a:pt x="630793" y="0"/>
                  <a:pt x="7441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7" name="Freeform: Shape 36">
            <a:extLst>
              <a:ext uri="{FF2B5EF4-FFF2-40B4-BE49-F238E27FC236}">
                <a16:creationId xmlns="" xmlns:a16="http://schemas.microsoft.com/office/drawing/2014/main" id="{4EF596D5-CEC7-43FD-9951-E2A4B72BEBA2}"/>
              </a:ext>
            </a:extLst>
          </p:cNvPr>
          <p:cNvSpPr/>
          <p:nvPr/>
        </p:nvSpPr>
        <p:spPr>
          <a:xfrm>
            <a:off x="597647" y="1483613"/>
            <a:ext cx="2564116" cy="2314228"/>
          </a:xfrm>
          <a:custGeom>
            <a:avLst/>
            <a:gdLst>
              <a:gd name="connsiteX0" fmla="*/ 744141 w 2340768"/>
              <a:gd name="connsiteY0" fmla="*/ 0 h 2112645"/>
              <a:gd name="connsiteX1" fmla="*/ 1598533 w 2340768"/>
              <a:gd name="connsiteY1" fmla="*/ 0 h 2112645"/>
              <a:gd name="connsiteX2" fmla="*/ 1870948 w 2340768"/>
              <a:gd name="connsiteY2" fmla="*/ 158115 h 2112645"/>
              <a:gd name="connsiteX3" fmla="*/ 2298621 w 2340768"/>
              <a:gd name="connsiteY3" fmla="*/ 898208 h 2112645"/>
              <a:gd name="connsiteX4" fmla="*/ 2298621 w 2340768"/>
              <a:gd name="connsiteY4" fmla="*/ 1214438 h 2112645"/>
              <a:gd name="connsiteX5" fmla="*/ 1870948 w 2340768"/>
              <a:gd name="connsiteY5" fmla="*/ 1954530 h 2112645"/>
              <a:gd name="connsiteX6" fmla="*/ 1597581 w 2340768"/>
              <a:gd name="connsiteY6" fmla="*/ 2112645 h 2112645"/>
              <a:gd name="connsiteX7" fmla="*/ 743188 w 2340768"/>
              <a:gd name="connsiteY7" fmla="*/ 2112645 h 2112645"/>
              <a:gd name="connsiteX8" fmla="*/ 469821 w 2340768"/>
              <a:gd name="connsiteY8" fmla="*/ 1954530 h 2112645"/>
              <a:gd name="connsiteX9" fmla="*/ 42148 w 2340768"/>
              <a:gd name="connsiteY9" fmla="*/ 1214438 h 2112645"/>
              <a:gd name="connsiteX10" fmla="*/ 42148 w 2340768"/>
              <a:gd name="connsiteY10" fmla="*/ 898208 h 2112645"/>
              <a:gd name="connsiteX11" fmla="*/ 469821 w 2340768"/>
              <a:gd name="connsiteY11" fmla="*/ 158115 h 2112645"/>
              <a:gd name="connsiteX12" fmla="*/ 744141 w 2340768"/>
              <a:gd name="connsiteY12" fmla="*/ 0 h 2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0768" h="2112645">
                <a:moveTo>
                  <a:pt x="744141" y="0"/>
                </a:moveTo>
                <a:lnTo>
                  <a:pt x="1598533" y="0"/>
                </a:lnTo>
                <a:cubicBezTo>
                  <a:pt x="1711881" y="0"/>
                  <a:pt x="1815703" y="60008"/>
                  <a:pt x="1870948" y="158115"/>
                </a:cubicBezTo>
                <a:lnTo>
                  <a:pt x="2298621" y="898208"/>
                </a:lnTo>
                <a:cubicBezTo>
                  <a:pt x="2354818" y="996315"/>
                  <a:pt x="2354818" y="1116330"/>
                  <a:pt x="2298621" y="1214438"/>
                </a:cubicBezTo>
                <a:lnTo>
                  <a:pt x="1870948" y="1954530"/>
                </a:lnTo>
                <a:cubicBezTo>
                  <a:pt x="1814751" y="2052638"/>
                  <a:pt x="1710928" y="2112645"/>
                  <a:pt x="1597581" y="2112645"/>
                </a:cubicBezTo>
                <a:lnTo>
                  <a:pt x="743188" y="2112645"/>
                </a:lnTo>
                <a:cubicBezTo>
                  <a:pt x="630793" y="2112645"/>
                  <a:pt x="526018" y="2052638"/>
                  <a:pt x="469821" y="1954530"/>
                </a:cubicBezTo>
                <a:lnTo>
                  <a:pt x="42148" y="1214438"/>
                </a:lnTo>
                <a:cubicBezTo>
                  <a:pt x="-14049" y="1116330"/>
                  <a:pt x="-14049" y="996315"/>
                  <a:pt x="42148" y="898208"/>
                </a:cubicBezTo>
                <a:lnTo>
                  <a:pt x="469821" y="158115"/>
                </a:lnTo>
                <a:cubicBezTo>
                  <a:pt x="526018" y="60008"/>
                  <a:pt x="630793" y="0"/>
                  <a:pt x="7441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6" name="Picture Placeholder 25">
            <a:extLst>
              <a:ext uri="{FF2B5EF4-FFF2-40B4-BE49-F238E27FC236}">
                <a16:creationId xmlns="" xmlns:a16="http://schemas.microsoft.com/office/drawing/2014/main" id="{93EE8531-7145-486E-BA3D-B8072229310C}"/>
              </a:ext>
            </a:extLst>
          </p:cNvPr>
          <p:cNvSpPr>
            <a:spLocks noGrp="1"/>
          </p:cNvSpPr>
          <p:nvPr>
            <p:ph type="pic" idx="1" hasCustomPrompt="1"/>
          </p:nvPr>
        </p:nvSpPr>
        <p:spPr>
          <a:xfrm>
            <a:off x="709319" y="1584409"/>
            <a:ext cx="2340768" cy="2112645"/>
          </a:xfrm>
          <a:custGeom>
            <a:avLst/>
            <a:gdLst>
              <a:gd name="connsiteX0" fmla="*/ 744141 w 2340768"/>
              <a:gd name="connsiteY0" fmla="*/ 0 h 2112645"/>
              <a:gd name="connsiteX1" fmla="*/ 1598533 w 2340768"/>
              <a:gd name="connsiteY1" fmla="*/ 0 h 2112645"/>
              <a:gd name="connsiteX2" fmla="*/ 1870948 w 2340768"/>
              <a:gd name="connsiteY2" fmla="*/ 158115 h 2112645"/>
              <a:gd name="connsiteX3" fmla="*/ 2298621 w 2340768"/>
              <a:gd name="connsiteY3" fmla="*/ 898208 h 2112645"/>
              <a:gd name="connsiteX4" fmla="*/ 2298621 w 2340768"/>
              <a:gd name="connsiteY4" fmla="*/ 1214438 h 2112645"/>
              <a:gd name="connsiteX5" fmla="*/ 1870948 w 2340768"/>
              <a:gd name="connsiteY5" fmla="*/ 1954530 h 2112645"/>
              <a:gd name="connsiteX6" fmla="*/ 1597581 w 2340768"/>
              <a:gd name="connsiteY6" fmla="*/ 2112645 h 2112645"/>
              <a:gd name="connsiteX7" fmla="*/ 743188 w 2340768"/>
              <a:gd name="connsiteY7" fmla="*/ 2112645 h 2112645"/>
              <a:gd name="connsiteX8" fmla="*/ 469821 w 2340768"/>
              <a:gd name="connsiteY8" fmla="*/ 1954530 h 2112645"/>
              <a:gd name="connsiteX9" fmla="*/ 42148 w 2340768"/>
              <a:gd name="connsiteY9" fmla="*/ 1214438 h 2112645"/>
              <a:gd name="connsiteX10" fmla="*/ 42148 w 2340768"/>
              <a:gd name="connsiteY10" fmla="*/ 898208 h 2112645"/>
              <a:gd name="connsiteX11" fmla="*/ 469821 w 2340768"/>
              <a:gd name="connsiteY11" fmla="*/ 158115 h 2112645"/>
              <a:gd name="connsiteX12" fmla="*/ 744141 w 2340768"/>
              <a:gd name="connsiteY12" fmla="*/ 0 h 2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0768" h="2112645">
                <a:moveTo>
                  <a:pt x="744141" y="0"/>
                </a:moveTo>
                <a:lnTo>
                  <a:pt x="1598533" y="0"/>
                </a:lnTo>
                <a:cubicBezTo>
                  <a:pt x="1711881" y="0"/>
                  <a:pt x="1815703" y="60008"/>
                  <a:pt x="1870948" y="158115"/>
                </a:cubicBezTo>
                <a:lnTo>
                  <a:pt x="2298621" y="898208"/>
                </a:lnTo>
                <a:cubicBezTo>
                  <a:pt x="2354818" y="996315"/>
                  <a:pt x="2354818" y="1116330"/>
                  <a:pt x="2298621" y="1214438"/>
                </a:cubicBezTo>
                <a:lnTo>
                  <a:pt x="1870948" y="1954530"/>
                </a:lnTo>
                <a:cubicBezTo>
                  <a:pt x="1814751" y="2052638"/>
                  <a:pt x="1710928" y="2112645"/>
                  <a:pt x="1597581" y="2112645"/>
                </a:cubicBezTo>
                <a:lnTo>
                  <a:pt x="743188" y="2112645"/>
                </a:lnTo>
                <a:cubicBezTo>
                  <a:pt x="630793" y="2112645"/>
                  <a:pt x="526018" y="2052638"/>
                  <a:pt x="469821" y="1954530"/>
                </a:cubicBezTo>
                <a:lnTo>
                  <a:pt x="42148" y="1214438"/>
                </a:lnTo>
                <a:cubicBezTo>
                  <a:pt x="-14049" y="1116330"/>
                  <a:pt x="-14049" y="996315"/>
                  <a:pt x="42148" y="898208"/>
                </a:cubicBezTo>
                <a:lnTo>
                  <a:pt x="469821" y="158115"/>
                </a:lnTo>
                <a:cubicBezTo>
                  <a:pt x="526018" y="60008"/>
                  <a:pt x="630793" y="0"/>
                  <a:pt x="744141"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a:t>
            </a:r>
            <a:r>
              <a:rPr lang="ko-KR" altLang="en-US" dirty="0"/>
              <a:t> </a:t>
            </a:r>
            <a:r>
              <a:rPr lang="en-US" altLang="ko-KR" dirty="0"/>
              <a:t>Send to Back</a:t>
            </a:r>
            <a:endParaRPr lang="ko-KR" altLang="en-US" dirty="0"/>
          </a:p>
        </p:txBody>
      </p:sp>
      <p:sp>
        <p:nvSpPr>
          <p:cNvPr id="27" name="Text Placeholder 9">
            <a:extLst>
              <a:ext uri="{FF2B5EF4-FFF2-40B4-BE49-F238E27FC236}">
                <a16:creationId xmlns="" xmlns:a16="http://schemas.microsoft.com/office/drawing/2014/main" id="{F25455DF-3371-4F9D-8C83-89E48289FAB4}"/>
              </a:ext>
            </a:extLst>
          </p:cNvPr>
          <p:cNvSpPr>
            <a:spLocks noGrp="1"/>
          </p:cNvSpPr>
          <p:nvPr>
            <p:ph type="body" sz="quarter" idx="10" hasCustomPrompt="1"/>
          </p:nvPr>
        </p:nvSpPr>
        <p:spPr>
          <a:xfrm>
            <a:off x="323531" y="339513"/>
            <a:ext cx="11573197"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28" name="Picture Placeholder 27">
            <a:extLst>
              <a:ext uri="{FF2B5EF4-FFF2-40B4-BE49-F238E27FC236}">
                <a16:creationId xmlns="" xmlns:a16="http://schemas.microsoft.com/office/drawing/2014/main" id="{43B5B5EE-27E4-431A-96B6-4FC9F1861A7D}"/>
              </a:ext>
            </a:extLst>
          </p:cNvPr>
          <p:cNvSpPr>
            <a:spLocks noGrp="1"/>
          </p:cNvSpPr>
          <p:nvPr>
            <p:ph type="pic" idx="11" hasCustomPrompt="1"/>
          </p:nvPr>
        </p:nvSpPr>
        <p:spPr>
          <a:xfrm>
            <a:off x="3532999" y="1584409"/>
            <a:ext cx="2340768" cy="2112645"/>
          </a:xfrm>
          <a:custGeom>
            <a:avLst/>
            <a:gdLst>
              <a:gd name="connsiteX0" fmla="*/ 744141 w 2340768"/>
              <a:gd name="connsiteY0" fmla="*/ 0 h 2112645"/>
              <a:gd name="connsiteX1" fmla="*/ 1598533 w 2340768"/>
              <a:gd name="connsiteY1" fmla="*/ 0 h 2112645"/>
              <a:gd name="connsiteX2" fmla="*/ 1870948 w 2340768"/>
              <a:gd name="connsiteY2" fmla="*/ 158115 h 2112645"/>
              <a:gd name="connsiteX3" fmla="*/ 2298621 w 2340768"/>
              <a:gd name="connsiteY3" fmla="*/ 898208 h 2112645"/>
              <a:gd name="connsiteX4" fmla="*/ 2298621 w 2340768"/>
              <a:gd name="connsiteY4" fmla="*/ 1214438 h 2112645"/>
              <a:gd name="connsiteX5" fmla="*/ 1870948 w 2340768"/>
              <a:gd name="connsiteY5" fmla="*/ 1954530 h 2112645"/>
              <a:gd name="connsiteX6" fmla="*/ 1597581 w 2340768"/>
              <a:gd name="connsiteY6" fmla="*/ 2112645 h 2112645"/>
              <a:gd name="connsiteX7" fmla="*/ 743188 w 2340768"/>
              <a:gd name="connsiteY7" fmla="*/ 2112645 h 2112645"/>
              <a:gd name="connsiteX8" fmla="*/ 469821 w 2340768"/>
              <a:gd name="connsiteY8" fmla="*/ 1954530 h 2112645"/>
              <a:gd name="connsiteX9" fmla="*/ 42148 w 2340768"/>
              <a:gd name="connsiteY9" fmla="*/ 1214438 h 2112645"/>
              <a:gd name="connsiteX10" fmla="*/ 42148 w 2340768"/>
              <a:gd name="connsiteY10" fmla="*/ 898208 h 2112645"/>
              <a:gd name="connsiteX11" fmla="*/ 469821 w 2340768"/>
              <a:gd name="connsiteY11" fmla="*/ 158115 h 2112645"/>
              <a:gd name="connsiteX12" fmla="*/ 744141 w 2340768"/>
              <a:gd name="connsiteY12" fmla="*/ 0 h 2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0768" h="2112645">
                <a:moveTo>
                  <a:pt x="744141" y="0"/>
                </a:moveTo>
                <a:lnTo>
                  <a:pt x="1598533" y="0"/>
                </a:lnTo>
                <a:cubicBezTo>
                  <a:pt x="1711881" y="0"/>
                  <a:pt x="1815703" y="60008"/>
                  <a:pt x="1870948" y="158115"/>
                </a:cubicBezTo>
                <a:lnTo>
                  <a:pt x="2298621" y="898208"/>
                </a:lnTo>
                <a:cubicBezTo>
                  <a:pt x="2354818" y="996315"/>
                  <a:pt x="2354818" y="1116330"/>
                  <a:pt x="2298621" y="1214438"/>
                </a:cubicBezTo>
                <a:lnTo>
                  <a:pt x="1870948" y="1954530"/>
                </a:lnTo>
                <a:cubicBezTo>
                  <a:pt x="1814751" y="2052638"/>
                  <a:pt x="1710928" y="2112645"/>
                  <a:pt x="1597581" y="2112645"/>
                </a:cubicBezTo>
                <a:lnTo>
                  <a:pt x="743188" y="2112645"/>
                </a:lnTo>
                <a:cubicBezTo>
                  <a:pt x="630793" y="2112645"/>
                  <a:pt x="526018" y="2052638"/>
                  <a:pt x="469821" y="1954530"/>
                </a:cubicBezTo>
                <a:lnTo>
                  <a:pt x="42148" y="1214438"/>
                </a:lnTo>
                <a:cubicBezTo>
                  <a:pt x="-14049" y="1116330"/>
                  <a:pt x="-14049" y="996315"/>
                  <a:pt x="42148" y="898208"/>
                </a:cubicBezTo>
                <a:lnTo>
                  <a:pt x="469821" y="158115"/>
                </a:lnTo>
                <a:cubicBezTo>
                  <a:pt x="526018" y="60008"/>
                  <a:pt x="630793" y="0"/>
                  <a:pt x="744141"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a:t>
            </a:r>
            <a:r>
              <a:rPr lang="ko-KR" altLang="en-US" dirty="0"/>
              <a:t> </a:t>
            </a:r>
            <a:r>
              <a:rPr lang="en-US" altLang="ko-KR" dirty="0"/>
              <a:t>Send to Back</a:t>
            </a:r>
            <a:endParaRPr lang="ko-KR" altLang="en-US" dirty="0"/>
          </a:p>
        </p:txBody>
      </p:sp>
      <p:sp>
        <p:nvSpPr>
          <p:cNvPr id="30" name="Picture Placeholder 29">
            <a:extLst>
              <a:ext uri="{FF2B5EF4-FFF2-40B4-BE49-F238E27FC236}">
                <a16:creationId xmlns="" xmlns:a16="http://schemas.microsoft.com/office/drawing/2014/main" id="{FDEDDEF1-98A5-42A9-8088-724EDFC85BF8}"/>
              </a:ext>
            </a:extLst>
          </p:cNvPr>
          <p:cNvSpPr>
            <a:spLocks noGrp="1"/>
          </p:cNvSpPr>
          <p:nvPr>
            <p:ph type="pic" idx="12" hasCustomPrompt="1"/>
          </p:nvPr>
        </p:nvSpPr>
        <p:spPr>
          <a:xfrm>
            <a:off x="6356679" y="1584409"/>
            <a:ext cx="2340768" cy="2112645"/>
          </a:xfrm>
          <a:custGeom>
            <a:avLst/>
            <a:gdLst>
              <a:gd name="connsiteX0" fmla="*/ 744141 w 2340768"/>
              <a:gd name="connsiteY0" fmla="*/ 0 h 2112645"/>
              <a:gd name="connsiteX1" fmla="*/ 1598533 w 2340768"/>
              <a:gd name="connsiteY1" fmla="*/ 0 h 2112645"/>
              <a:gd name="connsiteX2" fmla="*/ 1870948 w 2340768"/>
              <a:gd name="connsiteY2" fmla="*/ 158115 h 2112645"/>
              <a:gd name="connsiteX3" fmla="*/ 2298621 w 2340768"/>
              <a:gd name="connsiteY3" fmla="*/ 898208 h 2112645"/>
              <a:gd name="connsiteX4" fmla="*/ 2298621 w 2340768"/>
              <a:gd name="connsiteY4" fmla="*/ 1214438 h 2112645"/>
              <a:gd name="connsiteX5" fmla="*/ 1870948 w 2340768"/>
              <a:gd name="connsiteY5" fmla="*/ 1954530 h 2112645"/>
              <a:gd name="connsiteX6" fmla="*/ 1597581 w 2340768"/>
              <a:gd name="connsiteY6" fmla="*/ 2112645 h 2112645"/>
              <a:gd name="connsiteX7" fmla="*/ 743188 w 2340768"/>
              <a:gd name="connsiteY7" fmla="*/ 2112645 h 2112645"/>
              <a:gd name="connsiteX8" fmla="*/ 469821 w 2340768"/>
              <a:gd name="connsiteY8" fmla="*/ 1954530 h 2112645"/>
              <a:gd name="connsiteX9" fmla="*/ 42148 w 2340768"/>
              <a:gd name="connsiteY9" fmla="*/ 1214438 h 2112645"/>
              <a:gd name="connsiteX10" fmla="*/ 42148 w 2340768"/>
              <a:gd name="connsiteY10" fmla="*/ 898208 h 2112645"/>
              <a:gd name="connsiteX11" fmla="*/ 469821 w 2340768"/>
              <a:gd name="connsiteY11" fmla="*/ 158115 h 2112645"/>
              <a:gd name="connsiteX12" fmla="*/ 744141 w 2340768"/>
              <a:gd name="connsiteY12" fmla="*/ 0 h 2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0768" h="2112645">
                <a:moveTo>
                  <a:pt x="744141" y="0"/>
                </a:moveTo>
                <a:lnTo>
                  <a:pt x="1598533" y="0"/>
                </a:lnTo>
                <a:cubicBezTo>
                  <a:pt x="1711881" y="0"/>
                  <a:pt x="1815703" y="60008"/>
                  <a:pt x="1870948" y="158115"/>
                </a:cubicBezTo>
                <a:lnTo>
                  <a:pt x="2298621" y="898208"/>
                </a:lnTo>
                <a:cubicBezTo>
                  <a:pt x="2354818" y="996315"/>
                  <a:pt x="2354818" y="1116330"/>
                  <a:pt x="2298621" y="1214438"/>
                </a:cubicBezTo>
                <a:lnTo>
                  <a:pt x="1870948" y="1954530"/>
                </a:lnTo>
                <a:cubicBezTo>
                  <a:pt x="1814751" y="2052638"/>
                  <a:pt x="1710928" y="2112645"/>
                  <a:pt x="1597581" y="2112645"/>
                </a:cubicBezTo>
                <a:lnTo>
                  <a:pt x="743188" y="2112645"/>
                </a:lnTo>
                <a:cubicBezTo>
                  <a:pt x="630793" y="2112645"/>
                  <a:pt x="526018" y="2052638"/>
                  <a:pt x="469821" y="1954530"/>
                </a:cubicBezTo>
                <a:lnTo>
                  <a:pt x="42148" y="1214438"/>
                </a:lnTo>
                <a:cubicBezTo>
                  <a:pt x="-14049" y="1116330"/>
                  <a:pt x="-14049" y="996315"/>
                  <a:pt x="42148" y="898208"/>
                </a:cubicBezTo>
                <a:lnTo>
                  <a:pt x="469821" y="158115"/>
                </a:lnTo>
                <a:cubicBezTo>
                  <a:pt x="526018" y="60008"/>
                  <a:pt x="630793" y="0"/>
                  <a:pt x="744141"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a:t>
            </a:r>
            <a:r>
              <a:rPr lang="ko-KR" altLang="en-US" dirty="0"/>
              <a:t> </a:t>
            </a:r>
            <a:r>
              <a:rPr lang="en-US" altLang="ko-KR" dirty="0"/>
              <a:t>Send to Back</a:t>
            </a:r>
            <a:endParaRPr lang="ko-KR" altLang="en-US" dirty="0"/>
          </a:p>
        </p:txBody>
      </p:sp>
      <p:sp>
        <p:nvSpPr>
          <p:cNvPr id="32" name="Picture Placeholder 31">
            <a:extLst>
              <a:ext uri="{FF2B5EF4-FFF2-40B4-BE49-F238E27FC236}">
                <a16:creationId xmlns="" xmlns:a16="http://schemas.microsoft.com/office/drawing/2014/main" id="{A573598F-7BB1-4E68-AF60-3D907666AA5D}"/>
              </a:ext>
            </a:extLst>
          </p:cNvPr>
          <p:cNvSpPr>
            <a:spLocks noGrp="1"/>
          </p:cNvSpPr>
          <p:nvPr>
            <p:ph type="pic" idx="13" hasCustomPrompt="1"/>
          </p:nvPr>
        </p:nvSpPr>
        <p:spPr>
          <a:xfrm>
            <a:off x="9180359" y="1584409"/>
            <a:ext cx="2340768" cy="2112645"/>
          </a:xfrm>
          <a:custGeom>
            <a:avLst/>
            <a:gdLst>
              <a:gd name="connsiteX0" fmla="*/ 744141 w 2340768"/>
              <a:gd name="connsiteY0" fmla="*/ 0 h 2112645"/>
              <a:gd name="connsiteX1" fmla="*/ 1598533 w 2340768"/>
              <a:gd name="connsiteY1" fmla="*/ 0 h 2112645"/>
              <a:gd name="connsiteX2" fmla="*/ 1870948 w 2340768"/>
              <a:gd name="connsiteY2" fmla="*/ 158115 h 2112645"/>
              <a:gd name="connsiteX3" fmla="*/ 2298621 w 2340768"/>
              <a:gd name="connsiteY3" fmla="*/ 898208 h 2112645"/>
              <a:gd name="connsiteX4" fmla="*/ 2298621 w 2340768"/>
              <a:gd name="connsiteY4" fmla="*/ 1214438 h 2112645"/>
              <a:gd name="connsiteX5" fmla="*/ 1870948 w 2340768"/>
              <a:gd name="connsiteY5" fmla="*/ 1954530 h 2112645"/>
              <a:gd name="connsiteX6" fmla="*/ 1597581 w 2340768"/>
              <a:gd name="connsiteY6" fmla="*/ 2112645 h 2112645"/>
              <a:gd name="connsiteX7" fmla="*/ 743188 w 2340768"/>
              <a:gd name="connsiteY7" fmla="*/ 2112645 h 2112645"/>
              <a:gd name="connsiteX8" fmla="*/ 469821 w 2340768"/>
              <a:gd name="connsiteY8" fmla="*/ 1954530 h 2112645"/>
              <a:gd name="connsiteX9" fmla="*/ 42148 w 2340768"/>
              <a:gd name="connsiteY9" fmla="*/ 1214438 h 2112645"/>
              <a:gd name="connsiteX10" fmla="*/ 42148 w 2340768"/>
              <a:gd name="connsiteY10" fmla="*/ 898208 h 2112645"/>
              <a:gd name="connsiteX11" fmla="*/ 469821 w 2340768"/>
              <a:gd name="connsiteY11" fmla="*/ 158115 h 2112645"/>
              <a:gd name="connsiteX12" fmla="*/ 744141 w 2340768"/>
              <a:gd name="connsiteY12" fmla="*/ 0 h 2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0768" h="2112645">
                <a:moveTo>
                  <a:pt x="744141" y="0"/>
                </a:moveTo>
                <a:lnTo>
                  <a:pt x="1598533" y="0"/>
                </a:lnTo>
                <a:cubicBezTo>
                  <a:pt x="1711881" y="0"/>
                  <a:pt x="1815703" y="60008"/>
                  <a:pt x="1870948" y="158115"/>
                </a:cubicBezTo>
                <a:lnTo>
                  <a:pt x="2298621" y="898208"/>
                </a:lnTo>
                <a:cubicBezTo>
                  <a:pt x="2354818" y="996315"/>
                  <a:pt x="2354818" y="1116330"/>
                  <a:pt x="2298621" y="1214438"/>
                </a:cubicBezTo>
                <a:lnTo>
                  <a:pt x="1870948" y="1954530"/>
                </a:lnTo>
                <a:cubicBezTo>
                  <a:pt x="1814751" y="2052638"/>
                  <a:pt x="1710928" y="2112645"/>
                  <a:pt x="1597581" y="2112645"/>
                </a:cubicBezTo>
                <a:lnTo>
                  <a:pt x="743188" y="2112645"/>
                </a:lnTo>
                <a:cubicBezTo>
                  <a:pt x="630793" y="2112645"/>
                  <a:pt x="526018" y="2052638"/>
                  <a:pt x="469821" y="1954530"/>
                </a:cubicBezTo>
                <a:lnTo>
                  <a:pt x="42148" y="1214438"/>
                </a:lnTo>
                <a:cubicBezTo>
                  <a:pt x="-14049" y="1116330"/>
                  <a:pt x="-14049" y="996315"/>
                  <a:pt x="42148" y="898208"/>
                </a:cubicBezTo>
                <a:lnTo>
                  <a:pt x="469821" y="158115"/>
                </a:lnTo>
                <a:cubicBezTo>
                  <a:pt x="526018" y="60008"/>
                  <a:pt x="630793" y="0"/>
                  <a:pt x="744141"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a:t>
            </a:r>
            <a:r>
              <a:rPr lang="ko-KR" altLang="en-US" dirty="0"/>
              <a:t> </a:t>
            </a:r>
            <a:r>
              <a:rPr lang="en-US" altLang="ko-KR" dirty="0"/>
              <a:t>Send to Back</a:t>
            </a:r>
            <a:endParaRPr lang="ko-KR" altLang="en-US" dirty="0"/>
          </a:p>
        </p:txBody>
      </p:sp>
      <p:sp>
        <p:nvSpPr>
          <p:cNvPr id="41" name="Freeform: Shape 40">
            <a:extLst>
              <a:ext uri="{FF2B5EF4-FFF2-40B4-BE49-F238E27FC236}">
                <a16:creationId xmlns="" xmlns:a16="http://schemas.microsoft.com/office/drawing/2014/main" id="{CE191B04-08EE-4152-B9E5-26850CA8FC16}"/>
              </a:ext>
            </a:extLst>
          </p:cNvPr>
          <p:cNvSpPr/>
          <p:nvPr/>
        </p:nvSpPr>
        <p:spPr>
          <a:xfrm>
            <a:off x="0" y="6147537"/>
            <a:ext cx="12192000" cy="722424"/>
          </a:xfrm>
          <a:custGeom>
            <a:avLst/>
            <a:gdLst>
              <a:gd name="connsiteX0" fmla="*/ 9381227 w 12192000"/>
              <a:gd name="connsiteY0" fmla="*/ 0 h 722424"/>
              <a:gd name="connsiteX1" fmla="*/ 9628588 w 12192000"/>
              <a:gd name="connsiteY1" fmla="*/ 97110 h 722424"/>
              <a:gd name="connsiteX2" fmla="*/ 9664383 w 12192000"/>
              <a:gd name="connsiteY2" fmla="*/ 138229 h 722424"/>
              <a:gd name="connsiteX3" fmla="*/ 9747177 w 12192000"/>
              <a:gd name="connsiteY3" fmla="*/ 128344 h 722424"/>
              <a:gd name="connsiteX4" fmla="*/ 9967039 w 12192000"/>
              <a:gd name="connsiteY4" fmla="*/ 191996 h 722424"/>
              <a:gd name="connsiteX5" fmla="*/ 10010266 w 12192000"/>
              <a:gd name="connsiteY5" fmla="*/ 225799 h 722424"/>
              <a:gd name="connsiteX6" fmla="*/ 10023948 w 12192000"/>
              <a:gd name="connsiteY6" fmla="*/ 210081 h 722424"/>
              <a:gd name="connsiteX7" fmla="*/ 10302008 w 12192000"/>
              <a:gd name="connsiteY7" fmla="*/ 100919 h 722424"/>
              <a:gd name="connsiteX8" fmla="*/ 10664342 w 12192000"/>
              <a:gd name="connsiteY8" fmla="*/ 328549 h 722424"/>
              <a:gd name="connsiteX9" fmla="*/ 10665904 w 12192000"/>
              <a:gd name="connsiteY9" fmla="*/ 335885 h 722424"/>
              <a:gd name="connsiteX10" fmla="*/ 10694098 w 12192000"/>
              <a:gd name="connsiteY10" fmla="*/ 321381 h 722424"/>
              <a:gd name="connsiteX11" fmla="*/ 10847163 w 12192000"/>
              <a:gd name="connsiteY11" fmla="*/ 292092 h 722424"/>
              <a:gd name="connsiteX12" fmla="*/ 11067025 w 12192000"/>
              <a:gd name="connsiteY12" fmla="*/ 355744 h 722424"/>
              <a:gd name="connsiteX13" fmla="*/ 11092379 w 12192000"/>
              <a:gd name="connsiteY13" fmla="*/ 375571 h 722424"/>
              <a:gd name="connsiteX14" fmla="*/ 11145253 w 12192000"/>
              <a:gd name="connsiteY14" fmla="*/ 334223 h 722424"/>
              <a:gd name="connsiteX15" fmla="*/ 11365115 w 12192000"/>
              <a:gd name="connsiteY15" fmla="*/ 270571 h 722424"/>
              <a:gd name="connsiteX16" fmla="*/ 11727448 w 12192000"/>
              <a:gd name="connsiteY16" fmla="*/ 498202 h 722424"/>
              <a:gd name="connsiteX17" fmla="*/ 11731256 w 12192000"/>
              <a:gd name="connsiteY17" fmla="*/ 516075 h 722424"/>
              <a:gd name="connsiteX18" fmla="*/ 11787810 w 12192000"/>
              <a:gd name="connsiteY18" fmla="*/ 510671 h 722424"/>
              <a:gd name="connsiteX19" fmla="*/ 11790458 w 12192000"/>
              <a:gd name="connsiteY19" fmla="*/ 498238 h 722424"/>
              <a:gd name="connsiteX20" fmla="*/ 12000600 w 12192000"/>
              <a:gd name="connsiteY20" fmla="*/ 366220 h 722424"/>
              <a:gd name="connsiteX21" fmla="*/ 12161866 w 12192000"/>
              <a:gd name="connsiteY21" fmla="*/ 429531 h 722424"/>
              <a:gd name="connsiteX22" fmla="*/ 12192000 w 12192000"/>
              <a:gd name="connsiteY22" fmla="*/ 471892 h 722424"/>
              <a:gd name="connsiteX23" fmla="*/ 12192000 w 12192000"/>
              <a:gd name="connsiteY23" fmla="*/ 692861 h 722424"/>
              <a:gd name="connsiteX24" fmla="*/ 12170970 w 12192000"/>
              <a:gd name="connsiteY24" fmla="*/ 722424 h 722424"/>
              <a:gd name="connsiteX25" fmla="*/ 7083124 w 12192000"/>
              <a:gd name="connsiteY25" fmla="*/ 722424 h 722424"/>
              <a:gd name="connsiteX26" fmla="*/ 7064687 w 12192000"/>
              <a:gd name="connsiteY26" fmla="*/ 635873 h 722424"/>
              <a:gd name="connsiteX27" fmla="*/ 7070633 w 12192000"/>
              <a:gd name="connsiteY27" fmla="*/ 607957 h 722424"/>
              <a:gd name="connsiteX28" fmla="*/ 7048484 w 12192000"/>
              <a:gd name="connsiteY28" fmla="*/ 646633 h 722424"/>
              <a:gd name="connsiteX29" fmla="*/ 6986810 w 12192000"/>
              <a:gd name="connsiteY29" fmla="*/ 714133 h 722424"/>
              <a:gd name="connsiteX30" fmla="*/ 6974500 w 12192000"/>
              <a:gd name="connsiteY30" fmla="*/ 722424 h 722424"/>
              <a:gd name="connsiteX31" fmla="*/ 6473658 w 12192000"/>
              <a:gd name="connsiteY31" fmla="*/ 722424 h 722424"/>
              <a:gd name="connsiteX32" fmla="*/ 6452315 w 12192000"/>
              <a:gd name="connsiteY32" fmla="*/ 704044 h 722424"/>
              <a:gd name="connsiteX33" fmla="*/ 6456230 w 12192000"/>
              <a:gd name="connsiteY33" fmla="*/ 722424 h 722424"/>
              <a:gd name="connsiteX34" fmla="*/ 12828 w 12192000"/>
              <a:gd name="connsiteY34" fmla="*/ 722424 h 722424"/>
              <a:gd name="connsiteX35" fmla="*/ 0 w 12192000"/>
              <a:gd name="connsiteY35" fmla="*/ 665416 h 722424"/>
              <a:gd name="connsiteX36" fmla="*/ 415407 w 12192000"/>
              <a:gd name="connsiteY36" fmla="*/ 292713 h 722424"/>
              <a:gd name="connsiteX37" fmla="*/ 647665 w 12192000"/>
              <a:gd name="connsiteY37" fmla="*/ 356365 h 722424"/>
              <a:gd name="connsiteX38" fmla="*/ 695234 w 12192000"/>
              <a:gd name="connsiteY38" fmla="*/ 391579 h 722424"/>
              <a:gd name="connsiteX39" fmla="*/ 748462 w 12192000"/>
              <a:gd name="connsiteY39" fmla="*/ 376754 h 722424"/>
              <a:gd name="connsiteX40" fmla="*/ 832181 w 12192000"/>
              <a:gd name="connsiteY40" fmla="*/ 369182 h 722424"/>
              <a:gd name="connsiteX41" fmla="*/ 993876 w 12192000"/>
              <a:gd name="connsiteY41" fmla="*/ 398471 h 722424"/>
              <a:gd name="connsiteX42" fmla="*/ 1026724 w 12192000"/>
              <a:gd name="connsiteY42" fmla="*/ 414467 h 722424"/>
              <a:gd name="connsiteX43" fmla="*/ 1041388 w 12192000"/>
              <a:gd name="connsiteY43" fmla="*/ 390229 h 722424"/>
              <a:gd name="connsiteX44" fmla="*/ 1385850 w 12192000"/>
              <a:gd name="connsiteY44" fmla="*/ 225907 h 722424"/>
              <a:gd name="connsiteX45" fmla="*/ 1618108 w 12192000"/>
              <a:gd name="connsiteY45" fmla="*/ 289559 h 722424"/>
              <a:gd name="connsiteX46" fmla="*/ 1650849 w 12192000"/>
              <a:gd name="connsiteY46" fmla="*/ 313796 h 722424"/>
              <a:gd name="connsiteX47" fmla="*/ 1658951 w 12192000"/>
              <a:gd name="connsiteY47" fmla="*/ 304985 h 722424"/>
              <a:gd name="connsiteX48" fmla="*/ 1952689 w 12192000"/>
              <a:gd name="connsiteY48" fmla="*/ 195823 h 722424"/>
              <a:gd name="connsiteX49" fmla="*/ 2246426 w 12192000"/>
              <a:gd name="connsiteY49" fmla="*/ 304985 h 722424"/>
              <a:gd name="connsiteX50" fmla="*/ 2256145 w 12192000"/>
              <a:gd name="connsiteY50" fmla="*/ 315554 h 722424"/>
              <a:gd name="connsiteX51" fmla="*/ 2261919 w 12192000"/>
              <a:gd name="connsiteY51" fmla="*/ 306011 h 722424"/>
              <a:gd name="connsiteX52" fmla="*/ 2606381 w 12192000"/>
              <a:gd name="connsiteY52" fmla="*/ 141690 h 722424"/>
              <a:gd name="connsiteX53" fmla="*/ 2838640 w 12192000"/>
              <a:gd name="connsiteY53" fmla="*/ 205342 h 722424"/>
              <a:gd name="connsiteX54" fmla="*/ 2855722 w 12192000"/>
              <a:gd name="connsiteY54" fmla="*/ 217987 h 722424"/>
              <a:gd name="connsiteX55" fmla="*/ 2893007 w 12192000"/>
              <a:gd name="connsiteY55" fmla="*/ 199830 h 722424"/>
              <a:gd name="connsiteX56" fmla="*/ 3054703 w 12192000"/>
              <a:gd name="connsiteY56" fmla="*/ 170541 h 722424"/>
              <a:gd name="connsiteX57" fmla="*/ 3348440 w 12192000"/>
              <a:gd name="connsiteY57" fmla="*/ 279703 h 722424"/>
              <a:gd name="connsiteX58" fmla="*/ 3385274 w 12192000"/>
              <a:gd name="connsiteY58" fmla="*/ 319757 h 722424"/>
              <a:gd name="connsiteX59" fmla="*/ 3422856 w 12192000"/>
              <a:gd name="connsiteY59" fmla="*/ 288067 h 722424"/>
              <a:gd name="connsiteX60" fmla="*/ 3655114 w 12192000"/>
              <a:gd name="connsiteY60" fmla="*/ 215562 h 722424"/>
              <a:gd name="connsiteX61" fmla="*/ 3738834 w 12192000"/>
              <a:gd name="connsiteY61" fmla="*/ 224187 h 722424"/>
              <a:gd name="connsiteX62" fmla="*/ 3752633 w 12192000"/>
              <a:gd name="connsiteY62" fmla="*/ 228564 h 722424"/>
              <a:gd name="connsiteX63" fmla="*/ 3761041 w 12192000"/>
              <a:gd name="connsiteY63" fmla="*/ 219422 h 722424"/>
              <a:gd name="connsiteX64" fmla="*/ 4054775 w 12192000"/>
              <a:gd name="connsiteY64" fmla="*/ 110260 h 722424"/>
              <a:gd name="connsiteX65" fmla="*/ 4287034 w 12192000"/>
              <a:gd name="connsiteY65" fmla="*/ 173912 h 722424"/>
              <a:gd name="connsiteX66" fmla="*/ 4341837 w 12192000"/>
              <a:gd name="connsiteY66" fmla="*/ 214480 h 722424"/>
              <a:gd name="connsiteX67" fmla="*/ 4370347 w 12192000"/>
              <a:gd name="connsiteY67" fmla="*/ 193376 h 722424"/>
              <a:gd name="connsiteX68" fmla="*/ 4602604 w 12192000"/>
              <a:gd name="connsiteY68" fmla="*/ 129724 h 722424"/>
              <a:gd name="connsiteX69" fmla="*/ 4947064 w 12192000"/>
              <a:gd name="connsiteY69" fmla="*/ 294045 h 722424"/>
              <a:gd name="connsiteX70" fmla="*/ 4965679 w 12192000"/>
              <a:gd name="connsiteY70" fmla="*/ 324816 h 722424"/>
              <a:gd name="connsiteX71" fmla="*/ 4988215 w 12192000"/>
              <a:gd name="connsiteY71" fmla="*/ 318540 h 722424"/>
              <a:gd name="connsiteX72" fmla="*/ 5064043 w 12192000"/>
              <a:gd name="connsiteY72" fmla="*/ 311682 h 722424"/>
              <a:gd name="connsiteX73" fmla="*/ 5089870 w 12192000"/>
              <a:gd name="connsiteY73" fmla="*/ 283596 h 722424"/>
              <a:gd name="connsiteX74" fmla="*/ 5383609 w 12192000"/>
              <a:gd name="connsiteY74" fmla="*/ 174434 h 722424"/>
              <a:gd name="connsiteX75" fmla="*/ 5615868 w 12192000"/>
              <a:gd name="connsiteY75" fmla="*/ 238086 h 722424"/>
              <a:gd name="connsiteX76" fmla="*/ 5638857 w 12192000"/>
              <a:gd name="connsiteY76" fmla="*/ 255105 h 722424"/>
              <a:gd name="connsiteX77" fmla="*/ 5639670 w 12192000"/>
              <a:gd name="connsiteY77" fmla="*/ 251290 h 722424"/>
              <a:gd name="connsiteX78" fmla="*/ 6002002 w 12192000"/>
              <a:gd name="connsiteY78" fmla="*/ 23660 h 722424"/>
              <a:gd name="connsiteX79" fmla="*/ 6364336 w 12192000"/>
              <a:gd name="connsiteY79" fmla="*/ 251290 h 722424"/>
              <a:gd name="connsiteX80" fmla="*/ 6369684 w 12192000"/>
              <a:gd name="connsiteY80" fmla="*/ 276397 h 722424"/>
              <a:gd name="connsiteX81" fmla="*/ 6396330 w 12192000"/>
              <a:gd name="connsiteY81" fmla="*/ 229869 h 722424"/>
              <a:gd name="connsiteX82" fmla="*/ 6722407 w 12192000"/>
              <a:gd name="connsiteY82" fmla="*/ 65548 h 722424"/>
              <a:gd name="connsiteX83" fmla="*/ 7000467 w 12192000"/>
              <a:gd name="connsiteY83" fmla="*/ 174710 h 722424"/>
              <a:gd name="connsiteX84" fmla="*/ 7029242 w 12192000"/>
              <a:gd name="connsiteY84" fmla="*/ 207765 h 722424"/>
              <a:gd name="connsiteX85" fmla="*/ 7052070 w 12192000"/>
              <a:gd name="connsiteY85" fmla="*/ 167904 h 722424"/>
              <a:gd name="connsiteX86" fmla="*/ 7378148 w 12192000"/>
              <a:gd name="connsiteY86" fmla="*/ 3583 h 722424"/>
              <a:gd name="connsiteX87" fmla="*/ 7598010 w 12192000"/>
              <a:gd name="connsiteY87" fmla="*/ 67235 h 722424"/>
              <a:gd name="connsiteX88" fmla="*/ 7638413 w 12192000"/>
              <a:gd name="connsiteY88" fmla="*/ 98830 h 722424"/>
              <a:gd name="connsiteX89" fmla="*/ 7691091 w 12192000"/>
              <a:gd name="connsiteY89" fmla="*/ 93797 h 722424"/>
              <a:gd name="connsiteX90" fmla="*/ 7994531 w 12192000"/>
              <a:gd name="connsiteY90" fmla="*/ 229426 h 722424"/>
              <a:gd name="connsiteX91" fmla="*/ 8041237 w 12192000"/>
              <a:gd name="connsiteY91" fmla="*/ 302389 h 722424"/>
              <a:gd name="connsiteX92" fmla="*/ 8050122 w 12192000"/>
              <a:gd name="connsiteY92" fmla="*/ 292182 h 722424"/>
              <a:gd name="connsiteX93" fmla="*/ 8328182 w 12192000"/>
              <a:gd name="connsiteY93" fmla="*/ 183020 h 722424"/>
              <a:gd name="connsiteX94" fmla="*/ 8548044 w 12192000"/>
              <a:gd name="connsiteY94" fmla="*/ 246672 h 722424"/>
              <a:gd name="connsiteX95" fmla="*/ 8598621 w 12192000"/>
              <a:gd name="connsiteY95" fmla="*/ 286223 h 722424"/>
              <a:gd name="connsiteX96" fmla="*/ 8598647 w 12192000"/>
              <a:gd name="connsiteY96" fmla="*/ 286193 h 722424"/>
              <a:gd name="connsiteX97" fmla="*/ 8876707 w 12192000"/>
              <a:gd name="connsiteY97" fmla="*/ 177031 h 722424"/>
              <a:gd name="connsiteX98" fmla="*/ 9047191 w 12192000"/>
              <a:gd name="connsiteY98" fmla="*/ 213783 h 722424"/>
              <a:gd name="connsiteX99" fmla="*/ 9055526 w 12192000"/>
              <a:gd name="connsiteY99" fmla="*/ 218324 h 722424"/>
              <a:gd name="connsiteX100" fmla="*/ 9058897 w 12192000"/>
              <a:gd name="connsiteY100" fmla="*/ 202498 h 722424"/>
              <a:gd name="connsiteX101" fmla="*/ 9381227 w 12192000"/>
              <a:gd name="connsiteY101" fmla="*/ 0 h 72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192000" h="722424">
                <a:moveTo>
                  <a:pt x="9381227" y="0"/>
                </a:moveTo>
                <a:cubicBezTo>
                  <a:pt x="9477828" y="0"/>
                  <a:pt x="9565283" y="37110"/>
                  <a:pt x="9628588" y="97110"/>
                </a:cubicBezTo>
                <a:lnTo>
                  <a:pt x="9664383" y="138229"/>
                </a:lnTo>
                <a:lnTo>
                  <a:pt x="9747177" y="128344"/>
                </a:lnTo>
                <a:cubicBezTo>
                  <a:pt x="9828619" y="128344"/>
                  <a:pt x="9904278" y="151809"/>
                  <a:pt x="9967039" y="191996"/>
                </a:cubicBezTo>
                <a:lnTo>
                  <a:pt x="10010266" y="225799"/>
                </a:lnTo>
                <a:lnTo>
                  <a:pt x="10023948" y="210081"/>
                </a:lnTo>
                <a:cubicBezTo>
                  <a:pt x="10095110" y="142635"/>
                  <a:pt x="10193419" y="100919"/>
                  <a:pt x="10302008" y="100919"/>
                </a:cubicBezTo>
                <a:cubicBezTo>
                  <a:pt x="10464892" y="100919"/>
                  <a:pt x="10604645" y="194780"/>
                  <a:pt x="10664342" y="328549"/>
                </a:cubicBezTo>
                <a:lnTo>
                  <a:pt x="10665904" y="335885"/>
                </a:lnTo>
                <a:lnTo>
                  <a:pt x="10694098" y="321381"/>
                </a:lnTo>
                <a:cubicBezTo>
                  <a:pt x="10741144" y="302521"/>
                  <a:pt x="10792869" y="292092"/>
                  <a:pt x="10847163" y="292092"/>
                </a:cubicBezTo>
                <a:cubicBezTo>
                  <a:pt x="10928605" y="292092"/>
                  <a:pt x="11004264" y="315557"/>
                  <a:pt x="11067025" y="355744"/>
                </a:cubicBezTo>
                <a:lnTo>
                  <a:pt x="11092379" y="375571"/>
                </a:lnTo>
                <a:lnTo>
                  <a:pt x="11145253" y="334223"/>
                </a:lnTo>
                <a:cubicBezTo>
                  <a:pt x="11208014" y="294036"/>
                  <a:pt x="11283673" y="270571"/>
                  <a:pt x="11365115" y="270571"/>
                </a:cubicBezTo>
                <a:cubicBezTo>
                  <a:pt x="11527998" y="270571"/>
                  <a:pt x="11667752" y="364432"/>
                  <a:pt x="11727448" y="498202"/>
                </a:cubicBezTo>
                <a:lnTo>
                  <a:pt x="11731256" y="516075"/>
                </a:lnTo>
                <a:lnTo>
                  <a:pt x="11787810" y="510671"/>
                </a:lnTo>
                <a:lnTo>
                  <a:pt x="11790458" y="498238"/>
                </a:lnTo>
                <a:cubicBezTo>
                  <a:pt x="11825080" y="420657"/>
                  <a:pt x="11906133" y="366220"/>
                  <a:pt x="12000600" y="366220"/>
                </a:cubicBezTo>
                <a:cubicBezTo>
                  <a:pt x="12063578" y="366220"/>
                  <a:pt x="12120594" y="390414"/>
                  <a:pt x="12161866" y="429531"/>
                </a:cubicBezTo>
                <a:lnTo>
                  <a:pt x="12192000" y="471892"/>
                </a:lnTo>
                <a:lnTo>
                  <a:pt x="12192000" y="692861"/>
                </a:lnTo>
                <a:lnTo>
                  <a:pt x="12170970" y="722424"/>
                </a:lnTo>
                <a:lnTo>
                  <a:pt x="7083124" y="722424"/>
                </a:lnTo>
                <a:lnTo>
                  <a:pt x="7064687" y="635873"/>
                </a:lnTo>
                <a:lnTo>
                  <a:pt x="7070633" y="607957"/>
                </a:lnTo>
                <a:lnTo>
                  <a:pt x="7048484" y="646633"/>
                </a:lnTo>
                <a:cubicBezTo>
                  <a:pt x="7030818" y="671418"/>
                  <a:pt x="7010088" y="694081"/>
                  <a:pt x="6986810" y="714133"/>
                </a:cubicBezTo>
                <a:lnTo>
                  <a:pt x="6974500" y="722424"/>
                </a:lnTo>
                <a:lnTo>
                  <a:pt x="6473658" y="722424"/>
                </a:lnTo>
                <a:lnTo>
                  <a:pt x="6452315" y="704044"/>
                </a:lnTo>
                <a:lnTo>
                  <a:pt x="6456230" y="722424"/>
                </a:lnTo>
                <a:lnTo>
                  <a:pt x="12828" y="722424"/>
                </a:lnTo>
                <a:lnTo>
                  <a:pt x="0" y="665416"/>
                </a:lnTo>
                <a:cubicBezTo>
                  <a:pt x="0" y="459578"/>
                  <a:pt x="185984" y="292713"/>
                  <a:pt x="415407" y="292713"/>
                </a:cubicBezTo>
                <a:cubicBezTo>
                  <a:pt x="501441" y="292713"/>
                  <a:pt x="581366" y="316178"/>
                  <a:pt x="647665" y="356365"/>
                </a:cubicBezTo>
                <a:lnTo>
                  <a:pt x="695234" y="391579"/>
                </a:lnTo>
                <a:lnTo>
                  <a:pt x="748462" y="376754"/>
                </a:lnTo>
                <a:cubicBezTo>
                  <a:pt x="775504" y="371790"/>
                  <a:pt x="803503" y="369182"/>
                  <a:pt x="832181" y="369182"/>
                </a:cubicBezTo>
                <a:cubicBezTo>
                  <a:pt x="889537" y="369182"/>
                  <a:pt x="944178" y="379611"/>
                  <a:pt x="993876" y="398471"/>
                </a:cubicBezTo>
                <a:lnTo>
                  <a:pt x="1026724" y="414467"/>
                </a:lnTo>
                <a:lnTo>
                  <a:pt x="1041388" y="390229"/>
                </a:lnTo>
                <a:cubicBezTo>
                  <a:pt x="1116039" y="291088"/>
                  <a:pt x="1242460" y="225907"/>
                  <a:pt x="1385850" y="225907"/>
                </a:cubicBezTo>
                <a:cubicBezTo>
                  <a:pt x="1471883" y="225907"/>
                  <a:pt x="1551808" y="249372"/>
                  <a:pt x="1618108" y="289559"/>
                </a:cubicBezTo>
                <a:lnTo>
                  <a:pt x="1650849" y="313796"/>
                </a:lnTo>
                <a:lnTo>
                  <a:pt x="1658951" y="304985"/>
                </a:lnTo>
                <a:cubicBezTo>
                  <a:pt x="1734125" y="237539"/>
                  <a:pt x="1837977" y="195823"/>
                  <a:pt x="1952689" y="195823"/>
                </a:cubicBezTo>
                <a:cubicBezTo>
                  <a:pt x="2067400" y="195823"/>
                  <a:pt x="2171252" y="237539"/>
                  <a:pt x="2246426" y="304985"/>
                </a:cubicBezTo>
                <a:lnTo>
                  <a:pt x="2256145" y="315554"/>
                </a:lnTo>
                <a:lnTo>
                  <a:pt x="2261919" y="306011"/>
                </a:lnTo>
                <a:cubicBezTo>
                  <a:pt x="2336571" y="206871"/>
                  <a:pt x="2462992" y="141690"/>
                  <a:pt x="2606381" y="141690"/>
                </a:cubicBezTo>
                <a:cubicBezTo>
                  <a:pt x="2692416" y="141690"/>
                  <a:pt x="2772341" y="165155"/>
                  <a:pt x="2838640" y="205342"/>
                </a:cubicBezTo>
                <a:lnTo>
                  <a:pt x="2855722" y="217987"/>
                </a:lnTo>
                <a:lnTo>
                  <a:pt x="2893007" y="199830"/>
                </a:lnTo>
                <a:cubicBezTo>
                  <a:pt x="2942707" y="180970"/>
                  <a:pt x="2997347" y="170541"/>
                  <a:pt x="3054703" y="170541"/>
                </a:cubicBezTo>
                <a:cubicBezTo>
                  <a:pt x="3169414" y="170541"/>
                  <a:pt x="3273266" y="212257"/>
                  <a:pt x="3348440" y="279703"/>
                </a:cubicBezTo>
                <a:lnTo>
                  <a:pt x="3385274" y="319757"/>
                </a:lnTo>
                <a:lnTo>
                  <a:pt x="3422856" y="288067"/>
                </a:lnTo>
                <a:cubicBezTo>
                  <a:pt x="3489156" y="242291"/>
                  <a:pt x="3569081" y="215562"/>
                  <a:pt x="3655114" y="215562"/>
                </a:cubicBezTo>
                <a:cubicBezTo>
                  <a:pt x="3683792" y="215562"/>
                  <a:pt x="3711792" y="218532"/>
                  <a:pt x="3738834" y="224187"/>
                </a:cubicBezTo>
                <a:lnTo>
                  <a:pt x="3752633" y="228564"/>
                </a:lnTo>
                <a:lnTo>
                  <a:pt x="3761041" y="219422"/>
                </a:lnTo>
                <a:cubicBezTo>
                  <a:pt x="3836213" y="151976"/>
                  <a:pt x="3940064" y="110260"/>
                  <a:pt x="4054775" y="110260"/>
                </a:cubicBezTo>
                <a:cubicBezTo>
                  <a:pt x="4140810" y="110260"/>
                  <a:pt x="4220734" y="133725"/>
                  <a:pt x="4287034" y="173912"/>
                </a:cubicBezTo>
                <a:lnTo>
                  <a:pt x="4341837" y="214480"/>
                </a:lnTo>
                <a:lnTo>
                  <a:pt x="4370347" y="193376"/>
                </a:lnTo>
                <a:cubicBezTo>
                  <a:pt x="4436643" y="153189"/>
                  <a:pt x="4516570" y="129724"/>
                  <a:pt x="4602604" y="129724"/>
                </a:cubicBezTo>
                <a:cubicBezTo>
                  <a:pt x="4745992" y="129724"/>
                  <a:pt x="4872413" y="194905"/>
                  <a:pt x="4947064" y="294045"/>
                </a:cubicBezTo>
                <a:lnTo>
                  <a:pt x="4965679" y="324816"/>
                </a:lnTo>
                <a:lnTo>
                  <a:pt x="4988215" y="318540"/>
                </a:lnTo>
                <a:lnTo>
                  <a:pt x="5064043" y="311682"/>
                </a:lnTo>
                <a:lnTo>
                  <a:pt x="5089870" y="283596"/>
                </a:lnTo>
                <a:cubicBezTo>
                  <a:pt x="5165045" y="216150"/>
                  <a:pt x="5268897" y="174434"/>
                  <a:pt x="5383609" y="174434"/>
                </a:cubicBezTo>
                <a:cubicBezTo>
                  <a:pt x="5469643" y="174434"/>
                  <a:pt x="5549567" y="197899"/>
                  <a:pt x="5615868" y="238086"/>
                </a:cubicBezTo>
                <a:lnTo>
                  <a:pt x="5638857" y="255105"/>
                </a:lnTo>
                <a:lnTo>
                  <a:pt x="5639670" y="251290"/>
                </a:lnTo>
                <a:cubicBezTo>
                  <a:pt x="5699366" y="117521"/>
                  <a:pt x="5839120" y="23660"/>
                  <a:pt x="6002002" y="23660"/>
                </a:cubicBezTo>
                <a:cubicBezTo>
                  <a:pt x="6164885" y="23660"/>
                  <a:pt x="6304640" y="117521"/>
                  <a:pt x="6364336" y="251290"/>
                </a:cubicBezTo>
                <a:lnTo>
                  <a:pt x="6369684" y="276397"/>
                </a:lnTo>
                <a:lnTo>
                  <a:pt x="6396330" y="229869"/>
                </a:lnTo>
                <a:cubicBezTo>
                  <a:pt x="6466997" y="130729"/>
                  <a:pt x="6586671" y="65548"/>
                  <a:pt x="6722407" y="65548"/>
                </a:cubicBezTo>
                <a:cubicBezTo>
                  <a:pt x="6830996" y="65548"/>
                  <a:pt x="6929305" y="107264"/>
                  <a:pt x="7000467" y="174710"/>
                </a:cubicBezTo>
                <a:lnTo>
                  <a:pt x="7029242" y="207765"/>
                </a:lnTo>
                <a:lnTo>
                  <a:pt x="7052070" y="167904"/>
                </a:lnTo>
                <a:cubicBezTo>
                  <a:pt x="7122738" y="68764"/>
                  <a:pt x="7242412" y="3583"/>
                  <a:pt x="7378148" y="3583"/>
                </a:cubicBezTo>
                <a:cubicBezTo>
                  <a:pt x="7459590" y="3583"/>
                  <a:pt x="7535249" y="27048"/>
                  <a:pt x="7598010" y="67235"/>
                </a:cubicBezTo>
                <a:lnTo>
                  <a:pt x="7638413" y="98830"/>
                </a:lnTo>
                <a:lnTo>
                  <a:pt x="7691091" y="93797"/>
                </a:lnTo>
                <a:cubicBezTo>
                  <a:pt x="7813253" y="93797"/>
                  <a:pt x="7922405" y="146594"/>
                  <a:pt x="7994531" y="229426"/>
                </a:cubicBezTo>
                <a:lnTo>
                  <a:pt x="8041237" y="302389"/>
                </a:lnTo>
                <a:lnTo>
                  <a:pt x="8050122" y="292182"/>
                </a:lnTo>
                <a:cubicBezTo>
                  <a:pt x="8121284" y="224736"/>
                  <a:pt x="8219593" y="183020"/>
                  <a:pt x="8328182" y="183020"/>
                </a:cubicBezTo>
                <a:cubicBezTo>
                  <a:pt x="8409624" y="183020"/>
                  <a:pt x="8485283" y="206485"/>
                  <a:pt x="8548044" y="246672"/>
                </a:cubicBezTo>
                <a:lnTo>
                  <a:pt x="8598621" y="286223"/>
                </a:lnTo>
                <a:lnTo>
                  <a:pt x="8598647" y="286193"/>
                </a:lnTo>
                <a:cubicBezTo>
                  <a:pt x="8669809" y="218747"/>
                  <a:pt x="8768118" y="177031"/>
                  <a:pt x="8876707" y="177031"/>
                </a:cubicBezTo>
                <a:cubicBezTo>
                  <a:pt x="8937788" y="177031"/>
                  <a:pt x="8995617" y="190230"/>
                  <a:pt x="9047191" y="213783"/>
                </a:cubicBezTo>
                <a:lnTo>
                  <a:pt x="9055526" y="218324"/>
                </a:lnTo>
                <a:lnTo>
                  <a:pt x="9058897" y="202498"/>
                </a:lnTo>
                <a:cubicBezTo>
                  <a:pt x="9112002" y="83498"/>
                  <a:pt x="9236326" y="0"/>
                  <a:pt x="9381227"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025" dirty="0">
              <a:solidFill>
                <a:prstClr val="white"/>
              </a:solidFill>
            </a:endParaRPr>
          </a:p>
        </p:txBody>
      </p:sp>
      <p:sp>
        <p:nvSpPr>
          <p:cNvPr id="42" name="Freeform: Shape 41">
            <a:extLst>
              <a:ext uri="{FF2B5EF4-FFF2-40B4-BE49-F238E27FC236}">
                <a16:creationId xmlns="" xmlns:a16="http://schemas.microsoft.com/office/drawing/2014/main" id="{1B29FDF7-B457-481A-B4C1-27388BB35E88}"/>
              </a:ext>
            </a:extLst>
          </p:cNvPr>
          <p:cNvSpPr/>
          <p:nvPr/>
        </p:nvSpPr>
        <p:spPr>
          <a:xfrm flipH="1">
            <a:off x="0" y="6381800"/>
            <a:ext cx="12192000" cy="488165"/>
          </a:xfrm>
          <a:custGeom>
            <a:avLst/>
            <a:gdLst>
              <a:gd name="connsiteX0" fmla="*/ 2697788 w 12192000"/>
              <a:gd name="connsiteY0" fmla="*/ 0 h 488165"/>
              <a:gd name="connsiteX1" fmla="*/ 2412743 w 12192000"/>
              <a:gd name="connsiteY1" fmla="*/ 188940 h 488165"/>
              <a:gd name="connsiteX2" fmla="*/ 2410667 w 12192000"/>
              <a:gd name="connsiteY2" fmla="*/ 199221 h 488165"/>
              <a:gd name="connsiteX3" fmla="*/ 2404214 w 12192000"/>
              <a:gd name="connsiteY3" fmla="*/ 193897 h 488165"/>
              <a:gd name="connsiteX4" fmla="*/ 2231250 w 12192000"/>
              <a:gd name="connsiteY4" fmla="*/ 141064 h 488165"/>
              <a:gd name="connsiteX5" fmla="*/ 2110835 w 12192000"/>
              <a:gd name="connsiteY5" fmla="*/ 165374 h 488165"/>
              <a:gd name="connsiteX6" fmla="*/ 2096679 w 12192000"/>
              <a:gd name="connsiteY6" fmla="*/ 173058 h 488165"/>
              <a:gd name="connsiteX7" fmla="*/ 2063894 w 12192000"/>
              <a:gd name="connsiteY7" fmla="*/ 133322 h 488165"/>
              <a:gd name="connsiteX8" fmla="*/ 1845146 w 12192000"/>
              <a:gd name="connsiteY8" fmla="*/ 42714 h 488165"/>
              <a:gd name="connsiteX9" fmla="*/ 1588623 w 12192000"/>
              <a:gd name="connsiteY9" fmla="*/ 179105 h 488165"/>
              <a:gd name="connsiteX10" fmla="*/ 1579781 w 12192000"/>
              <a:gd name="connsiteY10" fmla="*/ 195395 h 488165"/>
              <a:gd name="connsiteX11" fmla="*/ 1519900 w 12192000"/>
              <a:gd name="connsiteY11" fmla="*/ 201432 h 488165"/>
              <a:gd name="connsiteX12" fmla="*/ 1343532 w 12192000"/>
              <a:gd name="connsiteY12" fmla="*/ 307723 h 488165"/>
              <a:gd name="connsiteX13" fmla="*/ 1341283 w 12192000"/>
              <a:gd name="connsiteY13" fmla="*/ 311643 h 488165"/>
              <a:gd name="connsiteX14" fmla="*/ 1311629 w 12192000"/>
              <a:gd name="connsiteY14" fmla="*/ 295547 h 488165"/>
              <a:gd name="connsiteX15" fmla="*/ 1191214 w 12192000"/>
              <a:gd name="connsiteY15" fmla="*/ 271237 h 488165"/>
              <a:gd name="connsiteX16" fmla="*/ 1043756 w 12192000"/>
              <a:gd name="connsiteY16" fmla="*/ 308574 h 488165"/>
              <a:gd name="connsiteX17" fmla="*/ 1010986 w 12192000"/>
              <a:gd name="connsiteY17" fmla="*/ 331863 h 488165"/>
              <a:gd name="connsiteX18" fmla="*/ 966813 w 12192000"/>
              <a:gd name="connsiteY18" fmla="*/ 336316 h 488165"/>
              <a:gd name="connsiteX19" fmla="*/ 899053 w 12192000"/>
              <a:gd name="connsiteY19" fmla="*/ 357350 h 488165"/>
              <a:gd name="connsiteX20" fmla="*/ 870729 w 12192000"/>
              <a:gd name="connsiteY20" fmla="*/ 372723 h 488165"/>
              <a:gd name="connsiteX21" fmla="*/ 864057 w 12192000"/>
              <a:gd name="connsiteY21" fmla="*/ 367218 h 488165"/>
              <a:gd name="connsiteX22" fmla="*/ 691093 w 12192000"/>
              <a:gd name="connsiteY22" fmla="*/ 314385 h 488165"/>
              <a:gd name="connsiteX23" fmla="*/ 472345 w 12192000"/>
              <a:gd name="connsiteY23" fmla="*/ 404993 h 488165"/>
              <a:gd name="connsiteX24" fmla="*/ 459601 w 12192000"/>
              <a:gd name="connsiteY24" fmla="*/ 420439 h 488165"/>
              <a:gd name="connsiteX25" fmla="*/ 426235 w 12192000"/>
              <a:gd name="connsiteY25" fmla="*/ 402329 h 488165"/>
              <a:gd name="connsiteX26" fmla="*/ 274451 w 12192000"/>
              <a:gd name="connsiteY26" fmla="*/ 371685 h 488165"/>
              <a:gd name="connsiteX27" fmla="*/ 56429 w 12192000"/>
              <a:gd name="connsiteY27" fmla="*/ 438282 h 488165"/>
              <a:gd name="connsiteX28" fmla="*/ 0 w 12192000"/>
              <a:gd name="connsiteY28" fmla="*/ 484839 h 488165"/>
              <a:gd name="connsiteX29" fmla="*/ 0 w 12192000"/>
              <a:gd name="connsiteY29" fmla="*/ 488165 h 488165"/>
              <a:gd name="connsiteX30" fmla="*/ 12192000 w 12192000"/>
              <a:gd name="connsiteY30" fmla="*/ 488165 h 488165"/>
              <a:gd name="connsiteX31" fmla="*/ 12192000 w 12192000"/>
              <a:gd name="connsiteY31" fmla="*/ 417342 h 488165"/>
              <a:gd name="connsiteX32" fmla="*/ 12183125 w 12192000"/>
              <a:gd name="connsiteY32" fmla="*/ 411358 h 488165"/>
              <a:gd name="connsiteX33" fmla="*/ 12103862 w 12192000"/>
              <a:gd name="connsiteY33" fmla="*/ 395355 h 488165"/>
              <a:gd name="connsiteX34" fmla="*/ 12062823 w 12192000"/>
              <a:gd name="connsiteY34" fmla="*/ 399492 h 488165"/>
              <a:gd name="connsiteX35" fmla="*/ 12032697 w 12192000"/>
              <a:gd name="connsiteY35" fmla="*/ 408844 h 488165"/>
              <a:gd name="connsiteX36" fmla="*/ 12031247 w 12192000"/>
              <a:gd name="connsiteY36" fmla="*/ 401661 h 488165"/>
              <a:gd name="connsiteX37" fmla="*/ 11804447 w 12192000"/>
              <a:gd name="connsiteY37" fmla="*/ 251328 h 488165"/>
              <a:gd name="connsiteX38" fmla="*/ 11666826 w 12192000"/>
              <a:gd name="connsiteY38" fmla="*/ 293365 h 488165"/>
              <a:gd name="connsiteX39" fmla="*/ 11633620 w 12192000"/>
              <a:gd name="connsiteY39" fmla="*/ 320763 h 488165"/>
              <a:gd name="connsiteX40" fmla="*/ 11628501 w 12192000"/>
              <a:gd name="connsiteY40" fmla="*/ 316540 h 488165"/>
              <a:gd name="connsiteX41" fmla="*/ 11439637 w 12192000"/>
              <a:gd name="connsiteY41" fmla="*/ 258850 h 488165"/>
              <a:gd name="connsiteX42" fmla="*/ 11159532 w 12192000"/>
              <a:gd name="connsiteY42" fmla="*/ 407780 h 488165"/>
              <a:gd name="connsiteX43" fmla="*/ 11133249 w 12192000"/>
              <a:gd name="connsiteY43" fmla="*/ 456201 h 488165"/>
              <a:gd name="connsiteX44" fmla="*/ 11130393 w 12192000"/>
              <a:gd name="connsiteY44" fmla="*/ 457575 h 488165"/>
              <a:gd name="connsiteX45" fmla="*/ 11121802 w 12192000"/>
              <a:gd name="connsiteY45" fmla="*/ 464662 h 488165"/>
              <a:gd name="connsiteX46" fmla="*/ 11105739 w 12192000"/>
              <a:gd name="connsiteY46" fmla="*/ 385098 h 488165"/>
              <a:gd name="connsiteX47" fmla="*/ 10878939 w 12192000"/>
              <a:gd name="connsiteY47" fmla="*/ 234765 h 488165"/>
              <a:gd name="connsiteX48" fmla="*/ 10652139 w 12192000"/>
              <a:gd name="connsiteY48" fmla="*/ 385098 h 488165"/>
              <a:gd name="connsiteX49" fmla="*/ 10640286 w 12192000"/>
              <a:gd name="connsiteY49" fmla="*/ 443809 h 488165"/>
              <a:gd name="connsiteX50" fmla="*/ 10632922 w 12192000"/>
              <a:gd name="connsiteY50" fmla="*/ 439812 h 488165"/>
              <a:gd name="connsiteX51" fmla="*/ 10586719 w 12192000"/>
              <a:gd name="connsiteY51" fmla="*/ 425470 h 488165"/>
              <a:gd name="connsiteX52" fmla="*/ 10578669 w 12192000"/>
              <a:gd name="connsiteY52" fmla="*/ 424659 h 488165"/>
              <a:gd name="connsiteX53" fmla="*/ 10540357 w 12192000"/>
              <a:gd name="connsiteY53" fmla="*/ 367834 h 488165"/>
              <a:gd name="connsiteX54" fmla="*/ 10366307 w 12192000"/>
              <a:gd name="connsiteY54" fmla="*/ 295740 h 488165"/>
              <a:gd name="connsiteX55" fmla="*/ 10270498 w 12192000"/>
              <a:gd name="connsiteY55" fmla="*/ 315083 h 488165"/>
              <a:gd name="connsiteX56" fmla="*/ 10267631 w 12192000"/>
              <a:gd name="connsiteY56" fmla="*/ 316639 h 488165"/>
              <a:gd name="connsiteX57" fmla="*/ 10264594 w 12192000"/>
              <a:gd name="connsiteY57" fmla="*/ 301594 h 488165"/>
              <a:gd name="connsiteX58" fmla="*/ 10037792 w 12192000"/>
              <a:gd name="connsiteY58" fmla="*/ 151262 h 488165"/>
              <a:gd name="connsiteX59" fmla="*/ 9941983 w 12192000"/>
              <a:gd name="connsiteY59" fmla="*/ 170605 h 488165"/>
              <a:gd name="connsiteX60" fmla="*/ 9932834 w 12192000"/>
              <a:gd name="connsiteY60" fmla="*/ 175570 h 488165"/>
              <a:gd name="connsiteX61" fmla="*/ 9891633 w 12192000"/>
              <a:gd name="connsiteY61" fmla="*/ 171417 h 488165"/>
              <a:gd name="connsiteX62" fmla="*/ 9578239 w 12192000"/>
              <a:gd name="connsiteY62" fmla="*/ 379147 h 488165"/>
              <a:gd name="connsiteX63" fmla="*/ 9571593 w 12192000"/>
              <a:gd name="connsiteY63" fmla="*/ 412069 h 488165"/>
              <a:gd name="connsiteX64" fmla="*/ 9537676 w 12192000"/>
              <a:gd name="connsiteY64" fmla="*/ 393659 h 488165"/>
              <a:gd name="connsiteX65" fmla="*/ 9438057 w 12192000"/>
              <a:gd name="connsiteY65" fmla="*/ 373547 h 488165"/>
              <a:gd name="connsiteX66" fmla="*/ 9386478 w 12192000"/>
              <a:gd name="connsiteY66" fmla="*/ 378747 h 488165"/>
              <a:gd name="connsiteX67" fmla="*/ 9384764 w 12192000"/>
              <a:gd name="connsiteY67" fmla="*/ 379279 h 488165"/>
              <a:gd name="connsiteX68" fmla="*/ 9356370 w 12192000"/>
              <a:gd name="connsiteY68" fmla="*/ 326966 h 488165"/>
              <a:gd name="connsiteX69" fmla="*/ 9099846 w 12192000"/>
              <a:gd name="connsiteY69" fmla="*/ 190574 h 488165"/>
              <a:gd name="connsiteX70" fmla="*/ 8843324 w 12192000"/>
              <a:gd name="connsiteY70" fmla="*/ 326966 h 488165"/>
              <a:gd name="connsiteX71" fmla="*/ 8837922 w 12192000"/>
              <a:gd name="connsiteY71" fmla="*/ 336919 h 488165"/>
              <a:gd name="connsiteX72" fmla="*/ 8777269 w 12192000"/>
              <a:gd name="connsiteY72" fmla="*/ 286876 h 488165"/>
              <a:gd name="connsiteX73" fmla="*/ 8539902 w 12192000"/>
              <a:gd name="connsiteY73" fmla="*/ 214371 h 488165"/>
              <a:gd name="connsiteX74" fmla="*/ 8302533 w 12192000"/>
              <a:gd name="connsiteY74" fmla="*/ 286876 h 488165"/>
              <a:gd name="connsiteX75" fmla="*/ 8264230 w 12192000"/>
              <a:gd name="connsiteY75" fmla="*/ 318480 h 488165"/>
              <a:gd name="connsiteX76" fmla="*/ 8252614 w 12192000"/>
              <a:gd name="connsiteY76" fmla="*/ 324064 h 488165"/>
              <a:gd name="connsiteX77" fmla="*/ 8234834 w 12192000"/>
              <a:gd name="connsiteY77" fmla="*/ 338734 h 488165"/>
              <a:gd name="connsiteX78" fmla="*/ 8208461 w 12192000"/>
              <a:gd name="connsiteY78" fmla="*/ 290142 h 488165"/>
              <a:gd name="connsiteX79" fmla="*/ 7951941 w 12192000"/>
              <a:gd name="connsiteY79" fmla="*/ 153751 h 488165"/>
              <a:gd name="connsiteX80" fmla="*/ 7713227 w 12192000"/>
              <a:gd name="connsiteY80" fmla="*/ 266327 h 488165"/>
              <a:gd name="connsiteX81" fmla="*/ 7675799 w 12192000"/>
              <a:gd name="connsiteY81" fmla="*/ 328018 h 488165"/>
              <a:gd name="connsiteX82" fmla="*/ 7649999 w 12192000"/>
              <a:gd name="connsiteY82" fmla="*/ 314014 h 488165"/>
              <a:gd name="connsiteX83" fmla="*/ 7641007 w 12192000"/>
              <a:gd name="connsiteY83" fmla="*/ 269483 h 488165"/>
              <a:gd name="connsiteX84" fmla="*/ 7355962 w 12192000"/>
              <a:gd name="connsiteY84" fmla="*/ 80543 h 488165"/>
              <a:gd name="connsiteX85" fmla="*/ 7137215 w 12192000"/>
              <a:gd name="connsiteY85" fmla="*/ 171151 h 488165"/>
              <a:gd name="connsiteX86" fmla="*/ 7117143 w 12192000"/>
              <a:gd name="connsiteY86" fmla="*/ 195477 h 488165"/>
              <a:gd name="connsiteX87" fmla="*/ 7088841 w 12192000"/>
              <a:gd name="connsiteY87" fmla="*/ 161174 h 488165"/>
              <a:gd name="connsiteX88" fmla="*/ 6870093 w 12192000"/>
              <a:gd name="connsiteY88" fmla="*/ 70566 h 488165"/>
              <a:gd name="connsiteX89" fmla="*/ 6697129 w 12192000"/>
              <a:gd name="connsiteY89" fmla="*/ 123399 h 488165"/>
              <a:gd name="connsiteX90" fmla="*/ 6684995 w 12192000"/>
              <a:gd name="connsiteY90" fmla="*/ 133411 h 488165"/>
              <a:gd name="connsiteX91" fmla="*/ 6644023 w 12192000"/>
              <a:gd name="connsiteY91" fmla="*/ 120692 h 488165"/>
              <a:gd name="connsiteX92" fmla="*/ 6557873 w 12192000"/>
              <a:gd name="connsiteY92" fmla="*/ 112008 h 488165"/>
              <a:gd name="connsiteX93" fmla="*/ 6354116 w 12192000"/>
              <a:gd name="connsiteY93" fmla="*/ 163601 h 488165"/>
              <a:gd name="connsiteX94" fmla="*/ 6273160 w 12192000"/>
              <a:gd name="connsiteY94" fmla="*/ 221132 h 488165"/>
              <a:gd name="connsiteX95" fmla="*/ 6272783 w 12192000"/>
              <a:gd name="connsiteY95" fmla="*/ 221015 h 488165"/>
              <a:gd name="connsiteX96" fmla="*/ 6210437 w 12192000"/>
              <a:gd name="connsiteY96" fmla="*/ 214730 h 488165"/>
              <a:gd name="connsiteX97" fmla="*/ 6162864 w 12192000"/>
              <a:gd name="connsiteY97" fmla="*/ 219525 h 488165"/>
              <a:gd name="connsiteX98" fmla="*/ 6161180 w 12192000"/>
              <a:gd name="connsiteY98" fmla="*/ 211185 h 488165"/>
              <a:gd name="connsiteX99" fmla="*/ 5876135 w 12192000"/>
              <a:gd name="connsiteY99" fmla="*/ 22245 h 488165"/>
              <a:gd name="connsiteX100" fmla="*/ 5591090 w 12192000"/>
              <a:gd name="connsiteY100" fmla="*/ 211185 h 488165"/>
              <a:gd name="connsiteX101" fmla="*/ 5577004 w 12192000"/>
              <a:gd name="connsiteY101" fmla="*/ 280957 h 488165"/>
              <a:gd name="connsiteX102" fmla="*/ 5576535 w 12192000"/>
              <a:gd name="connsiteY102" fmla="*/ 280094 h 488165"/>
              <a:gd name="connsiteX103" fmla="*/ 5320012 w 12192000"/>
              <a:gd name="connsiteY103" fmla="*/ 143703 h 488165"/>
              <a:gd name="connsiteX104" fmla="*/ 5199597 w 12192000"/>
              <a:gd name="connsiteY104" fmla="*/ 168013 h 488165"/>
              <a:gd name="connsiteX105" fmla="*/ 5171310 w 12192000"/>
              <a:gd name="connsiteY105" fmla="*/ 183367 h 488165"/>
              <a:gd name="connsiteX106" fmla="*/ 5170430 w 12192000"/>
              <a:gd name="connsiteY106" fmla="*/ 181745 h 488165"/>
              <a:gd name="connsiteX107" fmla="*/ 4913907 w 12192000"/>
              <a:gd name="connsiteY107" fmla="*/ 45354 h 488165"/>
              <a:gd name="connsiteX108" fmla="*/ 4675193 w 12192000"/>
              <a:gd name="connsiteY108" fmla="*/ 157930 h 488165"/>
              <a:gd name="connsiteX109" fmla="*/ 4646008 w 12192000"/>
              <a:gd name="connsiteY109" fmla="*/ 206033 h 488165"/>
              <a:gd name="connsiteX110" fmla="*/ 4619097 w 12192000"/>
              <a:gd name="connsiteY110" fmla="*/ 173417 h 488165"/>
              <a:gd name="connsiteX111" fmla="*/ 4400349 w 12192000"/>
              <a:gd name="connsiteY111" fmla="*/ 82809 h 488165"/>
              <a:gd name="connsiteX112" fmla="*/ 4143826 w 12192000"/>
              <a:gd name="connsiteY112" fmla="*/ 219200 h 488165"/>
              <a:gd name="connsiteX113" fmla="*/ 4136836 w 12192000"/>
              <a:gd name="connsiteY113" fmla="*/ 232080 h 488165"/>
              <a:gd name="connsiteX114" fmla="*/ 4117121 w 12192000"/>
              <a:gd name="connsiteY114" fmla="*/ 221379 h 488165"/>
              <a:gd name="connsiteX115" fmla="*/ 3976611 w 12192000"/>
              <a:gd name="connsiteY115" fmla="*/ 193012 h 488165"/>
              <a:gd name="connsiteX116" fmla="*/ 3721359 w 12192000"/>
              <a:gd name="connsiteY116" fmla="*/ 298740 h 488165"/>
              <a:gd name="connsiteX117" fmla="*/ 3705197 w 12192000"/>
              <a:gd name="connsiteY117" fmla="*/ 318329 h 488165"/>
              <a:gd name="connsiteX118" fmla="*/ 3683571 w 12192000"/>
              <a:gd name="connsiteY118" fmla="*/ 292119 h 488165"/>
              <a:gd name="connsiteX119" fmla="*/ 3425576 w 12192000"/>
              <a:gd name="connsiteY119" fmla="*/ 185254 h 488165"/>
              <a:gd name="connsiteX120" fmla="*/ 3167581 w 12192000"/>
              <a:gd name="connsiteY120" fmla="*/ 292119 h 488165"/>
              <a:gd name="connsiteX121" fmla="*/ 3135507 w 12192000"/>
              <a:gd name="connsiteY121" fmla="*/ 330993 h 488165"/>
              <a:gd name="connsiteX122" fmla="*/ 3106582 w 12192000"/>
              <a:gd name="connsiteY122" fmla="*/ 322014 h 488165"/>
              <a:gd name="connsiteX123" fmla="*/ 3044236 w 12192000"/>
              <a:gd name="connsiteY123" fmla="*/ 315729 h 488165"/>
              <a:gd name="connsiteX124" fmla="*/ 3005060 w 12192000"/>
              <a:gd name="connsiteY124" fmla="*/ 319679 h 488165"/>
              <a:gd name="connsiteX125" fmla="*/ 3007144 w 12192000"/>
              <a:gd name="connsiteY125" fmla="*/ 309355 h 488165"/>
              <a:gd name="connsiteX126" fmla="*/ 2697788 w 12192000"/>
              <a:gd name="connsiteY126" fmla="*/ 0 h 48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2192000" h="488165">
                <a:moveTo>
                  <a:pt x="2697788" y="0"/>
                </a:moveTo>
                <a:cubicBezTo>
                  <a:pt x="2569648" y="0"/>
                  <a:pt x="2459705" y="77908"/>
                  <a:pt x="2412743" y="188940"/>
                </a:cubicBezTo>
                <a:lnTo>
                  <a:pt x="2410667" y="199221"/>
                </a:lnTo>
                <a:lnTo>
                  <a:pt x="2404214" y="193897"/>
                </a:lnTo>
                <a:cubicBezTo>
                  <a:pt x="2354841" y="160541"/>
                  <a:pt x="2295320" y="141064"/>
                  <a:pt x="2231250" y="141064"/>
                </a:cubicBezTo>
                <a:cubicBezTo>
                  <a:pt x="2188537" y="141064"/>
                  <a:pt x="2147845" y="149720"/>
                  <a:pt x="2110835" y="165374"/>
                </a:cubicBezTo>
                <a:lnTo>
                  <a:pt x="2096679" y="173058"/>
                </a:lnTo>
                <a:lnTo>
                  <a:pt x="2063894" y="133322"/>
                </a:lnTo>
                <a:cubicBezTo>
                  <a:pt x="2007912" y="77340"/>
                  <a:pt x="1930572" y="42714"/>
                  <a:pt x="1845146" y="42714"/>
                </a:cubicBezTo>
                <a:cubicBezTo>
                  <a:pt x="1738363" y="42714"/>
                  <a:pt x="1644216" y="96816"/>
                  <a:pt x="1588623" y="179105"/>
                </a:cubicBezTo>
                <a:lnTo>
                  <a:pt x="1579781" y="195395"/>
                </a:lnTo>
                <a:lnTo>
                  <a:pt x="1519900" y="201432"/>
                </a:lnTo>
                <a:cubicBezTo>
                  <a:pt x="1449416" y="215855"/>
                  <a:pt x="1387663" y="254248"/>
                  <a:pt x="1343532" y="307723"/>
                </a:cubicBezTo>
                <a:lnTo>
                  <a:pt x="1341283" y="311643"/>
                </a:lnTo>
                <a:lnTo>
                  <a:pt x="1311629" y="295547"/>
                </a:lnTo>
                <a:cubicBezTo>
                  <a:pt x="1274619" y="279893"/>
                  <a:pt x="1233927" y="271237"/>
                  <a:pt x="1191214" y="271237"/>
                </a:cubicBezTo>
                <a:cubicBezTo>
                  <a:pt x="1137822" y="271237"/>
                  <a:pt x="1087590" y="284762"/>
                  <a:pt x="1043756" y="308574"/>
                </a:cubicBezTo>
                <a:lnTo>
                  <a:pt x="1010986" y="331863"/>
                </a:lnTo>
                <a:lnTo>
                  <a:pt x="966813" y="336316"/>
                </a:lnTo>
                <a:cubicBezTo>
                  <a:pt x="943314" y="341125"/>
                  <a:pt x="920647" y="348217"/>
                  <a:pt x="899053" y="357350"/>
                </a:cubicBezTo>
                <a:lnTo>
                  <a:pt x="870729" y="372723"/>
                </a:lnTo>
                <a:lnTo>
                  <a:pt x="864057" y="367218"/>
                </a:lnTo>
                <a:cubicBezTo>
                  <a:pt x="814683" y="333862"/>
                  <a:pt x="755162" y="314385"/>
                  <a:pt x="691093" y="314385"/>
                </a:cubicBezTo>
                <a:cubicBezTo>
                  <a:pt x="605667" y="314385"/>
                  <a:pt x="528328" y="349011"/>
                  <a:pt x="472345" y="404993"/>
                </a:cubicBezTo>
                <a:lnTo>
                  <a:pt x="459601" y="420439"/>
                </a:lnTo>
                <a:lnTo>
                  <a:pt x="426235" y="402329"/>
                </a:lnTo>
                <a:cubicBezTo>
                  <a:pt x="379583" y="382597"/>
                  <a:pt x="328291" y="371685"/>
                  <a:pt x="274451" y="371685"/>
                </a:cubicBezTo>
                <a:cubicBezTo>
                  <a:pt x="193690" y="371685"/>
                  <a:pt x="118664" y="396236"/>
                  <a:pt x="56429" y="438282"/>
                </a:cubicBezTo>
                <a:lnTo>
                  <a:pt x="0" y="484839"/>
                </a:lnTo>
                <a:lnTo>
                  <a:pt x="0" y="488165"/>
                </a:lnTo>
                <a:lnTo>
                  <a:pt x="12192000" y="488165"/>
                </a:lnTo>
                <a:lnTo>
                  <a:pt x="12192000" y="417342"/>
                </a:lnTo>
                <a:lnTo>
                  <a:pt x="12183125" y="411358"/>
                </a:lnTo>
                <a:cubicBezTo>
                  <a:pt x="12158762" y="401054"/>
                  <a:pt x="12131977" y="395355"/>
                  <a:pt x="12103862" y="395355"/>
                </a:cubicBezTo>
                <a:cubicBezTo>
                  <a:pt x="12089804" y="395355"/>
                  <a:pt x="12076079" y="396780"/>
                  <a:pt x="12062823" y="399492"/>
                </a:cubicBezTo>
                <a:lnTo>
                  <a:pt x="12032697" y="408844"/>
                </a:lnTo>
                <a:lnTo>
                  <a:pt x="12031247" y="401661"/>
                </a:lnTo>
                <a:cubicBezTo>
                  <a:pt x="11993880" y="313316"/>
                  <a:pt x="11906403" y="251328"/>
                  <a:pt x="11804447" y="251328"/>
                </a:cubicBezTo>
                <a:cubicBezTo>
                  <a:pt x="11753469" y="251328"/>
                  <a:pt x="11706111" y="266825"/>
                  <a:pt x="11666826" y="293365"/>
                </a:cubicBezTo>
                <a:lnTo>
                  <a:pt x="11633620" y="320763"/>
                </a:lnTo>
                <a:lnTo>
                  <a:pt x="11628501" y="316540"/>
                </a:lnTo>
                <a:cubicBezTo>
                  <a:pt x="11574588" y="280117"/>
                  <a:pt x="11509596" y="258850"/>
                  <a:pt x="11439637" y="258850"/>
                </a:cubicBezTo>
                <a:cubicBezTo>
                  <a:pt x="11323037" y="258850"/>
                  <a:pt x="11220236" y="317926"/>
                  <a:pt x="11159532" y="407780"/>
                </a:cubicBezTo>
                <a:lnTo>
                  <a:pt x="11133249" y="456201"/>
                </a:lnTo>
                <a:lnTo>
                  <a:pt x="11130393" y="457575"/>
                </a:lnTo>
                <a:lnTo>
                  <a:pt x="11121802" y="464662"/>
                </a:lnTo>
                <a:lnTo>
                  <a:pt x="11105739" y="385098"/>
                </a:lnTo>
                <a:cubicBezTo>
                  <a:pt x="11068372" y="296753"/>
                  <a:pt x="10980895" y="234765"/>
                  <a:pt x="10878939" y="234765"/>
                </a:cubicBezTo>
                <a:cubicBezTo>
                  <a:pt x="10776983" y="234765"/>
                  <a:pt x="10689506" y="296753"/>
                  <a:pt x="10652139" y="385098"/>
                </a:cubicBezTo>
                <a:lnTo>
                  <a:pt x="10640286" y="443809"/>
                </a:lnTo>
                <a:lnTo>
                  <a:pt x="10632922" y="439812"/>
                </a:lnTo>
                <a:cubicBezTo>
                  <a:pt x="10618198" y="433585"/>
                  <a:pt x="10602742" y="428749"/>
                  <a:pt x="10586719" y="425470"/>
                </a:cubicBezTo>
                <a:lnTo>
                  <a:pt x="10578669" y="424659"/>
                </a:lnTo>
                <a:lnTo>
                  <a:pt x="10540357" y="367834"/>
                </a:lnTo>
                <a:cubicBezTo>
                  <a:pt x="10495814" y="323291"/>
                  <a:pt x="10434278" y="295740"/>
                  <a:pt x="10366307" y="295740"/>
                </a:cubicBezTo>
                <a:cubicBezTo>
                  <a:pt x="10332323" y="295740"/>
                  <a:pt x="10299946" y="302627"/>
                  <a:pt x="10270498" y="315083"/>
                </a:cubicBezTo>
                <a:lnTo>
                  <a:pt x="10267631" y="316639"/>
                </a:lnTo>
                <a:lnTo>
                  <a:pt x="10264594" y="301594"/>
                </a:lnTo>
                <a:cubicBezTo>
                  <a:pt x="10227227" y="213250"/>
                  <a:pt x="10139749" y="151262"/>
                  <a:pt x="10037792" y="151262"/>
                </a:cubicBezTo>
                <a:cubicBezTo>
                  <a:pt x="10003807" y="151262"/>
                  <a:pt x="9971430" y="158149"/>
                  <a:pt x="9941983" y="170605"/>
                </a:cubicBezTo>
                <a:lnTo>
                  <a:pt x="9932834" y="175570"/>
                </a:lnTo>
                <a:lnTo>
                  <a:pt x="9891633" y="171417"/>
                </a:lnTo>
                <a:cubicBezTo>
                  <a:pt x="9750750" y="171417"/>
                  <a:pt x="9629872" y="257073"/>
                  <a:pt x="9578239" y="379147"/>
                </a:cubicBezTo>
                <a:lnTo>
                  <a:pt x="9571593" y="412069"/>
                </a:lnTo>
                <a:lnTo>
                  <a:pt x="9537676" y="393659"/>
                </a:lnTo>
                <a:cubicBezTo>
                  <a:pt x="9507058" y="380709"/>
                  <a:pt x="9473393" y="373547"/>
                  <a:pt x="9438057" y="373547"/>
                </a:cubicBezTo>
                <a:cubicBezTo>
                  <a:pt x="9420388" y="373547"/>
                  <a:pt x="9403139" y="375338"/>
                  <a:pt x="9386478" y="378747"/>
                </a:cubicBezTo>
                <a:lnTo>
                  <a:pt x="9384764" y="379279"/>
                </a:lnTo>
                <a:lnTo>
                  <a:pt x="9356370" y="326966"/>
                </a:lnTo>
                <a:cubicBezTo>
                  <a:pt x="9300776" y="244677"/>
                  <a:pt x="9206629" y="190574"/>
                  <a:pt x="9099846" y="190574"/>
                </a:cubicBezTo>
                <a:cubicBezTo>
                  <a:pt x="8993063" y="190574"/>
                  <a:pt x="8898917" y="244677"/>
                  <a:pt x="8843324" y="326966"/>
                </a:cubicBezTo>
                <a:lnTo>
                  <a:pt x="8837922" y="336919"/>
                </a:lnTo>
                <a:lnTo>
                  <a:pt x="8777269" y="286876"/>
                </a:lnTo>
                <a:cubicBezTo>
                  <a:pt x="8709511" y="241100"/>
                  <a:pt x="8627828" y="214371"/>
                  <a:pt x="8539902" y="214371"/>
                </a:cubicBezTo>
                <a:cubicBezTo>
                  <a:pt x="8451975" y="214371"/>
                  <a:pt x="8370292" y="241100"/>
                  <a:pt x="8302533" y="286876"/>
                </a:cubicBezTo>
                <a:lnTo>
                  <a:pt x="8264230" y="318480"/>
                </a:lnTo>
                <a:lnTo>
                  <a:pt x="8252614" y="324064"/>
                </a:lnTo>
                <a:lnTo>
                  <a:pt x="8234834" y="338734"/>
                </a:lnTo>
                <a:lnTo>
                  <a:pt x="8208461" y="290142"/>
                </a:lnTo>
                <a:cubicBezTo>
                  <a:pt x="8152866" y="207854"/>
                  <a:pt x="8058721" y="153751"/>
                  <a:pt x="7951941" y="153751"/>
                </a:cubicBezTo>
                <a:cubicBezTo>
                  <a:pt x="7855835" y="153751"/>
                  <a:pt x="7769968" y="197574"/>
                  <a:pt x="7713227" y="266327"/>
                </a:cubicBezTo>
                <a:lnTo>
                  <a:pt x="7675799" y="328018"/>
                </a:lnTo>
                <a:lnTo>
                  <a:pt x="7649999" y="314014"/>
                </a:lnTo>
                <a:lnTo>
                  <a:pt x="7641007" y="269483"/>
                </a:lnTo>
                <a:cubicBezTo>
                  <a:pt x="7594044" y="158451"/>
                  <a:pt x="7484103" y="80543"/>
                  <a:pt x="7355962" y="80543"/>
                </a:cubicBezTo>
                <a:cubicBezTo>
                  <a:pt x="7270537" y="80543"/>
                  <a:pt x="7193198" y="115169"/>
                  <a:pt x="7137215" y="171151"/>
                </a:cubicBezTo>
                <a:lnTo>
                  <a:pt x="7117143" y="195477"/>
                </a:lnTo>
                <a:lnTo>
                  <a:pt x="7088841" y="161174"/>
                </a:lnTo>
                <a:cubicBezTo>
                  <a:pt x="7032857" y="105192"/>
                  <a:pt x="6955521" y="70566"/>
                  <a:pt x="6870093" y="70566"/>
                </a:cubicBezTo>
                <a:cubicBezTo>
                  <a:pt x="6806023" y="70566"/>
                  <a:pt x="6746503" y="90043"/>
                  <a:pt x="6697129" y="123399"/>
                </a:cubicBezTo>
                <a:lnTo>
                  <a:pt x="6684995" y="133411"/>
                </a:lnTo>
                <a:lnTo>
                  <a:pt x="6644023" y="120692"/>
                </a:lnTo>
                <a:cubicBezTo>
                  <a:pt x="6616195" y="114998"/>
                  <a:pt x="6587383" y="112008"/>
                  <a:pt x="6557873" y="112008"/>
                </a:cubicBezTo>
                <a:cubicBezTo>
                  <a:pt x="6484097" y="112008"/>
                  <a:pt x="6414685" y="130698"/>
                  <a:pt x="6354116" y="163601"/>
                </a:cubicBezTo>
                <a:lnTo>
                  <a:pt x="6273160" y="221132"/>
                </a:lnTo>
                <a:lnTo>
                  <a:pt x="6272783" y="221015"/>
                </a:lnTo>
                <a:cubicBezTo>
                  <a:pt x="6252645" y="216894"/>
                  <a:pt x="6231794" y="214730"/>
                  <a:pt x="6210437" y="214730"/>
                </a:cubicBezTo>
                <a:lnTo>
                  <a:pt x="6162864" y="219525"/>
                </a:lnTo>
                <a:lnTo>
                  <a:pt x="6161180" y="211185"/>
                </a:lnTo>
                <a:cubicBezTo>
                  <a:pt x="6114217" y="100153"/>
                  <a:pt x="6004275" y="22245"/>
                  <a:pt x="5876135" y="22245"/>
                </a:cubicBezTo>
                <a:cubicBezTo>
                  <a:pt x="5747995" y="22245"/>
                  <a:pt x="5638053" y="100153"/>
                  <a:pt x="5591090" y="211185"/>
                </a:cubicBezTo>
                <a:lnTo>
                  <a:pt x="5577004" y="280957"/>
                </a:lnTo>
                <a:lnTo>
                  <a:pt x="5576535" y="280094"/>
                </a:lnTo>
                <a:cubicBezTo>
                  <a:pt x="5520942" y="197805"/>
                  <a:pt x="5426795" y="143703"/>
                  <a:pt x="5320012" y="143703"/>
                </a:cubicBezTo>
                <a:cubicBezTo>
                  <a:pt x="5277299" y="143703"/>
                  <a:pt x="5236608" y="152359"/>
                  <a:pt x="5199597" y="168013"/>
                </a:cubicBezTo>
                <a:lnTo>
                  <a:pt x="5171310" y="183367"/>
                </a:lnTo>
                <a:lnTo>
                  <a:pt x="5170430" y="181745"/>
                </a:lnTo>
                <a:cubicBezTo>
                  <a:pt x="5114837" y="99456"/>
                  <a:pt x="5020690" y="45354"/>
                  <a:pt x="4913907" y="45354"/>
                </a:cubicBezTo>
                <a:cubicBezTo>
                  <a:pt x="4817802" y="45354"/>
                  <a:pt x="4731933" y="89177"/>
                  <a:pt x="4675193" y="157930"/>
                </a:cubicBezTo>
                <a:lnTo>
                  <a:pt x="4646008" y="206033"/>
                </a:lnTo>
                <a:lnTo>
                  <a:pt x="4619097" y="173417"/>
                </a:lnTo>
                <a:cubicBezTo>
                  <a:pt x="4563115" y="117435"/>
                  <a:pt x="4485776" y="82809"/>
                  <a:pt x="4400349" y="82809"/>
                </a:cubicBezTo>
                <a:cubicBezTo>
                  <a:pt x="4293566" y="82809"/>
                  <a:pt x="4199420" y="136912"/>
                  <a:pt x="4143826" y="219200"/>
                </a:cubicBezTo>
                <a:lnTo>
                  <a:pt x="4136836" y="232080"/>
                </a:lnTo>
                <a:lnTo>
                  <a:pt x="4117121" y="221379"/>
                </a:lnTo>
                <a:cubicBezTo>
                  <a:pt x="4073934" y="203113"/>
                  <a:pt x="4026452" y="193012"/>
                  <a:pt x="3976611" y="193012"/>
                </a:cubicBezTo>
                <a:cubicBezTo>
                  <a:pt x="3876929" y="193012"/>
                  <a:pt x="3786684" y="233416"/>
                  <a:pt x="3721359" y="298740"/>
                </a:cubicBezTo>
                <a:lnTo>
                  <a:pt x="3705197" y="318329"/>
                </a:lnTo>
                <a:lnTo>
                  <a:pt x="3683571" y="292119"/>
                </a:lnTo>
                <a:cubicBezTo>
                  <a:pt x="3617545" y="226092"/>
                  <a:pt x="3526330" y="185254"/>
                  <a:pt x="3425576" y="185254"/>
                </a:cubicBezTo>
                <a:cubicBezTo>
                  <a:pt x="3324823" y="185254"/>
                  <a:pt x="3233608" y="226092"/>
                  <a:pt x="3167581" y="292119"/>
                </a:cubicBezTo>
                <a:lnTo>
                  <a:pt x="3135507" y="330993"/>
                </a:lnTo>
                <a:lnTo>
                  <a:pt x="3106582" y="322014"/>
                </a:lnTo>
                <a:cubicBezTo>
                  <a:pt x="3086444" y="317893"/>
                  <a:pt x="3065593" y="315729"/>
                  <a:pt x="3044236" y="315729"/>
                </a:cubicBezTo>
                <a:lnTo>
                  <a:pt x="3005060" y="319679"/>
                </a:lnTo>
                <a:lnTo>
                  <a:pt x="3007144" y="309355"/>
                </a:lnTo>
                <a:cubicBezTo>
                  <a:pt x="3007144" y="138503"/>
                  <a:pt x="2868641" y="0"/>
                  <a:pt x="26977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025">
              <a:solidFill>
                <a:prstClr val="white"/>
              </a:solidFill>
            </a:endParaRPr>
          </a:p>
        </p:txBody>
      </p:sp>
    </p:spTree>
    <p:extLst>
      <p:ext uri="{BB962C8B-B14F-4D97-AF65-F5344CB8AC3E}">
        <p14:creationId xmlns:p14="http://schemas.microsoft.com/office/powerpoint/2010/main" val="12584948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Contents slide layout">
    <p:spTree>
      <p:nvGrpSpPr>
        <p:cNvPr id="1" name=""/>
        <p:cNvGrpSpPr/>
        <p:nvPr/>
      </p:nvGrpSpPr>
      <p:grpSpPr>
        <a:xfrm>
          <a:off x="0" y="0"/>
          <a:ext cx="0" cy="0"/>
          <a:chOff x="0" y="0"/>
          <a:chExt cx="0" cy="0"/>
        </a:xfrm>
      </p:grpSpPr>
      <p:sp>
        <p:nvSpPr>
          <p:cNvPr id="3" name="Freeform: Shape 2">
            <a:extLst>
              <a:ext uri="{FF2B5EF4-FFF2-40B4-BE49-F238E27FC236}">
                <a16:creationId xmlns="" xmlns:a16="http://schemas.microsoft.com/office/drawing/2014/main" id="{DCA10AF6-AE9F-480B-B8DE-0048AEEC8A32}"/>
              </a:ext>
            </a:extLst>
          </p:cNvPr>
          <p:cNvSpPr/>
          <p:nvPr/>
        </p:nvSpPr>
        <p:spPr>
          <a:xfrm>
            <a:off x="4765531" y="0"/>
            <a:ext cx="6337415" cy="6856506"/>
          </a:xfrm>
          <a:custGeom>
            <a:avLst/>
            <a:gdLst>
              <a:gd name="connsiteX0" fmla="*/ 2415079 w 6337415"/>
              <a:gd name="connsiteY0" fmla="*/ 0 h 6856506"/>
              <a:gd name="connsiteX1" fmla="*/ 5187972 w 6337415"/>
              <a:gd name="connsiteY1" fmla="*/ 0 h 6856506"/>
              <a:gd name="connsiteX2" fmla="*/ 6072084 w 6337415"/>
              <a:gd name="connsiteY2" fmla="*/ 513156 h 6856506"/>
              <a:gd name="connsiteX3" fmla="*/ 6337415 w 6337415"/>
              <a:gd name="connsiteY3" fmla="*/ 972315 h 6856506"/>
              <a:gd name="connsiteX4" fmla="*/ 6337415 w 6337415"/>
              <a:gd name="connsiteY4" fmla="*/ 5884192 h 6856506"/>
              <a:gd name="connsiteX5" fmla="*/ 6072084 w 6337415"/>
              <a:gd name="connsiteY5" fmla="*/ 6343350 h 6856506"/>
              <a:gd name="connsiteX6" fmla="*/ 5184883 w 6337415"/>
              <a:gd name="connsiteY6" fmla="*/ 6856506 h 6856506"/>
              <a:gd name="connsiteX7" fmla="*/ 2411986 w 6337415"/>
              <a:gd name="connsiteY7" fmla="*/ 6856506 h 6856506"/>
              <a:gd name="connsiteX8" fmla="*/ 1524785 w 6337415"/>
              <a:gd name="connsiteY8" fmla="*/ 6343350 h 6856506"/>
              <a:gd name="connsiteX9" fmla="*/ 136790 w 6337415"/>
              <a:gd name="connsiteY9" fmla="*/ 3941411 h 6856506"/>
              <a:gd name="connsiteX10" fmla="*/ 136790 w 6337415"/>
              <a:gd name="connsiteY10" fmla="*/ 2915099 h 6856506"/>
              <a:gd name="connsiteX11" fmla="*/ 1524785 w 6337415"/>
              <a:gd name="connsiteY11" fmla="*/ 513156 h 6856506"/>
              <a:gd name="connsiteX12" fmla="*/ 2415079 w 6337415"/>
              <a:gd name="connsiteY12" fmla="*/ 0 h 685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37415" h="6856506">
                <a:moveTo>
                  <a:pt x="2415079" y="0"/>
                </a:moveTo>
                <a:lnTo>
                  <a:pt x="5187972" y="0"/>
                </a:lnTo>
                <a:cubicBezTo>
                  <a:pt x="5555839" y="0"/>
                  <a:pt x="5892789" y="194754"/>
                  <a:pt x="6072084" y="513156"/>
                </a:cubicBezTo>
                <a:lnTo>
                  <a:pt x="6337415" y="972315"/>
                </a:lnTo>
                <a:lnTo>
                  <a:pt x="6337415" y="5884192"/>
                </a:lnTo>
                <a:lnTo>
                  <a:pt x="6072084" y="6343350"/>
                </a:lnTo>
                <a:cubicBezTo>
                  <a:pt x="5889699" y="6661756"/>
                  <a:pt x="5552745" y="6856506"/>
                  <a:pt x="5184883" y="6856506"/>
                </a:cubicBezTo>
                <a:lnTo>
                  <a:pt x="2411986" y="6856506"/>
                </a:lnTo>
                <a:cubicBezTo>
                  <a:pt x="2047213" y="6856506"/>
                  <a:pt x="1707170" y="6661756"/>
                  <a:pt x="1524785" y="6343350"/>
                </a:cubicBezTo>
                <a:lnTo>
                  <a:pt x="136790" y="3941411"/>
                </a:lnTo>
                <a:cubicBezTo>
                  <a:pt x="-45596" y="3623005"/>
                  <a:pt x="-45596" y="3233501"/>
                  <a:pt x="136790" y="2915099"/>
                </a:cubicBezTo>
                <a:lnTo>
                  <a:pt x="1524785" y="513156"/>
                </a:lnTo>
                <a:cubicBezTo>
                  <a:pt x="1707170" y="194754"/>
                  <a:pt x="2047213" y="0"/>
                  <a:pt x="2415079"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68580" tIns="34290" rIns="68580" bIns="34290" numCol="1" anchor="t" anchorCtr="0" compatLnSpc="1">
            <a:prstTxWarp prst="textNoShape">
              <a:avLst/>
            </a:prstTxWarp>
          </a:bodyPr>
          <a:lstStyle/>
          <a:p>
            <a:pPr algn="ctr"/>
            <a:endParaRPr lang="en-US" sz="2026" dirty="0">
              <a:solidFill>
                <a:prstClr val="black"/>
              </a:solidFill>
            </a:endParaRPr>
          </a:p>
        </p:txBody>
      </p:sp>
      <p:sp>
        <p:nvSpPr>
          <p:cNvPr id="4" name="Freeform: Shape 3">
            <a:extLst>
              <a:ext uri="{FF2B5EF4-FFF2-40B4-BE49-F238E27FC236}">
                <a16:creationId xmlns="" xmlns:a16="http://schemas.microsoft.com/office/drawing/2014/main" id="{9F1CCBC8-2DEC-4648-8372-311676E798CC}"/>
              </a:ext>
            </a:extLst>
          </p:cNvPr>
          <p:cNvSpPr/>
          <p:nvPr/>
        </p:nvSpPr>
        <p:spPr>
          <a:xfrm>
            <a:off x="5085741" y="0"/>
            <a:ext cx="6017203" cy="6856506"/>
          </a:xfrm>
          <a:custGeom>
            <a:avLst/>
            <a:gdLst>
              <a:gd name="connsiteX0" fmla="*/ 2415079 w 6017203"/>
              <a:gd name="connsiteY0" fmla="*/ 0 h 6856506"/>
              <a:gd name="connsiteX1" fmla="*/ 5187972 w 6017203"/>
              <a:gd name="connsiteY1" fmla="*/ 0 h 6856506"/>
              <a:gd name="connsiteX2" fmla="*/ 5997706 w 6017203"/>
              <a:gd name="connsiteY2" fmla="*/ 399690 h 6856506"/>
              <a:gd name="connsiteX3" fmla="*/ 6017203 w 6017203"/>
              <a:gd name="connsiteY3" fmla="*/ 429434 h 6856506"/>
              <a:gd name="connsiteX4" fmla="*/ 6017203 w 6017203"/>
              <a:gd name="connsiteY4" fmla="*/ 6425941 h 6856506"/>
              <a:gd name="connsiteX5" fmla="*/ 5996686 w 6017203"/>
              <a:gd name="connsiteY5" fmla="*/ 6456817 h 6856506"/>
              <a:gd name="connsiteX6" fmla="*/ 5184883 w 6017203"/>
              <a:gd name="connsiteY6" fmla="*/ 6856506 h 6856506"/>
              <a:gd name="connsiteX7" fmla="*/ 2411986 w 6017203"/>
              <a:gd name="connsiteY7" fmla="*/ 6856506 h 6856506"/>
              <a:gd name="connsiteX8" fmla="*/ 1524785 w 6017203"/>
              <a:gd name="connsiteY8" fmla="*/ 6343350 h 6856506"/>
              <a:gd name="connsiteX9" fmla="*/ 136790 w 6017203"/>
              <a:gd name="connsiteY9" fmla="*/ 3941411 h 6856506"/>
              <a:gd name="connsiteX10" fmla="*/ 136790 w 6017203"/>
              <a:gd name="connsiteY10" fmla="*/ 2915099 h 6856506"/>
              <a:gd name="connsiteX11" fmla="*/ 1524785 w 6017203"/>
              <a:gd name="connsiteY11" fmla="*/ 513156 h 6856506"/>
              <a:gd name="connsiteX12" fmla="*/ 2415079 w 6017203"/>
              <a:gd name="connsiteY12" fmla="*/ 0 h 685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17203" h="6856506">
                <a:moveTo>
                  <a:pt x="2415079" y="0"/>
                </a:moveTo>
                <a:lnTo>
                  <a:pt x="5187972" y="0"/>
                </a:lnTo>
                <a:cubicBezTo>
                  <a:pt x="5509856" y="0"/>
                  <a:pt x="5808068" y="149109"/>
                  <a:pt x="5997706" y="399690"/>
                </a:cubicBezTo>
                <a:lnTo>
                  <a:pt x="6017203" y="429434"/>
                </a:lnTo>
                <a:lnTo>
                  <a:pt x="6017203" y="6425941"/>
                </a:lnTo>
                <a:lnTo>
                  <a:pt x="5996686" y="6456817"/>
                </a:lnTo>
                <a:cubicBezTo>
                  <a:pt x="5804978" y="6707401"/>
                  <a:pt x="5506762" y="6856506"/>
                  <a:pt x="5184883" y="6856506"/>
                </a:cubicBezTo>
                <a:lnTo>
                  <a:pt x="2411986" y="6856506"/>
                </a:lnTo>
                <a:cubicBezTo>
                  <a:pt x="2047213" y="6856506"/>
                  <a:pt x="1707170" y="6661756"/>
                  <a:pt x="1524785" y="6343350"/>
                </a:cubicBezTo>
                <a:lnTo>
                  <a:pt x="136790" y="3941411"/>
                </a:lnTo>
                <a:cubicBezTo>
                  <a:pt x="-45596" y="3623005"/>
                  <a:pt x="-45596" y="3233501"/>
                  <a:pt x="136790" y="2915099"/>
                </a:cubicBezTo>
                <a:lnTo>
                  <a:pt x="1524785" y="513156"/>
                </a:lnTo>
                <a:cubicBezTo>
                  <a:pt x="1707170" y="194754"/>
                  <a:pt x="2047213" y="0"/>
                  <a:pt x="2415079" y="0"/>
                </a:cubicBezTo>
                <a:close/>
              </a:path>
            </a:pathLst>
          </a:custGeom>
          <a:solidFill>
            <a:schemeClr val="accent2"/>
          </a:soli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68580" tIns="34290" rIns="68580" bIns="34290" numCol="1" anchor="t" anchorCtr="0" compatLnSpc="1">
            <a:prstTxWarp prst="textNoShape">
              <a:avLst/>
            </a:prstTxWarp>
          </a:bodyPr>
          <a:lstStyle/>
          <a:p>
            <a:pPr algn="ctr"/>
            <a:endParaRPr lang="en-US" sz="2026" dirty="0">
              <a:solidFill>
                <a:prstClr val="black"/>
              </a:solidFill>
            </a:endParaRPr>
          </a:p>
        </p:txBody>
      </p:sp>
      <p:sp>
        <p:nvSpPr>
          <p:cNvPr id="62" name="Picture Placeholder 61">
            <a:extLst>
              <a:ext uri="{FF2B5EF4-FFF2-40B4-BE49-F238E27FC236}">
                <a16:creationId xmlns="" xmlns:a16="http://schemas.microsoft.com/office/drawing/2014/main" id="{E7A5EAFD-E3F5-4EE4-BEE8-EDCA0F3D20A8}"/>
              </a:ext>
            </a:extLst>
          </p:cNvPr>
          <p:cNvSpPr>
            <a:spLocks noGrp="1"/>
          </p:cNvSpPr>
          <p:nvPr>
            <p:ph type="pic" idx="1" hasCustomPrompt="1"/>
          </p:nvPr>
        </p:nvSpPr>
        <p:spPr>
          <a:xfrm>
            <a:off x="6011684" y="4"/>
            <a:ext cx="6180317" cy="6856499"/>
          </a:xfrm>
          <a:custGeom>
            <a:avLst/>
            <a:gdLst>
              <a:gd name="connsiteX0" fmla="*/ 2415079 w 6180317"/>
              <a:gd name="connsiteY0" fmla="*/ 0 h 6856499"/>
              <a:gd name="connsiteX1" fmla="*/ 6180317 w 6180317"/>
              <a:gd name="connsiteY1" fmla="*/ 1 h 6856499"/>
              <a:gd name="connsiteX2" fmla="*/ 6180317 w 6180317"/>
              <a:gd name="connsiteY2" fmla="*/ 6856499 h 6856499"/>
              <a:gd name="connsiteX3" fmla="*/ 2411986 w 6180317"/>
              <a:gd name="connsiteY3" fmla="*/ 6856498 h 6856499"/>
              <a:gd name="connsiteX4" fmla="*/ 1524785 w 6180317"/>
              <a:gd name="connsiteY4" fmla="*/ 6343343 h 6856499"/>
              <a:gd name="connsiteX5" fmla="*/ 136790 w 6180317"/>
              <a:gd name="connsiteY5" fmla="*/ 3941406 h 6856499"/>
              <a:gd name="connsiteX6" fmla="*/ 136790 w 6180317"/>
              <a:gd name="connsiteY6" fmla="*/ 2915095 h 6856499"/>
              <a:gd name="connsiteX7" fmla="*/ 1524785 w 6180317"/>
              <a:gd name="connsiteY7" fmla="*/ 513155 h 6856499"/>
              <a:gd name="connsiteX8" fmla="*/ 2415079 w 6180317"/>
              <a:gd name="connsiteY8" fmla="*/ 0 h 685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80317" h="6856499">
                <a:moveTo>
                  <a:pt x="2415079" y="0"/>
                </a:moveTo>
                <a:lnTo>
                  <a:pt x="6180317" y="1"/>
                </a:lnTo>
                <a:lnTo>
                  <a:pt x="6180317" y="6856499"/>
                </a:lnTo>
                <a:lnTo>
                  <a:pt x="2411986" y="6856498"/>
                </a:lnTo>
                <a:cubicBezTo>
                  <a:pt x="2047213" y="6856498"/>
                  <a:pt x="1707170" y="6661748"/>
                  <a:pt x="1524785" y="6343343"/>
                </a:cubicBezTo>
                <a:lnTo>
                  <a:pt x="136790" y="3941406"/>
                </a:lnTo>
                <a:cubicBezTo>
                  <a:pt x="-45596" y="3623001"/>
                  <a:pt x="-45596" y="3233498"/>
                  <a:pt x="136790" y="2915095"/>
                </a:cubicBezTo>
                <a:lnTo>
                  <a:pt x="1524785" y="513155"/>
                </a:lnTo>
                <a:cubicBezTo>
                  <a:pt x="1707170" y="194753"/>
                  <a:pt x="2047213" y="0"/>
                  <a:pt x="2415079"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ctr" anchorCtr="0" compatLnSpc="1">
            <a:prstTxWarp prst="textNoShape">
              <a:avLst/>
            </a:prstTxWarp>
            <a:noAutofit/>
          </a:bodyPr>
          <a:lstStyle>
            <a:lvl1pPr marL="0" indent="0" algn="ctr">
              <a:buNone/>
              <a:defRPr lang="ko-KR" altLang="en-US" sz="2026" dirty="0"/>
            </a:lvl1pPr>
          </a:lstStyle>
          <a:p>
            <a:pPr marL="0" lvl="0" algn="ctr"/>
            <a:r>
              <a:rPr lang="en-US" altLang="ko-KR" dirty="0"/>
              <a:t>Your Picture Here and</a:t>
            </a:r>
            <a:r>
              <a:rPr lang="ko-KR" altLang="en-US" dirty="0"/>
              <a:t> </a:t>
            </a:r>
            <a:r>
              <a:rPr lang="en-US" altLang="ko-KR" dirty="0"/>
              <a:t>Send to Back</a:t>
            </a:r>
            <a:endParaRPr lang="ko-KR" altLang="en-US" dirty="0"/>
          </a:p>
        </p:txBody>
      </p:sp>
    </p:spTree>
    <p:extLst>
      <p:ext uri="{BB962C8B-B14F-4D97-AF65-F5344CB8AC3E}">
        <p14:creationId xmlns:p14="http://schemas.microsoft.com/office/powerpoint/2010/main" val="32754641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12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5_Contents slide layout">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BE4C200A-24A8-43AD-A980-E284C50657FD}"/>
              </a:ext>
            </a:extLst>
          </p:cNvPr>
          <p:cNvSpPr>
            <a:spLocks noGrp="1"/>
          </p:cNvSpPr>
          <p:nvPr>
            <p:ph type="pic" idx="1" hasCustomPrompt="1"/>
          </p:nvPr>
        </p:nvSpPr>
        <p:spPr>
          <a:xfrm>
            <a:off x="1" y="0"/>
            <a:ext cx="6113635" cy="6858000"/>
          </a:xfrm>
          <a:custGeom>
            <a:avLst/>
            <a:gdLst>
              <a:gd name="connsiteX0" fmla="*/ 0 w 3658111"/>
              <a:gd name="connsiteY0" fmla="*/ 0 h 6858000"/>
              <a:gd name="connsiteX1" fmla="*/ 3658111 w 3658111"/>
              <a:gd name="connsiteY1" fmla="*/ 0 h 6858000"/>
              <a:gd name="connsiteX2" fmla="*/ 3658111 w 3658111"/>
              <a:gd name="connsiteY2" fmla="*/ 6858000 h 6858000"/>
              <a:gd name="connsiteX3" fmla="*/ 0 w 3658111"/>
              <a:gd name="connsiteY3" fmla="*/ 6858000 h 6858000"/>
              <a:gd name="connsiteX4" fmla="*/ 0 w 3658111"/>
              <a:gd name="connsiteY4" fmla="*/ 0 h 6858000"/>
              <a:gd name="connsiteX0" fmla="*/ 0 w 6113634"/>
              <a:gd name="connsiteY0" fmla="*/ 0 h 6878548"/>
              <a:gd name="connsiteX1" fmla="*/ 3658111 w 6113634"/>
              <a:gd name="connsiteY1" fmla="*/ 0 h 6878548"/>
              <a:gd name="connsiteX2" fmla="*/ 6113634 w 6113634"/>
              <a:gd name="connsiteY2" fmla="*/ 6878548 h 6878548"/>
              <a:gd name="connsiteX3" fmla="*/ 0 w 6113634"/>
              <a:gd name="connsiteY3" fmla="*/ 6858000 h 6878548"/>
              <a:gd name="connsiteX4" fmla="*/ 0 w 6113634"/>
              <a:gd name="connsiteY4" fmla="*/ 0 h 6878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3634" h="6878548">
                <a:moveTo>
                  <a:pt x="0" y="0"/>
                </a:moveTo>
                <a:lnTo>
                  <a:pt x="3658111" y="0"/>
                </a:lnTo>
                <a:lnTo>
                  <a:pt x="6113634" y="6878548"/>
                </a:lnTo>
                <a:lnTo>
                  <a:pt x="0" y="6858000"/>
                </a:lnTo>
                <a:lnTo>
                  <a:pt x="0" y="0"/>
                </a:lnTo>
                <a:close/>
              </a:path>
            </a:pathLst>
          </a:custGeom>
          <a:solidFill>
            <a:schemeClr val="bg1">
              <a:lumMod val="95000"/>
            </a:schemeClr>
          </a:solidFill>
          <a:ln w="50800">
            <a:noFill/>
          </a:ln>
          <a:effectLst>
            <a:outerShdw blurRad="50800" dist="38100" algn="l" rotWithShape="0">
              <a:prstClr val="black">
                <a:alpha val="40000"/>
              </a:prstClr>
            </a:outerShdw>
          </a:effectLst>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5823759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6_Contents slide layout">
    <p:spTree>
      <p:nvGrpSpPr>
        <p:cNvPr id="1" name=""/>
        <p:cNvGrpSpPr/>
        <p:nvPr/>
      </p:nvGrpSpPr>
      <p:grpSpPr>
        <a:xfrm>
          <a:off x="0" y="0"/>
          <a:ext cx="0" cy="0"/>
          <a:chOff x="0" y="0"/>
          <a:chExt cx="0" cy="0"/>
        </a:xfrm>
      </p:grpSpPr>
      <p:sp>
        <p:nvSpPr>
          <p:cNvPr id="13" name="Picture Placeholder 12">
            <a:extLst>
              <a:ext uri="{FF2B5EF4-FFF2-40B4-BE49-F238E27FC236}">
                <a16:creationId xmlns="" xmlns:a16="http://schemas.microsoft.com/office/drawing/2014/main" id="{7D5CD35A-2A51-47DD-8590-C25AD44DBD7D}"/>
              </a:ext>
            </a:extLst>
          </p:cNvPr>
          <p:cNvSpPr>
            <a:spLocks noGrp="1"/>
          </p:cNvSpPr>
          <p:nvPr>
            <p:ph type="pic" idx="1" hasCustomPrompt="1"/>
          </p:nvPr>
        </p:nvSpPr>
        <p:spPr>
          <a:xfrm>
            <a:off x="-1" y="5"/>
            <a:ext cx="9258300" cy="5640313"/>
          </a:xfrm>
          <a:custGeom>
            <a:avLst/>
            <a:gdLst>
              <a:gd name="connsiteX0" fmla="*/ 0 w 9258300"/>
              <a:gd name="connsiteY0" fmla="*/ 0 h 5640313"/>
              <a:gd name="connsiteX1" fmla="*/ 7013091 w 9258300"/>
              <a:gd name="connsiteY1" fmla="*/ 0 h 5640313"/>
              <a:gd name="connsiteX2" fmla="*/ 7324470 w 9258300"/>
              <a:gd name="connsiteY2" fmla="*/ 37023 h 5640313"/>
              <a:gd name="connsiteX3" fmla="*/ 8868075 w 9258300"/>
              <a:gd name="connsiteY3" fmla="*/ 500361 h 5640313"/>
              <a:gd name="connsiteX4" fmla="*/ 8997708 w 9258300"/>
              <a:gd name="connsiteY4" fmla="*/ 601188 h 5640313"/>
              <a:gd name="connsiteX5" fmla="*/ 9172240 w 9258300"/>
              <a:gd name="connsiteY5" fmla="*/ 811026 h 5640313"/>
              <a:gd name="connsiteX6" fmla="*/ 9227368 w 9258300"/>
              <a:gd name="connsiteY6" fmla="*/ 921522 h 5640313"/>
              <a:gd name="connsiteX7" fmla="*/ 9258300 w 9258300"/>
              <a:gd name="connsiteY7" fmla="*/ 1095376 h 5640313"/>
              <a:gd name="connsiteX8" fmla="*/ 383700 w 9258300"/>
              <a:gd name="connsiteY8" fmla="*/ 5404804 h 5640313"/>
              <a:gd name="connsiteX9" fmla="*/ 0 w 9258300"/>
              <a:gd name="connsiteY9" fmla="*/ 5640313 h 5640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58300" h="5640313">
                <a:moveTo>
                  <a:pt x="0" y="0"/>
                </a:moveTo>
                <a:lnTo>
                  <a:pt x="7013091" y="0"/>
                </a:lnTo>
                <a:lnTo>
                  <a:pt x="7324470" y="37023"/>
                </a:lnTo>
                <a:cubicBezTo>
                  <a:pt x="7947501" y="121817"/>
                  <a:pt x="8511930" y="266553"/>
                  <a:pt x="8868075" y="500361"/>
                </a:cubicBezTo>
                <a:lnTo>
                  <a:pt x="8997708" y="601188"/>
                </a:lnTo>
                <a:lnTo>
                  <a:pt x="9172240" y="811026"/>
                </a:lnTo>
                <a:lnTo>
                  <a:pt x="9227368" y="921522"/>
                </a:lnTo>
                <a:cubicBezTo>
                  <a:pt x="9245774" y="976549"/>
                  <a:pt x="9256316" y="1034456"/>
                  <a:pt x="9258300" y="1095376"/>
                </a:cubicBezTo>
                <a:cubicBezTo>
                  <a:pt x="9258299" y="2714776"/>
                  <a:pt x="4656211" y="2868181"/>
                  <a:pt x="383700" y="5404804"/>
                </a:cubicBezTo>
                <a:lnTo>
                  <a:pt x="0" y="5640313"/>
                </a:lnTo>
                <a:close/>
              </a:path>
            </a:pathLst>
          </a:custGeom>
          <a:solidFill>
            <a:schemeClr val="bg1">
              <a:lumMod val="95000"/>
            </a:schemeClr>
          </a:solidFill>
          <a:ln w="50800">
            <a:noFill/>
          </a:ln>
          <a:effectLst>
            <a:outerShdw blurRad="50800" dist="38100" algn="l" rotWithShape="0">
              <a:prstClr val="black">
                <a:alpha val="40000"/>
              </a:prstClr>
            </a:outerShdw>
          </a:effectLst>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410050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7_Contents slide layout">
    <p:spTree>
      <p:nvGrpSpPr>
        <p:cNvPr id="1" name=""/>
        <p:cNvGrpSpPr/>
        <p:nvPr/>
      </p:nvGrpSpPr>
      <p:grpSpPr>
        <a:xfrm>
          <a:off x="0" y="0"/>
          <a:ext cx="0" cy="0"/>
          <a:chOff x="0" y="0"/>
          <a:chExt cx="0" cy="0"/>
        </a:xfrm>
      </p:grpSpPr>
      <p:sp>
        <p:nvSpPr>
          <p:cNvPr id="2" name="그림 개체 틀 3">
            <a:extLst>
              <a:ext uri="{FF2B5EF4-FFF2-40B4-BE49-F238E27FC236}">
                <a16:creationId xmlns="" xmlns:a16="http://schemas.microsoft.com/office/drawing/2014/main" id="{85E82A15-1989-4CB4-94AD-099C5BEDB3EA}"/>
              </a:ext>
            </a:extLst>
          </p:cNvPr>
          <p:cNvSpPr>
            <a:spLocks noGrp="1"/>
          </p:cNvSpPr>
          <p:nvPr>
            <p:ph type="pic" idx="1" hasCustomPrompt="1"/>
          </p:nvPr>
        </p:nvSpPr>
        <p:spPr>
          <a:xfrm>
            <a:off x="5344565" y="130767"/>
            <a:ext cx="6758507" cy="6596468"/>
          </a:xfrm>
          <a:custGeom>
            <a:avLst/>
            <a:gdLst>
              <a:gd name="connsiteX0" fmla="*/ 4271471 w 6758506"/>
              <a:gd name="connsiteY0" fmla="*/ 0 h 6596467"/>
              <a:gd name="connsiteX1" fmla="*/ 4351667 w 6758506"/>
              <a:gd name="connsiteY1" fmla="*/ 113994 h 6596467"/>
              <a:gd name="connsiteX2" fmla="*/ 4275691 w 6758506"/>
              <a:gd name="connsiteY2" fmla="*/ 417977 h 6596467"/>
              <a:gd name="connsiteX3" fmla="*/ 4225042 w 6758506"/>
              <a:gd name="connsiteY3" fmla="*/ 451753 h 6596467"/>
              <a:gd name="connsiteX4" fmla="*/ 4212379 w 6758506"/>
              <a:gd name="connsiteY4" fmla="*/ 396867 h 6596467"/>
              <a:gd name="connsiteX5" fmla="*/ 4220821 w 6758506"/>
              <a:gd name="connsiteY5" fmla="*/ 337759 h 6596467"/>
              <a:gd name="connsiteX6" fmla="*/ 4106859 w 6758506"/>
              <a:gd name="connsiteY6" fmla="*/ 557302 h 6596467"/>
              <a:gd name="connsiteX7" fmla="*/ 4165949 w 6758506"/>
              <a:gd name="connsiteY7" fmla="*/ 481307 h 6596467"/>
              <a:gd name="connsiteX8" fmla="*/ 4195495 w 6758506"/>
              <a:gd name="connsiteY8" fmla="*/ 464419 h 6596467"/>
              <a:gd name="connsiteX9" fmla="*/ 4229262 w 6758506"/>
              <a:gd name="connsiteY9" fmla="*/ 493972 h 6596467"/>
              <a:gd name="connsiteX10" fmla="*/ 4208158 w 6758506"/>
              <a:gd name="connsiteY10" fmla="*/ 515083 h 6596467"/>
              <a:gd name="connsiteX11" fmla="*/ 4191275 w 6758506"/>
              <a:gd name="connsiteY11" fmla="*/ 553079 h 6596467"/>
              <a:gd name="connsiteX12" fmla="*/ 4195495 w 6758506"/>
              <a:gd name="connsiteY12" fmla="*/ 650185 h 6596467"/>
              <a:gd name="connsiteX13" fmla="*/ 4161729 w 6758506"/>
              <a:gd name="connsiteY13" fmla="*/ 667074 h 6596467"/>
              <a:gd name="connsiteX14" fmla="*/ 4140625 w 6758506"/>
              <a:gd name="connsiteY14" fmla="*/ 688184 h 6596467"/>
              <a:gd name="connsiteX15" fmla="*/ 4187055 w 6758506"/>
              <a:gd name="connsiteY15" fmla="*/ 789510 h 6596467"/>
              <a:gd name="connsiteX16" fmla="*/ 4195495 w 6758506"/>
              <a:gd name="connsiteY16" fmla="*/ 793733 h 6596467"/>
              <a:gd name="connsiteX17" fmla="*/ 4199718 w 6758506"/>
              <a:gd name="connsiteY17" fmla="*/ 747291 h 6596467"/>
              <a:gd name="connsiteX18" fmla="*/ 4220821 w 6758506"/>
              <a:gd name="connsiteY18" fmla="*/ 721960 h 6596467"/>
              <a:gd name="connsiteX19" fmla="*/ 4237705 w 6758506"/>
              <a:gd name="connsiteY19" fmla="*/ 743069 h 6596467"/>
              <a:gd name="connsiteX20" fmla="*/ 4220821 w 6758506"/>
              <a:gd name="connsiteY20" fmla="*/ 903504 h 6596467"/>
              <a:gd name="connsiteX21" fmla="*/ 4330561 w 6758506"/>
              <a:gd name="connsiteY21" fmla="*/ 810621 h 6596467"/>
              <a:gd name="connsiteX22" fmla="*/ 4339004 w 6758506"/>
              <a:gd name="connsiteY22" fmla="*/ 785290 h 6596467"/>
              <a:gd name="connsiteX23" fmla="*/ 4385434 w 6758506"/>
              <a:gd name="connsiteY23" fmla="*/ 675519 h 6596467"/>
              <a:gd name="connsiteX24" fmla="*/ 4562707 w 6758506"/>
              <a:gd name="connsiteY24" fmla="*/ 531971 h 6596467"/>
              <a:gd name="connsiteX25" fmla="*/ 4626019 w 6758506"/>
              <a:gd name="connsiteY25" fmla="*/ 548859 h 6596467"/>
              <a:gd name="connsiteX26" fmla="*/ 4672449 w 6758506"/>
              <a:gd name="connsiteY26" fmla="*/ 709292 h 6596467"/>
              <a:gd name="connsiteX27" fmla="*/ 4710435 w 6758506"/>
              <a:gd name="connsiteY27" fmla="*/ 781068 h 6596467"/>
              <a:gd name="connsiteX28" fmla="*/ 4718878 w 6758506"/>
              <a:gd name="connsiteY28" fmla="*/ 882396 h 6596467"/>
              <a:gd name="connsiteX29" fmla="*/ 4710435 w 6758506"/>
              <a:gd name="connsiteY29" fmla="*/ 962611 h 6596467"/>
              <a:gd name="connsiteX30" fmla="*/ 4799074 w 6758506"/>
              <a:gd name="connsiteY30" fmla="*/ 941503 h 6596467"/>
              <a:gd name="connsiteX31" fmla="*/ 4997451 w 6758506"/>
              <a:gd name="connsiteY31" fmla="*/ 793733 h 6596467"/>
              <a:gd name="connsiteX32" fmla="*/ 5048100 w 6758506"/>
              <a:gd name="connsiteY32" fmla="*/ 810621 h 6596467"/>
              <a:gd name="connsiteX33" fmla="*/ 5064983 w 6758506"/>
              <a:gd name="connsiteY33" fmla="*/ 835952 h 6596467"/>
              <a:gd name="connsiteX34" fmla="*/ 5073427 w 6758506"/>
              <a:gd name="connsiteY34" fmla="*/ 954169 h 6596467"/>
              <a:gd name="connsiteX35" fmla="*/ 4887711 w 6758506"/>
              <a:gd name="connsiteY35" fmla="*/ 1063940 h 6596467"/>
              <a:gd name="connsiteX36" fmla="*/ 4862385 w 6758506"/>
              <a:gd name="connsiteY36" fmla="*/ 1101939 h 6596467"/>
              <a:gd name="connsiteX37" fmla="*/ 4790631 w 6758506"/>
              <a:gd name="connsiteY37" fmla="*/ 1131492 h 6596467"/>
              <a:gd name="connsiteX38" fmla="*/ 4756865 w 6758506"/>
              <a:gd name="connsiteY38" fmla="*/ 1131492 h 6596467"/>
              <a:gd name="connsiteX39" fmla="*/ 4761085 w 6758506"/>
              <a:gd name="connsiteY39" fmla="*/ 1161046 h 6596467"/>
              <a:gd name="connsiteX40" fmla="*/ 4756865 w 6758506"/>
              <a:gd name="connsiteY40" fmla="*/ 1199045 h 6596467"/>
              <a:gd name="connsiteX41" fmla="*/ 4765305 w 6758506"/>
              <a:gd name="connsiteY41" fmla="*/ 1237041 h 6596467"/>
              <a:gd name="connsiteX42" fmla="*/ 4697772 w 6758506"/>
              <a:gd name="connsiteY42" fmla="*/ 1304593 h 6596467"/>
              <a:gd name="connsiteX43" fmla="*/ 4693552 w 6758506"/>
              <a:gd name="connsiteY43" fmla="*/ 1359480 h 6596467"/>
              <a:gd name="connsiteX44" fmla="*/ 4773748 w 6758506"/>
              <a:gd name="connsiteY44" fmla="*/ 1372146 h 6596467"/>
              <a:gd name="connsiteX45" fmla="*/ 4866607 w 6758506"/>
              <a:gd name="connsiteY45" fmla="*/ 1308816 h 6596467"/>
              <a:gd name="connsiteX46" fmla="*/ 4997451 w 6758506"/>
              <a:gd name="connsiteY46" fmla="*/ 1177934 h 6596467"/>
              <a:gd name="connsiteX47" fmla="*/ 5170505 w 6758506"/>
              <a:gd name="connsiteY47" fmla="*/ 1025944 h 6596467"/>
              <a:gd name="connsiteX48" fmla="*/ 5208493 w 6758506"/>
              <a:gd name="connsiteY48" fmla="*/ 1017498 h 6596467"/>
              <a:gd name="connsiteX49" fmla="*/ 5242259 w 6758506"/>
              <a:gd name="connsiteY49" fmla="*/ 979500 h 6596467"/>
              <a:gd name="connsiteX50" fmla="*/ 5259142 w 6758506"/>
              <a:gd name="connsiteY50" fmla="*/ 954169 h 6596467"/>
              <a:gd name="connsiteX51" fmla="*/ 5440637 w 6758506"/>
              <a:gd name="connsiteY51" fmla="*/ 810621 h 6596467"/>
              <a:gd name="connsiteX52" fmla="*/ 5693886 w 6758506"/>
              <a:gd name="connsiteY52" fmla="*/ 595301 h 6596467"/>
              <a:gd name="connsiteX53" fmla="*/ 5740315 w 6758506"/>
              <a:gd name="connsiteY53" fmla="*/ 565745 h 6596467"/>
              <a:gd name="connsiteX54" fmla="*/ 5778303 w 6758506"/>
              <a:gd name="connsiteY54" fmla="*/ 620632 h 6596467"/>
              <a:gd name="connsiteX55" fmla="*/ 5795185 w 6758506"/>
              <a:gd name="connsiteY55" fmla="*/ 751514 h 6596467"/>
              <a:gd name="connsiteX56" fmla="*/ 5731873 w 6758506"/>
              <a:gd name="connsiteY56" fmla="*/ 848620 h 6596467"/>
              <a:gd name="connsiteX57" fmla="*/ 5698107 w 6758506"/>
              <a:gd name="connsiteY57" fmla="*/ 869728 h 6596467"/>
              <a:gd name="connsiteX58" fmla="*/ 5609470 w 6758506"/>
              <a:gd name="connsiteY58" fmla="*/ 924615 h 6596467"/>
              <a:gd name="connsiteX59" fmla="*/ 5605249 w 6758506"/>
              <a:gd name="connsiteY59" fmla="*/ 979500 h 6596467"/>
              <a:gd name="connsiteX60" fmla="*/ 5609470 w 6758506"/>
              <a:gd name="connsiteY60" fmla="*/ 1009055 h 6596467"/>
              <a:gd name="connsiteX61" fmla="*/ 5575703 w 6758506"/>
              <a:gd name="connsiteY61" fmla="*/ 1004833 h 6596467"/>
              <a:gd name="connsiteX62" fmla="*/ 5512391 w 6758506"/>
              <a:gd name="connsiteY62" fmla="*/ 1025944 h 6596467"/>
              <a:gd name="connsiteX63" fmla="*/ 5373105 w 6758506"/>
              <a:gd name="connsiteY63" fmla="*/ 1232818 h 6596467"/>
              <a:gd name="connsiteX64" fmla="*/ 5322455 w 6758506"/>
              <a:gd name="connsiteY64" fmla="*/ 1329924 h 6596467"/>
              <a:gd name="connsiteX65" fmla="*/ 5330895 w 6758506"/>
              <a:gd name="connsiteY65" fmla="*/ 1351035 h 6596467"/>
              <a:gd name="connsiteX66" fmla="*/ 5381545 w 6758506"/>
              <a:gd name="connsiteY66" fmla="*/ 1359480 h 6596467"/>
              <a:gd name="connsiteX67" fmla="*/ 5402651 w 6758506"/>
              <a:gd name="connsiteY67" fmla="*/ 1329924 h 6596467"/>
              <a:gd name="connsiteX68" fmla="*/ 5427975 w 6758506"/>
              <a:gd name="connsiteY68" fmla="*/ 1275040 h 6596467"/>
              <a:gd name="connsiteX69" fmla="*/ 5601029 w 6758506"/>
              <a:gd name="connsiteY69" fmla="*/ 1131492 h 6596467"/>
              <a:gd name="connsiteX70" fmla="*/ 5647457 w 6758506"/>
              <a:gd name="connsiteY70" fmla="*/ 1123047 h 6596467"/>
              <a:gd name="connsiteX71" fmla="*/ 5723433 w 6758506"/>
              <a:gd name="connsiteY71" fmla="*/ 1097716 h 6596467"/>
              <a:gd name="connsiteX72" fmla="*/ 5820511 w 6758506"/>
              <a:gd name="connsiteY72" fmla="*/ 1101939 h 6596467"/>
              <a:gd name="connsiteX73" fmla="*/ 5850058 w 6758506"/>
              <a:gd name="connsiteY73" fmla="*/ 1101939 h 6596467"/>
              <a:gd name="connsiteX74" fmla="*/ 5972461 w 6758506"/>
              <a:gd name="connsiteY74" fmla="*/ 996388 h 6596467"/>
              <a:gd name="connsiteX75" fmla="*/ 6213047 w 6758506"/>
              <a:gd name="connsiteY75" fmla="*/ 768402 h 6596467"/>
              <a:gd name="connsiteX76" fmla="*/ 6390322 w 6758506"/>
              <a:gd name="connsiteY76" fmla="*/ 620632 h 6596467"/>
              <a:gd name="connsiteX77" fmla="*/ 6424089 w 6758506"/>
              <a:gd name="connsiteY77" fmla="*/ 569968 h 6596467"/>
              <a:gd name="connsiteX78" fmla="*/ 6487401 w 6758506"/>
              <a:gd name="connsiteY78" fmla="*/ 527749 h 6596467"/>
              <a:gd name="connsiteX79" fmla="*/ 6512725 w 6758506"/>
              <a:gd name="connsiteY79" fmla="*/ 510861 h 6596467"/>
              <a:gd name="connsiteX80" fmla="*/ 6567597 w 6758506"/>
              <a:gd name="connsiteY80" fmla="*/ 409532 h 6596467"/>
              <a:gd name="connsiteX81" fmla="*/ 6630910 w 6758506"/>
              <a:gd name="connsiteY81" fmla="*/ 354648 h 6596467"/>
              <a:gd name="connsiteX82" fmla="*/ 6694221 w 6758506"/>
              <a:gd name="connsiteY82" fmla="*/ 384201 h 6596467"/>
              <a:gd name="connsiteX83" fmla="*/ 6706883 w 6758506"/>
              <a:gd name="connsiteY83" fmla="*/ 413755 h 6596467"/>
              <a:gd name="connsiteX84" fmla="*/ 6744870 w 6758506"/>
              <a:gd name="connsiteY84" fmla="*/ 519303 h 6596467"/>
              <a:gd name="connsiteX85" fmla="*/ 6576037 w 6758506"/>
              <a:gd name="connsiteY85" fmla="*/ 721960 h 6596467"/>
              <a:gd name="connsiteX86" fmla="*/ 6525388 w 6758506"/>
              <a:gd name="connsiteY86" fmla="*/ 768402 h 6596467"/>
              <a:gd name="connsiteX87" fmla="*/ 6343893 w 6758506"/>
              <a:gd name="connsiteY87" fmla="*/ 1021721 h 6596467"/>
              <a:gd name="connsiteX88" fmla="*/ 6293243 w 6758506"/>
              <a:gd name="connsiteY88" fmla="*/ 1165269 h 6596467"/>
              <a:gd name="connsiteX89" fmla="*/ 6267919 w 6758506"/>
              <a:gd name="connsiteY89" fmla="*/ 1224376 h 6596467"/>
              <a:gd name="connsiteX90" fmla="*/ 6263697 w 6758506"/>
              <a:gd name="connsiteY90" fmla="*/ 1245486 h 6596467"/>
              <a:gd name="connsiteX91" fmla="*/ 6284802 w 6758506"/>
              <a:gd name="connsiteY91" fmla="*/ 1245486 h 6596467"/>
              <a:gd name="connsiteX92" fmla="*/ 6436751 w 6758506"/>
              <a:gd name="connsiteY92" fmla="*/ 1110382 h 6596467"/>
              <a:gd name="connsiteX93" fmla="*/ 6618247 w 6758506"/>
              <a:gd name="connsiteY93" fmla="*/ 869728 h 6596467"/>
              <a:gd name="connsiteX94" fmla="*/ 6626687 w 6758506"/>
              <a:gd name="connsiteY94" fmla="*/ 857063 h 6596467"/>
              <a:gd name="connsiteX95" fmla="*/ 6694221 w 6758506"/>
              <a:gd name="connsiteY95" fmla="*/ 827509 h 6596467"/>
              <a:gd name="connsiteX96" fmla="*/ 6698443 w 6758506"/>
              <a:gd name="connsiteY96" fmla="*/ 903504 h 6596467"/>
              <a:gd name="connsiteX97" fmla="*/ 6639351 w 6758506"/>
              <a:gd name="connsiteY97" fmla="*/ 1000610 h 6596467"/>
              <a:gd name="connsiteX98" fmla="*/ 6491621 w 6758506"/>
              <a:gd name="connsiteY98" fmla="*/ 1220153 h 6596467"/>
              <a:gd name="connsiteX99" fmla="*/ 6487401 w 6758506"/>
              <a:gd name="connsiteY99" fmla="*/ 1300371 h 6596467"/>
              <a:gd name="connsiteX100" fmla="*/ 6525388 w 6758506"/>
              <a:gd name="connsiteY100" fmla="*/ 1367923 h 6596467"/>
              <a:gd name="connsiteX101" fmla="*/ 6533831 w 6758506"/>
              <a:gd name="connsiteY101" fmla="*/ 1422810 h 6596467"/>
              <a:gd name="connsiteX102" fmla="*/ 6495841 w 6758506"/>
              <a:gd name="connsiteY102" fmla="*/ 1435475 h 6596467"/>
              <a:gd name="connsiteX103" fmla="*/ 6457855 w 6758506"/>
              <a:gd name="connsiteY103" fmla="*/ 1431253 h 6596467"/>
              <a:gd name="connsiteX104" fmla="*/ 6466297 w 6758506"/>
              <a:gd name="connsiteY104" fmla="*/ 1439696 h 6596467"/>
              <a:gd name="connsiteX105" fmla="*/ 6457855 w 6758506"/>
              <a:gd name="connsiteY105" fmla="*/ 1557912 h 6596467"/>
              <a:gd name="connsiteX106" fmla="*/ 6394542 w 6758506"/>
              <a:gd name="connsiteY106" fmla="*/ 1587466 h 6596467"/>
              <a:gd name="connsiteX107" fmla="*/ 6369219 w 6758506"/>
              <a:gd name="connsiteY107" fmla="*/ 1739458 h 6596467"/>
              <a:gd name="connsiteX108" fmla="*/ 6364998 w 6758506"/>
              <a:gd name="connsiteY108" fmla="*/ 1794343 h 6596467"/>
              <a:gd name="connsiteX109" fmla="*/ 6386101 w 6758506"/>
              <a:gd name="connsiteY109" fmla="*/ 1836562 h 6596467"/>
              <a:gd name="connsiteX110" fmla="*/ 6449415 w 6758506"/>
              <a:gd name="connsiteY110" fmla="*/ 1760567 h 6596467"/>
              <a:gd name="connsiteX111" fmla="*/ 6457855 w 6758506"/>
              <a:gd name="connsiteY111" fmla="*/ 1709903 h 6596467"/>
              <a:gd name="connsiteX112" fmla="*/ 6462075 w 6758506"/>
              <a:gd name="connsiteY112" fmla="*/ 1650796 h 6596467"/>
              <a:gd name="connsiteX113" fmla="*/ 6462075 w 6758506"/>
              <a:gd name="connsiteY113" fmla="*/ 1629685 h 6596467"/>
              <a:gd name="connsiteX114" fmla="*/ 6550714 w 6758506"/>
              <a:gd name="connsiteY114" fmla="*/ 1646573 h 6596467"/>
              <a:gd name="connsiteX115" fmla="*/ 6550714 w 6758506"/>
              <a:gd name="connsiteY115" fmla="*/ 1684572 h 6596467"/>
              <a:gd name="connsiteX116" fmla="*/ 6529608 w 6758506"/>
              <a:gd name="connsiteY116" fmla="*/ 1785900 h 6596467"/>
              <a:gd name="connsiteX117" fmla="*/ 6525388 w 6758506"/>
              <a:gd name="connsiteY117" fmla="*/ 1802788 h 6596467"/>
              <a:gd name="connsiteX118" fmla="*/ 6428309 w 6758506"/>
              <a:gd name="connsiteY118" fmla="*/ 2001220 h 6596467"/>
              <a:gd name="connsiteX119" fmla="*/ 6398765 w 6758506"/>
              <a:gd name="connsiteY119" fmla="*/ 2043439 h 6596467"/>
              <a:gd name="connsiteX120" fmla="*/ 6314346 w 6758506"/>
              <a:gd name="connsiteY120" fmla="*/ 2165879 h 6596467"/>
              <a:gd name="connsiteX121" fmla="*/ 6297463 w 6758506"/>
              <a:gd name="connsiteY121" fmla="*/ 2199655 h 6596467"/>
              <a:gd name="connsiteX122" fmla="*/ 6263697 w 6758506"/>
              <a:gd name="connsiteY122" fmla="*/ 2275650 h 6596467"/>
              <a:gd name="connsiteX123" fmla="*/ 6314346 w 6758506"/>
              <a:gd name="connsiteY123" fmla="*/ 2368533 h 6596467"/>
              <a:gd name="connsiteX124" fmla="*/ 6331229 w 6758506"/>
              <a:gd name="connsiteY124" fmla="*/ 2499415 h 6596467"/>
              <a:gd name="connsiteX125" fmla="*/ 6073761 w 6758506"/>
              <a:gd name="connsiteY125" fmla="*/ 2870948 h 6596467"/>
              <a:gd name="connsiteX126" fmla="*/ 5972461 w 6758506"/>
              <a:gd name="connsiteY126" fmla="*/ 2989165 h 6596467"/>
              <a:gd name="connsiteX127" fmla="*/ 5871161 w 6758506"/>
              <a:gd name="connsiteY127" fmla="*/ 3060938 h 6596467"/>
              <a:gd name="connsiteX128" fmla="*/ 5837395 w 6758506"/>
              <a:gd name="connsiteY128" fmla="*/ 3103159 h 6596467"/>
              <a:gd name="connsiteX129" fmla="*/ 5719213 w 6758506"/>
              <a:gd name="connsiteY129" fmla="*/ 3322702 h 6596467"/>
              <a:gd name="connsiteX130" fmla="*/ 5812069 w 6758506"/>
              <a:gd name="connsiteY130" fmla="*/ 3339590 h 6596467"/>
              <a:gd name="connsiteX131" fmla="*/ 5850058 w 6758506"/>
              <a:gd name="connsiteY131" fmla="*/ 3326924 h 6596467"/>
              <a:gd name="connsiteX132" fmla="*/ 5947135 w 6758506"/>
              <a:gd name="connsiteY132" fmla="*/ 3145378 h 6596467"/>
              <a:gd name="connsiteX133" fmla="*/ 6052657 w 6758506"/>
              <a:gd name="connsiteY133" fmla="*/ 3044049 h 6596467"/>
              <a:gd name="connsiteX134" fmla="*/ 6103307 w 6758506"/>
              <a:gd name="connsiteY134" fmla="*/ 2989165 h 6596467"/>
              <a:gd name="connsiteX135" fmla="*/ 6246813 w 6758506"/>
              <a:gd name="connsiteY135" fmla="*/ 2723181 h 6596467"/>
              <a:gd name="connsiteX136" fmla="*/ 6305905 w 6758506"/>
              <a:gd name="connsiteY136" fmla="*/ 2672516 h 6596467"/>
              <a:gd name="connsiteX137" fmla="*/ 6289023 w 6758506"/>
              <a:gd name="connsiteY137" fmla="*/ 2820287 h 6596467"/>
              <a:gd name="connsiteX138" fmla="*/ 6221489 w 6758506"/>
              <a:gd name="connsiteY138" fmla="*/ 3022941 h 6596467"/>
              <a:gd name="connsiteX139" fmla="*/ 6141293 w 6758506"/>
              <a:gd name="connsiteY139" fmla="*/ 3141155 h 6596467"/>
              <a:gd name="connsiteX140" fmla="*/ 6006227 w 6758506"/>
              <a:gd name="connsiteY140" fmla="*/ 3301591 h 6596467"/>
              <a:gd name="connsiteX141" fmla="*/ 5989344 w 6758506"/>
              <a:gd name="connsiteY141" fmla="*/ 3322702 h 6596467"/>
              <a:gd name="connsiteX142" fmla="*/ 5904928 w 6758506"/>
              <a:gd name="connsiteY142" fmla="*/ 3424028 h 6596467"/>
              <a:gd name="connsiteX143" fmla="*/ 5803629 w 6758506"/>
              <a:gd name="connsiteY143" fmla="*/ 3525356 h 6596467"/>
              <a:gd name="connsiteX144" fmla="*/ 5799409 w 6758506"/>
              <a:gd name="connsiteY144" fmla="*/ 3546467 h 6596467"/>
              <a:gd name="connsiteX145" fmla="*/ 5765642 w 6758506"/>
              <a:gd name="connsiteY145" fmla="*/ 3567575 h 6596467"/>
              <a:gd name="connsiteX146" fmla="*/ 5710769 w 6758506"/>
              <a:gd name="connsiteY146" fmla="*/ 3567575 h 6596467"/>
              <a:gd name="connsiteX147" fmla="*/ 5622133 w 6758506"/>
              <a:gd name="connsiteY147" fmla="*/ 3647793 h 6596467"/>
              <a:gd name="connsiteX148" fmla="*/ 5609470 w 6758506"/>
              <a:gd name="connsiteY148" fmla="*/ 3681569 h 6596467"/>
              <a:gd name="connsiteX149" fmla="*/ 5571483 w 6758506"/>
              <a:gd name="connsiteY149" fmla="*/ 3740679 h 6596467"/>
              <a:gd name="connsiteX150" fmla="*/ 5516613 w 6758506"/>
              <a:gd name="connsiteY150" fmla="*/ 3787120 h 6596467"/>
              <a:gd name="connsiteX151" fmla="*/ 5516613 w 6758506"/>
              <a:gd name="connsiteY151" fmla="*/ 3863116 h 6596467"/>
              <a:gd name="connsiteX152" fmla="*/ 5503951 w 6758506"/>
              <a:gd name="connsiteY152" fmla="*/ 3896892 h 6596467"/>
              <a:gd name="connsiteX153" fmla="*/ 5436417 w 6758506"/>
              <a:gd name="connsiteY153" fmla="*/ 3968664 h 6596467"/>
              <a:gd name="connsiteX154" fmla="*/ 5402651 w 6758506"/>
              <a:gd name="connsiteY154" fmla="*/ 3968664 h 6596467"/>
              <a:gd name="connsiteX155" fmla="*/ 5309791 w 6758506"/>
              <a:gd name="connsiteY155" fmla="*/ 3905335 h 6596467"/>
              <a:gd name="connsiteX156" fmla="*/ 5259142 w 6758506"/>
              <a:gd name="connsiteY156" fmla="*/ 3888446 h 6596467"/>
              <a:gd name="connsiteX157" fmla="*/ 5242259 w 6758506"/>
              <a:gd name="connsiteY157" fmla="*/ 3930668 h 6596467"/>
              <a:gd name="connsiteX158" fmla="*/ 5208493 w 6758506"/>
              <a:gd name="connsiteY158" fmla="*/ 3981330 h 6596467"/>
              <a:gd name="connsiteX159" fmla="*/ 5026997 w 6758506"/>
              <a:gd name="connsiteY159" fmla="*/ 4162876 h 6596467"/>
              <a:gd name="connsiteX160" fmla="*/ 4955243 w 6758506"/>
              <a:gd name="connsiteY160" fmla="*/ 4243094 h 6596467"/>
              <a:gd name="connsiteX161" fmla="*/ 4845501 w 6758506"/>
              <a:gd name="connsiteY161" fmla="*/ 4331755 h 6596467"/>
              <a:gd name="connsiteX162" fmla="*/ 4701995 w 6758506"/>
              <a:gd name="connsiteY162" fmla="*/ 4449971 h 6596467"/>
              <a:gd name="connsiteX163" fmla="*/ 4642903 w 6758506"/>
              <a:gd name="connsiteY163" fmla="*/ 4513301 h 6596467"/>
              <a:gd name="connsiteX164" fmla="*/ 4398094 w 6758506"/>
              <a:gd name="connsiteY164" fmla="*/ 4737066 h 6596467"/>
              <a:gd name="connsiteX165" fmla="*/ 4385434 w 6758506"/>
              <a:gd name="connsiteY165" fmla="*/ 4758175 h 6596467"/>
              <a:gd name="connsiteX166" fmla="*/ 4360108 w 6758506"/>
              <a:gd name="connsiteY166" fmla="*/ 4838392 h 6596467"/>
              <a:gd name="connsiteX167" fmla="*/ 4246145 w 6758506"/>
              <a:gd name="connsiteY167" fmla="*/ 5007273 h 6596467"/>
              <a:gd name="connsiteX168" fmla="*/ 4174392 w 6758506"/>
              <a:gd name="connsiteY168" fmla="*/ 5074823 h 6596467"/>
              <a:gd name="connsiteX169" fmla="*/ 4149066 w 6758506"/>
              <a:gd name="connsiteY169" fmla="*/ 5104379 h 6596467"/>
              <a:gd name="connsiteX170" fmla="*/ 4051989 w 6758506"/>
              <a:gd name="connsiteY170" fmla="*/ 5188817 h 6596467"/>
              <a:gd name="connsiteX171" fmla="*/ 4026663 w 6758506"/>
              <a:gd name="connsiteY171" fmla="*/ 5197262 h 6596467"/>
              <a:gd name="connsiteX172" fmla="*/ 4026663 w 6758506"/>
              <a:gd name="connsiteY172" fmla="*/ 5218371 h 6596467"/>
              <a:gd name="connsiteX173" fmla="*/ 4039326 w 6758506"/>
              <a:gd name="connsiteY173" fmla="*/ 5290146 h 6596467"/>
              <a:gd name="connsiteX174" fmla="*/ 4001339 w 6758506"/>
              <a:gd name="connsiteY174" fmla="*/ 5437916 h 6596467"/>
              <a:gd name="connsiteX175" fmla="*/ 3946467 w 6758506"/>
              <a:gd name="connsiteY175" fmla="*/ 5497023 h 6596467"/>
              <a:gd name="connsiteX176" fmla="*/ 3866271 w 6758506"/>
              <a:gd name="connsiteY176" fmla="*/ 5573018 h 6596467"/>
              <a:gd name="connsiteX177" fmla="*/ 3815621 w 6758506"/>
              <a:gd name="connsiteY177" fmla="*/ 5602572 h 6596467"/>
              <a:gd name="connsiteX178" fmla="*/ 3786077 w 6758506"/>
              <a:gd name="connsiteY178" fmla="*/ 5653236 h 6596467"/>
              <a:gd name="connsiteX179" fmla="*/ 3735427 w 6758506"/>
              <a:gd name="connsiteY179" fmla="*/ 5699678 h 6596467"/>
              <a:gd name="connsiteX180" fmla="*/ 3731205 w 6758506"/>
              <a:gd name="connsiteY180" fmla="*/ 5703900 h 6596467"/>
              <a:gd name="connsiteX181" fmla="*/ 3553932 w 6758506"/>
              <a:gd name="connsiteY181" fmla="*/ 5830560 h 6596467"/>
              <a:gd name="connsiteX182" fmla="*/ 3528606 w 6758506"/>
              <a:gd name="connsiteY182" fmla="*/ 5931886 h 6596467"/>
              <a:gd name="connsiteX183" fmla="*/ 3507502 w 6758506"/>
              <a:gd name="connsiteY183" fmla="*/ 5990995 h 6596467"/>
              <a:gd name="connsiteX184" fmla="*/ 3363994 w 6758506"/>
              <a:gd name="connsiteY184" fmla="*/ 6138763 h 6596467"/>
              <a:gd name="connsiteX185" fmla="*/ 3300681 w 6758506"/>
              <a:gd name="connsiteY185" fmla="*/ 6223203 h 6596467"/>
              <a:gd name="connsiteX186" fmla="*/ 3212044 w 6758506"/>
              <a:gd name="connsiteY186" fmla="*/ 6290756 h 6596467"/>
              <a:gd name="connsiteX187" fmla="*/ 3026329 w 6758506"/>
              <a:gd name="connsiteY187" fmla="*/ 6417415 h 6596467"/>
              <a:gd name="connsiteX188" fmla="*/ 2878600 w 6758506"/>
              <a:gd name="connsiteY188" fmla="*/ 6489188 h 6596467"/>
              <a:gd name="connsiteX189" fmla="*/ 2802626 w 6758506"/>
              <a:gd name="connsiteY189" fmla="*/ 6408970 h 6596467"/>
              <a:gd name="connsiteX190" fmla="*/ 2756197 w 6758506"/>
              <a:gd name="connsiteY190" fmla="*/ 6362528 h 6596467"/>
              <a:gd name="connsiteX191" fmla="*/ 2781520 w 6758506"/>
              <a:gd name="connsiteY191" fmla="*/ 6328752 h 6596467"/>
              <a:gd name="connsiteX192" fmla="*/ 2794183 w 6758506"/>
              <a:gd name="connsiteY192" fmla="*/ 6307644 h 6596467"/>
              <a:gd name="connsiteX193" fmla="*/ 2789963 w 6758506"/>
              <a:gd name="connsiteY193" fmla="*/ 6168319 h 6596467"/>
              <a:gd name="connsiteX194" fmla="*/ 2785743 w 6758506"/>
              <a:gd name="connsiteY194" fmla="*/ 6138763 h 6596467"/>
              <a:gd name="connsiteX195" fmla="*/ 2726650 w 6758506"/>
              <a:gd name="connsiteY195" fmla="*/ 6142986 h 6596467"/>
              <a:gd name="connsiteX196" fmla="*/ 2709767 w 6758506"/>
              <a:gd name="connsiteY196" fmla="*/ 6003661 h 6596467"/>
              <a:gd name="connsiteX197" fmla="*/ 2811067 w 6758506"/>
              <a:gd name="connsiteY197" fmla="*/ 5822114 h 6596467"/>
              <a:gd name="connsiteX198" fmla="*/ 2815287 w 6758506"/>
              <a:gd name="connsiteY198" fmla="*/ 5775673 h 6596467"/>
              <a:gd name="connsiteX199" fmla="*/ 2751976 w 6758506"/>
              <a:gd name="connsiteY199" fmla="*/ 5775673 h 6596467"/>
              <a:gd name="connsiteX200" fmla="*/ 2688664 w 6758506"/>
              <a:gd name="connsiteY200" fmla="*/ 5847448 h 6596467"/>
              <a:gd name="connsiteX201" fmla="*/ 2562038 w 6758506"/>
              <a:gd name="connsiteY201" fmla="*/ 5999438 h 6596467"/>
              <a:gd name="connsiteX202" fmla="*/ 2549375 w 6758506"/>
              <a:gd name="connsiteY202" fmla="*/ 6012104 h 6596467"/>
              <a:gd name="connsiteX203" fmla="*/ 2448076 w 6758506"/>
              <a:gd name="connsiteY203" fmla="*/ 6096544 h 6596467"/>
              <a:gd name="connsiteX204" fmla="*/ 2076644 w 6758506"/>
              <a:gd name="connsiteY204" fmla="*/ 6573628 h 6596467"/>
              <a:gd name="connsiteX205" fmla="*/ 2030215 w 6758506"/>
              <a:gd name="connsiteY205" fmla="*/ 6590516 h 6596467"/>
              <a:gd name="connsiteX206" fmla="*/ 2017552 w 6758506"/>
              <a:gd name="connsiteY206" fmla="*/ 6548297 h 6596467"/>
              <a:gd name="connsiteX207" fmla="*/ 2038658 w 6758506"/>
              <a:gd name="connsiteY207" fmla="*/ 6430081 h 6596467"/>
              <a:gd name="connsiteX208" fmla="*/ 2085085 w 6758506"/>
              <a:gd name="connsiteY208" fmla="*/ 6307644 h 6596467"/>
              <a:gd name="connsiteX209" fmla="*/ 2144177 w 6758506"/>
              <a:gd name="connsiteY209" fmla="*/ 6193650 h 6596467"/>
              <a:gd name="connsiteX210" fmla="*/ 2093528 w 6758506"/>
              <a:gd name="connsiteY210" fmla="*/ 6113432 h 6596467"/>
              <a:gd name="connsiteX211" fmla="*/ 2063981 w 6758506"/>
              <a:gd name="connsiteY211" fmla="*/ 6096544 h 6596467"/>
              <a:gd name="connsiteX212" fmla="*/ 2089307 w 6758506"/>
              <a:gd name="connsiteY212" fmla="*/ 6079656 h 6596467"/>
              <a:gd name="connsiteX213" fmla="*/ 2131514 w 6758506"/>
              <a:gd name="connsiteY213" fmla="*/ 6003661 h 6596467"/>
              <a:gd name="connsiteX214" fmla="*/ 2068201 w 6758506"/>
              <a:gd name="connsiteY214" fmla="*/ 5982550 h 6596467"/>
              <a:gd name="connsiteX215" fmla="*/ 1975345 w 6758506"/>
              <a:gd name="connsiteY215" fmla="*/ 6050102 h 6596467"/>
              <a:gd name="connsiteX216" fmla="*/ 1950019 w 6758506"/>
              <a:gd name="connsiteY216" fmla="*/ 6075433 h 6596467"/>
              <a:gd name="connsiteX217" fmla="*/ 1937358 w 6758506"/>
              <a:gd name="connsiteY217" fmla="*/ 6050102 h 6596467"/>
              <a:gd name="connsiteX218" fmla="*/ 1903592 w 6758506"/>
              <a:gd name="connsiteY218" fmla="*/ 6033214 h 6596467"/>
              <a:gd name="connsiteX219" fmla="*/ 1730537 w 6758506"/>
              <a:gd name="connsiteY219" fmla="*/ 6151431 h 6596467"/>
              <a:gd name="connsiteX220" fmla="*/ 1591250 w 6758506"/>
              <a:gd name="connsiteY220" fmla="*/ 6278090 h 6596467"/>
              <a:gd name="connsiteX221" fmla="*/ 1565924 w 6758506"/>
              <a:gd name="connsiteY221" fmla="*/ 6282311 h 6596467"/>
              <a:gd name="connsiteX222" fmla="*/ 1561704 w 6758506"/>
              <a:gd name="connsiteY222" fmla="*/ 6261202 h 6596467"/>
              <a:gd name="connsiteX223" fmla="*/ 1591250 w 6758506"/>
              <a:gd name="connsiteY223" fmla="*/ 6037437 h 6596467"/>
              <a:gd name="connsiteX224" fmla="*/ 1633457 w 6758506"/>
              <a:gd name="connsiteY224" fmla="*/ 5885444 h 6596467"/>
              <a:gd name="connsiteX225" fmla="*/ 1519497 w 6758506"/>
              <a:gd name="connsiteY225" fmla="*/ 5927666 h 6596467"/>
              <a:gd name="connsiteX226" fmla="*/ 1473068 w 6758506"/>
              <a:gd name="connsiteY226" fmla="*/ 5919220 h 6596467"/>
              <a:gd name="connsiteX227" fmla="*/ 1473068 w 6758506"/>
              <a:gd name="connsiteY227" fmla="*/ 5830560 h 6596467"/>
              <a:gd name="connsiteX228" fmla="*/ 1489951 w 6758506"/>
              <a:gd name="connsiteY228" fmla="*/ 5716566 h 6596467"/>
              <a:gd name="connsiteX229" fmla="*/ 1485728 w 6758506"/>
              <a:gd name="connsiteY229" fmla="*/ 5682789 h 6596467"/>
              <a:gd name="connsiteX230" fmla="*/ 1447742 w 6758506"/>
              <a:gd name="connsiteY230" fmla="*/ 5695455 h 6596467"/>
              <a:gd name="connsiteX231" fmla="*/ 1422418 w 6758506"/>
              <a:gd name="connsiteY231" fmla="*/ 5725008 h 6596467"/>
              <a:gd name="connsiteX232" fmla="*/ 1236702 w 6758506"/>
              <a:gd name="connsiteY232" fmla="*/ 5952996 h 6596467"/>
              <a:gd name="connsiteX233" fmla="*/ 1122740 w 6758506"/>
              <a:gd name="connsiteY233" fmla="*/ 5974107 h 6596467"/>
              <a:gd name="connsiteX234" fmla="*/ 1067867 w 6758506"/>
              <a:gd name="connsiteY234" fmla="*/ 5974107 h 6596467"/>
              <a:gd name="connsiteX235" fmla="*/ 1050984 w 6758506"/>
              <a:gd name="connsiteY235" fmla="*/ 5986773 h 6596467"/>
              <a:gd name="connsiteX236" fmla="*/ 966568 w 6758506"/>
              <a:gd name="connsiteY236" fmla="*/ 5965662 h 6596467"/>
              <a:gd name="connsiteX237" fmla="*/ 991894 w 6758506"/>
              <a:gd name="connsiteY237" fmla="*/ 5898112 h 6596467"/>
              <a:gd name="connsiteX238" fmla="*/ 1152284 w 6758506"/>
              <a:gd name="connsiteY238" fmla="*/ 5661679 h 6596467"/>
              <a:gd name="connsiteX239" fmla="*/ 1139623 w 6758506"/>
              <a:gd name="connsiteY239" fmla="*/ 5606794 h 6596467"/>
              <a:gd name="connsiteX240" fmla="*/ 1093193 w 6758506"/>
              <a:gd name="connsiteY240" fmla="*/ 5619460 h 6596467"/>
              <a:gd name="connsiteX241" fmla="*/ 1004557 w 6758506"/>
              <a:gd name="connsiteY241" fmla="*/ 5703900 h 6596467"/>
              <a:gd name="connsiteX242" fmla="*/ 953907 w 6758506"/>
              <a:gd name="connsiteY242" fmla="*/ 5703900 h 6596467"/>
              <a:gd name="connsiteX243" fmla="*/ 983451 w 6758506"/>
              <a:gd name="connsiteY243" fmla="*/ 5670124 h 6596467"/>
              <a:gd name="connsiteX244" fmla="*/ 1008777 w 6758506"/>
              <a:gd name="connsiteY244" fmla="*/ 5653236 h 6596467"/>
              <a:gd name="connsiteX245" fmla="*/ 987674 w 6758506"/>
              <a:gd name="connsiteY245" fmla="*/ 5568795 h 6596467"/>
              <a:gd name="connsiteX246" fmla="*/ 970790 w 6758506"/>
              <a:gd name="connsiteY246" fmla="*/ 5535019 h 6596467"/>
              <a:gd name="connsiteX247" fmla="*/ 1080530 w 6758506"/>
              <a:gd name="connsiteY247" fmla="*/ 5332365 h 6596467"/>
              <a:gd name="connsiteX248" fmla="*/ 1240922 w 6758506"/>
              <a:gd name="connsiteY248" fmla="*/ 5146598 h 6596467"/>
              <a:gd name="connsiteX249" fmla="*/ 1397092 w 6758506"/>
              <a:gd name="connsiteY249" fmla="*/ 4927055 h 6596467"/>
              <a:gd name="connsiteX250" fmla="*/ 1422418 w 6758506"/>
              <a:gd name="connsiteY250" fmla="*/ 4901722 h 6596467"/>
              <a:gd name="connsiteX251" fmla="*/ 1700990 w 6758506"/>
              <a:gd name="connsiteY251" fmla="*/ 4606184 h 6596467"/>
              <a:gd name="connsiteX252" fmla="*/ 1713653 w 6758506"/>
              <a:gd name="connsiteY252" fmla="*/ 4534412 h 6596467"/>
              <a:gd name="connsiteX253" fmla="*/ 1637680 w 6758506"/>
              <a:gd name="connsiteY253" fmla="*/ 4547077 h 6596467"/>
              <a:gd name="connsiteX254" fmla="*/ 1477288 w 6758506"/>
              <a:gd name="connsiteY254" fmla="*/ 4724401 h 6596467"/>
              <a:gd name="connsiteX255" fmla="*/ 1397092 w 6758506"/>
              <a:gd name="connsiteY255" fmla="*/ 4728621 h 6596467"/>
              <a:gd name="connsiteX256" fmla="*/ 1342222 w 6758506"/>
              <a:gd name="connsiteY256" fmla="*/ 4724401 h 6596467"/>
              <a:gd name="connsiteX257" fmla="*/ 962348 w 6758506"/>
              <a:gd name="connsiteY257" fmla="*/ 5053715 h 6596467"/>
              <a:gd name="connsiteX258" fmla="*/ 763969 w 6758506"/>
              <a:gd name="connsiteY258" fmla="*/ 5159264 h 6596467"/>
              <a:gd name="connsiteX259" fmla="*/ 717539 w 6758506"/>
              <a:gd name="connsiteY259" fmla="*/ 5184595 h 6596467"/>
              <a:gd name="connsiteX260" fmla="*/ 531824 w 6758506"/>
              <a:gd name="connsiteY260" fmla="*/ 5328142 h 6596467"/>
              <a:gd name="connsiteX261" fmla="*/ 400978 w 6758506"/>
              <a:gd name="connsiteY261" fmla="*/ 5416805 h 6596467"/>
              <a:gd name="connsiteX262" fmla="*/ 329225 w 6758506"/>
              <a:gd name="connsiteY262" fmla="*/ 5433693 h 6596467"/>
              <a:gd name="connsiteX263" fmla="*/ 308121 w 6758506"/>
              <a:gd name="connsiteY263" fmla="*/ 5370363 h 6596467"/>
              <a:gd name="connsiteX264" fmla="*/ 417861 w 6758506"/>
              <a:gd name="connsiteY264" fmla="*/ 5167709 h 6596467"/>
              <a:gd name="connsiteX265" fmla="*/ 219483 w 6758506"/>
              <a:gd name="connsiteY265" fmla="*/ 5273258 h 6596467"/>
              <a:gd name="connsiteX266" fmla="*/ 181496 w 6758506"/>
              <a:gd name="connsiteY266" fmla="*/ 5290146 h 6596467"/>
              <a:gd name="connsiteX267" fmla="*/ 177275 w 6758506"/>
              <a:gd name="connsiteY267" fmla="*/ 5256370 h 6596467"/>
              <a:gd name="connsiteX268" fmla="*/ 151949 w 6758506"/>
              <a:gd name="connsiteY268" fmla="*/ 5218371 h 6596467"/>
              <a:gd name="connsiteX269" fmla="*/ 118183 w 6758506"/>
              <a:gd name="connsiteY269" fmla="*/ 5247927 h 6596467"/>
              <a:gd name="connsiteX270" fmla="*/ 71756 w 6758506"/>
              <a:gd name="connsiteY270" fmla="*/ 5290146 h 6596467"/>
              <a:gd name="connsiteX271" fmla="*/ 0 w 6758506"/>
              <a:gd name="connsiteY271" fmla="*/ 5252147 h 6596467"/>
              <a:gd name="connsiteX272" fmla="*/ 59093 w 6758506"/>
              <a:gd name="connsiteY272" fmla="*/ 5222593 h 6596467"/>
              <a:gd name="connsiteX273" fmla="*/ 84416 w 6758506"/>
              <a:gd name="connsiteY273" fmla="*/ 5218371 h 6596467"/>
              <a:gd name="connsiteX274" fmla="*/ 42210 w 6758506"/>
              <a:gd name="connsiteY274" fmla="*/ 5197262 h 6596467"/>
              <a:gd name="connsiteX275" fmla="*/ 33767 w 6758506"/>
              <a:gd name="connsiteY275" fmla="*/ 5150821 h 6596467"/>
              <a:gd name="connsiteX276" fmla="*/ 46430 w 6758506"/>
              <a:gd name="connsiteY276" fmla="*/ 5125487 h 6596467"/>
              <a:gd name="connsiteX277" fmla="*/ 67533 w 6758506"/>
              <a:gd name="connsiteY277" fmla="*/ 4948164 h 6596467"/>
              <a:gd name="connsiteX278" fmla="*/ 109743 w 6758506"/>
              <a:gd name="connsiteY278" fmla="*/ 4766620 h 6596467"/>
              <a:gd name="connsiteX279" fmla="*/ 122406 w 6758506"/>
              <a:gd name="connsiteY279" fmla="*/ 4724401 h 6596467"/>
              <a:gd name="connsiteX280" fmla="*/ 151949 w 6758506"/>
              <a:gd name="connsiteY280" fmla="*/ 4601962 h 6596467"/>
              <a:gd name="connsiteX281" fmla="*/ 130846 w 6758506"/>
              <a:gd name="connsiteY281" fmla="*/ 4521744 h 6596467"/>
              <a:gd name="connsiteX282" fmla="*/ 135066 w 6758506"/>
              <a:gd name="connsiteY282" fmla="*/ 4458414 h 6596467"/>
              <a:gd name="connsiteX283" fmla="*/ 139289 w 6758506"/>
              <a:gd name="connsiteY283" fmla="*/ 4420418 h 6596467"/>
              <a:gd name="connsiteX284" fmla="*/ 130846 w 6758506"/>
              <a:gd name="connsiteY284" fmla="*/ 4407750 h 6596467"/>
              <a:gd name="connsiteX285" fmla="*/ 160392 w 6758506"/>
              <a:gd name="connsiteY285" fmla="*/ 4302201 h 6596467"/>
              <a:gd name="connsiteX286" fmla="*/ 156172 w 6758506"/>
              <a:gd name="connsiteY286" fmla="*/ 4251537 h 6596467"/>
              <a:gd name="connsiteX287" fmla="*/ 206822 w 6758506"/>
              <a:gd name="connsiteY287" fmla="*/ 4141765 h 6596467"/>
              <a:gd name="connsiteX288" fmla="*/ 337668 w 6758506"/>
              <a:gd name="connsiteY288" fmla="*/ 4031994 h 6596467"/>
              <a:gd name="connsiteX289" fmla="*/ 350328 w 6758506"/>
              <a:gd name="connsiteY289" fmla="*/ 4015106 h 6596467"/>
              <a:gd name="connsiteX290" fmla="*/ 493837 w 6758506"/>
              <a:gd name="connsiteY290" fmla="*/ 3778675 h 6596467"/>
              <a:gd name="connsiteX291" fmla="*/ 650006 w 6758506"/>
              <a:gd name="connsiteY291" fmla="*/ 3529579 h 6596467"/>
              <a:gd name="connsiteX292" fmla="*/ 873711 w 6758506"/>
              <a:gd name="connsiteY292" fmla="*/ 3238261 h 6596467"/>
              <a:gd name="connsiteX293" fmla="*/ 1063647 w 6758506"/>
              <a:gd name="connsiteY293" fmla="*/ 2896282 h 6596467"/>
              <a:gd name="connsiteX294" fmla="*/ 1059427 w 6758506"/>
              <a:gd name="connsiteY294" fmla="*/ 2803398 h 6596467"/>
              <a:gd name="connsiteX295" fmla="*/ 1059427 w 6758506"/>
              <a:gd name="connsiteY295" fmla="*/ 2765400 h 6596467"/>
              <a:gd name="connsiteX296" fmla="*/ 1287352 w 6758506"/>
              <a:gd name="connsiteY296" fmla="*/ 2402310 h 6596467"/>
              <a:gd name="connsiteX297" fmla="*/ 1422418 w 6758506"/>
              <a:gd name="connsiteY297" fmla="*/ 2110992 h 6596467"/>
              <a:gd name="connsiteX298" fmla="*/ 1439301 w 6758506"/>
              <a:gd name="connsiteY298" fmla="*/ 2068773 h 6596467"/>
              <a:gd name="connsiteX299" fmla="*/ 1321118 w 6758506"/>
              <a:gd name="connsiteY299" fmla="*/ 2110992 h 6596467"/>
              <a:gd name="connsiteX300" fmla="*/ 1278909 w 6758506"/>
              <a:gd name="connsiteY300" fmla="*/ 2136325 h 6596467"/>
              <a:gd name="connsiteX301" fmla="*/ 1126960 w 6758506"/>
              <a:gd name="connsiteY301" fmla="*/ 2153213 h 6596467"/>
              <a:gd name="connsiteX302" fmla="*/ 1114297 w 6758506"/>
              <a:gd name="connsiteY302" fmla="*/ 2157433 h 6596467"/>
              <a:gd name="connsiteX303" fmla="*/ 975011 w 6758506"/>
              <a:gd name="connsiteY303" fmla="*/ 2203875 h 6596467"/>
              <a:gd name="connsiteX304" fmla="*/ 493837 w 6758506"/>
              <a:gd name="connsiteY304" fmla="*/ 2334757 h 6596467"/>
              <a:gd name="connsiteX305" fmla="*/ 422084 w 6758506"/>
              <a:gd name="connsiteY305" fmla="*/ 2351645 h 6596467"/>
              <a:gd name="connsiteX306" fmla="*/ 371434 w 6758506"/>
              <a:gd name="connsiteY306" fmla="*/ 2334757 h 6596467"/>
              <a:gd name="connsiteX307" fmla="*/ 405201 w 6758506"/>
              <a:gd name="connsiteY307" fmla="*/ 2300981 h 6596467"/>
              <a:gd name="connsiteX308" fmla="*/ 721762 w 6758506"/>
              <a:gd name="connsiteY308" fmla="*/ 2174321 h 6596467"/>
              <a:gd name="connsiteX309" fmla="*/ 1181830 w 6758506"/>
              <a:gd name="connsiteY309" fmla="*/ 2030774 h 6596467"/>
              <a:gd name="connsiteX310" fmla="*/ 1219819 w 6758506"/>
              <a:gd name="connsiteY310" fmla="*/ 2022331 h 6596467"/>
              <a:gd name="connsiteX311" fmla="*/ 1232480 w 6758506"/>
              <a:gd name="connsiteY311" fmla="*/ 2001220 h 6596467"/>
              <a:gd name="connsiteX312" fmla="*/ 1211376 w 6758506"/>
              <a:gd name="connsiteY312" fmla="*/ 1988555 h 6596467"/>
              <a:gd name="connsiteX313" fmla="*/ 903258 w 6758506"/>
              <a:gd name="connsiteY313" fmla="*/ 2034997 h 6596467"/>
              <a:gd name="connsiteX314" fmla="*/ 877931 w 6758506"/>
              <a:gd name="connsiteY314" fmla="*/ 2030774 h 6596467"/>
              <a:gd name="connsiteX315" fmla="*/ 877931 w 6758506"/>
              <a:gd name="connsiteY315" fmla="*/ 2001220 h 6596467"/>
              <a:gd name="connsiteX316" fmla="*/ 970790 w 6758506"/>
              <a:gd name="connsiteY316" fmla="*/ 1937891 h 6596467"/>
              <a:gd name="connsiteX317" fmla="*/ 1034101 w 6758506"/>
              <a:gd name="connsiteY317" fmla="*/ 1878784 h 6596467"/>
              <a:gd name="connsiteX318" fmla="*/ 1097414 w 6758506"/>
              <a:gd name="connsiteY318" fmla="*/ 1832342 h 6596467"/>
              <a:gd name="connsiteX319" fmla="*/ 1283129 w 6758506"/>
              <a:gd name="connsiteY319" fmla="*/ 1790120 h 6596467"/>
              <a:gd name="connsiteX320" fmla="*/ 1608134 w 6758506"/>
              <a:gd name="connsiteY320" fmla="*/ 1714125 h 6596467"/>
              <a:gd name="connsiteX321" fmla="*/ 1409755 w 6758506"/>
              <a:gd name="connsiteY321" fmla="*/ 1684572 h 6596467"/>
              <a:gd name="connsiteX322" fmla="*/ 1228259 w 6758506"/>
              <a:gd name="connsiteY322" fmla="*/ 1735236 h 6596467"/>
              <a:gd name="connsiteX323" fmla="*/ 1181830 w 6758506"/>
              <a:gd name="connsiteY323" fmla="*/ 1726791 h 6596467"/>
              <a:gd name="connsiteX324" fmla="*/ 1359105 w 6758506"/>
              <a:gd name="connsiteY324" fmla="*/ 1659241 h 6596467"/>
              <a:gd name="connsiteX325" fmla="*/ 1283129 w 6758506"/>
              <a:gd name="connsiteY325" fmla="*/ 1646573 h 6596467"/>
              <a:gd name="connsiteX326" fmla="*/ 1232480 w 6758506"/>
              <a:gd name="connsiteY326" fmla="*/ 1667684 h 6596467"/>
              <a:gd name="connsiteX327" fmla="*/ 1194493 w 6758506"/>
              <a:gd name="connsiteY327" fmla="*/ 1663461 h 6596467"/>
              <a:gd name="connsiteX328" fmla="*/ 1207156 w 6758506"/>
              <a:gd name="connsiteY328" fmla="*/ 1629685 h 6596467"/>
              <a:gd name="connsiteX329" fmla="*/ 1240922 w 6758506"/>
              <a:gd name="connsiteY329" fmla="*/ 1591688 h 6596467"/>
              <a:gd name="connsiteX330" fmla="*/ 983451 w 6758506"/>
              <a:gd name="connsiteY330" fmla="*/ 1633907 h 6596467"/>
              <a:gd name="connsiteX331" fmla="*/ 738645 w 6758506"/>
              <a:gd name="connsiteY331" fmla="*/ 1633907 h 6596467"/>
              <a:gd name="connsiteX332" fmla="*/ 1316896 w 6758506"/>
              <a:gd name="connsiteY332" fmla="*/ 1494583 h 6596467"/>
              <a:gd name="connsiteX333" fmla="*/ 1274689 w 6758506"/>
              <a:gd name="connsiteY333" fmla="*/ 1473472 h 6596467"/>
              <a:gd name="connsiteX334" fmla="*/ 1321118 w 6758506"/>
              <a:gd name="connsiteY334" fmla="*/ 1448141 h 6596467"/>
              <a:gd name="connsiteX335" fmla="*/ 1574367 w 6758506"/>
              <a:gd name="connsiteY335" fmla="*/ 1376366 h 6596467"/>
              <a:gd name="connsiteX336" fmla="*/ 1785406 w 6758506"/>
              <a:gd name="connsiteY336" fmla="*/ 1367923 h 6596467"/>
              <a:gd name="connsiteX337" fmla="*/ 1924695 w 6758506"/>
              <a:gd name="connsiteY337" fmla="*/ 1342592 h 6596467"/>
              <a:gd name="connsiteX338" fmla="*/ 2055541 w 6758506"/>
              <a:gd name="connsiteY338" fmla="*/ 1300371 h 6596467"/>
              <a:gd name="connsiteX339" fmla="*/ 2089307 w 6758506"/>
              <a:gd name="connsiteY339" fmla="*/ 1266595 h 6596467"/>
              <a:gd name="connsiteX340" fmla="*/ 2030215 w 6758506"/>
              <a:gd name="connsiteY340" fmla="*/ 1199045 h 6596467"/>
              <a:gd name="connsiteX341" fmla="*/ 1975345 w 6758506"/>
              <a:gd name="connsiteY341" fmla="*/ 1203265 h 6596467"/>
              <a:gd name="connsiteX342" fmla="*/ 1840279 w 6758506"/>
              <a:gd name="connsiteY342" fmla="*/ 1156823 h 6596467"/>
              <a:gd name="connsiteX343" fmla="*/ 1709433 w 6758506"/>
              <a:gd name="connsiteY343" fmla="*/ 1173711 h 6596467"/>
              <a:gd name="connsiteX344" fmla="*/ 1726316 w 6758506"/>
              <a:gd name="connsiteY344" fmla="*/ 1148380 h 6596467"/>
              <a:gd name="connsiteX345" fmla="*/ 1966902 w 6758506"/>
              <a:gd name="connsiteY345" fmla="*/ 1068163 h 6596467"/>
              <a:gd name="connsiteX346" fmla="*/ 2034435 w 6758506"/>
              <a:gd name="connsiteY346" fmla="*/ 1097716 h 6596467"/>
              <a:gd name="connsiteX347" fmla="*/ 2106190 w 6758506"/>
              <a:gd name="connsiteY347" fmla="*/ 1135715 h 6596467"/>
              <a:gd name="connsiteX348" fmla="*/ 2148397 w 6758506"/>
              <a:gd name="connsiteY348" fmla="*/ 1127270 h 6596467"/>
              <a:gd name="connsiteX349" fmla="*/ 2194827 w 6758506"/>
              <a:gd name="connsiteY349" fmla="*/ 1148380 h 6596467"/>
              <a:gd name="connsiteX350" fmla="*/ 2177944 w 6758506"/>
              <a:gd name="connsiteY350" fmla="*/ 1190599 h 6596467"/>
              <a:gd name="connsiteX351" fmla="*/ 2156840 w 6758506"/>
              <a:gd name="connsiteY351" fmla="*/ 1220153 h 6596467"/>
              <a:gd name="connsiteX352" fmla="*/ 2177944 w 6758506"/>
              <a:gd name="connsiteY352" fmla="*/ 1237041 h 6596467"/>
              <a:gd name="connsiteX353" fmla="*/ 2199047 w 6758506"/>
              <a:gd name="connsiteY353" fmla="*/ 1211710 h 6596467"/>
              <a:gd name="connsiteX354" fmla="*/ 2224373 w 6758506"/>
              <a:gd name="connsiteY354" fmla="*/ 1177934 h 6596467"/>
              <a:gd name="connsiteX355" fmla="*/ 2308789 w 6758506"/>
              <a:gd name="connsiteY355" fmla="*/ 1169489 h 6596467"/>
              <a:gd name="connsiteX356" fmla="*/ 2397426 w 6758506"/>
              <a:gd name="connsiteY356" fmla="*/ 1156823 h 6596467"/>
              <a:gd name="connsiteX357" fmla="*/ 2397426 w 6758506"/>
              <a:gd name="connsiteY357" fmla="*/ 1152603 h 6596467"/>
              <a:gd name="connsiteX358" fmla="*/ 2646454 w 6758506"/>
              <a:gd name="connsiteY358" fmla="*/ 852840 h 6596467"/>
              <a:gd name="connsiteX359" fmla="*/ 2768860 w 6758506"/>
              <a:gd name="connsiteY359" fmla="*/ 755737 h 6596467"/>
              <a:gd name="connsiteX360" fmla="*/ 2794183 w 6758506"/>
              <a:gd name="connsiteY360" fmla="*/ 721960 h 6596467"/>
              <a:gd name="connsiteX361" fmla="*/ 2887042 w 6758506"/>
              <a:gd name="connsiteY361" fmla="*/ 574190 h 6596467"/>
              <a:gd name="connsiteX362" fmla="*/ 3060095 w 6758506"/>
              <a:gd name="connsiteY362" fmla="*/ 527749 h 6596467"/>
              <a:gd name="connsiteX363" fmla="*/ 3110745 w 6758506"/>
              <a:gd name="connsiteY363" fmla="*/ 599521 h 6596467"/>
              <a:gd name="connsiteX364" fmla="*/ 3064315 w 6758506"/>
              <a:gd name="connsiteY364" fmla="*/ 835952 h 6596467"/>
              <a:gd name="connsiteX365" fmla="*/ 3060095 w 6758506"/>
              <a:gd name="connsiteY365" fmla="*/ 873951 h 6596467"/>
              <a:gd name="connsiteX366" fmla="*/ 3106525 w 6758506"/>
              <a:gd name="connsiteY366" fmla="*/ 865508 h 6596467"/>
              <a:gd name="connsiteX367" fmla="*/ 3190941 w 6758506"/>
              <a:gd name="connsiteY367" fmla="*/ 755737 h 6596467"/>
              <a:gd name="connsiteX368" fmla="*/ 3515943 w 6758506"/>
              <a:gd name="connsiteY368" fmla="*/ 350425 h 6596467"/>
              <a:gd name="connsiteX369" fmla="*/ 3583476 w 6758506"/>
              <a:gd name="connsiteY369" fmla="*/ 295538 h 6596467"/>
              <a:gd name="connsiteX370" fmla="*/ 3629905 w 6758506"/>
              <a:gd name="connsiteY370" fmla="*/ 295538 h 6596467"/>
              <a:gd name="connsiteX371" fmla="*/ 3659452 w 6758506"/>
              <a:gd name="connsiteY371" fmla="*/ 295538 h 6596467"/>
              <a:gd name="connsiteX372" fmla="*/ 3748088 w 6758506"/>
              <a:gd name="connsiteY372" fmla="*/ 333537 h 6596467"/>
              <a:gd name="connsiteX373" fmla="*/ 3756531 w 6758506"/>
              <a:gd name="connsiteY373" fmla="*/ 346202 h 6596467"/>
              <a:gd name="connsiteX374" fmla="*/ 3781854 w 6758506"/>
              <a:gd name="connsiteY374" fmla="*/ 485530 h 6596467"/>
              <a:gd name="connsiteX375" fmla="*/ 3769194 w 6758506"/>
              <a:gd name="connsiteY375" fmla="*/ 510861 h 6596467"/>
              <a:gd name="connsiteX376" fmla="*/ 3828284 w 6758506"/>
              <a:gd name="connsiteY376" fmla="*/ 603744 h 6596467"/>
              <a:gd name="connsiteX377" fmla="*/ 3836727 w 6758506"/>
              <a:gd name="connsiteY377" fmla="*/ 599521 h 6596467"/>
              <a:gd name="connsiteX378" fmla="*/ 3946467 w 6758506"/>
              <a:gd name="connsiteY378" fmla="*/ 489750 h 6596467"/>
              <a:gd name="connsiteX379" fmla="*/ 4026663 w 6758506"/>
              <a:gd name="connsiteY379" fmla="*/ 413755 h 6596467"/>
              <a:gd name="connsiteX380" fmla="*/ 3988676 w 6758506"/>
              <a:gd name="connsiteY380" fmla="*/ 291318 h 6596467"/>
              <a:gd name="connsiteX381" fmla="*/ 4009779 w 6758506"/>
              <a:gd name="connsiteY381" fmla="*/ 274430 h 6596467"/>
              <a:gd name="connsiteX382" fmla="*/ 4014000 w 6758506"/>
              <a:gd name="connsiteY382" fmla="*/ 299761 h 6596467"/>
              <a:gd name="connsiteX383" fmla="*/ 4014000 w 6758506"/>
              <a:gd name="connsiteY383" fmla="*/ 341982 h 6596467"/>
              <a:gd name="connsiteX384" fmla="*/ 4039326 w 6758506"/>
              <a:gd name="connsiteY384" fmla="*/ 312429 h 6596467"/>
              <a:gd name="connsiteX385" fmla="*/ 4064649 w 6758506"/>
              <a:gd name="connsiteY385" fmla="*/ 173101 h 6596467"/>
              <a:gd name="connsiteX386" fmla="*/ 4161729 w 6758506"/>
              <a:gd name="connsiteY386" fmla="*/ 71775 h 6596467"/>
              <a:gd name="connsiteX387" fmla="*/ 4191275 w 6758506"/>
              <a:gd name="connsiteY387" fmla="*/ 50664 h 6596467"/>
              <a:gd name="connsiteX388" fmla="*/ 4271471 w 6758506"/>
              <a:gd name="connsiteY388" fmla="*/ 0 h 659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Lst>
            <a:rect l="l" t="t" r="r" b="b"/>
            <a:pathLst>
              <a:path w="6758506" h="6596467">
                <a:moveTo>
                  <a:pt x="4271471" y="0"/>
                </a:moveTo>
                <a:cubicBezTo>
                  <a:pt x="4292575" y="0"/>
                  <a:pt x="4355887" y="88663"/>
                  <a:pt x="4351667" y="113994"/>
                </a:cubicBezTo>
                <a:cubicBezTo>
                  <a:pt x="4326341" y="215323"/>
                  <a:pt x="4301017" y="316649"/>
                  <a:pt x="4275691" y="417977"/>
                </a:cubicBezTo>
                <a:cubicBezTo>
                  <a:pt x="4267251" y="443308"/>
                  <a:pt x="4250368" y="460196"/>
                  <a:pt x="4225042" y="451753"/>
                </a:cubicBezTo>
                <a:cubicBezTo>
                  <a:pt x="4195495" y="443308"/>
                  <a:pt x="4208158" y="417977"/>
                  <a:pt x="4212379" y="396867"/>
                </a:cubicBezTo>
                <a:cubicBezTo>
                  <a:pt x="4212379" y="379978"/>
                  <a:pt x="4225042" y="363090"/>
                  <a:pt x="4220821" y="337759"/>
                </a:cubicBezTo>
                <a:cubicBezTo>
                  <a:pt x="4153288" y="401089"/>
                  <a:pt x="4127962" y="472862"/>
                  <a:pt x="4106859" y="557302"/>
                </a:cubicBezTo>
                <a:cubicBezTo>
                  <a:pt x="4149066" y="540414"/>
                  <a:pt x="4153288" y="510861"/>
                  <a:pt x="4165949" y="481307"/>
                </a:cubicBezTo>
                <a:cubicBezTo>
                  <a:pt x="4170172" y="468641"/>
                  <a:pt x="4178612" y="460196"/>
                  <a:pt x="4195495" y="464419"/>
                </a:cubicBezTo>
                <a:cubicBezTo>
                  <a:pt x="4212379" y="468641"/>
                  <a:pt x="4225042" y="477084"/>
                  <a:pt x="4229262" y="493972"/>
                </a:cubicBezTo>
                <a:cubicBezTo>
                  <a:pt x="4233484" y="515083"/>
                  <a:pt x="4220821" y="515083"/>
                  <a:pt x="4208158" y="515083"/>
                </a:cubicBezTo>
                <a:cubicBezTo>
                  <a:pt x="4182832" y="523526"/>
                  <a:pt x="4182832" y="536191"/>
                  <a:pt x="4191275" y="553079"/>
                </a:cubicBezTo>
                <a:cubicBezTo>
                  <a:pt x="4216601" y="586856"/>
                  <a:pt x="4203938" y="616409"/>
                  <a:pt x="4195495" y="650185"/>
                </a:cubicBezTo>
                <a:cubicBezTo>
                  <a:pt x="4191275" y="671296"/>
                  <a:pt x="4182832" y="675519"/>
                  <a:pt x="4161729" y="667074"/>
                </a:cubicBezTo>
                <a:cubicBezTo>
                  <a:pt x="4140625" y="658631"/>
                  <a:pt x="4140625" y="688184"/>
                  <a:pt x="4140625" y="688184"/>
                </a:cubicBezTo>
                <a:cubicBezTo>
                  <a:pt x="4191275" y="709292"/>
                  <a:pt x="4170172" y="759957"/>
                  <a:pt x="4187055" y="789510"/>
                </a:cubicBezTo>
                <a:cubicBezTo>
                  <a:pt x="4191275" y="793733"/>
                  <a:pt x="4191275" y="793733"/>
                  <a:pt x="4195495" y="793733"/>
                </a:cubicBezTo>
                <a:cubicBezTo>
                  <a:pt x="4220821" y="781068"/>
                  <a:pt x="4195495" y="764179"/>
                  <a:pt x="4199718" y="747291"/>
                </a:cubicBezTo>
                <a:cubicBezTo>
                  <a:pt x="4199718" y="730403"/>
                  <a:pt x="4208158" y="721960"/>
                  <a:pt x="4220821" y="721960"/>
                </a:cubicBezTo>
                <a:cubicBezTo>
                  <a:pt x="4233484" y="721960"/>
                  <a:pt x="4237705" y="730403"/>
                  <a:pt x="4237705" y="743069"/>
                </a:cubicBezTo>
                <a:cubicBezTo>
                  <a:pt x="4246145" y="793733"/>
                  <a:pt x="4225042" y="840175"/>
                  <a:pt x="4220821" y="903504"/>
                </a:cubicBezTo>
                <a:cubicBezTo>
                  <a:pt x="4258808" y="857063"/>
                  <a:pt x="4288354" y="823286"/>
                  <a:pt x="4330561" y="810621"/>
                </a:cubicBezTo>
                <a:cubicBezTo>
                  <a:pt x="4339004" y="806398"/>
                  <a:pt x="4343224" y="793733"/>
                  <a:pt x="4339004" y="785290"/>
                </a:cubicBezTo>
                <a:cubicBezTo>
                  <a:pt x="4326341" y="734626"/>
                  <a:pt x="4364328" y="709292"/>
                  <a:pt x="4385434" y="675519"/>
                </a:cubicBezTo>
                <a:cubicBezTo>
                  <a:pt x="4423420" y="599521"/>
                  <a:pt x="4512057" y="595301"/>
                  <a:pt x="4562707" y="531971"/>
                </a:cubicBezTo>
                <a:cubicBezTo>
                  <a:pt x="4579589" y="506638"/>
                  <a:pt x="4609136" y="515083"/>
                  <a:pt x="4626019" y="548859"/>
                </a:cubicBezTo>
                <a:cubicBezTo>
                  <a:pt x="4651345" y="599521"/>
                  <a:pt x="4693552" y="641743"/>
                  <a:pt x="4672449" y="709292"/>
                </a:cubicBezTo>
                <a:cubicBezTo>
                  <a:pt x="4668229" y="734626"/>
                  <a:pt x="4693552" y="759957"/>
                  <a:pt x="4710435" y="781068"/>
                </a:cubicBezTo>
                <a:cubicBezTo>
                  <a:pt x="4739981" y="814844"/>
                  <a:pt x="4744202" y="844397"/>
                  <a:pt x="4718878" y="882396"/>
                </a:cubicBezTo>
                <a:cubicBezTo>
                  <a:pt x="4706215" y="907727"/>
                  <a:pt x="4685111" y="941503"/>
                  <a:pt x="4710435" y="962611"/>
                </a:cubicBezTo>
                <a:cubicBezTo>
                  <a:pt x="4744202" y="987945"/>
                  <a:pt x="4773748" y="966834"/>
                  <a:pt x="4799074" y="941503"/>
                </a:cubicBezTo>
                <a:cubicBezTo>
                  <a:pt x="4862385" y="886616"/>
                  <a:pt x="4925697" y="831732"/>
                  <a:pt x="4997451" y="793733"/>
                </a:cubicBezTo>
                <a:cubicBezTo>
                  <a:pt x="5022777" y="781068"/>
                  <a:pt x="5039660" y="781068"/>
                  <a:pt x="5048100" y="810621"/>
                </a:cubicBezTo>
                <a:cubicBezTo>
                  <a:pt x="5048100" y="823286"/>
                  <a:pt x="5052323" y="831732"/>
                  <a:pt x="5064983" y="835952"/>
                </a:cubicBezTo>
                <a:cubicBezTo>
                  <a:pt x="5124076" y="861285"/>
                  <a:pt x="5128296" y="924615"/>
                  <a:pt x="5073427" y="954169"/>
                </a:cubicBezTo>
                <a:cubicBezTo>
                  <a:pt x="5010113" y="987945"/>
                  <a:pt x="4959464" y="1042829"/>
                  <a:pt x="4887711" y="1063940"/>
                </a:cubicBezTo>
                <a:cubicBezTo>
                  <a:pt x="4870827" y="1068163"/>
                  <a:pt x="4862385" y="1080828"/>
                  <a:pt x="4862385" y="1101939"/>
                </a:cubicBezTo>
                <a:cubicBezTo>
                  <a:pt x="4858165" y="1139935"/>
                  <a:pt x="4824398" y="1152603"/>
                  <a:pt x="4790631" y="1131492"/>
                </a:cubicBezTo>
                <a:cubicBezTo>
                  <a:pt x="4777969" y="1127270"/>
                  <a:pt x="4765305" y="1118827"/>
                  <a:pt x="4756865" y="1131492"/>
                </a:cubicBezTo>
                <a:cubicBezTo>
                  <a:pt x="4744202" y="1144158"/>
                  <a:pt x="4752645" y="1152603"/>
                  <a:pt x="4761085" y="1161046"/>
                </a:cubicBezTo>
                <a:cubicBezTo>
                  <a:pt x="4782189" y="1177934"/>
                  <a:pt x="4777969" y="1190599"/>
                  <a:pt x="4756865" y="1199045"/>
                </a:cubicBezTo>
                <a:cubicBezTo>
                  <a:pt x="4710435" y="1224376"/>
                  <a:pt x="4756865" y="1224376"/>
                  <a:pt x="4765305" y="1237041"/>
                </a:cubicBezTo>
                <a:cubicBezTo>
                  <a:pt x="4739981" y="1258152"/>
                  <a:pt x="4710435" y="1270817"/>
                  <a:pt x="4697772" y="1304593"/>
                </a:cubicBezTo>
                <a:cubicBezTo>
                  <a:pt x="4693552" y="1321481"/>
                  <a:pt x="4668229" y="1342592"/>
                  <a:pt x="4693552" y="1359480"/>
                </a:cubicBezTo>
                <a:cubicBezTo>
                  <a:pt x="4714655" y="1376366"/>
                  <a:pt x="4748422" y="1393254"/>
                  <a:pt x="4773748" y="1372146"/>
                </a:cubicBezTo>
                <a:cubicBezTo>
                  <a:pt x="4803295" y="1342592"/>
                  <a:pt x="4853944" y="1329924"/>
                  <a:pt x="4866607" y="1308816"/>
                </a:cubicBezTo>
                <a:cubicBezTo>
                  <a:pt x="4896151" y="1245486"/>
                  <a:pt x="4959464" y="1228598"/>
                  <a:pt x="4997451" y="1177934"/>
                </a:cubicBezTo>
                <a:cubicBezTo>
                  <a:pt x="5043880" y="1114604"/>
                  <a:pt x="5124076" y="1089273"/>
                  <a:pt x="5170505" y="1025944"/>
                </a:cubicBezTo>
                <a:cubicBezTo>
                  <a:pt x="5178946" y="1017498"/>
                  <a:pt x="5195829" y="1017498"/>
                  <a:pt x="5208493" y="1017498"/>
                </a:cubicBezTo>
                <a:cubicBezTo>
                  <a:pt x="5229595" y="1013276"/>
                  <a:pt x="5259142" y="1017498"/>
                  <a:pt x="5242259" y="979500"/>
                </a:cubicBezTo>
                <a:cubicBezTo>
                  <a:pt x="5238039" y="966834"/>
                  <a:pt x="5250701" y="958391"/>
                  <a:pt x="5259142" y="954169"/>
                </a:cubicBezTo>
                <a:cubicBezTo>
                  <a:pt x="5343558" y="933058"/>
                  <a:pt x="5377325" y="852840"/>
                  <a:pt x="5440637" y="810621"/>
                </a:cubicBezTo>
                <a:cubicBezTo>
                  <a:pt x="5529274" y="747291"/>
                  <a:pt x="5584147" y="637520"/>
                  <a:pt x="5693886" y="595301"/>
                </a:cubicBezTo>
                <a:cubicBezTo>
                  <a:pt x="5710769" y="591078"/>
                  <a:pt x="5723433" y="578413"/>
                  <a:pt x="5740315" y="565745"/>
                </a:cubicBezTo>
                <a:cubicBezTo>
                  <a:pt x="5757199" y="582633"/>
                  <a:pt x="5757199" y="603744"/>
                  <a:pt x="5778303" y="620632"/>
                </a:cubicBezTo>
                <a:cubicBezTo>
                  <a:pt x="5816291" y="645963"/>
                  <a:pt x="5824732" y="709292"/>
                  <a:pt x="5795185" y="751514"/>
                </a:cubicBezTo>
                <a:cubicBezTo>
                  <a:pt x="5769862" y="781068"/>
                  <a:pt x="5731873" y="802178"/>
                  <a:pt x="5731873" y="848620"/>
                </a:cubicBezTo>
                <a:cubicBezTo>
                  <a:pt x="5731873" y="865508"/>
                  <a:pt x="5710769" y="865508"/>
                  <a:pt x="5698107" y="869728"/>
                </a:cubicBezTo>
                <a:cubicBezTo>
                  <a:pt x="5660119" y="873951"/>
                  <a:pt x="5634796" y="899282"/>
                  <a:pt x="5609470" y="924615"/>
                </a:cubicBezTo>
                <a:cubicBezTo>
                  <a:pt x="5588367" y="945726"/>
                  <a:pt x="5579923" y="958391"/>
                  <a:pt x="5605249" y="979500"/>
                </a:cubicBezTo>
                <a:cubicBezTo>
                  <a:pt x="5613690" y="987945"/>
                  <a:pt x="5617913" y="1000610"/>
                  <a:pt x="5609470" y="1009055"/>
                </a:cubicBezTo>
                <a:cubicBezTo>
                  <a:pt x="5596807" y="1025944"/>
                  <a:pt x="5584147" y="1013276"/>
                  <a:pt x="5575703" y="1004833"/>
                </a:cubicBezTo>
                <a:cubicBezTo>
                  <a:pt x="5541937" y="979500"/>
                  <a:pt x="5525053" y="996388"/>
                  <a:pt x="5512391" y="1025944"/>
                </a:cubicBezTo>
                <a:cubicBezTo>
                  <a:pt x="5474404" y="1101939"/>
                  <a:pt x="5432195" y="1173711"/>
                  <a:pt x="5373105" y="1232818"/>
                </a:cubicBezTo>
                <a:cubicBezTo>
                  <a:pt x="5347779" y="1262374"/>
                  <a:pt x="5373105" y="1313036"/>
                  <a:pt x="5322455" y="1329924"/>
                </a:cubicBezTo>
                <a:cubicBezTo>
                  <a:pt x="5318235" y="1329924"/>
                  <a:pt x="5326675" y="1346812"/>
                  <a:pt x="5330895" y="1351035"/>
                </a:cubicBezTo>
                <a:cubicBezTo>
                  <a:pt x="5347779" y="1367923"/>
                  <a:pt x="5364661" y="1367923"/>
                  <a:pt x="5381545" y="1359480"/>
                </a:cubicBezTo>
                <a:cubicBezTo>
                  <a:pt x="5394208" y="1355258"/>
                  <a:pt x="5415311" y="1346812"/>
                  <a:pt x="5402651" y="1329924"/>
                </a:cubicBezTo>
                <a:cubicBezTo>
                  <a:pt x="5389987" y="1300371"/>
                  <a:pt x="5411091" y="1291928"/>
                  <a:pt x="5427975" y="1275040"/>
                </a:cubicBezTo>
                <a:cubicBezTo>
                  <a:pt x="5487067" y="1228598"/>
                  <a:pt x="5558820" y="1199045"/>
                  <a:pt x="5601029" y="1131492"/>
                </a:cubicBezTo>
                <a:cubicBezTo>
                  <a:pt x="5613690" y="1110382"/>
                  <a:pt x="5630573" y="1118827"/>
                  <a:pt x="5647457" y="1123047"/>
                </a:cubicBezTo>
                <a:cubicBezTo>
                  <a:pt x="5681223" y="1139935"/>
                  <a:pt x="5702329" y="1127270"/>
                  <a:pt x="5723433" y="1097716"/>
                </a:cubicBezTo>
                <a:cubicBezTo>
                  <a:pt x="5757199" y="1051275"/>
                  <a:pt x="5786745" y="1051275"/>
                  <a:pt x="5820511" y="1101939"/>
                </a:cubicBezTo>
                <a:cubicBezTo>
                  <a:pt x="5837395" y="1123047"/>
                  <a:pt x="5841615" y="1106159"/>
                  <a:pt x="5850058" y="1101939"/>
                </a:cubicBezTo>
                <a:cubicBezTo>
                  <a:pt x="5892265" y="1068163"/>
                  <a:pt x="5934474" y="1034386"/>
                  <a:pt x="5972461" y="996388"/>
                </a:cubicBezTo>
                <a:cubicBezTo>
                  <a:pt x="6052657" y="920392"/>
                  <a:pt x="6145513" y="857063"/>
                  <a:pt x="6213047" y="768402"/>
                </a:cubicBezTo>
                <a:cubicBezTo>
                  <a:pt x="6255256" y="705072"/>
                  <a:pt x="6327009" y="667074"/>
                  <a:pt x="6390322" y="620632"/>
                </a:cubicBezTo>
                <a:cubicBezTo>
                  <a:pt x="6411425" y="603744"/>
                  <a:pt x="6419868" y="595301"/>
                  <a:pt x="6424089" y="569968"/>
                </a:cubicBezTo>
                <a:cubicBezTo>
                  <a:pt x="6432531" y="544637"/>
                  <a:pt x="6432531" y="493972"/>
                  <a:pt x="6487401" y="527749"/>
                </a:cubicBezTo>
                <a:cubicBezTo>
                  <a:pt x="6500064" y="536191"/>
                  <a:pt x="6516947" y="523526"/>
                  <a:pt x="6512725" y="510861"/>
                </a:cubicBezTo>
                <a:cubicBezTo>
                  <a:pt x="6491621" y="451753"/>
                  <a:pt x="6542271" y="439086"/>
                  <a:pt x="6567597" y="409532"/>
                </a:cubicBezTo>
                <a:cubicBezTo>
                  <a:pt x="6588701" y="388424"/>
                  <a:pt x="6609804" y="371536"/>
                  <a:pt x="6630910" y="354648"/>
                </a:cubicBezTo>
                <a:cubicBezTo>
                  <a:pt x="6673117" y="329314"/>
                  <a:pt x="6690000" y="337759"/>
                  <a:pt x="6694221" y="384201"/>
                </a:cubicBezTo>
                <a:cubicBezTo>
                  <a:pt x="6698443" y="396867"/>
                  <a:pt x="6694221" y="405312"/>
                  <a:pt x="6706883" y="413755"/>
                </a:cubicBezTo>
                <a:cubicBezTo>
                  <a:pt x="6753313" y="434865"/>
                  <a:pt x="6774417" y="477084"/>
                  <a:pt x="6744870" y="519303"/>
                </a:cubicBezTo>
                <a:cubicBezTo>
                  <a:pt x="6698443" y="595301"/>
                  <a:pt x="6652013" y="671296"/>
                  <a:pt x="6576037" y="721960"/>
                </a:cubicBezTo>
                <a:cubicBezTo>
                  <a:pt x="6554934" y="734626"/>
                  <a:pt x="6533831" y="747291"/>
                  <a:pt x="6525388" y="768402"/>
                </a:cubicBezTo>
                <a:cubicBezTo>
                  <a:pt x="6483181" y="865508"/>
                  <a:pt x="6411425" y="945726"/>
                  <a:pt x="6343893" y="1021721"/>
                </a:cubicBezTo>
                <a:cubicBezTo>
                  <a:pt x="6305905" y="1059717"/>
                  <a:pt x="6272139" y="1101939"/>
                  <a:pt x="6293243" y="1165269"/>
                </a:cubicBezTo>
                <a:cubicBezTo>
                  <a:pt x="6297463" y="1186377"/>
                  <a:pt x="6284802" y="1207488"/>
                  <a:pt x="6267919" y="1224376"/>
                </a:cubicBezTo>
                <a:cubicBezTo>
                  <a:pt x="6259476" y="1228598"/>
                  <a:pt x="6255256" y="1237041"/>
                  <a:pt x="6263697" y="1245486"/>
                </a:cubicBezTo>
                <a:cubicBezTo>
                  <a:pt x="6272139" y="1249707"/>
                  <a:pt x="6280579" y="1249707"/>
                  <a:pt x="6284802" y="1245486"/>
                </a:cubicBezTo>
                <a:cubicBezTo>
                  <a:pt x="6331229" y="1194822"/>
                  <a:pt x="6373439" y="1144158"/>
                  <a:pt x="6436751" y="1110382"/>
                </a:cubicBezTo>
                <a:cubicBezTo>
                  <a:pt x="6462075" y="1004833"/>
                  <a:pt x="6567597" y="958391"/>
                  <a:pt x="6618247" y="869728"/>
                </a:cubicBezTo>
                <a:cubicBezTo>
                  <a:pt x="6622467" y="865508"/>
                  <a:pt x="6622467" y="861285"/>
                  <a:pt x="6626687" y="857063"/>
                </a:cubicBezTo>
                <a:cubicBezTo>
                  <a:pt x="6647793" y="844397"/>
                  <a:pt x="6660454" y="806398"/>
                  <a:pt x="6694221" y="827509"/>
                </a:cubicBezTo>
                <a:cubicBezTo>
                  <a:pt x="6727987" y="848620"/>
                  <a:pt x="6706883" y="878173"/>
                  <a:pt x="6698443" y="903504"/>
                </a:cubicBezTo>
                <a:cubicBezTo>
                  <a:pt x="6690000" y="941503"/>
                  <a:pt x="6668897" y="975279"/>
                  <a:pt x="6639351" y="1000610"/>
                </a:cubicBezTo>
                <a:cubicBezTo>
                  <a:pt x="6580258" y="1068163"/>
                  <a:pt x="6546491" y="1152603"/>
                  <a:pt x="6491621" y="1220153"/>
                </a:cubicBezTo>
                <a:cubicBezTo>
                  <a:pt x="6474738" y="1241264"/>
                  <a:pt x="6500064" y="1270817"/>
                  <a:pt x="6487401" y="1300371"/>
                </a:cubicBezTo>
                <a:cubicBezTo>
                  <a:pt x="6478959" y="1329924"/>
                  <a:pt x="6478959" y="1359480"/>
                  <a:pt x="6525388" y="1367923"/>
                </a:cubicBezTo>
                <a:cubicBezTo>
                  <a:pt x="6550714" y="1372146"/>
                  <a:pt x="6542271" y="1401699"/>
                  <a:pt x="6533831" y="1422810"/>
                </a:cubicBezTo>
                <a:cubicBezTo>
                  <a:pt x="6525388" y="1439696"/>
                  <a:pt x="6512725" y="1448141"/>
                  <a:pt x="6495841" y="1435475"/>
                </a:cubicBezTo>
                <a:cubicBezTo>
                  <a:pt x="6487401" y="1427030"/>
                  <a:pt x="6474738" y="1414365"/>
                  <a:pt x="6457855" y="1431253"/>
                </a:cubicBezTo>
                <a:cubicBezTo>
                  <a:pt x="6462075" y="1431253"/>
                  <a:pt x="6466297" y="1439696"/>
                  <a:pt x="6466297" y="1439696"/>
                </a:cubicBezTo>
                <a:cubicBezTo>
                  <a:pt x="6529608" y="1490360"/>
                  <a:pt x="6525388" y="1524136"/>
                  <a:pt x="6457855" y="1557912"/>
                </a:cubicBezTo>
                <a:cubicBezTo>
                  <a:pt x="6436751" y="1570578"/>
                  <a:pt x="6398765" y="1562135"/>
                  <a:pt x="6394542" y="1587466"/>
                </a:cubicBezTo>
                <a:cubicBezTo>
                  <a:pt x="6386101" y="1638130"/>
                  <a:pt x="6360775" y="1688794"/>
                  <a:pt x="6369219" y="1739458"/>
                </a:cubicBezTo>
                <a:cubicBezTo>
                  <a:pt x="6373439" y="1760567"/>
                  <a:pt x="6381881" y="1777455"/>
                  <a:pt x="6364998" y="1794343"/>
                </a:cubicBezTo>
                <a:cubicBezTo>
                  <a:pt x="6339672" y="1823897"/>
                  <a:pt x="6369219" y="1832342"/>
                  <a:pt x="6386101" y="1836562"/>
                </a:cubicBezTo>
                <a:cubicBezTo>
                  <a:pt x="6415648" y="1845007"/>
                  <a:pt x="6457855" y="1790120"/>
                  <a:pt x="6449415" y="1760567"/>
                </a:cubicBezTo>
                <a:cubicBezTo>
                  <a:pt x="6440971" y="1739458"/>
                  <a:pt x="6440971" y="1726791"/>
                  <a:pt x="6457855" y="1709903"/>
                </a:cubicBezTo>
                <a:cubicBezTo>
                  <a:pt x="6474738" y="1693015"/>
                  <a:pt x="6512725" y="1671906"/>
                  <a:pt x="6462075" y="1650796"/>
                </a:cubicBezTo>
                <a:cubicBezTo>
                  <a:pt x="6453635" y="1646573"/>
                  <a:pt x="6457855" y="1638130"/>
                  <a:pt x="6462075" y="1629685"/>
                </a:cubicBezTo>
                <a:cubicBezTo>
                  <a:pt x="6495841" y="1608577"/>
                  <a:pt x="6516947" y="1650796"/>
                  <a:pt x="6550714" y="1646573"/>
                </a:cubicBezTo>
                <a:cubicBezTo>
                  <a:pt x="6567597" y="1646573"/>
                  <a:pt x="6554934" y="1667684"/>
                  <a:pt x="6550714" y="1684572"/>
                </a:cubicBezTo>
                <a:cubicBezTo>
                  <a:pt x="6542271" y="1718348"/>
                  <a:pt x="6508505" y="1747901"/>
                  <a:pt x="6529608" y="1785900"/>
                </a:cubicBezTo>
                <a:cubicBezTo>
                  <a:pt x="6533831" y="1790120"/>
                  <a:pt x="6529608" y="1798566"/>
                  <a:pt x="6525388" y="1802788"/>
                </a:cubicBezTo>
                <a:cubicBezTo>
                  <a:pt x="6453635" y="1849230"/>
                  <a:pt x="6478959" y="1946336"/>
                  <a:pt x="6428309" y="2001220"/>
                </a:cubicBezTo>
                <a:cubicBezTo>
                  <a:pt x="6415648" y="2013886"/>
                  <a:pt x="6411425" y="2030774"/>
                  <a:pt x="6398765" y="2043439"/>
                </a:cubicBezTo>
                <a:cubicBezTo>
                  <a:pt x="6356555" y="2077216"/>
                  <a:pt x="6335452" y="2119437"/>
                  <a:pt x="6314346" y="2165879"/>
                </a:cubicBezTo>
                <a:cubicBezTo>
                  <a:pt x="6310126" y="2178544"/>
                  <a:pt x="6301685" y="2186987"/>
                  <a:pt x="6297463" y="2199655"/>
                </a:cubicBezTo>
                <a:cubicBezTo>
                  <a:pt x="6297463" y="2229208"/>
                  <a:pt x="6208827" y="2216543"/>
                  <a:pt x="6263697" y="2275650"/>
                </a:cubicBezTo>
                <a:cubicBezTo>
                  <a:pt x="6284802" y="2300981"/>
                  <a:pt x="6280579" y="2338980"/>
                  <a:pt x="6314346" y="2368533"/>
                </a:cubicBezTo>
                <a:cubicBezTo>
                  <a:pt x="6352335" y="2402310"/>
                  <a:pt x="6360775" y="2452974"/>
                  <a:pt x="6331229" y="2499415"/>
                </a:cubicBezTo>
                <a:cubicBezTo>
                  <a:pt x="6251035" y="2626075"/>
                  <a:pt x="6175060" y="2756954"/>
                  <a:pt x="6073761" y="2870948"/>
                </a:cubicBezTo>
                <a:cubicBezTo>
                  <a:pt x="6039994" y="2908947"/>
                  <a:pt x="6002007" y="2946946"/>
                  <a:pt x="5972461" y="2989165"/>
                </a:cubicBezTo>
                <a:cubicBezTo>
                  <a:pt x="5951357" y="3022941"/>
                  <a:pt x="5904928" y="3039829"/>
                  <a:pt x="5871161" y="3060938"/>
                </a:cubicBezTo>
                <a:cubicBezTo>
                  <a:pt x="5854278" y="3069383"/>
                  <a:pt x="5841615" y="3082048"/>
                  <a:pt x="5837395" y="3103159"/>
                </a:cubicBezTo>
                <a:cubicBezTo>
                  <a:pt x="5807849" y="3179154"/>
                  <a:pt x="5769862" y="3246707"/>
                  <a:pt x="5719213" y="3322702"/>
                </a:cubicBezTo>
                <a:cubicBezTo>
                  <a:pt x="5752979" y="3326924"/>
                  <a:pt x="5782525" y="3335367"/>
                  <a:pt x="5812069" y="3339590"/>
                </a:cubicBezTo>
                <a:cubicBezTo>
                  <a:pt x="5828952" y="3343812"/>
                  <a:pt x="5845835" y="3339590"/>
                  <a:pt x="5850058" y="3326924"/>
                </a:cubicBezTo>
                <a:cubicBezTo>
                  <a:pt x="5866941" y="3259372"/>
                  <a:pt x="5959798" y="3229818"/>
                  <a:pt x="5947135" y="3145378"/>
                </a:cubicBezTo>
                <a:cubicBezTo>
                  <a:pt x="5989344" y="3124267"/>
                  <a:pt x="5964018" y="3031384"/>
                  <a:pt x="6052657" y="3044049"/>
                </a:cubicBezTo>
                <a:cubicBezTo>
                  <a:pt x="6077981" y="3048272"/>
                  <a:pt x="6082203" y="3006053"/>
                  <a:pt x="6103307" y="2989165"/>
                </a:cubicBezTo>
                <a:cubicBezTo>
                  <a:pt x="6187723" y="2921613"/>
                  <a:pt x="6229930" y="2828730"/>
                  <a:pt x="6246813" y="2723181"/>
                </a:cubicBezTo>
                <a:cubicBezTo>
                  <a:pt x="6255256" y="2689405"/>
                  <a:pt x="6272139" y="2672516"/>
                  <a:pt x="6305905" y="2672516"/>
                </a:cubicBezTo>
                <a:cubicBezTo>
                  <a:pt x="6331229" y="2723181"/>
                  <a:pt x="6318569" y="2769622"/>
                  <a:pt x="6289023" y="2820287"/>
                </a:cubicBezTo>
                <a:cubicBezTo>
                  <a:pt x="6251035" y="2879394"/>
                  <a:pt x="6242593" y="2955389"/>
                  <a:pt x="6221489" y="3022941"/>
                </a:cubicBezTo>
                <a:cubicBezTo>
                  <a:pt x="6208827" y="3073605"/>
                  <a:pt x="6187723" y="3111602"/>
                  <a:pt x="6141293" y="3141155"/>
                </a:cubicBezTo>
                <a:cubicBezTo>
                  <a:pt x="6082203" y="3179154"/>
                  <a:pt x="6061097" y="3255149"/>
                  <a:pt x="6006227" y="3301591"/>
                </a:cubicBezTo>
                <a:cubicBezTo>
                  <a:pt x="6002007" y="3310036"/>
                  <a:pt x="5997785" y="3322702"/>
                  <a:pt x="5989344" y="3322702"/>
                </a:cubicBezTo>
                <a:cubicBezTo>
                  <a:pt x="5926031" y="3326924"/>
                  <a:pt x="5926031" y="3386031"/>
                  <a:pt x="5904928" y="3424028"/>
                </a:cubicBezTo>
                <a:cubicBezTo>
                  <a:pt x="5879602" y="3466249"/>
                  <a:pt x="5841615" y="3495803"/>
                  <a:pt x="5803629" y="3525356"/>
                </a:cubicBezTo>
                <a:cubicBezTo>
                  <a:pt x="5795185" y="3529579"/>
                  <a:pt x="5795185" y="3538022"/>
                  <a:pt x="5799409" y="3546467"/>
                </a:cubicBezTo>
                <a:cubicBezTo>
                  <a:pt x="5799409" y="3576020"/>
                  <a:pt x="5769862" y="3580243"/>
                  <a:pt x="5765642" y="3567575"/>
                </a:cubicBezTo>
                <a:cubicBezTo>
                  <a:pt x="5744536" y="3529579"/>
                  <a:pt x="5727653" y="3554910"/>
                  <a:pt x="5710769" y="3567575"/>
                </a:cubicBezTo>
                <a:cubicBezTo>
                  <a:pt x="5681223" y="3592909"/>
                  <a:pt x="5664340" y="3635128"/>
                  <a:pt x="5622133" y="3647793"/>
                </a:cubicBezTo>
                <a:cubicBezTo>
                  <a:pt x="5609470" y="3652016"/>
                  <a:pt x="5605249" y="3668904"/>
                  <a:pt x="5609470" y="3681569"/>
                </a:cubicBezTo>
                <a:cubicBezTo>
                  <a:pt x="5622133" y="3715345"/>
                  <a:pt x="5601029" y="3728011"/>
                  <a:pt x="5571483" y="3740679"/>
                </a:cubicBezTo>
                <a:cubicBezTo>
                  <a:pt x="5554600" y="3753344"/>
                  <a:pt x="5508171" y="3732233"/>
                  <a:pt x="5516613" y="3787120"/>
                </a:cubicBezTo>
                <a:cubicBezTo>
                  <a:pt x="5520833" y="3808229"/>
                  <a:pt x="5478624" y="3833562"/>
                  <a:pt x="5516613" y="3863116"/>
                </a:cubicBezTo>
                <a:cubicBezTo>
                  <a:pt x="5529274" y="3871558"/>
                  <a:pt x="5512391" y="3888446"/>
                  <a:pt x="5503951" y="3896892"/>
                </a:cubicBezTo>
                <a:cubicBezTo>
                  <a:pt x="5478624" y="3918000"/>
                  <a:pt x="5444857" y="3926445"/>
                  <a:pt x="5436417" y="3968664"/>
                </a:cubicBezTo>
                <a:cubicBezTo>
                  <a:pt x="5432195" y="3985552"/>
                  <a:pt x="5415311" y="3977110"/>
                  <a:pt x="5402651" y="3968664"/>
                </a:cubicBezTo>
                <a:cubicBezTo>
                  <a:pt x="5373105" y="3947554"/>
                  <a:pt x="5339338" y="3926445"/>
                  <a:pt x="5309791" y="3905335"/>
                </a:cubicBezTo>
                <a:cubicBezTo>
                  <a:pt x="5292909" y="3892669"/>
                  <a:pt x="5276025" y="3880004"/>
                  <a:pt x="5259142" y="3888446"/>
                </a:cubicBezTo>
                <a:cubicBezTo>
                  <a:pt x="5238039" y="3896892"/>
                  <a:pt x="5242259" y="3913780"/>
                  <a:pt x="5242259" y="3930668"/>
                </a:cubicBezTo>
                <a:cubicBezTo>
                  <a:pt x="5246479" y="3960221"/>
                  <a:pt x="5233819" y="3968664"/>
                  <a:pt x="5208493" y="3981330"/>
                </a:cubicBezTo>
                <a:cubicBezTo>
                  <a:pt x="5128296" y="4019329"/>
                  <a:pt x="5064983" y="4082658"/>
                  <a:pt x="5026997" y="4162876"/>
                </a:cubicBezTo>
                <a:cubicBezTo>
                  <a:pt x="5010113" y="4196652"/>
                  <a:pt x="4984790" y="4221983"/>
                  <a:pt x="4955243" y="4243094"/>
                </a:cubicBezTo>
                <a:cubicBezTo>
                  <a:pt x="4917257" y="4272648"/>
                  <a:pt x="4883491" y="4314867"/>
                  <a:pt x="4845501" y="4331755"/>
                </a:cubicBezTo>
                <a:cubicBezTo>
                  <a:pt x="4782189" y="4357088"/>
                  <a:pt x="4752645" y="4416195"/>
                  <a:pt x="4701995" y="4449971"/>
                </a:cubicBezTo>
                <a:cubicBezTo>
                  <a:pt x="4676669" y="4466859"/>
                  <a:pt x="4659785" y="4487968"/>
                  <a:pt x="4642903" y="4513301"/>
                </a:cubicBezTo>
                <a:cubicBezTo>
                  <a:pt x="4579589" y="4606184"/>
                  <a:pt x="4499396" y="4682179"/>
                  <a:pt x="4398094" y="4737066"/>
                </a:cubicBezTo>
                <a:cubicBezTo>
                  <a:pt x="4389654" y="4741286"/>
                  <a:pt x="4376991" y="4745509"/>
                  <a:pt x="4385434" y="4758175"/>
                </a:cubicBezTo>
                <a:cubicBezTo>
                  <a:pt x="4410757" y="4796173"/>
                  <a:pt x="4381211" y="4817284"/>
                  <a:pt x="4360108" y="4838392"/>
                </a:cubicBezTo>
                <a:cubicBezTo>
                  <a:pt x="4309458" y="4884834"/>
                  <a:pt x="4292575" y="4952386"/>
                  <a:pt x="4246145" y="5007273"/>
                </a:cubicBezTo>
                <a:cubicBezTo>
                  <a:pt x="4275691" y="5087491"/>
                  <a:pt x="4220821" y="5074823"/>
                  <a:pt x="4174392" y="5074823"/>
                </a:cubicBezTo>
                <a:cubicBezTo>
                  <a:pt x="4161729" y="5074823"/>
                  <a:pt x="4144845" y="5083268"/>
                  <a:pt x="4149066" y="5104379"/>
                </a:cubicBezTo>
                <a:cubicBezTo>
                  <a:pt x="4153288" y="5167709"/>
                  <a:pt x="4119522" y="5197262"/>
                  <a:pt x="4051989" y="5188817"/>
                </a:cubicBezTo>
                <a:cubicBezTo>
                  <a:pt x="4043546" y="5188817"/>
                  <a:pt x="4035106" y="5188817"/>
                  <a:pt x="4026663" y="5197262"/>
                </a:cubicBezTo>
                <a:cubicBezTo>
                  <a:pt x="4022443" y="5201483"/>
                  <a:pt x="4022443" y="5209928"/>
                  <a:pt x="4026663" y="5218371"/>
                </a:cubicBezTo>
                <a:cubicBezTo>
                  <a:pt x="4039326" y="5239481"/>
                  <a:pt x="4115299" y="5252147"/>
                  <a:pt x="4039326" y="5290146"/>
                </a:cubicBezTo>
                <a:cubicBezTo>
                  <a:pt x="4064649" y="5349253"/>
                  <a:pt x="4005559" y="5383029"/>
                  <a:pt x="4001339" y="5437916"/>
                </a:cubicBezTo>
                <a:cubicBezTo>
                  <a:pt x="3997116" y="5463247"/>
                  <a:pt x="3984456" y="5484357"/>
                  <a:pt x="3946467" y="5497023"/>
                </a:cubicBezTo>
                <a:cubicBezTo>
                  <a:pt x="3916923" y="5505466"/>
                  <a:pt x="3891597" y="5543465"/>
                  <a:pt x="3866271" y="5573018"/>
                </a:cubicBezTo>
                <a:cubicBezTo>
                  <a:pt x="3849387" y="5585684"/>
                  <a:pt x="3836727" y="5598349"/>
                  <a:pt x="3815621" y="5602572"/>
                </a:cubicBezTo>
                <a:cubicBezTo>
                  <a:pt x="3794518" y="5606794"/>
                  <a:pt x="3743868" y="5602572"/>
                  <a:pt x="3786077" y="5653236"/>
                </a:cubicBezTo>
                <a:cubicBezTo>
                  <a:pt x="3752311" y="5653236"/>
                  <a:pt x="3798738" y="5729231"/>
                  <a:pt x="3735427" y="5699678"/>
                </a:cubicBezTo>
                <a:cubicBezTo>
                  <a:pt x="3735427" y="5699678"/>
                  <a:pt x="3731205" y="5699678"/>
                  <a:pt x="3731205" y="5703900"/>
                </a:cubicBezTo>
                <a:cubicBezTo>
                  <a:pt x="3688998" y="5767230"/>
                  <a:pt x="3583476" y="5741897"/>
                  <a:pt x="3553932" y="5830560"/>
                </a:cubicBezTo>
                <a:cubicBezTo>
                  <a:pt x="3545489" y="5864336"/>
                  <a:pt x="3520165" y="5893889"/>
                  <a:pt x="3528606" y="5931886"/>
                </a:cubicBezTo>
                <a:cubicBezTo>
                  <a:pt x="3532826" y="5957219"/>
                  <a:pt x="3520165" y="5974107"/>
                  <a:pt x="3507502" y="5990995"/>
                </a:cubicBezTo>
                <a:cubicBezTo>
                  <a:pt x="3461073" y="6041660"/>
                  <a:pt x="3418866" y="6100767"/>
                  <a:pt x="3363994" y="6138763"/>
                </a:cubicBezTo>
                <a:cubicBezTo>
                  <a:pt x="3330227" y="6159874"/>
                  <a:pt x="3317566" y="6193650"/>
                  <a:pt x="3300681" y="6223203"/>
                </a:cubicBezTo>
                <a:cubicBezTo>
                  <a:pt x="3283798" y="6261202"/>
                  <a:pt x="3254254" y="6286533"/>
                  <a:pt x="3212044" y="6290756"/>
                </a:cubicBezTo>
                <a:cubicBezTo>
                  <a:pt x="3127628" y="6299199"/>
                  <a:pt x="3068538" y="6345640"/>
                  <a:pt x="3026329" y="6417415"/>
                </a:cubicBezTo>
                <a:cubicBezTo>
                  <a:pt x="2992562" y="6480745"/>
                  <a:pt x="2937692" y="6489188"/>
                  <a:pt x="2878600" y="6489188"/>
                </a:cubicBezTo>
                <a:cubicBezTo>
                  <a:pt x="2844833" y="6489188"/>
                  <a:pt x="2798404" y="6434303"/>
                  <a:pt x="2802626" y="6408970"/>
                </a:cubicBezTo>
                <a:cubicBezTo>
                  <a:pt x="2806846" y="6358308"/>
                  <a:pt x="2806846" y="6358308"/>
                  <a:pt x="2756197" y="6362528"/>
                </a:cubicBezTo>
                <a:cubicBezTo>
                  <a:pt x="2751976" y="6341420"/>
                  <a:pt x="2768860" y="6337197"/>
                  <a:pt x="2781520" y="6328752"/>
                </a:cubicBezTo>
                <a:cubicBezTo>
                  <a:pt x="2785743" y="6324532"/>
                  <a:pt x="2802626" y="6316087"/>
                  <a:pt x="2794183" y="6307644"/>
                </a:cubicBezTo>
                <a:cubicBezTo>
                  <a:pt x="2747754" y="6265422"/>
                  <a:pt x="2798404" y="6214761"/>
                  <a:pt x="2789963" y="6168319"/>
                </a:cubicBezTo>
                <a:cubicBezTo>
                  <a:pt x="2789963" y="6159874"/>
                  <a:pt x="2785743" y="6147208"/>
                  <a:pt x="2785743" y="6138763"/>
                </a:cubicBezTo>
                <a:cubicBezTo>
                  <a:pt x="2764637" y="6134543"/>
                  <a:pt x="2726650" y="6164096"/>
                  <a:pt x="2726650" y="6142986"/>
                </a:cubicBezTo>
                <a:cubicBezTo>
                  <a:pt x="2722430" y="6096544"/>
                  <a:pt x="2671780" y="6054325"/>
                  <a:pt x="2709767" y="6003661"/>
                </a:cubicBezTo>
                <a:cubicBezTo>
                  <a:pt x="2751976" y="5948774"/>
                  <a:pt x="2789963" y="5889667"/>
                  <a:pt x="2811067" y="5822114"/>
                </a:cubicBezTo>
                <a:cubicBezTo>
                  <a:pt x="2815287" y="5805226"/>
                  <a:pt x="2832170" y="5792561"/>
                  <a:pt x="2815287" y="5775673"/>
                </a:cubicBezTo>
                <a:cubicBezTo>
                  <a:pt x="2798404" y="5763007"/>
                  <a:pt x="2773080" y="5763007"/>
                  <a:pt x="2751976" y="5775673"/>
                </a:cubicBezTo>
                <a:cubicBezTo>
                  <a:pt x="2726650" y="5796783"/>
                  <a:pt x="2705547" y="5817894"/>
                  <a:pt x="2688664" y="5847448"/>
                </a:cubicBezTo>
                <a:cubicBezTo>
                  <a:pt x="2659117" y="5906555"/>
                  <a:pt x="2612688" y="5952996"/>
                  <a:pt x="2562038" y="5999438"/>
                </a:cubicBezTo>
                <a:cubicBezTo>
                  <a:pt x="2557818" y="6003661"/>
                  <a:pt x="2553598" y="6016326"/>
                  <a:pt x="2549375" y="6012104"/>
                </a:cubicBezTo>
                <a:cubicBezTo>
                  <a:pt x="2486065" y="6007883"/>
                  <a:pt x="2473402" y="6062768"/>
                  <a:pt x="2448076" y="6096544"/>
                </a:cubicBezTo>
                <a:cubicBezTo>
                  <a:pt x="2329893" y="6261202"/>
                  <a:pt x="2177944" y="6400527"/>
                  <a:pt x="2076644" y="6573628"/>
                </a:cubicBezTo>
                <a:cubicBezTo>
                  <a:pt x="2063981" y="6594739"/>
                  <a:pt x="2051318" y="6603182"/>
                  <a:pt x="2030215" y="6590516"/>
                </a:cubicBezTo>
                <a:cubicBezTo>
                  <a:pt x="2013331" y="6577851"/>
                  <a:pt x="2009111" y="6565185"/>
                  <a:pt x="2017552" y="6548297"/>
                </a:cubicBezTo>
                <a:cubicBezTo>
                  <a:pt x="2038658" y="6510298"/>
                  <a:pt x="2038658" y="6468079"/>
                  <a:pt x="2038658" y="6430081"/>
                </a:cubicBezTo>
                <a:cubicBezTo>
                  <a:pt x="2038658" y="6379416"/>
                  <a:pt x="2055541" y="6341420"/>
                  <a:pt x="2085085" y="6307644"/>
                </a:cubicBezTo>
                <a:cubicBezTo>
                  <a:pt x="2110411" y="6273868"/>
                  <a:pt x="2127294" y="6231649"/>
                  <a:pt x="2144177" y="6193650"/>
                </a:cubicBezTo>
                <a:cubicBezTo>
                  <a:pt x="2165281" y="6138763"/>
                  <a:pt x="2135737" y="6126098"/>
                  <a:pt x="2093528" y="6113432"/>
                </a:cubicBezTo>
                <a:cubicBezTo>
                  <a:pt x="2080864" y="6113432"/>
                  <a:pt x="2063981" y="6113432"/>
                  <a:pt x="2063981" y="6096544"/>
                </a:cubicBezTo>
                <a:cubicBezTo>
                  <a:pt x="2063981" y="6079656"/>
                  <a:pt x="2080864" y="6083879"/>
                  <a:pt x="2089307" y="6079656"/>
                </a:cubicBezTo>
                <a:cubicBezTo>
                  <a:pt x="2118854" y="6062768"/>
                  <a:pt x="2131514" y="6028992"/>
                  <a:pt x="2131514" y="6003661"/>
                </a:cubicBezTo>
                <a:cubicBezTo>
                  <a:pt x="2127294" y="5969885"/>
                  <a:pt x="2089307" y="5978327"/>
                  <a:pt x="2068201" y="5982550"/>
                </a:cubicBezTo>
                <a:cubicBezTo>
                  <a:pt x="2025995" y="5990995"/>
                  <a:pt x="1992228" y="6007883"/>
                  <a:pt x="1975345" y="6050102"/>
                </a:cubicBezTo>
                <a:cubicBezTo>
                  <a:pt x="1971125" y="6058545"/>
                  <a:pt x="1966902" y="6075433"/>
                  <a:pt x="1950019" y="6075433"/>
                </a:cubicBezTo>
                <a:cubicBezTo>
                  <a:pt x="1937358" y="6075433"/>
                  <a:pt x="1937358" y="6058545"/>
                  <a:pt x="1937358" y="6050102"/>
                </a:cubicBezTo>
                <a:cubicBezTo>
                  <a:pt x="1933135" y="6028992"/>
                  <a:pt x="1920475" y="6028992"/>
                  <a:pt x="1903592" y="6033214"/>
                </a:cubicBezTo>
                <a:cubicBezTo>
                  <a:pt x="1836059" y="6058545"/>
                  <a:pt x="1772746" y="6083879"/>
                  <a:pt x="1730537" y="6151431"/>
                </a:cubicBezTo>
                <a:cubicBezTo>
                  <a:pt x="1696770" y="6202093"/>
                  <a:pt x="1637680" y="6235869"/>
                  <a:pt x="1591250" y="6278090"/>
                </a:cubicBezTo>
                <a:cubicBezTo>
                  <a:pt x="1587030" y="6286533"/>
                  <a:pt x="1574367" y="6286533"/>
                  <a:pt x="1565924" y="6282311"/>
                </a:cubicBezTo>
                <a:cubicBezTo>
                  <a:pt x="1561704" y="6278090"/>
                  <a:pt x="1561704" y="6265422"/>
                  <a:pt x="1561704" y="6261202"/>
                </a:cubicBezTo>
                <a:cubicBezTo>
                  <a:pt x="1587030" y="6189427"/>
                  <a:pt x="1574367" y="6109209"/>
                  <a:pt x="1591250" y="6037437"/>
                </a:cubicBezTo>
                <a:cubicBezTo>
                  <a:pt x="1599691" y="5986773"/>
                  <a:pt x="1612354" y="5936108"/>
                  <a:pt x="1633457" y="5885444"/>
                </a:cubicBezTo>
                <a:cubicBezTo>
                  <a:pt x="1582808" y="5872779"/>
                  <a:pt x="1544821" y="5885444"/>
                  <a:pt x="1519497" y="5927666"/>
                </a:cubicBezTo>
                <a:cubicBezTo>
                  <a:pt x="1498391" y="5961442"/>
                  <a:pt x="1485728" y="5948774"/>
                  <a:pt x="1473068" y="5919220"/>
                </a:cubicBezTo>
                <a:cubicBezTo>
                  <a:pt x="1456184" y="5889667"/>
                  <a:pt x="1473068" y="5860113"/>
                  <a:pt x="1473068" y="5830560"/>
                </a:cubicBezTo>
                <a:cubicBezTo>
                  <a:pt x="1477288" y="5792561"/>
                  <a:pt x="1485728" y="5754564"/>
                  <a:pt x="1489951" y="5716566"/>
                </a:cubicBezTo>
                <a:cubicBezTo>
                  <a:pt x="1489951" y="5703900"/>
                  <a:pt x="1498391" y="5687012"/>
                  <a:pt x="1485728" y="5682789"/>
                </a:cubicBezTo>
                <a:cubicBezTo>
                  <a:pt x="1468845" y="5674347"/>
                  <a:pt x="1456184" y="5687012"/>
                  <a:pt x="1447742" y="5695455"/>
                </a:cubicBezTo>
                <a:cubicBezTo>
                  <a:pt x="1439301" y="5703900"/>
                  <a:pt x="1430858" y="5716566"/>
                  <a:pt x="1422418" y="5725008"/>
                </a:cubicBezTo>
                <a:cubicBezTo>
                  <a:pt x="1363325" y="5801006"/>
                  <a:pt x="1300013" y="5881224"/>
                  <a:pt x="1236702" y="5952996"/>
                </a:cubicBezTo>
                <a:cubicBezTo>
                  <a:pt x="1207156" y="5982550"/>
                  <a:pt x="1169167" y="6003661"/>
                  <a:pt x="1122740" y="5974107"/>
                </a:cubicBezTo>
                <a:cubicBezTo>
                  <a:pt x="1105856" y="5961442"/>
                  <a:pt x="1084751" y="5965662"/>
                  <a:pt x="1067867" y="5974107"/>
                </a:cubicBezTo>
                <a:cubicBezTo>
                  <a:pt x="1063647" y="5978327"/>
                  <a:pt x="1055207" y="5982550"/>
                  <a:pt x="1050984" y="5986773"/>
                </a:cubicBezTo>
                <a:cubicBezTo>
                  <a:pt x="1021440" y="5986773"/>
                  <a:pt x="983451" y="5990995"/>
                  <a:pt x="966568" y="5965662"/>
                </a:cubicBezTo>
                <a:cubicBezTo>
                  <a:pt x="949685" y="5940331"/>
                  <a:pt x="970790" y="5914998"/>
                  <a:pt x="991894" y="5898112"/>
                </a:cubicBezTo>
                <a:cubicBezTo>
                  <a:pt x="1059427" y="5830560"/>
                  <a:pt x="1114297" y="5754564"/>
                  <a:pt x="1152284" y="5661679"/>
                </a:cubicBezTo>
                <a:cubicBezTo>
                  <a:pt x="1164947" y="5636348"/>
                  <a:pt x="1156506" y="5623682"/>
                  <a:pt x="1139623" y="5606794"/>
                </a:cubicBezTo>
                <a:cubicBezTo>
                  <a:pt x="1118517" y="5585684"/>
                  <a:pt x="1105856" y="5606794"/>
                  <a:pt x="1093193" y="5619460"/>
                </a:cubicBezTo>
                <a:cubicBezTo>
                  <a:pt x="1063647" y="5649013"/>
                  <a:pt x="1034101" y="5678567"/>
                  <a:pt x="1004557" y="5703900"/>
                </a:cubicBezTo>
                <a:cubicBezTo>
                  <a:pt x="987674" y="5716566"/>
                  <a:pt x="966568" y="5725008"/>
                  <a:pt x="953907" y="5703900"/>
                </a:cubicBezTo>
                <a:cubicBezTo>
                  <a:pt x="941244" y="5682789"/>
                  <a:pt x="970790" y="5682789"/>
                  <a:pt x="983451" y="5670124"/>
                </a:cubicBezTo>
                <a:cubicBezTo>
                  <a:pt x="991894" y="5665901"/>
                  <a:pt x="1000334" y="5657459"/>
                  <a:pt x="1008777" y="5653236"/>
                </a:cubicBezTo>
                <a:cubicBezTo>
                  <a:pt x="1067867" y="5598349"/>
                  <a:pt x="1067867" y="5594129"/>
                  <a:pt x="987674" y="5568795"/>
                </a:cubicBezTo>
                <a:cubicBezTo>
                  <a:pt x="966568" y="5560353"/>
                  <a:pt x="970790" y="5551907"/>
                  <a:pt x="970790" y="5535019"/>
                </a:cubicBezTo>
                <a:cubicBezTo>
                  <a:pt x="983451" y="5454802"/>
                  <a:pt x="1004557" y="5383029"/>
                  <a:pt x="1080530" y="5332365"/>
                </a:cubicBezTo>
                <a:cubicBezTo>
                  <a:pt x="1148063" y="5281700"/>
                  <a:pt x="1198713" y="5218371"/>
                  <a:pt x="1240922" y="5146598"/>
                </a:cubicBezTo>
                <a:cubicBezTo>
                  <a:pt x="1287352" y="5070603"/>
                  <a:pt x="1363325" y="5015716"/>
                  <a:pt x="1397092" y="4927055"/>
                </a:cubicBezTo>
                <a:cubicBezTo>
                  <a:pt x="1401312" y="4914390"/>
                  <a:pt x="1413975" y="4905945"/>
                  <a:pt x="1422418" y="4901722"/>
                </a:cubicBezTo>
                <a:cubicBezTo>
                  <a:pt x="1536380" y="4821504"/>
                  <a:pt x="1620797" y="4715956"/>
                  <a:pt x="1700990" y="4606184"/>
                </a:cubicBezTo>
                <a:cubicBezTo>
                  <a:pt x="1717873" y="4585074"/>
                  <a:pt x="1738979" y="4559743"/>
                  <a:pt x="1713653" y="4534412"/>
                </a:cubicBezTo>
                <a:cubicBezTo>
                  <a:pt x="1688330" y="4504856"/>
                  <a:pt x="1663004" y="4525966"/>
                  <a:pt x="1637680" y="4547077"/>
                </a:cubicBezTo>
                <a:cubicBezTo>
                  <a:pt x="1578587" y="4597741"/>
                  <a:pt x="1506834" y="4635738"/>
                  <a:pt x="1477288" y="4724401"/>
                </a:cubicBezTo>
                <a:cubicBezTo>
                  <a:pt x="1464625" y="4766620"/>
                  <a:pt x="1426638" y="4770842"/>
                  <a:pt x="1397092" y="4728621"/>
                </a:cubicBezTo>
                <a:cubicBezTo>
                  <a:pt x="1375988" y="4707513"/>
                  <a:pt x="1363325" y="4707513"/>
                  <a:pt x="1342222" y="4724401"/>
                </a:cubicBezTo>
                <a:cubicBezTo>
                  <a:pt x="1211376" y="4829950"/>
                  <a:pt x="1076310" y="4931278"/>
                  <a:pt x="962348" y="5053715"/>
                </a:cubicBezTo>
                <a:cubicBezTo>
                  <a:pt x="907478" y="5112822"/>
                  <a:pt x="852605" y="5163486"/>
                  <a:pt x="763969" y="5159264"/>
                </a:cubicBezTo>
                <a:cubicBezTo>
                  <a:pt x="747086" y="5159264"/>
                  <a:pt x="730202" y="5167709"/>
                  <a:pt x="717539" y="5184595"/>
                </a:cubicBezTo>
                <a:cubicBezTo>
                  <a:pt x="671112" y="5252147"/>
                  <a:pt x="599357" y="5285923"/>
                  <a:pt x="531824" y="5328142"/>
                </a:cubicBezTo>
                <a:cubicBezTo>
                  <a:pt x="485394" y="5357698"/>
                  <a:pt x="443187" y="5387252"/>
                  <a:pt x="400978" y="5416805"/>
                </a:cubicBezTo>
                <a:cubicBezTo>
                  <a:pt x="379874" y="5429471"/>
                  <a:pt x="354551" y="5442136"/>
                  <a:pt x="329225" y="5433693"/>
                </a:cubicBezTo>
                <a:cubicBezTo>
                  <a:pt x="303901" y="5421028"/>
                  <a:pt x="278575" y="5408360"/>
                  <a:pt x="308121" y="5370363"/>
                </a:cubicBezTo>
                <a:cubicBezTo>
                  <a:pt x="358771" y="5315477"/>
                  <a:pt x="375654" y="5243704"/>
                  <a:pt x="417861" y="5167709"/>
                </a:cubicBezTo>
                <a:cubicBezTo>
                  <a:pt x="337668" y="5197262"/>
                  <a:pt x="265912" y="5214151"/>
                  <a:pt x="219483" y="5273258"/>
                </a:cubicBezTo>
                <a:cubicBezTo>
                  <a:pt x="211042" y="5285923"/>
                  <a:pt x="198379" y="5294368"/>
                  <a:pt x="181496" y="5290146"/>
                </a:cubicBezTo>
                <a:cubicBezTo>
                  <a:pt x="164612" y="5281700"/>
                  <a:pt x="173055" y="5269035"/>
                  <a:pt x="177275" y="5256370"/>
                </a:cubicBezTo>
                <a:cubicBezTo>
                  <a:pt x="181496" y="5235259"/>
                  <a:pt x="168833" y="5222593"/>
                  <a:pt x="151949" y="5218371"/>
                </a:cubicBezTo>
                <a:cubicBezTo>
                  <a:pt x="126626" y="5209928"/>
                  <a:pt x="118183" y="5231039"/>
                  <a:pt x="118183" y="5247927"/>
                </a:cubicBezTo>
                <a:cubicBezTo>
                  <a:pt x="118183" y="5281700"/>
                  <a:pt x="97079" y="5290146"/>
                  <a:pt x="71756" y="5290146"/>
                </a:cubicBezTo>
                <a:cubicBezTo>
                  <a:pt x="37989" y="5294368"/>
                  <a:pt x="4223" y="5281700"/>
                  <a:pt x="0" y="5252147"/>
                </a:cubicBezTo>
                <a:cubicBezTo>
                  <a:pt x="0" y="5222593"/>
                  <a:pt x="33767" y="5226816"/>
                  <a:pt x="59093" y="5222593"/>
                </a:cubicBezTo>
                <a:cubicBezTo>
                  <a:pt x="67533" y="5222593"/>
                  <a:pt x="71756" y="5218371"/>
                  <a:pt x="84416" y="5218371"/>
                </a:cubicBezTo>
                <a:cubicBezTo>
                  <a:pt x="75976" y="5193040"/>
                  <a:pt x="54873" y="5205705"/>
                  <a:pt x="42210" y="5197262"/>
                </a:cubicBezTo>
                <a:cubicBezTo>
                  <a:pt x="21106" y="5184595"/>
                  <a:pt x="0" y="5171929"/>
                  <a:pt x="33767" y="5150821"/>
                </a:cubicBezTo>
                <a:cubicBezTo>
                  <a:pt x="46430" y="5142376"/>
                  <a:pt x="50650" y="5142376"/>
                  <a:pt x="46430" y="5125487"/>
                </a:cubicBezTo>
                <a:cubicBezTo>
                  <a:pt x="37989" y="5062158"/>
                  <a:pt x="50650" y="5003051"/>
                  <a:pt x="67533" y="4948164"/>
                </a:cubicBezTo>
                <a:cubicBezTo>
                  <a:pt x="88639" y="4889057"/>
                  <a:pt x="109743" y="4829950"/>
                  <a:pt x="109743" y="4766620"/>
                </a:cubicBezTo>
                <a:cubicBezTo>
                  <a:pt x="109743" y="4753954"/>
                  <a:pt x="113963" y="4732844"/>
                  <a:pt x="122406" y="4724401"/>
                </a:cubicBezTo>
                <a:cubicBezTo>
                  <a:pt x="168833" y="4690625"/>
                  <a:pt x="156172" y="4639960"/>
                  <a:pt x="151949" y="4601962"/>
                </a:cubicBezTo>
                <a:cubicBezTo>
                  <a:pt x="151949" y="4580853"/>
                  <a:pt x="143509" y="4538632"/>
                  <a:pt x="130846" y="4521744"/>
                </a:cubicBezTo>
                <a:cubicBezTo>
                  <a:pt x="101300" y="4492190"/>
                  <a:pt x="118183" y="4479525"/>
                  <a:pt x="135066" y="4458414"/>
                </a:cubicBezTo>
                <a:cubicBezTo>
                  <a:pt x="147729" y="4445749"/>
                  <a:pt x="160392" y="4437306"/>
                  <a:pt x="139289" y="4420418"/>
                </a:cubicBezTo>
                <a:cubicBezTo>
                  <a:pt x="135066" y="4416195"/>
                  <a:pt x="135066" y="4411972"/>
                  <a:pt x="130846" y="4407750"/>
                </a:cubicBezTo>
                <a:cubicBezTo>
                  <a:pt x="181496" y="4382419"/>
                  <a:pt x="130846" y="4331755"/>
                  <a:pt x="160392" y="4302201"/>
                </a:cubicBezTo>
                <a:cubicBezTo>
                  <a:pt x="168833" y="4289536"/>
                  <a:pt x="160392" y="4268425"/>
                  <a:pt x="156172" y="4251537"/>
                </a:cubicBezTo>
                <a:cubicBezTo>
                  <a:pt x="143509" y="4200875"/>
                  <a:pt x="160392" y="4167099"/>
                  <a:pt x="206822" y="4141765"/>
                </a:cubicBezTo>
                <a:cubicBezTo>
                  <a:pt x="257471" y="4116434"/>
                  <a:pt x="303901" y="4082658"/>
                  <a:pt x="337668" y="4031994"/>
                </a:cubicBezTo>
                <a:cubicBezTo>
                  <a:pt x="341888" y="4027771"/>
                  <a:pt x="350328" y="4023551"/>
                  <a:pt x="350328" y="4015106"/>
                </a:cubicBezTo>
                <a:cubicBezTo>
                  <a:pt x="362991" y="3918000"/>
                  <a:pt x="455850" y="3863116"/>
                  <a:pt x="493837" y="3778675"/>
                </a:cubicBezTo>
                <a:cubicBezTo>
                  <a:pt x="536044" y="3690014"/>
                  <a:pt x="599357" y="3614019"/>
                  <a:pt x="650006" y="3529579"/>
                </a:cubicBezTo>
                <a:cubicBezTo>
                  <a:pt x="713319" y="3419807"/>
                  <a:pt x="797735" y="3335367"/>
                  <a:pt x="873711" y="3238261"/>
                </a:cubicBezTo>
                <a:cubicBezTo>
                  <a:pt x="953907" y="3132712"/>
                  <a:pt x="1004557" y="3010276"/>
                  <a:pt x="1063647" y="2896282"/>
                </a:cubicBezTo>
                <a:cubicBezTo>
                  <a:pt x="1080530" y="2866728"/>
                  <a:pt x="1101634" y="2828730"/>
                  <a:pt x="1059427" y="2803398"/>
                </a:cubicBezTo>
                <a:cubicBezTo>
                  <a:pt x="1046764" y="2790730"/>
                  <a:pt x="1055207" y="2778065"/>
                  <a:pt x="1059427" y="2765400"/>
                </a:cubicBezTo>
                <a:cubicBezTo>
                  <a:pt x="1110077" y="2630295"/>
                  <a:pt x="1194493" y="2516303"/>
                  <a:pt x="1287352" y="2402310"/>
                </a:cubicBezTo>
                <a:cubicBezTo>
                  <a:pt x="1359105" y="2317869"/>
                  <a:pt x="1418195" y="2224986"/>
                  <a:pt x="1422418" y="2110992"/>
                </a:cubicBezTo>
                <a:cubicBezTo>
                  <a:pt x="1422418" y="2094104"/>
                  <a:pt x="1439301" y="2085661"/>
                  <a:pt x="1439301" y="2068773"/>
                </a:cubicBezTo>
                <a:cubicBezTo>
                  <a:pt x="1388651" y="2056107"/>
                  <a:pt x="1350662" y="2068773"/>
                  <a:pt x="1321118" y="2110992"/>
                </a:cubicBezTo>
                <a:cubicBezTo>
                  <a:pt x="1308455" y="2127880"/>
                  <a:pt x="1300013" y="2140545"/>
                  <a:pt x="1278909" y="2136325"/>
                </a:cubicBezTo>
                <a:cubicBezTo>
                  <a:pt x="1228259" y="2123657"/>
                  <a:pt x="1177610" y="2153213"/>
                  <a:pt x="1126960" y="2153213"/>
                </a:cubicBezTo>
                <a:cubicBezTo>
                  <a:pt x="1122740" y="2153213"/>
                  <a:pt x="1118517" y="2153213"/>
                  <a:pt x="1114297" y="2157433"/>
                </a:cubicBezTo>
                <a:cubicBezTo>
                  <a:pt x="1088973" y="2229208"/>
                  <a:pt x="1021440" y="2191209"/>
                  <a:pt x="975011" y="2203875"/>
                </a:cubicBezTo>
                <a:cubicBezTo>
                  <a:pt x="814619" y="2250317"/>
                  <a:pt x="654229" y="2292538"/>
                  <a:pt x="493837" y="2334757"/>
                </a:cubicBezTo>
                <a:cubicBezTo>
                  <a:pt x="472734" y="2343202"/>
                  <a:pt x="447407" y="2347423"/>
                  <a:pt x="422084" y="2351645"/>
                </a:cubicBezTo>
                <a:cubicBezTo>
                  <a:pt x="405201" y="2355868"/>
                  <a:pt x="379874" y="2360088"/>
                  <a:pt x="371434" y="2334757"/>
                </a:cubicBezTo>
                <a:cubicBezTo>
                  <a:pt x="367211" y="2313646"/>
                  <a:pt x="392538" y="2305203"/>
                  <a:pt x="405201" y="2300981"/>
                </a:cubicBezTo>
                <a:cubicBezTo>
                  <a:pt x="510720" y="2258762"/>
                  <a:pt x="616240" y="2216543"/>
                  <a:pt x="721762" y="2174321"/>
                </a:cubicBezTo>
                <a:cubicBezTo>
                  <a:pt x="873711" y="2115214"/>
                  <a:pt x="1029881" y="2077216"/>
                  <a:pt x="1181830" y="2030774"/>
                </a:cubicBezTo>
                <a:cubicBezTo>
                  <a:pt x="1194493" y="2030774"/>
                  <a:pt x="1207156" y="2026551"/>
                  <a:pt x="1219819" y="2022331"/>
                </a:cubicBezTo>
                <a:cubicBezTo>
                  <a:pt x="1228259" y="2018108"/>
                  <a:pt x="1236702" y="2009666"/>
                  <a:pt x="1232480" y="2001220"/>
                </a:cubicBezTo>
                <a:cubicBezTo>
                  <a:pt x="1232480" y="1992778"/>
                  <a:pt x="1219819" y="1984332"/>
                  <a:pt x="1211376" y="1988555"/>
                </a:cubicBezTo>
                <a:cubicBezTo>
                  <a:pt x="1110077" y="2026551"/>
                  <a:pt x="1000334" y="1992778"/>
                  <a:pt x="903258" y="2034997"/>
                </a:cubicBezTo>
                <a:cubicBezTo>
                  <a:pt x="894815" y="2034997"/>
                  <a:pt x="886372" y="2039219"/>
                  <a:pt x="877931" y="2030774"/>
                </a:cubicBezTo>
                <a:cubicBezTo>
                  <a:pt x="869489" y="2018108"/>
                  <a:pt x="869489" y="2009666"/>
                  <a:pt x="877931" y="2001220"/>
                </a:cubicBezTo>
                <a:cubicBezTo>
                  <a:pt x="907478" y="1975890"/>
                  <a:pt x="932801" y="1946336"/>
                  <a:pt x="970790" y="1937891"/>
                </a:cubicBezTo>
                <a:cubicBezTo>
                  <a:pt x="1004557" y="1929448"/>
                  <a:pt x="1025660" y="1908337"/>
                  <a:pt x="1034101" y="1878784"/>
                </a:cubicBezTo>
                <a:cubicBezTo>
                  <a:pt x="1042544" y="1845007"/>
                  <a:pt x="1059427" y="1828119"/>
                  <a:pt x="1097414" y="1832342"/>
                </a:cubicBezTo>
                <a:cubicBezTo>
                  <a:pt x="1164947" y="1840785"/>
                  <a:pt x="1219819" y="1794343"/>
                  <a:pt x="1283129" y="1790120"/>
                </a:cubicBezTo>
                <a:cubicBezTo>
                  <a:pt x="1392872" y="1777455"/>
                  <a:pt x="1481508" y="1684572"/>
                  <a:pt x="1608134" y="1714125"/>
                </a:cubicBezTo>
                <a:cubicBezTo>
                  <a:pt x="1557484" y="1663461"/>
                  <a:pt x="1481508" y="1655018"/>
                  <a:pt x="1409755" y="1684572"/>
                </a:cubicBezTo>
                <a:cubicBezTo>
                  <a:pt x="1350662" y="1705682"/>
                  <a:pt x="1291572" y="1722571"/>
                  <a:pt x="1228259" y="1735236"/>
                </a:cubicBezTo>
                <a:cubicBezTo>
                  <a:pt x="1211376" y="1739458"/>
                  <a:pt x="1198713" y="1747901"/>
                  <a:pt x="1181830" y="1726791"/>
                </a:cubicBezTo>
                <a:cubicBezTo>
                  <a:pt x="1236702" y="1693015"/>
                  <a:pt x="1300013" y="1680349"/>
                  <a:pt x="1359105" y="1659241"/>
                </a:cubicBezTo>
                <a:cubicBezTo>
                  <a:pt x="1325339" y="1633907"/>
                  <a:pt x="1316896" y="1633907"/>
                  <a:pt x="1283129" y="1646573"/>
                </a:cubicBezTo>
                <a:cubicBezTo>
                  <a:pt x="1266246" y="1655018"/>
                  <a:pt x="1249363" y="1659241"/>
                  <a:pt x="1232480" y="1667684"/>
                </a:cubicBezTo>
                <a:cubicBezTo>
                  <a:pt x="1215596" y="1676129"/>
                  <a:pt x="1202936" y="1680349"/>
                  <a:pt x="1194493" y="1663461"/>
                </a:cubicBezTo>
                <a:cubicBezTo>
                  <a:pt x="1181830" y="1642353"/>
                  <a:pt x="1198713" y="1638130"/>
                  <a:pt x="1207156" y="1629685"/>
                </a:cubicBezTo>
                <a:cubicBezTo>
                  <a:pt x="1219819" y="1621242"/>
                  <a:pt x="1236702" y="1617019"/>
                  <a:pt x="1240922" y="1591688"/>
                </a:cubicBezTo>
                <a:cubicBezTo>
                  <a:pt x="1152284" y="1608577"/>
                  <a:pt x="1063647" y="1587466"/>
                  <a:pt x="983451" y="1633907"/>
                </a:cubicBezTo>
                <a:cubicBezTo>
                  <a:pt x="907478" y="1680349"/>
                  <a:pt x="831502" y="1676129"/>
                  <a:pt x="738645" y="1633907"/>
                </a:cubicBezTo>
                <a:cubicBezTo>
                  <a:pt x="932801" y="1562135"/>
                  <a:pt x="1110077" y="1473472"/>
                  <a:pt x="1316896" y="1494583"/>
                </a:cubicBezTo>
                <a:cubicBezTo>
                  <a:pt x="1308455" y="1469252"/>
                  <a:pt x="1274689" y="1498805"/>
                  <a:pt x="1274689" y="1473472"/>
                </a:cubicBezTo>
                <a:cubicBezTo>
                  <a:pt x="1274689" y="1448141"/>
                  <a:pt x="1304235" y="1448141"/>
                  <a:pt x="1321118" y="1448141"/>
                </a:cubicBezTo>
                <a:cubicBezTo>
                  <a:pt x="1409755" y="1443918"/>
                  <a:pt x="1489951" y="1401699"/>
                  <a:pt x="1574367" y="1376366"/>
                </a:cubicBezTo>
                <a:cubicBezTo>
                  <a:pt x="1641900" y="1355258"/>
                  <a:pt x="1713653" y="1355258"/>
                  <a:pt x="1785406" y="1367923"/>
                </a:cubicBezTo>
                <a:cubicBezTo>
                  <a:pt x="1836059" y="1380589"/>
                  <a:pt x="1882486" y="1376366"/>
                  <a:pt x="1924695" y="1342592"/>
                </a:cubicBezTo>
                <a:cubicBezTo>
                  <a:pt x="1958462" y="1313036"/>
                  <a:pt x="2009111" y="1308816"/>
                  <a:pt x="2055541" y="1300371"/>
                </a:cubicBezTo>
                <a:cubicBezTo>
                  <a:pt x="2072424" y="1296148"/>
                  <a:pt x="2110411" y="1304593"/>
                  <a:pt x="2089307" y="1266595"/>
                </a:cubicBezTo>
                <a:cubicBezTo>
                  <a:pt x="2076644" y="1241264"/>
                  <a:pt x="2089307" y="1186377"/>
                  <a:pt x="2030215" y="1199045"/>
                </a:cubicBezTo>
                <a:cubicBezTo>
                  <a:pt x="2013331" y="1207488"/>
                  <a:pt x="1996448" y="1207488"/>
                  <a:pt x="1975345" y="1203265"/>
                </a:cubicBezTo>
                <a:cubicBezTo>
                  <a:pt x="1928915" y="1194822"/>
                  <a:pt x="1886708" y="1161046"/>
                  <a:pt x="1840279" y="1156823"/>
                </a:cubicBezTo>
                <a:cubicBezTo>
                  <a:pt x="1798070" y="1152603"/>
                  <a:pt x="1755863" y="1190599"/>
                  <a:pt x="1709433" y="1173711"/>
                </a:cubicBezTo>
                <a:cubicBezTo>
                  <a:pt x="1705213" y="1156823"/>
                  <a:pt x="1713653" y="1152603"/>
                  <a:pt x="1726316" y="1148380"/>
                </a:cubicBezTo>
                <a:cubicBezTo>
                  <a:pt x="1806512" y="1131492"/>
                  <a:pt x="1886708" y="1093494"/>
                  <a:pt x="1966902" y="1068163"/>
                </a:cubicBezTo>
                <a:cubicBezTo>
                  <a:pt x="1996448" y="1059717"/>
                  <a:pt x="2021774" y="1051275"/>
                  <a:pt x="2034435" y="1097716"/>
                </a:cubicBezTo>
                <a:cubicBezTo>
                  <a:pt x="2038658" y="1131492"/>
                  <a:pt x="2072424" y="1135715"/>
                  <a:pt x="2106190" y="1135715"/>
                </a:cubicBezTo>
                <a:cubicBezTo>
                  <a:pt x="2118854" y="1135715"/>
                  <a:pt x="2131514" y="1127270"/>
                  <a:pt x="2148397" y="1127270"/>
                </a:cubicBezTo>
                <a:cubicBezTo>
                  <a:pt x="2169503" y="1123047"/>
                  <a:pt x="2186387" y="1131492"/>
                  <a:pt x="2194827" y="1148380"/>
                </a:cubicBezTo>
                <a:cubicBezTo>
                  <a:pt x="2207490" y="1169489"/>
                  <a:pt x="2190607" y="1182156"/>
                  <a:pt x="2177944" y="1190599"/>
                </a:cubicBezTo>
                <a:cubicBezTo>
                  <a:pt x="2165281" y="1199045"/>
                  <a:pt x="2152620" y="1207488"/>
                  <a:pt x="2156840" y="1220153"/>
                </a:cubicBezTo>
                <a:cubicBezTo>
                  <a:pt x="2161060" y="1228598"/>
                  <a:pt x="2169503" y="1237041"/>
                  <a:pt x="2177944" y="1237041"/>
                </a:cubicBezTo>
                <a:cubicBezTo>
                  <a:pt x="2194827" y="1241264"/>
                  <a:pt x="2190607" y="1220153"/>
                  <a:pt x="2199047" y="1211710"/>
                </a:cubicBezTo>
                <a:cubicBezTo>
                  <a:pt x="2207490" y="1199045"/>
                  <a:pt x="2215930" y="1190599"/>
                  <a:pt x="2224373" y="1177934"/>
                </a:cubicBezTo>
                <a:cubicBezTo>
                  <a:pt x="2249697" y="1144158"/>
                  <a:pt x="2275023" y="1135715"/>
                  <a:pt x="2308789" y="1169489"/>
                </a:cubicBezTo>
                <a:cubicBezTo>
                  <a:pt x="2338336" y="1199045"/>
                  <a:pt x="2372102" y="1194822"/>
                  <a:pt x="2397426" y="1156823"/>
                </a:cubicBezTo>
                <a:cubicBezTo>
                  <a:pt x="2397426" y="1156823"/>
                  <a:pt x="2397426" y="1152603"/>
                  <a:pt x="2397426" y="1152603"/>
                </a:cubicBezTo>
                <a:cubicBezTo>
                  <a:pt x="2452298" y="1030164"/>
                  <a:pt x="2553598" y="945726"/>
                  <a:pt x="2646454" y="852840"/>
                </a:cubicBezTo>
                <a:cubicBezTo>
                  <a:pt x="2684441" y="814844"/>
                  <a:pt x="2701324" y="755737"/>
                  <a:pt x="2768860" y="755737"/>
                </a:cubicBezTo>
                <a:cubicBezTo>
                  <a:pt x="2781520" y="755737"/>
                  <a:pt x="2789963" y="734626"/>
                  <a:pt x="2794183" y="721960"/>
                </a:cubicBezTo>
                <a:cubicBezTo>
                  <a:pt x="2806846" y="658631"/>
                  <a:pt x="2840613" y="607966"/>
                  <a:pt x="2887042" y="574190"/>
                </a:cubicBezTo>
                <a:cubicBezTo>
                  <a:pt x="2937692" y="540414"/>
                  <a:pt x="2984119" y="477084"/>
                  <a:pt x="3060095" y="527749"/>
                </a:cubicBezTo>
                <a:cubicBezTo>
                  <a:pt x="3089641" y="548859"/>
                  <a:pt x="3110745" y="561525"/>
                  <a:pt x="3110745" y="599521"/>
                </a:cubicBezTo>
                <a:cubicBezTo>
                  <a:pt x="3110745" y="679739"/>
                  <a:pt x="3089641" y="759957"/>
                  <a:pt x="3064315" y="835952"/>
                </a:cubicBezTo>
                <a:cubicBezTo>
                  <a:pt x="3060095" y="848620"/>
                  <a:pt x="3043212" y="861285"/>
                  <a:pt x="3060095" y="873951"/>
                </a:cubicBezTo>
                <a:cubicBezTo>
                  <a:pt x="3076978" y="886616"/>
                  <a:pt x="3093862" y="878173"/>
                  <a:pt x="3106525" y="865508"/>
                </a:cubicBezTo>
                <a:cubicBezTo>
                  <a:pt x="3136071" y="831732"/>
                  <a:pt x="3165615" y="797956"/>
                  <a:pt x="3190941" y="755737"/>
                </a:cubicBezTo>
                <a:cubicBezTo>
                  <a:pt x="3275357" y="603744"/>
                  <a:pt x="3410423" y="485530"/>
                  <a:pt x="3515943" y="350425"/>
                </a:cubicBezTo>
                <a:cubicBezTo>
                  <a:pt x="3532826" y="329314"/>
                  <a:pt x="3562372" y="312429"/>
                  <a:pt x="3583476" y="295538"/>
                </a:cubicBezTo>
                <a:cubicBezTo>
                  <a:pt x="3600359" y="282873"/>
                  <a:pt x="3617245" y="270207"/>
                  <a:pt x="3629905" y="295538"/>
                </a:cubicBezTo>
                <a:cubicBezTo>
                  <a:pt x="3638348" y="308206"/>
                  <a:pt x="3651011" y="299761"/>
                  <a:pt x="3659452" y="295538"/>
                </a:cubicBezTo>
                <a:cubicBezTo>
                  <a:pt x="3710101" y="265984"/>
                  <a:pt x="3735427" y="278652"/>
                  <a:pt x="3748088" y="333537"/>
                </a:cubicBezTo>
                <a:cubicBezTo>
                  <a:pt x="3748088" y="337759"/>
                  <a:pt x="3752311" y="346202"/>
                  <a:pt x="3756531" y="346202"/>
                </a:cubicBezTo>
                <a:cubicBezTo>
                  <a:pt x="3832504" y="379978"/>
                  <a:pt x="3790297" y="434865"/>
                  <a:pt x="3781854" y="485530"/>
                </a:cubicBezTo>
                <a:cubicBezTo>
                  <a:pt x="3777634" y="493972"/>
                  <a:pt x="3773414" y="502415"/>
                  <a:pt x="3769194" y="510861"/>
                </a:cubicBezTo>
                <a:cubicBezTo>
                  <a:pt x="3743868" y="578413"/>
                  <a:pt x="3760751" y="603744"/>
                  <a:pt x="3828284" y="603744"/>
                </a:cubicBezTo>
                <a:cubicBezTo>
                  <a:pt x="3832504" y="603744"/>
                  <a:pt x="3836727" y="603744"/>
                  <a:pt x="3836727" y="599521"/>
                </a:cubicBezTo>
                <a:cubicBezTo>
                  <a:pt x="3853610" y="544637"/>
                  <a:pt x="3933806" y="553079"/>
                  <a:pt x="3946467" y="489750"/>
                </a:cubicBezTo>
                <a:cubicBezTo>
                  <a:pt x="3954910" y="447531"/>
                  <a:pt x="3980233" y="422200"/>
                  <a:pt x="4026663" y="413755"/>
                </a:cubicBezTo>
                <a:cubicBezTo>
                  <a:pt x="3976013" y="384201"/>
                  <a:pt x="3967573" y="350425"/>
                  <a:pt x="3988676" y="291318"/>
                </a:cubicBezTo>
                <a:cubicBezTo>
                  <a:pt x="3992896" y="282873"/>
                  <a:pt x="3997116" y="270207"/>
                  <a:pt x="4009779" y="274430"/>
                </a:cubicBezTo>
                <a:cubicBezTo>
                  <a:pt x="4022443" y="278652"/>
                  <a:pt x="4018222" y="291318"/>
                  <a:pt x="4014000" y="299761"/>
                </a:cubicBezTo>
                <a:cubicBezTo>
                  <a:pt x="4009779" y="312429"/>
                  <a:pt x="4005559" y="325094"/>
                  <a:pt x="4014000" y="341982"/>
                </a:cubicBezTo>
                <a:cubicBezTo>
                  <a:pt x="4035106" y="341982"/>
                  <a:pt x="4039326" y="325094"/>
                  <a:pt x="4039326" y="312429"/>
                </a:cubicBezTo>
                <a:cubicBezTo>
                  <a:pt x="4039326" y="265984"/>
                  <a:pt x="4056209" y="219543"/>
                  <a:pt x="4064649" y="173101"/>
                </a:cubicBezTo>
                <a:cubicBezTo>
                  <a:pt x="4077312" y="118217"/>
                  <a:pt x="4102639" y="80218"/>
                  <a:pt x="4161729" y="71775"/>
                </a:cubicBezTo>
                <a:cubicBezTo>
                  <a:pt x="4174392" y="67552"/>
                  <a:pt x="4187055" y="67552"/>
                  <a:pt x="4191275" y="50664"/>
                </a:cubicBezTo>
                <a:cubicBezTo>
                  <a:pt x="4203938" y="12666"/>
                  <a:pt x="4237705" y="4223"/>
                  <a:pt x="4271471" y="0"/>
                </a:cubicBezTo>
                <a:close/>
              </a:path>
            </a:pathLst>
          </a:custGeom>
          <a:solidFill>
            <a:schemeClr val="bg1">
              <a:lumMod val="95000"/>
            </a:schemeClr>
          </a:solidFill>
        </p:spPr>
        <p:txBody>
          <a:bodyPr wrap="square" anchor="ctr">
            <a:noAutofit/>
          </a:bodyPr>
          <a:lstStyle>
            <a:lvl1pPr marL="0" indent="0" algn="ctr">
              <a:buNone/>
              <a:defRPr sz="900">
                <a:latin typeface="+mn-lt"/>
                <a:cs typeface="Arial"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10185531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49_Images &amp; Contents Layout">
    <p:spTree>
      <p:nvGrpSpPr>
        <p:cNvPr id="1" name=""/>
        <p:cNvGrpSpPr/>
        <p:nvPr/>
      </p:nvGrpSpPr>
      <p:grpSpPr>
        <a:xfrm>
          <a:off x="0" y="0"/>
          <a:ext cx="0" cy="0"/>
          <a:chOff x="0" y="0"/>
          <a:chExt cx="0" cy="0"/>
        </a:xfrm>
      </p:grpSpPr>
      <p:sp>
        <p:nvSpPr>
          <p:cNvPr id="8" name="Freeform: Shape 7">
            <a:extLst>
              <a:ext uri="{FF2B5EF4-FFF2-40B4-BE49-F238E27FC236}">
                <a16:creationId xmlns="" xmlns:a16="http://schemas.microsoft.com/office/drawing/2014/main" id="{E6163A38-FF1F-4D4D-BD61-25510A4F4A10}"/>
              </a:ext>
            </a:extLst>
          </p:cNvPr>
          <p:cNvSpPr/>
          <p:nvPr/>
        </p:nvSpPr>
        <p:spPr>
          <a:xfrm>
            <a:off x="152402" y="-1"/>
            <a:ext cx="6562727" cy="6858001"/>
          </a:xfrm>
          <a:custGeom>
            <a:avLst/>
            <a:gdLst>
              <a:gd name="connsiteX0" fmla="*/ 0 w 6543676"/>
              <a:gd name="connsiteY0" fmla="*/ 0 h 6858001"/>
              <a:gd name="connsiteX1" fmla="*/ 4981576 w 6543676"/>
              <a:gd name="connsiteY1" fmla="*/ 0 h 6858001"/>
              <a:gd name="connsiteX2" fmla="*/ 6543676 w 6543676"/>
              <a:gd name="connsiteY2" fmla="*/ 1638300 h 6858001"/>
              <a:gd name="connsiteX3" fmla="*/ 5140390 w 6543676"/>
              <a:gd name="connsiteY3" fmla="*/ 6545233 h 6858001"/>
              <a:gd name="connsiteX4" fmla="*/ 5134165 w 6543676"/>
              <a:gd name="connsiteY4" fmla="*/ 6858001 h 6858001"/>
              <a:gd name="connsiteX5" fmla="*/ 552 w 6543676"/>
              <a:gd name="connsiteY5" fmla="*/ 6858001 h 6858001"/>
              <a:gd name="connsiteX6" fmla="*/ 0 w 6543676"/>
              <a:gd name="connsiteY6" fmla="*/ 6858000 h 6858001"/>
              <a:gd name="connsiteX0" fmla="*/ 0 w 6562726"/>
              <a:gd name="connsiteY0" fmla="*/ 0 h 6858001"/>
              <a:gd name="connsiteX1" fmla="*/ 4981576 w 6562726"/>
              <a:gd name="connsiteY1" fmla="*/ 0 h 6858001"/>
              <a:gd name="connsiteX2" fmla="*/ 6562726 w 6562726"/>
              <a:gd name="connsiteY2" fmla="*/ 1638300 h 6858001"/>
              <a:gd name="connsiteX3" fmla="*/ 5140390 w 6562726"/>
              <a:gd name="connsiteY3" fmla="*/ 6545233 h 6858001"/>
              <a:gd name="connsiteX4" fmla="*/ 5134165 w 6562726"/>
              <a:gd name="connsiteY4" fmla="*/ 6858001 h 6858001"/>
              <a:gd name="connsiteX5" fmla="*/ 552 w 6562726"/>
              <a:gd name="connsiteY5" fmla="*/ 6858001 h 6858001"/>
              <a:gd name="connsiteX6" fmla="*/ 0 w 6562726"/>
              <a:gd name="connsiteY6" fmla="*/ 6858000 h 6858001"/>
              <a:gd name="connsiteX7" fmla="*/ 0 w 6562726"/>
              <a:gd name="connsiteY7" fmla="*/ 0 h 6858001"/>
              <a:gd name="connsiteX0" fmla="*/ 0 w 6562726"/>
              <a:gd name="connsiteY0" fmla="*/ 0 h 6858001"/>
              <a:gd name="connsiteX1" fmla="*/ 4981576 w 6562726"/>
              <a:gd name="connsiteY1" fmla="*/ 0 h 6858001"/>
              <a:gd name="connsiteX2" fmla="*/ 6562726 w 6562726"/>
              <a:gd name="connsiteY2" fmla="*/ 1638300 h 6858001"/>
              <a:gd name="connsiteX3" fmla="*/ 5140390 w 6562726"/>
              <a:gd name="connsiteY3" fmla="*/ 6545233 h 6858001"/>
              <a:gd name="connsiteX4" fmla="*/ 5134165 w 6562726"/>
              <a:gd name="connsiteY4" fmla="*/ 6858001 h 6858001"/>
              <a:gd name="connsiteX5" fmla="*/ 552 w 6562726"/>
              <a:gd name="connsiteY5" fmla="*/ 6858001 h 6858001"/>
              <a:gd name="connsiteX6" fmla="*/ 0 w 6562726"/>
              <a:gd name="connsiteY6" fmla="*/ 6858000 h 6858001"/>
              <a:gd name="connsiteX7" fmla="*/ 0 w 6562726"/>
              <a:gd name="connsiteY7"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62726" h="6858001">
                <a:moveTo>
                  <a:pt x="0" y="0"/>
                </a:moveTo>
                <a:lnTo>
                  <a:pt x="4981576" y="0"/>
                </a:lnTo>
                <a:cubicBezTo>
                  <a:pt x="5006977" y="371475"/>
                  <a:pt x="5765801" y="1114425"/>
                  <a:pt x="6562726" y="1638300"/>
                </a:cubicBezTo>
                <a:cubicBezTo>
                  <a:pt x="5759055" y="2900363"/>
                  <a:pt x="5204223" y="4907496"/>
                  <a:pt x="5140390" y="6545233"/>
                </a:cubicBezTo>
                <a:lnTo>
                  <a:pt x="5134165" y="6858001"/>
                </a:lnTo>
                <a:lnTo>
                  <a:pt x="552" y="6858001"/>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5" name="자유형: 도형 4">
            <a:extLst>
              <a:ext uri="{FF2B5EF4-FFF2-40B4-BE49-F238E27FC236}">
                <a16:creationId xmlns="" xmlns:a16="http://schemas.microsoft.com/office/drawing/2014/main" id="{35A586F4-88B7-45EE-9708-47716F743070}"/>
              </a:ext>
            </a:extLst>
          </p:cNvPr>
          <p:cNvSpPr/>
          <p:nvPr/>
        </p:nvSpPr>
        <p:spPr>
          <a:xfrm flipV="1">
            <a:off x="152402" y="-1"/>
            <a:ext cx="6238876" cy="6848475"/>
          </a:xfrm>
          <a:custGeom>
            <a:avLst/>
            <a:gdLst>
              <a:gd name="connsiteX0" fmla="*/ 0 w 6238876"/>
              <a:gd name="connsiteY0" fmla="*/ 0 h 6858000"/>
              <a:gd name="connsiteX1" fmla="*/ 4819651 w 6238876"/>
              <a:gd name="connsiteY1" fmla="*/ 0 h 6858000"/>
              <a:gd name="connsiteX2" fmla="*/ 6238876 w 6238876"/>
              <a:gd name="connsiteY2" fmla="*/ 5229225 h 6858000"/>
              <a:gd name="connsiteX3" fmla="*/ 4819651 w 6238876"/>
              <a:gd name="connsiteY3" fmla="*/ 6858000 h 6858000"/>
              <a:gd name="connsiteX4" fmla="*/ 0 w 6238876"/>
              <a:gd name="connsiteY4" fmla="*/ 6858000 h 6858000"/>
              <a:gd name="connsiteX0" fmla="*/ 0 w 6238876"/>
              <a:gd name="connsiteY0" fmla="*/ 0 h 6858000"/>
              <a:gd name="connsiteX1" fmla="*/ 4819651 w 6238876"/>
              <a:gd name="connsiteY1" fmla="*/ 0 h 6858000"/>
              <a:gd name="connsiteX2" fmla="*/ 6238876 w 6238876"/>
              <a:gd name="connsiteY2" fmla="*/ 5229225 h 6858000"/>
              <a:gd name="connsiteX3" fmla="*/ 4819651 w 6238876"/>
              <a:gd name="connsiteY3" fmla="*/ 6858000 h 6858000"/>
              <a:gd name="connsiteX4" fmla="*/ 0 w 6238876"/>
              <a:gd name="connsiteY4" fmla="*/ 6858000 h 6858000"/>
              <a:gd name="connsiteX5" fmla="*/ 0 w 6238876"/>
              <a:gd name="connsiteY5" fmla="*/ 0 h 6858000"/>
              <a:gd name="connsiteX0" fmla="*/ 0 w 6238876"/>
              <a:gd name="connsiteY0" fmla="*/ 0 h 6858000"/>
              <a:gd name="connsiteX1" fmla="*/ 4819651 w 6238876"/>
              <a:gd name="connsiteY1" fmla="*/ 0 h 6858000"/>
              <a:gd name="connsiteX2" fmla="*/ 6238876 w 6238876"/>
              <a:gd name="connsiteY2" fmla="*/ 5229225 h 6858000"/>
              <a:gd name="connsiteX3" fmla="*/ 4819651 w 6238876"/>
              <a:gd name="connsiteY3" fmla="*/ 6858000 h 6858000"/>
              <a:gd name="connsiteX4" fmla="*/ 0 w 6238876"/>
              <a:gd name="connsiteY4" fmla="*/ 6858000 h 6858000"/>
              <a:gd name="connsiteX5" fmla="*/ 0 w 6238876"/>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38876" h="6858000">
                <a:moveTo>
                  <a:pt x="0" y="0"/>
                </a:moveTo>
                <a:lnTo>
                  <a:pt x="4819651" y="0"/>
                </a:lnTo>
                <a:cubicBezTo>
                  <a:pt x="4819651" y="1689100"/>
                  <a:pt x="5153027" y="4273550"/>
                  <a:pt x="6238876" y="5229225"/>
                </a:cubicBezTo>
                <a:cubicBezTo>
                  <a:pt x="5286376" y="5778500"/>
                  <a:pt x="4883152" y="6283325"/>
                  <a:pt x="4819651" y="6858000"/>
                </a:cubicBez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cxnSp>
        <p:nvCxnSpPr>
          <p:cNvPr id="7" name="직선 연결선 6">
            <a:extLst>
              <a:ext uri="{FF2B5EF4-FFF2-40B4-BE49-F238E27FC236}">
                <a16:creationId xmlns="" xmlns:a16="http://schemas.microsoft.com/office/drawing/2014/main" id="{E34B3B3A-542A-46E1-A720-8928C9B91FC2}"/>
              </a:ext>
            </a:extLst>
          </p:cNvPr>
          <p:cNvCxnSpPr>
            <a:cxnSpLocks/>
          </p:cNvCxnSpPr>
          <p:nvPr/>
        </p:nvCxnSpPr>
        <p:spPr>
          <a:xfrm>
            <a:off x="6238878" y="1638302"/>
            <a:ext cx="5953124"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그림 개체 틀 15">
            <a:extLst>
              <a:ext uri="{FF2B5EF4-FFF2-40B4-BE49-F238E27FC236}">
                <a16:creationId xmlns="" xmlns:a16="http://schemas.microsoft.com/office/drawing/2014/main" id="{F31766EE-B13B-4F0C-AAE1-FB140846B864}"/>
              </a:ext>
            </a:extLst>
          </p:cNvPr>
          <p:cNvSpPr>
            <a:spLocks noGrp="1"/>
          </p:cNvSpPr>
          <p:nvPr>
            <p:ph type="pic" sz="quarter" idx="10" hasCustomPrompt="1"/>
          </p:nvPr>
        </p:nvSpPr>
        <p:spPr>
          <a:xfrm>
            <a:off x="2" y="3"/>
            <a:ext cx="6543676" cy="6867525"/>
          </a:xfrm>
          <a:custGeom>
            <a:avLst/>
            <a:gdLst>
              <a:gd name="connsiteX0" fmla="*/ 0 w 6238876"/>
              <a:gd name="connsiteY0" fmla="*/ 0 h 6858000"/>
              <a:gd name="connsiteX1" fmla="*/ 4819651 w 6238876"/>
              <a:gd name="connsiteY1" fmla="*/ 0 h 6858000"/>
              <a:gd name="connsiteX2" fmla="*/ 6238876 w 6238876"/>
              <a:gd name="connsiteY2" fmla="*/ 1628775 h 6858000"/>
              <a:gd name="connsiteX3" fmla="*/ 4819651 w 6238876"/>
              <a:gd name="connsiteY3" fmla="*/ 6858000 h 6858000"/>
              <a:gd name="connsiteX4" fmla="*/ 0 w 6238876"/>
              <a:gd name="connsiteY4" fmla="*/ 6858000 h 6858000"/>
              <a:gd name="connsiteX0" fmla="*/ 0 w 6543676"/>
              <a:gd name="connsiteY0" fmla="*/ 0 h 6858000"/>
              <a:gd name="connsiteX1" fmla="*/ 4819651 w 6543676"/>
              <a:gd name="connsiteY1" fmla="*/ 0 h 6858000"/>
              <a:gd name="connsiteX2" fmla="*/ 6543676 w 6543676"/>
              <a:gd name="connsiteY2" fmla="*/ 1638300 h 6858000"/>
              <a:gd name="connsiteX3" fmla="*/ 4819651 w 6543676"/>
              <a:gd name="connsiteY3" fmla="*/ 6858000 h 6858000"/>
              <a:gd name="connsiteX4" fmla="*/ 0 w 6543676"/>
              <a:gd name="connsiteY4" fmla="*/ 6858000 h 6858000"/>
              <a:gd name="connsiteX5" fmla="*/ 0 w 6543676"/>
              <a:gd name="connsiteY5" fmla="*/ 0 h 6858000"/>
              <a:gd name="connsiteX0" fmla="*/ 0 w 6543676"/>
              <a:gd name="connsiteY0" fmla="*/ 0 h 6858000"/>
              <a:gd name="connsiteX1" fmla="*/ 4819651 w 6543676"/>
              <a:gd name="connsiteY1" fmla="*/ 0 h 6858000"/>
              <a:gd name="connsiteX2" fmla="*/ 6543676 w 6543676"/>
              <a:gd name="connsiteY2" fmla="*/ 1638300 h 6858000"/>
              <a:gd name="connsiteX3" fmla="*/ 4819651 w 6543676"/>
              <a:gd name="connsiteY3" fmla="*/ 6858000 h 6858000"/>
              <a:gd name="connsiteX4" fmla="*/ 0 w 6543676"/>
              <a:gd name="connsiteY4" fmla="*/ 6858000 h 6858000"/>
              <a:gd name="connsiteX5" fmla="*/ 0 w 6543676"/>
              <a:gd name="connsiteY5" fmla="*/ 0 h 6858000"/>
              <a:gd name="connsiteX0" fmla="*/ 0 w 6543676"/>
              <a:gd name="connsiteY0" fmla="*/ 0 h 6858000"/>
              <a:gd name="connsiteX1" fmla="*/ 4819651 w 6543676"/>
              <a:gd name="connsiteY1" fmla="*/ 0 h 6858000"/>
              <a:gd name="connsiteX2" fmla="*/ 6543676 w 6543676"/>
              <a:gd name="connsiteY2" fmla="*/ 1638300 h 6858000"/>
              <a:gd name="connsiteX3" fmla="*/ 4819651 w 6543676"/>
              <a:gd name="connsiteY3" fmla="*/ 6858000 h 6858000"/>
              <a:gd name="connsiteX4" fmla="*/ 0 w 6543676"/>
              <a:gd name="connsiteY4" fmla="*/ 6858000 h 6858000"/>
              <a:gd name="connsiteX5" fmla="*/ 0 w 6543676"/>
              <a:gd name="connsiteY5" fmla="*/ 0 h 6858000"/>
              <a:gd name="connsiteX0" fmla="*/ 0 w 6543676"/>
              <a:gd name="connsiteY0" fmla="*/ 0 h 6858000"/>
              <a:gd name="connsiteX1" fmla="*/ 4819651 w 6543676"/>
              <a:gd name="connsiteY1" fmla="*/ 0 h 6858000"/>
              <a:gd name="connsiteX2" fmla="*/ 6543676 w 6543676"/>
              <a:gd name="connsiteY2" fmla="*/ 1638300 h 6858000"/>
              <a:gd name="connsiteX3" fmla="*/ 4819651 w 6543676"/>
              <a:gd name="connsiteY3" fmla="*/ 6858000 h 6858000"/>
              <a:gd name="connsiteX4" fmla="*/ 0 w 6543676"/>
              <a:gd name="connsiteY4" fmla="*/ 6858000 h 6858000"/>
              <a:gd name="connsiteX5" fmla="*/ 0 w 6543676"/>
              <a:gd name="connsiteY5" fmla="*/ 0 h 6858000"/>
              <a:gd name="connsiteX0" fmla="*/ 0 w 6543676"/>
              <a:gd name="connsiteY0" fmla="*/ 0 h 6867525"/>
              <a:gd name="connsiteX1" fmla="*/ 4819651 w 6543676"/>
              <a:gd name="connsiteY1" fmla="*/ 0 h 6867525"/>
              <a:gd name="connsiteX2" fmla="*/ 6543676 w 6543676"/>
              <a:gd name="connsiteY2" fmla="*/ 1638300 h 6867525"/>
              <a:gd name="connsiteX3" fmla="*/ 5219701 w 6543676"/>
              <a:gd name="connsiteY3" fmla="*/ 6867525 h 6867525"/>
              <a:gd name="connsiteX4" fmla="*/ 0 w 6543676"/>
              <a:gd name="connsiteY4" fmla="*/ 6858000 h 6867525"/>
              <a:gd name="connsiteX5" fmla="*/ 0 w 6543676"/>
              <a:gd name="connsiteY5" fmla="*/ 0 h 6867525"/>
              <a:gd name="connsiteX0" fmla="*/ 0 w 6543676"/>
              <a:gd name="connsiteY0" fmla="*/ 0 h 6867525"/>
              <a:gd name="connsiteX1" fmla="*/ 4981576 w 6543676"/>
              <a:gd name="connsiteY1" fmla="*/ 19050 h 6867525"/>
              <a:gd name="connsiteX2" fmla="*/ 6543676 w 6543676"/>
              <a:gd name="connsiteY2" fmla="*/ 1638300 h 6867525"/>
              <a:gd name="connsiteX3" fmla="*/ 5219701 w 6543676"/>
              <a:gd name="connsiteY3" fmla="*/ 6867525 h 6867525"/>
              <a:gd name="connsiteX4" fmla="*/ 0 w 6543676"/>
              <a:gd name="connsiteY4" fmla="*/ 6858000 h 6867525"/>
              <a:gd name="connsiteX5" fmla="*/ 0 w 6543676"/>
              <a:gd name="connsiteY5" fmla="*/ 0 h 6867525"/>
              <a:gd name="connsiteX0" fmla="*/ 0 w 6543676"/>
              <a:gd name="connsiteY0" fmla="*/ 0 h 6867525"/>
              <a:gd name="connsiteX1" fmla="*/ 4981576 w 6543676"/>
              <a:gd name="connsiteY1" fmla="*/ 0 h 6867525"/>
              <a:gd name="connsiteX2" fmla="*/ 6543676 w 6543676"/>
              <a:gd name="connsiteY2" fmla="*/ 1638300 h 6867525"/>
              <a:gd name="connsiteX3" fmla="*/ 5219701 w 6543676"/>
              <a:gd name="connsiteY3" fmla="*/ 6867525 h 6867525"/>
              <a:gd name="connsiteX4" fmla="*/ 0 w 6543676"/>
              <a:gd name="connsiteY4" fmla="*/ 6858000 h 6867525"/>
              <a:gd name="connsiteX5" fmla="*/ 0 w 6543676"/>
              <a:gd name="connsiteY5" fmla="*/ 0 h 6867525"/>
              <a:gd name="connsiteX0" fmla="*/ 0 w 6543676"/>
              <a:gd name="connsiteY0" fmla="*/ 0 h 6867525"/>
              <a:gd name="connsiteX1" fmla="*/ 4981576 w 6543676"/>
              <a:gd name="connsiteY1" fmla="*/ 0 h 6867525"/>
              <a:gd name="connsiteX2" fmla="*/ 6543676 w 6543676"/>
              <a:gd name="connsiteY2" fmla="*/ 1638300 h 6867525"/>
              <a:gd name="connsiteX3" fmla="*/ 5133976 w 6543676"/>
              <a:gd name="connsiteY3" fmla="*/ 6867525 h 6867525"/>
              <a:gd name="connsiteX4" fmla="*/ 0 w 6543676"/>
              <a:gd name="connsiteY4" fmla="*/ 6858000 h 6867525"/>
              <a:gd name="connsiteX5" fmla="*/ 0 w 6543676"/>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43676" h="6867525">
                <a:moveTo>
                  <a:pt x="0" y="0"/>
                </a:moveTo>
                <a:lnTo>
                  <a:pt x="4981576" y="0"/>
                </a:lnTo>
                <a:cubicBezTo>
                  <a:pt x="5006977" y="371475"/>
                  <a:pt x="5699126" y="1152525"/>
                  <a:pt x="6543676" y="1638300"/>
                </a:cubicBezTo>
                <a:cubicBezTo>
                  <a:pt x="5686427" y="2984500"/>
                  <a:pt x="5133976" y="5178425"/>
                  <a:pt x="5133976" y="6867525"/>
                </a:cubicBezTo>
                <a:lnTo>
                  <a:pt x="0" y="6858000"/>
                </a:lnTo>
                <a:lnTo>
                  <a:pt x="0" y="0"/>
                </a:lnTo>
                <a:close/>
              </a:path>
            </a:pathLst>
          </a:custGeom>
          <a:solidFill>
            <a:schemeClr val="bg1">
              <a:lumMod val="95000"/>
            </a:schemeClr>
          </a:solidFill>
          <a:effectLst/>
        </p:spPr>
        <p:txBody>
          <a:bodyPr wrap="square" anchor="ctr">
            <a:noAutofit/>
          </a:bodyPr>
          <a:lstStyle>
            <a:lvl1pPr marL="0" marR="0" indent="0" algn="ctr" defTabSz="685800" rtl="0" eaLnBrk="1" fontAlgn="auto" latinLnBrk="1" hangingPunct="1">
              <a:lnSpc>
                <a:spcPct val="90000"/>
              </a:lnSpc>
              <a:spcBef>
                <a:spcPts val="750"/>
              </a:spcBef>
              <a:spcAft>
                <a:spcPts val="0"/>
              </a:spcAft>
              <a:buClrTx/>
              <a:buSzTx/>
              <a:buFontTx/>
              <a:buNone/>
              <a:tabLst/>
              <a:defRPr sz="9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96372072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12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9_캡션 있는 콘텐츠">
    <p:spTree>
      <p:nvGrpSpPr>
        <p:cNvPr id="1" name=""/>
        <p:cNvGrpSpPr/>
        <p:nvPr/>
      </p:nvGrpSpPr>
      <p:grpSpPr>
        <a:xfrm>
          <a:off x="0" y="0"/>
          <a:ext cx="0" cy="0"/>
          <a:chOff x="0" y="0"/>
          <a:chExt cx="0" cy="0"/>
        </a:xfrm>
      </p:grpSpPr>
      <p:sp>
        <p:nvSpPr>
          <p:cNvPr id="7" name="그림 개체 틀 6">
            <a:extLst>
              <a:ext uri="{FF2B5EF4-FFF2-40B4-BE49-F238E27FC236}">
                <a16:creationId xmlns="" xmlns:a16="http://schemas.microsoft.com/office/drawing/2014/main" id="{A57F89BA-4424-4190-B93E-48930D457F23}"/>
              </a:ext>
            </a:extLst>
          </p:cNvPr>
          <p:cNvSpPr>
            <a:spLocks noGrp="1"/>
          </p:cNvSpPr>
          <p:nvPr>
            <p:ph type="pic" idx="16" hasCustomPrompt="1"/>
          </p:nvPr>
        </p:nvSpPr>
        <p:spPr>
          <a:xfrm>
            <a:off x="4804234" y="1031577"/>
            <a:ext cx="6521207" cy="5391435"/>
          </a:xfrm>
          <a:custGeom>
            <a:avLst/>
            <a:gdLst>
              <a:gd name="connsiteX0" fmla="*/ 1923143 w 5498207"/>
              <a:gd name="connsiteY0" fmla="*/ 0 h 4545665"/>
              <a:gd name="connsiteX1" fmla="*/ 3371680 w 5498207"/>
              <a:gd name="connsiteY1" fmla="*/ 1448537 h 4545665"/>
              <a:gd name="connsiteX2" fmla="*/ 3393443 w 5498207"/>
              <a:gd name="connsiteY2" fmla="*/ 1454481 h 4545665"/>
              <a:gd name="connsiteX3" fmla="*/ 3442007 w 5498207"/>
              <a:gd name="connsiteY3" fmla="*/ 1444874 h 4545665"/>
              <a:gd name="connsiteX4" fmla="*/ 3468347 w 5498207"/>
              <a:gd name="connsiteY4" fmla="*/ 1420720 h 4545665"/>
              <a:gd name="connsiteX5" fmla="*/ 3474932 w 5498207"/>
              <a:gd name="connsiteY5" fmla="*/ 1376805 h 4545665"/>
              <a:gd name="connsiteX6" fmla="*/ 3474932 w 5498207"/>
              <a:gd name="connsiteY6" fmla="*/ 1348259 h 4545665"/>
              <a:gd name="connsiteX7" fmla="*/ 3516637 w 5498207"/>
              <a:gd name="connsiteY7" fmla="*/ 1332889 h 4545665"/>
              <a:gd name="connsiteX8" fmla="*/ 3549562 w 5498207"/>
              <a:gd name="connsiteY8" fmla="*/ 1365826 h 4545665"/>
              <a:gd name="connsiteX9" fmla="*/ 3569317 w 5498207"/>
              <a:gd name="connsiteY9" fmla="*/ 1383392 h 4545665"/>
              <a:gd name="connsiteX10" fmla="*/ 3591267 w 5498207"/>
              <a:gd name="connsiteY10" fmla="*/ 1368021 h 4545665"/>
              <a:gd name="connsiteX11" fmla="*/ 3608827 w 5498207"/>
              <a:gd name="connsiteY11" fmla="*/ 1310931 h 4545665"/>
              <a:gd name="connsiteX12" fmla="*/ 3621997 w 5498207"/>
              <a:gd name="connsiteY12" fmla="*/ 1293365 h 4545665"/>
              <a:gd name="connsiteX13" fmla="*/ 3643947 w 5498207"/>
              <a:gd name="connsiteY13" fmla="*/ 1295560 h 4545665"/>
              <a:gd name="connsiteX14" fmla="*/ 3668092 w 5498207"/>
              <a:gd name="connsiteY14" fmla="*/ 1317518 h 4545665"/>
              <a:gd name="connsiteX15" fmla="*/ 3703212 w 5498207"/>
              <a:gd name="connsiteY15" fmla="*/ 1348259 h 4545665"/>
              <a:gd name="connsiteX16" fmla="*/ 3758087 w 5498207"/>
              <a:gd name="connsiteY16" fmla="*/ 1315323 h 4545665"/>
              <a:gd name="connsiteX17" fmla="*/ 3793207 w 5498207"/>
              <a:gd name="connsiteY17" fmla="*/ 1256036 h 4545665"/>
              <a:gd name="connsiteX18" fmla="*/ 3819547 w 5498207"/>
              <a:gd name="connsiteY18" fmla="*/ 1247253 h 4545665"/>
              <a:gd name="connsiteX19" fmla="*/ 3843692 w 5498207"/>
              <a:gd name="connsiteY19" fmla="*/ 1321910 h 4545665"/>
              <a:gd name="connsiteX20" fmla="*/ 3839302 w 5498207"/>
              <a:gd name="connsiteY20" fmla="*/ 1328497 h 4545665"/>
              <a:gd name="connsiteX21" fmla="*/ 3883202 w 5498207"/>
              <a:gd name="connsiteY21" fmla="*/ 1341672 h 4545665"/>
              <a:gd name="connsiteX22" fmla="*/ 3920517 w 5498207"/>
              <a:gd name="connsiteY22" fmla="*/ 1324106 h 4545665"/>
              <a:gd name="connsiteX23" fmla="*/ 3927102 w 5498207"/>
              <a:gd name="connsiteY23" fmla="*/ 1317518 h 4545665"/>
              <a:gd name="connsiteX24" fmla="*/ 3999536 w 5498207"/>
              <a:gd name="connsiteY24" fmla="*/ 1313127 h 4545665"/>
              <a:gd name="connsiteX25" fmla="*/ 4041242 w 5498207"/>
              <a:gd name="connsiteY25" fmla="*/ 1308735 h 4545665"/>
              <a:gd name="connsiteX26" fmla="*/ 4065386 w 5498207"/>
              <a:gd name="connsiteY26" fmla="*/ 1251645 h 4545665"/>
              <a:gd name="connsiteX27" fmla="*/ 4102702 w 5498207"/>
              <a:gd name="connsiteY27" fmla="*/ 1135268 h 4545665"/>
              <a:gd name="connsiteX28" fmla="*/ 4135626 w 5498207"/>
              <a:gd name="connsiteY28" fmla="*/ 1084765 h 4545665"/>
              <a:gd name="connsiteX29" fmla="*/ 4192696 w 5498207"/>
              <a:gd name="connsiteY29" fmla="*/ 1071590 h 4545665"/>
              <a:gd name="connsiteX30" fmla="*/ 4170746 w 5498207"/>
              <a:gd name="connsiteY30" fmla="*/ 1146247 h 4545665"/>
              <a:gd name="connsiteX31" fmla="*/ 4148796 w 5498207"/>
              <a:gd name="connsiteY31" fmla="*/ 1234078 h 4545665"/>
              <a:gd name="connsiteX32" fmla="*/ 4124652 w 5498207"/>
              <a:gd name="connsiteY32" fmla="*/ 1319714 h 4545665"/>
              <a:gd name="connsiteX33" fmla="*/ 4179526 w 5498207"/>
              <a:gd name="connsiteY33" fmla="*/ 1383392 h 4545665"/>
              <a:gd name="connsiteX34" fmla="*/ 4192696 w 5498207"/>
              <a:gd name="connsiteY34" fmla="*/ 1374609 h 4545665"/>
              <a:gd name="connsiteX35" fmla="*/ 4199282 w 5498207"/>
              <a:gd name="connsiteY35" fmla="*/ 1359238 h 4545665"/>
              <a:gd name="connsiteX36" fmla="*/ 4243181 w 5498207"/>
              <a:gd name="connsiteY36" fmla="*/ 1341672 h 4545665"/>
              <a:gd name="connsiteX37" fmla="*/ 4267326 w 5498207"/>
              <a:gd name="connsiteY37" fmla="*/ 1376805 h 4545665"/>
              <a:gd name="connsiteX38" fmla="*/ 4267326 w 5498207"/>
              <a:gd name="connsiteY38" fmla="*/ 1394371 h 4545665"/>
              <a:gd name="connsiteX39" fmla="*/ 4333176 w 5498207"/>
              <a:gd name="connsiteY39" fmla="*/ 1480007 h 4545665"/>
              <a:gd name="connsiteX40" fmla="*/ 4363906 w 5498207"/>
              <a:gd name="connsiteY40" fmla="*/ 1477811 h 4545665"/>
              <a:gd name="connsiteX41" fmla="*/ 4456096 w 5498207"/>
              <a:gd name="connsiteY41" fmla="*/ 1455853 h 4545665"/>
              <a:gd name="connsiteX42" fmla="*/ 4475851 w 5498207"/>
              <a:gd name="connsiteY42" fmla="*/ 1464636 h 4545665"/>
              <a:gd name="connsiteX43" fmla="*/ 4499996 w 5498207"/>
              <a:gd name="connsiteY43" fmla="*/ 1495377 h 4545665"/>
              <a:gd name="connsiteX44" fmla="*/ 4526336 w 5498207"/>
              <a:gd name="connsiteY44" fmla="*/ 1499769 h 4545665"/>
              <a:gd name="connsiteX45" fmla="*/ 4535116 w 5498207"/>
              <a:gd name="connsiteY45" fmla="*/ 1490985 h 4545665"/>
              <a:gd name="connsiteX46" fmla="*/ 4554871 w 5498207"/>
              <a:gd name="connsiteY46" fmla="*/ 1490985 h 4545665"/>
              <a:gd name="connsiteX47" fmla="*/ 4550481 w 5498207"/>
              <a:gd name="connsiteY47" fmla="*/ 1510748 h 4545665"/>
              <a:gd name="connsiteX48" fmla="*/ 4504386 w 5498207"/>
              <a:gd name="connsiteY48" fmla="*/ 1565642 h 4545665"/>
              <a:gd name="connsiteX49" fmla="*/ 4510971 w 5498207"/>
              <a:gd name="connsiteY49" fmla="*/ 1585404 h 4545665"/>
              <a:gd name="connsiteX50" fmla="*/ 4543896 w 5498207"/>
              <a:gd name="connsiteY50" fmla="*/ 1581013 h 4545665"/>
              <a:gd name="connsiteX51" fmla="*/ 4579016 w 5498207"/>
              <a:gd name="connsiteY51" fmla="*/ 1585404 h 4545665"/>
              <a:gd name="connsiteX52" fmla="*/ 4592186 w 5498207"/>
              <a:gd name="connsiteY52" fmla="*/ 1635907 h 4545665"/>
              <a:gd name="connsiteX53" fmla="*/ 4576821 w 5498207"/>
              <a:gd name="connsiteY53" fmla="*/ 1642495 h 4545665"/>
              <a:gd name="connsiteX54" fmla="*/ 4583406 w 5498207"/>
              <a:gd name="connsiteY54" fmla="*/ 1677627 h 4545665"/>
              <a:gd name="connsiteX55" fmla="*/ 4658036 w 5498207"/>
              <a:gd name="connsiteY55" fmla="*/ 1769850 h 4545665"/>
              <a:gd name="connsiteX56" fmla="*/ 4723886 w 5498207"/>
              <a:gd name="connsiteY56" fmla="*/ 1785221 h 4545665"/>
              <a:gd name="connsiteX57" fmla="*/ 4772176 w 5498207"/>
              <a:gd name="connsiteY57" fmla="*/ 1804983 h 4545665"/>
              <a:gd name="connsiteX58" fmla="*/ 4763396 w 5498207"/>
              <a:gd name="connsiteY58" fmla="*/ 1835724 h 4545665"/>
              <a:gd name="connsiteX59" fmla="*/ 4723886 w 5498207"/>
              <a:gd name="connsiteY59" fmla="*/ 1914772 h 4545665"/>
              <a:gd name="connsiteX60" fmla="*/ 4765591 w 5498207"/>
              <a:gd name="connsiteY60" fmla="*/ 2026757 h 4545665"/>
              <a:gd name="connsiteX61" fmla="*/ 4785346 w 5498207"/>
              <a:gd name="connsiteY61" fmla="*/ 2031149 h 4545665"/>
              <a:gd name="connsiteX62" fmla="*/ 4840221 w 5498207"/>
              <a:gd name="connsiteY62" fmla="*/ 2026757 h 4545665"/>
              <a:gd name="connsiteX63" fmla="*/ 4873146 w 5498207"/>
              <a:gd name="connsiteY63" fmla="*/ 2088239 h 4545665"/>
              <a:gd name="connsiteX64" fmla="*/ 4835831 w 5498207"/>
              <a:gd name="connsiteY64" fmla="*/ 2156309 h 4545665"/>
              <a:gd name="connsiteX65" fmla="*/ 4816076 w 5498207"/>
              <a:gd name="connsiteY65" fmla="*/ 2158505 h 4545665"/>
              <a:gd name="connsiteX66" fmla="*/ 4798516 w 5498207"/>
              <a:gd name="connsiteY66" fmla="*/ 2167288 h 4545665"/>
              <a:gd name="connsiteX67" fmla="*/ 4780956 w 5498207"/>
              <a:gd name="connsiteY67" fmla="*/ 2193637 h 4545665"/>
              <a:gd name="connsiteX68" fmla="*/ 4787541 w 5498207"/>
              <a:gd name="connsiteY68" fmla="*/ 2224378 h 4545665"/>
              <a:gd name="connsiteX69" fmla="*/ 4833636 w 5498207"/>
              <a:gd name="connsiteY69" fmla="*/ 2323189 h 4545665"/>
              <a:gd name="connsiteX70" fmla="*/ 4855586 w 5498207"/>
              <a:gd name="connsiteY70" fmla="*/ 2331972 h 4545665"/>
              <a:gd name="connsiteX71" fmla="*/ 4873146 w 5498207"/>
              <a:gd name="connsiteY71" fmla="*/ 2345146 h 4545665"/>
              <a:gd name="connsiteX72" fmla="*/ 4807296 w 5498207"/>
              <a:gd name="connsiteY72" fmla="*/ 2384671 h 4545665"/>
              <a:gd name="connsiteX73" fmla="*/ 4776566 w 5498207"/>
              <a:gd name="connsiteY73" fmla="*/ 2424195 h 4545665"/>
              <a:gd name="connsiteX74" fmla="*/ 4776566 w 5498207"/>
              <a:gd name="connsiteY74" fmla="*/ 2428586 h 4545665"/>
              <a:gd name="connsiteX75" fmla="*/ 4816076 w 5498207"/>
              <a:gd name="connsiteY75" fmla="*/ 2472502 h 4545665"/>
              <a:gd name="connsiteX76" fmla="*/ 4864366 w 5498207"/>
              <a:gd name="connsiteY76" fmla="*/ 2516418 h 4545665"/>
              <a:gd name="connsiteX77" fmla="*/ 4864366 w 5498207"/>
              <a:gd name="connsiteY77" fmla="*/ 2538376 h 4545665"/>
              <a:gd name="connsiteX78" fmla="*/ 4846806 w 5498207"/>
              <a:gd name="connsiteY78" fmla="*/ 2542767 h 4545665"/>
              <a:gd name="connsiteX79" fmla="*/ 4778761 w 5498207"/>
              <a:gd name="connsiteY79" fmla="*/ 2560334 h 4545665"/>
              <a:gd name="connsiteX80" fmla="*/ 4767786 w 5498207"/>
              <a:gd name="connsiteY80" fmla="*/ 2571312 h 4545665"/>
              <a:gd name="connsiteX81" fmla="*/ 4726081 w 5498207"/>
              <a:gd name="connsiteY81" fmla="*/ 2637186 h 4545665"/>
              <a:gd name="connsiteX82" fmla="*/ 4706326 w 5498207"/>
              <a:gd name="connsiteY82" fmla="*/ 2663535 h 4545665"/>
              <a:gd name="connsiteX83" fmla="*/ 4699741 w 5498207"/>
              <a:gd name="connsiteY83" fmla="*/ 2700864 h 4545665"/>
              <a:gd name="connsiteX84" fmla="*/ 4748031 w 5498207"/>
              <a:gd name="connsiteY84" fmla="*/ 2744780 h 4545665"/>
              <a:gd name="connsiteX85" fmla="*/ 4813881 w 5498207"/>
              <a:gd name="connsiteY85" fmla="*/ 2766737 h 4545665"/>
              <a:gd name="connsiteX86" fmla="*/ 4875341 w 5498207"/>
              <a:gd name="connsiteY86" fmla="*/ 2757954 h 4545665"/>
              <a:gd name="connsiteX87" fmla="*/ 4903876 w 5498207"/>
              <a:gd name="connsiteY87" fmla="*/ 2740388 h 4545665"/>
              <a:gd name="connsiteX88" fmla="*/ 4952166 w 5498207"/>
              <a:gd name="connsiteY88" fmla="*/ 2689885 h 4545665"/>
              <a:gd name="connsiteX89" fmla="*/ 5033380 w 5498207"/>
              <a:gd name="connsiteY89" fmla="*/ 2604249 h 4545665"/>
              <a:gd name="connsiteX90" fmla="*/ 5138740 w 5498207"/>
              <a:gd name="connsiteY90" fmla="*/ 2562529 h 4545665"/>
              <a:gd name="connsiteX91" fmla="*/ 5224346 w 5498207"/>
              <a:gd name="connsiteY91" fmla="*/ 2514222 h 4545665"/>
              <a:gd name="connsiteX92" fmla="*/ 5230930 w 5498207"/>
              <a:gd name="connsiteY92" fmla="*/ 2507635 h 4545665"/>
              <a:gd name="connsiteX93" fmla="*/ 5318730 w 5498207"/>
              <a:gd name="connsiteY93" fmla="*/ 2470306 h 4545665"/>
              <a:gd name="connsiteX94" fmla="*/ 5428480 w 5498207"/>
              <a:gd name="connsiteY94" fmla="*/ 2448348 h 4545665"/>
              <a:gd name="connsiteX95" fmla="*/ 5489940 w 5498207"/>
              <a:gd name="connsiteY95" fmla="*/ 2479089 h 4545665"/>
              <a:gd name="connsiteX96" fmla="*/ 5496525 w 5498207"/>
              <a:gd name="connsiteY96" fmla="*/ 2490068 h 4545665"/>
              <a:gd name="connsiteX97" fmla="*/ 5485550 w 5498207"/>
              <a:gd name="connsiteY97" fmla="*/ 2566921 h 4545665"/>
              <a:gd name="connsiteX98" fmla="*/ 5435065 w 5498207"/>
              <a:gd name="connsiteY98" fmla="*/ 2613032 h 4545665"/>
              <a:gd name="connsiteX99" fmla="*/ 5388970 w 5498207"/>
              <a:gd name="connsiteY99" fmla="*/ 2617424 h 4545665"/>
              <a:gd name="connsiteX100" fmla="*/ 5329705 w 5498207"/>
              <a:gd name="connsiteY100" fmla="*/ 2615228 h 4545665"/>
              <a:gd name="connsiteX101" fmla="*/ 5316535 w 5498207"/>
              <a:gd name="connsiteY101" fmla="*/ 2624011 h 4545665"/>
              <a:gd name="connsiteX102" fmla="*/ 5263856 w 5498207"/>
              <a:gd name="connsiteY102" fmla="*/ 2650361 h 4545665"/>
              <a:gd name="connsiteX103" fmla="*/ 5215566 w 5498207"/>
              <a:gd name="connsiteY103" fmla="*/ 2670123 h 4545665"/>
              <a:gd name="connsiteX104" fmla="*/ 5105816 w 5498207"/>
              <a:gd name="connsiteY104" fmla="*/ 2700864 h 4545665"/>
              <a:gd name="connsiteX105" fmla="*/ 5000456 w 5498207"/>
              <a:gd name="connsiteY105" fmla="*/ 2744780 h 4545665"/>
              <a:gd name="connsiteX106" fmla="*/ 4934606 w 5498207"/>
              <a:gd name="connsiteY106" fmla="*/ 2795283 h 4545665"/>
              <a:gd name="connsiteX107" fmla="*/ 4903876 w 5498207"/>
              <a:gd name="connsiteY107" fmla="*/ 2815045 h 4545665"/>
              <a:gd name="connsiteX108" fmla="*/ 4778761 w 5498207"/>
              <a:gd name="connsiteY108" fmla="*/ 2887506 h 4545665"/>
              <a:gd name="connsiteX109" fmla="*/ 4710716 w 5498207"/>
              <a:gd name="connsiteY109" fmla="*/ 2911659 h 4545665"/>
              <a:gd name="connsiteX110" fmla="*/ 4684376 w 5498207"/>
              <a:gd name="connsiteY110" fmla="*/ 2902876 h 4545665"/>
              <a:gd name="connsiteX111" fmla="*/ 4660231 w 5498207"/>
              <a:gd name="connsiteY111" fmla="*/ 2900680 h 4545665"/>
              <a:gd name="connsiteX112" fmla="*/ 4644866 w 5498207"/>
              <a:gd name="connsiteY112" fmla="*/ 2922638 h 4545665"/>
              <a:gd name="connsiteX113" fmla="*/ 4658036 w 5498207"/>
              <a:gd name="connsiteY113" fmla="*/ 2940205 h 4545665"/>
              <a:gd name="connsiteX114" fmla="*/ 4675596 w 5498207"/>
              <a:gd name="connsiteY114" fmla="*/ 2946792 h 4545665"/>
              <a:gd name="connsiteX115" fmla="*/ 4706326 w 5498207"/>
              <a:gd name="connsiteY115" fmla="*/ 2968750 h 4545665"/>
              <a:gd name="connsiteX116" fmla="*/ 4745836 w 5498207"/>
              <a:gd name="connsiteY116" fmla="*/ 3008274 h 4545665"/>
              <a:gd name="connsiteX117" fmla="*/ 4914850 w 5498207"/>
              <a:gd name="connsiteY117" fmla="*/ 3069756 h 4545665"/>
              <a:gd name="connsiteX118" fmla="*/ 4952166 w 5498207"/>
              <a:gd name="connsiteY118" fmla="*/ 3082931 h 4545665"/>
              <a:gd name="connsiteX119" fmla="*/ 5002650 w 5498207"/>
              <a:gd name="connsiteY119" fmla="*/ 3076343 h 4545665"/>
              <a:gd name="connsiteX120" fmla="*/ 5031186 w 5498207"/>
              <a:gd name="connsiteY120" fmla="*/ 3071952 h 4545665"/>
              <a:gd name="connsiteX121" fmla="*/ 5061916 w 5498207"/>
              <a:gd name="connsiteY121" fmla="*/ 3080735 h 4545665"/>
              <a:gd name="connsiteX122" fmla="*/ 5075086 w 5498207"/>
              <a:gd name="connsiteY122" fmla="*/ 3096105 h 4545665"/>
              <a:gd name="connsiteX123" fmla="*/ 5018016 w 5498207"/>
              <a:gd name="connsiteY123" fmla="*/ 3212482 h 4545665"/>
              <a:gd name="connsiteX124" fmla="*/ 4956556 w 5498207"/>
              <a:gd name="connsiteY124" fmla="*/ 3212482 h 4545665"/>
              <a:gd name="connsiteX125" fmla="*/ 4906071 w 5498207"/>
              <a:gd name="connsiteY125" fmla="*/ 3177349 h 4545665"/>
              <a:gd name="connsiteX126" fmla="*/ 4851196 w 5498207"/>
              <a:gd name="connsiteY126" fmla="*/ 3166370 h 4545665"/>
              <a:gd name="connsiteX127" fmla="*/ 4794126 w 5498207"/>
              <a:gd name="connsiteY127" fmla="*/ 3137825 h 4545665"/>
              <a:gd name="connsiteX128" fmla="*/ 4761201 w 5498207"/>
              <a:gd name="connsiteY128" fmla="*/ 3085126 h 4545665"/>
              <a:gd name="connsiteX129" fmla="*/ 4708521 w 5498207"/>
              <a:gd name="connsiteY129" fmla="*/ 3060973 h 4545665"/>
              <a:gd name="connsiteX130" fmla="*/ 4693156 w 5498207"/>
              <a:gd name="connsiteY130" fmla="*/ 3058777 h 4545665"/>
              <a:gd name="connsiteX131" fmla="*/ 4620721 w 5498207"/>
              <a:gd name="connsiteY131" fmla="*/ 3065364 h 4545665"/>
              <a:gd name="connsiteX132" fmla="*/ 4565846 w 5498207"/>
              <a:gd name="connsiteY132" fmla="*/ 3065364 h 4545665"/>
              <a:gd name="connsiteX133" fmla="*/ 4524141 w 5498207"/>
              <a:gd name="connsiteY133" fmla="*/ 3039015 h 4545665"/>
              <a:gd name="connsiteX134" fmla="*/ 4502191 w 5498207"/>
              <a:gd name="connsiteY134" fmla="*/ 3034623 h 4545665"/>
              <a:gd name="connsiteX135" fmla="*/ 4486826 w 5498207"/>
              <a:gd name="connsiteY135" fmla="*/ 3023644 h 4545665"/>
              <a:gd name="connsiteX136" fmla="*/ 4447316 w 5498207"/>
              <a:gd name="connsiteY136" fmla="*/ 3017057 h 4545665"/>
              <a:gd name="connsiteX137" fmla="*/ 4407806 w 5498207"/>
              <a:gd name="connsiteY137" fmla="*/ 3076343 h 4545665"/>
              <a:gd name="connsiteX138" fmla="*/ 4372686 w 5498207"/>
              <a:gd name="connsiteY138" fmla="*/ 3087322 h 4545665"/>
              <a:gd name="connsiteX139" fmla="*/ 4366101 w 5498207"/>
              <a:gd name="connsiteY139" fmla="*/ 3085126 h 4545665"/>
              <a:gd name="connsiteX140" fmla="*/ 4335371 w 5498207"/>
              <a:gd name="connsiteY140" fmla="*/ 3065364 h 4545665"/>
              <a:gd name="connsiteX141" fmla="*/ 4302446 w 5498207"/>
              <a:gd name="connsiteY141" fmla="*/ 3085126 h 4545665"/>
              <a:gd name="connsiteX142" fmla="*/ 4273911 w 5498207"/>
              <a:gd name="connsiteY142" fmla="*/ 3113672 h 4545665"/>
              <a:gd name="connsiteX143" fmla="*/ 4210256 w 5498207"/>
              <a:gd name="connsiteY143" fmla="*/ 3140021 h 4545665"/>
              <a:gd name="connsiteX144" fmla="*/ 4194892 w 5498207"/>
              <a:gd name="connsiteY144" fmla="*/ 3137825 h 4545665"/>
              <a:gd name="connsiteX145" fmla="*/ 4089532 w 5498207"/>
              <a:gd name="connsiteY145" fmla="*/ 3201503 h 4545665"/>
              <a:gd name="connsiteX146" fmla="*/ 4023682 w 5498207"/>
              <a:gd name="connsiteY146" fmla="*/ 3247615 h 4545665"/>
              <a:gd name="connsiteX147" fmla="*/ 3938077 w 5498207"/>
              <a:gd name="connsiteY147" fmla="*/ 3289335 h 4545665"/>
              <a:gd name="connsiteX148" fmla="*/ 3924907 w 5498207"/>
              <a:gd name="connsiteY148" fmla="*/ 3302509 h 4545665"/>
              <a:gd name="connsiteX149" fmla="*/ 3907347 w 5498207"/>
              <a:gd name="connsiteY149" fmla="*/ 3357404 h 4545665"/>
              <a:gd name="connsiteX150" fmla="*/ 3900762 w 5498207"/>
              <a:gd name="connsiteY150" fmla="*/ 3368383 h 4545665"/>
              <a:gd name="connsiteX151" fmla="*/ 3821742 w 5498207"/>
              <a:gd name="connsiteY151" fmla="*/ 3447431 h 4545665"/>
              <a:gd name="connsiteX152" fmla="*/ 3810767 w 5498207"/>
              <a:gd name="connsiteY152" fmla="*/ 3456214 h 4545665"/>
              <a:gd name="connsiteX153" fmla="*/ 3703212 w 5498207"/>
              <a:gd name="connsiteY153" fmla="*/ 3506717 h 4545665"/>
              <a:gd name="connsiteX154" fmla="*/ 3604437 w 5498207"/>
              <a:gd name="connsiteY154" fmla="*/ 3581374 h 4545665"/>
              <a:gd name="connsiteX155" fmla="*/ 3560537 w 5498207"/>
              <a:gd name="connsiteY155" fmla="*/ 3625290 h 4545665"/>
              <a:gd name="connsiteX156" fmla="*/ 3560537 w 5498207"/>
              <a:gd name="connsiteY156" fmla="*/ 3640660 h 4545665"/>
              <a:gd name="connsiteX157" fmla="*/ 3564927 w 5498207"/>
              <a:gd name="connsiteY157" fmla="*/ 3647248 h 4545665"/>
              <a:gd name="connsiteX158" fmla="*/ 3545172 w 5498207"/>
              <a:gd name="connsiteY158" fmla="*/ 3717513 h 4545665"/>
              <a:gd name="connsiteX159" fmla="*/ 3494687 w 5498207"/>
              <a:gd name="connsiteY159" fmla="*/ 3748254 h 4545665"/>
              <a:gd name="connsiteX160" fmla="*/ 3529807 w 5498207"/>
              <a:gd name="connsiteY160" fmla="*/ 3757037 h 4545665"/>
              <a:gd name="connsiteX161" fmla="*/ 3562732 w 5498207"/>
              <a:gd name="connsiteY161" fmla="*/ 3754841 h 4545665"/>
              <a:gd name="connsiteX162" fmla="*/ 3573707 w 5498207"/>
              <a:gd name="connsiteY162" fmla="*/ 3761429 h 4545665"/>
              <a:gd name="connsiteX163" fmla="*/ 3617607 w 5498207"/>
              <a:gd name="connsiteY163" fmla="*/ 3785582 h 4545665"/>
              <a:gd name="connsiteX164" fmla="*/ 3698822 w 5498207"/>
              <a:gd name="connsiteY164" fmla="*/ 3851456 h 4545665"/>
              <a:gd name="connsiteX165" fmla="*/ 3711992 w 5498207"/>
              <a:gd name="connsiteY165" fmla="*/ 3912938 h 4545665"/>
              <a:gd name="connsiteX166" fmla="*/ 3670287 w 5498207"/>
              <a:gd name="connsiteY166" fmla="*/ 3978811 h 4545665"/>
              <a:gd name="connsiteX167" fmla="*/ 3668092 w 5498207"/>
              <a:gd name="connsiteY167" fmla="*/ 3994182 h 4545665"/>
              <a:gd name="connsiteX168" fmla="*/ 3679067 w 5498207"/>
              <a:gd name="connsiteY168" fmla="*/ 4068839 h 4545665"/>
              <a:gd name="connsiteX169" fmla="*/ 3624192 w 5498207"/>
              <a:gd name="connsiteY169" fmla="*/ 4169845 h 4545665"/>
              <a:gd name="connsiteX170" fmla="*/ 3571512 w 5498207"/>
              <a:gd name="connsiteY170" fmla="*/ 4193999 h 4545665"/>
              <a:gd name="connsiteX171" fmla="*/ 3463957 w 5498207"/>
              <a:gd name="connsiteY171" fmla="*/ 4178628 h 4545665"/>
              <a:gd name="connsiteX172" fmla="*/ 3389327 w 5498207"/>
              <a:gd name="connsiteY172" fmla="*/ 4055664 h 4545665"/>
              <a:gd name="connsiteX173" fmla="*/ 3389327 w 5498207"/>
              <a:gd name="connsiteY173" fmla="*/ 4038098 h 4545665"/>
              <a:gd name="connsiteX174" fmla="*/ 3378352 w 5498207"/>
              <a:gd name="connsiteY174" fmla="*/ 4005161 h 4545665"/>
              <a:gd name="connsiteX175" fmla="*/ 3349817 w 5498207"/>
              <a:gd name="connsiteY175" fmla="*/ 4000769 h 4545665"/>
              <a:gd name="connsiteX176" fmla="*/ 3242262 w 5498207"/>
              <a:gd name="connsiteY176" fmla="*/ 3991986 h 4545665"/>
              <a:gd name="connsiteX177" fmla="*/ 3224702 w 5498207"/>
              <a:gd name="connsiteY177" fmla="*/ 3996378 h 4545665"/>
              <a:gd name="connsiteX178" fmla="*/ 3237872 w 5498207"/>
              <a:gd name="connsiteY178" fmla="*/ 4009552 h 4545665"/>
              <a:gd name="connsiteX179" fmla="*/ 3248848 w 5498207"/>
              <a:gd name="connsiteY179" fmla="*/ 4027119 h 4545665"/>
              <a:gd name="connsiteX180" fmla="*/ 3308112 w 5498207"/>
              <a:gd name="connsiteY180" fmla="*/ 4018336 h 4545665"/>
              <a:gd name="connsiteX181" fmla="*/ 3319087 w 5498207"/>
              <a:gd name="connsiteY181" fmla="*/ 4031510 h 4545665"/>
              <a:gd name="connsiteX182" fmla="*/ 3310307 w 5498207"/>
              <a:gd name="connsiteY182" fmla="*/ 4046881 h 4545665"/>
              <a:gd name="connsiteX183" fmla="*/ 3237872 w 5498207"/>
              <a:gd name="connsiteY183" fmla="*/ 4046881 h 4545665"/>
              <a:gd name="connsiteX184" fmla="*/ 3213728 w 5498207"/>
              <a:gd name="connsiteY184" fmla="*/ 4060056 h 4545665"/>
              <a:gd name="connsiteX185" fmla="*/ 3253238 w 5498207"/>
              <a:gd name="connsiteY185" fmla="*/ 4141300 h 4545665"/>
              <a:gd name="connsiteX186" fmla="*/ 3325672 w 5498207"/>
              <a:gd name="connsiteY186" fmla="*/ 4187411 h 4545665"/>
              <a:gd name="connsiteX187" fmla="*/ 3347622 w 5498207"/>
              <a:gd name="connsiteY187" fmla="*/ 4189607 h 4545665"/>
              <a:gd name="connsiteX188" fmla="*/ 3362987 w 5498207"/>
              <a:gd name="connsiteY188" fmla="*/ 4196194 h 4545665"/>
              <a:gd name="connsiteX189" fmla="*/ 3380547 w 5498207"/>
              <a:gd name="connsiteY189" fmla="*/ 4204977 h 4545665"/>
              <a:gd name="connsiteX190" fmla="*/ 3358597 w 5498207"/>
              <a:gd name="connsiteY190" fmla="*/ 4220348 h 4545665"/>
              <a:gd name="connsiteX191" fmla="*/ 3343232 w 5498207"/>
              <a:gd name="connsiteY191" fmla="*/ 4213761 h 4545665"/>
              <a:gd name="connsiteX192" fmla="*/ 3231288 w 5498207"/>
              <a:gd name="connsiteY192" fmla="*/ 4154474 h 4545665"/>
              <a:gd name="connsiteX193" fmla="*/ 3215922 w 5498207"/>
              <a:gd name="connsiteY193" fmla="*/ 4147887 h 4545665"/>
              <a:gd name="connsiteX194" fmla="*/ 3169828 w 5498207"/>
              <a:gd name="connsiteY194" fmla="*/ 4176432 h 4545665"/>
              <a:gd name="connsiteX195" fmla="*/ 3169828 w 5498207"/>
              <a:gd name="connsiteY195" fmla="*/ 4207173 h 4545665"/>
              <a:gd name="connsiteX196" fmla="*/ 3169828 w 5498207"/>
              <a:gd name="connsiteY196" fmla="*/ 4240110 h 4545665"/>
              <a:gd name="connsiteX197" fmla="*/ 3112758 w 5498207"/>
              <a:gd name="connsiteY197" fmla="*/ 4240110 h 4545665"/>
              <a:gd name="connsiteX198" fmla="*/ 3068858 w 5498207"/>
              <a:gd name="connsiteY198" fmla="*/ 4284026 h 4545665"/>
              <a:gd name="connsiteX199" fmla="*/ 3031543 w 5498207"/>
              <a:gd name="connsiteY199" fmla="*/ 4319158 h 4545665"/>
              <a:gd name="connsiteX200" fmla="*/ 2994228 w 5498207"/>
              <a:gd name="connsiteY200" fmla="*/ 4321354 h 4545665"/>
              <a:gd name="connsiteX201" fmla="*/ 2930573 w 5498207"/>
              <a:gd name="connsiteY201" fmla="*/ 4334529 h 4545665"/>
              <a:gd name="connsiteX202" fmla="*/ 2923988 w 5498207"/>
              <a:gd name="connsiteY202" fmla="*/ 4345508 h 4545665"/>
              <a:gd name="connsiteX203" fmla="*/ 2915208 w 5498207"/>
              <a:gd name="connsiteY203" fmla="*/ 4417969 h 4545665"/>
              <a:gd name="connsiteX204" fmla="*/ 2902038 w 5498207"/>
              <a:gd name="connsiteY204" fmla="*/ 4439927 h 4545665"/>
              <a:gd name="connsiteX205" fmla="*/ 2891063 w 5498207"/>
              <a:gd name="connsiteY205" fmla="*/ 4435535 h 4545665"/>
              <a:gd name="connsiteX206" fmla="*/ 2888868 w 5498207"/>
              <a:gd name="connsiteY206" fmla="*/ 4382836 h 4545665"/>
              <a:gd name="connsiteX207" fmla="*/ 2873503 w 5498207"/>
              <a:gd name="connsiteY207" fmla="*/ 4363074 h 4545665"/>
              <a:gd name="connsiteX208" fmla="*/ 2842773 w 5498207"/>
              <a:gd name="connsiteY208" fmla="*/ 4376249 h 4545665"/>
              <a:gd name="connsiteX209" fmla="*/ 2823018 w 5498207"/>
              <a:gd name="connsiteY209" fmla="*/ 4396011 h 4545665"/>
              <a:gd name="connsiteX210" fmla="*/ 2820823 w 5498207"/>
              <a:gd name="connsiteY210" fmla="*/ 4356487 h 4545665"/>
              <a:gd name="connsiteX211" fmla="*/ 2812043 w 5498207"/>
              <a:gd name="connsiteY211" fmla="*/ 4336725 h 4545665"/>
              <a:gd name="connsiteX212" fmla="*/ 2792288 w 5498207"/>
              <a:gd name="connsiteY212" fmla="*/ 4343312 h 4545665"/>
              <a:gd name="connsiteX213" fmla="*/ 2783508 w 5498207"/>
              <a:gd name="connsiteY213" fmla="*/ 4398207 h 4545665"/>
              <a:gd name="connsiteX214" fmla="*/ 2765948 w 5498207"/>
              <a:gd name="connsiteY214" fmla="*/ 4510192 h 4545665"/>
              <a:gd name="connsiteX215" fmla="*/ 2765948 w 5498207"/>
              <a:gd name="connsiteY215" fmla="*/ 4529954 h 4545665"/>
              <a:gd name="connsiteX216" fmla="*/ 2757168 w 5498207"/>
              <a:gd name="connsiteY216" fmla="*/ 4545324 h 4545665"/>
              <a:gd name="connsiteX217" fmla="*/ 2741803 w 5498207"/>
              <a:gd name="connsiteY217" fmla="*/ 4532150 h 4545665"/>
              <a:gd name="connsiteX218" fmla="*/ 2739608 w 5498207"/>
              <a:gd name="connsiteY218" fmla="*/ 4516779 h 4545665"/>
              <a:gd name="connsiteX219" fmla="*/ 2750583 w 5498207"/>
              <a:gd name="connsiteY219" fmla="*/ 4475059 h 4545665"/>
              <a:gd name="connsiteX220" fmla="*/ 2754973 w 5498207"/>
              <a:gd name="connsiteY220" fmla="*/ 4437731 h 4545665"/>
              <a:gd name="connsiteX221" fmla="*/ 2757168 w 5498207"/>
              <a:gd name="connsiteY221" fmla="*/ 4413577 h 4545665"/>
              <a:gd name="connsiteX222" fmla="*/ 2759363 w 5498207"/>
              <a:gd name="connsiteY222" fmla="*/ 4360878 h 4545665"/>
              <a:gd name="connsiteX223" fmla="*/ 2737413 w 5498207"/>
              <a:gd name="connsiteY223" fmla="*/ 4301592 h 4545665"/>
              <a:gd name="connsiteX224" fmla="*/ 2713268 w 5498207"/>
              <a:gd name="connsiteY224" fmla="*/ 4341116 h 4545665"/>
              <a:gd name="connsiteX225" fmla="*/ 2695708 w 5498207"/>
              <a:gd name="connsiteY225" fmla="*/ 4439927 h 4545665"/>
              <a:gd name="connsiteX226" fmla="*/ 2678148 w 5498207"/>
              <a:gd name="connsiteY226" fmla="*/ 4497017 h 4545665"/>
              <a:gd name="connsiteX227" fmla="*/ 2658393 w 5498207"/>
              <a:gd name="connsiteY227" fmla="*/ 4501409 h 4545665"/>
              <a:gd name="connsiteX228" fmla="*/ 2654003 w 5498207"/>
              <a:gd name="connsiteY228" fmla="*/ 4488234 h 4545665"/>
              <a:gd name="connsiteX229" fmla="*/ 2678148 w 5498207"/>
              <a:gd name="connsiteY229" fmla="*/ 4389424 h 4545665"/>
              <a:gd name="connsiteX230" fmla="*/ 2686928 w 5498207"/>
              <a:gd name="connsiteY230" fmla="*/ 4356487 h 4545665"/>
              <a:gd name="connsiteX231" fmla="*/ 2673758 w 5498207"/>
              <a:gd name="connsiteY231" fmla="*/ 4301592 h 4545665"/>
              <a:gd name="connsiteX232" fmla="*/ 2671563 w 5498207"/>
              <a:gd name="connsiteY232" fmla="*/ 4242306 h 4545665"/>
              <a:gd name="connsiteX233" fmla="*/ 2671563 w 5498207"/>
              <a:gd name="connsiteY233" fmla="*/ 4196194 h 4545665"/>
              <a:gd name="connsiteX234" fmla="*/ 2645223 w 5498207"/>
              <a:gd name="connsiteY234" fmla="*/ 4141300 h 4545665"/>
              <a:gd name="connsiteX235" fmla="*/ 2616688 w 5498207"/>
              <a:gd name="connsiteY235" fmla="*/ 4132516 h 4545665"/>
              <a:gd name="connsiteX236" fmla="*/ 2583763 w 5498207"/>
              <a:gd name="connsiteY236" fmla="*/ 4121538 h 4545665"/>
              <a:gd name="connsiteX237" fmla="*/ 2533278 w 5498207"/>
              <a:gd name="connsiteY237" fmla="*/ 4108363 h 4545665"/>
              <a:gd name="connsiteX238" fmla="*/ 2441088 w 5498207"/>
              <a:gd name="connsiteY238" fmla="*/ 4125929 h 4545665"/>
              <a:gd name="connsiteX239" fmla="*/ 2401578 w 5498207"/>
              <a:gd name="connsiteY239" fmla="*/ 4114950 h 4545665"/>
              <a:gd name="connsiteX240" fmla="*/ 2300609 w 5498207"/>
              <a:gd name="connsiteY240" fmla="*/ 4018336 h 4545665"/>
              <a:gd name="connsiteX241" fmla="*/ 2234759 w 5498207"/>
              <a:gd name="connsiteY241" fmla="*/ 3904155 h 4545665"/>
              <a:gd name="connsiteX242" fmla="*/ 2190859 w 5498207"/>
              <a:gd name="connsiteY242" fmla="*/ 3822911 h 4545665"/>
              <a:gd name="connsiteX243" fmla="*/ 2118424 w 5498207"/>
              <a:gd name="connsiteY243" fmla="*/ 3761429 h 4545665"/>
              <a:gd name="connsiteX244" fmla="*/ 2083304 w 5498207"/>
              <a:gd name="connsiteY244" fmla="*/ 3772408 h 4545665"/>
              <a:gd name="connsiteX245" fmla="*/ 2063549 w 5498207"/>
              <a:gd name="connsiteY245" fmla="*/ 3789974 h 4545665"/>
              <a:gd name="connsiteX246" fmla="*/ 2021844 w 5498207"/>
              <a:gd name="connsiteY246" fmla="*/ 3781191 h 4545665"/>
              <a:gd name="connsiteX247" fmla="*/ 2008717 w 5498207"/>
              <a:gd name="connsiteY247" fmla="*/ 3760713 h 4545665"/>
              <a:gd name="connsiteX248" fmla="*/ 1923143 w 5498207"/>
              <a:gd name="connsiteY248" fmla="*/ 3846286 h 4545665"/>
              <a:gd name="connsiteX249" fmla="*/ 1859631 w 5498207"/>
              <a:gd name="connsiteY249" fmla="*/ 3782774 h 4545665"/>
              <a:gd name="connsiteX250" fmla="*/ 1853652 w 5498207"/>
              <a:gd name="connsiteY250" fmla="*/ 3782563 h 4545665"/>
              <a:gd name="connsiteX251" fmla="*/ 1835269 w 5498207"/>
              <a:gd name="connsiteY251" fmla="*/ 3796561 h 4545665"/>
              <a:gd name="connsiteX252" fmla="*/ 1791369 w 5498207"/>
              <a:gd name="connsiteY252" fmla="*/ 3849260 h 4545665"/>
              <a:gd name="connsiteX253" fmla="*/ 1760639 w 5498207"/>
              <a:gd name="connsiteY253" fmla="*/ 3869022 h 4545665"/>
              <a:gd name="connsiteX254" fmla="*/ 1738689 w 5498207"/>
              <a:gd name="connsiteY254" fmla="*/ 3904155 h 4545665"/>
              <a:gd name="connsiteX255" fmla="*/ 1732104 w 5498207"/>
              <a:gd name="connsiteY255" fmla="*/ 3945875 h 4545665"/>
              <a:gd name="connsiteX256" fmla="*/ 1740884 w 5498207"/>
              <a:gd name="connsiteY256" fmla="*/ 3967833 h 4545665"/>
              <a:gd name="connsiteX257" fmla="*/ 1756249 w 5498207"/>
              <a:gd name="connsiteY257" fmla="*/ 4024923 h 4545665"/>
              <a:gd name="connsiteX258" fmla="*/ 1723324 w 5498207"/>
              <a:gd name="connsiteY258" fmla="*/ 3987595 h 4545665"/>
              <a:gd name="connsiteX259" fmla="*/ 1701374 w 5498207"/>
              <a:gd name="connsiteY259" fmla="*/ 3965637 h 4545665"/>
              <a:gd name="connsiteX260" fmla="*/ 1688204 w 5498207"/>
              <a:gd name="connsiteY260" fmla="*/ 3963441 h 4545665"/>
              <a:gd name="connsiteX261" fmla="*/ 1644304 w 5498207"/>
              <a:gd name="connsiteY261" fmla="*/ 3923917 h 4545665"/>
              <a:gd name="connsiteX262" fmla="*/ 1593819 w 5498207"/>
              <a:gd name="connsiteY262" fmla="*/ 3906350 h 4545665"/>
              <a:gd name="connsiteX263" fmla="*/ 1571869 w 5498207"/>
              <a:gd name="connsiteY263" fmla="*/ 3888784 h 4545665"/>
              <a:gd name="connsiteX264" fmla="*/ 1484069 w 5498207"/>
              <a:gd name="connsiteY264" fmla="*/ 3811932 h 4545665"/>
              <a:gd name="connsiteX265" fmla="*/ 1468705 w 5498207"/>
              <a:gd name="connsiteY265" fmla="*/ 3811932 h 4545665"/>
              <a:gd name="connsiteX266" fmla="*/ 1468705 w 5498207"/>
              <a:gd name="connsiteY266" fmla="*/ 3822911 h 4545665"/>
              <a:gd name="connsiteX267" fmla="*/ 1549919 w 5498207"/>
              <a:gd name="connsiteY267" fmla="*/ 3928308 h 4545665"/>
              <a:gd name="connsiteX268" fmla="*/ 1563089 w 5498207"/>
              <a:gd name="connsiteY268" fmla="*/ 3952462 h 4545665"/>
              <a:gd name="connsiteX269" fmla="*/ 1536749 w 5498207"/>
              <a:gd name="connsiteY269" fmla="*/ 3983203 h 4545665"/>
              <a:gd name="connsiteX270" fmla="*/ 1512604 w 5498207"/>
              <a:gd name="connsiteY270" fmla="*/ 3967833 h 4545665"/>
              <a:gd name="connsiteX271" fmla="*/ 1495044 w 5498207"/>
              <a:gd name="connsiteY271" fmla="*/ 3952462 h 4545665"/>
              <a:gd name="connsiteX272" fmla="*/ 1481874 w 5498207"/>
              <a:gd name="connsiteY272" fmla="*/ 3932700 h 4545665"/>
              <a:gd name="connsiteX273" fmla="*/ 1448950 w 5498207"/>
              <a:gd name="connsiteY273" fmla="*/ 3866826 h 4545665"/>
              <a:gd name="connsiteX274" fmla="*/ 1427000 w 5498207"/>
              <a:gd name="connsiteY274" fmla="*/ 3818519 h 4545665"/>
              <a:gd name="connsiteX275" fmla="*/ 1394075 w 5498207"/>
              <a:gd name="connsiteY275" fmla="*/ 3739471 h 4545665"/>
              <a:gd name="connsiteX276" fmla="*/ 1361150 w 5498207"/>
              <a:gd name="connsiteY276" fmla="*/ 3634073 h 4545665"/>
              <a:gd name="connsiteX277" fmla="*/ 1334810 w 5498207"/>
              <a:gd name="connsiteY277" fmla="*/ 3605528 h 4545665"/>
              <a:gd name="connsiteX278" fmla="*/ 1317250 w 5498207"/>
              <a:gd name="connsiteY278" fmla="*/ 3587961 h 4545665"/>
              <a:gd name="connsiteX279" fmla="*/ 1295300 w 5498207"/>
              <a:gd name="connsiteY279" fmla="*/ 3552829 h 4545665"/>
              <a:gd name="connsiteX280" fmla="*/ 1273350 w 5498207"/>
              <a:gd name="connsiteY280" fmla="*/ 3671401 h 4545665"/>
              <a:gd name="connsiteX281" fmla="*/ 1293105 w 5498207"/>
              <a:gd name="connsiteY281" fmla="*/ 3704338 h 4545665"/>
              <a:gd name="connsiteX282" fmla="*/ 1308470 w 5498207"/>
              <a:gd name="connsiteY282" fmla="*/ 3759233 h 4545665"/>
              <a:gd name="connsiteX283" fmla="*/ 1308470 w 5498207"/>
              <a:gd name="connsiteY283" fmla="*/ 3800953 h 4545665"/>
              <a:gd name="connsiteX284" fmla="*/ 1262375 w 5498207"/>
              <a:gd name="connsiteY284" fmla="*/ 3759233 h 4545665"/>
              <a:gd name="connsiteX285" fmla="*/ 1233840 w 5498207"/>
              <a:gd name="connsiteY285" fmla="*/ 3721904 h 4545665"/>
              <a:gd name="connsiteX286" fmla="*/ 1216280 w 5498207"/>
              <a:gd name="connsiteY286" fmla="*/ 3699947 h 4545665"/>
              <a:gd name="connsiteX287" fmla="*/ 1194330 w 5498207"/>
              <a:gd name="connsiteY287" fmla="*/ 3649443 h 4545665"/>
              <a:gd name="connsiteX288" fmla="*/ 1178965 w 5498207"/>
              <a:gd name="connsiteY288" fmla="*/ 3596745 h 4545665"/>
              <a:gd name="connsiteX289" fmla="*/ 1157015 w 5498207"/>
              <a:gd name="connsiteY289" fmla="*/ 3570395 h 4545665"/>
              <a:gd name="connsiteX290" fmla="*/ 1135065 w 5498207"/>
              <a:gd name="connsiteY290" fmla="*/ 3519892 h 4545665"/>
              <a:gd name="connsiteX291" fmla="*/ 1167990 w 5498207"/>
              <a:gd name="connsiteY291" fmla="*/ 3515501 h 4545665"/>
              <a:gd name="connsiteX292" fmla="*/ 1185550 w 5498207"/>
              <a:gd name="connsiteY292" fmla="*/ 3478172 h 4545665"/>
              <a:gd name="connsiteX293" fmla="*/ 1196525 w 5498207"/>
              <a:gd name="connsiteY293" fmla="*/ 3451823 h 4545665"/>
              <a:gd name="connsiteX294" fmla="*/ 1211890 w 5498207"/>
              <a:gd name="connsiteY294" fmla="*/ 3443040 h 4545665"/>
              <a:gd name="connsiteX295" fmla="*/ 1196525 w 5498207"/>
              <a:gd name="connsiteY295" fmla="*/ 3436452 h 4545665"/>
              <a:gd name="connsiteX296" fmla="*/ 1185550 w 5498207"/>
              <a:gd name="connsiteY296" fmla="*/ 3414494 h 4545665"/>
              <a:gd name="connsiteX297" fmla="*/ 1200915 w 5498207"/>
              <a:gd name="connsiteY297" fmla="*/ 3394732 h 4545665"/>
              <a:gd name="connsiteX298" fmla="*/ 1238230 w 5498207"/>
              <a:gd name="connsiteY298" fmla="*/ 3355208 h 4545665"/>
              <a:gd name="connsiteX299" fmla="*/ 1242620 w 5498207"/>
              <a:gd name="connsiteY299" fmla="*/ 3333250 h 4545665"/>
              <a:gd name="connsiteX300" fmla="*/ 1167990 w 5498207"/>
              <a:gd name="connsiteY300" fmla="*/ 3383753 h 4545665"/>
              <a:gd name="connsiteX301" fmla="*/ 1159210 w 5498207"/>
              <a:gd name="connsiteY301" fmla="*/ 3392536 h 4545665"/>
              <a:gd name="connsiteX302" fmla="*/ 1143845 w 5498207"/>
              <a:gd name="connsiteY302" fmla="*/ 3392536 h 4545665"/>
              <a:gd name="connsiteX303" fmla="*/ 1143845 w 5498207"/>
              <a:gd name="connsiteY303" fmla="*/ 3379362 h 4545665"/>
              <a:gd name="connsiteX304" fmla="*/ 1187745 w 5498207"/>
              <a:gd name="connsiteY304" fmla="*/ 3337642 h 4545665"/>
              <a:gd name="connsiteX305" fmla="*/ 1203110 w 5498207"/>
              <a:gd name="connsiteY305" fmla="*/ 3282747 h 4545665"/>
              <a:gd name="connsiteX306" fmla="*/ 1174575 w 5498207"/>
              <a:gd name="connsiteY306" fmla="*/ 3245419 h 4545665"/>
              <a:gd name="connsiteX307" fmla="*/ 1141650 w 5498207"/>
              <a:gd name="connsiteY307" fmla="*/ 3227853 h 4545665"/>
              <a:gd name="connsiteX308" fmla="*/ 1110920 w 5498207"/>
              <a:gd name="connsiteY308" fmla="*/ 3151000 h 4545665"/>
              <a:gd name="connsiteX309" fmla="*/ 1108725 w 5498207"/>
              <a:gd name="connsiteY309" fmla="*/ 3074148 h 4545665"/>
              <a:gd name="connsiteX310" fmla="*/ 1067020 w 5498207"/>
              <a:gd name="connsiteY310" fmla="*/ 3025840 h 4545665"/>
              <a:gd name="connsiteX311" fmla="*/ 1025315 w 5498207"/>
              <a:gd name="connsiteY311" fmla="*/ 2990708 h 4545665"/>
              <a:gd name="connsiteX312" fmla="*/ 1018730 w 5498207"/>
              <a:gd name="connsiteY312" fmla="*/ 2977533 h 4545665"/>
              <a:gd name="connsiteX313" fmla="*/ 1022125 w 5498207"/>
              <a:gd name="connsiteY313" fmla="*/ 2945268 h 4545665"/>
              <a:gd name="connsiteX314" fmla="*/ 0 w 5498207"/>
              <a:gd name="connsiteY314" fmla="*/ 1923143 h 4545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Lst>
            <a:rect l="l" t="t" r="r" b="b"/>
            <a:pathLst>
              <a:path w="5498207" h="4545665">
                <a:moveTo>
                  <a:pt x="1923143" y="0"/>
                </a:moveTo>
                <a:lnTo>
                  <a:pt x="3371680" y="1448537"/>
                </a:lnTo>
                <a:lnTo>
                  <a:pt x="3393443" y="1454481"/>
                </a:lnTo>
                <a:cubicBezTo>
                  <a:pt x="3409082" y="1455304"/>
                  <a:pt x="3425545" y="1450363"/>
                  <a:pt x="3442007" y="1444874"/>
                </a:cubicBezTo>
                <a:cubicBezTo>
                  <a:pt x="3455177" y="1440482"/>
                  <a:pt x="3468347" y="1431699"/>
                  <a:pt x="3468347" y="1420720"/>
                </a:cubicBezTo>
                <a:cubicBezTo>
                  <a:pt x="3468347" y="1405350"/>
                  <a:pt x="3488102" y="1394371"/>
                  <a:pt x="3474932" y="1376805"/>
                </a:cubicBezTo>
                <a:cubicBezTo>
                  <a:pt x="3466152" y="1365826"/>
                  <a:pt x="3463957" y="1354847"/>
                  <a:pt x="3474932" y="1348259"/>
                </a:cubicBezTo>
                <a:cubicBezTo>
                  <a:pt x="3488102" y="1337280"/>
                  <a:pt x="3503467" y="1326302"/>
                  <a:pt x="3516637" y="1332889"/>
                </a:cubicBezTo>
                <a:cubicBezTo>
                  <a:pt x="3529807" y="1339476"/>
                  <a:pt x="3551757" y="1341672"/>
                  <a:pt x="3549562" y="1365826"/>
                </a:cubicBezTo>
                <a:cubicBezTo>
                  <a:pt x="3547367" y="1376805"/>
                  <a:pt x="3556147" y="1383392"/>
                  <a:pt x="3569317" y="1383392"/>
                </a:cubicBezTo>
                <a:cubicBezTo>
                  <a:pt x="3580292" y="1385588"/>
                  <a:pt x="3589072" y="1379000"/>
                  <a:pt x="3591267" y="1368021"/>
                </a:cubicBezTo>
                <a:cubicBezTo>
                  <a:pt x="3597852" y="1350455"/>
                  <a:pt x="3606632" y="1330693"/>
                  <a:pt x="3608827" y="1310931"/>
                </a:cubicBezTo>
                <a:cubicBezTo>
                  <a:pt x="3611022" y="1297756"/>
                  <a:pt x="3617607" y="1299952"/>
                  <a:pt x="3621997" y="1293365"/>
                </a:cubicBezTo>
                <a:cubicBezTo>
                  <a:pt x="3632972" y="1282386"/>
                  <a:pt x="3637362" y="1295560"/>
                  <a:pt x="3643947" y="1295560"/>
                </a:cubicBezTo>
                <a:cubicBezTo>
                  <a:pt x="3657117" y="1297756"/>
                  <a:pt x="3665897" y="1308735"/>
                  <a:pt x="3668092" y="1317518"/>
                </a:cubicBezTo>
                <a:cubicBezTo>
                  <a:pt x="3672482" y="1337280"/>
                  <a:pt x="3690042" y="1339476"/>
                  <a:pt x="3703212" y="1348259"/>
                </a:cubicBezTo>
                <a:cubicBezTo>
                  <a:pt x="3720772" y="1335085"/>
                  <a:pt x="3747112" y="1339476"/>
                  <a:pt x="3758087" y="1315323"/>
                </a:cubicBezTo>
                <a:cubicBezTo>
                  <a:pt x="3769062" y="1295560"/>
                  <a:pt x="3782232" y="1275798"/>
                  <a:pt x="3793207" y="1256036"/>
                </a:cubicBezTo>
                <a:cubicBezTo>
                  <a:pt x="3799792" y="1242862"/>
                  <a:pt x="3810767" y="1240666"/>
                  <a:pt x="3819547" y="1247253"/>
                </a:cubicBezTo>
                <a:cubicBezTo>
                  <a:pt x="3841497" y="1262624"/>
                  <a:pt x="3850277" y="1288973"/>
                  <a:pt x="3843692" y="1321910"/>
                </a:cubicBezTo>
                <a:cubicBezTo>
                  <a:pt x="3843692" y="1324106"/>
                  <a:pt x="3839302" y="1326302"/>
                  <a:pt x="3839302" y="1328497"/>
                </a:cubicBezTo>
                <a:cubicBezTo>
                  <a:pt x="3839302" y="1332889"/>
                  <a:pt x="3876617" y="1343868"/>
                  <a:pt x="3883202" y="1341672"/>
                </a:cubicBezTo>
                <a:cubicBezTo>
                  <a:pt x="3898567" y="1339476"/>
                  <a:pt x="3911737" y="1337280"/>
                  <a:pt x="3920517" y="1324106"/>
                </a:cubicBezTo>
                <a:cubicBezTo>
                  <a:pt x="3922712" y="1321910"/>
                  <a:pt x="3924907" y="1319714"/>
                  <a:pt x="3927102" y="1317518"/>
                </a:cubicBezTo>
                <a:cubicBezTo>
                  <a:pt x="3955637" y="1291169"/>
                  <a:pt x="3966612" y="1288973"/>
                  <a:pt x="3999536" y="1313127"/>
                </a:cubicBezTo>
                <a:cubicBezTo>
                  <a:pt x="4019292" y="1326302"/>
                  <a:pt x="4023682" y="1326302"/>
                  <a:pt x="4041242" y="1308735"/>
                </a:cubicBezTo>
                <a:cubicBezTo>
                  <a:pt x="4056606" y="1293365"/>
                  <a:pt x="4058802" y="1271407"/>
                  <a:pt x="4065386" y="1251645"/>
                </a:cubicBezTo>
                <a:cubicBezTo>
                  <a:pt x="4078556" y="1214316"/>
                  <a:pt x="4087336" y="1174792"/>
                  <a:pt x="4102702" y="1135268"/>
                </a:cubicBezTo>
                <a:cubicBezTo>
                  <a:pt x="4109286" y="1117702"/>
                  <a:pt x="4120262" y="1097940"/>
                  <a:pt x="4135626" y="1084765"/>
                </a:cubicBezTo>
                <a:cubicBezTo>
                  <a:pt x="4148796" y="1069394"/>
                  <a:pt x="4166356" y="1062807"/>
                  <a:pt x="4192696" y="1071590"/>
                </a:cubicBezTo>
                <a:cubicBezTo>
                  <a:pt x="4168552" y="1093548"/>
                  <a:pt x="4190502" y="1124289"/>
                  <a:pt x="4170746" y="1146247"/>
                </a:cubicBezTo>
                <a:cubicBezTo>
                  <a:pt x="4172942" y="1179184"/>
                  <a:pt x="4155382" y="1205533"/>
                  <a:pt x="4148796" y="1234078"/>
                </a:cubicBezTo>
                <a:cubicBezTo>
                  <a:pt x="4144406" y="1262624"/>
                  <a:pt x="4135626" y="1293365"/>
                  <a:pt x="4124652" y="1319714"/>
                </a:cubicBezTo>
                <a:cubicBezTo>
                  <a:pt x="4104896" y="1363630"/>
                  <a:pt x="4144406" y="1389979"/>
                  <a:pt x="4179526" y="1383392"/>
                </a:cubicBezTo>
                <a:cubicBezTo>
                  <a:pt x="4186112" y="1383392"/>
                  <a:pt x="4190502" y="1379000"/>
                  <a:pt x="4192696" y="1374609"/>
                </a:cubicBezTo>
                <a:cubicBezTo>
                  <a:pt x="4197086" y="1370217"/>
                  <a:pt x="4197086" y="1363630"/>
                  <a:pt x="4199282" y="1359238"/>
                </a:cubicBezTo>
                <a:cubicBezTo>
                  <a:pt x="4212451" y="1346064"/>
                  <a:pt x="4227816" y="1337280"/>
                  <a:pt x="4243181" y="1341672"/>
                </a:cubicBezTo>
                <a:cubicBezTo>
                  <a:pt x="4260741" y="1346064"/>
                  <a:pt x="4262936" y="1363630"/>
                  <a:pt x="4267326" y="1376805"/>
                </a:cubicBezTo>
                <a:cubicBezTo>
                  <a:pt x="4269521" y="1383392"/>
                  <a:pt x="4267326" y="1389979"/>
                  <a:pt x="4267326" y="1394371"/>
                </a:cubicBezTo>
                <a:cubicBezTo>
                  <a:pt x="4269521" y="1438287"/>
                  <a:pt x="4293666" y="1471223"/>
                  <a:pt x="4333176" y="1480007"/>
                </a:cubicBezTo>
                <a:cubicBezTo>
                  <a:pt x="4341956" y="1482202"/>
                  <a:pt x="4352931" y="1482202"/>
                  <a:pt x="4363906" y="1477811"/>
                </a:cubicBezTo>
                <a:cubicBezTo>
                  <a:pt x="4392441" y="1464636"/>
                  <a:pt x="4425366" y="1469028"/>
                  <a:pt x="4456096" y="1455853"/>
                </a:cubicBezTo>
                <a:cubicBezTo>
                  <a:pt x="4460486" y="1453657"/>
                  <a:pt x="4471461" y="1460244"/>
                  <a:pt x="4475851" y="1464636"/>
                </a:cubicBezTo>
                <a:cubicBezTo>
                  <a:pt x="4484631" y="1473419"/>
                  <a:pt x="4493411" y="1482202"/>
                  <a:pt x="4499996" y="1495377"/>
                </a:cubicBezTo>
                <a:cubicBezTo>
                  <a:pt x="4504386" y="1508552"/>
                  <a:pt x="4513166" y="1508552"/>
                  <a:pt x="4526336" y="1499769"/>
                </a:cubicBezTo>
                <a:cubicBezTo>
                  <a:pt x="4528531" y="1497573"/>
                  <a:pt x="4530726" y="1493181"/>
                  <a:pt x="4535116" y="1490985"/>
                </a:cubicBezTo>
                <a:cubicBezTo>
                  <a:pt x="4541701" y="1488790"/>
                  <a:pt x="4550481" y="1486594"/>
                  <a:pt x="4554871" y="1490985"/>
                </a:cubicBezTo>
                <a:cubicBezTo>
                  <a:pt x="4561456" y="1499769"/>
                  <a:pt x="4554871" y="1504160"/>
                  <a:pt x="4550481" y="1510748"/>
                </a:cubicBezTo>
                <a:cubicBezTo>
                  <a:pt x="4535116" y="1528314"/>
                  <a:pt x="4510971" y="1539293"/>
                  <a:pt x="4504386" y="1565642"/>
                </a:cubicBezTo>
                <a:cubicBezTo>
                  <a:pt x="4502191" y="1574425"/>
                  <a:pt x="4504386" y="1585404"/>
                  <a:pt x="4510971" y="1585404"/>
                </a:cubicBezTo>
                <a:cubicBezTo>
                  <a:pt x="4521946" y="1585404"/>
                  <a:pt x="4532921" y="1587600"/>
                  <a:pt x="4543896" y="1581013"/>
                </a:cubicBezTo>
                <a:cubicBezTo>
                  <a:pt x="4552676" y="1574425"/>
                  <a:pt x="4570236" y="1572230"/>
                  <a:pt x="4579016" y="1585404"/>
                </a:cubicBezTo>
                <a:cubicBezTo>
                  <a:pt x="4587796" y="1600775"/>
                  <a:pt x="4598771" y="1616145"/>
                  <a:pt x="4592186" y="1635907"/>
                </a:cubicBezTo>
                <a:cubicBezTo>
                  <a:pt x="4589991" y="1638103"/>
                  <a:pt x="4579016" y="1638103"/>
                  <a:pt x="4576821" y="1642495"/>
                </a:cubicBezTo>
                <a:cubicBezTo>
                  <a:pt x="4574626" y="1653474"/>
                  <a:pt x="4572431" y="1666648"/>
                  <a:pt x="4583406" y="1677627"/>
                </a:cubicBezTo>
                <a:cubicBezTo>
                  <a:pt x="4611941" y="1703977"/>
                  <a:pt x="4633891" y="1736914"/>
                  <a:pt x="4658036" y="1769850"/>
                </a:cubicBezTo>
                <a:cubicBezTo>
                  <a:pt x="4673401" y="1789612"/>
                  <a:pt x="4697546" y="1794004"/>
                  <a:pt x="4723886" y="1785221"/>
                </a:cubicBezTo>
                <a:cubicBezTo>
                  <a:pt x="4756811" y="1774242"/>
                  <a:pt x="4756811" y="1776438"/>
                  <a:pt x="4772176" y="1804983"/>
                </a:cubicBezTo>
                <a:cubicBezTo>
                  <a:pt x="4778761" y="1818158"/>
                  <a:pt x="4783151" y="1824745"/>
                  <a:pt x="4763396" y="1835724"/>
                </a:cubicBezTo>
                <a:cubicBezTo>
                  <a:pt x="4734861" y="1851094"/>
                  <a:pt x="4723886" y="1879640"/>
                  <a:pt x="4723886" y="1914772"/>
                </a:cubicBezTo>
                <a:cubicBezTo>
                  <a:pt x="4723886" y="1958688"/>
                  <a:pt x="4739251" y="1993821"/>
                  <a:pt x="4765591" y="2026757"/>
                </a:cubicBezTo>
                <a:cubicBezTo>
                  <a:pt x="4769981" y="2033345"/>
                  <a:pt x="4774371" y="2037736"/>
                  <a:pt x="4785346" y="2031149"/>
                </a:cubicBezTo>
                <a:cubicBezTo>
                  <a:pt x="4802906" y="2020170"/>
                  <a:pt x="4822661" y="2024562"/>
                  <a:pt x="4840221" y="2026757"/>
                </a:cubicBezTo>
                <a:cubicBezTo>
                  <a:pt x="4864366" y="2028953"/>
                  <a:pt x="4884121" y="2064086"/>
                  <a:pt x="4873146" y="2088239"/>
                </a:cubicBezTo>
                <a:cubicBezTo>
                  <a:pt x="4862171" y="2112393"/>
                  <a:pt x="4853391" y="2136547"/>
                  <a:pt x="4835831" y="2156309"/>
                </a:cubicBezTo>
                <a:cubicBezTo>
                  <a:pt x="4829246" y="2162896"/>
                  <a:pt x="4824856" y="2167288"/>
                  <a:pt x="4816076" y="2158505"/>
                </a:cubicBezTo>
                <a:cubicBezTo>
                  <a:pt x="4809491" y="2151917"/>
                  <a:pt x="4800711" y="2160700"/>
                  <a:pt x="4798516" y="2167288"/>
                </a:cubicBezTo>
                <a:cubicBezTo>
                  <a:pt x="4794126" y="2176071"/>
                  <a:pt x="4785346" y="2184854"/>
                  <a:pt x="4780956" y="2193637"/>
                </a:cubicBezTo>
                <a:cubicBezTo>
                  <a:pt x="4778761" y="2202420"/>
                  <a:pt x="4785346" y="2213399"/>
                  <a:pt x="4787541" y="2224378"/>
                </a:cubicBezTo>
                <a:cubicBezTo>
                  <a:pt x="4794126" y="2261707"/>
                  <a:pt x="4800711" y="2299035"/>
                  <a:pt x="4833636" y="2323189"/>
                </a:cubicBezTo>
                <a:cubicBezTo>
                  <a:pt x="4840221" y="2329776"/>
                  <a:pt x="4846806" y="2334168"/>
                  <a:pt x="4855586" y="2331972"/>
                </a:cubicBezTo>
                <a:cubicBezTo>
                  <a:pt x="4864366" y="2331972"/>
                  <a:pt x="4866561" y="2340755"/>
                  <a:pt x="4873146" y="2345146"/>
                </a:cubicBezTo>
                <a:cubicBezTo>
                  <a:pt x="4857781" y="2369300"/>
                  <a:pt x="4833636" y="2378083"/>
                  <a:pt x="4807296" y="2384671"/>
                </a:cubicBezTo>
                <a:cubicBezTo>
                  <a:pt x="4785346" y="2391258"/>
                  <a:pt x="4778761" y="2402237"/>
                  <a:pt x="4776566" y="2424195"/>
                </a:cubicBezTo>
                <a:cubicBezTo>
                  <a:pt x="4776566" y="2426391"/>
                  <a:pt x="4776566" y="2426391"/>
                  <a:pt x="4776566" y="2428586"/>
                </a:cubicBezTo>
                <a:cubicBezTo>
                  <a:pt x="4776566" y="2465915"/>
                  <a:pt x="4776566" y="2468110"/>
                  <a:pt x="4816076" y="2472502"/>
                </a:cubicBezTo>
                <a:cubicBezTo>
                  <a:pt x="4842416" y="2476894"/>
                  <a:pt x="4857781" y="2492264"/>
                  <a:pt x="4864366" y="2516418"/>
                </a:cubicBezTo>
                <a:cubicBezTo>
                  <a:pt x="4866561" y="2523005"/>
                  <a:pt x="4866561" y="2531788"/>
                  <a:pt x="4864366" y="2538376"/>
                </a:cubicBezTo>
                <a:cubicBezTo>
                  <a:pt x="4862171" y="2547159"/>
                  <a:pt x="4851196" y="2540571"/>
                  <a:pt x="4846806" y="2542767"/>
                </a:cubicBezTo>
                <a:cubicBezTo>
                  <a:pt x="4824856" y="2553746"/>
                  <a:pt x="4802906" y="2562529"/>
                  <a:pt x="4778761" y="2560334"/>
                </a:cubicBezTo>
                <a:cubicBezTo>
                  <a:pt x="4772176" y="2560334"/>
                  <a:pt x="4772176" y="2566921"/>
                  <a:pt x="4767786" y="2571312"/>
                </a:cubicBezTo>
                <a:cubicBezTo>
                  <a:pt x="4750226" y="2591075"/>
                  <a:pt x="4743641" y="2617424"/>
                  <a:pt x="4726081" y="2637186"/>
                </a:cubicBezTo>
                <a:cubicBezTo>
                  <a:pt x="4719496" y="2645969"/>
                  <a:pt x="4712911" y="2659144"/>
                  <a:pt x="4706326" y="2663535"/>
                </a:cubicBezTo>
                <a:cubicBezTo>
                  <a:pt x="4684376" y="2674514"/>
                  <a:pt x="4695351" y="2692081"/>
                  <a:pt x="4699741" y="2700864"/>
                </a:cubicBezTo>
                <a:cubicBezTo>
                  <a:pt x="4708521" y="2720626"/>
                  <a:pt x="4723886" y="2738192"/>
                  <a:pt x="4748031" y="2744780"/>
                </a:cubicBezTo>
                <a:cubicBezTo>
                  <a:pt x="4769981" y="2751367"/>
                  <a:pt x="4791931" y="2760150"/>
                  <a:pt x="4813881" y="2766737"/>
                </a:cubicBezTo>
                <a:cubicBezTo>
                  <a:pt x="4835831" y="2773325"/>
                  <a:pt x="4855586" y="2777716"/>
                  <a:pt x="4875341" y="2757954"/>
                </a:cubicBezTo>
                <a:cubicBezTo>
                  <a:pt x="4884121" y="2751367"/>
                  <a:pt x="4892901" y="2742584"/>
                  <a:pt x="4903876" y="2740388"/>
                </a:cubicBezTo>
                <a:cubicBezTo>
                  <a:pt x="4928020" y="2729409"/>
                  <a:pt x="4938996" y="2709647"/>
                  <a:pt x="4952166" y="2689885"/>
                </a:cubicBezTo>
                <a:cubicBezTo>
                  <a:pt x="4971920" y="2654752"/>
                  <a:pt x="4996066" y="2621816"/>
                  <a:pt x="5033380" y="2604249"/>
                </a:cubicBezTo>
                <a:cubicBezTo>
                  <a:pt x="5068500" y="2591075"/>
                  <a:pt x="5103620" y="2573508"/>
                  <a:pt x="5138740" y="2562529"/>
                </a:cubicBezTo>
                <a:cubicBezTo>
                  <a:pt x="5189226" y="2544963"/>
                  <a:pt x="5198006" y="2540571"/>
                  <a:pt x="5224346" y="2514222"/>
                </a:cubicBezTo>
                <a:cubicBezTo>
                  <a:pt x="5226540" y="2512026"/>
                  <a:pt x="5228736" y="2507635"/>
                  <a:pt x="5230930" y="2507635"/>
                </a:cubicBezTo>
                <a:cubicBezTo>
                  <a:pt x="5268245" y="2514222"/>
                  <a:pt x="5290195" y="2481285"/>
                  <a:pt x="5318730" y="2470306"/>
                </a:cubicBezTo>
                <a:cubicBezTo>
                  <a:pt x="5356045" y="2454936"/>
                  <a:pt x="5391165" y="2443957"/>
                  <a:pt x="5428480" y="2448348"/>
                </a:cubicBezTo>
                <a:cubicBezTo>
                  <a:pt x="5452625" y="2450544"/>
                  <a:pt x="5472380" y="2461523"/>
                  <a:pt x="5489940" y="2479089"/>
                </a:cubicBezTo>
                <a:cubicBezTo>
                  <a:pt x="5492135" y="2481285"/>
                  <a:pt x="5496525" y="2485677"/>
                  <a:pt x="5496525" y="2490068"/>
                </a:cubicBezTo>
                <a:cubicBezTo>
                  <a:pt x="5500915" y="2516418"/>
                  <a:pt x="5496525" y="2542767"/>
                  <a:pt x="5485550" y="2566921"/>
                </a:cubicBezTo>
                <a:cubicBezTo>
                  <a:pt x="5476770" y="2588879"/>
                  <a:pt x="5459210" y="2602053"/>
                  <a:pt x="5435065" y="2613032"/>
                </a:cubicBezTo>
                <a:cubicBezTo>
                  <a:pt x="5419700" y="2621816"/>
                  <a:pt x="5408725" y="2626207"/>
                  <a:pt x="5388970" y="2617424"/>
                </a:cubicBezTo>
                <a:cubicBezTo>
                  <a:pt x="5371410" y="2608641"/>
                  <a:pt x="5349460" y="2613032"/>
                  <a:pt x="5329705" y="2615228"/>
                </a:cubicBezTo>
                <a:cubicBezTo>
                  <a:pt x="5323120" y="2615228"/>
                  <a:pt x="5318730" y="2619620"/>
                  <a:pt x="5316535" y="2624011"/>
                </a:cubicBezTo>
                <a:cubicBezTo>
                  <a:pt x="5301170" y="2639382"/>
                  <a:pt x="5285805" y="2648165"/>
                  <a:pt x="5263856" y="2650361"/>
                </a:cubicBezTo>
                <a:cubicBezTo>
                  <a:pt x="5246296" y="2650361"/>
                  <a:pt x="5233126" y="2663535"/>
                  <a:pt x="5215566" y="2670123"/>
                </a:cubicBezTo>
                <a:cubicBezTo>
                  <a:pt x="5191420" y="2683298"/>
                  <a:pt x="5129960" y="2698668"/>
                  <a:pt x="5105816" y="2700864"/>
                </a:cubicBezTo>
                <a:cubicBezTo>
                  <a:pt x="5066306" y="2705255"/>
                  <a:pt x="5035576" y="2727213"/>
                  <a:pt x="5000456" y="2744780"/>
                </a:cubicBezTo>
                <a:cubicBezTo>
                  <a:pt x="4976310" y="2757954"/>
                  <a:pt x="4958750" y="2782108"/>
                  <a:pt x="4934606" y="2795283"/>
                </a:cubicBezTo>
                <a:cubicBezTo>
                  <a:pt x="4923630" y="2801870"/>
                  <a:pt x="4912656" y="2810653"/>
                  <a:pt x="4903876" y="2815045"/>
                </a:cubicBezTo>
                <a:cubicBezTo>
                  <a:pt x="4857781" y="2834807"/>
                  <a:pt x="4818271" y="2861156"/>
                  <a:pt x="4778761" y="2887506"/>
                </a:cubicBezTo>
                <a:cubicBezTo>
                  <a:pt x="4765591" y="2898485"/>
                  <a:pt x="4723886" y="2911659"/>
                  <a:pt x="4710716" y="2911659"/>
                </a:cubicBezTo>
                <a:cubicBezTo>
                  <a:pt x="4699741" y="2913855"/>
                  <a:pt x="4690961" y="2911659"/>
                  <a:pt x="4684376" y="2902876"/>
                </a:cubicBezTo>
                <a:cubicBezTo>
                  <a:pt x="4675596" y="2891897"/>
                  <a:pt x="4669011" y="2898485"/>
                  <a:pt x="4660231" y="2900680"/>
                </a:cubicBezTo>
                <a:cubicBezTo>
                  <a:pt x="4644866" y="2905072"/>
                  <a:pt x="4644866" y="2911659"/>
                  <a:pt x="4644866" y="2922638"/>
                </a:cubicBezTo>
                <a:cubicBezTo>
                  <a:pt x="4644866" y="2931421"/>
                  <a:pt x="4644866" y="2940205"/>
                  <a:pt x="4658036" y="2940205"/>
                </a:cubicBezTo>
                <a:cubicBezTo>
                  <a:pt x="4664621" y="2940205"/>
                  <a:pt x="4669011" y="2948988"/>
                  <a:pt x="4675596" y="2946792"/>
                </a:cubicBezTo>
                <a:cubicBezTo>
                  <a:pt x="4693156" y="2946792"/>
                  <a:pt x="4697546" y="2962162"/>
                  <a:pt x="4706326" y="2968750"/>
                </a:cubicBezTo>
                <a:cubicBezTo>
                  <a:pt x="4701936" y="2999491"/>
                  <a:pt x="4728276" y="2999491"/>
                  <a:pt x="4745836" y="3008274"/>
                </a:cubicBezTo>
                <a:cubicBezTo>
                  <a:pt x="4800711" y="3036819"/>
                  <a:pt x="4857781" y="3052190"/>
                  <a:pt x="4914850" y="3069756"/>
                </a:cubicBezTo>
                <a:cubicBezTo>
                  <a:pt x="4925826" y="3074148"/>
                  <a:pt x="4938996" y="3078539"/>
                  <a:pt x="4952166" y="3082931"/>
                </a:cubicBezTo>
                <a:cubicBezTo>
                  <a:pt x="4969726" y="3089518"/>
                  <a:pt x="4989480" y="3093910"/>
                  <a:pt x="5002650" y="3076343"/>
                </a:cubicBezTo>
                <a:cubicBezTo>
                  <a:pt x="5011430" y="3067560"/>
                  <a:pt x="5022406" y="3069756"/>
                  <a:pt x="5031186" y="3071952"/>
                </a:cubicBezTo>
                <a:cubicBezTo>
                  <a:pt x="5042160" y="3071952"/>
                  <a:pt x="5050940" y="3082931"/>
                  <a:pt x="5061916" y="3080735"/>
                </a:cubicBezTo>
                <a:cubicBezTo>
                  <a:pt x="5066306" y="3080735"/>
                  <a:pt x="5075086" y="3089518"/>
                  <a:pt x="5075086" y="3096105"/>
                </a:cubicBezTo>
                <a:cubicBezTo>
                  <a:pt x="5081670" y="3131238"/>
                  <a:pt x="5064110" y="3188328"/>
                  <a:pt x="5018016" y="3212482"/>
                </a:cubicBezTo>
                <a:cubicBezTo>
                  <a:pt x="4993870" y="3225657"/>
                  <a:pt x="4978506" y="3230048"/>
                  <a:pt x="4956556" y="3212482"/>
                </a:cubicBezTo>
                <a:cubicBezTo>
                  <a:pt x="4941190" y="3199307"/>
                  <a:pt x="4921436" y="3190524"/>
                  <a:pt x="4906071" y="3177349"/>
                </a:cubicBezTo>
                <a:cubicBezTo>
                  <a:pt x="4890706" y="3166370"/>
                  <a:pt x="4875341" y="3148804"/>
                  <a:pt x="4851196" y="3166370"/>
                </a:cubicBezTo>
                <a:cubicBezTo>
                  <a:pt x="4835831" y="3175154"/>
                  <a:pt x="4807296" y="3155392"/>
                  <a:pt x="4794126" y="3137825"/>
                </a:cubicBezTo>
                <a:cubicBezTo>
                  <a:pt x="4783151" y="3120259"/>
                  <a:pt x="4778761" y="3098301"/>
                  <a:pt x="4761201" y="3085126"/>
                </a:cubicBezTo>
                <a:cubicBezTo>
                  <a:pt x="4745836" y="3069756"/>
                  <a:pt x="4732666" y="3056581"/>
                  <a:pt x="4708521" y="3060973"/>
                </a:cubicBezTo>
                <a:cubicBezTo>
                  <a:pt x="4704131" y="3063169"/>
                  <a:pt x="4695351" y="3063169"/>
                  <a:pt x="4693156" y="3058777"/>
                </a:cubicBezTo>
                <a:cubicBezTo>
                  <a:pt x="4664621" y="3032428"/>
                  <a:pt x="4642671" y="3054385"/>
                  <a:pt x="4620721" y="3065364"/>
                </a:cubicBezTo>
                <a:cubicBezTo>
                  <a:pt x="4600966" y="3078539"/>
                  <a:pt x="4583406" y="3080735"/>
                  <a:pt x="4565846" y="3065364"/>
                </a:cubicBezTo>
                <a:cubicBezTo>
                  <a:pt x="4552676" y="3056581"/>
                  <a:pt x="4532921" y="3054385"/>
                  <a:pt x="4524141" y="3039015"/>
                </a:cubicBezTo>
                <a:cubicBezTo>
                  <a:pt x="4517556" y="3032428"/>
                  <a:pt x="4510971" y="3034623"/>
                  <a:pt x="4502191" y="3034623"/>
                </a:cubicBezTo>
                <a:cubicBezTo>
                  <a:pt x="4493411" y="3036819"/>
                  <a:pt x="4491216" y="3032428"/>
                  <a:pt x="4486826" y="3023644"/>
                </a:cubicBezTo>
                <a:cubicBezTo>
                  <a:pt x="4478046" y="3003882"/>
                  <a:pt x="4462681" y="3006078"/>
                  <a:pt x="4447316" y="3017057"/>
                </a:cubicBezTo>
                <a:cubicBezTo>
                  <a:pt x="4427561" y="3032428"/>
                  <a:pt x="4418781" y="3054385"/>
                  <a:pt x="4407806" y="3076343"/>
                </a:cubicBezTo>
                <a:cubicBezTo>
                  <a:pt x="4396831" y="3100497"/>
                  <a:pt x="4394636" y="3100497"/>
                  <a:pt x="4372686" y="3087322"/>
                </a:cubicBezTo>
                <a:cubicBezTo>
                  <a:pt x="4370491" y="3087322"/>
                  <a:pt x="4366101" y="3087322"/>
                  <a:pt x="4366101" y="3085126"/>
                </a:cubicBezTo>
                <a:cubicBezTo>
                  <a:pt x="4359516" y="3071952"/>
                  <a:pt x="4344151" y="3065364"/>
                  <a:pt x="4335371" y="3065364"/>
                </a:cubicBezTo>
                <a:cubicBezTo>
                  <a:pt x="4324396" y="3063169"/>
                  <a:pt x="4311226" y="3076343"/>
                  <a:pt x="4302446" y="3085126"/>
                </a:cubicBezTo>
                <a:cubicBezTo>
                  <a:pt x="4291471" y="3093910"/>
                  <a:pt x="4278301" y="3102693"/>
                  <a:pt x="4273911" y="3113672"/>
                </a:cubicBezTo>
                <a:cubicBezTo>
                  <a:pt x="4262936" y="3148804"/>
                  <a:pt x="4236596" y="3142217"/>
                  <a:pt x="4210256" y="3140021"/>
                </a:cubicBezTo>
                <a:cubicBezTo>
                  <a:pt x="4205866" y="3140021"/>
                  <a:pt x="4203672" y="3131238"/>
                  <a:pt x="4194892" y="3137825"/>
                </a:cubicBezTo>
                <a:cubicBezTo>
                  <a:pt x="4161966" y="3164175"/>
                  <a:pt x="4135626" y="3197111"/>
                  <a:pt x="4089532" y="3201503"/>
                </a:cubicBezTo>
                <a:cubicBezTo>
                  <a:pt x="4071972" y="3223461"/>
                  <a:pt x="4043436" y="3225657"/>
                  <a:pt x="4023682" y="3247615"/>
                </a:cubicBezTo>
                <a:cubicBezTo>
                  <a:pt x="3990756" y="3282747"/>
                  <a:pt x="3990756" y="3282747"/>
                  <a:pt x="3938077" y="3289335"/>
                </a:cubicBezTo>
                <a:cubicBezTo>
                  <a:pt x="3927102" y="3291530"/>
                  <a:pt x="3924907" y="3293726"/>
                  <a:pt x="3924907" y="3302509"/>
                </a:cubicBezTo>
                <a:cubicBezTo>
                  <a:pt x="3927102" y="3322271"/>
                  <a:pt x="3916127" y="3339838"/>
                  <a:pt x="3907347" y="3357404"/>
                </a:cubicBezTo>
                <a:cubicBezTo>
                  <a:pt x="3905152" y="3361795"/>
                  <a:pt x="3907347" y="3366187"/>
                  <a:pt x="3900762" y="3368383"/>
                </a:cubicBezTo>
                <a:cubicBezTo>
                  <a:pt x="3861252" y="3381558"/>
                  <a:pt x="3841497" y="3416690"/>
                  <a:pt x="3821742" y="3447431"/>
                </a:cubicBezTo>
                <a:cubicBezTo>
                  <a:pt x="3817352" y="3451823"/>
                  <a:pt x="3817352" y="3458410"/>
                  <a:pt x="3810767" y="3456214"/>
                </a:cubicBezTo>
                <a:cubicBezTo>
                  <a:pt x="3766867" y="3454019"/>
                  <a:pt x="3736137" y="3484760"/>
                  <a:pt x="3703212" y="3506717"/>
                </a:cubicBezTo>
                <a:cubicBezTo>
                  <a:pt x="3670287" y="3530871"/>
                  <a:pt x="3639557" y="3559416"/>
                  <a:pt x="3604437" y="3581374"/>
                </a:cubicBezTo>
                <a:cubicBezTo>
                  <a:pt x="3586877" y="3592353"/>
                  <a:pt x="3573707" y="3609919"/>
                  <a:pt x="3560537" y="3625290"/>
                </a:cubicBezTo>
                <a:cubicBezTo>
                  <a:pt x="3553952" y="3629681"/>
                  <a:pt x="3556147" y="3636269"/>
                  <a:pt x="3560537" y="3640660"/>
                </a:cubicBezTo>
                <a:cubicBezTo>
                  <a:pt x="3562732" y="3642856"/>
                  <a:pt x="3564927" y="3645052"/>
                  <a:pt x="3564927" y="3647248"/>
                </a:cubicBezTo>
                <a:cubicBezTo>
                  <a:pt x="3575902" y="3688968"/>
                  <a:pt x="3575902" y="3688968"/>
                  <a:pt x="3545172" y="3717513"/>
                </a:cubicBezTo>
                <a:cubicBezTo>
                  <a:pt x="3532002" y="3730688"/>
                  <a:pt x="3523222" y="3754841"/>
                  <a:pt x="3494687" y="3748254"/>
                </a:cubicBezTo>
                <a:cubicBezTo>
                  <a:pt x="3507857" y="3759233"/>
                  <a:pt x="3521027" y="3750450"/>
                  <a:pt x="3529807" y="3757037"/>
                </a:cubicBezTo>
                <a:cubicBezTo>
                  <a:pt x="3542977" y="3761429"/>
                  <a:pt x="3551757" y="3770212"/>
                  <a:pt x="3562732" y="3754841"/>
                </a:cubicBezTo>
                <a:cubicBezTo>
                  <a:pt x="3564927" y="3754841"/>
                  <a:pt x="3571512" y="3757037"/>
                  <a:pt x="3573707" y="3761429"/>
                </a:cubicBezTo>
                <a:cubicBezTo>
                  <a:pt x="3586877" y="3772408"/>
                  <a:pt x="3602242" y="3778995"/>
                  <a:pt x="3617607" y="3785582"/>
                </a:cubicBezTo>
                <a:cubicBezTo>
                  <a:pt x="3652727" y="3796561"/>
                  <a:pt x="3674677" y="3825106"/>
                  <a:pt x="3698822" y="3851456"/>
                </a:cubicBezTo>
                <a:cubicBezTo>
                  <a:pt x="3714187" y="3866826"/>
                  <a:pt x="3720772" y="3888784"/>
                  <a:pt x="3711992" y="3912938"/>
                </a:cubicBezTo>
                <a:cubicBezTo>
                  <a:pt x="3703212" y="3937092"/>
                  <a:pt x="3694432" y="3963441"/>
                  <a:pt x="3670287" y="3978811"/>
                </a:cubicBezTo>
                <a:cubicBezTo>
                  <a:pt x="3665897" y="3983203"/>
                  <a:pt x="3665897" y="3987595"/>
                  <a:pt x="3668092" y="3994182"/>
                </a:cubicBezTo>
                <a:cubicBezTo>
                  <a:pt x="3670287" y="4020531"/>
                  <a:pt x="3681262" y="4044685"/>
                  <a:pt x="3679067" y="4068839"/>
                </a:cubicBezTo>
                <a:cubicBezTo>
                  <a:pt x="3679067" y="4110559"/>
                  <a:pt x="3659312" y="4143495"/>
                  <a:pt x="3624192" y="4169845"/>
                </a:cubicBezTo>
                <a:cubicBezTo>
                  <a:pt x="3606632" y="4180824"/>
                  <a:pt x="3593462" y="4196194"/>
                  <a:pt x="3571512" y="4193999"/>
                </a:cubicBezTo>
                <a:cubicBezTo>
                  <a:pt x="3536392" y="4191803"/>
                  <a:pt x="3499077" y="4202782"/>
                  <a:pt x="3463957" y="4178628"/>
                </a:cubicBezTo>
                <a:cubicBezTo>
                  <a:pt x="3420057" y="4147887"/>
                  <a:pt x="3387132" y="4112754"/>
                  <a:pt x="3389327" y="4055664"/>
                </a:cubicBezTo>
                <a:cubicBezTo>
                  <a:pt x="3389327" y="4051272"/>
                  <a:pt x="3391522" y="4044685"/>
                  <a:pt x="3389327" y="4038098"/>
                </a:cubicBezTo>
                <a:cubicBezTo>
                  <a:pt x="3387132" y="4027119"/>
                  <a:pt x="3384937" y="4013944"/>
                  <a:pt x="3378352" y="4005161"/>
                </a:cubicBezTo>
                <a:cubicBezTo>
                  <a:pt x="3373962" y="3998574"/>
                  <a:pt x="3358597" y="4000769"/>
                  <a:pt x="3349817" y="4000769"/>
                </a:cubicBezTo>
                <a:cubicBezTo>
                  <a:pt x="3312502" y="4005161"/>
                  <a:pt x="3279577" y="3985399"/>
                  <a:pt x="3242262" y="3991986"/>
                </a:cubicBezTo>
                <a:cubicBezTo>
                  <a:pt x="3235678" y="3994182"/>
                  <a:pt x="3229092" y="3989790"/>
                  <a:pt x="3224702" y="3996378"/>
                </a:cubicBezTo>
                <a:cubicBezTo>
                  <a:pt x="3222508" y="4007357"/>
                  <a:pt x="3242262" y="3994182"/>
                  <a:pt x="3237872" y="4009552"/>
                </a:cubicBezTo>
                <a:cubicBezTo>
                  <a:pt x="3231288" y="4027119"/>
                  <a:pt x="3237872" y="4033706"/>
                  <a:pt x="3248848" y="4027119"/>
                </a:cubicBezTo>
                <a:cubicBezTo>
                  <a:pt x="3268602" y="4016140"/>
                  <a:pt x="3288357" y="4020531"/>
                  <a:pt x="3308112" y="4018336"/>
                </a:cubicBezTo>
                <a:cubicBezTo>
                  <a:pt x="3316892" y="4018336"/>
                  <a:pt x="3321282" y="4020531"/>
                  <a:pt x="3319087" y="4031510"/>
                </a:cubicBezTo>
                <a:cubicBezTo>
                  <a:pt x="3319087" y="4038098"/>
                  <a:pt x="3321282" y="4044685"/>
                  <a:pt x="3310307" y="4046881"/>
                </a:cubicBezTo>
                <a:cubicBezTo>
                  <a:pt x="3286162" y="4049077"/>
                  <a:pt x="3262018" y="4064447"/>
                  <a:pt x="3237872" y="4046881"/>
                </a:cubicBezTo>
                <a:cubicBezTo>
                  <a:pt x="3231288" y="4042489"/>
                  <a:pt x="3215922" y="4053468"/>
                  <a:pt x="3213728" y="4060056"/>
                </a:cubicBezTo>
                <a:cubicBezTo>
                  <a:pt x="3207142" y="4092992"/>
                  <a:pt x="3220312" y="4125929"/>
                  <a:pt x="3253238" y="4141300"/>
                </a:cubicBezTo>
                <a:cubicBezTo>
                  <a:pt x="3279577" y="4152279"/>
                  <a:pt x="3305917" y="4165453"/>
                  <a:pt x="3325672" y="4187411"/>
                </a:cubicBezTo>
                <a:cubicBezTo>
                  <a:pt x="3332257" y="4193999"/>
                  <a:pt x="3338842" y="4198390"/>
                  <a:pt x="3347622" y="4189607"/>
                </a:cubicBezTo>
                <a:cubicBezTo>
                  <a:pt x="3354207" y="4180824"/>
                  <a:pt x="3356402" y="4196194"/>
                  <a:pt x="3362987" y="4196194"/>
                </a:cubicBezTo>
                <a:cubicBezTo>
                  <a:pt x="3369572" y="4193999"/>
                  <a:pt x="3384937" y="4191803"/>
                  <a:pt x="3380547" y="4204977"/>
                </a:cubicBezTo>
                <a:cubicBezTo>
                  <a:pt x="3378352" y="4213761"/>
                  <a:pt x="3371767" y="4222544"/>
                  <a:pt x="3358597" y="4220348"/>
                </a:cubicBezTo>
                <a:cubicBezTo>
                  <a:pt x="3352012" y="4220348"/>
                  <a:pt x="3347622" y="4215956"/>
                  <a:pt x="3343232" y="4213761"/>
                </a:cubicBezTo>
                <a:cubicBezTo>
                  <a:pt x="3303722" y="4200586"/>
                  <a:pt x="3270797" y="4174236"/>
                  <a:pt x="3231288" y="4154474"/>
                </a:cubicBezTo>
                <a:cubicBezTo>
                  <a:pt x="3226898" y="4152279"/>
                  <a:pt x="3222508" y="4150083"/>
                  <a:pt x="3215922" y="4147887"/>
                </a:cubicBezTo>
                <a:cubicBezTo>
                  <a:pt x="3191778" y="4136908"/>
                  <a:pt x="3172022" y="4150083"/>
                  <a:pt x="3169828" y="4176432"/>
                </a:cubicBezTo>
                <a:cubicBezTo>
                  <a:pt x="3169828" y="4185215"/>
                  <a:pt x="3169828" y="4196194"/>
                  <a:pt x="3169828" y="4207173"/>
                </a:cubicBezTo>
                <a:cubicBezTo>
                  <a:pt x="3169828" y="4215956"/>
                  <a:pt x="3169828" y="4226935"/>
                  <a:pt x="3169828" y="4240110"/>
                </a:cubicBezTo>
                <a:cubicBezTo>
                  <a:pt x="3150072" y="4240110"/>
                  <a:pt x="3128122" y="4233523"/>
                  <a:pt x="3112758" y="4240110"/>
                </a:cubicBezTo>
                <a:cubicBezTo>
                  <a:pt x="3095198" y="4248893"/>
                  <a:pt x="3084222" y="4268655"/>
                  <a:pt x="3068858" y="4284026"/>
                </a:cubicBezTo>
                <a:cubicBezTo>
                  <a:pt x="3055688" y="4295005"/>
                  <a:pt x="3044712" y="4308179"/>
                  <a:pt x="3031543" y="4319158"/>
                </a:cubicBezTo>
                <a:cubicBezTo>
                  <a:pt x="3016178" y="4334529"/>
                  <a:pt x="3016178" y="4334529"/>
                  <a:pt x="2994228" y="4321354"/>
                </a:cubicBezTo>
                <a:cubicBezTo>
                  <a:pt x="2976668" y="4312571"/>
                  <a:pt x="2943743" y="4319158"/>
                  <a:pt x="2930573" y="4334529"/>
                </a:cubicBezTo>
                <a:cubicBezTo>
                  <a:pt x="2926183" y="4338920"/>
                  <a:pt x="2923988" y="4343312"/>
                  <a:pt x="2923988" y="4345508"/>
                </a:cubicBezTo>
                <a:cubicBezTo>
                  <a:pt x="2930573" y="4371857"/>
                  <a:pt x="2913013" y="4393815"/>
                  <a:pt x="2915208" y="4417969"/>
                </a:cubicBezTo>
                <a:cubicBezTo>
                  <a:pt x="2917403" y="4428948"/>
                  <a:pt x="2908623" y="4435535"/>
                  <a:pt x="2902038" y="4439927"/>
                </a:cubicBezTo>
                <a:cubicBezTo>
                  <a:pt x="2897648" y="4442122"/>
                  <a:pt x="2891063" y="4439927"/>
                  <a:pt x="2891063" y="4435535"/>
                </a:cubicBezTo>
                <a:cubicBezTo>
                  <a:pt x="2888868" y="4417969"/>
                  <a:pt x="2888868" y="4400402"/>
                  <a:pt x="2888868" y="4382836"/>
                </a:cubicBezTo>
                <a:cubicBezTo>
                  <a:pt x="2891063" y="4365270"/>
                  <a:pt x="2886673" y="4356487"/>
                  <a:pt x="2873503" y="4363074"/>
                </a:cubicBezTo>
                <a:cubicBezTo>
                  <a:pt x="2862528" y="4365270"/>
                  <a:pt x="2851553" y="4371857"/>
                  <a:pt x="2842773" y="4376249"/>
                </a:cubicBezTo>
                <a:cubicBezTo>
                  <a:pt x="2836188" y="4382836"/>
                  <a:pt x="2831798" y="4389424"/>
                  <a:pt x="2823018" y="4396011"/>
                </a:cubicBezTo>
                <a:cubicBezTo>
                  <a:pt x="2812043" y="4382836"/>
                  <a:pt x="2812043" y="4367466"/>
                  <a:pt x="2820823" y="4356487"/>
                </a:cubicBezTo>
                <a:cubicBezTo>
                  <a:pt x="2833993" y="4341116"/>
                  <a:pt x="2818628" y="4338920"/>
                  <a:pt x="2812043" y="4336725"/>
                </a:cubicBezTo>
                <a:cubicBezTo>
                  <a:pt x="2807653" y="4334529"/>
                  <a:pt x="2794483" y="4330137"/>
                  <a:pt x="2792288" y="4343312"/>
                </a:cubicBezTo>
                <a:cubicBezTo>
                  <a:pt x="2792288" y="4363074"/>
                  <a:pt x="2783508" y="4378445"/>
                  <a:pt x="2783508" y="4398207"/>
                </a:cubicBezTo>
                <a:cubicBezTo>
                  <a:pt x="2779118" y="4435535"/>
                  <a:pt x="2779118" y="4472863"/>
                  <a:pt x="2765948" y="4510192"/>
                </a:cubicBezTo>
                <a:cubicBezTo>
                  <a:pt x="2763753" y="4514583"/>
                  <a:pt x="2765948" y="4523366"/>
                  <a:pt x="2765948" y="4529954"/>
                </a:cubicBezTo>
                <a:cubicBezTo>
                  <a:pt x="2765948" y="4538737"/>
                  <a:pt x="2768143" y="4547520"/>
                  <a:pt x="2757168" y="4545324"/>
                </a:cubicBezTo>
                <a:cubicBezTo>
                  <a:pt x="2748388" y="4545324"/>
                  <a:pt x="2743998" y="4538737"/>
                  <a:pt x="2741803" y="4532150"/>
                </a:cubicBezTo>
                <a:cubicBezTo>
                  <a:pt x="2737413" y="4527758"/>
                  <a:pt x="2741803" y="4521171"/>
                  <a:pt x="2739608" y="4516779"/>
                </a:cubicBezTo>
                <a:cubicBezTo>
                  <a:pt x="2735218" y="4499213"/>
                  <a:pt x="2750583" y="4490430"/>
                  <a:pt x="2750583" y="4475059"/>
                </a:cubicBezTo>
                <a:cubicBezTo>
                  <a:pt x="2748388" y="4464080"/>
                  <a:pt x="2743998" y="4448710"/>
                  <a:pt x="2754973" y="4437731"/>
                </a:cubicBezTo>
                <a:cubicBezTo>
                  <a:pt x="2761558" y="4431143"/>
                  <a:pt x="2757168" y="4422360"/>
                  <a:pt x="2757168" y="4413577"/>
                </a:cubicBezTo>
                <a:cubicBezTo>
                  <a:pt x="2759363" y="4396011"/>
                  <a:pt x="2754973" y="4376249"/>
                  <a:pt x="2759363" y="4360878"/>
                </a:cubicBezTo>
                <a:cubicBezTo>
                  <a:pt x="2765948" y="4334529"/>
                  <a:pt x="2757168" y="4316963"/>
                  <a:pt x="2737413" y="4301592"/>
                </a:cubicBezTo>
                <a:cubicBezTo>
                  <a:pt x="2715463" y="4305984"/>
                  <a:pt x="2728633" y="4332333"/>
                  <a:pt x="2713268" y="4341116"/>
                </a:cubicBezTo>
                <a:cubicBezTo>
                  <a:pt x="2715463" y="4376249"/>
                  <a:pt x="2695708" y="4404794"/>
                  <a:pt x="2695708" y="4439927"/>
                </a:cubicBezTo>
                <a:cubicBezTo>
                  <a:pt x="2695708" y="4459689"/>
                  <a:pt x="2680343" y="4477255"/>
                  <a:pt x="2678148" y="4497017"/>
                </a:cubicBezTo>
                <a:cubicBezTo>
                  <a:pt x="2675953" y="4505800"/>
                  <a:pt x="2664978" y="4503604"/>
                  <a:pt x="2658393" y="4501409"/>
                </a:cubicBezTo>
                <a:cubicBezTo>
                  <a:pt x="2651808" y="4501409"/>
                  <a:pt x="2651808" y="4492625"/>
                  <a:pt x="2654003" y="4488234"/>
                </a:cubicBezTo>
                <a:cubicBezTo>
                  <a:pt x="2669368" y="4457493"/>
                  <a:pt x="2667173" y="4420165"/>
                  <a:pt x="2678148" y="4389424"/>
                </a:cubicBezTo>
                <a:cubicBezTo>
                  <a:pt x="2682538" y="4378445"/>
                  <a:pt x="2682538" y="4367466"/>
                  <a:pt x="2686928" y="4356487"/>
                </a:cubicBezTo>
                <a:cubicBezTo>
                  <a:pt x="2693513" y="4338920"/>
                  <a:pt x="2680343" y="4319158"/>
                  <a:pt x="2673758" y="4301592"/>
                </a:cubicBezTo>
                <a:cubicBezTo>
                  <a:pt x="2667173" y="4281830"/>
                  <a:pt x="2664978" y="4259872"/>
                  <a:pt x="2671563" y="4242306"/>
                </a:cubicBezTo>
                <a:cubicBezTo>
                  <a:pt x="2680343" y="4224740"/>
                  <a:pt x="2673758" y="4211565"/>
                  <a:pt x="2671563" y="4196194"/>
                </a:cubicBezTo>
                <a:cubicBezTo>
                  <a:pt x="2667173" y="4174236"/>
                  <a:pt x="2656198" y="4158866"/>
                  <a:pt x="2645223" y="4141300"/>
                </a:cubicBezTo>
                <a:cubicBezTo>
                  <a:pt x="2640833" y="4130321"/>
                  <a:pt x="2632053" y="4121538"/>
                  <a:pt x="2616688" y="4132516"/>
                </a:cubicBezTo>
                <a:cubicBezTo>
                  <a:pt x="2605713" y="4139104"/>
                  <a:pt x="2590348" y="4134712"/>
                  <a:pt x="2583763" y="4121538"/>
                </a:cubicBezTo>
                <a:cubicBezTo>
                  <a:pt x="2570593" y="4101775"/>
                  <a:pt x="2550838" y="4103971"/>
                  <a:pt x="2533278" y="4108363"/>
                </a:cubicBezTo>
                <a:cubicBezTo>
                  <a:pt x="2502548" y="4117146"/>
                  <a:pt x="2474013" y="4123733"/>
                  <a:pt x="2441088" y="4125929"/>
                </a:cubicBezTo>
                <a:cubicBezTo>
                  <a:pt x="2427918" y="4125929"/>
                  <a:pt x="2414748" y="4119342"/>
                  <a:pt x="2401578" y="4114950"/>
                </a:cubicBezTo>
                <a:cubicBezTo>
                  <a:pt x="2357679" y="4092992"/>
                  <a:pt x="2326949" y="4057860"/>
                  <a:pt x="2300609" y="4018336"/>
                </a:cubicBezTo>
                <a:cubicBezTo>
                  <a:pt x="2276464" y="3981007"/>
                  <a:pt x="2254514" y="3943679"/>
                  <a:pt x="2234759" y="3904155"/>
                </a:cubicBezTo>
                <a:cubicBezTo>
                  <a:pt x="2221589" y="3877805"/>
                  <a:pt x="2199639" y="3851456"/>
                  <a:pt x="2190859" y="3822911"/>
                </a:cubicBezTo>
                <a:cubicBezTo>
                  <a:pt x="2177689" y="3785582"/>
                  <a:pt x="2151349" y="3772408"/>
                  <a:pt x="2118424" y="3761429"/>
                </a:cubicBezTo>
                <a:cubicBezTo>
                  <a:pt x="2094279" y="3754841"/>
                  <a:pt x="2092084" y="3752645"/>
                  <a:pt x="2083304" y="3772408"/>
                </a:cubicBezTo>
                <a:cubicBezTo>
                  <a:pt x="2076719" y="3781191"/>
                  <a:pt x="2074524" y="3789974"/>
                  <a:pt x="2063549" y="3789974"/>
                </a:cubicBezTo>
                <a:cubicBezTo>
                  <a:pt x="2048184" y="3789974"/>
                  <a:pt x="2035014" y="3792170"/>
                  <a:pt x="2021844" y="3781191"/>
                </a:cubicBezTo>
                <a:lnTo>
                  <a:pt x="2008717" y="3760713"/>
                </a:lnTo>
                <a:lnTo>
                  <a:pt x="1923143" y="3846286"/>
                </a:lnTo>
                <a:lnTo>
                  <a:pt x="1859631" y="3782774"/>
                </a:lnTo>
                <a:lnTo>
                  <a:pt x="1853652" y="3782563"/>
                </a:lnTo>
                <a:cubicBezTo>
                  <a:pt x="1846793" y="3784485"/>
                  <a:pt x="1840757" y="3788876"/>
                  <a:pt x="1835269" y="3796561"/>
                </a:cubicBezTo>
                <a:cubicBezTo>
                  <a:pt x="1822099" y="3814127"/>
                  <a:pt x="1797954" y="3825106"/>
                  <a:pt x="1791369" y="3849260"/>
                </a:cubicBezTo>
                <a:cubicBezTo>
                  <a:pt x="1776004" y="3849260"/>
                  <a:pt x="1771614" y="3866826"/>
                  <a:pt x="1760639" y="3869022"/>
                </a:cubicBezTo>
                <a:cubicBezTo>
                  <a:pt x="1738689" y="3873414"/>
                  <a:pt x="1740884" y="3888784"/>
                  <a:pt x="1738689" y="3904155"/>
                </a:cubicBezTo>
                <a:cubicBezTo>
                  <a:pt x="1738689" y="3917329"/>
                  <a:pt x="1745274" y="3932700"/>
                  <a:pt x="1732104" y="3945875"/>
                </a:cubicBezTo>
                <a:cubicBezTo>
                  <a:pt x="1727714" y="3948070"/>
                  <a:pt x="1725519" y="3961245"/>
                  <a:pt x="1740884" y="3967833"/>
                </a:cubicBezTo>
                <a:cubicBezTo>
                  <a:pt x="1762834" y="3978811"/>
                  <a:pt x="1756249" y="4005161"/>
                  <a:pt x="1756249" y="4024923"/>
                </a:cubicBezTo>
                <a:cubicBezTo>
                  <a:pt x="1734299" y="4022727"/>
                  <a:pt x="1725519" y="4007357"/>
                  <a:pt x="1723324" y="3987595"/>
                </a:cubicBezTo>
                <a:cubicBezTo>
                  <a:pt x="1721129" y="3974420"/>
                  <a:pt x="1714544" y="3967833"/>
                  <a:pt x="1701374" y="3965637"/>
                </a:cubicBezTo>
                <a:cubicBezTo>
                  <a:pt x="1696984" y="3965637"/>
                  <a:pt x="1692594" y="3965637"/>
                  <a:pt x="1688204" y="3963441"/>
                </a:cubicBezTo>
                <a:cubicBezTo>
                  <a:pt x="1675034" y="3950266"/>
                  <a:pt x="1661864" y="3930504"/>
                  <a:pt x="1644304" y="3923917"/>
                </a:cubicBezTo>
                <a:cubicBezTo>
                  <a:pt x="1628939" y="3917329"/>
                  <a:pt x="1609184" y="3917329"/>
                  <a:pt x="1593819" y="3906350"/>
                </a:cubicBezTo>
                <a:cubicBezTo>
                  <a:pt x="1587234" y="3901959"/>
                  <a:pt x="1576259" y="3897567"/>
                  <a:pt x="1571869" y="3888784"/>
                </a:cubicBezTo>
                <a:cubicBezTo>
                  <a:pt x="1545529" y="3860239"/>
                  <a:pt x="1508214" y="3842673"/>
                  <a:pt x="1484069" y="3811932"/>
                </a:cubicBezTo>
                <a:cubicBezTo>
                  <a:pt x="1479679" y="3807540"/>
                  <a:pt x="1473095" y="3805344"/>
                  <a:pt x="1468705" y="3811932"/>
                </a:cubicBezTo>
                <a:cubicBezTo>
                  <a:pt x="1466510" y="3814127"/>
                  <a:pt x="1466510" y="3818519"/>
                  <a:pt x="1468705" y="3822911"/>
                </a:cubicBezTo>
                <a:cubicBezTo>
                  <a:pt x="1490654" y="3862435"/>
                  <a:pt x="1514799" y="3901959"/>
                  <a:pt x="1549919" y="3928308"/>
                </a:cubicBezTo>
                <a:cubicBezTo>
                  <a:pt x="1560894" y="3937092"/>
                  <a:pt x="1565284" y="3941483"/>
                  <a:pt x="1563089" y="3952462"/>
                </a:cubicBezTo>
                <a:cubicBezTo>
                  <a:pt x="1563089" y="3965637"/>
                  <a:pt x="1547724" y="3981007"/>
                  <a:pt x="1536749" y="3983203"/>
                </a:cubicBezTo>
                <a:cubicBezTo>
                  <a:pt x="1523579" y="3985399"/>
                  <a:pt x="1512604" y="3978811"/>
                  <a:pt x="1512604" y="3967833"/>
                </a:cubicBezTo>
                <a:cubicBezTo>
                  <a:pt x="1510409" y="3954658"/>
                  <a:pt x="1495044" y="3961245"/>
                  <a:pt x="1495044" y="3952462"/>
                </a:cubicBezTo>
                <a:cubicBezTo>
                  <a:pt x="1495044" y="3941483"/>
                  <a:pt x="1486264" y="3939287"/>
                  <a:pt x="1481874" y="3932700"/>
                </a:cubicBezTo>
                <a:cubicBezTo>
                  <a:pt x="1464315" y="3912938"/>
                  <a:pt x="1451145" y="3893176"/>
                  <a:pt x="1448950" y="3866826"/>
                </a:cubicBezTo>
                <a:cubicBezTo>
                  <a:pt x="1448950" y="3847064"/>
                  <a:pt x="1429195" y="3838281"/>
                  <a:pt x="1427000" y="3818519"/>
                </a:cubicBezTo>
                <a:cubicBezTo>
                  <a:pt x="1427000" y="3787778"/>
                  <a:pt x="1400660" y="3768016"/>
                  <a:pt x="1394075" y="3739471"/>
                </a:cubicBezTo>
                <a:cubicBezTo>
                  <a:pt x="1385295" y="3704338"/>
                  <a:pt x="1367735" y="3671401"/>
                  <a:pt x="1361150" y="3634073"/>
                </a:cubicBezTo>
                <a:cubicBezTo>
                  <a:pt x="1358955" y="3618702"/>
                  <a:pt x="1347980" y="3612115"/>
                  <a:pt x="1334810" y="3605528"/>
                </a:cubicBezTo>
                <a:cubicBezTo>
                  <a:pt x="1326030" y="3603332"/>
                  <a:pt x="1317250" y="3596745"/>
                  <a:pt x="1317250" y="3587961"/>
                </a:cubicBezTo>
                <a:cubicBezTo>
                  <a:pt x="1319445" y="3570395"/>
                  <a:pt x="1304080" y="3563808"/>
                  <a:pt x="1295300" y="3552829"/>
                </a:cubicBezTo>
                <a:cubicBezTo>
                  <a:pt x="1277740" y="3592353"/>
                  <a:pt x="1271155" y="3634073"/>
                  <a:pt x="1273350" y="3671401"/>
                </a:cubicBezTo>
                <a:cubicBezTo>
                  <a:pt x="1273350" y="3688968"/>
                  <a:pt x="1286520" y="3693359"/>
                  <a:pt x="1293105" y="3704338"/>
                </a:cubicBezTo>
                <a:cubicBezTo>
                  <a:pt x="1304080" y="3721904"/>
                  <a:pt x="1310665" y="3737275"/>
                  <a:pt x="1308470" y="3759233"/>
                </a:cubicBezTo>
                <a:cubicBezTo>
                  <a:pt x="1308470" y="3772408"/>
                  <a:pt x="1308470" y="3783386"/>
                  <a:pt x="1308470" y="3800953"/>
                </a:cubicBezTo>
                <a:cubicBezTo>
                  <a:pt x="1286520" y="3792170"/>
                  <a:pt x="1264570" y="3789974"/>
                  <a:pt x="1262375" y="3759233"/>
                </a:cubicBezTo>
                <a:cubicBezTo>
                  <a:pt x="1262375" y="3746058"/>
                  <a:pt x="1249205" y="3724100"/>
                  <a:pt x="1233840" y="3721904"/>
                </a:cubicBezTo>
                <a:cubicBezTo>
                  <a:pt x="1216280" y="3719709"/>
                  <a:pt x="1218475" y="3706534"/>
                  <a:pt x="1216280" y="3699947"/>
                </a:cubicBezTo>
                <a:cubicBezTo>
                  <a:pt x="1211890" y="3682380"/>
                  <a:pt x="1205305" y="3662618"/>
                  <a:pt x="1194330" y="3649443"/>
                </a:cubicBezTo>
                <a:cubicBezTo>
                  <a:pt x="1181160" y="3634073"/>
                  <a:pt x="1189940" y="3614311"/>
                  <a:pt x="1178965" y="3596745"/>
                </a:cubicBezTo>
                <a:cubicBezTo>
                  <a:pt x="1172380" y="3587961"/>
                  <a:pt x="1172380" y="3576983"/>
                  <a:pt x="1157015" y="3570395"/>
                </a:cubicBezTo>
                <a:cubicBezTo>
                  <a:pt x="1137260" y="3561612"/>
                  <a:pt x="1128480" y="3544046"/>
                  <a:pt x="1135065" y="3519892"/>
                </a:cubicBezTo>
                <a:cubicBezTo>
                  <a:pt x="1146040" y="3517696"/>
                  <a:pt x="1159210" y="3519892"/>
                  <a:pt x="1167990" y="3515501"/>
                </a:cubicBezTo>
                <a:cubicBezTo>
                  <a:pt x="1178965" y="3506717"/>
                  <a:pt x="1185550" y="3493543"/>
                  <a:pt x="1185550" y="3478172"/>
                </a:cubicBezTo>
                <a:cubicBezTo>
                  <a:pt x="1185550" y="3467193"/>
                  <a:pt x="1198720" y="3464997"/>
                  <a:pt x="1196525" y="3451823"/>
                </a:cubicBezTo>
                <a:cubicBezTo>
                  <a:pt x="1194330" y="3445235"/>
                  <a:pt x="1209695" y="3451823"/>
                  <a:pt x="1211890" y="3443040"/>
                </a:cubicBezTo>
                <a:cubicBezTo>
                  <a:pt x="1211890" y="3440844"/>
                  <a:pt x="1200915" y="3440844"/>
                  <a:pt x="1196525" y="3436452"/>
                </a:cubicBezTo>
                <a:cubicBezTo>
                  <a:pt x="1192135" y="3429865"/>
                  <a:pt x="1189940" y="3423277"/>
                  <a:pt x="1185550" y="3414494"/>
                </a:cubicBezTo>
                <a:cubicBezTo>
                  <a:pt x="1183355" y="3403515"/>
                  <a:pt x="1187745" y="3396928"/>
                  <a:pt x="1200915" y="3394732"/>
                </a:cubicBezTo>
                <a:cubicBezTo>
                  <a:pt x="1227255" y="3392536"/>
                  <a:pt x="1236035" y="3383753"/>
                  <a:pt x="1238230" y="3355208"/>
                </a:cubicBezTo>
                <a:cubicBezTo>
                  <a:pt x="1238230" y="3346425"/>
                  <a:pt x="1253595" y="3344229"/>
                  <a:pt x="1242620" y="3333250"/>
                </a:cubicBezTo>
                <a:cubicBezTo>
                  <a:pt x="1211890" y="3342033"/>
                  <a:pt x="1194330" y="3368383"/>
                  <a:pt x="1167990" y="3383753"/>
                </a:cubicBezTo>
                <a:cubicBezTo>
                  <a:pt x="1163600" y="3385949"/>
                  <a:pt x="1161405" y="3390341"/>
                  <a:pt x="1159210" y="3392536"/>
                </a:cubicBezTo>
                <a:cubicBezTo>
                  <a:pt x="1152625" y="3396928"/>
                  <a:pt x="1148235" y="3396928"/>
                  <a:pt x="1143845" y="3392536"/>
                </a:cubicBezTo>
                <a:cubicBezTo>
                  <a:pt x="1141650" y="3388145"/>
                  <a:pt x="1141650" y="3383753"/>
                  <a:pt x="1143845" y="3379362"/>
                </a:cubicBezTo>
                <a:cubicBezTo>
                  <a:pt x="1159210" y="3366187"/>
                  <a:pt x="1172380" y="3348621"/>
                  <a:pt x="1187745" y="3337642"/>
                </a:cubicBezTo>
                <a:cubicBezTo>
                  <a:pt x="1209695" y="3322271"/>
                  <a:pt x="1207500" y="3300313"/>
                  <a:pt x="1203110" y="3282747"/>
                </a:cubicBezTo>
                <a:cubicBezTo>
                  <a:pt x="1198720" y="3269572"/>
                  <a:pt x="1196525" y="3249810"/>
                  <a:pt x="1174575" y="3245419"/>
                </a:cubicBezTo>
                <a:cubicBezTo>
                  <a:pt x="1163600" y="3243223"/>
                  <a:pt x="1152625" y="3234440"/>
                  <a:pt x="1141650" y="3227853"/>
                </a:cubicBezTo>
                <a:cubicBezTo>
                  <a:pt x="1110920" y="3210286"/>
                  <a:pt x="1099945" y="3183937"/>
                  <a:pt x="1110920" y="3151000"/>
                </a:cubicBezTo>
                <a:cubicBezTo>
                  <a:pt x="1119700" y="3124651"/>
                  <a:pt x="1126285" y="3100497"/>
                  <a:pt x="1108725" y="3074148"/>
                </a:cubicBezTo>
                <a:cubicBezTo>
                  <a:pt x="1097750" y="3060973"/>
                  <a:pt x="1082385" y="3036819"/>
                  <a:pt x="1067020" y="3025840"/>
                </a:cubicBezTo>
                <a:cubicBezTo>
                  <a:pt x="1053850" y="3014861"/>
                  <a:pt x="1045070" y="2997295"/>
                  <a:pt x="1025315" y="2990708"/>
                </a:cubicBezTo>
                <a:cubicBezTo>
                  <a:pt x="1018730" y="2988512"/>
                  <a:pt x="1018730" y="2981924"/>
                  <a:pt x="1018730" y="2977533"/>
                </a:cubicBezTo>
                <a:lnTo>
                  <a:pt x="1022125" y="2945268"/>
                </a:lnTo>
                <a:lnTo>
                  <a:pt x="0" y="1923143"/>
                </a:lnTo>
                <a:close/>
              </a:path>
            </a:pathLst>
          </a:custGeom>
          <a:solidFill>
            <a:schemeClr val="bg1">
              <a:lumMod val="95000"/>
            </a:schemeClr>
          </a:solidFill>
        </p:spPr>
        <p:txBody>
          <a:bodyPr wrap="square" anchor="ctr">
            <a:noAutofit/>
          </a:bodyPr>
          <a:lstStyle>
            <a:lvl1pPr marL="0" indent="0" algn="ctr">
              <a:buNone/>
              <a:defRPr sz="900">
                <a:latin typeface="Arial" pitchFamily="34" charset="0"/>
                <a:cs typeface="Arial"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6041621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9_Contents slide layout">
    <p:spTree>
      <p:nvGrpSpPr>
        <p:cNvPr id="1" name=""/>
        <p:cNvGrpSpPr/>
        <p:nvPr/>
      </p:nvGrpSpPr>
      <p:grpSpPr>
        <a:xfrm>
          <a:off x="0" y="0"/>
          <a:ext cx="0" cy="0"/>
          <a:chOff x="0" y="0"/>
          <a:chExt cx="0" cy="0"/>
        </a:xfrm>
      </p:grpSpPr>
      <p:sp>
        <p:nvSpPr>
          <p:cNvPr id="18" name="Picture Placeholder 17">
            <a:extLst>
              <a:ext uri="{FF2B5EF4-FFF2-40B4-BE49-F238E27FC236}">
                <a16:creationId xmlns="" xmlns:a16="http://schemas.microsoft.com/office/drawing/2014/main" id="{8009B150-532D-45FE-A6D6-8A190897518A}"/>
              </a:ext>
            </a:extLst>
          </p:cNvPr>
          <p:cNvSpPr>
            <a:spLocks noGrp="1"/>
          </p:cNvSpPr>
          <p:nvPr>
            <p:ph type="pic" idx="1" hasCustomPrompt="1"/>
          </p:nvPr>
        </p:nvSpPr>
        <p:spPr>
          <a:xfrm>
            <a:off x="3" y="0"/>
            <a:ext cx="7865615" cy="6858000"/>
          </a:xfrm>
          <a:custGeom>
            <a:avLst/>
            <a:gdLst>
              <a:gd name="connsiteX0" fmla="*/ 0 w 7865615"/>
              <a:gd name="connsiteY0" fmla="*/ 0 h 6858000"/>
              <a:gd name="connsiteX1" fmla="*/ 2246577 w 7865615"/>
              <a:gd name="connsiteY1" fmla="*/ 0 h 6858000"/>
              <a:gd name="connsiteX2" fmla="*/ 3408550 w 7865615"/>
              <a:gd name="connsiteY2" fmla="*/ 0 h 6858000"/>
              <a:gd name="connsiteX3" fmla="*/ 4510701 w 7865615"/>
              <a:gd name="connsiteY3" fmla="*/ 0 h 6858000"/>
              <a:gd name="connsiteX4" fmla="*/ 7804883 w 7865615"/>
              <a:gd name="connsiteY4" fmla="*/ 3294183 h 6858000"/>
              <a:gd name="connsiteX5" fmla="*/ 7804883 w 7865615"/>
              <a:gd name="connsiteY5" fmla="*/ 3587426 h 6858000"/>
              <a:gd name="connsiteX6" fmla="*/ 4534309 w 7865615"/>
              <a:gd name="connsiteY6" fmla="*/ 6858000 h 6858000"/>
              <a:gd name="connsiteX7" fmla="*/ 3384942 w 7865615"/>
              <a:gd name="connsiteY7" fmla="*/ 6858000 h 6858000"/>
              <a:gd name="connsiteX8" fmla="*/ 653352 w 7865615"/>
              <a:gd name="connsiteY8" fmla="*/ 6858000 h 6858000"/>
              <a:gd name="connsiteX9" fmla="*/ 0 w 786561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65615" h="6858000">
                <a:moveTo>
                  <a:pt x="0" y="0"/>
                </a:moveTo>
                <a:lnTo>
                  <a:pt x="2246577" y="0"/>
                </a:lnTo>
                <a:lnTo>
                  <a:pt x="3408550" y="0"/>
                </a:lnTo>
                <a:lnTo>
                  <a:pt x="4510701" y="0"/>
                </a:lnTo>
                <a:lnTo>
                  <a:pt x="7804883" y="3294183"/>
                </a:lnTo>
                <a:cubicBezTo>
                  <a:pt x="7885860" y="3375159"/>
                  <a:pt x="7885860" y="3506449"/>
                  <a:pt x="7804883" y="3587426"/>
                </a:cubicBezTo>
                <a:lnTo>
                  <a:pt x="4534309" y="6858000"/>
                </a:lnTo>
                <a:lnTo>
                  <a:pt x="3384942" y="6858000"/>
                </a:lnTo>
                <a:lnTo>
                  <a:pt x="653352" y="6858000"/>
                </a:lnTo>
                <a:lnTo>
                  <a:pt x="0" y="6858000"/>
                </a:ln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 Send to Back</a:t>
            </a:r>
            <a:endParaRPr lang="ko-KR" altLang="en-US" dirty="0"/>
          </a:p>
        </p:txBody>
      </p:sp>
      <p:sp>
        <p:nvSpPr>
          <p:cNvPr id="21" name="Picture Placeholder 20">
            <a:extLst>
              <a:ext uri="{FF2B5EF4-FFF2-40B4-BE49-F238E27FC236}">
                <a16:creationId xmlns="" xmlns:a16="http://schemas.microsoft.com/office/drawing/2014/main" id="{0B3E2BDC-790D-4A9E-9558-CA4C10A1FB05}"/>
              </a:ext>
            </a:extLst>
          </p:cNvPr>
          <p:cNvSpPr>
            <a:spLocks noGrp="1"/>
          </p:cNvSpPr>
          <p:nvPr>
            <p:ph type="pic" idx="11" hasCustomPrompt="1"/>
          </p:nvPr>
        </p:nvSpPr>
        <p:spPr>
          <a:xfrm>
            <a:off x="6587383" y="3577044"/>
            <a:ext cx="3100540" cy="3100540"/>
          </a:xfrm>
          <a:custGeom>
            <a:avLst/>
            <a:gdLst>
              <a:gd name="connsiteX0" fmla="*/ 1550270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10 h 3100540"/>
              <a:gd name="connsiteX5" fmla="*/ 1422726 w 3100540"/>
              <a:gd name="connsiteY5" fmla="*/ 3047710 h 3100540"/>
              <a:gd name="connsiteX6" fmla="*/ 52831 w 3100540"/>
              <a:gd name="connsiteY6" fmla="*/ 1677815 h 3100540"/>
              <a:gd name="connsiteX7" fmla="*/ 52831 w 3100540"/>
              <a:gd name="connsiteY7" fmla="*/ 1422724 h 3100540"/>
              <a:gd name="connsiteX8" fmla="*/ 1422724 w 3100540"/>
              <a:gd name="connsiteY8" fmla="*/ 52831 h 3100540"/>
              <a:gd name="connsiteX9" fmla="*/ 1550270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70" y="0"/>
                </a:moveTo>
                <a:cubicBezTo>
                  <a:pt x="1596432" y="0"/>
                  <a:pt x="1642594" y="17610"/>
                  <a:pt x="1677815" y="52831"/>
                </a:cubicBezTo>
                <a:lnTo>
                  <a:pt x="3047709" y="1422726"/>
                </a:lnTo>
                <a:cubicBezTo>
                  <a:pt x="3118151" y="1493167"/>
                  <a:pt x="3118151" y="1607375"/>
                  <a:pt x="3047709" y="1677816"/>
                </a:cubicBezTo>
                <a:lnTo>
                  <a:pt x="1677816" y="3047710"/>
                </a:lnTo>
                <a:cubicBezTo>
                  <a:pt x="1607375" y="3118151"/>
                  <a:pt x="1493167" y="3118151"/>
                  <a:pt x="1422726" y="3047710"/>
                </a:cubicBezTo>
                <a:lnTo>
                  <a:pt x="52831" y="1677815"/>
                </a:lnTo>
                <a:cubicBezTo>
                  <a:pt x="-17610" y="1607373"/>
                  <a:pt x="-17610" y="1493166"/>
                  <a:pt x="52831" y="1422724"/>
                </a:cubicBezTo>
                <a:lnTo>
                  <a:pt x="1422724" y="52831"/>
                </a:lnTo>
                <a:cubicBezTo>
                  <a:pt x="1457945" y="17610"/>
                  <a:pt x="1504107" y="0"/>
                  <a:pt x="1550270"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a:t>
            </a:r>
            <a:endParaRPr lang="ko-KR" altLang="en-US" dirty="0"/>
          </a:p>
        </p:txBody>
      </p:sp>
      <p:sp>
        <p:nvSpPr>
          <p:cNvPr id="19" name="Picture Placeholder 18">
            <a:extLst>
              <a:ext uri="{FF2B5EF4-FFF2-40B4-BE49-F238E27FC236}">
                <a16:creationId xmlns="" xmlns:a16="http://schemas.microsoft.com/office/drawing/2014/main" id="{2B6F2E21-3216-4F90-A6E2-E51A550D522D}"/>
              </a:ext>
            </a:extLst>
          </p:cNvPr>
          <p:cNvSpPr>
            <a:spLocks noGrp="1"/>
          </p:cNvSpPr>
          <p:nvPr>
            <p:ph type="pic" idx="12" hasCustomPrompt="1"/>
          </p:nvPr>
        </p:nvSpPr>
        <p:spPr>
          <a:xfrm>
            <a:off x="6587383" y="204021"/>
            <a:ext cx="3100540" cy="3100540"/>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a:t>
            </a:r>
            <a:endParaRPr lang="ko-KR" altLang="en-US" dirty="0"/>
          </a:p>
        </p:txBody>
      </p:sp>
      <p:sp>
        <p:nvSpPr>
          <p:cNvPr id="20" name="Picture Placeholder 19">
            <a:extLst>
              <a:ext uri="{FF2B5EF4-FFF2-40B4-BE49-F238E27FC236}">
                <a16:creationId xmlns="" xmlns:a16="http://schemas.microsoft.com/office/drawing/2014/main" id="{9228B4EE-0DCA-498B-BE6D-C126351A4694}"/>
              </a:ext>
            </a:extLst>
          </p:cNvPr>
          <p:cNvSpPr>
            <a:spLocks noGrp="1"/>
          </p:cNvSpPr>
          <p:nvPr>
            <p:ph type="pic" idx="13" hasCustomPrompt="1"/>
          </p:nvPr>
        </p:nvSpPr>
        <p:spPr>
          <a:xfrm>
            <a:off x="8420748" y="1890533"/>
            <a:ext cx="3100541" cy="3100540"/>
          </a:xfrm>
          <a:custGeom>
            <a:avLst/>
            <a:gdLst>
              <a:gd name="connsiteX0" fmla="*/ 1550270 w 3100541"/>
              <a:gd name="connsiteY0" fmla="*/ 0 h 3100540"/>
              <a:gd name="connsiteX1" fmla="*/ 1677815 w 3100541"/>
              <a:gd name="connsiteY1" fmla="*/ 52831 h 3100540"/>
              <a:gd name="connsiteX2" fmla="*/ 3047710 w 3100541"/>
              <a:gd name="connsiteY2" fmla="*/ 1422726 h 3100540"/>
              <a:gd name="connsiteX3" fmla="*/ 3047710 w 3100541"/>
              <a:gd name="connsiteY3" fmla="*/ 1677816 h 3100540"/>
              <a:gd name="connsiteX4" fmla="*/ 1677817 w 3100541"/>
              <a:gd name="connsiteY4" fmla="*/ 3047710 h 3100540"/>
              <a:gd name="connsiteX5" fmla="*/ 1422727 w 3100541"/>
              <a:gd name="connsiteY5" fmla="*/ 3047710 h 3100540"/>
              <a:gd name="connsiteX6" fmla="*/ 52832 w 3100541"/>
              <a:gd name="connsiteY6" fmla="*/ 1677815 h 3100540"/>
              <a:gd name="connsiteX7" fmla="*/ 52832 w 3100541"/>
              <a:gd name="connsiteY7" fmla="*/ 1422724 h 3100540"/>
              <a:gd name="connsiteX8" fmla="*/ 1422725 w 3100541"/>
              <a:gd name="connsiteY8" fmla="*/ 52831 h 3100540"/>
              <a:gd name="connsiteX9" fmla="*/ 1550270 w 3100541"/>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1" h="3100540">
                <a:moveTo>
                  <a:pt x="1550270" y="0"/>
                </a:moveTo>
                <a:cubicBezTo>
                  <a:pt x="1596432" y="0"/>
                  <a:pt x="1642594" y="17610"/>
                  <a:pt x="1677815" y="52831"/>
                </a:cubicBezTo>
                <a:lnTo>
                  <a:pt x="3047710" y="1422726"/>
                </a:lnTo>
                <a:cubicBezTo>
                  <a:pt x="3118152" y="1493167"/>
                  <a:pt x="3118152" y="1607375"/>
                  <a:pt x="3047710" y="1677816"/>
                </a:cubicBezTo>
                <a:lnTo>
                  <a:pt x="1677817" y="3047710"/>
                </a:lnTo>
                <a:cubicBezTo>
                  <a:pt x="1607376" y="3118151"/>
                  <a:pt x="1493168" y="3118151"/>
                  <a:pt x="1422727" y="3047710"/>
                </a:cubicBezTo>
                <a:lnTo>
                  <a:pt x="52832" y="1677815"/>
                </a:lnTo>
                <a:cubicBezTo>
                  <a:pt x="-17610" y="1607373"/>
                  <a:pt x="-17610" y="1493166"/>
                  <a:pt x="52832" y="1422724"/>
                </a:cubicBezTo>
                <a:lnTo>
                  <a:pt x="1422725" y="52831"/>
                </a:lnTo>
                <a:cubicBezTo>
                  <a:pt x="1457946" y="17610"/>
                  <a:pt x="1504108" y="0"/>
                  <a:pt x="1550270"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a:t>
            </a:r>
            <a:endParaRPr lang="ko-KR" altLang="en-US" dirty="0"/>
          </a:p>
        </p:txBody>
      </p:sp>
    </p:spTree>
    <p:extLst>
      <p:ext uri="{BB962C8B-B14F-4D97-AF65-F5344CB8AC3E}">
        <p14:creationId xmlns:p14="http://schemas.microsoft.com/office/powerpoint/2010/main" val="5087619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12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0_Contents slide layout">
    <p:spTree>
      <p:nvGrpSpPr>
        <p:cNvPr id="1" name=""/>
        <p:cNvGrpSpPr/>
        <p:nvPr/>
      </p:nvGrpSpPr>
      <p:grpSpPr>
        <a:xfrm>
          <a:off x="0" y="0"/>
          <a:ext cx="0" cy="0"/>
          <a:chOff x="0" y="0"/>
          <a:chExt cx="0" cy="0"/>
        </a:xfrm>
      </p:grpSpPr>
      <p:sp>
        <p:nvSpPr>
          <p:cNvPr id="5" name="Picture Placeholder 4">
            <a:extLst>
              <a:ext uri="{FF2B5EF4-FFF2-40B4-BE49-F238E27FC236}">
                <a16:creationId xmlns="" xmlns:a16="http://schemas.microsoft.com/office/drawing/2014/main" id="{72FE957E-B654-4424-ACDA-8DED4BC6F6D5}"/>
              </a:ext>
            </a:extLst>
          </p:cNvPr>
          <p:cNvSpPr>
            <a:spLocks noGrp="1"/>
          </p:cNvSpPr>
          <p:nvPr>
            <p:ph type="pic" idx="12"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733116 h 6858000"/>
              <a:gd name="connsiteX3" fmla="*/ 11907421 w 12192000"/>
              <a:gd name="connsiteY3" fmla="*/ 754971 h 6858000"/>
              <a:gd name="connsiteX4" fmla="*/ 4835485 w 12192000"/>
              <a:gd name="connsiteY4" fmla="*/ 4225159 h 6858000"/>
              <a:gd name="connsiteX5" fmla="*/ 3131054 w 12192000"/>
              <a:gd name="connsiteY5" fmla="*/ 6545165 h 6858000"/>
              <a:gd name="connsiteX6" fmla="*/ 2967653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733116"/>
                </a:lnTo>
                <a:lnTo>
                  <a:pt x="11907421" y="754971"/>
                </a:lnTo>
                <a:cubicBezTo>
                  <a:pt x="9224455" y="1029960"/>
                  <a:pt x="6712117" y="2253165"/>
                  <a:pt x="4835485" y="4225159"/>
                </a:cubicBezTo>
                <a:cubicBezTo>
                  <a:pt x="4165259" y="4929443"/>
                  <a:pt x="3594441" y="5709981"/>
                  <a:pt x="3131054" y="6545165"/>
                </a:cubicBezTo>
                <a:lnTo>
                  <a:pt x="2967653" y="6858000"/>
                </a:lnTo>
                <a:lnTo>
                  <a:pt x="0" y="6858000"/>
                </a:lnTo>
                <a:close/>
              </a:path>
            </a:pathLst>
          </a:custGeom>
          <a:solidFill>
            <a:schemeClr val="bg1">
              <a:lumMod val="95000"/>
            </a:schemeClr>
          </a:solidFill>
          <a:ln w="50800">
            <a:noFill/>
          </a:ln>
        </p:spPr>
        <p:txBody>
          <a:bodyPr wrap="square" lIns="1737360" tIns="2194560" anchor="t">
            <a:noAutofit/>
          </a:bodyPr>
          <a:lstStyle>
            <a:lvl1pPr marL="0" indent="0" algn="l">
              <a:buNone/>
              <a:defRPr sz="15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661496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章節標題">
    <p:spTree>
      <p:nvGrpSpPr>
        <p:cNvPr id="1" name=""/>
        <p:cNvGrpSpPr/>
        <p:nvPr/>
      </p:nvGrpSpPr>
      <p:grpSpPr>
        <a:xfrm>
          <a:off x="0" y="0"/>
          <a:ext cx="0" cy="0"/>
          <a:chOff x="0" y="0"/>
          <a:chExt cx="0" cy="0"/>
        </a:xfrm>
      </p:grpSpPr>
      <p:pic>
        <p:nvPicPr>
          <p:cNvPr id="8" name="圖片 7"/>
          <p:cNvPicPr>
            <a:picLocks noChangeAspect="1"/>
          </p:cNvPicPr>
          <p:nvPr userDrawn="1"/>
        </p:nvPicPr>
        <p:blipFill>
          <a:blip r:embed="rId2">
            <a:extLst>
              <a:ext uri="{BEBA8EAE-BF5A-486C-A8C5-ECC9F3942E4B}">
                <a14:imgProps xmlns:a14="http://schemas.microsoft.com/office/drawing/2010/main">
                  <a14:imgLayer r:embed="rId3">
                    <a14:imgEffect>
                      <a14:artisticPaintBrush/>
                    </a14:imgEffect>
                  </a14:imgLayer>
                </a14:imgProps>
              </a:ext>
              <a:ext uri="{28A0092B-C50C-407E-A947-70E740481C1C}">
                <a14:useLocalDpi xmlns:a14="http://schemas.microsoft.com/office/drawing/2010/main"/>
              </a:ext>
            </a:extLst>
          </a:blip>
          <a:stretch>
            <a:fillRect/>
          </a:stretch>
        </p:blipFill>
        <p:spPr>
          <a:xfrm>
            <a:off x="-60971" y="0"/>
            <a:ext cx="12252971" cy="6858000"/>
          </a:xfrm>
          <a:prstGeom prst="rect">
            <a:avLst/>
          </a:prstGeom>
        </p:spPr>
      </p:pic>
      <p:sp>
        <p:nvSpPr>
          <p:cNvPr id="7" name="Slide Number Placeholder 5"/>
          <p:cNvSpPr>
            <a:spLocks noGrp="1"/>
          </p:cNvSpPr>
          <p:nvPr>
            <p:ph type="sldNum" sz="quarter" idx="12"/>
          </p:nvPr>
        </p:nvSpPr>
        <p:spPr>
          <a:xfrm>
            <a:off x="-60971" y="6443734"/>
            <a:ext cx="838200" cy="414269"/>
          </a:xfrm>
        </p:spPr>
        <p:txBody>
          <a:bodyPr/>
          <a:lstStyle/>
          <a:p>
            <a:fld id="{27141223-911B-451E-BDDA-F67291BE2F88}" type="slidenum">
              <a:rPr lang="zh-TW" altLang="en-US" smtClean="0">
                <a:solidFill>
                  <a:prstClr val="black">
                    <a:tint val="75000"/>
                  </a:prstClr>
                </a:solidFill>
              </a:rPr>
              <a:pPr/>
              <a:t>‹#›</a:t>
            </a:fld>
            <a:endParaRPr lang="zh-TW" altLang="en-US">
              <a:solidFill>
                <a:prstClr val="black">
                  <a:tint val="75000"/>
                </a:prstClr>
              </a:solidFill>
            </a:endParaRPr>
          </a:p>
        </p:txBody>
      </p:sp>
      <p:sp>
        <p:nvSpPr>
          <p:cNvPr id="9" name="矩形 8"/>
          <p:cNvSpPr/>
          <p:nvPr userDrawn="1"/>
        </p:nvSpPr>
        <p:spPr>
          <a:xfrm>
            <a:off x="-60971" y="2611665"/>
            <a:ext cx="12252971" cy="1634670"/>
          </a:xfrm>
          <a:prstGeom prst="rect">
            <a:avLst/>
          </a:prstGeom>
          <a:gradFill>
            <a:gsLst>
              <a:gs pos="0">
                <a:srgbClr val="05055F">
                  <a:alpha val="61000"/>
                </a:srgbClr>
              </a:gs>
              <a:gs pos="31017">
                <a:schemeClr val="accent1">
                  <a:lumMod val="50000"/>
                  <a:alpha val="84000"/>
                </a:schemeClr>
              </a:gs>
              <a:gs pos="16017">
                <a:srgbClr val="002060">
                  <a:alpha val="72000"/>
                </a:srgbClr>
              </a:gs>
              <a:gs pos="57000">
                <a:srgbClr val="0070C0">
                  <a:alpha val="84000"/>
                </a:srgbClr>
              </a:gs>
              <a:gs pos="93000">
                <a:schemeClr val="bg1">
                  <a:lumMod val="95000"/>
                  <a:alpha val="23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solidFill>
                <a:prstClr val="white"/>
              </a:solidFill>
            </a:endParaRPr>
          </a:p>
        </p:txBody>
      </p:sp>
    </p:spTree>
    <p:extLst>
      <p:ext uri="{BB962C8B-B14F-4D97-AF65-F5344CB8AC3E}">
        <p14:creationId xmlns:p14="http://schemas.microsoft.com/office/powerpoint/2010/main" val="16640923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19868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4_Contents slide layout">
    <p:spTree>
      <p:nvGrpSpPr>
        <p:cNvPr id="1" name=""/>
        <p:cNvGrpSpPr/>
        <p:nvPr/>
      </p:nvGrpSpPr>
      <p:grpSpPr>
        <a:xfrm>
          <a:off x="0" y="0"/>
          <a:ext cx="0" cy="0"/>
          <a:chOff x="0" y="0"/>
          <a:chExt cx="0" cy="0"/>
        </a:xfrm>
      </p:grpSpPr>
      <p:sp>
        <p:nvSpPr>
          <p:cNvPr id="44" name="Picture Placeholder 43">
            <a:extLst>
              <a:ext uri="{FF2B5EF4-FFF2-40B4-BE49-F238E27FC236}">
                <a16:creationId xmlns="" xmlns:a16="http://schemas.microsoft.com/office/drawing/2014/main" id="{892BE04D-7D92-4AC1-9A7B-9F84DF96E9F1}"/>
              </a:ext>
            </a:extLst>
          </p:cNvPr>
          <p:cNvSpPr>
            <a:spLocks noGrp="1"/>
          </p:cNvSpPr>
          <p:nvPr>
            <p:ph type="pic" idx="12" hasCustomPrompt="1"/>
          </p:nvPr>
        </p:nvSpPr>
        <p:spPr>
          <a:xfrm>
            <a:off x="5334000" y="77076"/>
            <a:ext cx="6858000" cy="6780924"/>
          </a:xfrm>
          <a:custGeom>
            <a:avLst/>
            <a:gdLst>
              <a:gd name="connsiteX0" fmla="*/ 4899238 w 6858000"/>
              <a:gd name="connsiteY0" fmla="*/ 480718 h 6780924"/>
              <a:gd name="connsiteX1" fmla="*/ 5079238 w 6858000"/>
              <a:gd name="connsiteY1" fmla="*/ 660719 h 6780924"/>
              <a:gd name="connsiteX2" fmla="*/ 5079238 w 6858000"/>
              <a:gd name="connsiteY2" fmla="*/ 813109 h 6780924"/>
              <a:gd name="connsiteX3" fmla="*/ 4899238 w 6858000"/>
              <a:gd name="connsiteY3" fmla="*/ 993109 h 6780924"/>
              <a:gd name="connsiteX4" fmla="*/ 4719238 w 6858000"/>
              <a:gd name="connsiteY4" fmla="*/ 813109 h 6780924"/>
              <a:gd name="connsiteX5" fmla="*/ 4719238 w 6858000"/>
              <a:gd name="connsiteY5" fmla="*/ 660719 h 6780924"/>
              <a:gd name="connsiteX6" fmla="*/ 4899238 w 6858000"/>
              <a:gd name="connsiteY6" fmla="*/ 480718 h 6780924"/>
              <a:gd name="connsiteX7" fmla="*/ 4172418 w 6858000"/>
              <a:gd name="connsiteY7" fmla="*/ 49104 h 6780924"/>
              <a:gd name="connsiteX8" fmla="*/ 4352418 w 6858000"/>
              <a:gd name="connsiteY8" fmla="*/ 229104 h 6780924"/>
              <a:gd name="connsiteX9" fmla="*/ 4352418 w 6858000"/>
              <a:gd name="connsiteY9" fmla="*/ 958969 h 6780924"/>
              <a:gd name="connsiteX10" fmla="*/ 4355828 w 6858000"/>
              <a:gd name="connsiteY10" fmla="*/ 958280 h 6780924"/>
              <a:gd name="connsiteX11" fmla="*/ 4355828 w 6858000"/>
              <a:gd name="connsiteY11" fmla="*/ 910422 h 6780924"/>
              <a:gd name="connsiteX12" fmla="*/ 4535826 w 6858000"/>
              <a:gd name="connsiteY12" fmla="*/ 730422 h 6780924"/>
              <a:gd name="connsiteX13" fmla="*/ 4715828 w 6858000"/>
              <a:gd name="connsiteY13" fmla="*/ 910422 h 6780924"/>
              <a:gd name="connsiteX14" fmla="*/ 4715828 w 6858000"/>
              <a:gd name="connsiteY14" fmla="*/ 1581340 h 6780924"/>
              <a:gd name="connsiteX15" fmla="*/ 4720198 w 6858000"/>
              <a:gd name="connsiteY15" fmla="*/ 1582222 h 6780924"/>
              <a:gd name="connsiteX16" fmla="*/ 4722896 w 6858000"/>
              <a:gd name="connsiteY16" fmla="*/ 1555465 h 6780924"/>
              <a:gd name="connsiteX17" fmla="*/ 4899238 w 6858000"/>
              <a:gd name="connsiteY17" fmla="*/ 1411741 h 6780924"/>
              <a:gd name="connsiteX18" fmla="*/ 5075580 w 6858000"/>
              <a:gd name="connsiteY18" fmla="*/ 1555465 h 6780924"/>
              <a:gd name="connsiteX19" fmla="*/ 5078522 w 6858000"/>
              <a:gd name="connsiteY19" fmla="*/ 1584654 h 6780924"/>
              <a:gd name="connsiteX20" fmla="*/ 5082646 w 6858000"/>
              <a:gd name="connsiteY20" fmla="*/ 1583821 h 6780924"/>
              <a:gd name="connsiteX21" fmla="*/ 5082646 w 6858000"/>
              <a:gd name="connsiteY21" fmla="*/ 1244357 h 6780924"/>
              <a:gd name="connsiteX22" fmla="*/ 5262646 w 6858000"/>
              <a:gd name="connsiteY22" fmla="*/ 1064357 h 6780924"/>
              <a:gd name="connsiteX23" fmla="*/ 5442646 w 6858000"/>
              <a:gd name="connsiteY23" fmla="*/ 1244357 h 6780924"/>
              <a:gd name="connsiteX24" fmla="*/ 5442646 w 6858000"/>
              <a:gd name="connsiteY24" fmla="*/ 1916269 h 6780924"/>
              <a:gd name="connsiteX25" fmla="*/ 5448480 w 6858000"/>
              <a:gd name="connsiteY25" fmla="*/ 1915093 h 6780924"/>
              <a:gd name="connsiteX26" fmla="*/ 5449714 w 6858000"/>
              <a:gd name="connsiteY26" fmla="*/ 1902847 h 6780924"/>
              <a:gd name="connsiteX27" fmla="*/ 5626056 w 6858000"/>
              <a:gd name="connsiteY27" fmla="*/ 1759123 h 6780924"/>
              <a:gd name="connsiteX28" fmla="*/ 5791912 w 6858000"/>
              <a:gd name="connsiteY28" fmla="*/ 1869059 h 6780924"/>
              <a:gd name="connsiteX29" fmla="*/ 5800744 w 6858000"/>
              <a:gd name="connsiteY29" fmla="*/ 1897511 h 6780924"/>
              <a:gd name="connsiteX30" fmla="*/ 5800744 w 6858000"/>
              <a:gd name="connsiteY30" fmla="*/ 1457324 h 6780924"/>
              <a:gd name="connsiteX31" fmla="*/ 5981718 w 6858000"/>
              <a:gd name="connsiteY31" fmla="*/ 1276349 h 6780924"/>
              <a:gd name="connsiteX32" fmla="*/ 6159016 w 6858000"/>
              <a:gd name="connsiteY32" fmla="*/ 1420851 h 6780924"/>
              <a:gd name="connsiteX33" fmla="*/ 6162690 w 6858000"/>
              <a:gd name="connsiteY33" fmla="*/ 1457285 h 6780924"/>
              <a:gd name="connsiteX34" fmla="*/ 6162690 w 6858000"/>
              <a:gd name="connsiteY34" fmla="*/ 1132146 h 6780924"/>
              <a:gd name="connsiteX35" fmla="*/ 6343664 w 6858000"/>
              <a:gd name="connsiteY35" fmla="*/ 951170 h 6780924"/>
              <a:gd name="connsiteX36" fmla="*/ 6524640 w 6858000"/>
              <a:gd name="connsiteY36" fmla="*/ 1132146 h 6780924"/>
              <a:gd name="connsiteX37" fmla="*/ 6524640 w 6858000"/>
              <a:gd name="connsiteY37" fmla="*/ 1636217 h 6780924"/>
              <a:gd name="connsiteX38" fmla="*/ 6526784 w 6858000"/>
              <a:gd name="connsiteY38" fmla="*/ 1614950 h 6780924"/>
              <a:gd name="connsiteX39" fmla="*/ 6703126 w 6858000"/>
              <a:gd name="connsiteY39" fmla="*/ 1471226 h 6780924"/>
              <a:gd name="connsiteX40" fmla="*/ 6830404 w 6858000"/>
              <a:gd name="connsiteY40" fmla="*/ 1523946 h 6780924"/>
              <a:gd name="connsiteX41" fmla="*/ 6857998 w 6858000"/>
              <a:gd name="connsiteY41" fmla="*/ 1564874 h 6780924"/>
              <a:gd name="connsiteX42" fmla="*/ 6857998 w 6858000"/>
              <a:gd name="connsiteY42" fmla="*/ 4674715 h 6780924"/>
              <a:gd name="connsiteX43" fmla="*/ 6858000 w 6858000"/>
              <a:gd name="connsiteY43" fmla="*/ 4674715 h 6780924"/>
              <a:gd name="connsiteX44" fmla="*/ 6858000 w 6858000"/>
              <a:gd name="connsiteY44" fmla="*/ 4842542 h 6780924"/>
              <a:gd name="connsiteX45" fmla="*/ 6678000 w 6858000"/>
              <a:gd name="connsiteY45" fmla="*/ 5022542 h 6780924"/>
              <a:gd name="connsiteX46" fmla="*/ 6512145 w 6858000"/>
              <a:gd name="connsiteY46" fmla="*/ 4912606 h 6780924"/>
              <a:gd name="connsiteX47" fmla="*/ 6502414 w 6858000"/>
              <a:gd name="connsiteY47" fmla="*/ 4864407 h 6780924"/>
              <a:gd name="connsiteX48" fmla="*/ 6502414 w 6858000"/>
              <a:gd name="connsiteY48" fmla="*/ 5285377 h 6780924"/>
              <a:gd name="connsiteX49" fmla="*/ 6322414 w 6858000"/>
              <a:gd name="connsiteY49" fmla="*/ 5465377 h 6780924"/>
              <a:gd name="connsiteX50" fmla="*/ 6146071 w 6858000"/>
              <a:gd name="connsiteY50" fmla="*/ 5321653 h 6780924"/>
              <a:gd name="connsiteX51" fmla="*/ 6143463 w 6858000"/>
              <a:gd name="connsiteY51" fmla="*/ 5295783 h 6780924"/>
              <a:gd name="connsiteX52" fmla="*/ 6143463 w 6858000"/>
              <a:gd name="connsiteY52" fmla="*/ 6254957 h 6780924"/>
              <a:gd name="connsiteX53" fmla="*/ 5962488 w 6858000"/>
              <a:gd name="connsiteY53" fmla="*/ 6435932 h 6780924"/>
              <a:gd name="connsiteX54" fmla="*/ 5795735 w 6858000"/>
              <a:gd name="connsiteY54" fmla="*/ 6325401 h 6780924"/>
              <a:gd name="connsiteX55" fmla="*/ 5795551 w 6858000"/>
              <a:gd name="connsiteY55" fmla="*/ 6324808 h 6780924"/>
              <a:gd name="connsiteX56" fmla="*/ 5795456 w 6858000"/>
              <a:gd name="connsiteY56" fmla="*/ 6324667 h 6780924"/>
              <a:gd name="connsiteX57" fmla="*/ 5781311 w 6858000"/>
              <a:gd name="connsiteY57" fmla="*/ 6254603 h 6780924"/>
              <a:gd name="connsiteX58" fmla="*/ 5781311 w 6858000"/>
              <a:gd name="connsiteY58" fmla="*/ 6006221 h 6780924"/>
              <a:gd name="connsiteX59" fmla="*/ 5781513 w 6858000"/>
              <a:gd name="connsiteY59" fmla="*/ 6004217 h 6780924"/>
              <a:gd name="connsiteX60" fmla="*/ 5781513 w 6858000"/>
              <a:gd name="connsiteY60" fmla="*/ 5761749 h 6780924"/>
              <a:gd name="connsiteX61" fmla="*/ 5780208 w 6858000"/>
              <a:gd name="connsiteY61" fmla="*/ 5761749 h 6780924"/>
              <a:gd name="connsiteX62" fmla="*/ 5780208 w 6858000"/>
              <a:gd name="connsiteY62" fmla="*/ 5773159 h 6780924"/>
              <a:gd name="connsiteX63" fmla="*/ 5600208 w 6858000"/>
              <a:gd name="connsiteY63" fmla="*/ 5953159 h 6780924"/>
              <a:gd name="connsiteX64" fmla="*/ 5420208 w 6858000"/>
              <a:gd name="connsiteY64" fmla="*/ 5773159 h 6780924"/>
              <a:gd name="connsiteX65" fmla="*/ 5420208 w 6858000"/>
              <a:gd name="connsiteY65" fmla="*/ 5761749 h 6780924"/>
              <a:gd name="connsiteX66" fmla="*/ 5419105 w 6858000"/>
              <a:gd name="connsiteY66" fmla="*/ 5761749 h 6780924"/>
              <a:gd name="connsiteX67" fmla="*/ 5419105 w 6858000"/>
              <a:gd name="connsiteY67" fmla="*/ 6780924 h 6780924"/>
              <a:gd name="connsiteX68" fmla="*/ 5229225 w 6858000"/>
              <a:gd name="connsiteY68" fmla="*/ 6780924 h 6780924"/>
              <a:gd name="connsiteX69" fmla="*/ 5059105 w 6858000"/>
              <a:gd name="connsiteY69" fmla="*/ 6780924 h 6780924"/>
              <a:gd name="connsiteX70" fmla="*/ 5009857 w 6858000"/>
              <a:gd name="connsiteY70" fmla="*/ 6780924 h 6780924"/>
              <a:gd name="connsiteX71" fmla="*/ 4857750 w 6858000"/>
              <a:gd name="connsiteY71" fmla="*/ 6780924 h 6780924"/>
              <a:gd name="connsiteX72" fmla="*/ 4746147 w 6858000"/>
              <a:gd name="connsiteY72" fmla="*/ 6780924 h 6780924"/>
              <a:gd name="connsiteX73" fmla="*/ 4712147 w 6858000"/>
              <a:gd name="connsiteY73" fmla="*/ 6730496 h 6780924"/>
              <a:gd name="connsiteX74" fmla="*/ 4698002 w 6858000"/>
              <a:gd name="connsiteY74" fmla="*/ 6660431 h 6780924"/>
              <a:gd name="connsiteX75" fmla="*/ 4698002 w 6858000"/>
              <a:gd name="connsiteY75" fmla="*/ 5925639 h 6780924"/>
              <a:gd name="connsiteX76" fmla="*/ 4686136 w 6858000"/>
              <a:gd name="connsiteY76" fmla="*/ 5928313 h 6780924"/>
              <a:gd name="connsiteX77" fmla="*/ 4686136 w 6858000"/>
              <a:gd name="connsiteY77" fmla="*/ 6026357 h 6780924"/>
              <a:gd name="connsiteX78" fmla="*/ 4505161 w 6858000"/>
              <a:gd name="connsiteY78" fmla="*/ 6207332 h 6780924"/>
              <a:gd name="connsiteX79" fmla="*/ 4324186 w 6858000"/>
              <a:gd name="connsiteY79" fmla="*/ 6026357 h 6780924"/>
              <a:gd name="connsiteX80" fmla="*/ 4324186 w 6858000"/>
              <a:gd name="connsiteY80" fmla="*/ 6003902 h 6780924"/>
              <a:gd name="connsiteX81" fmla="*/ 4308074 w 6858000"/>
              <a:gd name="connsiteY81" fmla="*/ 6005915 h 6780924"/>
              <a:gd name="connsiteX82" fmla="*/ 4308074 w 6858000"/>
              <a:gd name="connsiteY82" fmla="*/ 6780924 h 6780924"/>
              <a:gd name="connsiteX83" fmla="*/ 3948076 w 6858000"/>
              <a:gd name="connsiteY83" fmla="*/ 6780924 h 6780924"/>
              <a:gd name="connsiteX84" fmla="*/ 3948076 w 6858000"/>
              <a:gd name="connsiteY84" fmla="*/ 6542799 h 6780924"/>
              <a:gd name="connsiteX85" fmla="*/ 3944666 w 6858000"/>
              <a:gd name="connsiteY85" fmla="*/ 6542799 h 6780924"/>
              <a:gd name="connsiteX86" fmla="*/ 3944666 w 6858000"/>
              <a:gd name="connsiteY86" fmla="*/ 6555998 h 6780924"/>
              <a:gd name="connsiteX87" fmla="*/ 3764666 w 6858000"/>
              <a:gd name="connsiteY87" fmla="*/ 6735998 h 6780924"/>
              <a:gd name="connsiteX88" fmla="*/ 3584666 w 6858000"/>
              <a:gd name="connsiteY88" fmla="*/ 6555998 h 6780924"/>
              <a:gd name="connsiteX89" fmla="*/ 3584666 w 6858000"/>
              <a:gd name="connsiteY89" fmla="*/ 6542799 h 6780924"/>
              <a:gd name="connsiteX90" fmla="*/ 3581256 w 6858000"/>
              <a:gd name="connsiteY90" fmla="*/ 6542799 h 6780924"/>
              <a:gd name="connsiteX91" fmla="*/ 3581256 w 6858000"/>
              <a:gd name="connsiteY91" fmla="*/ 6779446 h 6780924"/>
              <a:gd name="connsiteX92" fmla="*/ 3581107 w 6858000"/>
              <a:gd name="connsiteY92" fmla="*/ 6780924 h 6780924"/>
              <a:gd name="connsiteX93" fmla="*/ 3221405 w 6858000"/>
              <a:gd name="connsiteY93" fmla="*/ 6780924 h 6780924"/>
              <a:gd name="connsiteX94" fmla="*/ 3221256 w 6858000"/>
              <a:gd name="connsiteY94" fmla="*/ 6779446 h 6780924"/>
              <a:gd name="connsiteX95" fmla="*/ 3221256 w 6858000"/>
              <a:gd name="connsiteY95" fmla="*/ 6753018 h 6780924"/>
              <a:gd name="connsiteX96" fmla="*/ 3217846 w 6858000"/>
              <a:gd name="connsiteY96" fmla="*/ 6753706 h 6780924"/>
              <a:gd name="connsiteX97" fmla="*/ 3217846 w 6858000"/>
              <a:gd name="connsiteY97" fmla="*/ 6780924 h 6780924"/>
              <a:gd name="connsiteX98" fmla="*/ 2857846 w 6858000"/>
              <a:gd name="connsiteY98" fmla="*/ 6780924 h 6780924"/>
              <a:gd name="connsiteX99" fmla="*/ 2857846 w 6858000"/>
              <a:gd name="connsiteY99" fmla="*/ 6753312 h 6780924"/>
              <a:gd name="connsiteX100" fmla="*/ 2854436 w 6858000"/>
              <a:gd name="connsiteY100" fmla="*/ 6754001 h 6780924"/>
              <a:gd name="connsiteX101" fmla="*/ 2854436 w 6858000"/>
              <a:gd name="connsiteY101" fmla="*/ 6780924 h 6780924"/>
              <a:gd name="connsiteX102" fmla="*/ 2494436 w 6858000"/>
              <a:gd name="connsiteY102" fmla="*/ 6780924 h 6780924"/>
              <a:gd name="connsiteX103" fmla="*/ 2494436 w 6858000"/>
              <a:gd name="connsiteY103" fmla="*/ 6130942 h 6780924"/>
              <a:gd name="connsiteX104" fmla="*/ 2490066 w 6858000"/>
              <a:gd name="connsiteY104" fmla="*/ 6130059 h 6780924"/>
              <a:gd name="connsiteX105" fmla="*/ 2487368 w 6858000"/>
              <a:gd name="connsiteY105" fmla="*/ 6156817 h 6780924"/>
              <a:gd name="connsiteX106" fmla="*/ 2311026 w 6858000"/>
              <a:gd name="connsiteY106" fmla="*/ 6300541 h 6780924"/>
              <a:gd name="connsiteX107" fmla="*/ 2134684 w 6858000"/>
              <a:gd name="connsiteY107" fmla="*/ 6156817 h 6780924"/>
              <a:gd name="connsiteX108" fmla="*/ 2131742 w 6858000"/>
              <a:gd name="connsiteY108" fmla="*/ 6127628 h 6780924"/>
              <a:gd name="connsiteX109" fmla="*/ 2127618 w 6858000"/>
              <a:gd name="connsiteY109" fmla="*/ 6128461 h 6780924"/>
              <a:gd name="connsiteX110" fmla="*/ 2127618 w 6858000"/>
              <a:gd name="connsiteY110" fmla="*/ 6467924 h 6780924"/>
              <a:gd name="connsiteX111" fmla="*/ 1947618 w 6858000"/>
              <a:gd name="connsiteY111" fmla="*/ 6647924 h 6780924"/>
              <a:gd name="connsiteX112" fmla="*/ 1767618 w 6858000"/>
              <a:gd name="connsiteY112" fmla="*/ 6467924 h 6780924"/>
              <a:gd name="connsiteX113" fmla="*/ 1767618 w 6858000"/>
              <a:gd name="connsiteY113" fmla="*/ 5796012 h 6780924"/>
              <a:gd name="connsiteX114" fmla="*/ 1761784 w 6858000"/>
              <a:gd name="connsiteY114" fmla="*/ 5797189 h 6780924"/>
              <a:gd name="connsiteX115" fmla="*/ 1760550 w 6858000"/>
              <a:gd name="connsiteY115" fmla="*/ 5809435 h 6780924"/>
              <a:gd name="connsiteX116" fmla="*/ 1584208 w 6858000"/>
              <a:gd name="connsiteY116" fmla="*/ 5953159 h 6780924"/>
              <a:gd name="connsiteX117" fmla="*/ 1418352 w 6858000"/>
              <a:gd name="connsiteY117" fmla="*/ 5843223 h 6780924"/>
              <a:gd name="connsiteX118" fmla="*/ 1409520 w 6858000"/>
              <a:gd name="connsiteY118" fmla="*/ 5814770 h 6780924"/>
              <a:gd name="connsiteX119" fmla="*/ 1409520 w 6858000"/>
              <a:gd name="connsiteY119" fmla="*/ 6254958 h 6780924"/>
              <a:gd name="connsiteX120" fmla="*/ 1228546 w 6858000"/>
              <a:gd name="connsiteY120" fmla="*/ 6435933 h 6780924"/>
              <a:gd name="connsiteX121" fmla="*/ 1051248 w 6858000"/>
              <a:gd name="connsiteY121" fmla="*/ 6291431 h 6780924"/>
              <a:gd name="connsiteX122" fmla="*/ 1047574 w 6858000"/>
              <a:gd name="connsiteY122" fmla="*/ 6254997 h 6780924"/>
              <a:gd name="connsiteX123" fmla="*/ 1047574 w 6858000"/>
              <a:gd name="connsiteY123" fmla="*/ 6580136 h 6780924"/>
              <a:gd name="connsiteX124" fmla="*/ 866600 w 6858000"/>
              <a:gd name="connsiteY124" fmla="*/ 6761111 h 6780924"/>
              <a:gd name="connsiteX125" fmla="*/ 685625 w 6858000"/>
              <a:gd name="connsiteY125" fmla="*/ 6580136 h 6780924"/>
              <a:gd name="connsiteX126" fmla="*/ 685625 w 6858000"/>
              <a:gd name="connsiteY126" fmla="*/ 6076064 h 6780924"/>
              <a:gd name="connsiteX127" fmla="*/ 683480 w 6858000"/>
              <a:gd name="connsiteY127" fmla="*/ 6097332 h 6780924"/>
              <a:gd name="connsiteX128" fmla="*/ 507138 w 6858000"/>
              <a:gd name="connsiteY128" fmla="*/ 6241056 h 6780924"/>
              <a:gd name="connsiteX129" fmla="*/ 379860 w 6858000"/>
              <a:gd name="connsiteY129" fmla="*/ 6188335 h 6780924"/>
              <a:gd name="connsiteX130" fmla="*/ 352266 w 6858000"/>
              <a:gd name="connsiteY130" fmla="*/ 6147408 h 6780924"/>
              <a:gd name="connsiteX131" fmla="*/ 352266 w 6858000"/>
              <a:gd name="connsiteY131" fmla="*/ 6050281 h 6780924"/>
              <a:gd name="connsiteX132" fmla="*/ 352264 w 6858000"/>
              <a:gd name="connsiteY132" fmla="*/ 6050271 h 6780924"/>
              <a:gd name="connsiteX133" fmla="*/ 352264 w 6858000"/>
              <a:gd name="connsiteY133" fmla="*/ 5788251 h 6780924"/>
              <a:gd name="connsiteX134" fmla="*/ 344945 w 6858000"/>
              <a:gd name="connsiteY134" fmla="*/ 5824500 h 6780924"/>
              <a:gd name="connsiteX135" fmla="*/ 179091 w 6858000"/>
              <a:gd name="connsiteY135" fmla="*/ 5934436 h 6780924"/>
              <a:gd name="connsiteX136" fmla="*/ 2748 w 6858000"/>
              <a:gd name="connsiteY136" fmla="*/ 5790712 h 6780924"/>
              <a:gd name="connsiteX137" fmla="*/ 0 w 6858000"/>
              <a:gd name="connsiteY137" fmla="*/ 5763453 h 6780924"/>
              <a:gd name="connsiteX138" fmla="*/ 0 w 6858000"/>
              <a:gd name="connsiteY138" fmla="*/ 3970142 h 6780924"/>
              <a:gd name="connsiteX139" fmla="*/ 2748 w 6858000"/>
              <a:gd name="connsiteY139" fmla="*/ 3942883 h 6780924"/>
              <a:gd name="connsiteX140" fmla="*/ 179091 w 6858000"/>
              <a:gd name="connsiteY140" fmla="*/ 3799159 h 6780924"/>
              <a:gd name="connsiteX141" fmla="*/ 344945 w 6858000"/>
              <a:gd name="connsiteY141" fmla="*/ 3909095 h 6780924"/>
              <a:gd name="connsiteX142" fmla="*/ 352264 w 6858000"/>
              <a:gd name="connsiteY142" fmla="*/ 3945346 h 6780924"/>
              <a:gd name="connsiteX143" fmla="*/ 352264 w 6858000"/>
              <a:gd name="connsiteY143" fmla="*/ 2869739 h 6780924"/>
              <a:gd name="connsiteX144" fmla="*/ 532264 w 6858000"/>
              <a:gd name="connsiteY144" fmla="*/ 2689739 h 6780924"/>
              <a:gd name="connsiteX145" fmla="*/ 698119 w 6858000"/>
              <a:gd name="connsiteY145" fmla="*/ 2799676 h 6780924"/>
              <a:gd name="connsiteX146" fmla="*/ 707850 w 6858000"/>
              <a:gd name="connsiteY146" fmla="*/ 2847874 h 6780924"/>
              <a:gd name="connsiteX147" fmla="*/ 707850 w 6858000"/>
              <a:gd name="connsiteY147" fmla="*/ 2426905 h 6780924"/>
              <a:gd name="connsiteX148" fmla="*/ 887850 w 6858000"/>
              <a:gd name="connsiteY148" fmla="*/ 2246904 h 6780924"/>
              <a:gd name="connsiteX149" fmla="*/ 1064193 w 6858000"/>
              <a:gd name="connsiteY149" fmla="*/ 2390628 h 6780924"/>
              <a:gd name="connsiteX150" fmla="*/ 1066801 w 6858000"/>
              <a:gd name="connsiteY150" fmla="*/ 2416498 h 6780924"/>
              <a:gd name="connsiteX151" fmla="*/ 1066801 w 6858000"/>
              <a:gd name="connsiteY151" fmla="*/ 1457325 h 6780924"/>
              <a:gd name="connsiteX152" fmla="*/ 1247776 w 6858000"/>
              <a:gd name="connsiteY152" fmla="*/ 1276350 h 6780924"/>
              <a:gd name="connsiteX153" fmla="*/ 1414529 w 6858000"/>
              <a:gd name="connsiteY153" fmla="*/ 1386880 h 6780924"/>
              <a:gd name="connsiteX154" fmla="*/ 1414713 w 6858000"/>
              <a:gd name="connsiteY154" fmla="*/ 1387474 h 6780924"/>
              <a:gd name="connsiteX155" fmla="*/ 1414808 w 6858000"/>
              <a:gd name="connsiteY155" fmla="*/ 1387615 h 6780924"/>
              <a:gd name="connsiteX156" fmla="*/ 1428953 w 6858000"/>
              <a:gd name="connsiteY156" fmla="*/ 1457678 h 6780924"/>
              <a:gd name="connsiteX157" fmla="*/ 1428953 w 6858000"/>
              <a:gd name="connsiteY157" fmla="*/ 1706061 h 6780924"/>
              <a:gd name="connsiteX158" fmla="*/ 1428751 w 6858000"/>
              <a:gd name="connsiteY158" fmla="*/ 1708065 h 6780924"/>
              <a:gd name="connsiteX159" fmla="*/ 1428751 w 6858000"/>
              <a:gd name="connsiteY159" fmla="*/ 2186419 h 6780924"/>
              <a:gd name="connsiteX160" fmla="*/ 1428953 w 6858000"/>
              <a:gd name="connsiteY160" fmla="*/ 2188423 h 6780924"/>
              <a:gd name="connsiteX161" fmla="*/ 1428953 w 6858000"/>
              <a:gd name="connsiteY161" fmla="*/ 2344473 h 6780924"/>
              <a:gd name="connsiteX162" fmla="*/ 1430056 w 6858000"/>
              <a:gd name="connsiteY162" fmla="*/ 2343631 h 6780924"/>
              <a:gd name="connsiteX163" fmla="*/ 1430056 w 6858000"/>
              <a:gd name="connsiteY163" fmla="*/ 1939123 h 6780924"/>
              <a:gd name="connsiteX164" fmla="*/ 1610056 w 6858000"/>
              <a:gd name="connsiteY164" fmla="*/ 1759123 h 6780924"/>
              <a:gd name="connsiteX165" fmla="*/ 1790056 w 6858000"/>
              <a:gd name="connsiteY165" fmla="*/ 1939123 h 6780924"/>
              <a:gd name="connsiteX166" fmla="*/ 1790056 w 6858000"/>
              <a:gd name="connsiteY166" fmla="*/ 2094491 h 6780924"/>
              <a:gd name="connsiteX167" fmla="*/ 1791159 w 6858000"/>
              <a:gd name="connsiteY167" fmla="*/ 2093833 h 6780924"/>
              <a:gd name="connsiteX168" fmla="*/ 1791159 w 6858000"/>
              <a:gd name="connsiteY168" fmla="*/ 452552 h 6780924"/>
              <a:gd name="connsiteX169" fmla="*/ 1971159 w 6858000"/>
              <a:gd name="connsiteY169" fmla="*/ 272552 h 6780924"/>
              <a:gd name="connsiteX170" fmla="*/ 2151159 w 6858000"/>
              <a:gd name="connsiteY170" fmla="*/ 452552 h 6780924"/>
              <a:gd name="connsiteX171" fmla="*/ 2151159 w 6858000"/>
              <a:gd name="connsiteY171" fmla="*/ 1123074 h 6780924"/>
              <a:gd name="connsiteX172" fmla="*/ 2152262 w 6858000"/>
              <a:gd name="connsiteY172" fmla="*/ 1123074 h 6780924"/>
              <a:gd name="connsiteX173" fmla="*/ 2152262 w 6858000"/>
              <a:gd name="connsiteY173" fmla="*/ 1051851 h 6780924"/>
              <a:gd name="connsiteX174" fmla="*/ 2332262 w 6858000"/>
              <a:gd name="connsiteY174" fmla="*/ 871849 h 6780924"/>
              <a:gd name="connsiteX175" fmla="*/ 2512262 w 6858000"/>
              <a:gd name="connsiteY175" fmla="*/ 1051851 h 6780924"/>
              <a:gd name="connsiteX176" fmla="*/ 2512262 w 6858000"/>
              <a:gd name="connsiteY176" fmla="*/ 1786643 h 6780924"/>
              <a:gd name="connsiteX177" fmla="*/ 2524128 w 6858000"/>
              <a:gd name="connsiteY177" fmla="*/ 1783969 h 6780924"/>
              <a:gd name="connsiteX178" fmla="*/ 2524128 w 6858000"/>
              <a:gd name="connsiteY178" fmla="*/ 1685924 h 6780924"/>
              <a:gd name="connsiteX179" fmla="*/ 2705103 w 6858000"/>
              <a:gd name="connsiteY179" fmla="*/ 1504950 h 6780924"/>
              <a:gd name="connsiteX180" fmla="*/ 2886078 w 6858000"/>
              <a:gd name="connsiteY180" fmla="*/ 1685924 h 6780924"/>
              <a:gd name="connsiteX181" fmla="*/ 2886078 w 6858000"/>
              <a:gd name="connsiteY181" fmla="*/ 1708380 h 6780924"/>
              <a:gd name="connsiteX182" fmla="*/ 2902190 w 6858000"/>
              <a:gd name="connsiteY182" fmla="*/ 1706366 h 6780924"/>
              <a:gd name="connsiteX183" fmla="*/ 2902190 w 6858000"/>
              <a:gd name="connsiteY183" fmla="*/ 788060 h 6780924"/>
              <a:gd name="connsiteX184" fmla="*/ 3082188 w 6858000"/>
              <a:gd name="connsiteY184" fmla="*/ 608060 h 6780924"/>
              <a:gd name="connsiteX185" fmla="*/ 3262188 w 6858000"/>
              <a:gd name="connsiteY185" fmla="*/ 788060 h 6780924"/>
              <a:gd name="connsiteX186" fmla="*/ 3262188 w 6858000"/>
              <a:gd name="connsiteY186" fmla="*/ 1123074 h 6780924"/>
              <a:gd name="connsiteX187" fmla="*/ 3272303 w 6858000"/>
              <a:gd name="connsiteY187" fmla="*/ 1123074 h 6780924"/>
              <a:gd name="connsiteX188" fmla="*/ 3279744 w 6858000"/>
              <a:gd name="connsiteY188" fmla="*/ 1086219 h 6780924"/>
              <a:gd name="connsiteX189" fmla="*/ 3445598 w 6858000"/>
              <a:gd name="connsiteY189" fmla="*/ 976284 h 6780924"/>
              <a:gd name="connsiteX190" fmla="*/ 3611453 w 6858000"/>
              <a:gd name="connsiteY190" fmla="*/ 1086219 h 6780924"/>
              <a:gd name="connsiteX191" fmla="*/ 3618893 w 6858000"/>
              <a:gd name="connsiteY191" fmla="*/ 1123074 h 6780924"/>
              <a:gd name="connsiteX192" fmla="*/ 3629008 w 6858000"/>
              <a:gd name="connsiteY192" fmla="*/ 1123074 h 6780924"/>
              <a:gd name="connsiteX193" fmla="*/ 3629008 w 6858000"/>
              <a:gd name="connsiteY193" fmla="*/ 932835 h 6780924"/>
              <a:gd name="connsiteX194" fmla="*/ 3809008 w 6858000"/>
              <a:gd name="connsiteY194" fmla="*/ 752835 h 6780924"/>
              <a:gd name="connsiteX195" fmla="*/ 3989008 w 6858000"/>
              <a:gd name="connsiteY195" fmla="*/ 932835 h 6780924"/>
              <a:gd name="connsiteX196" fmla="*/ 3989008 w 6858000"/>
              <a:gd name="connsiteY196" fmla="*/ 959263 h 6780924"/>
              <a:gd name="connsiteX197" fmla="*/ 3992418 w 6858000"/>
              <a:gd name="connsiteY197" fmla="*/ 958575 h 6780924"/>
              <a:gd name="connsiteX198" fmla="*/ 3992418 w 6858000"/>
              <a:gd name="connsiteY198" fmla="*/ 229104 h 6780924"/>
              <a:gd name="connsiteX199" fmla="*/ 4172418 w 6858000"/>
              <a:gd name="connsiteY199" fmla="*/ 49104 h 6780924"/>
              <a:gd name="connsiteX200" fmla="*/ 3082188 w 6858000"/>
              <a:gd name="connsiteY200" fmla="*/ 0 h 6780924"/>
              <a:gd name="connsiteX201" fmla="*/ 3262188 w 6858000"/>
              <a:gd name="connsiteY201" fmla="*/ 180000 h 6780924"/>
              <a:gd name="connsiteX202" fmla="*/ 3262188 w 6858000"/>
              <a:gd name="connsiteY202" fmla="*/ 332390 h 6780924"/>
              <a:gd name="connsiteX203" fmla="*/ 3082188 w 6858000"/>
              <a:gd name="connsiteY203" fmla="*/ 512390 h 6780924"/>
              <a:gd name="connsiteX204" fmla="*/ 2902190 w 6858000"/>
              <a:gd name="connsiteY204" fmla="*/ 332390 h 6780924"/>
              <a:gd name="connsiteX205" fmla="*/ 2902190 w 6858000"/>
              <a:gd name="connsiteY205" fmla="*/ 180000 h 6780924"/>
              <a:gd name="connsiteX206" fmla="*/ 3082188 w 6858000"/>
              <a:gd name="connsiteY206" fmla="*/ 0 h 678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6858000" h="6780924">
                <a:moveTo>
                  <a:pt x="4899238" y="480718"/>
                </a:moveTo>
                <a:cubicBezTo>
                  <a:pt x="4998650" y="480718"/>
                  <a:pt x="5079238" y="561307"/>
                  <a:pt x="5079238" y="660719"/>
                </a:cubicBezTo>
                <a:lnTo>
                  <a:pt x="5079238" y="813109"/>
                </a:lnTo>
                <a:cubicBezTo>
                  <a:pt x="5079238" y="912519"/>
                  <a:pt x="4998650" y="993109"/>
                  <a:pt x="4899238" y="993109"/>
                </a:cubicBezTo>
                <a:cubicBezTo>
                  <a:pt x="4799828" y="993109"/>
                  <a:pt x="4719238" y="912519"/>
                  <a:pt x="4719238" y="813109"/>
                </a:cubicBezTo>
                <a:lnTo>
                  <a:pt x="4719238" y="660719"/>
                </a:lnTo>
                <a:cubicBezTo>
                  <a:pt x="4719238" y="561307"/>
                  <a:pt x="4799828" y="480718"/>
                  <a:pt x="4899238" y="480718"/>
                </a:cubicBezTo>
                <a:close/>
                <a:moveTo>
                  <a:pt x="4172418" y="49104"/>
                </a:moveTo>
                <a:cubicBezTo>
                  <a:pt x="4271828" y="49104"/>
                  <a:pt x="4352418" y="129694"/>
                  <a:pt x="4352418" y="229104"/>
                </a:cubicBezTo>
                <a:lnTo>
                  <a:pt x="4352418" y="958969"/>
                </a:lnTo>
                <a:lnTo>
                  <a:pt x="4355828" y="958280"/>
                </a:lnTo>
                <a:lnTo>
                  <a:pt x="4355828" y="910422"/>
                </a:lnTo>
                <a:cubicBezTo>
                  <a:pt x="4355828" y="811012"/>
                  <a:pt x="4436416" y="730422"/>
                  <a:pt x="4535826" y="730422"/>
                </a:cubicBezTo>
                <a:cubicBezTo>
                  <a:pt x="4635238" y="730422"/>
                  <a:pt x="4715828" y="811012"/>
                  <a:pt x="4715828" y="910422"/>
                </a:cubicBezTo>
                <a:lnTo>
                  <a:pt x="4715828" y="1581340"/>
                </a:lnTo>
                <a:lnTo>
                  <a:pt x="4720198" y="1582222"/>
                </a:lnTo>
                <a:lnTo>
                  <a:pt x="4722896" y="1555465"/>
                </a:lnTo>
                <a:cubicBezTo>
                  <a:pt x="4739680" y="1473443"/>
                  <a:pt x="4812252" y="1411741"/>
                  <a:pt x="4899238" y="1411741"/>
                </a:cubicBezTo>
                <a:cubicBezTo>
                  <a:pt x="4986222" y="1411741"/>
                  <a:pt x="5058796" y="1473443"/>
                  <a:pt x="5075580" y="1555465"/>
                </a:cubicBezTo>
                <a:lnTo>
                  <a:pt x="5078522" y="1584654"/>
                </a:lnTo>
                <a:lnTo>
                  <a:pt x="5082646" y="1583821"/>
                </a:lnTo>
                <a:lnTo>
                  <a:pt x="5082646" y="1244357"/>
                </a:lnTo>
                <a:cubicBezTo>
                  <a:pt x="5082646" y="1144948"/>
                  <a:pt x="5163236" y="1064357"/>
                  <a:pt x="5262646" y="1064357"/>
                </a:cubicBezTo>
                <a:cubicBezTo>
                  <a:pt x="5362058" y="1064357"/>
                  <a:pt x="5442646" y="1144948"/>
                  <a:pt x="5442646" y="1244357"/>
                </a:cubicBezTo>
                <a:lnTo>
                  <a:pt x="5442646" y="1916269"/>
                </a:lnTo>
                <a:lnTo>
                  <a:pt x="5448480" y="1915093"/>
                </a:lnTo>
                <a:lnTo>
                  <a:pt x="5449714" y="1902847"/>
                </a:lnTo>
                <a:cubicBezTo>
                  <a:pt x="5466498" y="1820824"/>
                  <a:pt x="5539072" y="1759123"/>
                  <a:pt x="5626056" y="1759123"/>
                </a:cubicBezTo>
                <a:cubicBezTo>
                  <a:pt x="5700616" y="1759123"/>
                  <a:pt x="5764586" y="1804454"/>
                  <a:pt x="5791912" y="1869059"/>
                </a:cubicBezTo>
                <a:lnTo>
                  <a:pt x="5800744" y="1897511"/>
                </a:lnTo>
                <a:lnTo>
                  <a:pt x="5800744" y="1457324"/>
                </a:lnTo>
                <a:cubicBezTo>
                  <a:pt x="5800744" y="1357374"/>
                  <a:pt x="5881768" y="1276349"/>
                  <a:pt x="5981718" y="1276349"/>
                </a:cubicBezTo>
                <a:cubicBezTo>
                  <a:pt x="6069174" y="1276349"/>
                  <a:pt x="6142142" y="1338383"/>
                  <a:pt x="6159016" y="1420851"/>
                </a:cubicBezTo>
                <a:lnTo>
                  <a:pt x="6162690" y="1457285"/>
                </a:lnTo>
                <a:lnTo>
                  <a:pt x="6162690" y="1132146"/>
                </a:lnTo>
                <a:cubicBezTo>
                  <a:pt x="6162690" y="1032196"/>
                  <a:pt x="6243714" y="951170"/>
                  <a:pt x="6343664" y="951170"/>
                </a:cubicBezTo>
                <a:cubicBezTo>
                  <a:pt x="6443614" y="951170"/>
                  <a:pt x="6524640" y="1032196"/>
                  <a:pt x="6524640" y="1132146"/>
                </a:cubicBezTo>
                <a:lnTo>
                  <a:pt x="6524640" y="1636217"/>
                </a:lnTo>
                <a:lnTo>
                  <a:pt x="6526784" y="1614950"/>
                </a:lnTo>
                <a:cubicBezTo>
                  <a:pt x="6543568" y="1532926"/>
                  <a:pt x="6616142" y="1471226"/>
                  <a:pt x="6703126" y="1471226"/>
                </a:cubicBezTo>
                <a:cubicBezTo>
                  <a:pt x="6752830" y="1471226"/>
                  <a:pt x="6797830" y="1491374"/>
                  <a:pt x="6830404" y="1523946"/>
                </a:cubicBezTo>
                <a:lnTo>
                  <a:pt x="6857998" y="1564874"/>
                </a:lnTo>
                <a:lnTo>
                  <a:pt x="6857998" y="4674715"/>
                </a:lnTo>
                <a:lnTo>
                  <a:pt x="6858000" y="4674715"/>
                </a:lnTo>
                <a:lnTo>
                  <a:pt x="6858000" y="4842542"/>
                </a:lnTo>
                <a:cubicBezTo>
                  <a:pt x="6858000" y="4941953"/>
                  <a:pt x="6777411" y="5022542"/>
                  <a:pt x="6678000" y="5022542"/>
                </a:cubicBezTo>
                <a:cubicBezTo>
                  <a:pt x="6603442" y="5022542"/>
                  <a:pt x="6539471" y="4977210"/>
                  <a:pt x="6512145" y="4912606"/>
                </a:cubicBezTo>
                <a:lnTo>
                  <a:pt x="6502414" y="4864407"/>
                </a:lnTo>
                <a:lnTo>
                  <a:pt x="6502414" y="5285377"/>
                </a:lnTo>
                <a:cubicBezTo>
                  <a:pt x="6502414" y="5384788"/>
                  <a:pt x="6421825" y="5465377"/>
                  <a:pt x="6322414" y="5465377"/>
                </a:cubicBezTo>
                <a:cubicBezTo>
                  <a:pt x="6235430" y="5465377"/>
                  <a:pt x="6162855" y="5403676"/>
                  <a:pt x="6146071" y="5321653"/>
                </a:cubicBezTo>
                <a:lnTo>
                  <a:pt x="6143463" y="5295783"/>
                </a:lnTo>
                <a:lnTo>
                  <a:pt x="6143463" y="6254957"/>
                </a:lnTo>
                <a:cubicBezTo>
                  <a:pt x="6143463" y="6354907"/>
                  <a:pt x="6062438" y="6435932"/>
                  <a:pt x="5962488" y="6435932"/>
                </a:cubicBezTo>
                <a:cubicBezTo>
                  <a:pt x="5887526" y="6435932"/>
                  <a:pt x="5823208" y="6390355"/>
                  <a:pt x="5795735" y="6325401"/>
                </a:cubicBezTo>
                <a:lnTo>
                  <a:pt x="5795551" y="6324808"/>
                </a:lnTo>
                <a:lnTo>
                  <a:pt x="5795456" y="6324667"/>
                </a:lnTo>
                <a:cubicBezTo>
                  <a:pt x="5786348" y="6303133"/>
                  <a:pt x="5781311" y="6279456"/>
                  <a:pt x="5781311" y="6254603"/>
                </a:cubicBezTo>
                <a:lnTo>
                  <a:pt x="5781311" y="6006221"/>
                </a:lnTo>
                <a:lnTo>
                  <a:pt x="5781513" y="6004217"/>
                </a:lnTo>
                <a:lnTo>
                  <a:pt x="5781513" y="5761749"/>
                </a:lnTo>
                <a:lnTo>
                  <a:pt x="5780208" y="5761749"/>
                </a:lnTo>
                <a:lnTo>
                  <a:pt x="5780208" y="5773159"/>
                </a:lnTo>
                <a:cubicBezTo>
                  <a:pt x="5780208" y="5872570"/>
                  <a:pt x="5699619" y="5953159"/>
                  <a:pt x="5600208" y="5953159"/>
                </a:cubicBezTo>
                <a:cubicBezTo>
                  <a:pt x="5500797" y="5953159"/>
                  <a:pt x="5420208" y="5872570"/>
                  <a:pt x="5420208" y="5773159"/>
                </a:cubicBezTo>
                <a:lnTo>
                  <a:pt x="5420208" y="5761749"/>
                </a:lnTo>
                <a:lnTo>
                  <a:pt x="5419105" y="5761749"/>
                </a:lnTo>
                <a:lnTo>
                  <a:pt x="5419105" y="6780924"/>
                </a:lnTo>
                <a:lnTo>
                  <a:pt x="5229225" y="6780924"/>
                </a:lnTo>
                <a:lnTo>
                  <a:pt x="5059105" y="6780924"/>
                </a:lnTo>
                <a:lnTo>
                  <a:pt x="5009857" y="6780924"/>
                </a:lnTo>
                <a:lnTo>
                  <a:pt x="4857750" y="6780924"/>
                </a:lnTo>
                <a:lnTo>
                  <a:pt x="4746147" y="6780924"/>
                </a:lnTo>
                <a:lnTo>
                  <a:pt x="4712147" y="6730496"/>
                </a:lnTo>
                <a:cubicBezTo>
                  <a:pt x="4703039" y="6708961"/>
                  <a:pt x="4698002" y="6685284"/>
                  <a:pt x="4698002" y="6660431"/>
                </a:cubicBezTo>
                <a:lnTo>
                  <a:pt x="4698002" y="5925639"/>
                </a:lnTo>
                <a:lnTo>
                  <a:pt x="4686136" y="5928313"/>
                </a:lnTo>
                <a:lnTo>
                  <a:pt x="4686136" y="6026357"/>
                </a:lnTo>
                <a:cubicBezTo>
                  <a:pt x="4686136" y="6126307"/>
                  <a:pt x="4605111" y="6207332"/>
                  <a:pt x="4505161" y="6207332"/>
                </a:cubicBezTo>
                <a:cubicBezTo>
                  <a:pt x="4405211" y="6207332"/>
                  <a:pt x="4324186" y="6126307"/>
                  <a:pt x="4324186" y="6026357"/>
                </a:cubicBezTo>
                <a:lnTo>
                  <a:pt x="4324186" y="6003902"/>
                </a:lnTo>
                <a:lnTo>
                  <a:pt x="4308074" y="6005915"/>
                </a:lnTo>
                <a:lnTo>
                  <a:pt x="4308074" y="6780924"/>
                </a:lnTo>
                <a:lnTo>
                  <a:pt x="3948076" y="6780924"/>
                </a:lnTo>
                <a:lnTo>
                  <a:pt x="3948076" y="6542799"/>
                </a:lnTo>
                <a:lnTo>
                  <a:pt x="3944666" y="6542799"/>
                </a:lnTo>
                <a:lnTo>
                  <a:pt x="3944666" y="6555998"/>
                </a:lnTo>
                <a:cubicBezTo>
                  <a:pt x="3944666" y="6655409"/>
                  <a:pt x="3864076" y="6735998"/>
                  <a:pt x="3764666" y="6735998"/>
                </a:cubicBezTo>
                <a:cubicBezTo>
                  <a:pt x="3665254" y="6735998"/>
                  <a:pt x="3584666" y="6655409"/>
                  <a:pt x="3584666" y="6555998"/>
                </a:cubicBezTo>
                <a:lnTo>
                  <a:pt x="3584666" y="6542799"/>
                </a:lnTo>
                <a:lnTo>
                  <a:pt x="3581256" y="6542799"/>
                </a:lnTo>
                <a:lnTo>
                  <a:pt x="3581256" y="6779446"/>
                </a:lnTo>
                <a:lnTo>
                  <a:pt x="3581107" y="6780924"/>
                </a:lnTo>
                <a:lnTo>
                  <a:pt x="3221405" y="6780924"/>
                </a:lnTo>
                <a:lnTo>
                  <a:pt x="3221256" y="6779446"/>
                </a:lnTo>
                <a:lnTo>
                  <a:pt x="3221256" y="6753018"/>
                </a:lnTo>
                <a:lnTo>
                  <a:pt x="3217846" y="6753706"/>
                </a:lnTo>
                <a:lnTo>
                  <a:pt x="3217846" y="6780924"/>
                </a:lnTo>
                <a:lnTo>
                  <a:pt x="2857846" y="6780924"/>
                </a:lnTo>
                <a:lnTo>
                  <a:pt x="2857846" y="6753312"/>
                </a:lnTo>
                <a:lnTo>
                  <a:pt x="2854436" y="6754001"/>
                </a:lnTo>
                <a:lnTo>
                  <a:pt x="2854436" y="6780924"/>
                </a:lnTo>
                <a:lnTo>
                  <a:pt x="2494436" y="6780924"/>
                </a:lnTo>
                <a:lnTo>
                  <a:pt x="2494436" y="6130942"/>
                </a:lnTo>
                <a:lnTo>
                  <a:pt x="2490066" y="6130059"/>
                </a:lnTo>
                <a:lnTo>
                  <a:pt x="2487368" y="6156817"/>
                </a:lnTo>
                <a:cubicBezTo>
                  <a:pt x="2470584" y="6238839"/>
                  <a:pt x="2398012" y="6300541"/>
                  <a:pt x="2311026" y="6300541"/>
                </a:cubicBezTo>
                <a:cubicBezTo>
                  <a:pt x="2224043" y="6300541"/>
                  <a:pt x="2151468" y="6238839"/>
                  <a:pt x="2134684" y="6156817"/>
                </a:cubicBezTo>
                <a:lnTo>
                  <a:pt x="2131742" y="6127628"/>
                </a:lnTo>
                <a:lnTo>
                  <a:pt x="2127618" y="6128461"/>
                </a:lnTo>
                <a:lnTo>
                  <a:pt x="2127618" y="6467924"/>
                </a:lnTo>
                <a:cubicBezTo>
                  <a:pt x="2127618" y="6567334"/>
                  <a:pt x="2047028" y="6647924"/>
                  <a:pt x="1947618" y="6647924"/>
                </a:cubicBezTo>
                <a:cubicBezTo>
                  <a:pt x="1848206" y="6647924"/>
                  <a:pt x="1767618" y="6567334"/>
                  <a:pt x="1767618" y="6467924"/>
                </a:cubicBezTo>
                <a:lnTo>
                  <a:pt x="1767618" y="5796012"/>
                </a:lnTo>
                <a:lnTo>
                  <a:pt x="1761784" y="5797189"/>
                </a:lnTo>
                <a:lnTo>
                  <a:pt x="1760550" y="5809435"/>
                </a:lnTo>
                <a:cubicBezTo>
                  <a:pt x="1743766" y="5891458"/>
                  <a:pt x="1671192" y="5953159"/>
                  <a:pt x="1584208" y="5953159"/>
                </a:cubicBezTo>
                <a:cubicBezTo>
                  <a:pt x="1509649" y="5953159"/>
                  <a:pt x="1445678" y="5907827"/>
                  <a:pt x="1418352" y="5843223"/>
                </a:cubicBezTo>
                <a:lnTo>
                  <a:pt x="1409520" y="5814770"/>
                </a:lnTo>
                <a:lnTo>
                  <a:pt x="1409520" y="6254958"/>
                </a:lnTo>
                <a:cubicBezTo>
                  <a:pt x="1409520" y="6354908"/>
                  <a:pt x="1328496" y="6435933"/>
                  <a:pt x="1228546" y="6435933"/>
                </a:cubicBezTo>
                <a:cubicBezTo>
                  <a:pt x="1141090" y="6435933"/>
                  <a:pt x="1068122" y="6373898"/>
                  <a:pt x="1051248" y="6291431"/>
                </a:cubicBezTo>
                <a:lnTo>
                  <a:pt x="1047574" y="6254997"/>
                </a:lnTo>
                <a:lnTo>
                  <a:pt x="1047574" y="6580136"/>
                </a:lnTo>
                <a:cubicBezTo>
                  <a:pt x="1047574" y="6680086"/>
                  <a:pt x="966550" y="6761111"/>
                  <a:pt x="866600" y="6761111"/>
                </a:cubicBezTo>
                <a:cubicBezTo>
                  <a:pt x="766650" y="6761111"/>
                  <a:pt x="685625" y="6680086"/>
                  <a:pt x="685625" y="6580136"/>
                </a:cubicBezTo>
                <a:lnTo>
                  <a:pt x="685625" y="6076064"/>
                </a:lnTo>
                <a:lnTo>
                  <a:pt x="683480" y="6097332"/>
                </a:lnTo>
                <a:cubicBezTo>
                  <a:pt x="666696" y="6179355"/>
                  <a:pt x="594123" y="6241056"/>
                  <a:pt x="507138" y="6241056"/>
                </a:cubicBezTo>
                <a:cubicBezTo>
                  <a:pt x="457434" y="6241056"/>
                  <a:pt x="412434" y="6220908"/>
                  <a:pt x="379860" y="6188335"/>
                </a:cubicBezTo>
                <a:lnTo>
                  <a:pt x="352266" y="6147408"/>
                </a:lnTo>
                <a:lnTo>
                  <a:pt x="352266" y="6050281"/>
                </a:lnTo>
                <a:lnTo>
                  <a:pt x="352264" y="6050271"/>
                </a:lnTo>
                <a:lnTo>
                  <a:pt x="352264" y="5788251"/>
                </a:lnTo>
                <a:lnTo>
                  <a:pt x="344945" y="5824500"/>
                </a:lnTo>
                <a:cubicBezTo>
                  <a:pt x="317620" y="5889105"/>
                  <a:pt x="253649" y="5934436"/>
                  <a:pt x="179091" y="5934436"/>
                </a:cubicBezTo>
                <a:cubicBezTo>
                  <a:pt x="92106" y="5934436"/>
                  <a:pt x="19532" y="5872735"/>
                  <a:pt x="2748" y="5790712"/>
                </a:cubicBezTo>
                <a:lnTo>
                  <a:pt x="0" y="5763453"/>
                </a:lnTo>
                <a:lnTo>
                  <a:pt x="0" y="3970142"/>
                </a:lnTo>
                <a:lnTo>
                  <a:pt x="2748" y="3942883"/>
                </a:lnTo>
                <a:cubicBezTo>
                  <a:pt x="19532" y="3860860"/>
                  <a:pt x="92106" y="3799159"/>
                  <a:pt x="179091" y="3799159"/>
                </a:cubicBezTo>
                <a:cubicBezTo>
                  <a:pt x="253649" y="3799159"/>
                  <a:pt x="317620" y="3844491"/>
                  <a:pt x="344945" y="3909095"/>
                </a:cubicBezTo>
                <a:lnTo>
                  <a:pt x="352264" y="3945346"/>
                </a:lnTo>
                <a:lnTo>
                  <a:pt x="352264" y="2869739"/>
                </a:lnTo>
                <a:cubicBezTo>
                  <a:pt x="352264" y="2770328"/>
                  <a:pt x="432853" y="2689739"/>
                  <a:pt x="532264" y="2689739"/>
                </a:cubicBezTo>
                <a:cubicBezTo>
                  <a:pt x="606822" y="2689739"/>
                  <a:pt x="670793" y="2735072"/>
                  <a:pt x="698119" y="2799676"/>
                </a:cubicBezTo>
                <a:lnTo>
                  <a:pt x="707850" y="2847874"/>
                </a:lnTo>
                <a:lnTo>
                  <a:pt x="707850" y="2426905"/>
                </a:lnTo>
                <a:cubicBezTo>
                  <a:pt x="707850" y="2327493"/>
                  <a:pt x="788439" y="2246904"/>
                  <a:pt x="887850" y="2246904"/>
                </a:cubicBezTo>
                <a:cubicBezTo>
                  <a:pt x="974834" y="2246904"/>
                  <a:pt x="1047409" y="2308606"/>
                  <a:pt x="1064193" y="2390628"/>
                </a:cubicBezTo>
                <a:lnTo>
                  <a:pt x="1066801" y="2416498"/>
                </a:lnTo>
                <a:lnTo>
                  <a:pt x="1066801" y="1457325"/>
                </a:lnTo>
                <a:cubicBezTo>
                  <a:pt x="1066801" y="1357374"/>
                  <a:pt x="1147826" y="1276350"/>
                  <a:pt x="1247776" y="1276350"/>
                </a:cubicBezTo>
                <a:cubicBezTo>
                  <a:pt x="1322738" y="1276350"/>
                  <a:pt x="1387056" y="1321927"/>
                  <a:pt x="1414529" y="1386880"/>
                </a:cubicBezTo>
                <a:lnTo>
                  <a:pt x="1414713" y="1387474"/>
                </a:lnTo>
                <a:lnTo>
                  <a:pt x="1414808" y="1387615"/>
                </a:lnTo>
                <a:cubicBezTo>
                  <a:pt x="1423916" y="1409148"/>
                  <a:pt x="1428953" y="1432825"/>
                  <a:pt x="1428953" y="1457678"/>
                </a:cubicBezTo>
                <a:lnTo>
                  <a:pt x="1428953" y="1706061"/>
                </a:lnTo>
                <a:lnTo>
                  <a:pt x="1428751" y="1708065"/>
                </a:lnTo>
                <a:lnTo>
                  <a:pt x="1428751" y="2186419"/>
                </a:lnTo>
                <a:lnTo>
                  <a:pt x="1428953" y="2188423"/>
                </a:lnTo>
                <a:lnTo>
                  <a:pt x="1428953" y="2344473"/>
                </a:lnTo>
                <a:lnTo>
                  <a:pt x="1430056" y="2343631"/>
                </a:lnTo>
                <a:lnTo>
                  <a:pt x="1430056" y="1939123"/>
                </a:lnTo>
                <a:cubicBezTo>
                  <a:pt x="1430056" y="1839712"/>
                  <a:pt x="1510645" y="1759123"/>
                  <a:pt x="1610056" y="1759123"/>
                </a:cubicBezTo>
                <a:cubicBezTo>
                  <a:pt x="1709467" y="1759123"/>
                  <a:pt x="1790056" y="1839712"/>
                  <a:pt x="1790056" y="1939123"/>
                </a:cubicBezTo>
                <a:lnTo>
                  <a:pt x="1790056" y="2094491"/>
                </a:lnTo>
                <a:lnTo>
                  <a:pt x="1791159" y="2093833"/>
                </a:lnTo>
                <a:lnTo>
                  <a:pt x="1791159" y="452552"/>
                </a:lnTo>
                <a:cubicBezTo>
                  <a:pt x="1791159" y="353142"/>
                  <a:pt x="1871748" y="272552"/>
                  <a:pt x="1971159" y="272552"/>
                </a:cubicBezTo>
                <a:cubicBezTo>
                  <a:pt x="2070570" y="272552"/>
                  <a:pt x="2151159" y="353142"/>
                  <a:pt x="2151159" y="452552"/>
                </a:cubicBezTo>
                <a:lnTo>
                  <a:pt x="2151159" y="1123074"/>
                </a:lnTo>
                <a:lnTo>
                  <a:pt x="2152262" y="1123074"/>
                </a:lnTo>
                <a:lnTo>
                  <a:pt x="2152262" y="1051851"/>
                </a:lnTo>
                <a:cubicBezTo>
                  <a:pt x="2152262" y="952438"/>
                  <a:pt x="2232851" y="871849"/>
                  <a:pt x="2332262" y="871849"/>
                </a:cubicBezTo>
                <a:cubicBezTo>
                  <a:pt x="2431673" y="871849"/>
                  <a:pt x="2512262" y="952438"/>
                  <a:pt x="2512262" y="1051851"/>
                </a:cubicBezTo>
                <a:lnTo>
                  <a:pt x="2512262" y="1786643"/>
                </a:lnTo>
                <a:lnTo>
                  <a:pt x="2524128" y="1783969"/>
                </a:lnTo>
                <a:lnTo>
                  <a:pt x="2524128" y="1685924"/>
                </a:lnTo>
                <a:cubicBezTo>
                  <a:pt x="2524128" y="1585975"/>
                  <a:pt x="2605153" y="1504950"/>
                  <a:pt x="2705103" y="1504950"/>
                </a:cubicBezTo>
                <a:cubicBezTo>
                  <a:pt x="2805053" y="1504950"/>
                  <a:pt x="2886078" y="1585975"/>
                  <a:pt x="2886078" y="1685924"/>
                </a:cubicBezTo>
                <a:lnTo>
                  <a:pt x="2886078" y="1708380"/>
                </a:lnTo>
                <a:lnTo>
                  <a:pt x="2902190" y="1706366"/>
                </a:lnTo>
                <a:lnTo>
                  <a:pt x="2902190" y="788060"/>
                </a:lnTo>
                <a:cubicBezTo>
                  <a:pt x="2902190" y="688649"/>
                  <a:pt x="2982779" y="608060"/>
                  <a:pt x="3082188" y="608060"/>
                </a:cubicBezTo>
                <a:cubicBezTo>
                  <a:pt x="3181600" y="608060"/>
                  <a:pt x="3262188" y="688649"/>
                  <a:pt x="3262188" y="788060"/>
                </a:cubicBezTo>
                <a:lnTo>
                  <a:pt x="3262188" y="1123074"/>
                </a:lnTo>
                <a:lnTo>
                  <a:pt x="3272303" y="1123074"/>
                </a:lnTo>
                <a:lnTo>
                  <a:pt x="3279744" y="1086219"/>
                </a:lnTo>
                <a:cubicBezTo>
                  <a:pt x="3307069" y="1021615"/>
                  <a:pt x="3371041" y="976284"/>
                  <a:pt x="3445598" y="976284"/>
                </a:cubicBezTo>
                <a:cubicBezTo>
                  <a:pt x="3520157" y="976284"/>
                  <a:pt x="3584127" y="1021615"/>
                  <a:pt x="3611453" y="1086219"/>
                </a:cubicBezTo>
                <a:lnTo>
                  <a:pt x="3618893" y="1123074"/>
                </a:lnTo>
                <a:lnTo>
                  <a:pt x="3629008" y="1123074"/>
                </a:lnTo>
                <a:lnTo>
                  <a:pt x="3629008" y="932835"/>
                </a:lnTo>
                <a:cubicBezTo>
                  <a:pt x="3629008" y="833424"/>
                  <a:pt x="3709596" y="752835"/>
                  <a:pt x="3809008" y="752835"/>
                </a:cubicBezTo>
                <a:cubicBezTo>
                  <a:pt x="3908418" y="752835"/>
                  <a:pt x="3989008" y="833424"/>
                  <a:pt x="3989008" y="932835"/>
                </a:cubicBezTo>
                <a:lnTo>
                  <a:pt x="3989008" y="959263"/>
                </a:lnTo>
                <a:lnTo>
                  <a:pt x="3992418" y="958575"/>
                </a:lnTo>
                <a:lnTo>
                  <a:pt x="3992418" y="229104"/>
                </a:lnTo>
                <a:cubicBezTo>
                  <a:pt x="3992418" y="129694"/>
                  <a:pt x="4073006" y="49104"/>
                  <a:pt x="4172418" y="49104"/>
                </a:cubicBezTo>
                <a:close/>
                <a:moveTo>
                  <a:pt x="3082188" y="0"/>
                </a:moveTo>
                <a:cubicBezTo>
                  <a:pt x="3181600" y="0"/>
                  <a:pt x="3262188" y="80590"/>
                  <a:pt x="3262188" y="180000"/>
                </a:cubicBezTo>
                <a:lnTo>
                  <a:pt x="3262188" y="332390"/>
                </a:lnTo>
                <a:cubicBezTo>
                  <a:pt x="3262188" y="431802"/>
                  <a:pt x="3181600" y="512390"/>
                  <a:pt x="3082188" y="512390"/>
                </a:cubicBezTo>
                <a:cubicBezTo>
                  <a:pt x="2982779" y="512390"/>
                  <a:pt x="2902190" y="431802"/>
                  <a:pt x="2902190" y="332390"/>
                </a:cubicBezTo>
                <a:lnTo>
                  <a:pt x="2902190" y="180000"/>
                </a:lnTo>
                <a:cubicBezTo>
                  <a:pt x="2902190" y="80590"/>
                  <a:pt x="2982779" y="0"/>
                  <a:pt x="3082188"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6155268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31" y="332486"/>
            <a:ext cx="11573197"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1946786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31" y="123478"/>
            <a:ext cx="11573197"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p:nvSpPr>
        <p:spPr>
          <a:xfrm>
            <a:off x="354013" y="1131592"/>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solidFill>
                <a:prstClr val="white"/>
              </a:solidFill>
            </a:endParaRPr>
          </a:p>
        </p:txBody>
      </p:sp>
      <p:sp>
        <p:nvSpPr>
          <p:cNvPr id="4" name="Rounded Rectangle 3"/>
          <p:cNvSpPr/>
          <p:nvPr/>
        </p:nvSpPr>
        <p:spPr>
          <a:xfrm>
            <a:off x="531935"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solidFill>
                <a:prstClr val="white"/>
              </a:solidFill>
            </a:endParaRPr>
          </a:p>
        </p:txBody>
      </p:sp>
      <p:sp>
        <p:nvSpPr>
          <p:cNvPr id="5" name="Half Frame 4"/>
          <p:cNvSpPr/>
          <p:nvPr/>
        </p:nvSpPr>
        <p:spPr>
          <a:xfrm rot="5400000">
            <a:off x="3057180" y="1276655"/>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solidFill>
                <a:prstClr val="black">
                  <a:lumMod val="85000"/>
                  <a:lumOff val="15000"/>
                </a:prstClr>
              </a:solidFill>
            </a:endParaRPr>
          </a:p>
        </p:txBody>
      </p:sp>
      <p:sp>
        <p:nvSpPr>
          <p:cNvPr id="58" name="TextBox 57">
            <a:extLst>
              <a:ext uri="{FF2B5EF4-FFF2-40B4-BE49-F238E27FC236}">
                <a16:creationId xmlns="" xmlns:a16="http://schemas.microsoft.com/office/drawing/2014/main" id="{5644E8BB-F13A-4AE0-889E-633DE4143787}"/>
              </a:ext>
            </a:extLst>
          </p:cNvPr>
          <p:cNvSpPr txBox="1"/>
          <p:nvPr/>
        </p:nvSpPr>
        <p:spPr>
          <a:xfrm>
            <a:off x="711704" y="1691075"/>
            <a:ext cx="2232248" cy="415498"/>
          </a:xfrm>
          <a:prstGeom prst="rect">
            <a:avLst/>
          </a:prstGeom>
          <a:noFill/>
        </p:spPr>
        <p:txBody>
          <a:bodyPr wrap="square" rtlCol="0" anchor="ctr">
            <a:spAutoFit/>
          </a:bodyPr>
          <a:lstStyle/>
          <a:p>
            <a:r>
              <a:rPr lang="en-US" altLang="ko-KR" sz="1050" b="1" dirty="0">
                <a:solidFill>
                  <a:prstClr val="white"/>
                </a:solidFill>
                <a:cs typeface="Arial" pitchFamily="34" charset="0"/>
              </a:rPr>
              <a:t>You can Resize without losing quality</a:t>
            </a:r>
            <a:endParaRPr lang="ko-KR" altLang="en-US" sz="1050" b="1" dirty="0">
              <a:solidFill>
                <a:prstClr val="white"/>
              </a:solidFill>
              <a:cs typeface="Arial" pitchFamily="34" charset="0"/>
            </a:endParaRPr>
          </a:p>
        </p:txBody>
      </p:sp>
      <p:sp>
        <p:nvSpPr>
          <p:cNvPr id="59" name="TextBox 58">
            <a:extLst>
              <a:ext uri="{FF2B5EF4-FFF2-40B4-BE49-F238E27FC236}">
                <a16:creationId xmlns="" xmlns:a16="http://schemas.microsoft.com/office/drawing/2014/main" id="{F2CE2B8B-ED32-491A-95B2-D28904BC432C}"/>
              </a:ext>
            </a:extLst>
          </p:cNvPr>
          <p:cNvSpPr txBox="1"/>
          <p:nvPr/>
        </p:nvSpPr>
        <p:spPr>
          <a:xfrm>
            <a:off x="711704" y="2289048"/>
            <a:ext cx="2232248" cy="415498"/>
          </a:xfrm>
          <a:prstGeom prst="rect">
            <a:avLst/>
          </a:prstGeom>
          <a:noFill/>
        </p:spPr>
        <p:txBody>
          <a:bodyPr wrap="square" rtlCol="0" anchor="ctr">
            <a:spAutoFit/>
          </a:bodyPr>
          <a:lstStyle/>
          <a:p>
            <a:r>
              <a:rPr lang="en-US" altLang="ko-KR" sz="1050" b="1" dirty="0">
                <a:solidFill>
                  <a:prstClr val="white"/>
                </a:solidFill>
                <a:cs typeface="Arial" pitchFamily="34" charset="0"/>
              </a:rPr>
              <a:t>You can Change Fill Color &amp;</a:t>
            </a:r>
          </a:p>
          <a:p>
            <a:r>
              <a:rPr lang="en-US" altLang="ko-KR" sz="1050" b="1" dirty="0">
                <a:solidFill>
                  <a:prstClr val="white"/>
                </a:solidFill>
                <a:cs typeface="Arial" pitchFamily="34" charset="0"/>
              </a:rPr>
              <a:t>Line Color</a:t>
            </a:r>
            <a:endParaRPr lang="ko-KR" altLang="en-US" sz="1050" b="1" dirty="0">
              <a:solidFill>
                <a:prstClr val="white"/>
              </a:solidFill>
              <a:cs typeface="Arial" pitchFamily="34" charset="0"/>
            </a:endParaRPr>
          </a:p>
        </p:txBody>
      </p:sp>
      <p:sp>
        <p:nvSpPr>
          <p:cNvPr id="60" name="TextBox 59">
            <a:extLst>
              <a:ext uri="{FF2B5EF4-FFF2-40B4-BE49-F238E27FC236}">
                <a16:creationId xmlns="" xmlns:a16="http://schemas.microsoft.com/office/drawing/2014/main" id="{962A52DF-2523-4479-BFA3-B5ACE9887E1C}"/>
              </a:ext>
            </a:extLst>
          </p:cNvPr>
          <p:cNvSpPr txBox="1"/>
          <p:nvPr/>
        </p:nvSpPr>
        <p:spPr>
          <a:xfrm>
            <a:off x="721229" y="5835368"/>
            <a:ext cx="2232000" cy="253916"/>
          </a:xfrm>
          <a:prstGeom prst="rect">
            <a:avLst/>
          </a:prstGeom>
          <a:noFill/>
        </p:spPr>
        <p:txBody>
          <a:bodyPr wrap="square" rtlCol="0" anchor="ctr">
            <a:spAutoFit/>
          </a:bodyPr>
          <a:lstStyle/>
          <a:p>
            <a:r>
              <a:rPr lang="en-US" altLang="ko-KR" sz="1050" dirty="0">
                <a:solidFill>
                  <a:prstClr val="white"/>
                </a:solidFill>
                <a:cs typeface="Arial" pitchFamily="34" charset="0"/>
              </a:rPr>
              <a:t>www.allppt.com</a:t>
            </a:r>
            <a:endParaRPr lang="ko-KR" altLang="en-US" sz="1050" dirty="0">
              <a:solidFill>
                <a:prstClr val="white"/>
              </a:solidFill>
              <a:cs typeface="Arial" pitchFamily="34" charset="0"/>
            </a:endParaRPr>
          </a:p>
        </p:txBody>
      </p:sp>
      <p:sp>
        <p:nvSpPr>
          <p:cNvPr id="61" name="TextBox 60">
            <a:extLst>
              <a:ext uri="{FF2B5EF4-FFF2-40B4-BE49-F238E27FC236}">
                <a16:creationId xmlns="" xmlns:a16="http://schemas.microsoft.com/office/drawing/2014/main" id="{BAAC314F-E96A-4408-95DE-A70E9ED054AF}"/>
              </a:ext>
            </a:extLst>
          </p:cNvPr>
          <p:cNvSpPr txBox="1"/>
          <p:nvPr/>
        </p:nvSpPr>
        <p:spPr>
          <a:xfrm>
            <a:off x="721229" y="4773491"/>
            <a:ext cx="2717296" cy="738664"/>
          </a:xfrm>
          <a:prstGeom prst="rect">
            <a:avLst/>
          </a:prstGeom>
          <a:noFill/>
        </p:spPr>
        <p:txBody>
          <a:bodyPr wrap="square" rtlCol="0" anchor="ctr">
            <a:spAutoFit/>
          </a:bodyPr>
          <a:lstStyle/>
          <a:p>
            <a:r>
              <a:rPr lang="en-US" altLang="ko-KR" sz="2100" b="1" dirty="0">
                <a:solidFill>
                  <a:prstClr val="white"/>
                </a:solidFill>
                <a:cs typeface="Arial" pitchFamily="34" charset="0"/>
              </a:rPr>
              <a:t>FREE </a:t>
            </a:r>
          </a:p>
          <a:p>
            <a:r>
              <a:rPr lang="en-US" altLang="ko-KR" sz="2100" b="1" dirty="0">
                <a:solidFill>
                  <a:prstClr val="white"/>
                </a:solidFill>
                <a:cs typeface="Arial" pitchFamily="34" charset="0"/>
              </a:rPr>
              <a:t>PPT TEMPLATES</a:t>
            </a:r>
          </a:p>
        </p:txBody>
      </p:sp>
    </p:spTree>
    <p:extLst>
      <p:ext uri="{BB962C8B-B14F-4D97-AF65-F5344CB8AC3E}">
        <p14:creationId xmlns:p14="http://schemas.microsoft.com/office/powerpoint/2010/main" val="13167179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4_캡션 있는 콘텐츠">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DAF4C67A-16CF-4A87-952C-7DC81D7DC0EA}"/>
              </a:ext>
            </a:extLst>
          </p:cNvPr>
          <p:cNvSpPr>
            <a:spLocks noGrp="1"/>
          </p:cNvSpPr>
          <p:nvPr>
            <p:ph type="pic" idx="16" hasCustomPrompt="1"/>
          </p:nvPr>
        </p:nvSpPr>
        <p:spPr>
          <a:xfrm>
            <a:off x="0" y="0"/>
            <a:ext cx="12192000" cy="6858000"/>
          </a:xfrm>
          <a:prstGeom prst="rect">
            <a:avLst/>
          </a:prstGeom>
          <a:solidFill>
            <a:schemeClr val="bg1">
              <a:lumMod val="95000"/>
            </a:schemeClr>
          </a:solidFill>
        </p:spPr>
        <p:txBody>
          <a:bodyPr anchor="ctr"/>
          <a:lstStyle>
            <a:lvl1pPr marL="0" indent="0" algn="ctr">
              <a:buNone/>
              <a:defRPr sz="900">
                <a:latin typeface="Arial" pitchFamily="34" charset="0"/>
                <a:cs typeface="Arial"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2663988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48_Images &amp; Contents Layout">
    <p:spTree>
      <p:nvGrpSpPr>
        <p:cNvPr id="1" name=""/>
        <p:cNvGrpSpPr/>
        <p:nvPr/>
      </p:nvGrpSpPr>
      <p:grpSpPr>
        <a:xfrm>
          <a:off x="0" y="0"/>
          <a:ext cx="0" cy="0"/>
          <a:chOff x="0" y="0"/>
          <a:chExt cx="0" cy="0"/>
        </a:xfrm>
      </p:grpSpPr>
      <p:sp>
        <p:nvSpPr>
          <p:cNvPr id="8" name="직사각형 7">
            <a:extLst>
              <a:ext uri="{FF2B5EF4-FFF2-40B4-BE49-F238E27FC236}">
                <a16:creationId xmlns="" xmlns:a16="http://schemas.microsoft.com/office/drawing/2014/main" id="{31D701F7-6536-4EA0-BC87-9BB13963D926}"/>
              </a:ext>
            </a:extLst>
          </p:cNvPr>
          <p:cNvSpPr/>
          <p:nvPr/>
        </p:nvSpPr>
        <p:spPr>
          <a:xfrm>
            <a:off x="3" y="2362200"/>
            <a:ext cx="12191999" cy="213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7" name="그림 개체 틀 6">
            <a:extLst>
              <a:ext uri="{FF2B5EF4-FFF2-40B4-BE49-F238E27FC236}">
                <a16:creationId xmlns="" xmlns:a16="http://schemas.microsoft.com/office/drawing/2014/main" id="{F0F9403A-8AFF-4B2B-B648-FF5CBFC9A8B3}"/>
              </a:ext>
            </a:extLst>
          </p:cNvPr>
          <p:cNvSpPr>
            <a:spLocks noGrp="1"/>
          </p:cNvSpPr>
          <p:nvPr>
            <p:ph type="pic" sz="quarter" idx="65" hasCustomPrompt="1"/>
          </p:nvPr>
        </p:nvSpPr>
        <p:spPr>
          <a:xfrm>
            <a:off x="5534031" y="4"/>
            <a:ext cx="6657973" cy="6857999"/>
          </a:xfrm>
          <a:custGeom>
            <a:avLst/>
            <a:gdLst>
              <a:gd name="connsiteX0" fmla="*/ 2362199 w 6657973"/>
              <a:gd name="connsiteY0" fmla="*/ 0 h 6857999"/>
              <a:gd name="connsiteX1" fmla="*/ 6657973 w 6657973"/>
              <a:gd name="connsiteY1" fmla="*/ 0 h 6857999"/>
              <a:gd name="connsiteX2" fmla="*/ 6657973 w 6657973"/>
              <a:gd name="connsiteY2" fmla="*/ 3630706 h 6857999"/>
              <a:gd name="connsiteX3" fmla="*/ 6657972 w 6657973"/>
              <a:gd name="connsiteY3" fmla="*/ 6857999 h 6857999"/>
              <a:gd name="connsiteX4" fmla="*/ 2362198 w 6657973"/>
              <a:gd name="connsiteY4" fmla="*/ 6857999 h 6857999"/>
              <a:gd name="connsiteX5" fmla="*/ 2362198 w 6657973"/>
              <a:gd name="connsiteY5" fmla="*/ 6857999 h 6857999"/>
              <a:gd name="connsiteX6" fmla="*/ 0 w 6657973"/>
              <a:gd name="connsiteY6" fmla="*/ 34385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7973" h="6857999">
                <a:moveTo>
                  <a:pt x="2362199" y="0"/>
                </a:moveTo>
                <a:lnTo>
                  <a:pt x="6657973" y="0"/>
                </a:lnTo>
                <a:lnTo>
                  <a:pt x="6657973" y="3630706"/>
                </a:lnTo>
                <a:lnTo>
                  <a:pt x="6657972" y="6857999"/>
                </a:lnTo>
                <a:lnTo>
                  <a:pt x="2362198" y="6857999"/>
                </a:lnTo>
                <a:lnTo>
                  <a:pt x="2362198" y="6857999"/>
                </a:lnTo>
                <a:lnTo>
                  <a:pt x="0" y="3438532"/>
                </a:lnTo>
                <a:close/>
              </a:path>
            </a:pathLst>
          </a:custGeom>
          <a:solidFill>
            <a:schemeClr val="bg1">
              <a:lumMod val="95000"/>
            </a:schemeClr>
          </a:solidFill>
          <a:ln w="25400">
            <a:noFill/>
          </a:ln>
          <a:effectLst/>
        </p:spPr>
        <p:txBody>
          <a:bodyPr wrap="square" anchor="ctr">
            <a:noAutofit/>
          </a:bodyPr>
          <a:lstStyle>
            <a:lvl1pPr marL="0" indent="0" algn="ctr">
              <a:buFontTx/>
              <a:buNone/>
              <a:defRPr sz="9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588394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12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ver slide layout">
    <p:bg>
      <p:bgPr>
        <a:gradFill>
          <a:gsLst>
            <a:gs pos="0">
              <a:schemeClr val="accent2">
                <a:lumMod val="20000"/>
                <a:lumOff val="80000"/>
              </a:schemeClr>
            </a:gs>
            <a:gs pos="40000">
              <a:schemeClr val="accent2"/>
            </a:gs>
            <a:gs pos="70000">
              <a:schemeClr val="accent2">
                <a:lumMod val="60000"/>
                <a:lumOff val="40000"/>
              </a:schemeClr>
            </a:gs>
            <a:gs pos="100000">
              <a:schemeClr val="accent2">
                <a:lumMod val="20000"/>
                <a:lumOff val="80000"/>
              </a:schemeClr>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47961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08153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Cover slide layout">
    <p:bg>
      <p:bgPr>
        <a:gradFill>
          <a:gsLst>
            <a:gs pos="0">
              <a:schemeClr val="accent2">
                <a:lumMod val="20000"/>
                <a:lumOff val="80000"/>
              </a:schemeClr>
            </a:gs>
            <a:gs pos="40000">
              <a:schemeClr val="accent2"/>
            </a:gs>
            <a:gs pos="70000">
              <a:schemeClr val="accent2">
                <a:lumMod val="60000"/>
                <a:lumOff val="40000"/>
              </a:schemeClr>
            </a:gs>
            <a:gs pos="100000">
              <a:schemeClr val="accent2">
                <a:lumMod val="20000"/>
                <a:lumOff val="80000"/>
              </a:schemeClr>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6201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endParaRPr lang="zh-TW"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TW" alt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A5D4F78-22D4-4978-99A0-85F5051D9CBF}" type="slidenum">
              <a:rPr lang="zh-TW" altLang="en-US" smtClean="0">
                <a:solidFill>
                  <a:prstClr val="black">
                    <a:tint val="75000"/>
                  </a:prstClr>
                </a:solidFill>
              </a:rPr>
              <a:pPr/>
              <a:t>‹#›</a:t>
            </a:fld>
            <a:endParaRPr lang="zh-TW" altLang="en-US">
              <a:solidFill>
                <a:prstClr val="black">
                  <a:tint val="75000"/>
                </a:prstClr>
              </a:solidFill>
            </a:endParaRPr>
          </a:p>
        </p:txBody>
      </p:sp>
      <p:pic>
        <p:nvPicPr>
          <p:cNvPr id="7" name="圖片 6"/>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a:ext>
            </a:extLst>
          </a:blip>
          <a:srcRect r="-295"/>
          <a:stretch/>
        </p:blipFill>
        <p:spPr>
          <a:xfrm>
            <a:off x="0" y="51010"/>
            <a:ext cx="12312648" cy="2447521"/>
          </a:xfrm>
          <a:prstGeom prst="rect">
            <a:avLst/>
          </a:prstGeom>
        </p:spPr>
      </p:pic>
      <p:pic>
        <p:nvPicPr>
          <p:cNvPr id="8" name="图片 1"/>
          <p:cNvPicPr>
            <a:picLocks noChangeAspect="1"/>
          </p:cNvPicPr>
          <p:nvPr userDrawn="1"/>
        </p:nvPicPr>
        <p:blipFill rotWithShape="1">
          <a:blip r:embed="rId4" cstate="email">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14048" y="1565349"/>
            <a:ext cx="12298600" cy="1866358"/>
          </a:xfrm>
          <a:prstGeom prst="rect">
            <a:avLst/>
          </a:prstGeom>
        </p:spPr>
      </p:pic>
    </p:spTree>
    <p:extLst>
      <p:ext uri="{BB962C8B-B14F-4D97-AF65-F5344CB8AC3E}">
        <p14:creationId xmlns:p14="http://schemas.microsoft.com/office/powerpoint/2010/main" val="131913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9"/>
            <a:ext cx="10515600" cy="1325563"/>
          </a:xfrm>
          <a:prstGeom prst="rect">
            <a:avLst/>
          </a:prstGeo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a:xfrm>
            <a:off x="838200" y="6356354"/>
            <a:ext cx="2743200" cy="365125"/>
          </a:xfrm>
          <a:prstGeom prst="rect">
            <a:avLst/>
          </a:prstGeom>
        </p:spPr>
        <p:txBody>
          <a:bodyPr/>
          <a:lstStyle/>
          <a:p>
            <a:endParaRPr lang="zh-TW" altLang="en-US">
              <a:solidFill>
                <a:prstClr val="black"/>
              </a:solidFill>
            </a:endParaRPr>
          </a:p>
        </p:txBody>
      </p:sp>
      <p:sp>
        <p:nvSpPr>
          <p:cNvPr id="6" name="Footer Placeholder 5"/>
          <p:cNvSpPr>
            <a:spLocks noGrp="1"/>
          </p:cNvSpPr>
          <p:nvPr>
            <p:ph type="ftr" sz="quarter" idx="11"/>
          </p:nvPr>
        </p:nvSpPr>
        <p:spPr>
          <a:xfrm>
            <a:off x="4038600" y="6356354"/>
            <a:ext cx="4114800" cy="365125"/>
          </a:xfrm>
          <a:prstGeom prst="rect">
            <a:avLst/>
          </a:prstGeom>
        </p:spPr>
        <p:txBody>
          <a:bodyPr/>
          <a:lstStyle/>
          <a:p>
            <a:endParaRPr lang="zh-TW" altLang="en-US">
              <a:solidFill>
                <a:prstClr val="black"/>
              </a:solidFill>
            </a:endParaRPr>
          </a:p>
        </p:txBody>
      </p:sp>
      <p:sp>
        <p:nvSpPr>
          <p:cNvPr id="7" name="Slide Number Placeholder 6"/>
          <p:cNvSpPr>
            <a:spLocks noGrp="1"/>
          </p:cNvSpPr>
          <p:nvPr>
            <p:ph type="sldNum" sz="quarter" idx="12"/>
          </p:nvPr>
        </p:nvSpPr>
        <p:spPr/>
        <p:txBody>
          <a:bodyPr/>
          <a:lstStyle/>
          <a:p>
            <a:fld id="{27141223-911B-451E-BDDA-F67291BE2F88}"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4498039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grpSp>
        <p:nvGrpSpPr>
          <p:cNvPr id="7" name="组合 73"/>
          <p:cNvGrpSpPr/>
          <p:nvPr userDrawn="1"/>
        </p:nvGrpSpPr>
        <p:grpSpPr>
          <a:xfrm>
            <a:off x="3" y="171387"/>
            <a:ext cx="1139748" cy="310962"/>
            <a:chOff x="-14514" y="457622"/>
            <a:chExt cx="1519466" cy="552821"/>
          </a:xfrm>
        </p:grpSpPr>
        <p:sp>
          <p:nvSpPr>
            <p:cNvPr id="8" name="矩形 7"/>
            <p:cNvSpPr/>
            <p:nvPr userDrawn="1"/>
          </p:nvSpPr>
          <p:spPr>
            <a:xfrm>
              <a:off x="-14514" y="457622"/>
              <a:ext cx="1054327" cy="552449"/>
            </a:xfrm>
            <a:prstGeom prst="rect">
              <a:avLst/>
            </a:prstGeom>
            <a:solidFill>
              <a:schemeClr val="bg1">
                <a:lumMod val="50000"/>
              </a:schemeClr>
            </a:soli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760">
                <a:solidFill>
                  <a:prstClr val="white">
                    <a:lumMod val="65000"/>
                  </a:prstClr>
                </a:solidFill>
                <a:cs typeface="+mn-ea"/>
                <a:sym typeface="+mn-lt"/>
              </a:endParaRPr>
            </a:p>
          </p:txBody>
        </p:sp>
        <p:sp>
          <p:nvSpPr>
            <p:cNvPr id="9" name="五边形 75"/>
            <p:cNvSpPr/>
            <p:nvPr userDrawn="1"/>
          </p:nvSpPr>
          <p:spPr>
            <a:xfrm>
              <a:off x="1100139" y="457994"/>
              <a:ext cx="404813" cy="552449"/>
            </a:xfrm>
            <a:prstGeom prst="homePlate">
              <a:avLst/>
            </a:prstGeom>
            <a:solidFill>
              <a:srgbClr val="FFC000"/>
            </a:soli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760">
                <a:solidFill>
                  <a:prstClr val="white"/>
                </a:solidFill>
                <a:cs typeface="+mn-ea"/>
                <a:sym typeface="+mn-lt"/>
              </a:endParaRPr>
            </a:p>
          </p:txBody>
        </p:sp>
      </p:grpSp>
    </p:spTree>
    <p:extLst>
      <p:ext uri="{BB962C8B-B14F-4D97-AF65-F5344CB8AC3E}">
        <p14:creationId xmlns:p14="http://schemas.microsoft.com/office/powerpoint/2010/main" val="98394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zh-TW"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TW"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A5D4F78-22D4-4978-99A0-85F5051D9CB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090479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zh-TW"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TW"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A5D4F78-22D4-4978-99A0-85F5051D9CB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8050794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839789"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172201"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zh-TW"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TW"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A5D4F78-22D4-4978-99A0-85F5051D9CB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8424027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zh-TW"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TW"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A5D4F78-22D4-4978-99A0-85F5051D9CB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3196538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TW"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TW"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A5D4F78-22D4-4978-99A0-85F5051D9CBF}" type="slidenum">
              <a:rPr lang="zh-TW" altLang="en-US" smtClean="0">
                <a:solidFill>
                  <a:prstClr val="black">
                    <a:tint val="75000"/>
                  </a:prstClr>
                </a:solidFill>
              </a:rPr>
              <a:pPr/>
              <a:t>‹#›</a:t>
            </a:fld>
            <a:endParaRPr lang="zh-TW" altLang="en-US">
              <a:solidFill>
                <a:prstClr val="black">
                  <a:tint val="75000"/>
                </a:prstClr>
              </a:solidFill>
            </a:endParaRPr>
          </a:p>
        </p:txBody>
      </p:sp>
      <p:grpSp>
        <p:nvGrpSpPr>
          <p:cNvPr id="5" name="组合 73"/>
          <p:cNvGrpSpPr/>
          <p:nvPr userDrawn="1"/>
        </p:nvGrpSpPr>
        <p:grpSpPr>
          <a:xfrm>
            <a:off x="3" y="171387"/>
            <a:ext cx="1139748" cy="310962"/>
            <a:chOff x="-14514" y="457622"/>
            <a:chExt cx="1519466" cy="552821"/>
          </a:xfrm>
        </p:grpSpPr>
        <p:sp>
          <p:nvSpPr>
            <p:cNvPr id="6" name="矩形 5"/>
            <p:cNvSpPr/>
            <p:nvPr userDrawn="1"/>
          </p:nvSpPr>
          <p:spPr>
            <a:xfrm>
              <a:off x="-14514" y="457622"/>
              <a:ext cx="1054327" cy="552449"/>
            </a:xfrm>
            <a:prstGeom prst="rect">
              <a:avLst/>
            </a:prstGeom>
            <a:solidFill>
              <a:schemeClr val="bg1">
                <a:lumMod val="50000"/>
              </a:schemeClr>
            </a:soli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760">
                <a:solidFill>
                  <a:prstClr val="white">
                    <a:lumMod val="65000"/>
                  </a:prstClr>
                </a:solidFill>
                <a:cs typeface="+mn-ea"/>
                <a:sym typeface="+mn-lt"/>
              </a:endParaRPr>
            </a:p>
          </p:txBody>
        </p:sp>
        <p:sp>
          <p:nvSpPr>
            <p:cNvPr id="7" name="五边形 75"/>
            <p:cNvSpPr/>
            <p:nvPr userDrawn="1"/>
          </p:nvSpPr>
          <p:spPr>
            <a:xfrm>
              <a:off x="1100139" y="457994"/>
              <a:ext cx="404813" cy="552449"/>
            </a:xfrm>
            <a:prstGeom prst="homePlate">
              <a:avLst/>
            </a:prstGeom>
            <a:solidFill>
              <a:srgbClr val="FFC000"/>
            </a:soli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760">
                <a:solidFill>
                  <a:prstClr val="white"/>
                </a:solidFill>
                <a:cs typeface="+mn-ea"/>
                <a:sym typeface="+mn-lt"/>
              </a:endParaRPr>
            </a:p>
          </p:txBody>
        </p:sp>
      </p:grpSp>
      <p:sp>
        <p:nvSpPr>
          <p:cNvPr id="8" name="標題 1"/>
          <p:cNvSpPr txBox="1">
            <a:spLocks/>
          </p:cNvSpPr>
          <p:nvPr userDrawn="1"/>
        </p:nvSpPr>
        <p:spPr>
          <a:xfrm>
            <a:off x="1236209" y="103182"/>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zh-TW" altLang="en-US" sz="3800" b="1" dirty="0">
              <a:solidFill>
                <a:srgbClr val="C0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1160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zh-TW"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TW"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A5D4F78-22D4-4978-99A0-85F5051D9CB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8683358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zh-TW"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TW"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A5D4F78-22D4-4978-99A0-85F5051D9CB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9944999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TW"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A5D4F78-22D4-4978-99A0-85F5051D9CB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94845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TW"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A5D4F78-22D4-4978-99A0-85F5051D9CB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57707347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a:prstGeom prst="rect">
            <a:avLst/>
          </a:prstGeo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9789" y="2505075"/>
            <a:ext cx="5157787" cy="368458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2"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2" y="2505075"/>
            <a:ext cx="5183188" cy="368458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a:xfrm>
            <a:off x="838200" y="6356354"/>
            <a:ext cx="2743200" cy="365125"/>
          </a:xfrm>
          <a:prstGeom prst="rect">
            <a:avLst/>
          </a:prstGeom>
        </p:spPr>
        <p:txBody>
          <a:bodyPr/>
          <a:lstStyle/>
          <a:p>
            <a:endParaRPr lang="zh-TW" altLang="en-US">
              <a:solidFill>
                <a:prstClr val="black"/>
              </a:solidFill>
            </a:endParaRPr>
          </a:p>
        </p:txBody>
      </p:sp>
      <p:sp>
        <p:nvSpPr>
          <p:cNvPr id="8" name="Footer Placeholder 7"/>
          <p:cNvSpPr>
            <a:spLocks noGrp="1"/>
          </p:cNvSpPr>
          <p:nvPr>
            <p:ph type="ftr" sz="quarter" idx="11"/>
          </p:nvPr>
        </p:nvSpPr>
        <p:spPr>
          <a:xfrm>
            <a:off x="4038600" y="6356354"/>
            <a:ext cx="4114800" cy="365125"/>
          </a:xfrm>
          <a:prstGeom prst="rect">
            <a:avLst/>
          </a:prstGeom>
        </p:spPr>
        <p:txBody>
          <a:bodyPr/>
          <a:lstStyle/>
          <a:p>
            <a:endParaRPr lang="zh-TW" altLang="en-US">
              <a:solidFill>
                <a:prstClr val="black"/>
              </a:solidFill>
            </a:endParaRPr>
          </a:p>
        </p:txBody>
      </p:sp>
      <p:sp>
        <p:nvSpPr>
          <p:cNvPr id="9" name="Slide Number Placeholder 8"/>
          <p:cNvSpPr>
            <a:spLocks noGrp="1"/>
          </p:cNvSpPr>
          <p:nvPr>
            <p:ph type="sldNum" sz="quarter" idx="12"/>
          </p:nvPr>
        </p:nvSpPr>
        <p:spPr/>
        <p:txBody>
          <a:bodyPr/>
          <a:lstStyle/>
          <a:p>
            <a:fld id="{27141223-911B-451E-BDDA-F67291BE2F88}"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8550911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zh-TW"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TW"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A5D4F78-22D4-4978-99A0-85F5051D9CBF}" type="slidenum">
              <a:rPr lang="zh-TW" altLang="en-US" smtClean="0">
                <a:solidFill>
                  <a:prstClr val="black">
                    <a:tint val="75000"/>
                  </a:prstClr>
                </a:solidFill>
              </a:rPr>
              <a:pPr/>
              <a:t>‹#›</a:t>
            </a:fld>
            <a:endParaRPr lang="zh-TW" altLang="en-US">
              <a:solidFill>
                <a:prstClr val="black">
                  <a:tint val="75000"/>
                </a:prstClr>
              </a:solidFill>
            </a:endParaRPr>
          </a:p>
        </p:txBody>
      </p:sp>
      <p:sp>
        <p:nvSpPr>
          <p:cNvPr id="6" name="Title 1"/>
          <p:cNvSpPr>
            <a:spLocks noGrp="1"/>
          </p:cNvSpPr>
          <p:nvPr>
            <p:ph type="title"/>
          </p:nvPr>
        </p:nvSpPr>
        <p:spPr>
          <a:xfrm>
            <a:off x="1131425" y="3"/>
            <a:ext cx="10515600" cy="1325563"/>
          </a:xfrm>
        </p:spPr>
        <p:txBody>
          <a:bodyPr>
            <a:normAutofit/>
          </a:bodyPr>
          <a:lstStyle>
            <a:lvl1pPr algn="ctr">
              <a:defRPr sz="3800" b="1">
                <a:solidFill>
                  <a:srgbClr val="C00000"/>
                </a:solidFill>
                <a:latin typeface="微軟正黑體" panose="020B0604030504040204" pitchFamily="34" charset="-120"/>
                <a:ea typeface="微軟正黑體" panose="020B0604030504040204" pitchFamily="34" charset="-120"/>
              </a:defRPr>
            </a:lvl1pPr>
          </a:lstStyle>
          <a:p>
            <a:r>
              <a:rPr lang="zh-TW" altLang="en-US" dirty="0"/>
              <a:t>按一下以編輯母片標題樣式</a:t>
            </a:r>
            <a:endParaRPr lang="en-US" dirty="0"/>
          </a:p>
        </p:txBody>
      </p:sp>
    </p:spTree>
    <p:extLst>
      <p:ext uri="{BB962C8B-B14F-4D97-AF65-F5344CB8AC3E}">
        <p14:creationId xmlns:p14="http://schemas.microsoft.com/office/powerpoint/2010/main" val="24675981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2"/>
          <p:cNvSpPr>
            <a:spLocks noGrp="1"/>
          </p:cNvSpPr>
          <p:nvPr>
            <p:ph idx="1"/>
          </p:nvPr>
        </p:nvSpPr>
        <p:spPr>
          <a:xfrm>
            <a:off x="609600" y="1600206"/>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zh-CN"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ltLang="zh-CN"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7130975B-D818-4EB7-9FEA-CC4570A9176E}" type="slidenum">
              <a:rPr lang="en-US" altLang="zh-CN">
                <a:solidFill>
                  <a:prstClr val="black">
                    <a:tint val="75000"/>
                  </a:prstClr>
                </a:solidFill>
              </a:rPr>
              <a:pPr/>
              <a:t>‹#›</a:t>
            </a:fld>
            <a:endParaRPr lang="en-US" altLang="zh-CN" dirty="0">
              <a:solidFill>
                <a:prstClr val="black">
                  <a:tint val="75000"/>
                </a:prstClr>
              </a:solidFill>
            </a:endParaRPr>
          </a:p>
        </p:txBody>
      </p:sp>
    </p:spTree>
    <p:extLst>
      <p:ext uri="{BB962C8B-B14F-4D97-AF65-F5344CB8AC3E}">
        <p14:creationId xmlns:p14="http://schemas.microsoft.com/office/powerpoint/2010/main" val="18558161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xAndObj">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1524000" y="381001"/>
            <a:ext cx="8940800" cy="563563"/>
          </a:xfrm>
        </p:spPr>
        <p:txBody>
          <a:bodyPr/>
          <a:lstStyle/>
          <a:p>
            <a:r>
              <a:rPr lang="zh-TW" altLang="en-US"/>
              <a:t>按一下以編輯母片標題樣式</a:t>
            </a:r>
          </a:p>
        </p:txBody>
      </p:sp>
      <p:sp>
        <p:nvSpPr>
          <p:cNvPr id="3" name="文字版面配置區 2"/>
          <p:cNvSpPr>
            <a:spLocks noGrp="1"/>
          </p:cNvSpPr>
          <p:nvPr>
            <p:ph type="body" sz="half" idx="1"/>
          </p:nvPr>
        </p:nvSpPr>
        <p:spPr>
          <a:xfrm>
            <a:off x="609600" y="1076325"/>
            <a:ext cx="5384800" cy="52482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97600" y="1076325"/>
            <a:ext cx="5384800" cy="52482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a:extLst>
              <a:ext uri="{FF2B5EF4-FFF2-40B4-BE49-F238E27FC236}">
                <a16:creationId xmlns:a16="http://schemas.microsoft.com/office/drawing/2014/main" xmlns="" id="{7F7CEEE2-7AF5-B1B4-5FBD-68D866D11490}"/>
              </a:ext>
            </a:extLst>
          </p:cNvPr>
          <p:cNvSpPr>
            <a:spLocks noGrp="1" noChangeArrowheads="1"/>
          </p:cNvSpPr>
          <p:nvPr>
            <p:ph type="dt" sz="half" idx="10"/>
          </p:nvPr>
        </p:nvSpPr>
        <p:spPr>
          <a:ln/>
        </p:spPr>
        <p:txBody>
          <a:bodyPr/>
          <a:lstStyle>
            <a:lvl1pPr>
              <a:defRPr/>
            </a:lvl1pPr>
          </a:lstStyle>
          <a:p>
            <a:pPr>
              <a:defRPr/>
            </a:pPr>
            <a:fld id="{AE0347DD-DB18-47ED-83D7-1599E79F4BD1}" type="datetime1">
              <a:rPr lang="zh-TW" altLang="en-US"/>
              <a:pPr>
                <a:defRPr/>
              </a:pPr>
              <a:t>2023/1/16</a:t>
            </a:fld>
            <a:endParaRPr lang="en-US" altLang="zh-TW"/>
          </a:p>
        </p:txBody>
      </p:sp>
      <p:sp>
        <p:nvSpPr>
          <p:cNvPr id="6" name="Rectangle 6">
            <a:extLst>
              <a:ext uri="{FF2B5EF4-FFF2-40B4-BE49-F238E27FC236}">
                <a16:creationId xmlns:a16="http://schemas.microsoft.com/office/drawing/2014/main" xmlns="" id="{7EB1D8E0-7E9B-399E-5F18-441C8C3DAB4E}"/>
              </a:ext>
            </a:extLst>
          </p:cNvPr>
          <p:cNvSpPr>
            <a:spLocks noGrp="1" noChangeArrowheads="1"/>
          </p:cNvSpPr>
          <p:nvPr>
            <p:ph type="sldNum" sz="quarter" idx="11"/>
          </p:nvPr>
        </p:nvSpPr>
        <p:spPr>
          <a:ln/>
        </p:spPr>
        <p:txBody>
          <a:bodyPr/>
          <a:lstStyle>
            <a:lvl1pPr>
              <a:defRPr/>
            </a:lvl1pPr>
          </a:lstStyle>
          <a:p>
            <a:fld id="{484B34AD-9465-4B4B-9C0C-9C4D5E5C628D}" type="slidenum">
              <a:rPr lang="zh-TW" altLang="en-US"/>
              <a:pPr/>
              <a:t>‹#›</a:t>
            </a:fld>
            <a:endParaRPr lang="en-US" altLang="zh-TW"/>
          </a:p>
        </p:txBody>
      </p:sp>
    </p:spTree>
    <p:extLst>
      <p:ext uri="{BB962C8B-B14F-4D97-AF65-F5344CB8AC3E}">
        <p14:creationId xmlns:p14="http://schemas.microsoft.com/office/powerpoint/2010/main" val="4231006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9"/>
            <a:ext cx="10515600" cy="1325563"/>
          </a:xfrm>
          <a:prstGeom prst="rect">
            <a:avLst/>
          </a:prstGeo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a:xfrm>
            <a:off x="838200" y="6356354"/>
            <a:ext cx="2743200" cy="365125"/>
          </a:xfrm>
          <a:prstGeom prst="rect">
            <a:avLst/>
          </a:prstGeom>
        </p:spPr>
        <p:txBody>
          <a:bodyPr/>
          <a:lstStyle/>
          <a:p>
            <a:endParaRPr lang="zh-TW" altLang="en-US">
              <a:solidFill>
                <a:prstClr val="black"/>
              </a:solidFill>
            </a:endParaRPr>
          </a:p>
        </p:txBody>
      </p:sp>
      <p:sp>
        <p:nvSpPr>
          <p:cNvPr id="4" name="Footer Placeholder 3"/>
          <p:cNvSpPr>
            <a:spLocks noGrp="1"/>
          </p:cNvSpPr>
          <p:nvPr>
            <p:ph type="ftr" sz="quarter" idx="11"/>
          </p:nvPr>
        </p:nvSpPr>
        <p:spPr>
          <a:xfrm>
            <a:off x="4038600" y="6356354"/>
            <a:ext cx="4114800" cy="365125"/>
          </a:xfrm>
          <a:prstGeom prst="rect">
            <a:avLst/>
          </a:prstGeom>
        </p:spPr>
        <p:txBody>
          <a:bodyPr/>
          <a:lstStyle/>
          <a:p>
            <a:endParaRPr lang="zh-TW" altLang="en-US">
              <a:solidFill>
                <a:prstClr val="black"/>
              </a:solidFill>
            </a:endParaRPr>
          </a:p>
        </p:txBody>
      </p:sp>
      <p:sp>
        <p:nvSpPr>
          <p:cNvPr id="5" name="Slide Number Placeholder 4"/>
          <p:cNvSpPr>
            <a:spLocks noGrp="1"/>
          </p:cNvSpPr>
          <p:nvPr>
            <p:ph type="sldNum" sz="quarter" idx="12"/>
          </p:nvPr>
        </p:nvSpPr>
        <p:spPr/>
        <p:txBody>
          <a:bodyPr/>
          <a:lstStyle/>
          <a:p>
            <a:fld id="{27141223-911B-451E-BDDA-F67291BE2F88}"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06517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4"/>
            <a:ext cx="2743200" cy="365125"/>
          </a:xfrm>
          <a:prstGeom prst="rect">
            <a:avLst/>
          </a:prstGeom>
        </p:spPr>
        <p:txBody>
          <a:bodyPr/>
          <a:lstStyle/>
          <a:p>
            <a:endParaRPr lang="zh-TW" altLang="en-US">
              <a:solidFill>
                <a:prstClr val="black"/>
              </a:solidFill>
            </a:endParaRPr>
          </a:p>
        </p:txBody>
      </p:sp>
      <p:sp>
        <p:nvSpPr>
          <p:cNvPr id="3" name="Footer Placeholder 2"/>
          <p:cNvSpPr>
            <a:spLocks noGrp="1"/>
          </p:cNvSpPr>
          <p:nvPr>
            <p:ph type="ftr" sz="quarter" idx="11"/>
          </p:nvPr>
        </p:nvSpPr>
        <p:spPr>
          <a:xfrm>
            <a:off x="4038600" y="6356354"/>
            <a:ext cx="4114800" cy="365125"/>
          </a:xfrm>
          <a:prstGeom prst="rect">
            <a:avLst/>
          </a:prstGeom>
        </p:spPr>
        <p:txBody>
          <a:bodyPr/>
          <a:lstStyle/>
          <a:p>
            <a:endParaRPr lang="zh-TW" altLang="en-US">
              <a:solidFill>
                <a:prstClr val="black"/>
              </a:solidFill>
            </a:endParaRPr>
          </a:p>
        </p:txBody>
      </p:sp>
      <p:sp>
        <p:nvSpPr>
          <p:cNvPr id="4" name="Slide Number Placeholder 3"/>
          <p:cNvSpPr>
            <a:spLocks noGrp="1"/>
          </p:cNvSpPr>
          <p:nvPr>
            <p:ph type="sldNum" sz="quarter" idx="12"/>
          </p:nvPr>
        </p:nvSpPr>
        <p:spPr/>
        <p:txBody>
          <a:bodyPr/>
          <a:lstStyle/>
          <a:p>
            <a:fld id="{27141223-911B-451E-BDDA-F67291BE2F88}"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600607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83188" y="987429"/>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838200" y="6356354"/>
            <a:ext cx="2743200" cy="365125"/>
          </a:xfrm>
          <a:prstGeom prst="rect">
            <a:avLst/>
          </a:prstGeom>
        </p:spPr>
        <p:txBody>
          <a:bodyPr/>
          <a:lstStyle/>
          <a:p>
            <a:endParaRPr lang="zh-TW" altLang="en-US">
              <a:solidFill>
                <a:prstClr val="black"/>
              </a:solidFill>
            </a:endParaRPr>
          </a:p>
        </p:txBody>
      </p:sp>
      <p:sp>
        <p:nvSpPr>
          <p:cNvPr id="6" name="Footer Placeholder 5"/>
          <p:cNvSpPr>
            <a:spLocks noGrp="1"/>
          </p:cNvSpPr>
          <p:nvPr>
            <p:ph type="ftr" sz="quarter" idx="11"/>
          </p:nvPr>
        </p:nvSpPr>
        <p:spPr>
          <a:xfrm>
            <a:off x="4038600" y="6356354"/>
            <a:ext cx="4114800" cy="365125"/>
          </a:xfrm>
          <a:prstGeom prst="rect">
            <a:avLst/>
          </a:prstGeom>
        </p:spPr>
        <p:txBody>
          <a:bodyPr/>
          <a:lstStyle/>
          <a:p>
            <a:endParaRPr lang="zh-TW" altLang="en-US">
              <a:solidFill>
                <a:prstClr val="black"/>
              </a:solidFill>
            </a:endParaRPr>
          </a:p>
        </p:txBody>
      </p:sp>
      <p:sp>
        <p:nvSpPr>
          <p:cNvPr id="7" name="Slide Number Placeholder 6"/>
          <p:cNvSpPr>
            <a:spLocks noGrp="1"/>
          </p:cNvSpPr>
          <p:nvPr>
            <p:ph type="sldNum" sz="quarter" idx="12"/>
          </p:nvPr>
        </p:nvSpPr>
        <p:spPr/>
        <p:txBody>
          <a:bodyPr/>
          <a:lstStyle/>
          <a:p>
            <a:fld id="{27141223-911B-451E-BDDA-F67291BE2F88}"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97533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987429"/>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838200" y="6356354"/>
            <a:ext cx="2743200" cy="365125"/>
          </a:xfrm>
          <a:prstGeom prst="rect">
            <a:avLst/>
          </a:prstGeom>
        </p:spPr>
        <p:txBody>
          <a:bodyPr/>
          <a:lstStyle/>
          <a:p>
            <a:endParaRPr lang="zh-TW" altLang="en-US">
              <a:solidFill>
                <a:prstClr val="black"/>
              </a:solidFill>
            </a:endParaRPr>
          </a:p>
        </p:txBody>
      </p:sp>
      <p:sp>
        <p:nvSpPr>
          <p:cNvPr id="6" name="Footer Placeholder 5"/>
          <p:cNvSpPr>
            <a:spLocks noGrp="1"/>
          </p:cNvSpPr>
          <p:nvPr>
            <p:ph type="ftr" sz="quarter" idx="11"/>
          </p:nvPr>
        </p:nvSpPr>
        <p:spPr>
          <a:xfrm>
            <a:off x="4038600" y="6356354"/>
            <a:ext cx="4114800" cy="365125"/>
          </a:xfrm>
          <a:prstGeom prst="rect">
            <a:avLst/>
          </a:prstGeom>
        </p:spPr>
        <p:txBody>
          <a:bodyPr/>
          <a:lstStyle/>
          <a:p>
            <a:endParaRPr lang="zh-TW" altLang="en-US">
              <a:solidFill>
                <a:prstClr val="black"/>
              </a:solidFill>
            </a:endParaRPr>
          </a:p>
        </p:txBody>
      </p:sp>
      <p:sp>
        <p:nvSpPr>
          <p:cNvPr id="7" name="Slide Number Placeholder 6"/>
          <p:cNvSpPr>
            <a:spLocks noGrp="1"/>
          </p:cNvSpPr>
          <p:nvPr>
            <p:ph type="sldNum" sz="quarter" idx="12"/>
          </p:nvPr>
        </p:nvSpPr>
        <p:spPr/>
        <p:txBody>
          <a:bodyPr/>
          <a:lstStyle/>
          <a:p>
            <a:fld id="{27141223-911B-451E-BDDA-F67291BE2F88}"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475529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theme" Target="../theme/theme5.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0" y="6443734"/>
            <a:ext cx="838200" cy="414269"/>
          </a:xfrm>
          <a:prstGeom prst="rect">
            <a:avLst/>
          </a:prstGeom>
        </p:spPr>
        <p:txBody>
          <a:bodyPr vert="horz" lIns="91440" tIns="45720" rIns="91440" bIns="45720" rtlCol="0" anchor="ctr"/>
          <a:lstStyle>
            <a:lvl1pPr algn="r">
              <a:defRPr sz="1200">
                <a:solidFill>
                  <a:schemeClr val="tx1">
                    <a:tint val="75000"/>
                  </a:schemeClr>
                </a:solidFill>
              </a:defRPr>
            </a:lvl1pPr>
          </a:lstStyle>
          <a:p>
            <a:fld id="{27141223-911B-451E-BDDA-F67291BE2F88}"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19182072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485884"/>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453021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 id="2147483806" r:id="rId20"/>
    <p:sldLayoutId id="2147483807" r:id="rId2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1868963"/>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1/16/2023</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141223-911B-451E-BDDA-F67291BE2F88}" type="slidenum">
              <a:rPr lang="zh-TW" altLang="en-US" smtClean="0">
                <a:solidFill>
                  <a:prstClr val="black">
                    <a:tint val="75000"/>
                  </a:prstClr>
                </a:solidFill>
              </a:rPr>
              <a:pPr/>
              <a:t>‹#›</a:t>
            </a:fld>
            <a:endParaRPr lang="zh-TW" altLang="en-US">
              <a:solidFill>
                <a:prstClr val="black">
                  <a:tint val="75000"/>
                </a:prstClr>
              </a:solidFill>
            </a:endParaRPr>
          </a:p>
        </p:txBody>
      </p:sp>
      <p:grpSp>
        <p:nvGrpSpPr>
          <p:cNvPr id="7" name="组合 95"/>
          <p:cNvGrpSpPr/>
          <p:nvPr userDrawn="1"/>
        </p:nvGrpSpPr>
        <p:grpSpPr>
          <a:xfrm>
            <a:off x="3" y="0"/>
            <a:ext cx="12214756" cy="6869906"/>
            <a:chOff x="0" y="-11906"/>
            <a:chExt cx="9145190" cy="5143500"/>
          </a:xfrm>
        </p:grpSpPr>
        <p:grpSp>
          <p:nvGrpSpPr>
            <p:cNvPr id="8" name="组合 5"/>
            <p:cNvGrpSpPr>
              <a:grpSpLocks/>
            </p:cNvGrpSpPr>
            <p:nvPr userDrawn="1"/>
          </p:nvGrpSpPr>
          <p:grpSpPr bwMode="auto">
            <a:xfrm>
              <a:off x="0" y="0"/>
              <a:ext cx="9145190" cy="5131594"/>
              <a:chOff x="0" y="1"/>
              <a:chExt cx="9144000" cy="5143500"/>
            </a:xfrm>
          </p:grpSpPr>
          <p:sp>
            <p:nvSpPr>
              <p:cNvPr id="10" name="Freeform 254"/>
              <p:cNvSpPr>
                <a:spLocks/>
              </p:cNvSpPr>
              <p:nvPr/>
            </p:nvSpPr>
            <p:spPr bwMode="auto">
              <a:xfrm>
                <a:off x="7475935" y="1"/>
                <a:ext cx="1031081" cy="717226"/>
              </a:xfrm>
              <a:custGeom>
                <a:avLst/>
                <a:gdLst>
                  <a:gd name="T0" fmla="*/ 3249 w 3249"/>
                  <a:gd name="T1" fmla="*/ 2063 h 2253"/>
                  <a:gd name="T2" fmla="*/ 2632 w 3249"/>
                  <a:gd name="T3" fmla="*/ 0 h 2253"/>
                  <a:gd name="T4" fmla="*/ 522 w 3249"/>
                  <a:gd name="T5" fmla="*/ 0 h 2253"/>
                  <a:gd name="T6" fmla="*/ 0 w 3249"/>
                  <a:gd name="T7" fmla="*/ 2253 h 2253"/>
                  <a:gd name="T8" fmla="*/ 3249 w 3249"/>
                  <a:gd name="T9" fmla="*/ 2063 h 2253"/>
                </a:gdLst>
                <a:ahLst/>
                <a:cxnLst>
                  <a:cxn ang="0">
                    <a:pos x="T0" y="T1"/>
                  </a:cxn>
                  <a:cxn ang="0">
                    <a:pos x="T2" y="T3"/>
                  </a:cxn>
                  <a:cxn ang="0">
                    <a:pos x="T4" y="T5"/>
                  </a:cxn>
                  <a:cxn ang="0">
                    <a:pos x="T6" y="T7"/>
                  </a:cxn>
                  <a:cxn ang="0">
                    <a:pos x="T8" y="T9"/>
                  </a:cxn>
                </a:cxnLst>
                <a:rect l="0" t="0" r="r" b="b"/>
                <a:pathLst>
                  <a:path w="3249" h="2253">
                    <a:moveTo>
                      <a:pt x="3249" y="2063"/>
                    </a:moveTo>
                    <a:lnTo>
                      <a:pt x="2632" y="0"/>
                    </a:lnTo>
                    <a:lnTo>
                      <a:pt x="522" y="0"/>
                    </a:lnTo>
                    <a:lnTo>
                      <a:pt x="0" y="2253"/>
                    </a:lnTo>
                    <a:lnTo>
                      <a:pt x="3249" y="2063"/>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11" name="Freeform 255"/>
              <p:cNvSpPr>
                <a:spLocks/>
              </p:cNvSpPr>
              <p:nvPr/>
            </p:nvSpPr>
            <p:spPr bwMode="auto">
              <a:xfrm>
                <a:off x="8311754" y="1"/>
                <a:ext cx="828675" cy="656363"/>
              </a:xfrm>
              <a:custGeom>
                <a:avLst/>
                <a:gdLst>
                  <a:gd name="T0" fmla="*/ 0 w 2609"/>
                  <a:gd name="T1" fmla="*/ 0 h 2063"/>
                  <a:gd name="T2" fmla="*/ 617 w 2609"/>
                  <a:gd name="T3" fmla="*/ 2063 h 2063"/>
                  <a:gd name="T4" fmla="*/ 2609 w 2609"/>
                  <a:gd name="T5" fmla="*/ 0 h 2063"/>
                  <a:gd name="T6" fmla="*/ 0 w 2609"/>
                  <a:gd name="T7" fmla="*/ 0 h 2063"/>
                </a:gdLst>
                <a:ahLst/>
                <a:cxnLst>
                  <a:cxn ang="0">
                    <a:pos x="T0" y="T1"/>
                  </a:cxn>
                  <a:cxn ang="0">
                    <a:pos x="T2" y="T3"/>
                  </a:cxn>
                  <a:cxn ang="0">
                    <a:pos x="T4" y="T5"/>
                  </a:cxn>
                  <a:cxn ang="0">
                    <a:pos x="T6" y="T7"/>
                  </a:cxn>
                </a:cxnLst>
                <a:rect l="0" t="0" r="r" b="b"/>
                <a:pathLst>
                  <a:path w="2609" h="2063">
                    <a:moveTo>
                      <a:pt x="0" y="0"/>
                    </a:moveTo>
                    <a:lnTo>
                      <a:pt x="617" y="2063"/>
                    </a:lnTo>
                    <a:lnTo>
                      <a:pt x="2609" y="0"/>
                    </a:lnTo>
                    <a:lnTo>
                      <a:pt x="0" y="0"/>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12" name="Freeform 256"/>
              <p:cNvSpPr>
                <a:spLocks/>
              </p:cNvSpPr>
              <p:nvPr/>
            </p:nvSpPr>
            <p:spPr bwMode="auto">
              <a:xfrm>
                <a:off x="8507016" y="1"/>
                <a:ext cx="633413" cy="1507249"/>
              </a:xfrm>
              <a:custGeom>
                <a:avLst/>
                <a:gdLst>
                  <a:gd name="T0" fmla="*/ 1992 w 1992"/>
                  <a:gd name="T1" fmla="*/ 3393 h 4737"/>
                  <a:gd name="T2" fmla="*/ 1992 w 1992"/>
                  <a:gd name="T3" fmla="*/ 0 h 4737"/>
                  <a:gd name="T4" fmla="*/ 0 w 1992"/>
                  <a:gd name="T5" fmla="*/ 2063 h 4737"/>
                  <a:gd name="T6" fmla="*/ 3 w 1992"/>
                  <a:gd name="T7" fmla="*/ 4737 h 4737"/>
                  <a:gd name="T8" fmla="*/ 1992 w 1992"/>
                  <a:gd name="T9" fmla="*/ 3393 h 4737"/>
                </a:gdLst>
                <a:ahLst/>
                <a:cxnLst>
                  <a:cxn ang="0">
                    <a:pos x="T0" y="T1"/>
                  </a:cxn>
                  <a:cxn ang="0">
                    <a:pos x="T2" y="T3"/>
                  </a:cxn>
                  <a:cxn ang="0">
                    <a:pos x="T4" y="T5"/>
                  </a:cxn>
                  <a:cxn ang="0">
                    <a:pos x="T6" y="T7"/>
                  </a:cxn>
                  <a:cxn ang="0">
                    <a:pos x="T8" y="T9"/>
                  </a:cxn>
                </a:cxnLst>
                <a:rect l="0" t="0" r="r" b="b"/>
                <a:pathLst>
                  <a:path w="1992" h="4737">
                    <a:moveTo>
                      <a:pt x="1992" y="3393"/>
                    </a:moveTo>
                    <a:lnTo>
                      <a:pt x="1992" y="0"/>
                    </a:lnTo>
                    <a:lnTo>
                      <a:pt x="0" y="2063"/>
                    </a:lnTo>
                    <a:lnTo>
                      <a:pt x="3" y="4737"/>
                    </a:lnTo>
                    <a:lnTo>
                      <a:pt x="1992" y="3393"/>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13" name="Freeform 257"/>
              <p:cNvSpPr>
                <a:spLocks/>
              </p:cNvSpPr>
              <p:nvPr/>
            </p:nvSpPr>
            <p:spPr bwMode="auto">
              <a:xfrm>
                <a:off x="7211616" y="717227"/>
                <a:ext cx="1296590" cy="1194580"/>
              </a:xfrm>
              <a:custGeom>
                <a:avLst/>
                <a:gdLst>
                  <a:gd name="T0" fmla="*/ 826 w 4078"/>
                  <a:gd name="T1" fmla="*/ 0 h 3763"/>
                  <a:gd name="T2" fmla="*/ 0 w 4078"/>
                  <a:gd name="T3" fmla="*/ 3567 h 3763"/>
                  <a:gd name="T4" fmla="*/ 2752 w 4078"/>
                  <a:gd name="T5" fmla="*/ 3763 h 3763"/>
                  <a:gd name="T6" fmla="*/ 4078 w 4078"/>
                  <a:gd name="T7" fmla="*/ 2484 h 3763"/>
                  <a:gd name="T8" fmla="*/ 826 w 4078"/>
                  <a:gd name="T9" fmla="*/ 0 h 3763"/>
                </a:gdLst>
                <a:ahLst/>
                <a:cxnLst>
                  <a:cxn ang="0">
                    <a:pos x="T0" y="T1"/>
                  </a:cxn>
                  <a:cxn ang="0">
                    <a:pos x="T2" y="T3"/>
                  </a:cxn>
                  <a:cxn ang="0">
                    <a:pos x="T4" y="T5"/>
                  </a:cxn>
                  <a:cxn ang="0">
                    <a:pos x="T6" y="T7"/>
                  </a:cxn>
                  <a:cxn ang="0">
                    <a:pos x="T8" y="T9"/>
                  </a:cxn>
                </a:cxnLst>
                <a:rect l="0" t="0" r="r" b="b"/>
                <a:pathLst>
                  <a:path w="4078" h="3763">
                    <a:moveTo>
                      <a:pt x="826" y="0"/>
                    </a:moveTo>
                    <a:lnTo>
                      <a:pt x="0" y="3567"/>
                    </a:lnTo>
                    <a:lnTo>
                      <a:pt x="2752" y="3763"/>
                    </a:lnTo>
                    <a:lnTo>
                      <a:pt x="4078" y="2484"/>
                    </a:lnTo>
                    <a:lnTo>
                      <a:pt x="826" y="0"/>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14" name="Freeform 258"/>
              <p:cNvSpPr>
                <a:spLocks/>
              </p:cNvSpPr>
              <p:nvPr/>
            </p:nvSpPr>
            <p:spPr bwMode="auto">
              <a:xfrm>
                <a:off x="6455569" y="1"/>
                <a:ext cx="1184672" cy="822244"/>
              </a:xfrm>
              <a:custGeom>
                <a:avLst/>
                <a:gdLst>
                  <a:gd name="T0" fmla="*/ 3209 w 3731"/>
                  <a:gd name="T1" fmla="*/ 2253 h 2586"/>
                  <a:gd name="T2" fmla="*/ 3731 w 3731"/>
                  <a:gd name="T3" fmla="*/ 0 h 2586"/>
                  <a:gd name="T4" fmla="*/ 1147 w 3731"/>
                  <a:gd name="T5" fmla="*/ 0 h 2586"/>
                  <a:gd name="T6" fmla="*/ 0 w 3731"/>
                  <a:gd name="T7" fmla="*/ 2586 h 2586"/>
                  <a:gd name="T8" fmla="*/ 3209 w 3731"/>
                  <a:gd name="T9" fmla="*/ 2253 h 2586"/>
                </a:gdLst>
                <a:ahLst/>
                <a:cxnLst>
                  <a:cxn ang="0">
                    <a:pos x="T0" y="T1"/>
                  </a:cxn>
                  <a:cxn ang="0">
                    <a:pos x="T2" y="T3"/>
                  </a:cxn>
                  <a:cxn ang="0">
                    <a:pos x="T4" y="T5"/>
                  </a:cxn>
                  <a:cxn ang="0">
                    <a:pos x="T6" y="T7"/>
                  </a:cxn>
                  <a:cxn ang="0">
                    <a:pos x="T8" y="T9"/>
                  </a:cxn>
                </a:cxnLst>
                <a:rect l="0" t="0" r="r" b="b"/>
                <a:pathLst>
                  <a:path w="3731" h="2586">
                    <a:moveTo>
                      <a:pt x="3209" y="2253"/>
                    </a:moveTo>
                    <a:lnTo>
                      <a:pt x="3731" y="0"/>
                    </a:lnTo>
                    <a:lnTo>
                      <a:pt x="1147" y="0"/>
                    </a:lnTo>
                    <a:lnTo>
                      <a:pt x="0" y="2586"/>
                    </a:lnTo>
                    <a:lnTo>
                      <a:pt x="3209" y="2253"/>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15" name="Freeform 259"/>
              <p:cNvSpPr>
                <a:spLocks/>
              </p:cNvSpPr>
              <p:nvPr/>
            </p:nvSpPr>
            <p:spPr bwMode="auto">
              <a:xfrm>
                <a:off x="7211616" y="1849752"/>
                <a:ext cx="967978" cy="1227996"/>
              </a:xfrm>
              <a:custGeom>
                <a:avLst/>
                <a:gdLst>
                  <a:gd name="T0" fmla="*/ 2752 w 3044"/>
                  <a:gd name="T1" fmla="*/ 196 h 3859"/>
                  <a:gd name="T2" fmla="*/ 0 w 3044"/>
                  <a:gd name="T3" fmla="*/ 0 h 3859"/>
                  <a:gd name="T4" fmla="*/ 1358 w 3044"/>
                  <a:gd name="T5" fmla="*/ 3859 h 3859"/>
                  <a:gd name="T6" fmla="*/ 3044 w 3044"/>
                  <a:gd name="T7" fmla="*/ 2347 h 3859"/>
                  <a:gd name="T8" fmla="*/ 2752 w 3044"/>
                  <a:gd name="T9" fmla="*/ 196 h 3859"/>
                </a:gdLst>
                <a:ahLst/>
                <a:cxnLst>
                  <a:cxn ang="0">
                    <a:pos x="T0" y="T1"/>
                  </a:cxn>
                  <a:cxn ang="0">
                    <a:pos x="T2" y="T3"/>
                  </a:cxn>
                  <a:cxn ang="0">
                    <a:pos x="T4" y="T5"/>
                  </a:cxn>
                  <a:cxn ang="0">
                    <a:pos x="T6" y="T7"/>
                  </a:cxn>
                  <a:cxn ang="0">
                    <a:pos x="T8" y="T9"/>
                  </a:cxn>
                </a:cxnLst>
                <a:rect l="0" t="0" r="r" b="b"/>
                <a:pathLst>
                  <a:path w="3044" h="3859">
                    <a:moveTo>
                      <a:pt x="2752" y="196"/>
                    </a:moveTo>
                    <a:lnTo>
                      <a:pt x="0" y="0"/>
                    </a:lnTo>
                    <a:lnTo>
                      <a:pt x="1358" y="3859"/>
                    </a:lnTo>
                    <a:lnTo>
                      <a:pt x="3044" y="2347"/>
                    </a:lnTo>
                    <a:lnTo>
                      <a:pt x="2752" y="196"/>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16" name="Freeform 260"/>
              <p:cNvSpPr>
                <a:spLocks/>
              </p:cNvSpPr>
              <p:nvPr/>
            </p:nvSpPr>
            <p:spPr bwMode="auto">
              <a:xfrm>
                <a:off x="8086725" y="1507250"/>
                <a:ext cx="1053704" cy="1089562"/>
              </a:xfrm>
              <a:custGeom>
                <a:avLst/>
                <a:gdLst>
                  <a:gd name="T0" fmla="*/ 292 w 3315"/>
                  <a:gd name="T1" fmla="*/ 3430 h 3430"/>
                  <a:gd name="T2" fmla="*/ 3315 w 3315"/>
                  <a:gd name="T3" fmla="*/ 3285 h 3430"/>
                  <a:gd name="T4" fmla="*/ 1326 w 3315"/>
                  <a:gd name="T5" fmla="*/ 0 h 3430"/>
                  <a:gd name="T6" fmla="*/ 0 w 3315"/>
                  <a:gd name="T7" fmla="*/ 1279 h 3430"/>
                  <a:gd name="T8" fmla="*/ 292 w 3315"/>
                  <a:gd name="T9" fmla="*/ 3430 h 3430"/>
                </a:gdLst>
                <a:ahLst/>
                <a:cxnLst>
                  <a:cxn ang="0">
                    <a:pos x="T0" y="T1"/>
                  </a:cxn>
                  <a:cxn ang="0">
                    <a:pos x="T2" y="T3"/>
                  </a:cxn>
                  <a:cxn ang="0">
                    <a:pos x="T4" y="T5"/>
                  </a:cxn>
                  <a:cxn ang="0">
                    <a:pos x="T6" y="T7"/>
                  </a:cxn>
                  <a:cxn ang="0">
                    <a:pos x="T8" y="T9"/>
                  </a:cxn>
                </a:cxnLst>
                <a:rect l="0" t="0" r="r" b="b"/>
                <a:pathLst>
                  <a:path w="3315" h="3430">
                    <a:moveTo>
                      <a:pt x="292" y="3430"/>
                    </a:moveTo>
                    <a:lnTo>
                      <a:pt x="3315" y="3285"/>
                    </a:lnTo>
                    <a:lnTo>
                      <a:pt x="1326" y="0"/>
                    </a:lnTo>
                    <a:lnTo>
                      <a:pt x="0" y="1279"/>
                    </a:lnTo>
                    <a:lnTo>
                      <a:pt x="292" y="3430"/>
                    </a:lnTo>
                    <a:close/>
                  </a:path>
                </a:pathLst>
              </a:custGeom>
              <a:solidFill>
                <a:srgbClr val="E7E6E6">
                  <a:lumMod val="90000"/>
                </a:srgbClr>
              </a:solidFill>
              <a:ln w="9525">
                <a:noFill/>
                <a:round/>
                <a:headEnd/>
                <a:tailEnd/>
              </a:ln>
            </p:spPr>
            <p:txBody>
              <a:bodyPr/>
              <a:lstStyle/>
              <a:p>
                <a:pPr defTabSz="385763">
                  <a:defRPr/>
                </a:pPr>
                <a:endParaRPr lang="zh-CN" altLang="en-US" sz="760" kern="0">
                  <a:solidFill>
                    <a:prstClr val="black"/>
                  </a:solidFill>
                </a:endParaRPr>
              </a:p>
            </p:txBody>
          </p:sp>
          <p:sp>
            <p:nvSpPr>
              <p:cNvPr id="17" name="Freeform 261"/>
              <p:cNvSpPr>
                <a:spLocks/>
              </p:cNvSpPr>
              <p:nvPr/>
            </p:nvSpPr>
            <p:spPr bwMode="auto">
              <a:xfrm>
                <a:off x="8179594" y="2551463"/>
                <a:ext cx="960835" cy="799570"/>
              </a:xfrm>
              <a:custGeom>
                <a:avLst/>
                <a:gdLst>
                  <a:gd name="T0" fmla="*/ 3023 w 3023"/>
                  <a:gd name="T1" fmla="*/ 0 h 2517"/>
                  <a:gd name="T2" fmla="*/ 0 w 3023"/>
                  <a:gd name="T3" fmla="*/ 145 h 2517"/>
                  <a:gd name="T4" fmla="*/ 1432 w 3023"/>
                  <a:gd name="T5" fmla="*/ 2517 h 2517"/>
                  <a:gd name="T6" fmla="*/ 3023 w 3023"/>
                  <a:gd name="T7" fmla="*/ 0 h 2517"/>
                </a:gdLst>
                <a:ahLst/>
                <a:cxnLst>
                  <a:cxn ang="0">
                    <a:pos x="T0" y="T1"/>
                  </a:cxn>
                  <a:cxn ang="0">
                    <a:pos x="T2" y="T3"/>
                  </a:cxn>
                  <a:cxn ang="0">
                    <a:pos x="T4" y="T5"/>
                  </a:cxn>
                  <a:cxn ang="0">
                    <a:pos x="T6" y="T7"/>
                  </a:cxn>
                </a:cxnLst>
                <a:rect l="0" t="0" r="r" b="b"/>
                <a:pathLst>
                  <a:path w="3023" h="2517">
                    <a:moveTo>
                      <a:pt x="3023" y="0"/>
                    </a:moveTo>
                    <a:lnTo>
                      <a:pt x="0" y="145"/>
                    </a:lnTo>
                    <a:lnTo>
                      <a:pt x="1432" y="2517"/>
                    </a:lnTo>
                    <a:lnTo>
                      <a:pt x="3023" y="0"/>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18" name="Freeform 262"/>
              <p:cNvSpPr>
                <a:spLocks/>
              </p:cNvSpPr>
              <p:nvPr/>
            </p:nvSpPr>
            <p:spPr bwMode="auto">
              <a:xfrm>
                <a:off x="8508206" y="1078823"/>
                <a:ext cx="632222" cy="1472640"/>
              </a:xfrm>
              <a:custGeom>
                <a:avLst/>
                <a:gdLst>
                  <a:gd name="T0" fmla="*/ 0 w 1989"/>
                  <a:gd name="T1" fmla="*/ 1344 h 4629"/>
                  <a:gd name="T2" fmla="*/ 1989 w 1989"/>
                  <a:gd name="T3" fmla="*/ 4629 h 4629"/>
                  <a:gd name="T4" fmla="*/ 1989 w 1989"/>
                  <a:gd name="T5" fmla="*/ 0 h 4629"/>
                  <a:gd name="T6" fmla="*/ 0 w 1989"/>
                  <a:gd name="T7" fmla="*/ 1344 h 4629"/>
                </a:gdLst>
                <a:ahLst/>
                <a:cxnLst>
                  <a:cxn ang="0">
                    <a:pos x="T0" y="T1"/>
                  </a:cxn>
                  <a:cxn ang="0">
                    <a:pos x="T2" y="T3"/>
                  </a:cxn>
                  <a:cxn ang="0">
                    <a:pos x="T4" y="T5"/>
                  </a:cxn>
                  <a:cxn ang="0">
                    <a:pos x="T6" y="T7"/>
                  </a:cxn>
                </a:cxnLst>
                <a:rect l="0" t="0" r="r" b="b"/>
                <a:pathLst>
                  <a:path w="1989" h="4629">
                    <a:moveTo>
                      <a:pt x="0" y="1344"/>
                    </a:moveTo>
                    <a:lnTo>
                      <a:pt x="1989" y="4629"/>
                    </a:lnTo>
                    <a:lnTo>
                      <a:pt x="1989" y="0"/>
                    </a:lnTo>
                    <a:lnTo>
                      <a:pt x="0" y="1344"/>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19" name="Freeform 263"/>
              <p:cNvSpPr>
                <a:spLocks/>
              </p:cNvSpPr>
              <p:nvPr/>
            </p:nvSpPr>
            <p:spPr bwMode="auto">
              <a:xfrm>
                <a:off x="7475935" y="656364"/>
                <a:ext cx="1032272" cy="850886"/>
              </a:xfrm>
              <a:custGeom>
                <a:avLst/>
                <a:gdLst>
                  <a:gd name="T0" fmla="*/ 3252 w 3252"/>
                  <a:gd name="T1" fmla="*/ 2674 h 2674"/>
                  <a:gd name="T2" fmla="*/ 3249 w 3252"/>
                  <a:gd name="T3" fmla="*/ 0 h 2674"/>
                  <a:gd name="T4" fmla="*/ 0 w 3252"/>
                  <a:gd name="T5" fmla="*/ 190 h 2674"/>
                  <a:gd name="T6" fmla="*/ 3252 w 3252"/>
                  <a:gd name="T7" fmla="*/ 2674 h 2674"/>
                </a:gdLst>
                <a:ahLst/>
                <a:cxnLst>
                  <a:cxn ang="0">
                    <a:pos x="T0" y="T1"/>
                  </a:cxn>
                  <a:cxn ang="0">
                    <a:pos x="T2" y="T3"/>
                  </a:cxn>
                  <a:cxn ang="0">
                    <a:pos x="T4" y="T5"/>
                  </a:cxn>
                  <a:cxn ang="0">
                    <a:pos x="T6" y="T7"/>
                  </a:cxn>
                </a:cxnLst>
                <a:rect l="0" t="0" r="r" b="b"/>
                <a:pathLst>
                  <a:path w="3252" h="2674">
                    <a:moveTo>
                      <a:pt x="3252" y="2674"/>
                    </a:moveTo>
                    <a:lnTo>
                      <a:pt x="3249" y="0"/>
                    </a:lnTo>
                    <a:lnTo>
                      <a:pt x="0" y="190"/>
                    </a:lnTo>
                    <a:lnTo>
                      <a:pt x="3252" y="2674"/>
                    </a:lnTo>
                    <a:close/>
                  </a:path>
                </a:pathLst>
              </a:custGeom>
              <a:solidFill>
                <a:srgbClr val="E7E6E6">
                  <a:lumMod val="90000"/>
                </a:srgbClr>
              </a:solidFill>
              <a:ln w="9525">
                <a:noFill/>
                <a:round/>
                <a:headEnd/>
                <a:tailEnd/>
              </a:ln>
            </p:spPr>
            <p:txBody>
              <a:bodyPr/>
              <a:lstStyle/>
              <a:p>
                <a:pPr defTabSz="385763">
                  <a:defRPr/>
                </a:pPr>
                <a:endParaRPr lang="zh-CN" altLang="en-US" sz="760" kern="0">
                  <a:solidFill>
                    <a:prstClr val="black"/>
                  </a:solidFill>
                </a:endParaRPr>
              </a:p>
            </p:txBody>
          </p:sp>
          <p:sp>
            <p:nvSpPr>
              <p:cNvPr id="20" name="Freeform 264"/>
              <p:cNvSpPr>
                <a:spLocks/>
              </p:cNvSpPr>
              <p:nvPr/>
            </p:nvSpPr>
            <p:spPr bwMode="auto">
              <a:xfrm>
                <a:off x="6455569" y="717227"/>
                <a:ext cx="1020366" cy="1132524"/>
              </a:xfrm>
              <a:custGeom>
                <a:avLst/>
                <a:gdLst>
                  <a:gd name="T0" fmla="*/ 2383 w 3209"/>
                  <a:gd name="T1" fmla="*/ 3567 h 3567"/>
                  <a:gd name="T2" fmla="*/ 3209 w 3209"/>
                  <a:gd name="T3" fmla="*/ 0 h 3567"/>
                  <a:gd name="T4" fmla="*/ 0 w 3209"/>
                  <a:gd name="T5" fmla="*/ 333 h 3567"/>
                  <a:gd name="T6" fmla="*/ 2383 w 3209"/>
                  <a:gd name="T7" fmla="*/ 3567 h 3567"/>
                </a:gdLst>
                <a:ahLst/>
                <a:cxnLst>
                  <a:cxn ang="0">
                    <a:pos x="T0" y="T1"/>
                  </a:cxn>
                  <a:cxn ang="0">
                    <a:pos x="T2" y="T3"/>
                  </a:cxn>
                  <a:cxn ang="0">
                    <a:pos x="T4" y="T5"/>
                  </a:cxn>
                  <a:cxn ang="0">
                    <a:pos x="T6" y="T7"/>
                  </a:cxn>
                </a:cxnLst>
                <a:rect l="0" t="0" r="r" b="b"/>
                <a:pathLst>
                  <a:path w="3209" h="3567">
                    <a:moveTo>
                      <a:pt x="2383" y="3567"/>
                    </a:moveTo>
                    <a:lnTo>
                      <a:pt x="3209" y="0"/>
                    </a:lnTo>
                    <a:lnTo>
                      <a:pt x="0" y="333"/>
                    </a:lnTo>
                    <a:lnTo>
                      <a:pt x="2383" y="3567"/>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21" name="Freeform 265"/>
              <p:cNvSpPr>
                <a:spLocks/>
              </p:cNvSpPr>
              <p:nvPr/>
            </p:nvSpPr>
            <p:spPr bwMode="auto">
              <a:xfrm>
                <a:off x="5669756" y="1"/>
                <a:ext cx="1148954" cy="822244"/>
              </a:xfrm>
              <a:custGeom>
                <a:avLst/>
                <a:gdLst>
                  <a:gd name="T0" fmla="*/ 3615 w 3615"/>
                  <a:gd name="T1" fmla="*/ 0 h 2586"/>
                  <a:gd name="T2" fmla="*/ 1481 w 3615"/>
                  <a:gd name="T3" fmla="*/ 0 h 2586"/>
                  <a:gd name="T4" fmla="*/ 0 w 3615"/>
                  <a:gd name="T5" fmla="*/ 1292 h 2586"/>
                  <a:gd name="T6" fmla="*/ 1 w 3615"/>
                  <a:gd name="T7" fmla="*/ 1292 h 2586"/>
                  <a:gd name="T8" fmla="*/ 2468 w 3615"/>
                  <a:gd name="T9" fmla="*/ 2586 h 2586"/>
                  <a:gd name="T10" fmla="*/ 3615 w 3615"/>
                  <a:gd name="T11" fmla="*/ 0 h 2586"/>
                </a:gdLst>
                <a:ahLst/>
                <a:cxnLst>
                  <a:cxn ang="0">
                    <a:pos x="T0" y="T1"/>
                  </a:cxn>
                  <a:cxn ang="0">
                    <a:pos x="T2" y="T3"/>
                  </a:cxn>
                  <a:cxn ang="0">
                    <a:pos x="T4" y="T5"/>
                  </a:cxn>
                  <a:cxn ang="0">
                    <a:pos x="T6" y="T7"/>
                  </a:cxn>
                  <a:cxn ang="0">
                    <a:pos x="T8" y="T9"/>
                  </a:cxn>
                  <a:cxn ang="0">
                    <a:pos x="T10" y="T11"/>
                  </a:cxn>
                </a:cxnLst>
                <a:rect l="0" t="0" r="r" b="b"/>
                <a:pathLst>
                  <a:path w="3615" h="2586">
                    <a:moveTo>
                      <a:pt x="3615" y="0"/>
                    </a:moveTo>
                    <a:lnTo>
                      <a:pt x="1481" y="0"/>
                    </a:lnTo>
                    <a:lnTo>
                      <a:pt x="0" y="1292"/>
                    </a:lnTo>
                    <a:lnTo>
                      <a:pt x="1" y="1292"/>
                    </a:lnTo>
                    <a:lnTo>
                      <a:pt x="2468" y="2586"/>
                    </a:lnTo>
                    <a:lnTo>
                      <a:pt x="3615" y="0"/>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22" name="Freeform 266"/>
              <p:cNvSpPr>
                <a:spLocks/>
              </p:cNvSpPr>
              <p:nvPr/>
            </p:nvSpPr>
            <p:spPr bwMode="auto">
              <a:xfrm>
                <a:off x="5669756" y="411720"/>
                <a:ext cx="0" cy="0"/>
              </a:xfrm>
              <a:custGeom>
                <a:avLst/>
                <a:gdLst>
                  <a:gd name="T0" fmla="*/ 0 w 1"/>
                  <a:gd name="T1" fmla="*/ 1 w 1"/>
                  <a:gd name="T2" fmla="*/ 0 w 1"/>
                </a:gdLst>
                <a:ahLst/>
                <a:cxnLst>
                  <a:cxn ang="0">
                    <a:pos x="T0" y="0"/>
                  </a:cxn>
                  <a:cxn ang="0">
                    <a:pos x="T1" y="0"/>
                  </a:cxn>
                  <a:cxn ang="0">
                    <a:pos x="T2" y="0"/>
                  </a:cxn>
                </a:cxnLst>
                <a:rect l="0" t="0" r="r" b="b"/>
                <a:pathLst>
                  <a:path w="1">
                    <a:moveTo>
                      <a:pt x="0" y="0"/>
                    </a:moveTo>
                    <a:lnTo>
                      <a:pt x="1" y="0"/>
                    </a:lnTo>
                    <a:lnTo>
                      <a:pt x="0" y="0"/>
                    </a:lnTo>
                    <a:close/>
                  </a:path>
                </a:pathLst>
              </a:custGeom>
              <a:solidFill>
                <a:srgbClr val="FFFFFF"/>
              </a:solidFill>
              <a:ln w="9525">
                <a:noFill/>
                <a:round/>
                <a:headEnd/>
                <a:tailEnd/>
              </a:ln>
            </p:spPr>
            <p:txBody>
              <a:bodyPr/>
              <a:lstStyle/>
              <a:p>
                <a:pPr defTabSz="385763">
                  <a:defRPr/>
                </a:pPr>
                <a:endParaRPr lang="zh-CN" altLang="en-US" sz="760" kern="0">
                  <a:solidFill>
                    <a:prstClr val="black"/>
                  </a:solidFill>
                </a:endParaRPr>
              </a:p>
            </p:txBody>
          </p:sp>
          <p:sp>
            <p:nvSpPr>
              <p:cNvPr id="23" name="Freeform 267"/>
              <p:cNvSpPr>
                <a:spLocks/>
              </p:cNvSpPr>
              <p:nvPr/>
            </p:nvSpPr>
            <p:spPr bwMode="auto">
              <a:xfrm>
                <a:off x="5669756" y="411720"/>
                <a:ext cx="1541860" cy="1438032"/>
              </a:xfrm>
              <a:custGeom>
                <a:avLst/>
                <a:gdLst>
                  <a:gd name="T0" fmla="*/ 1 w 4851"/>
                  <a:gd name="T1" fmla="*/ 0 h 4528"/>
                  <a:gd name="T2" fmla="*/ 0 w 4851"/>
                  <a:gd name="T3" fmla="*/ 0 h 4528"/>
                  <a:gd name="T4" fmla="*/ 528 w 4851"/>
                  <a:gd name="T5" fmla="*/ 2862 h 4528"/>
                  <a:gd name="T6" fmla="*/ 4851 w 4851"/>
                  <a:gd name="T7" fmla="*/ 4528 h 4528"/>
                  <a:gd name="T8" fmla="*/ 2468 w 4851"/>
                  <a:gd name="T9" fmla="*/ 1294 h 4528"/>
                  <a:gd name="T10" fmla="*/ 1 w 4851"/>
                  <a:gd name="T11" fmla="*/ 0 h 4528"/>
                </a:gdLst>
                <a:ahLst/>
                <a:cxnLst>
                  <a:cxn ang="0">
                    <a:pos x="T0" y="T1"/>
                  </a:cxn>
                  <a:cxn ang="0">
                    <a:pos x="T2" y="T3"/>
                  </a:cxn>
                  <a:cxn ang="0">
                    <a:pos x="T4" y="T5"/>
                  </a:cxn>
                  <a:cxn ang="0">
                    <a:pos x="T6" y="T7"/>
                  </a:cxn>
                  <a:cxn ang="0">
                    <a:pos x="T8" y="T9"/>
                  </a:cxn>
                  <a:cxn ang="0">
                    <a:pos x="T10" y="T11"/>
                  </a:cxn>
                </a:cxnLst>
                <a:rect l="0" t="0" r="r" b="b"/>
                <a:pathLst>
                  <a:path w="4851" h="4528">
                    <a:moveTo>
                      <a:pt x="1" y="0"/>
                    </a:moveTo>
                    <a:lnTo>
                      <a:pt x="0" y="0"/>
                    </a:lnTo>
                    <a:lnTo>
                      <a:pt x="528" y="2862"/>
                    </a:lnTo>
                    <a:lnTo>
                      <a:pt x="4851" y="4528"/>
                    </a:lnTo>
                    <a:lnTo>
                      <a:pt x="2468" y="1294"/>
                    </a:lnTo>
                    <a:lnTo>
                      <a:pt x="1" y="0"/>
                    </a:lnTo>
                    <a:close/>
                  </a:path>
                </a:pathLst>
              </a:custGeom>
              <a:solidFill>
                <a:srgbClr val="E7E6E6">
                  <a:lumMod val="90000"/>
                </a:srgbClr>
              </a:solidFill>
              <a:ln w="9525">
                <a:noFill/>
                <a:round/>
                <a:headEnd/>
                <a:tailEnd/>
              </a:ln>
            </p:spPr>
            <p:txBody>
              <a:bodyPr/>
              <a:lstStyle/>
              <a:p>
                <a:pPr defTabSz="385763">
                  <a:defRPr/>
                </a:pPr>
                <a:endParaRPr lang="zh-CN" altLang="en-US" sz="760" kern="0">
                  <a:solidFill>
                    <a:prstClr val="black"/>
                  </a:solidFill>
                </a:endParaRPr>
              </a:p>
            </p:txBody>
          </p:sp>
          <p:sp>
            <p:nvSpPr>
              <p:cNvPr id="24" name="Freeform 268"/>
              <p:cNvSpPr>
                <a:spLocks/>
              </p:cNvSpPr>
              <p:nvPr/>
            </p:nvSpPr>
            <p:spPr bwMode="auto">
              <a:xfrm>
                <a:off x="4914900" y="411720"/>
                <a:ext cx="923925" cy="1380749"/>
              </a:xfrm>
              <a:custGeom>
                <a:avLst/>
                <a:gdLst>
                  <a:gd name="T0" fmla="*/ 2377 w 2905"/>
                  <a:gd name="T1" fmla="*/ 0 h 4348"/>
                  <a:gd name="T2" fmla="*/ 0 w 2905"/>
                  <a:gd name="T3" fmla="*/ 1378 h 4348"/>
                  <a:gd name="T4" fmla="*/ 577 w 2905"/>
                  <a:gd name="T5" fmla="*/ 4348 h 4348"/>
                  <a:gd name="T6" fmla="*/ 2905 w 2905"/>
                  <a:gd name="T7" fmla="*/ 2862 h 4348"/>
                  <a:gd name="T8" fmla="*/ 2377 w 2905"/>
                  <a:gd name="T9" fmla="*/ 0 h 4348"/>
                </a:gdLst>
                <a:ahLst/>
                <a:cxnLst>
                  <a:cxn ang="0">
                    <a:pos x="T0" y="T1"/>
                  </a:cxn>
                  <a:cxn ang="0">
                    <a:pos x="T2" y="T3"/>
                  </a:cxn>
                  <a:cxn ang="0">
                    <a:pos x="T4" y="T5"/>
                  </a:cxn>
                  <a:cxn ang="0">
                    <a:pos x="T6" y="T7"/>
                  </a:cxn>
                  <a:cxn ang="0">
                    <a:pos x="T8" y="T9"/>
                  </a:cxn>
                </a:cxnLst>
                <a:rect l="0" t="0" r="r" b="b"/>
                <a:pathLst>
                  <a:path w="2905" h="4348">
                    <a:moveTo>
                      <a:pt x="2377" y="0"/>
                    </a:moveTo>
                    <a:lnTo>
                      <a:pt x="0" y="1378"/>
                    </a:lnTo>
                    <a:lnTo>
                      <a:pt x="577" y="4348"/>
                    </a:lnTo>
                    <a:lnTo>
                      <a:pt x="2905" y="2862"/>
                    </a:lnTo>
                    <a:lnTo>
                      <a:pt x="2377" y="0"/>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25" name="Freeform 269"/>
              <p:cNvSpPr>
                <a:spLocks/>
              </p:cNvSpPr>
              <p:nvPr/>
            </p:nvSpPr>
            <p:spPr bwMode="auto">
              <a:xfrm>
                <a:off x="5230416" y="1"/>
                <a:ext cx="909638" cy="411719"/>
              </a:xfrm>
              <a:custGeom>
                <a:avLst/>
                <a:gdLst>
                  <a:gd name="T0" fmla="*/ 0 w 2865"/>
                  <a:gd name="T1" fmla="*/ 0 h 1292"/>
                  <a:gd name="T2" fmla="*/ 1384 w 2865"/>
                  <a:gd name="T3" fmla="*/ 1292 h 1292"/>
                  <a:gd name="T4" fmla="*/ 2865 w 2865"/>
                  <a:gd name="T5" fmla="*/ 0 h 1292"/>
                  <a:gd name="T6" fmla="*/ 0 w 2865"/>
                  <a:gd name="T7" fmla="*/ 0 h 1292"/>
                </a:gdLst>
                <a:ahLst/>
                <a:cxnLst>
                  <a:cxn ang="0">
                    <a:pos x="T0" y="T1"/>
                  </a:cxn>
                  <a:cxn ang="0">
                    <a:pos x="T2" y="T3"/>
                  </a:cxn>
                  <a:cxn ang="0">
                    <a:pos x="T4" y="T5"/>
                  </a:cxn>
                  <a:cxn ang="0">
                    <a:pos x="T6" y="T7"/>
                  </a:cxn>
                </a:cxnLst>
                <a:rect l="0" t="0" r="r" b="b"/>
                <a:pathLst>
                  <a:path w="2865" h="1292">
                    <a:moveTo>
                      <a:pt x="0" y="0"/>
                    </a:moveTo>
                    <a:lnTo>
                      <a:pt x="1384" y="1292"/>
                    </a:lnTo>
                    <a:lnTo>
                      <a:pt x="2865" y="0"/>
                    </a:lnTo>
                    <a:lnTo>
                      <a:pt x="0" y="0"/>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26" name="Freeform 270"/>
              <p:cNvSpPr>
                <a:spLocks/>
              </p:cNvSpPr>
              <p:nvPr/>
            </p:nvSpPr>
            <p:spPr bwMode="auto">
              <a:xfrm>
                <a:off x="4067175" y="1"/>
                <a:ext cx="1602581" cy="848499"/>
              </a:xfrm>
              <a:custGeom>
                <a:avLst/>
                <a:gdLst>
                  <a:gd name="T0" fmla="*/ 5044 w 5044"/>
                  <a:gd name="T1" fmla="*/ 1292 h 2670"/>
                  <a:gd name="T2" fmla="*/ 3660 w 5044"/>
                  <a:gd name="T3" fmla="*/ 0 h 2670"/>
                  <a:gd name="T4" fmla="*/ 796 w 5044"/>
                  <a:gd name="T5" fmla="*/ 0 h 2670"/>
                  <a:gd name="T6" fmla="*/ 0 w 5044"/>
                  <a:gd name="T7" fmla="*/ 1691 h 2670"/>
                  <a:gd name="T8" fmla="*/ 2666 w 5044"/>
                  <a:gd name="T9" fmla="*/ 2670 h 2670"/>
                  <a:gd name="T10" fmla="*/ 2667 w 5044"/>
                  <a:gd name="T11" fmla="*/ 2670 h 2670"/>
                  <a:gd name="T12" fmla="*/ 5044 w 5044"/>
                  <a:gd name="T13" fmla="*/ 1292 h 2670"/>
                </a:gdLst>
                <a:ahLst/>
                <a:cxnLst>
                  <a:cxn ang="0">
                    <a:pos x="T0" y="T1"/>
                  </a:cxn>
                  <a:cxn ang="0">
                    <a:pos x="T2" y="T3"/>
                  </a:cxn>
                  <a:cxn ang="0">
                    <a:pos x="T4" y="T5"/>
                  </a:cxn>
                  <a:cxn ang="0">
                    <a:pos x="T6" y="T7"/>
                  </a:cxn>
                  <a:cxn ang="0">
                    <a:pos x="T8" y="T9"/>
                  </a:cxn>
                  <a:cxn ang="0">
                    <a:pos x="T10" y="T11"/>
                  </a:cxn>
                  <a:cxn ang="0">
                    <a:pos x="T12" y="T13"/>
                  </a:cxn>
                </a:cxnLst>
                <a:rect l="0" t="0" r="r" b="b"/>
                <a:pathLst>
                  <a:path w="5044" h="2670">
                    <a:moveTo>
                      <a:pt x="5044" y="1292"/>
                    </a:moveTo>
                    <a:lnTo>
                      <a:pt x="3660" y="0"/>
                    </a:lnTo>
                    <a:lnTo>
                      <a:pt x="796" y="0"/>
                    </a:lnTo>
                    <a:lnTo>
                      <a:pt x="0" y="1691"/>
                    </a:lnTo>
                    <a:lnTo>
                      <a:pt x="2666" y="2670"/>
                    </a:lnTo>
                    <a:lnTo>
                      <a:pt x="2667" y="2670"/>
                    </a:lnTo>
                    <a:lnTo>
                      <a:pt x="5044" y="1292"/>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27" name="Freeform 271"/>
              <p:cNvSpPr>
                <a:spLocks/>
              </p:cNvSpPr>
              <p:nvPr/>
            </p:nvSpPr>
            <p:spPr bwMode="auto">
              <a:xfrm>
                <a:off x="4139804" y="848500"/>
                <a:ext cx="958453" cy="943969"/>
              </a:xfrm>
              <a:custGeom>
                <a:avLst/>
                <a:gdLst>
                  <a:gd name="T0" fmla="*/ 2437 w 3014"/>
                  <a:gd name="T1" fmla="*/ 0 h 2970"/>
                  <a:gd name="T2" fmla="*/ 2436 w 3014"/>
                  <a:gd name="T3" fmla="*/ 0 h 2970"/>
                  <a:gd name="T4" fmla="*/ 0 w 3014"/>
                  <a:gd name="T5" fmla="*/ 1359 h 2970"/>
                  <a:gd name="T6" fmla="*/ 3014 w 3014"/>
                  <a:gd name="T7" fmla="*/ 2970 h 2970"/>
                  <a:gd name="T8" fmla="*/ 2437 w 3014"/>
                  <a:gd name="T9" fmla="*/ 0 h 2970"/>
                </a:gdLst>
                <a:ahLst/>
                <a:cxnLst>
                  <a:cxn ang="0">
                    <a:pos x="T0" y="T1"/>
                  </a:cxn>
                  <a:cxn ang="0">
                    <a:pos x="T2" y="T3"/>
                  </a:cxn>
                  <a:cxn ang="0">
                    <a:pos x="T4" y="T5"/>
                  </a:cxn>
                  <a:cxn ang="0">
                    <a:pos x="T6" y="T7"/>
                  </a:cxn>
                  <a:cxn ang="0">
                    <a:pos x="T8" y="T9"/>
                  </a:cxn>
                </a:cxnLst>
                <a:rect l="0" t="0" r="r" b="b"/>
                <a:pathLst>
                  <a:path w="3014" h="2970">
                    <a:moveTo>
                      <a:pt x="2437" y="0"/>
                    </a:moveTo>
                    <a:lnTo>
                      <a:pt x="2436" y="0"/>
                    </a:lnTo>
                    <a:lnTo>
                      <a:pt x="0" y="1359"/>
                    </a:lnTo>
                    <a:lnTo>
                      <a:pt x="3014" y="2970"/>
                    </a:lnTo>
                    <a:lnTo>
                      <a:pt x="2437" y="0"/>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28" name="Freeform 272"/>
              <p:cNvSpPr>
                <a:spLocks/>
              </p:cNvSpPr>
              <p:nvPr/>
            </p:nvSpPr>
            <p:spPr bwMode="auto">
              <a:xfrm>
                <a:off x="5544741" y="1321081"/>
                <a:ext cx="984647" cy="1164746"/>
              </a:xfrm>
              <a:custGeom>
                <a:avLst/>
                <a:gdLst>
                  <a:gd name="T0" fmla="*/ 0 w 3101"/>
                  <a:gd name="T1" fmla="*/ 3203 h 3663"/>
                  <a:gd name="T2" fmla="*/ 3101 w 3101"/>
                  <a:gd name="T3" fmla="*/ 3663 h 3663"/>
                  <a:gd name="T4" fmla="*/ 926 w 3101"/>
                  <a:gd name="T5" fmla="*/ 0 h 3663"/>
                  <a:gd name="T6" fmla="*/ 0 w 3101"/>
                  <a:gd name="T7" fmla="*/ 3203 h 3663"/>
                </a:gdLst>
                <a:ahLst/>
                <a:cxnLst>
                  <a:cxn ang="0">
                    <a:pos x="T0" y="T1"/>
                  </a:cxn>
                  <a:cxn ang="0">
                    <a:pos x="T2" y="T3"/>
                  </a:cxn>
                  <a:cxn ang="0">
                    <a:pos x="T4" y="T5"/>
                  </a:cxn>
                  <a:cxn ang="0">
                    <a:pos x="T6" y="T7"/>
                  </a:cxn>
                </a:cxnLst>
                <a:rect l="0" t="0" r="r" b="b"/>
                <a:pathLst>
                  <a:path w="3101" h="3663">
                    <a:moveTo>
                      <a:pt x="0" y="3203"/>
                    </a:moveTo>
                    <a:lnTo>
                      <a:pt x="3101" y="3663"/>
                    </a:lnTo>
                    <a:lnTo>
                      <a:pt x="926" y="0"/>
                    </a:lnTo>
                    <a:lnTo>
                      <a:pt x="0" y="3203"/>
                    </a:lnTo>
                    <a:close/>
                  </a:path>
                </a:pathLst>
              </a:custGeom>
              <a:solidFill>
                <a:srgbClr val="E7E6E6">
                  <a:lumMod val="90000"/>
                </a:srgbClr>
              </a:solidFill>
              <a:ln w="9525">
                <a:noFill/>
                <a:round/>
                <a:headEnd/>
                <a:tailEnd/>
              </a:ln>
            </p:spPr>
            <p:txBody>
              <a:bodyPr/>
              <a:lstStyle/>
              <a:p>
                <a:pPr defTabSz="385763">
                  <a:defRPr/>
                </a:pPr>
                <a:endParaRPr lang="zh-CN" altLang="en-US" sz="760" kern="0">
                  <a:solidFill>
                    <a:prstClr val="black"/>
                  </a:solidFill>
                </a:endParaRPr>
              </a:p>
            </p:txBody>
          </p:sp>
          <p:sp>
            <p:nvSpPr>
              <p:cNvPr id="29" name="Freeform 273"/>
              <p:cNvSpPr>
                <a:spLocks/>
              </p:cNvSpPr>
              <p:nvPr/>
            </p:nvSpPr>
            <p:spPr bwMode="auto">
              <a:xfrm>
                <a:off x="5544741" y="2340234"/>
                <a:ext cx="984647" cy="855658"/>
              </a:xfrm>
              <a:custGeom>
                <a:avLst/>
                <a:gdLst>
                  <a:gd name="T0" fmla="*/ 3101 w 3101"/>
                  <a:gd name="T1" fmla="*/ 460 h 2698"/>
                  <a:gd name="T2" fmla="*/ 0 w 3101"/>
                  <a:gd name="T3" fmla="*/ 0 h 2698"/>
                  <a:gd name="T4" fmla="*/ 1739 w 3101"/>
                  <a:gd name="T5" fmla="*/ 2698 h 2698"/>
                  <a:gd name="T6" fmla="*/ 3101 w 3101"/>
                  <a:gd name="T7" fmla="*/ 460 h 2698"/>
                </a:gdLst>
                <a:ahLst/>
                <a:cxnLst>
                  <a:cxn ang="0">
                    <a:pos x="T0" y="T1"/>
                  </a:cxn>
                  <a:cxn ang="0">
                    <a:pos x="T2" y="T3"/>
                  </a:cxn>
                  <a:cxn ang="0">
                    <a:pos x="T4" y="T5"/>
                  </a:cxn>
                  <a:cxn ang="0">
                    <a:pos x="T6" y="T7"/>
                  </a:cxn>
                </a:cxnLst>
                <a:rect l="0" t="0" r="r" b="b"/>
                <a:pathLst>
                  <a:path w="3101" h="2698">
                    <a:moveTo>
                      <a:pt x="3101" y="460"/>
                    </a:moveTo>
                    <a:lnTo>
                      <a:pt x="0" y="0"/>
                    </a:lnTo>
                    <a:lnTo>
                      <a:pt x="1739" y="2698"/>
                    </a:lnTo>
                    <a:lnTo>
                      <a:pt x="3101" y="460"/>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30" name="Freeform 274"/>
              <p:cNvSpPr>
                <a:spLocks/>
              </p:cNvSpPr>
              <p:nvPr/>
            </p:nvSpPr>
            <p:spPr bwMode="auto">
              <a:xfrm>
                <a:off x="4399360" y="1321081"/>
                <a:ext cx="1439465" cy="1365235"/>
              </a:xfrm>
              <a:custGeom>
                <a:avLst/>
                <a:gdLst>
                  <a:gd name="T0" fmla="*/ 3603 w 4529"/>
                  <a:gd name="T1" fmla="*/ 3203 h 4295"/>
                  <a:gd name="T2" fmla="*/ 4529 w 4529"/>
                  <a:gd name="T3" fmla="*/ 0 h 4295"/>
                  <a:gd name="T4" fmla="*/ 2201 w 4529"/>
                  <a:gd name="T5" fmla="*/ 1486 h 4295"/>
                  <a:gd name="T6" fmla="*/ 0 w 4529"/>
                  <a:gd name="T7" fmla="*/ 4295 h 4295"/>
                  <a:gd name="T8" fmla="*/ 3603 w 4529"/>
                  <a:gd name="T9" fmla="*/ 3203 h 4295"/>
                </a:gdLst>
                <a:ahLst/>
                <a:cxnLst>
                  <a:cxn ang="0">
                    <a:pos x="T0" y="T1"/>
                  </a:cxn>
                  <a:cxn ang="0">
                    <a:pos x="T2" y="T3"/>
                  </a:cxn>
                  <a:cxn ang="0">
                    <a:pos x="T4" y="T5"/>
                  </a:cxn>
                  <a:cxn ang="0">
                    <a:pos x="T6" y="T7"/>
                  </a:cxn>
                  <a:cxn ang="0">
                    <a:pos x="T8" y="T9"/>
                  </a:cxn>
                </a:cxnLst>
                <a:rect l="0" t="0" r="r" b="b"/>
                <a:pathLst>
                  <a:path w="4529" h="4295">
                    <a:moveTo>
                      <a:pt x="3603" y="3203"/>
                    </a:moveTo>
                    <a:lnTo>
                      <a:pt x="4529" y="0"/>
                    </a:lnTo>
                    <a:lnTo>
                      <a:pt x="2201" y="1486"/>
                    </a:lnTo>
                    <a:lnTo>
                      <a:pt x="0" y="4295"/>
                    </a:lnTo>
                    <a:lnTo>
                      <a:pt x="3603" y="3203"/>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31" name="Freeform 275"/>
              <p:cNvSpPr>
                <a:spLocks/>
              </p:cNvSpPr>
              <p:nvPr/>
            </p:nvSpPr>
            <p:spPr bwMode="auto">
              <a:xfrm>
                <a:off x="5838825" y="1321081"/>
                <a:ext cx="1372791" cy="1164746"/>
              </a:xfrm>
              <a:custGeom>
                <a:avLst/>
                <a:gdLst>
                  <a:gd name="T0" fmla="*/ 0 w 4323"/>
                  <a:gd name="T1" fmla="*/ 0 h 3663"/>
                  <a:gd name="T2" fmla="*/ 2175 w 4323"/>
                  <a:gd name="T3" fmla="*/ 3663 h 3663"/>
                  <a:gd name="T4" fmla="*/ 4323 w 4323"/>
                  <a:gd name="T5" fmla="*/ 1666 h 3663"/>
                  <a:gd name="T6" fmla="*/ 0 w 4323"/>
                  <a:gd name="T7" fmla="*/ 0 h 3663"/>
                </a:gdLst>
                <a:ahLst/>
                <a:cxnLst>
                  <a:cxn ang="0">
                    <a:pos x="T0" y="T1"/>
                  </a:cxn>
                  <a:cxn ang="0">
                    <a:pos x="T2" y="T3"/>
                  </a:cxn>
                  <a:cxn ang="0">
                    <a:pos x="T4" y="T5"/>
                  </a:cxn>
                  <a:cxn ang="0">
                    <a:pos x="T6" y="T7"/>
                  </a:cxn>
                </a:cxnLst>
                <a:rect l="0" t="0" r="r" b="b"/>
                <a:pathLst>
                  <a:path w="4323" h="3663">
                    <a:moveTo>
                      <a:pt x="0" y="0"/>
                    </a:moveTo>
                    <a:lnTo>
                      <a:pt x="2175" y="3663"/>
                    </a:lnTo>
                    <a:lnTo>
                      <a:pt x="4323" y="1666"/>
                    </a:lnTo>
                    <a:lnTo>
                      <a:pt x="0" y="0"/>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32" name="Freeform 276"/>
              <p:cNvSpPr>
                <a:spLocks/>
              </p:cNvSpPr>
              <p:nvPr/>
            </p:nvSpPr>
            <p:spPr bwMode="auto">
              <a:xfrm>
                <a:off x="6096000" y="3195893"/>
                <a:ext cx="821531" cy="883107"/>
              </a:xfrm>
              <a:custGeom>
                <a:avLst/>
                <a:gdLst>
                  <a:gd name="T0" fmla="*/ 209 w 2585"/>
                  <a:gd name="T1" fmla="*/ 2775 h 2775"/>
                  <a:gd name="T2" fmla="*/ 2585 w 2585"/>
                  <a:gd name="T3" fmla="*/ 1429 h 2775"/>
                  <a:gd name="T4" fmla="*/ 0 w 2585"/>
                  <a:gd name="T5" fmla="*/ 0 h 2775"/>
                  <a:gd name="T6" fmla="*/ 209 w 2585"/>
                  <a:gd name="T7" fmla="*/ 2775 h 2775"/>
                </a:gdLst>
                <a:ahLst/>
                <a:cxnLst>
                  <a:cxn ang="0">
                    <a:pos x="T0" y="T1"/>
                  </a:cxn>
                  <a:cxn ang="0">
                    <a:pos x="T2" y="T3"/>
                  </a:cxn>
                  <a:cxn ang="0">
                    <a:pos x="T4" y="T5"/>
                  </a:cxn>
                  <a:cxn ang="0">
                    <a:pos x="T6" y="T7"/>
                  </a:cxn>
                </a:cxnLst>
                <a:rect l="0" t="0" r="r" b="b"/>
                <a:pathLst>
                  <a:path w="2585" h="2775">
                    <a:moveTo>
                      <a:pt x="209" y="2775"/>
                    </a:moveTo>
                    <a:lnTo>
                      <a:pt x="2585" y="1429"/>
                    </a:lnTo>
                    <a:lnTo>
                      <a:pt x="0" y="0"/>
                    </a:lnTo>
                    <a:lnTo>
                      <a:pt x="209" y="2775"/>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33" name="Freeform 277"/>
              <p:cNvSpPr>
                <a:spLocks/>
              </p:cNvSpPr>
              <p:nvPr/>
            </p:nvSpPr>
            <p:spPr bwMode="auto">
              <a:xfrm>
                <a:off x="6162675" y="3650574"/>
                <a:ext cx="810816" cy="1492927"/>
              </a:xfrm>
              <a:custGeom>
                <a:avLst/>
                <a:gdLst>
                  <a:gd name="T0" fmla="*/ 2376 w 2547"/>
                  <a:gd name="T1" fmla="*/ 0 h 4694"/>
                  <a:gd name="T2" fmla="*/ 0 w 2547"/>
                  <a:gd name="T3" fmla="*/ 1346 h 4694"/>
                  <a:gd name="T4" fmla="*/ 560 w 2547"/>
                  <a:gd name="T5" fmla="*/ 4694 h 4694"/>
                  <a:gd name="T6" fmla="*/ 2547 w 2547"/>
                  <a:gd name="T7" fmla="*/ 2266 h 4694"/>
                  <a:gd name="T8" fmla="*/ 2376 w 2547"/>
                  <a:gd name="T9" fmla="*/ 0 h 4694"/>
                </a:gdLst>
                <a:ahLst/>
                <a:cxnLst>
                  <a:cxn ang="0">
                    <a:pos x="T0" y="T1"/>
                  </a:cxn>
                  <a:cxn ang="0">
                    <a:pos x="T2" y="T3"/>
                  </a:cxn>
                  <a:cxn ang="0">
                    <a:pos x="T4" y="T5"/>
                  </a:cxn>
                  <a:cxn ang="0">
                    <a:pos x="T6" y="T7"/>
                  </a:cxn>
                  <a:cxn ang="0">
                    <a:pos x="T8" y="T9"/>
                  </a:cxn>
                </a:cxnLst>
                <a:rect l="0" t="0" r="r" b="b"/>
                <a:pathLst>
                  <a:path w="2547" h="4694">
                    <a:moveTo>
                      <a:pt x="2376" y="0"/>
                    </a:moveTo>
                    <a:lnTo>
                      <a:pt x="0" y="1346"/>
                    </a:lnTo>
                    <a:lnTo>
                      <a:pt x="560" y="4694"/>
                    </a:lnTo>
                    <a:lnTo>
                      <a:pt x="2547" y="2266"/>
                    </a:lnTo>
                    <a:lnTo>
                      <a:pt x="2376" y="0"/>
                    </a:lnTo>
                    <a:close/>
                  </a:path>
                </a:pathLst>
              </a:custGeom>
              <a:solidFill>
                <a:srgbClr val="E7E6E6">
                  <a:lumMod val="90000"/>
                </a:srgbClr>
              </a:solidFill>
              <a:ln w="9525">
                <a:noFill/>
                <a:round/>
                <a:headEnd/>
                <a:tailEnd/>
              </a:ln>
            </p:spPr>
            <p:txBody>
              <a:bodyPr/>
              <a:lstStyle/>
              <a:p>
                <a:pPr defTabSz="385763">
                  <a:defRPr/>
                </a:pPr>
                <a:endParaRPr lang="zh-CN" altLang="en-US" sz="760" kern="0">
                  <a:solidFill>
                    <a:prstClr val="black"/>
                  </a:solidFill>
                </a:endParaRPr>
              </a:p>
            </p:txBody>
          </p:sp>
          <p:sp>
            <p:nvSpPr>
              <p:cNvPr id="34" name="Freeform 278"/>
              <p:cNvSpPr>
                <a:spLocks/>
              </p:cNvSpPr>
              <p:nvPr/>
            </p:nvSpPr>
            <p:spPr bwMode="auto">
              <a:xfrm>
                <a:off x="5080397" y="3195893"/>
                <a:ext cx="1082278" cy="1076435"/>
              </a:xfrm>
              <a:custGeom>
                <a:avLst/>
                <a:gdLst>
                  <a:gd name="T0" fmla="*/ 3406 w 3406"/>
                  <a:gd name="T1" fmla="*/ 2775 h 3382"/>
                  <a:gd name="T2" fmla="*/ 3197 w 3406"/>
                  <a:gd name="T3" fmla="*/ 0 h 3382"/>
                  <a:gd name="T4" fmla="*/ 0 w 3406"/>
                  <a:gd name="T5" fmla="*/ 3382 h 3382"/>
                  <a:gd name="T6" fmla="*/ 3406 w 3406"/>
                  <a:gd name="T7" fmla="*/ 2775 h 3382"/>
                </a:gdLst>
                <a:ahLst/>
                <a:cxnLst>
                  <a:cxn ang="0">
                    <a:pos x="T0" y="T1"/>
                  </a:cxn>
                  <a:cxn ang="0">
                    <a:pos x="T2" y="T3"/>
                  </a:cxn>
                  <a:cxn ang="0">
                    <a:pos x="T4" y="T5"/>
                  </a:cxn>
                  <a:cxn ang="0">
                    <a:pos x="T6" y="T7"/>
                  </a:cxn>
                </a:cxnLst>
                <a:rect l="0" t="0" r="r" b="b"/>
                <a:pathLst>
                  <a:path w="3406" h="3382">
                    <a:moveTo>
                      <a:pt x="3406" y="2775"/>
                    </a:moveTo>
                    <a:lnTo>
                      <a:pt x="3197" y="0"/>
                    </a:lnTo>
                    <a:lnTo>
                      <a:pt x="0" y="3382"/>
                    </a:lnTo>
                    <a:lnTo>
                      <a:pt x="3406" y="2775"/>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35" name="Freeform 279"/>
              <p:cNvSpPr>
                <a:spLocks/>
              </p:cNvSpPr>
              <p:nvPr/>
            </p:nvSpPr>
            <p:spPr bwMode="auto">
              <a:xfrm>
                <a:off x="6096000" y="2485827"/>
                <a:ext cx="1547813" cy="1164746"/>
              </a:xfrm>
              <a:custGeom>
                <a:avLst/>
                <a:gdLst>
                  <a:gd name="T0" fmla="*/ 0 w 4868"/>
                  <a:gd name="T1" fmla="*/ 2238 h 3667"/>
                  <a:gd name="T2" fmla="*/ 2585 w 4868"/>
                  <a:gd name="T3" fmla="*/ 3667 h 3667"/>
                  <a:gd name="T4" fmla="*/ 4868 w 4868"/>
                  <a:gd name="T5" fmla="*/ 1862 h 3667"/>
                  <a:gd name="T6" fmla="*/ 1362 w 4868"/>
                  <a:gd name="T7" fmla="*/ 0 h 3667"/>
                  <a:gd name="T8" fmla="*/ 0 w 4868"/>
                  <a:gd name="T9" fmla="*/ 2238 h 3667"/>
                </a:gdLst>
                <a:ahLst/>
                <a:cxnLst>
                  <a:cxn ang="0">
                    <a:pos x="T0" y="T1"/>
                  </a:cxn>
                  <a:cxn ang="0">
                    <a:pos x="T2" y="T3"/>
                  </a:cxn>
                  <a:cxn ang="0">
                    <a:pos x="T4" y="T5"/>
                  </a:cxn>
                  <a:cxn ang="0">
                    <a:pos x="T6" y="T7"/>
                  </a:cxn>
                  <a:cxn ang="0">
                    <a:pos x="T8" y="T9"/>
                  </a:cxn>
                </a:cxnLst>
                <a:rect l="0" t="0" r="r" b="b"/>
                <a:pathLst>
                  <a:path w="4868" h="3667">
                    <a:moveTo>
                      <a:pt x="0" y="2238"/>
                    </a:moveTo>
                    <a:lnTo>
                      <a:pt x="2585" y="3667"/>
                    </a:lnTo>
                    <a:lnTo>
                      <a:pt x="4868" y="1862"/>
                    </a:lnTo>
                    <a:lnTo>
                      <a:pt x="1362" y="0"/>
                    </a:lnTo>
                    <a:lnTo>
                      <a:pt x="0" y="2238"/>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36" name="Freeform 280"/>
              <p:cNvSpPr>
                <a:spLocks/>
              </p:cNvSpPr>
              <p:nvPr/>
            </p:nvSpPr>
            <p:spPr bwMode="auto">
              <a:xfrm>
                <a:off x="4933950" y="4272328"/>
                <a:ext cx="1407319" cy="871173"/>
              </a:xfrm>
              <a:custGeom>
                <a:avLst/>
                <a:gdLst>
                  <a:gd name="T0" fmla="*/ 460 w 4426"/>
                  <a:gd name="T1" fmla="*/ 0 h 2741"/>
                  <a:gd name="T2" fmla="*/ 0 w 4426"/>
                  <a:gd name="T3" fmla="*/ 2741 h 2741"/>
                  <a:gd name="T4" fmla="*/ 4426 w 4426"/>
                  <a:gd name="T5" fmla="*/ 2741 h 2741"/>
                  <a:gd name="T6" fmla="*/ 460 w 4426"/>
                  <a:gd name="T7" fmla="*/ 0 h 2741"/>
                </a:gdLst>
                <a:ahLst/>
                <a:cxnLst>
                  <a:cxn ang="0">
                    <a:pos x="T0" y="T1"/>
                  </a:cxn>
                  <a:cxn ang="0">
                    <a:pos x="T2" y="T3"/>
                  </a:cxn>
                  <a:cxn ang="0">
                    <a:pos x="T4" y="T5"/>
                  </a:cxn>
                  <a:cxn ang="0">
                    <a:pos x="T6" y="T7"/>
                  </a:cxn>
                </a:cxnLst>
                <a:rect l="0" t="0" r="r" b="b"/>
                <a:pathLst>
                  <a:path w="4426" h="2741">
                    <a:moveTo>
                      <a:pt x="460" y="0"/>
                    </a:moveTo>
                    <a:lnTo>
                      <a:pt x="0" y="2741"/>
                    </a:lnTo>
                    <a:lnTo>
                      <a:pt x="4426" y="2741"/>
                    </a:lnTo>
                    <a:lnTo>
                      <a:pt x="460" y="0"/>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37" name="Freeform 281"/>
              <p:cNvSpPr>
                <a:spLocks/>
              </p:cNvSpPr>
              <p:nvPr/>
            </p:nvSpPr>
            <p:spPr bwMode="auto">
              <a:xfrm>
                <a:off x="4140994" y="4272328"/>
                <a:ext cx="939404" cy="871173"/>
              </a:xfrm>
              <a:custGeom>
                <a:avLst/>
                <a:gdLst>
                  <a:gd name="T0" fmla="*/ 2494 w 2954"/>
                  <a:gd name="T1" fmla="*/ 2741 h 2741"/>
                  <a:gd name="T2" fmla="*/ 2954 w 2954"/>
                  <a:gd name="T3" fmla="*/ 0 h 2741"/>
                  <a:gd name="T4" fmla="*/ 0 w 2954"/>
                  <a:gd name="T5" fmla="*/ 2741 h 2741"/>
                  <a:gd name="T6" fmla="*/ 2494 w 2954"/>
                  <a:gd name="T7" fmla="*/ 2741 h 2741"/>
                </a:gdLst>
                <a:ahLst/>
                <a:cxnLst>
                  <a:cxn ang="0">
                    <a:pos x="T0" y="T1"/>
                  </a:cxn>
                  <a:cxn ang="0">
                    <a:pos x="T2" y="T3"/>
                  </a:cxn>
                  <a:cxn ang="0">
                    <a:pos x="T4" y="T5"/>
                  </a:cxn>
                  <a:cxn ang="0">
                    <a:pos x="T6" y="T7"/>
                  </a:cxn>
                </a:cxnLst>
                <a:rect l="0" t="0" r="r" b="b"/>
                <a:pathLst>
                  <a:path w="2954" h="2741">
                    <a:moveTo>
                      <a:pt x="2494" y="2741"/>
                    </a:moveTo>
                    <a:lnTo>
                      <a:pt x="2954" y="0"/>
                    </a:lnTo>
                    <a:lnTo>
                      <a:pt x="0" y="2741"/>
                    </a:lnTo>
                    <a:lnTo>
                      <a:pt x="2494" y="2741"/>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38" name="Freeform 282"/>
              <p:cNvSpPr>
                <a:spLocks/>
              </p:cNvSpPr>
              <p:nvPr/>
            </p:nvSpPr>
            <p:spPr bwMode="auto">
              <a:xfrm>
                <a:off x="5080397" y="4078999"/>
                <a:ext cx="1260872" cy="1064502"/>
              </a:xfrm>
              <a:custGeom>
                <a:avLst/>
                <a:gdLst>
                  <a:gd name="T0" fmla="*/ 3406 w 3966"/>
                  <a:gd name="T1" fmla="*/ 0 h 3348"/>
                  <a:gd name="T2" fmla="*/ 0 w 3966"/>
                  <a:gd name="T3" fmla="*/ 607 h 3348"/>
                  <a:gd name="T4" fmla="*/ 3966 w 3966"/>
                  <a:gd name="T5" fmla="*/ 3348 h 3348"/>
                  <a:gd name="T6" fmla="*/ 3406 w 3966"/>
                  <a:gd name="T7" fmla="*/ 0 h 3348"/>
                </a:gdLst>
                <a:ahLst/>
                <a:cxnLst>
                  <a:cxn ang="0">
                    <a:pos x="T0" y="T1"/>
                  </a:cxn>
                  <a:cxn ang="0">
                    <a:pos x="T2" y="T3"/>
                  </a:cxn>
                  <a:cxn ang="0">
                    <a:pos x="T4" y="T5"/>
                  </a:cxn>
                  <a:cxn ang="0">
                    <a:pos x="T6" y="T7"/>
                  </a:cxn>
                </a:cxnLst>
                <a:rect l="0" t="0" r="r" b="b"/>
                <a:pathLst>
                  <a:path w="3966" h="3348">
                    <a:moveTo>
                      <a:pt x="3406" y="0"/>
                    </a:moveTo>
                    <a:lnTo>
                      <a:pt x="0" y="607"/>
                    </a:lnTo>
                    <a:lnTo>
                      <a:pt x="3966" y="3348"/>
                    </a:lnTo>
                    <a:lnTo>
                      <a:pt x="3406" y="0"/>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39" name="Freeform 283"/>
              <p:cNvSpPr>
                <a:spLocks/>
              </p:cNvSpPr>
              <p:nvPr/>
            </p:nvSpPr>
            <p:spPr bwMode="auto">
              <a:xfrm>
                <a:off x="4427935" y="3195893"/>
                <a:ext cx="1668065" cy="1076435"/>
              </a:xfrm>
              <a:custGeom>
                <a:avLst/>
                <a:gdLst>
                  <a:gd name="T0" fmla="*/ 2057 w 5254"/>
                  <a:gd name="T1" fmla="*/ 3382 h 3382"/>
                  <a:gd name="T2" fmla="*/ 5254 w 5254"/>
                  <a:gd name="T3" fmla="*/ 0 h 3382"/>
                  <a:gd name="T4" fmla="*/ 0 w 5254"/>
                  <a:gd name="T5" fmla="*/ 491 h 3382"/>
                  <a:gd name="T6" fmla="*/ 2057 w 5254"/>
                  <a:gd name="T7" fmla="*/ 3382 h 3382"/>
                </a:gdLst>
                <a:ahLst/>
                <a:cxnLst>
                  <a:cxn ang="0">
                    <a:pos x="T0" y="T1"/>
                  </a:cxn>
                  <a:cxn ang="0">
                    <a:pos x="T2" y="T3"/>
                  </a:cxn>
                  <a:cxn ang="0">
                    <a:pos x="T4" y="T5"/>
                  </a:cxn>
                  <a:cxn ang="0">
                    <a:pos x="T6" y="T7"/>
                  </a:cxn>
                </a:cxnLst>
                <a:rect l="0" t="0" r="r" b="b"/>
                <a:pathLst>
                  <a:path w="5254" h="3382">
                    <a:moveTo>
                      <a:pt x="2057" y="3382"/>
                    </a:moveTo>
                    <a:lnTo>
                      <a:pt x="5254" y="0"/>
                    </a:lnTo>
                    <a:lnTo>
                      <a:pt x="0" y="491"/>
                    </a:lnTo>
                    <a:lnTo>
                      <a:pt x="2057" y="3382"/>
                    </a:lnTo>
                    <a:close/>
                  </a:path>
                </a:pathLst>
              </a:custGeom>
              <a:solidFill>
                <a:srgbClr val="E7E6E6">
                  <a:lumMod val="90000"/>
                </a:srgbClr>
              </a:solidFill>
              <a:ln w="9525">
                <a:noFill/>
                <a:round/>
                <a:headEnd/>
                <a:tailEnd/>
              </a:ln>
            </p:spPr>
            <p:txBody>
              <a:bodyPr/>
              <a:lstStyle/>
              <a:p>
                <a:pPr defTabSz="385763">
                  <a:defRPr/>
                </a:pPr>
                <a:endParaRPr lang="zh-CN" altLang="en-US" sz="760" kern="0">
                  <a:solidFill>
                    <a:prstClr val="black"/>
                  </a:solidFill>
                </a:endParaRPr>
              </a:p>
            </p:txBody>
          </p:sp>
          <p:sp>
            <p:nvSpPr>
              <p:cNvPr id="40" name="Freeform 284"/>
              <p:cNvSpPr>
                <a:spLocks/>
              </p:cNvSpPr>
              <p:nvPr/>
            </p:nvSpPr>
            <p:spPr bwMode="auto">
              <a:xfrm>
                <a:off x="6917531" y="3077748"/>
                <a:ext cx="726281" cy="695745"/>
              </a:xfrm>
              <a:custGeom>
                <a:avLst/>
                <a:gdLst>
                  <a:gd name="T0" fmla="*/ 2203 w 2283"/>
                  <a:gd name="T1" fmla="*/ 2189 h 2189"/>
                  <a:gd name="T2" fmla="*/ 2283 w 2283"/>
                  <a:gd name="T3" fmla="*/ 0 h 2189"/>
                  <a:gd name="T4" fmla="*/ 0 w 2283"/>
                  <a:gd name="T5" fmla="*/ 1805 h 2189"/>
                  <a:gd name="T6" fmla="*/ 2203 w 2283"/>
                  <a:gd name="T7" fmla="*/ 2189 h 2189"/>
                </a:gdLst>
                <a:ahLst/>
                <a:cxnLst>
                  <a:cxn ang="0">
                    <a:pos x="T0" y="T1"/>
                  </a:cxn>
                  <a:cxn ang="0">
                    <a:pos x="T2" y="T3"/>
                  </a:cxn>
                  <a:cxn ang="0">
                    <a:pos x="T4" y="T5"/>
                  </a:cxn>
                  <a:cxn ang="0">
                    <a:pos x="T6" y="T7"/>
                  </a:cxn>
                </a:cxnLst>
                <a:rect l="0" t="0" r="r" b="b"/>
                <a:pathLst>
                  <a:path w="2283" h="2189">
                    <a:moveTo>
                      <a:pt x="2203" y="2189"/>
                    </a:moveTo>
                    <a:lnTo>
                      <a:pt x="2283" y="0"/>
                    </a:lnTo>
                    <a:lnTo>
                      <a:pt x="0" y="1805"/>
                    </a:lnTo>
                    <a:lnTo>
                      <a:pt x="2203" y="2189"/>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41" name="Freeform 285"/>
              <p:cNvSpPr>
                <a:spLocks/>
              </p:cNvSpPr>
              <p:nvPr/>
            </p:nvSpPr>
            <p:spPr bwMode="auto">
              <a:xfrm>
                <a:off x="7618810" y="3773492"/>
                <a:ext cx="1521619" cy="840145"/>
              </a:xfrm>
              <a:custGeom>
                <a:avLst/>
                <a:gdLst>
                  <a:gd name="T0" fmla="*/ 0 w 4789"/>
                  <a:gd name="T1" fmla="*/ 0 h 2646"/>
                  <a:gd name="T2" fmla="*/ 878 w 4789"/>
                  <a:gd name="T3" fmla="*/ 2646 h 2646"/>
                  <a:gd name="T4" fmla="*/ 4789 w 4789"/>
                  <a:gd name="T5" fmla="*/ 1815 h 2646"/>
                  <a:gd name="T6" fmla="*/ 0 w 4789"/>
                  <a:gd name="T7" fmla="*/ 0 h 2646"/>
                </a:gdLst>
                <a:ahLst/>
                <a:cxnLst>
                  <a:cxn ang="0">
                    <a:pos x="T0" y="T1"/>
                  </a:cxn>
                  <a:cxn ang="0">
                    <a:pos x="T2" y="T3"/>
                  </a:cxn>
                  <a:cxn ang="0">
                    <a:pos x="T4" y="T5"/>
                  </a:cxn>
                  <a:cxn ang="0">
                    <a:pos x="T6" y="T7"/>
                  </a:cxn>
                </a:cxnLst>
                <a:rect l="0" t="0" r="r" b="b"/>
                <a:pathLst>
                  <a:path w="4789" h="2646">
                    <a:moveTo>
                      <a:pt x="0" y="0"/>
                    </a:moveTo>
                    <a:lnTo>
                      <a:pt x="878" y="2646"/>
                    </a:lnTo>
                    <a:lnTo>
                      <a:pt x="4789" y="1815"/>
                    </a:lnTo>
                    <a:lnTo>
                      <a:pt x="0" y="0"/>
                    </a:lnTo>
                    <a:close/>
                  </a:path>
                </a:pathLst>
              </a:custGeom>
              <a:solidFill>
                <a:sysClr val="window" lastClr="FFFFFF">
                  <a:lumMod val="65000"/>
                </a:sysClr>
              </a:solidFill>
              <a:ln w="9525">
                <a:noFill/>
                <a:round/>
                <a:headEnd/>
                <a:tailEnd/>
              </a:ln>
            </p:spPr>
            <p:txBody>
              <a:bodyPr/>
              <a:lstStyle/>
              <a:p>
                <a:pPr defTabSz="385763">
                  <a:defRPr/>
                </a:pPr>
                <a:endParaRPr lang="zh-CN" altLang="en-US" sz="760" kern="0">
                  <a:solidFill>
                    <a:prstClr val="black"/>
                  </a:solidFill>
                </a:endParaRPr>
              </a:p>
            </p:txBody>
          </p:sp>
          <p:sp>
            <p:nvSpPr>
              <p:cNvPr id="42" name="Freeform 286"/>
              <p:cNvSpPr>
                <a:spLocks/>
              </p:cNvSpPr>
              <p:nvPr/>
            </p:nvSpPr>
            <p:spPr bwMode="auto">
              <a:xfrm>
                <a:off x="7618810" y="2596812"/>
                <a:ext cx="1016794" cy="1176680"/>
              </a:xfrm>
              <a:custGeom>
                <a:avLst/>
                <a:gdLst>
                  <a:gd name="T0" fmla="*/ 80 w 3198"/>
                  <a:gd name="T1" fmla="*/ 1512 h 3701"/>
                  <a:gd name="T2" fmla="*/ 0 w 3198"/>
                  <a:gd name="T3" fmla="*/ 3701 h 3701"/>
                  <a:gd name="T4" fmla="*/ 3198 w 3198"/>
                  <a:gd name="T5" fmla="*/ 2372 h 3701"/>
                  <a:gd name="T6" fmla="*/ 1766 w 3198"/>
                  <a:gd name="T7" fmla="*/ 0 h 3701"/>
                  <a:gd name="T8" fmla="*/ 80 w 3198"/>
                  <a:gd name="T9" fmla="*/ 1512 h 3701"/>
                </a:gdLst>
                <a:ahLst/>
                <a:cxnLst>
                  <a:cxn ang="0">
                    <a:pos x="T0" y="T1"/>
                  </a:cxn>
                  <a:cxn ang="0">
                    <a:pos x="T2" y="T3"/>
                  </a:cxn>
                  <a:cxn ang="0">
                    <a:pos x="T4" y="T5"/>
                  </a:cxn>
                  <a:cxn ang="0">
                    <a:pos x="T6" y="T7"/>
                  </a:cxn>
                  <a:cxn ang="0">
                    <a:pos x="T8" y="T9"/>
                  </a:cxn>
                </a:cxnLst>
                <a:rect l="0" t="0" r="r" b="b"/>
                <a:pathLst>
                  <a:path w="3198" h="3701">
                    <a:moveTo>
                      <a:pt x="80" y="1512"/>
                    </a:moveTo>
                    <a:lnTo>
                      <a:pt x="0" y="3701"/>
                    </a:lnTo>
                    <a:lnTo>
                      <a:pt x="3198" y="2372"/>
                    </a:lnTo>
                    <a:lnTo>
                      <a:pt x="1766" y="0"/>
                    </a:lnTo>
                    <a:lnTo>
                      <a:pt x="80" y="1512"/>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43" name="Freeform 287"/>
              <p:cNvSpPr>
                <a:spLocks/>
              </p:cNvSpPr>
              <p:nvPr/>
            </p:nvSpPr>
            <p:spPr bwMode="auto">
              <a:xfrm>
                <a:off x="6973491" y="4371380"/>
                <a:ext cx="925115" cy="772121"/>
              </a:xfrm>
              <a:custGeom>
                <a:avLst/>
                <a:gdLst>
                  <a:gd name="T0" fmla="*/ 2910 w 2910"/>
                  <a:gd name="T1" fmla="*/ 764 h 2428"/>
                  <a:gd name="T2" fmla="*/ 0 w 2910"/>
                  <a:gd name="T3" fmla="*/ 0 h 2428"/>
                  <a:gd name="T4" fmla="*/ 484 w 2910"/>
                  <a:gd name="T5" fmla="*/ 2428 h 2428"/>
                  <a:gd name="T6" fmla="*/ 2416 w 2910"/>
                  <a:gd name="T7" fmla="*/ 2428 h 2428"/>
                  <a:gd name="T8" fmla="*/ 2910 w 2910"/>
                  <a:gd name="T9" fmla="*/ 764 h 2428"/>
                </a:gdLst>
                <a:ahLst/>
                <a:cxnLst>
                  <a:cxn ang="0">
                    <a:pos x="T0" y="T1"/>
                  </a:cxn>
                  <a:cxn ang="0">
                    <a:pos x="T2" y="T3"/>
                  </a:cxn>
                  <a:cxn ang="0">
                    <a:pos x="T4" y="T5"/>
                  </a:cxn>
                  <a:cxn ang="0">
                    <a:pos x="T6" y="T7"/>
                  </a:cxn>
                  <a:cxn ang="0">
                    <a:pos x="T8" y="T9"/>
                  </a:cxn>
                </a:cxnLst>
                <a:rect l="0" t="0" r="r" b="b"/>
                <a:pathLst>
                  <a:path w="2910" h="2428">
                    <a:moveTo>
                      <a:pt x="2910" y="764"/>
                    </a:moveTo>
                    <a:lnTo>
                      <a:pt x="0" y="0"/>
                    </a:lnTo>
                    <a:lnTo>
                      <a:pt x="484" y="2428"/>
                    </a:lnTo>
                    <a:lnTo>
                      <a:pt x="2416" y="2428"/>
                    </a:lnTo>
                    <a:lnTo>
                      <a:pt x="2910" y="764"/>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44" name="Freeform 288"/>
              <p:cNvSpPr>
                <a:spLocks/>
              </p:cNvSpPr>
              <p:nvPr/>
            </p:nvSpPr>
            <p:spPr bwMode="auto">
              <a:xfrm>
                <a:off x="6917531" y="3650574"/>
                <a:ext cx="981075" cy="963063"/>
              </a:xfrm>
              <a:custGeom>
                <a:avLst/>
                <a:gdLst>
                  <a:gd name="T0" fmla="*/ 171 w 3081"/>
                  <a:gd name="T1" fmla="*/ 2266 h 3030"/>
                  <a:gd name="T2" fmla="*/ 3081 w 3081"/>
                  <a:gd name="T3" fmla="*/ 3030 h 3030"/>
                  <a:gd name="T4" fmla="*/ 2203 w 3081"/>
                  <a:gd name="T5" fmla="*/ 384 h 3030"/>
                  <a:gd name="T6" fmla="*/ 0 w 3081"/>
                  <a:gd name="T7" fmla="*/ 0 h 3030"/>
                  <a:gd name="T8" fmla="*/ 171 w 3081"/>
                  <a:gd name="T9" fmla="*/ 2266 h 3030"/>
                </a:gdLst>
                <a:ahLst/>
                <a:cxnLst>
                  <a:cxn ang="0">
                    <a:pos x="T0" y="T1"/>
                  </a:cxn>
                  <a:cxn ang="0">
                    <a:pos x="T2" y="T3"/>
                  </a:cxn>
                  <a:cxn ang="0">
                    <a:pos x="T4" y="T5"/>
                  </a:cxn>
                  <a:cxn ang="0">
                    <a:pos x="T6" y="T7"/>
                  </a:cxn>
                  <a:cxn ang="0">
                    <a:pos x="T8" y="T9"/>
                  </a:cxn>
                </a:cxnLst>
                <a:rect l="0" t="0" r="r" b="b"/>
                <a:pathLst>
                  <a:path w="3081" h="3030">
                    <a:moveTo>
                      <a:pt x="171" y="2266"/>
                    </a:moveTo>
                    <a:lnTo>
                      <a:pt x="3081" y="3030"/>
                    </a:lnTo>
                    <a:lnTo>
                      <a:pt x="2203" y="384"/>
                    </a:lnTo>
                    <a:lnTo>
                      <a:pt x="0" y="0"/>
                    </a:lnTo>
                    <a:lnTo>
                      <a:pt x="171" y="2266"/>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45" name="Freeform 289"/>
              <p:cNvSpPr>
                <a:spLocks/>
              </p:cNvSpPr>
              <p:nvPr/>
            </p:nvSpPr>
            <p:spPr bwMode="auto">
              <a:xfrm>
                <a:off x="7740254" y="4349899"/>
                <a:ext cx="1400175" cy="793602"/>
              </a:xfrm>
              <a:custGeom>
                <a:avLst/>
                <a:gdLst>
                  <a:gd name="T0" fmla="*/ 494 w 4405"/>
                  <a:gd name="T1" fmla="*/ 831 h 2495"/>
                  <a:gd name="T2" fmla="*/ 0 w 4405"/>
                  <a:gd name="T3" fmla="*/ 2495 h 2495"/>
                  <a:gd name="T4" fmla="*/ 2202 w 4405"/>
                  <a:gd name="T5" fmla="*/ 2495 h 2495"/>
                  <a:gd name="T6" fmla="*/ 4405 w 4405"/>
                  <a:gd name="T7" fmla="*/ 0 h 2495"/>
                  <a:gd name="T8" fmla="*/ 494 w 4405"/>
                  <a:gd name="T9" fmla="*/ 831 h 2495"/>
                </a:gdLst>
                <a:ahLst/>
                <a:cxnLst>
                  <a:cxn ang="0">
                    <a:pos x="T0" y="T1"/>
                  </a:cxn>
                  <a:cxn ang="0">
                    <a:pos x="T2" y="T3"/>
                  </a:cxn>
                  <a:cxn ang="0">
                    <a:pos x="T4" y="T5"/>
                  </a:cxn>
                  <a:cxn ang="0">
                    <a:pos x="T6" y="T7"/>
                  </a:cxn>
                  <a:cxn ang="0">
                    <a:pos x="T8" y="T9"/>
                  </a:cxn>
                </a:cxnLst>
                <a:rect l="0" t="0" r="r" b="b"/>
                <a:pathLst>
                  <a:path w="4405" h="2495">
                    <a:moveTo>
                      <a:pt x="494" y="831"/>
                    </a:moveTo>
                    <a:lnTo>
                      <a:pt x="0" y="2495"/>
                    </a:lnTo>
                    <a:lnTo>
                      <a:pt x="2202" y="2495"/>
                    </a:lnTo>
                    <a:lnTo>
                      <a:pt x="4405" y="0"/>
                    </a:lnTo>
                    <a:lnTo>
                      <a:pt x="494" y="831"/>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46" name="Freeform 290"/>
              <p:cNvSpPr>
                <a:spLocks/>
              </p:cNvSpPr>
              <p:nvPr/>
            </p:nvSpPr>
            <p:spPr bwMode="auto">
              <a:xfrm>
                <a:off x="6341269" y="4371380"/>
                <a:ext cx="784622" cy="772121"/>
              </a:xfrm>
              <a:custGeom>
                <a:avLst/>
                <a:gdLst>
                  <a:gd name="T0" fmla="*/ 2471 w 2471"/>
                  <a:gd name="T1" fmla="*/ 2428 h 2428"/>
                  <a:gd name="T2" fmla="*/ 1987 w 2471"/>
                  <a:gd name="T3" fmla="*/ 0 h 2428"/>
                  <a:gd name="T4" fmla="*/ 0 w 2471"/>
                  <a:gd name="T5" fmla="*/ 2428 h 2428"/>
                  <a:gd name="T6" fmla="*/ 2471 w 2471"/>
                  <a:gd name="T7" fmla="*/ 2428 h 2428"/>
                </a:gdLst>
                <a:ahLst/>
                <a:cxnLst>
                  <a:cxn ang="0">
                    <a:pos x="T0" y="T1"/>
                  </a:cxn>
                  <a:cxn ang="0">
                    <a:pos x="T2" y="T3"/>
                  </a:cxn>
                  <a:cxn ang="0">
                    <a:pos x="T4" y="T5"/>
                  </a:cxn>
                  <a:cxn ang="0">
                    <a:pos x="T6" y="T7"/>
                  </a:cxn>
                </a:cxnLst>
                <a:rect l="0" t="0" r="r" b="b"/>
                <a:pathLst>
                  <a:path w="2471" h="2428">
                    <a:moveTo>
                      <a:pt x="2471" y="2428"/>
                    </a:moveTo>
                    <a:lnTo>
                      <a:pt x="1987" y="0"/>
                    </a:lnTo>
                    <a:lnTo>
                      <a:pt x="0" y="2428"/>
                    </a:lnTo>
                    <a:lnTo>
                      <a:pt x="2471" y="2428"/>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47" name="Freeform 291"/>
              <p:cNvSpPr>
                <a:spLocks/>
              </p:cNvSpPr>
              <p:nvPr/>
            </p:nvSpPr>
            <p:spPr bwMode="auto">
              <a:xfrm>
                <a:off x="8440341" y="4349899"/>
                <a:ext cx="700088" cy="793602"/>
              </a:xfrm>
              <a:custGeom>
                <a:avLst/>
                <a:gdLst>
                  <a:gd name="T0" fmla="*/ 2203 w 2203"/>
                  <a:gd name="T1" fmla="*/ 2495 h 2495"/>
                  <a:gd name="T2" fmla="*/ 2203 w 2203"/>
                  <a:gd name="T3" fmla="*/ 0 h 2495"/>
                  <a:gd name="T4" fmla="*/ 0 w 2203"/>
                  <a:gd name="T5" fmla="*/ 2495 h 2495"/>
                  <a:gd name="T6" fmla="*/ 2203 w 2203"/>
                  <a:gd name="T7" fmla="*/ 2495 h 2495"/>
                </a:gdLst>
                <a:ahLst/>
                <a:cxnLst>
                  <a:cxn ang="0">
                    <a:pos x="T0" y="T1"/>
                  </a:cxn>
                  <a:cxn ang="0">
                    <a:pos x="T2" y="T3"/>
                  </a:cxn>
                  <a:cxn ang="0">
                    <a:pos x="T4" y="T5"/>
                  </a:cxn>
                  <a:cxn ang="0">
                    <a:pos x="T6" y="T7"/>
                  </a:cxn>
                </a:cxnLst>
                <a:rect l="0" t="0" r="r" b="b"/>
                <a:pathLst>
                  <a:path w="2203" h="2495">
                    <a:moveTo>
                      <a:pt x="2203" y="2495"/>
                    </a:moveTo>
                    <a:lnTo>
                      <a:pt x="2203" y="0"/>
                    </a:lnTo>
                    <a:lnTo>
                      <a:pt x="0" y="2495"/>
                    </a:lnTo>
                    <a:lnTo>
                      <a:pt x="2203" y="2495"/>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48" name="Freeform 292"/>
              <p:cNvSpPr>
                <a:spLocks/>
              </p:cNvSpPr>
              <p:nvPr/>
            </p:nvSpPr>
            <p:spPr bwMode="auto">
              <a:xfrm>
                <a:off x="7618810" y="3351033"/>
                <a:ext cx="1521619" cy="998866"/>
              </a:xfrm>
              <a:custGeom>
                <a:avLst/>
                <a:gdLst>
                  <a:gd name="T0" fmla="*/ 0 w 4789"/>
                  <a:gd name="T1" fmla="*/ 1329 h 3144"/>
                  <a:gd name="T2" fmla="*/ 4789 w 4789"/>
                  <a:gd name="T3" fmla="*/ 3144 h 3144"/>
                  <a:gd name="T4" fmla="*/ 3198 w 4789"/>
                  <a:gd name="T5" fmla="*/ 0 h 3144"/>
                  <a:gd name="T6" fmla="*/ 0 w 4789"/>
                  <a:gd name="T7" fmla="*/ 1329 h 3144"/>
                </a:gdLst>
                <a:ahLst/>
                <a:cxnLst>
                  <a:cxn ang="0">
                    <a:pos x="T0" y="T1"/>
                  </a:cxn>
                  <a:cxn ang="0">
                    <a:pos x="T2" y="T3"/>
                  </a:cxn>
                  <a:cxn ang="0">
                    <a:pos x="T4" y="T5"/>
                  </a:cxn>
                  <a:cxn ang="0">
                    <a:pos x="T6" y="T7"/>
                  </a:cxn>
                </a:cxnLst>
                <a:rect l="0" t="0" r="r" b="b"/>
                <a:pathLst>
                  <a:path w="4789" h="3144">
                    <a:moveTo>
                      <a:pt x="0" y="1329"/>
                    </a:moveTo>
                    <a:lnTo>
                      <a:pt x="4789" y="3144"/>
                    </a:lnTo>
                    <a:lnTo>
                      <a:pt x="3198" y="0"/>
                    </a:lnTo>
                    <a:lnTo>
                      <a:pt x="0" y="1329"/>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49" name="Freeform 293"/>
              <p:cNvSpPr>
                <a:spLocks/>
              </p:cNvSpPr>
              <p:nvPr/>
            </p:nvSpPr>
            <p:spPr bwMode="auto">
              <a:xfrm>
                <a:off x="8622506" y="2551463"/>
                <a:ext cx="521494" cy="1798435"/>
              </a:xfrm>
              <a:custGeom>
                <a:avLst/>
                <a:gdLst>
                  <a:gd name="T0" fmla="*/ 0 w 1591"/>
                  <a:gd name="T1" fmla="*/ 2517 h 5661"/>
                  <a:gd name="T2" fmla="*/ 1591 w 1591"/>
                  <a:gd name="T3" fmla="*/ 5661 h 5661"/>
                  <a:gd name="T4" fmla="*/ 1591 w 1591"/>
                  <a:gd name="T5" fmla="*/ 0 h 5661"/>
                  <a:gd name="T6" fmla="*/ 0 w 1591"/>
                  <a:gd name="T7" fmla="*/ 2517 h 5661"/>
                </a:gdLst>
                <a:ahLst/>
                <a:cxnLst>
                  <a:cxn ang="0">
                    <a:pos x="T0" y="T1"/>
                  </a:cxn>
                  <a:cxn ang="0">
                    <a:pos x="T2" y="T3"/>
                  </a:cxn>
                  <a:cxn ang="0">
                    <a:pos x="T4" y="T5"/>
                  </a:cxn>
                  <a:cxn ang="0">
                    <a:pos x="T6" y="T7"/>
                  </a:cxn>
                </a:cxnLst>
                <a:rect l="0" t="0" r="r" b="b"/>
                <a:pathLst>
                  <a:path w="1591" h="5661">
                    <a:moveTo>
                      <a:pt x="0" y="2517"/>
                    </a:moveTo>
                    <a:lnTo>
                      <a:pt x="1591" y="5661"/>
                    </a:lnTo>
                    <a:lnTo>
                      <a:pt x="1591" y="0"/>
                    </a:lnTo>
                    <a:lnTo>
                      <a:pt x="0" y="2517"/>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50" name="Freeform 294"/>
              <p:cNvSpPr>
                <a:spLocks/>
              </p:cNvSpPr>
              <p:nvPr/>
            </p:nvSpPr>
            <p:spPr bwMode="auto">
              <a:xfrm>
                <a:off x="4399360" y="2340234"/>
                <a:ext cx="1696640" cy="855658"/>
              </a:xfrm>
              <a:custGeom>
                <a:avLst/>
                <a:gdLst>
                  <a:gd name="T0" fmla="*/ 5342 w 5342"/>
                  <a:gd name="T1" fmla="*/ 2698 h 2698"/>
                  <a:gd name="T2" fmla="*/ 3603 w 5342"/>
                  <a:gd name="T3" fmla="*/ 0 h 2698"/>
                  <a:gd name="T4" fmla="*/ 0 w 5342"/>
                  <a:gd name="T5" fmla="*/ 1092 h 2698"/>
                  <a:gd name="T6" fmla="*/ 5342 w 5342"/>
                  <a:gd name="T7" fmla="*/ 2698 h 2698"/>
                </a:gdLst>
                <a:ahLst/>
                <a:cxnLst>
                  <a:cxn ang="0">
                    <a:pos x="T0" y="T1"/>
                  </a:cxn>
                  <a:cxn ang="0">
                    <a:pos x="T2" y="T3"/>
                  </a:cxn>
                  <a:cxn ang="0">
                    <a:pos x="T4" y="T5"/>
                  </a:cxn>
                  <a:cxn ang="0">
                    <a:pos x="T6" y="T7"/>
                  </a:cxn>
                </a:cxnLst>
                <a:rect l="0" t="0" r="r" b="b"/>
                <a:pathLst>
                  <a:path w="5342" h="2698">
                    <a:moveTo>
                      <a:pt x="5342" y="2698"/>
                    </a:moveTo>
                    <a:lnTo>
                      <a:pt x="3603" y="0"/>
                    </a:lnTo>
                    <a:lnTo>
                      <a:pt x="0" y="1092"/>
                    </a:lnTo>
                    <a:lnTo>
                      <a:pt x="5342" y="2698"/>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51" name="Freeform 295"/>
              <p:cNvSpPr>
                <a:spLocks/>
              </p:cNvSpPr>
              <p:nvPr/>
            </p:nvSpPr>
            <p:spPr bwMode="auto">
              <a:xfrm>
                <a:off x="6529388" y="1849752"/>
                <a:ext cx="1114425" cy="1227996"/>
              </a:xfrm>
              <a:custGeom>
                <a:avLst/>
                <a:gdLst>
                  <a:gd name="T0" fmla="*/ 0 w 3506"/>
                  <a:gd name="T1" fmla="*/ 1997 h 3859"/>
                  <a:gd name="T2" fmla="*/ 3506 w 3506"/>
                  <a:gd name="T3" fmla="*/ 3859 h 3859"/>
                  <a:gd name="T4" fmla="*/ 2148 w 3506"/>
                  <a:gd name="T5" fmla="*/ 0 h 3859"/>
                  <a:gd name="T6" fmla="*/ 0 w 3506"/>
                  <a:gd name="T7" fmla="*/ 1997 h 3859"/>
                </a:gdLst>
                <a:ahLst/>
                <a:cxnLst>
                  <a:cxn ang="0">
                    <a:pos x="T0" y="T1"/>
                  </a:cxn>
                  <a:cxn ang="0">
                    <a:pos x="T2" y="T3"/>
                  </a:cxn>
                  <a:cxn ang="0">
                    <a:pos x="T4" y="T5"/>
                  </a:cxn>
                  <a:cxn ang="0">
                    <a:pos x="T6" y="T7"/>
                  </a:cxn>
                </a:cxnLst>
                <a:rect l="0" t="0" r="r" b="b"/>
                <a:pathLst>
                  <a:path w="3506" h="3859">
                    <a:moveTo>
                      <a:pt x="0" y="1997"/>
                    </a:moveTo>
                    <a:lnTo>
                      <a:pt x="3506" y="3859"/>
                    </a:lnTo>
                    <a:lnTo>
                      <a:pt x="2148" y="0"/>
                    </a:lnTo>
                    <a:lnTo>
                      <a:pt x="0" y="1997"/>
                    </a:lnTo>
                    <a:close/>
                  </a:path>
                </a:pathLst>
              </a:custGeom>
              <a:solidFill>
                <a:srgbClr val="E7E6E6">
                  <a:lumMod val="90000"/>
                </a:srgbClr>
              </a:solidFill>
              <a:ln w="9525">
                <a:noFill/>
                <a:round/>
                <a:headEnd/>
                <a:tailEnd/>
              </a:ln>
            </p:spPr>
            <p:txBody>
              <a:bodyPr/>
              <a:lstStyle/>
              <a:p>
                <a:pPr defTabSz="385763">
                  <a:defRPr/>
                </a:pPr>
                <a:endParaRPr lang="zh-CN" altLang="en-US" sz="760" kern="0">
                  <a:solidFill>
                    <a:prstClr val="black"/>
                  </a:solidFill>
                </a:endParaRPr>
              </a:p>
            </p:txBody>
          </p:sp>
          <p:sp>
            <p:nvSpPr>
              <p:cNvPr id="52" name="Freeform 296"/>
              <p:cNvSpPr>
                <a:spLocks/>
              </p:cNvSpPr>
              <p:nvPr/>
            </p:nvSpPr>
            <p:spPr bwMode="auto">
              <a:xfrm>
                <a:off x="3070622" y="1"/>
                <a:ext cx="1250156" cy="537024"/>
              </a:xfrm>
              <a:custGeom>
                <a:avLst/>
                <a:gdLst>
                  <a:gd name="T0" fmla="*/ 3136 w 3932"/>
                  <a:gd name="T1" fmla="*/ 1691 h 1691"/>
                  <a:gd name="T2" fmla="*/ 3932 w 3932"/>
                  <a:gd name="T3" fmla="*/ 0 h 1691"/>
                  <a:gd name="T4" fmla="*/ 0 w 3932"/>
                  <a:gd name="T5" fmla="*/ 0 h 1691"/>
                  <a:gd name="T6" fmla="*/ 3136 w 3932"/>
                  <a:gd name="T7" fmla="*/ 1691 h 1691"/>
                </a:gdLst>
                <a:ahLst/>
                <a:cxnLst>
                  <a:cxn ang="0">
                    <a:pos x="T0" y="T1"/>
                  </a:cxn>
                  <a:cxn ang="0">
                    <a:pos x="T2" y="T3"/>
                  </a:cxn>
                  <a:cxn ang="0">
                    <a:pos x="T4" y="T5"/>
                  </a:cxn>
                  <a:cxn ang="0">
                    <a:pos x="T6" y="T7"/>
                  </a:cxn>
                </a:cxnLst>
                <a:rect l="0" t="0" r="r" b="b"/>
                <a:pathLst>
                  <a:path w="3932" h="1691">
                    <a:moveTo>
                      <a:pt x="3136" y="1691"/>
                    </a:moveTo>
                    <a:lnTo>
                      <a:pt x="3932" y="0"/>
                    </a:lnTo>
                    <a:lnTo>
                      <a:pt x="0" y="0"/>
                    </a:lnTo>
                    <a:lnTo>
                      <a:pt x="3136" y="1691"/>
                    </a:lnTo>
                    <a:close/>
                  </a:path>
                </a:pathLst>
              </a:custGeom>
              <a:solidFill>
                <a:srgbClr val="E7E6E6"/>
              </a:solidFill>
              <a:ln w="9525">
                <a:noFill/>
                <a:round/>
                <a:headEnd/>
                <a:tailEnd/>
              </a:ln>
            </p:spPr>
            <p:txBody>
              <a:bodyPr/>
              <a:lstStyle/>
              <a:p>
                <a:pPr defTabSz="385763">
                  <a:defRPr/>
                </a:pPr>
                <a:endParaRPr lang="zh-CN" altLang="en-US" sz="760" kern="0">
                  <a:solidFill>
                    <a:prstClr val="black"/>
                  </a:solidFill>
                </a:endParaRPr>
              </a:p>
            </p:txBody>
          </p:sp>
          <p:sp>
            <p:nvSpPr>
              <p:cNvPr id="53" name="Freeform 297"/>
              <p:cNvSpPr>
                <a:spLocks/>
              </p:cNvSpPr>
              <p:nvPr/>
            </p:nvSpPr>
            <p:spPr bwMode="auto">
              <a:xfrm>
                <a:off x="1821656" y="1"/>
                <a:ext cx="1268016" cy="985738"/>
              </a:xfrm>
              <a:custGeom>
                <a:avLst/>
                <a:gdLst>
                  <a:gd name="T0" fmla="*/ 3987 w 3988"/>
                  <a:gd name="T1" fmla="*/ 3100 h 3100"/>
                  <a:gd name="T2" fmla="*/ 3988 w 3988"/>
                  <a:gd name="T3" fmla="*/ 3099 h 3100"/>
                  <a:gd name="T4" fmla="*/ 3931 w 3988"/>
                  <a:gd name="T5" fmla="*/ 0 h 3100"/>
                  <a:gd name="T6" fmla="*/ 0 w 3988"/>
                  <a:gd name="T7" fmla="*/ 0 h 3100"/>
                  <a:gd name="T8" fmla="*/ 966 w 3988"/>
                  <a:gd name="T9" fmla="*/ 989 h 3100"/>
                  <a:gd name="T10" fmla="*/ 3987 w 3988"/>
                  <a:gd name="T11" fmla="*/ 3100 h 3100"/>
                </a:gdLst>
                <a:ahLst/>
                <a:cxnLst>
                  <a:cxn ang="0">
                    <a:pos x="T0" y="T1"/>
                  </a:cxn>
                  <a:cxn ang="0">
                    <a:pos x="T2" y="T3"/>
                  </a:cxn>
                  <a:cxn ang="0">
                    <a:pos x="T4" y="T5"/>
                  </a:cxn>
                  <a:cxn ang="0">
                    <a:pos x="T6" y="T7"/>
                  </a:cxn>
                  <a:cxn ang="0">
                    <a:pos x="T8" y="T9"/>
                  </a:cxn>
                  <a:cxn ang="0">
                    <a:pos x="T10" y="T11"/>
                  </a:cxn>
                </a:cxnLst>
                <a:rect l="0" t="0" r="r" b="b"/>
                <a:pathLst>
                  <a:path w="3988" h="3100">
                    <a:moveTo>
                      <a:pt x="3987" y="3100"/>
                    </a:moveTo>
                    <a:lnTo>
                      <a:pt x="3988" y="3099"/>
                    </a:lnTo>
                    <a:lnTo>
                      <a:pt x="3931" y="0"/>
                    </a:lnTo>
                    <a:lnTo>
                      <a:pt x="0" y="0"/>
                    </a:lnTo>
                    <a:lnTo>
                      <a:pt x="966" y="989"/>
                    </a:lnTo>
                    <a:lnTo>
                      <a:pt x="3987" y="3100"/>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54" name="Freeform 298"/>
              <p:cNvSpPr>
                <a:spLocks/>
              </p:cNvSpPr>
              <p:nvPr/>
            </p:nvSpPr>
            <p:spPr bwMode="auto">
              <a:xfrm>
                <a:off x="3087291" y="985739"/>
                <a:ext cx="1052513" cy="1058535"/>
              </a:xfrm>
              <a:custGeom>
                <a:avLst/>
                <a:gdLst>
                  <a:gd name="T0" fmla="*/ 1 w 3310"/>
                  <a:gd name="T1" fmla="*/ 0 h 3331"/>
                  <a:gd name="T2" fmla="*/ 0 w 3310"/>
                  <a:gd name="T3" fmla="*/ 1 h 3331"/>
                  <a:gd name="T4" fmla="*/ 1114 w 3310"/>
                  <a:gd name="T5" fmla="*/ 3331 h 3331"/>
                  <a:gd name="T6" fmla="*/ 3310 w 3310"/>
                  <a:gd name="T7" fmla="*/ 930 h 3331"/>
                  <a:gd name="T8" fmla="*/ 1 w 3310"/>
                  <a:gd name="T9" fmla="*/ 0 h 3331"/>
                </a:gdLst>
                <a:ahLst/>
                <a:cxnLst>
                  <a:cxn ang="0">
                    <a:pos x="T0" y="T1"/>
                  </a:cxn>
                  <a:cxn ang="0">
                    <a:pos x="T2" y="T3"/>
                  </a:cxn>
                  <a:cxn ang="0">
                    <a:pos x="T4" y="T5"/>
                  </a:cxn>
                  <a:cxn ang="0">
                    <a:pos x="T6" y="T7"/>
                  </a:cxn>
                  <a:cxn ang="0">
                    <a:pos x="T8" y="T9"/>
                  </a:cxn>
                </a:cxnLst>
                <a:rect l="0" t="0" r="r" b="b"/>
                <a:pathLst>
                  <a:path w="3310" h="3331">
                    <a:moveTo>
                      <a:pt x="1" y="0"/>
                    </a:moveTo>
                    <a:lnTo>
                      <a:pt x="0" y="1"/>
                    </a:lnTo>
                    <a:lnTo>
                      <a:pt x="1114" y="3331"/>
                    </a:lnTo>
                    <a:lnTo>
                      <a:pt x="3310" y="930"/>
                    </a:lnTo>
                    <a:lnTo>
                      <a:pt x="1" y="0"/>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55" name="Freeform 299"/>
              <p:cNvSpPr>
                <a:spLocks/>
              </p:cNvSpPr>
              <p:nvPr/>
            </p:nvSpPr>
            <p:spPr bwMode="auto">
              <a:xfrm>
                <a:off x="1625204" y="315055"/>
                <a:ext cx="1462088" cy="1325854"/>
              </a:xfrm>
              <a:custGeom>
                <a:avLst/>
                <a:gdLst>
                  <a:gd name="T0" fmla="*/ 2901 w 4603"/>
                  <a:gd name="T1" fmla="*/ 2846 h 4171"/>
                  <a:gd name="T2" fmla="*/ 4603 w 4603"/>
                  <a:gd name="T3" fmla="*/ 2111 h 4171"/>
                  <a:gd name="T4" fmla="*/ 1582 w 4603"/>
                  <a:gd name="T5" fmla="*/ 0 h 4171"/>
                  <a:gd name="T6" fmla="*/ 0 w 4603"/>
                  <a:gd name="T7" fmla="*/ 1381 h 4171"/>
                  <a:gd name="T8" fmla="*/ 1336 w 4603"/>
                  <a:gd name="T9" fmla="*/ 4171 h 4171"/>
                  <a:gd name="T10" fmla="*/ 2901 w 4603"/>
                  <a:gd name="T11" fmla="*/ 2846 h 4171"/>
                </a:gdLst>
                <a:ahLst/>
                <a:cxnLst>
                  <a:cxn ang="0">
                    <a:pos x="T0" y="T1"/>
                  </a:cxn>
                  <a:cxn ang="0">
                    <a:pos x="T2" y="T3"/>
                  </a:cxn>
                  <a:cxn ang="0">
                    <a:pos x="T4" y="T5"/>
                  </a:cxn>
                  <a:cxn ang="0">
                    <a:pos x="T6" y="T7"/>
                  </a:cxn>
                  <a:cxn ang="0">
                    <a:pos x="T8" y="T9"/>
                  </a:cxn>
                  <a:cxn ang="0">
                    <a:pos x="T10" y="T11"/>
                  </a:cxn>
                </a:cxnLst>
                <a:rect l="0" t="0" r="r" b="b"/>
                <a:pathLst>
                  <a:path w="4603" h="4171">
                    <a:moveTo>
                      <a:pt x="2901" y="2846"/>
                    </a:moveTo>
                    <a:lnTo>
                      <a:pt x="4603" y="2111"/>
                    </a:lnTo>
                    <a:lnTo>
                      <a:pt x="1582" y="0"/>
                    </a:lnTo>
                    <a:lnTo>
                      <a:pt x="0" y="1381"/>
                    </a:lnTo>
                    <a:lnTo>
                      <a:pt x="1336" y="4171"/>
                    </a:lnTo>
                    <a:lnTo>
                      <a:pt x="2901" y="2846"/>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56" name="Freeform 300"/>
              <p:cNvSpPr>
                <a:spLocks/>
              </p:cNvSpPr>
              <p:nvPr/>
            </p:nvSpPr>
            <p:spPr bwMode="auto">
              <a:xfrm>
                <a:off x="2050256" y="985739"/>
                <a:ext cx="1391841" cy="1058535"/>
              </a:xfrm>
              <a:custGeom>
                <a:avLst/>
                <a:gdLst>
                  <a:gd name="T0" fmla="*/ 3267 w 4381"/>
                  <a:gd name="T1" fmla="*/ 0 h 3330"/>
                  <a:gd name="T2" fmla="*/ 1565 w 4381"/>
                  <a:gd name="T3" fmla="*/ 735 h 3330"/>
                  <a:gd name="T4" fmla="*/ 0 w 4381"/>
                  <a:gd name="T5" fmla="*/ 2060 h 3330"/>
                  <a:gd name="T6" fmla="*/ 4381 w 4381"/>
                  <a:gd name="T7" fmla="*/ 3330 h 3330"/>
                  <a:gd name="T8" fmla="*/ 3267 w 4381"/>
                  <a:gd name="T9" fmla="*/ 0 h 3330"/>
                </a:gdLst>
                <a:ahLst/>
                <a:cxnLst>
                  <a:cxn ang="0">
                    <a:pos x="T0" y="T1"/>
                  </a:cxn>
                  <a:cxn ang="0">
                    <a:pos x="T2" y="T3"/>
                  </a:cxn>
                  <a:cxn ang="0">
                    <a:pos x="T4" y="T5"/>
                  </a:cxn>
                  <a:cxn ang="0">
                    <a:pos x="T6" y="T7"/>
                  </a:cxn>
                  <a:cxn ang="0">
                    <a:pos x="T8" y="T9"/>
                  </a:cxn>
                </a:cxnLst>
                <a:rect l="0" t="0" r="r" b="b"/>
                <a:pathLst>
                  <a:path w="4381" h="3330">
                    <a:moveTo>
                      <a:pt x="3267" y="0"/>
                    </a:moveTo>
                    <a:lnTo>
                      <a:pt x="1565" y="735"/>
                    </a:lnTo>
                    <a:lnTo>
                      <a:pt x="0" y="2060"/>
                    </a:lnTo>
                    <a:lnTo>
                      <a:pt x="4381" y="3330"/>
                    </a:lnTo>
                    <a:lnTo>
                      <a:pt x="3267" y="0"/>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57" name="Freeform 301"/>
              <p:cNvSpPr>
                <a:spLocks/>
              </p:cNvSpPr>
              <p:nvPr/>
            </p:nvSpPr>
            <p:spPr bwMode="auto">
              <a:xfrm>
                <a:off x="3070622" y="1"/>
                <a:ext cx="996553" cy="985738"/>
              </a:xfrm>
              <a:custGeom>
                <a:avLst/>
                <a:gdLst>
                  <a:gd name="T0" fmla="*/ 0 w 3136"/>
                  <a:gd name="T1" fmla="*/ 0 h 3099"/>
                  <a:gd name="T2" fmla="*/ 57 w 3136"/>
                  <a:gd name="T3" fmla="*/ 3099 h 3099"/>
                  <a:gd name="T4" fmla="*/ 3136 w 3136"/>
                  <a:gd name="T5" fmla="*/ 1691 h 3099"/>
                  <a:gd name="T6" fmla="*/ 0 w 3136"/>
                  <a:gd name="T7" fmla="*/ 0 h 3099"/>
                </a:gdLst>
                <a:ahLst/>
                <a:cxnLst>
                  <a:cxn ang="0">
                    <a:pos x="T0" y="T1"/>
                  </a:cxn>
                  <a:cxn ang="0">
                    <a:pos x="T2" y="T3"/>
                  </a:cxn>
                  <a:cxn ang="0">
                    <a:pos x="T4" y="T5"/>
                  </a:cxn>
                  <a:cxn ang="0">
                    <a:pos x="T6" y="T7"/>
                  </a:cxn>
                </a:cxnLst>
                <a:rect l="0" t="0" r="r" b="b"/>
                <a:pathLst>
                  <a:path w="3136" h="3099">
                    <a:moveTo>
                      <a:pt x="0" y="0"/>
                    </a:moveTo>
                    <a:lnTo>
                      <a:pt x="57" y="3099"/>
                    </a:lnTo>
                    <a:lnTo>
                      <a:pt x="3136" y="1691"/>
                    </a:lnTo>
                    <a:lnTo>
                      <a:pt x="0" y="0"/>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58" name="Freeform 302"/>
              <p:cNvSpPr>
                <a:spLocks/>
              </p:cNvSpPr>
              <p:nvPr/>
            </p:nvSpPr>
            <p:spPr bwMode="auto">
              <a:xfrm>
                <a:off x="3089672" y="537025"/>
                <a:ext cx="1825228" cy="744674"/>
              </a:xfrm>
              <a:custGeom>
                <a:avLst/>
                <a:gdLst>
                  <a:gd name="T0" fmla="*/ 3079 w 5745"/>
                  <a:gd name="T1" fmla="*/ 0 h 2338"/>
                  <a:gd name="T2" fmla="*/ 0 w 5745"/>
                  <a:gd name="T3" fmla="*/ 1408 h 2338"/>
                  <a:gd name="T4" fmla="*/ 3309 w 5745"/>
                  <a:gd name="T5" fmla="*/ 2338 h 2338"/>
                  <a:gd name="T6" fmla="*/ 5745 w 5745"/>
                  <a:gd name="T7" fmla="*/ 979 h 2338"/>
                  <a:gd name="T8" fmla="*/ 3079 w 5745"/>
                  <a:gd name="T9" fmla="*/ 0 h 2338"/>
                </a:gdLst>
                <a:ahLst/>
                <a:cxnLst>
                  <a:cxn ang="0">
                    <a:pos x="T0" y="T1"/>
                  </a:cxn>
                  <a:cxn ang="0">
                    <a:pos x="T2" y="T3"/>
                  </a:cxn>
                  <a:cxn ang="0">
                    <a:pos x="T4" y="T5"/>
                  </a:cxn>
                  <a:cxn ang="0">
                    <a:pos x="T6" y="T7"/>
                  </a:cxn>
                  <a:cxn ang="0">
                    <a:pos x="T8" y="T9"/>
                  </a:cxn>
                </a:cxnLst>
                <a:rect l="0" t="0" r="r" b="b"/>
                <a:pathLst>
                  <a:path w="5745" h="2338">
                    <a:moveTo>
                      <a:pt x="3079" y="0"/>
                    </a:moveTo>
                    <a:lnTo>
                      <a:pt x="0" y="1408"/>
                    </a:lnTo>
                    <a:lnTo>
                      <a:pt x="3309" y="2338"/>
                    </a:lnTo>
                    <a:lnTo>
                      <a:pt x="5745" y="979"/>
                    </a:lnTo>
                    <a:lnTo>
                      <a:pt x="3079" y="0"/>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59" name="Freeform 303"/>
              <p:cNvSpPr>
                <a:spLocks/>
              </p:cNvSpPr>
              <p:nvPr/>
            </p:nvSpPr>
            <p:spPr bwMode="auto">
              <a:xfrm>
                <a:off x="3442097" y="1281699"/>
                <a:ext cx="1656159" cy="762575"/>
              </a:xfrm>
              <a:custGeom>
                <a:avLst/>
                <a:gdLst>
                  <a:gd name="T0" fmla="*/ 2196 w 5210"/>
                  <a:gd name="T1" fmla="*/ 0 h 2401"/>
                  <a:gd name="T2" fmla="*/ 0 w 5210"/>
                  <a:gd name="T3" fmla="*/ 2401 h 2401"/>
                  <a:gd name="T4" fmla="*/ 5210 w 5210"/>
                  <a:gd name="T5" fmla="*/ 1611 h 2401"/>
                  <a:gd name="T6" fmla="*/ 2196 w 5210"/>
                  <a:gd name="T7" fmla="*/ 0 h 2401"/>
                </a:gdLst>
                <a:ahLst/>
                <a:cxnLst>
                  <a:cxn ang="0">
                    <a:pos x="T0" y="T1"/>
                  </a:cxn>
                  <a:cxn ang="0">
                    <a:pos x="T2" y="T3"/>
                  </a:cxn>
                  <a:cxn ang="0">
                    <a:pos x="T4" y="T5"/>
                  </a:cxn>
                  <a:cxn ang="0">
                    <a:pos x="T6" y="T7"/>
                  </a:cxn>
                </a:cxnLst>
                <a:rect l="0" t="0" r="r" b="b"/>
                <a:pathLst>
                  <a:path w="5210" h="2401">
                    <a:moveTo>
                      <a:pt x="2196" y="0"/>
                    </a:moveTo>
                    <a:lnTo>
                      <a:pt x="0" y="2401"/>
                    </a:lnTo>
                    <a:lnTo>
                      <a:pt x="5210" y="1611"/>
                    </a:lnTo>
                    <a:lnTo>
                      <a:pt x="2196" y="0"/>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60" name="Freeform 304"/>
              <p:cNvSpPr>
                <a:spLocks/>
              </p:cNvSpPr>
              <p:nvPr/>
            </p:nvSpPr>
            <p:spPr bwMode="auto">
              <a:xfrm>
                <a:off x="3388519" y="2044274"/>
                <a:ext cx="1039416" cy="1307953"/>
              </a:xfrm>
              <a:custGeom>
                <a:avLst/>
                <a:gdLst>
                  <a:gd name="T0" fmla="*/ 3178 w 3266"/>
                  <a:gd name="T1" fmla="*/ 2019 h 4116"/>
                  <a:gd name="T2" fmla="*/ 169 w 3266"/>
                  <a:gd name="T3" fmla="*/ 0 h 4116"/>
                  <a:gd name="T4" fmla="*/ 0 w 3266"/>
                  <a:gd name="T5" fmla="*/ 3842 h 4116"/>
                  <a:gd name="T6" fmla="*/ 3266 w 3266"/>
                  <a:gd name="T7" fmla="*/ 4116 h 4116"/>
                  <a:gd name="T8" fmla="*/ 3178 w 3266"/>
                  <a:gd name="T9" fmla="*/ 2019 h 4116"/>
                </a:gdLst>
                <a:ahLst/>
                <a:cxnLst>
                  <a:cxn ang="0">
                    <a:pos x="T0" y="T1"/>
                  </a:cxn>
                  <a:cxn ang="0">
                    <a:pos x="T2" y="T3"/>
                  </a:cxn>
                  <a:cxn ang="0">
                    <a:pos x="T4" y="T5"/>
                  </a:cxn>
                  <a:cxn ang="0">
                    <a:pos x="T6" y="T7"/>
                  </a:cxn>
                  <a:cxn ang="0">
                    <a:pos x="T8" y="T9"/>
                  </a:cxn>
                </a:cxnLst>
                <a:rect l="0" t="0" r="r" b="b"/>
                <a:pathLst>
                  <a:path w="3266" h="4116">
                    <a:moveTo>
                      <a:pt x="3178" y="2019"/>
                    </a:moveTo>
                    <a:lnTo>
                      <a:pt x="169" y="0"/>
                    </a:lnTo>
                    <a:lnTo>
                      <a:pt x="0" y="3842"/>
                    </a:lnTo>
                    <a:lnTo>
                      <a:pt x="3266" y="4116"/>
                    </a:lnTo>
                    <a:lnTo>
                      <a:pt x="3178" y="2019"/>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61" name="Freeform 305"/>
              <p:cNvSpPr>
                <a:spLocks/>
              </p:cNvSpPr>
              <p:nvPr/>
            </p:nvSpPr>
            <p:spPr bwMode="auto">
              <a:xfrm>
                <a:off x="3442097" y="1792469"/>
                <a:ext cx="1656159" cy="893848"/>
              </a:xfrm>
              <a:custGeom>
                <a:avLst/>
                <a:gdLst>
                  <a:gd name="T0" fmla="*/ 0 w 5210"/>
                  <a:gd name="T1" fmla="*/ 790 h 2809"/>
                  <a:gd name="T2" fmla="*/ 3009 w 5210"/>
                  <a:gd name="T3" fmla="*/ 2809 h 2809"/>
                  <a:gd name="T4" fmla="*/ 5210 w 5210"/>
                  <a:gd name="T5" fmla="*/ 0 h 2809"/>
                  <a:gd name="T6" fmla="*/ 0 w 5210"/>
                  <a:gd name="T7" fmla="*/ 790 h 2809"/>
                </a:gdLst>
                <a:ahLst/>
                <a:cxnLst>
                  <a:cxn ang="0">
                    <a:pos x="T0" y="T1"/>
                  </a:cxn>
                  <a:cxn ang="0">
                    <a:pos x="T2" y="T3"/>
                  </a:cxn>
                  <a:cxn ang="0">
                    <a:pos x="T4" y="T5"/>
                  </a:cxn>
                  <a:cxn ang="0">
                    <a:pos x="T6" y="T7"/>
                  </a:cxn>
                </a:cxnLst>
                <a:rect l="0" t="0" r="r" b="b"/>
                <a:pathLst>
                  <a:path w="5210" h="2809">
                    <a:moveTo>
                      <a:pt x="0" y="790"/>
                    </a:moveTo>
                    <a:lnTo>
                      <a:pt x="3009" y="2809"/>
                    </a:lnTo>
                    <a:lnTo>
                      <a:pt x="5210" y="0"/>
                    </a:lnTo>
                    <a:lnTo>
                      <a:pt x="0" y="790"/>
                    </a:lnTo>
                    <a:close/>
                  </a:path>
                </a:pathLst>
              </a:custGeom>
              <a:solidFill>
                <a:srgbClr val="E7E6E6">
                  <a:lumMod val="90000"/>
                </a:srgbClr>
              </a:solidFill>
              <a:ln w="9525">
                <a:noFill/>
                <a:round/>
                <a:headEnd/>
                <a:tailEnd/>
              </a:ln>
            </p:spPr>
            <p:txBody>
              <a:bodyPr/>
              <a:lstStyle/>
              <a:p>
                <a:pPr defTabSz="385763">
                  <a:defRPr/>
                </a:pPr>
                <a:endParaRPr lang="zh-CN" altLang="en-US" sz="760" kern="0">
                  <a:solidFill>
                    <a:prstClr val="black"/>
                  </a:solidFill>
                </a:endParaRPr>
              </a:p>
            </p:txBody>
          </p:sp>
          <p:sp>
            <p:nvSpPr>
              <p:cNvPr id="62" name="Freeform 306"/>
              <p:cNvSpPr>
                <a:spLocks/>
              </p:cNvSpPr>
              <p:nvPr/>
            </p:nvSpPr>
            <p:spPr bwMode="auto">
              <a:xfrm>
                <a:off x="779860" y="1"/>
                <a:ext cx="1347788" cy="952323"/>
              </a:xfrm>
              <a:custGeom>
                <a:avLst/>
                <a:gdLst>
                  <a:gd name="T0" fmla="*/ 4241 w 4241"/>
                  <a:gd name="T1" fmla="*/ 989 h 2994"/>
                  <a:gd name="T2" fmla="*/ 3275 w 4241"/>
                  <a:gd name="T3" fmla="*/ 0 h 2994"/>
                  <a:gd name="T4" fmla="*/ 1995 w 4241"/>
                  <a:gd name="T5" fmla="*/ 0 h 2994"/>
                  <a:gd name="T6" fmla="*/ 0 w 4241"/>
                  <a:gd name="T7" fmla="*/ 2994 h 2994"/>
                  <a:gd name="T8" fmla="*/ 2659 w 4241"/>
                  <a:gd name="T9" fmla="*/ 2370 h 2994"/>
                  <a:gd name="T10" fmla="*/ 4241 w 4241"/>
                  <a:gd name="T11" fmla="*/ 989 h 2994"/>
                </a:gdLst>
                <a:ahLst/>
                <a:cxnLst>
                  <a:cxn ang="0">
                    <a:pos x="T0" y="T1"/>
                  </a:cxn>
                  <a:cxn ang="0">
                    <a:pos x="T2" y="T3"/>
                  </a:cxn>
                  <a:cxn ang="0">
                    <a:pos x="T4" y="T5"/>
                  </a:cxn>
                  <a:cxn ang="0">
                    <a:pos x="T6" y="T7"/>
                  </a:cxn>
                  <a:cxn ang="0">
                    <a:pos x="T8" y="T9"/>
                  </a:cxn>
                  <a:cxn ang="0">
                    <a:pos x="T10" y="T11"/>
                  </a:cxn>
                </a:cxnLst>
                <a:rect l="0" t="0" r="r" b="b"/>
                <a:pathLst>
                  <a:path w="4241" h="2994">
                    <a:moveTo>
                      <a:pt x="4241" y="989"/>
                    </a:moveTo>
                    <a:lnTo>
                      <a:pt x="3275" y="0"/>
                    </a:lnTo>
                    <a:lnTo>
                      <a:pt x="1995" y="0"/>
                    </a:lnTo>
                    <a:lnTo>
                      <a:pt x="0" y="2994"/>
                    </a:lnTo>
                    <a:lnTo>
                      <a:pt x="2659" y="2370"/>
                    </a:lnTo>
                    <a:lnTo>
                      <a:pt x="4241" y="989"/>
                    </a:lnTo>
                    <a:close/>
                  </a:path>
                </a:pathLst>
              </a:custGeom>
              <a:solidFill>
                <a:srgbClr val="E7E6E6">
                  <a:lumMod val="90000"/>
                </a:srgbClr>
              </a:solidFill>
              <a:ln>
                <a:noFill/>
              </a:ln>
            </p:spPr>
            <p:txBody>
              <a:bodyPr/>
              <a:lstStyle/>
              <a:p>
                <a:pPr defTabSz="385763">
                  <a:defRPr/>
                </a:pPr>
                <a:endParaRPr lang="zh-CN" altLang="en-US" sz="760" kern="0">
                  <a:solidFill>
                    <a:prstClr val="black"/>
                  </a:solidFill>
                </a:endParaRPr>
              </a:p>
            </p:txBody>
          </p:sp>
          <p:sp>
            <p:nvSpPr>
              <p:cNvPr id="63" name="Freeform 307"/>
              <p:cNvSpPr>
                <a:spLocks/>
              </p:cNvSpPr>
              <p:nvPr/>
            </p:nvSpPr>
            <p:spPr bwMode="auto">
              <a:xfrm>
                <a:off x="0" y="1"/>
                <a:ext cx="779860" cy="952323"/>
              </a:xfrm>
              <a:custGeom>
                <a:avLst/>
                <a:gdLst>
                  <a:gd name="T0" fmla="*/ 1101 w 2454"/>
                  <a:gd name="T1" fmla="*/ 0 h 2994"/>
                  <a:gd name="T2" fmla="*/ 0 w 2454"/>
                  <a:gd name="T3" fmla="*/ 0 h 2994"/>
                  <a:gd name="T4" fmla="*/ 0 w 2454"/>
                  <a:gd name="T5" fmla="*/ 2045 h 2994"/>
                  <a:gd name="T6" fmla="*/ 2454 w 2454"/>
                  <a:gd name="T7" fmla="*/ 2994 h 2994"/>
                  <a:gd name="T8" fmla="*/ 1101 w 2454"/>
                  <a:gd name="T9" fmla="*/ 0 h 2994"/>
                </a:gdLst>
                <a:ahLst/>
                <a:cxnLst>
                  <a:cxn ang="0">
                    <a:pos x="T0" y="T1"/>
                  </a:cxn>
                  <a:cxn ang="0">
                    <a:pos x="T2" y="T3"/>
                  </a:cxn>
                  <a:cxn ang="0">
                    <a:pos x="T4" y="T5"/>
                  </a:cxn>
                  <a:cxn ang="0">
                    <a:pos x="T6" y="T7"/>
                  </a:cxn>
                  <a:cxn ang="0">
                    <a:pos x="T8" y="T9"/>
                  </a:cxn>
                </a:cxnLst>
                <a:rect l="0" t="0" r="r" b="b"/>
                <a:pathLst>
                  <a:path w="2454" h="2994">
                    <a:moveTo>
                      <a:pt x="1101" y="0"/>
                    </a:moveTo>
                    <a:lnTo>
                      <a:pt x="0" y="0"/>
                    </a:lnTo>
                    <a:lnTo>
                      <a:pt x="0" y="2045"/>
                    </a:lnTo>
                    <a:lnTo>
                      <a:pt x="2454" y="2994"/>
                    </a:lnTo>
                    <a:lnTo>
                      <a:pt x="1101" y="0"/>
                    </a:lnTo>
                    <a:close/>
                  </a:path>
                </a:pathLst>
              </a:custGeom>
              <a:solidFill>
                <a:sysClr val="window" lastClr="FFFFFF">
                  <a:lumMod val="95000"/>
                </a:sysClr>
              </a:solidFill>
              <a:ln>
                <a:noFill/>
              </a:ln>
            </p:spPr>
            <p:txBody>
              <a:bodyPr/>
              <a:lstStyle/>
              <a:p>
                <a:pPr defTabSz="385763">
                  <a:defRPr/>
                </a:pPr>
                <a:endParaRPr lang="zh-CN" altLang="en-US" sz="760" kern="0">
                  <a:solidFill>
                    <a:prstClr val="black"/>
                  </a:solidFill>
                </a:endParaRPr>
              </a:p>
            </p:txBody>
          </p:sp>
          <p:sp>
            <p:nvSpPr>
              <p:cNvPr id="64" name="Freeform 308"/>
              <p:cNvSpPr>
                <a:spLocks/>
              </p:cNvSpPr>
              <p:nvPr/>
            </p:nvSpPr>
            <p:spPr bwMode="auto">
              <a:xfrm>
                <a:off x="350044" y="1"/>
                <a:ext cx="1064419" cy="952323"/>
              </a:xfrm>
              <a:custGeom>
                <a:avLst/>
                <a:gdLst>
                  <a:gd name="T0" fmla="*/ 0 w 3348"/>
                  <a:gd name="T1" fmla="*/ 0 h 2994"/>
                  <a:gd name="T2" fmla="*/ 1353 w 3348"/>
                  <a:gd name="T3" fmla="*/ 2994 h 2994"/>
                  <a:gd name="T4" fmla="*/ 3348 w 3348"/>
                  <a:gd name="T5" fmla="*/ 0 h 2994"/>
                  <a:gd name="T6" fmla="*/ 0 w 3348"/>
                  <a:gd name="T7" fmla="*/ 0 h 2994"/>
                </a:gdLst>
                <a:ahLst/>
                <a:cxnLst>
                  <a:cxn ang="0">
                    <a:pos x="T0" y="T1"/>
                  </a:cxn>
                  <a:cxn ang="0">
                    <a:pos x="T2" y="T3"/>
                  </a:cxn>
                  <a:cxn ang="0">
                    <a:pos x="T4" y="T5"/>
                  </a:cxn>
                  <a:cxn ang="0">
                    <a:pos x="T6" y="T7"/>
                  </a:cxn>
                </a:cxnLst>
                <a:rect l="0" t="0" r="r" b="b"/>
                <a:pathLst>
                  <a:path w="3348" h="2994">
                    <a:moveTo>
                      <a:pt x="0" y="0"/>
                    </a:moveTo>
                    <a:lnTo>
                      <a:pt x="1353" y="2994"/>
                    </a:lnTo>
                    <a:lnTo>
                      <a:pt x="3348" y="0"/>
                    </a:lnTo>
                    <a:lnTo>
                      <a:pt x="0" y="0"/>
                    </a:lnTo>
                    <a:close/>
                  </a:path>
                </a:pathLst>
              </a:custGeom>
              <a:solidFill>
                <a:srgbClr val="E7E6E6"/>
              </a:solidFill>
              <a:ln>
                <a:noFill/>
              </a:ln>
            </p:spPr>
            <p:txBody>
              <a:bodyPr/>
              <a:lstStyle/>
              <a:p>
                <a:pPr defTabSz="385763">
                  <a:defRPr/>
                </a:pPr>
                <a:endParaRPr lang="zh-CN" altLang="en-US" sz="760" kern="0">
                  <a:solidFill>
                    <a:prstClr val="black"/>
                  </a:solidFill>
                </a:endParaRPr>
              </a:p>
            </p:txBody>
          </p:sp>
          <p:sp>
            <p:nvSpPr>
              <p:cNvPr id="65" name="Freeform 309"/>
              <p:cNvSpPr>
                <a:spLocks/>
              </p:cNvSpPr>
              <p:nvPr/>
            </p:nvSpPr>
            <p:spPr bwMode="auto">
              <a:xfrm>
                <a:off x="0" y="650398"/>
                <a:ext cx="825104" cy="1039440"/>
              </a:xfrm>
              <a:custGeom>
                <a:avLst/>
                <a:gdLst>
                  <a:gd name="T0" fmla="*/ 2454 w 2592"/>
                  <a:gd name="T1" fmla="*/ 949 h 3269"/>
                  <a:gd name="T2" fmla="*/ 0 w 2592"/>
                  <a:gd name="T3" fmla="*/ 0 h 3269"/>
                  <a:gd name="T4" fmla="*/ 0 w 2592"/>
                  <a:gd name="T5" fmla="*/ 2269 h 3269"/>
                  <a:gd name="T6" fmla="*/ 2592 w 2592"/>
                  <a:gd name="T7" fmla="*/ 3269 h 3269"/>
                  <a:gd name="T8" fmla="*/ 2454 w 2592"/>
                  <a:gd name="T9" fmla="*/ 949 h 3269"/>
                </a:gdLst>
                <a:ahLst/>
                <a:cxnLst>
                  <a:cxn ang="0">
                    <a:pos x="T0" y="T1"/>
                  </a:cxn>
                  <a:cxn ang="0">
                    <a:pos x="T2" y="T3"/>
                  </a:cxn>
                  <a:cxn ang="0">
                    <a:pos x="T4" y="T5"/>
                  </a:cxn>
                  <a:cxn ang="0">
                    <a:pos x="T6" y="T7"/>
                  </a:cxn>
                  <a:cxn ang="0">
                    <a:pos x="T8" y="T9"/>
                  </a:cxn>
                </a:cxnLst>
                <a:rect l="0" t="0" r="r" b="b"/>
                <a:pathLst>
                  <a:path w="2592" h="3269">
                    <a:moveTo>
                      <a:pt x="2454" y="949"/>
                    </a:moveTo>
                    <a:lnTo>
                      <a:pt x="0" y="0"/>
                    </a:lnTo>
                    <a:lnTo>
                      <a:pt x="0" y="2269"/>
                    </a:lnTo>
                    <a:lnTo>
                      <a:pt x="2592" y="3269"/>
                    </a:lnTo>
                    <a:lnTo>
                      <a:pt x="2454" y="949"/>
                    </a:lnTo>
                    <a:close/>
                  </a:path>
                </a:pathLst>
              </a:custGeom>
              <a:solidFill>
                <a:sysClr val="window" lastClr="FFFFFF">
                  <a:lumMod val="75000"/>
                </a:sysClr>
              </a:solidFill>
              <a:ln>
                <a:noFill/>
              </a:ln>
            </p:spPr>
            <p:txBody>
              <a:bodyPr/>
              <a:lstStyle/>
              <a:p>
                <a:pPr defTabSz="385763">
                  <a:defRPr/>
                </a:pPr>
                <a:endParaRPr lang="zh-CN" altLang="en-US" sz="760" kern="0">
                  <a:solidFill>
                    <a:prstClr val="black"/>
                  </a:solidFill>
                </a:endParaRPr>
              </a:p>
            </p:txBody>
          </p:sp>
          <p:sp>
            <p:nvSpPr>
              <p:cNvPr id="66" name="Freeform 310"/>
              <p:cNvSpPr>
                <a:spLocks/>
              </p:cNvSpPr>
              <p:nvPr/>
            </p:nvSpPr>
            <p:spPr bwMode="auto">
              <a:xfrm>
                <a:off x="0" y="1371204"/>
                <a:ext cx="825104" cy="842532"/>
              </a:xfrm>
              <a:custGeom>
                <a:avLst/>
                <a:gdLst>
                  <a:gd name="T0" fmla="*/ 0 w 2592"/>
                  <a:gd name="T1" fmla="*/ 2652 h 2652"/>
                  <a:gd name="T2" fmla="*/ 2592 w 2592"/>
                  <a:gd name="T3" fmla="*/ 1000 h 2652"/>
                  <a:gd name="T4" fmla="*/ 0 w 2592"/>
                  <a:gd name="T5" fmla="*/ 0 h 2652"/>
                  <a:gd name="T6" fmla="*/ 0 w 2592"/>
                  <a:gd name="T7" fmla="*/ 2652 h 2652"/>
                </a:gdLst>
                <a:ahLst/>
                <a:cxnLst>
                  <a:cxn ang="0">
                    <a:pos x="T0" y="T1"/>
                  </a:cxn>
                  <a:cxn ang="0">
                    <a:pos x="T2" y="T3"/>
                  </a:cxn>
                  <a:cxn ang="0">
                    <a:pos x="T4" y="T5"/>
                  </a:cxn>
                  <a:cxn ang="0">
                    <a:pos x="T6" y="T7"/>
                  </a:cxn>
                </a:cxnLst>
                <a:rect l="0" t="0" r="r" b="b"/>
                <a:pathLst>
                  <a:path w="2592" h="2652">
                    <a:moveTo>
                      <a:pt x="0" y="2652"/>
                    </a:moveTo>
                    <a:lnTo>
                      <a:pt x="2592" y="1000"/>
                    </a:lnTo>
                    <a:lnTo>
                      <a:pt x="0" y="0"/>
                    </a:lnTo>
                    <a:lnTo>
                      <a:pt x="0" y="2652"/>
                    </a:lnTo>
                    <a:close/>
                  </a:path>
                </a:pathLst>
              </a:custGeom>
              <a:solidFill>
                <a:srgbClr val="E7E6E6"/>
              </a:solidFill>
              <a:ln w="9525">
                <a:noFill/>
                <a:round/>
                <a:headEnd/>
                <a:tailEnd/>
              </a:ln>
            </p:spPr>
            <p:txBody>
              <a:bodyPr/>
              <a:lstStyle/>
              <a:p>
                <a:pPr defTabSz="385763">
                  <a:defRPr/>
                </a:pPr>
                <a:endParaRPr lang="zh-CN" altLang="en-US" sz="760" kern="0">
                  <a:solidFill>
                    <a:prstClr val="black"/>
                  </a:solidFill>
                </a:endParaRPr>
              </a:p>
            </p:txBody>
          </p:sp>
          <p:sp>
            <p:nvSpPr>
              <p:cNvPr id="67" name="Freeform 311"/>
              <p:cNvSpPr>
                <a:spLocks/>
              </p:cNvSpPr>
              <p:nvPr/>
            </p:nvSpPr>
            <p:spPr bwMode="auto">
              <a:xfrm>
                <a:off x="0" y="1689838"/>
                <a:ext cx="1157288" cy="1284085"/>
              </a:xfrm>
              <a:custGeom>
                <a:avLst/>
                <a:gdLst>
                  <a:gd name="T0" fmla="*/ 2592 w 3640"/>
                  <a:gd name="T1" fmla="*/ 0 h 4042"/>
                  <a:gd name="T2" fmla="*/ 0 w 3640"/>
                  <a:gd name="T3" fmla="*/ 1652 h 4042"/>
                  <a:gd name="T4" fmla="*/ 1371 w 3640"/>
                  <a:gd name="T5" fmla="*/ 4042 h 4042"/>
                  <a:gd name="T6" fmla="*/ 3640 w 3640"/>
                  <a:gd name="T7" fmla="*/ 3112 h 4042"/>
                  <a:gd name="T8" fmla="*/ 2592 w 3640"/>
                  <a:gd name="T9" fmla="*/ 0 h 4042"/>
                </a:gdLst>
                <a:ahLst/>
                <a:cxnLst>
                  <a:cxn ang="0">
                    <a:pos x="T0" y="T1"/>
                  </a:cxn>
                  <a:cxn ang="0">
                    <a:pos x="T2" y="T3"/>
                  </a:cxn>
                  <a:cxn ang="0">
                    <a:pos x="T4" y="T5"/>
                  </a:cxn>
                  <a:cxn ang="0">
                    <a:pos x="T6" y="T7"/>
                  </a:cxn>
                  <a:cxn ang="0">
                    <a:pos x="T8" y="T9"/>
                  </a:cxn>
                </a:cxnLst>
                <a:rect l="0" t="0" r="r" b="b"/>
                <a:pathLst>
                  <a:path w="3640" h="4042">
                    <a:moveTo>
                      <a:pt x="2592" y="0"/>
                    </a:moveTo>
                    <a:lnTo>
                      <a:pt x="0" y="1652"/>
                    </a:lnTo>
                    <a:lnTo>
                      <a:pt x="1371" y="4042"/>
                    </a:lnTo>
                    <a:lnTo>
                      <a:pt x="3640" y="3112"/>
                    </a:lnTo>
                    <a:lnTo>
                      <a:pt x="2592" y="0"/>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68" name="Freeform 312"/>
              <p:cNvSpPr>
                <a:spLocks/>
              </p:cNvSpPr>
              <p:nvPr/>
            </p:nvSpPr>
            <p:spPr bwMode="auto">
              <a:xfrm>
                <a:off x="1157288" y="2654095"/>
                <a:ext cx="894160" cy="838952"/>
              </a:xfrm>
              <a:custGeom>
                <a:avLst/>
                <a:gdLst>
                  <a:gd name="T0" fmla="*/ 2816 w 2816"/>
                  <a:gd name="T1" fmla="*/ 1 h 2636"/>
                  <a:gd name="T2" fmla="*/ 2815 w 2816"/>
                  <a:gd name="T3" fmla="*/ 0 h 2636"/>
                  <a:gd name="T4" fmla="*/ 0 w 2816"/>
                  <a:gd name="T5" fmla="*/ 75 h 2636"/>
                  <a:gd name="T6" fmla="*/ 1129 w 2816"/>
                  <a:gd name="T7" fmla="*/ 2636 h 2636"/>
                  <a:gd name="T8" fmla="*/ 2816 w 2816"/>
                  <a:gd name="T9" fmla="*/ 1 h 2636"/>
                </a:gdLst>
                <a:ahLst/>
                <a:cxnLst>
                  <a:cxn ang="0">
                    <a:pos x="T0" y="T1"/>
                  </a:cxn>
                  <a:cxn ang="0">
                    <a:pos x="T2" y="T3"/>
                  </a:cxn>
                  <a:cxn ang="0">
                    <a:pos x="T4" y="T5"/>
                  </a:cxn>
                  <a:cxn ang="0">
                    <a:pos x="T6" y="T7"/>
                  </a:cxn>
                  <a:cxn ang="0">
                    <a:pos x="T8" y="T9"/>
                  </a:cxn>
                </a:cxnLst>
                <a:rect l="0" t="0" r="r" b="b"/>
                <a:pathLst>
                  <a:path w="2816" h="2636">
                    <a:moveTo>
                      <a:pt x="2816" y="1"/>
                    </a:moveTo>
                    <a:lnTo>
                      <a:pt x="2815" y="0"/>
                    </a:lnTo>
                    <a:lnTo>
                      <a:pt x="0" y="75"/>
                    </a:lnTo>
                    <a:lnTo>
                      <a:pt x="1129" y="2636"/>
                    </a:lnTo>
                    <a:lnTo>
                      <a:pt x="2816" y="1"/>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69" name="Freeform 313"/>
              <p:cNvSpPr>
                <a:spLocks/>
              </p:cNvSpPr>
              <p:nvPr/>
            </p:nvSpPr>
            <p:spPr bwMode="auto">
              <a:xfrm>
                <a:off x="2051447" y="2654095"/>
                <a:ext cx="1337072" cy="1138492"/>
              </a:xfrm>
              <a:custGeom>
                <a:avLst/>
                <a:gdLst>
                  <a:gd name="T0" fmla="*/ 0 w 4206"/>
                  <a:gd name="T1" fmla="*/ 0 h 3576"/>
                  <a:gd name="T2" fmla="*/ 1 w 4206"/>
                  <a:gd name="T3" fmla="*/ 1 h 3576"/>
                  <a:gd name="T4" fmla="*/ 865 w 4206"/>
                  <a:gd name="T5" fmla="*/ 3576 h 3576"/>
                  <a:gd name="T6" fmla="*/ 4206 w 4206"/>
                  <a:gd name="T7" fmla="*/ 1921 h 3576"/>
                  <a:gd name="T8" fmla="*/ 1 w 4206"/>
                  <a:gd name="T9" fmla="*/ 0 h 3576"/>
                  <a:gd name="T10" fmla="*/ 0 w 4206"/>
                  <a:gd name="T11" fmla="*/ 0 h 3576"/>
                </a:gdLst>
                <a:ahLst/>
                <a:cxnLst>
                  <a:cxn ang="0">
                    <a:pos x="T0" y="T1"/>
                  </a:cxn>
                  <a:cxn ang="0">
                    <a:pos x="T2" y="T3"/>
                  </a:cxn>
                  <a:cxn ang="0">
                    <a:pos x="T4" y="T5"/>
                  </a:cxn>
                  <a:cxn ang="0">
                    <a:pos x="T6" y="T7"/>
                  </a:cxn>
                  <a:cxn ang="0">
                    <a:pos x="T8" y="T9"/>
                  </a:cxn>
                  <a:cxn ang="0">
                    <a:pos x="T10" y="T11"/>
                  </a:cxn>
                </a:cxnLst>
                <a:rect l="0" t="0" r="r" b="b"/>
                <a:pathLst>
                  <a:path w="4206" h="3576">
                    <a:moveTo>
                      <a:pt x="0" y="0"/>
                    </a:moveTo>
                    <a:lnTo>
                      <a:pt x="1" y="1"/>
                    </a:lnTo>
                    <a:lnTo>
                      <a:pt x="865" y="3576"/>
                    </a:lnTo>
                    <a:lnTo>
                      <a:pt x="4206" y="1921"/>
                    </a:lnTo>
                    <a:lnTo>
                      <a:pt x="1" y="0"/>
                    </a:lnTo>
                    <a:lnTo>
                      <a:pt x="0" y="0"/>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70" name="Freeform 314"/>
              <p:cNvSpPr>
                <a:spLocks/>
              </p:cNvSpPr>
              <p:nvPr/>
            </p:nvSpPr>
            <p:spPr bwMode="auto">
              <a:xfrm>
                <a:off x="2051447" y="2654095"/>
                <a:ext cx="0" cy="0"/>
              </a:xfrm>
              <a:custGeom>
                <a:avLst/>
                <a:gdLst>
                  <a:gd name="T0" fmla="*/ 0 w 1"/>
                  <a:gd name="T1" fmla="*/ 1 w 1"/>
                  <a:gd name="T2" fmla="*/ 0 w 1"/>
                </a:gdLst>
                <a:ahLst/>
                <a:cxnLst>
                  <a:cxn ang="0">
                    <a:pos x="T0" y="0"/>
                  </a:cxn>
                  <a:cxn ang="0">
                    <a:pos x="T1" y="0"/>
                  </a:cxn>
                  <a:cxn ang="0">
                    <a:pos x="T2" y="0"/>
                  </a:cxn>
                </a:cxnLst>
                <a:rect l="0" t="0" r="r" b="b"/>
                <a:pathLst>
                  <a:path w="1">
                    <a:moveTo>
                      <a:pt x="0" y="0"/>
                    </a:moveTo>
                    <a:lnTo>
                      <a:pt x="1" y="0"/>
                    </a:lnTo>
                    <a:lnTo>
                      <a:pt x="0" y="0"/>
                    </a:lnTo>
                    <a:close/>
                  </a:path>
                </a:pathLst>
              </a:custGeom>
              <a:solidFill>
                <a:srgbClr val="FFFFFF"/>
              </a:solidFill>
              <a:ln w="9525">
                <a:noFill/>
                <a:round/>
                <a:headEnd/>
                <a:tailEnd/>
              </a:ln>
            </p:spPr>
            <p:txBody>
              <a:bodyPr/>
              <a:lstStyle/>
              <a:p>
                <a:pPr defTabSz="385763">
                  <a:defRPr/>
                </a:pPr>
                <a:endParaRPr lang="zh-CN" altLang="en-US" sz="760" kern="0">
                  <a:solidFill>
                    <a:prstClr val="black"/>
                  </a:solidFill>
                </a:endParaRPr>
              </a:p>
            </p:txBody>
          </p:sp>
          <p:sp>
            <p:nvSpPr>
              <p:cNvPr id="71" name="Freeform 315"/>
              <p:cNvSpPr>
                <a:spLocks/>
              </p:cNvSpPr>
              <p:nvPr/>
            </p:nvSpPr>
            <p:spPr bwMode="auto">
              <a:xfrm>
                <a:off x="2050256" y="1640909"/>
                <a:ext cx="1391841" cy="1013186"/>
              </a:xfrm>
              <a:custGeom>
                <a:avLst/>
                <a:gdLst>
                  <a:gd name="T0" fmla="*/ 6 w 4381"/>
                  <a:gd name="T1" fmla="*/ 3191 h 3191"/>
                  <a:gd name="T2" fmla="*/ 7 w 4381"/>
                  <a:gd name="T3" fmla="*/ 3191 h 3191"/>
                  <a:gd name="T4" fmla="*/ 4381 w 4381"/>
                  <a:gd name="T5" fmla="*/ 1270 h 3191"/>
                  <a:gd name="T6" fmla="*/ 0 w 4381"/>
                  <a:gd name="T7" fmla="*/ 0 h 3191"/>
                  <a:gd name="T8" fmla="*/ 6 w 4381"/>
                  <a:gd name="T9" fmla="*/ 3191 h 3191"/>
                </a:gdLst>
                <a:ahLst/>
                <a:cxnLst>
                  <a:cxn ang="0">
                    <a:pos x="T0" y="T1"/>
                  </a:cxn>
                  <a:cxn ang="0">
                    <a:pos x="T2" y="T3"/>
                  </a:cxn>
                  <a:cxn ang="0">
                    <a:pos x="T4" y="T5"/>
                  </a:cxn>
                  <a:cxn ang="0">
                    <a:pos x="T6" y="T7"/>
                  </a:cxn>
                  <a:cxn ang="0">
                    <a:pos x="T8" y="T9"/>
                  </a:cxn>
                </a:cxnLst>
                <a:rect l="0" t="0" r="r" b="b"/>
                <a:pathLst>
                  <a:path w="4381" h="3191">
                    <a:moveTo>
                      <a:pt x="6" y="3191"/>
                    </a:moveTo>
                    <a:lnTo>
                      <a:pt x="7" y="3191"/>
                    </a:lnTo>
                    <a:lnTo>
                      <a:pt x="4381" y="1270"/>
                    </a:lnTo>
                    <a:lnTo>
                      <a:pt x="0" y="0"/>
                    </a:lnTo>
                    <a:lnTo>
                      <a:pt x="6" y="3191"/>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72" name="Freeform 316"/>
              <p:cNvSpPr>
                <a:spLocks/>
              </p:cNvSpPr>
              <p:nvPr/>
            </p:nvSpPr>
            <p:spPr bwMode="auto">
              <a:xfrm>
                <a:off x="1157288" y="1640909"/>
                <a:ext cx="894160" cy="1037053"/>
              </a:xfrm>
              <a:custGeom>
                <a:avLst/>
                <a:gdLst>
                  <a:gd name="T0" fmla="*/ 2815 w 2815"/>
                  <a:gd name="T1" fmla="*/ 3191 h 3266"/>
                  <a:gd name="T2" fmla="*/ 2809 w 2815"/>
                  <a:gd name="T3" fmla="*/ 0 h 3266"/>
                  <a:gd name="T4" fmla="*/ 0 w 2815"/>
                  <a:gd name="T5" fmla="*/ 3266 h 3266"/>
                  <a:gd name="T6" fmla="*/ 2815 w 2815"/>
                  <a:gd name="T7" fmla="*/ 3191 h 3266"/>
                </a:gdLst>
                <a:ahLst/>
                <a:cxnLst>
                  <a:cxn ang="0">
                    <a:pos x="T0" y="T1"/>
                  </a:cxn>
                  <a:cxn ang="0">
                    <a:pos x="T2" y="T3"/>
                  </a:cxn>
                  <a:cxn ang="0">
                    <a:pos x="T4" y="T5"/>
                  </a:cxn>
                  <a:cxn ang="0">
                    <a:pos x="T6" y="T7"/>
                  </a:cxn>
                </a:cxnLst>
                <a:rect l="0" t="0" r="r" b="b"/>
                <a:pathLst>
                  <a:path w="2815" h="3266">
                    <a:moveTo>
                      <a:pt x="2815" y="3191"/>
                    </a:moveTo>
                    <a:lnTo>
                      <a:pt x="2809" y="0"/>
                    </a:lnTo>
                    <a:lnTo>
                      <a:pt x="0" y="3266"/>
                    </a:lnTo>
                    <a:lnTo>
                      <a:pt x="2815" y="3191"/>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73" name="Freeform 317"/>
              <p:cNvSpPr>
                <a:spLocks/>
              </p:cNvSpPr>
              <p:nvPr/>
            </p:nvSpPr>
            <p:spPr bwMode="auto">
              <a:xfrm>
                <a:off x="825104" y="1640909"/>
                <a:ext cx="1225153" cy="1037053"/>
              </a:xfrm>
              <a:custGeom>
                <a:avLst/>
                <a:gdLst>
                  <a:gd name="T0" fmla="*/ 1048 w 3857"/>
                  <a:gd name="T1" fmla="*/ 3266 h 3266"/>
                  <a:gd name="T2" fmla="*/ 3857 w 3857"/>
                  <a:gd name="T3" fmla="*/ 0 h 3266"/>
                  <a:gd name="T4" fmla="*/ 0 w 3857"/>
                  <a:gd name="T5" fmla="*/ 154 h 3266"/>
                  <a:gd name="T6" fmla="*/ 1048 w 3857"/>
                  <a:gd name="T7" fmla="*/ 3266 h 3266"/>
                </a:gdLst>
                <a:ahLst/>
                <a:cxnLst>
                  <a:cxn ang="0">
                    <a:pos x="T0" y="T1"/>
                  </a:cxn>
                  <a:cxn ang="0">
                    <a:pos x="T2" y="T3"/>
                  </a:cxn>
                  <a:cxn ang="0">
                    <a:pos x="T4" y="T5"/>
                  </a:cxn>
                  <a:cxn ang="0">
                    <a:pos x="T6" y="T7"/>
                  </a:cxn>
                </a:cxnLst>
                <a:rect l="0" t="0" r="r" b="b"/>
                <a:pathLst>
                  <a:path w="3857" h="3266">
                    <a:moveTo>
                      <a:pt x="1048" y="3266"/>
                    </a:moveTo>
                    <a:lnTo>
                      <a:pt x="3857" y="0"/>
                    </a:lnTo>
                    <a:lnTo>
                      <a:pt x="0" y="154"/>
                    </a:lnTo>
                    <a:lnTo>
                      <a:pt x="1048" y="3266"/>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74" name="Freeform 318"/>
              <p:cNvSpPr>
                <a:spLocks/>
              </p:cNvSpPr>
              <p:nvPr/>
            </p:nvSpPr>
            <p:spPr bwMode="auto">
              <a:xfrm>
                <a:off x="779860" y="753029"/>
                <a:ext cx="1270397" cy="936809"/>
              </a:xfrm>
              <a:custGeom>
                <a:avLst/>
                <a:gdLst>
                  <a:gd name="T0" fmla="*/ 3995 w 3995"/>
                  <a:gd name="T1" fmla="*/ 2790 h 2944"/>
                  <a:gd name="T2" fmla="*/ 2659 w 3995"/>
                  <a:gd name="T3" fmla="*/ 0 h 2944"/>
                  <a:gd name="T4" fmla="*/ 0 w 3995"/>
                  <a:gd name="T5" fmla="*/ 624 h 2944"/>
                  <a:gd name="T6" fmla="*/ 138 w 3995"/>
                  <a:gd name="T7" fmla="*/ 2944 h 2944"/>
                  <a:gd name="T8" fmla="*/ 3995 w 3995"/>
                  <a:gd name="T9" fmla="*/ 2790 h 2944"/>
                </a:gdLst>
                <a:ahLst/>
                <a:cxnLst>
                  <a:cxn ang="0">
                    <a:pos x="T0" y="T1"/>
                  </a:cxn>
                  <a:cxn ang="0">
                    <a:pos x="T2" y="T3"/>
                  </a:cxn>
                  <a:cxn ang="0">
                    <a:pos x="T4" y="T5"/>
                  </a:cxn>
                  <a:cxn ang="0">
                    <a:pos x="T6" y="T7"/>
                  </a:cxn>
                  <a:cxn ang="0">
                    <a:pos x="T8" y="T9"/>
                  </a:cxn>
                </a:cxnLst>
                <a:rect l="0" t="0" r="r" b="b"/>
                <a:pathLst>
                  <a:path w="3995" h="2944">
                    <a:moveTo>
                      <a:pt x="3995" y="2790"/>
                    </a:moveTo>
                    <a:lnTo>
                      <a:pt x="2659" y="0"/>
                    </a:lnTo>
                    <a:lnTo>
                      <a:pt x="0" y="624"/>
                    </a:lnTo>
                    <a:lnTo>
                      <a:pt x="138" y="2944"/>
                    </a:lnTo>
                    <a:lnTo>
                      <a:pt x="3995" y="2790"/>
                    </a:lnTo>
                    <a:close/>
                  </a:path>
                </a:pathLst>
              </a:custGeom>
              <a:solidFill>
                <a:sysClr val="window" lastClr="FFFFFF">
                  <a:lumMod val="95000"/>
                </a:sysClr>
              </a:solidFill>
              <a:ln>
                <a:noFill/>
              </a:ln>
            </p:spPr>
            <p:txBody>
              <a:bodyPr/>
              <a:lstStyle/>
              <a:p>
                <a:pPr defTabSz="385763">
                  <a:defRPr/>
                </a:pPr>
                <a:endParaRPr lang="zh-CN" altLang="en-US" sz="760" kern="0">
                  <a:solidFill>
                    <a:prstClr val="black"/>
                  </a:solidFill>
                </a:endParaRPr>
              </a:p>
            </p:txBody>
          </p:sp>
          <p:sp>
            <p:nvSpPr>
              <p:cNvPr id="75" name="Freeform 319"/>
              <p:cNvSpPr>
                <a:spLocks/>
              </p:cNvSpPr>
              <p:nvPr/>
            </p:nvSpPr>
            <p:spPr bwMode="auto">
              <a:xfrm>
                <a:off x="435769" y="2677962"/>
                <a:ext cx="1079897" cy="1441612"/>
              </a:xfrm>
              <a:custGeom>
                <a:avLst/>
                <a:gdLst>
                  <a:gd name="T0" fmla="*/ 0 w 3398"/>
                  <a:gd name="T1" fmla="*/ 930 h 4535"/>
                  <a:gd name="T2" fmla="*/ 1124 w 3398"/>
                  <a:gd name="T3" fmla="*/ 4535 h 4535"/>
                  <a:gd name="T4" fmla="*/ 3398 w 3398"/>
                  <a:gd name="T5" fmla="*/ 2561 h 4535"/>
                  <a:gd name="T6" fmla="*/ 2269 w 3398"/>
                  <a:gd name="T7" fmla="*/ 0 h 4535"/>
                  <a:gd name="T8" fmla="*/ 0 w 3398"/>
                  <a:gd name="T9" fmla="*/ 930 h 4535"/>
                </a:gdLst>
                <a:ahLst/>
                <a:cxnLst>
                  <a:cxn ang="0">
                    <a:pos x="T0" y="T1"/>
                  </a:cxn>
                  <a:cxn ang="0">
                    <a:pos x="T2" y="T3"/>
                  </a:cxn>
                  <a:cxn ang="0">
                    <a:pos x="T4" y="T5"/>
                  </a:cxn>
                  <a:cxn ang="0">
                    <a:pos x="T6" y="T7"/>
                  </a:cxn>
                  <a:cxn ang="0">
                    <a:pos x="T8" y="T9"/>
                  </a:cxn>
                </a:cxnLst>
                <a:rect l="0" t="0" r="r" b="b"/>
                <a:pathLst>
                  <a:path w="3398" h="4535">
                    <a:moveTo>
                      <a:pt x="0" y="930"/>
                    </a:moveTo>
                    <a:lnTo>
                      <a:pt x="1124" y="4535"/>
                    </a:lnTo>
                    <a:lnTo>
                      <a:pt x="3398" y="2561"/>
                    </a:lnTo>
                    <a:lnTo>
                      <a:pt x="2269" y="0"/>
                    </a:lnTo>
                    <a:lnTo>
                      <a:pt x="0" y="930"/>
                    </a:lnTo>
                    <a:close/>
                  </a:path>
                </a:pathLst>
              </a:custGeom>
              <a:solidFill>
                <a:sysClr val="window" lastClr="FFFFFF">
                  <a:lumMod val="65000"/>
                </a:sysClr>
              </a:solidFill>
              <a:ln w="9525">
                <a:noFill/>
                <a:round/>
                <a:headEnd/>
                <a:tailEnd/>
              </a:ln>
            </p:spPr>
            <p:txBody>
              <a:bodyPr/>
              <a:lstStyle/>
              <a:p>
                <a:pPr defTabSz="385763">
                  <a:defRPr/>
                </a:pPr>
                <a:endParaRPr lang="zh-CN" altLang="en-US" sz="760" kern="0">
                  <a:solidFill>
                    <a:prstClr val="black"/>
                  </a:solidFill>
                </a:endParaRPr>
              </a:p>
            </p:txBody>
          </p:sp>
          <p:sp>
            <p:nvSpPr>
              <p:cNvPr id="76" name="Freeform 320"/>
              <p:cNvSpPr>
                <a:spLocks/>
              </p:cNvSpPr>
              <p:nvPr/>
            </p:nvSpPr>
            <p:spPr bwMode="auto">
              <a:xfrm>
                <a:off x="0" y="2973923"/>
                <a:ext cx="792956" cy="1145652"/>
              </a:xfrm>
              <a:custGeom>
                <a:avLst/>
                <a:gdLst>
                  <a:gd name="T0" fmla="*/ 1371 w 2495"/>
                  <a:gd name="T1" fmla="*/ 0 h 3605"/>
                  <a:gd name="T2" fmla="*/ 0 w 2495"/>
                  <a:gd name="T3" fmla="*/ 1203 h 3605"/>
                  <a:gd name="T4" fmla="*/ 0 w 2495"/>
                  <a:gd name="T5" fmla="*/ 3203 h 3605"/>
                  <a:gd name="T6" fmla="*/ 2495 w 2495"/>
                  <a:gd name="T7" fmla="*/ 3605 h 3605"/>
                  <a:gd name="T8" fmla="*/ 1371 w 2495"/>
                  <a:gd name="T9" fmla="*/ 0 h 3605"/>
                </a:gdLst>
                <a:ahLst/>
                <a:cxnLst>
                  <a:cxn ang="0">
                    <a:pos x="T0" y="T1"/>
                  </a:cxn>
                  <a:cxn ang="0">
                    <a:pos x="T2" y="T3"/>
                  </a:cxn>
                  <a:cxn ang="0">
                    <a:pos x="T4" y="T5"/>
                  </a:cxn>
                  <a:cxn ang="0">
                    <a:pos x="T6" y="T7"/>
                  </a:cxn>
                  <a:cxn ang="0">
                    <a:pos x="T8" y="T9"/>
                  </a:cxn>
                </a:cxnLst>
                <a:rect l="0" t="0" r="r" b="b"/>
                <a:pathLst>
                  <a:path w="2495" h="3605">
                    <a:moveTo>
                      <a:pt x="1371" y="0"/>
                    </a:moveTo>
                    <a:lnTo>
                      <a:pt x="0" y="1203"/>
                    </a:lnTo>
                    <a:lnTo>
                      <a:pt x="0" y="3203"/>
                    </a:lnTo>
                    <a:lnTo>
                      <a:pt x="2495" y="3605"/>
                    </a:lnTo>
                    <a:lnTo>
                      <a:pt x="1371" y="0"/>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77" name="Freeform 321"/>
              <p:cNvSpPr>
                <a:spLocks/>
              </p:cNvSpPr>
              <p:nvPr/>
            </p:nvSpPr>
            <p:spPr bwMode="auto">
              <a:xfrm>
                <a:off x="0" y="2213735"/>
                <a:ext cx="435769" cy="1143265"/>
              </a:xfrm>
              <a:custGeom>
                <a:avLst/>
                <a:gdLst>
                  <a:gd name="T0" fmla="*/ 0 w 1371"/>
                  <a:gd name="T1" fmla="*/ 3593 h 3593"/>
                  <a:gd name="T2" fmla="*/ 1371 w 1371"/>
                  <a:gd name="T3" fmla="*/ 2390 h 3593"/>
                  <a:gd name="T4" fmla="*/ 0 w 1371"/>
                  <a:gd name="T5" fmla="*/ 0 h 3593"/>
                  <a:gd name="T6" fmla="*/ 0 w 1371"/>
                  <a:gd name="T7" fmla="*/ 3593 h 3593"/>
                </a:gdLst>
                <a:ahLst/>
                <a:cxnLst>
                  <a:cxn ang="0">
                    <a:pos x="T0" y="T1"/>
                  </a:cxn>
                  <a:cxn ang="0">
                    <a:pos x="T2" y="T3"/>
                  </a:cxn>
                  <a:cxn ang="0">
                    <a:pos x="T4" y="T5"/>
                  </a:cxn>
                  <a:cxn ang="0">
                    <a:pos x="T6" y="T7"/>
                  </a:cxn>
                </a:cxnLst>
                <a:rect l="0" t="0" r="r" b="b"/>
                <a:pathLst>
                  <a:path w="1371" h="3593">
                    <a:moveTo>
                      <a:pt x="0" y="3593"/>
                    </a:moveTo>
                    <a:lnTo>
                      <a:pt x="1371" y="2390"/>
                    </a:lnTo>
                    <a:lnTo>
                      <a:pt x="0" y="0"/>
                    </a:lnTo>
                    <a:lnTo>
                      <a:pt x="0" y="3593"/>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78" name="Freeform 322"/>
              <p:cNvSpPr>
                <a:spLocks/>
              </p:cNvSpPr>
              <p:nvPr/>
            </p:nvSpPr>
            <p:spPr bwMode="auto">
              <a:xfrm>
                <a:off x="0" y="3993075"/>
                <a:ext cx="792956" cy="811503"/>
              </a:xfrm>
              <a:custGeom>
                <a:avLst/>
                <a:gdLst>
                  <a:gd name="T0" fmla="*/ 2495 w 2495"/>
                  <a:gd name="T1" fmla="*/ 402 h 2554"/>
                  <a:gd name="T2" fmla="*/ 0 w 2495"/>
                  <a:gd name="T3" fmla="*/ 0 h 2554"/>
                  <a:gd name="T4" fmla="*/ 0 w 2495"/>
                  <a:gd name="T5" fmla="*/ 2554 h 2554"/>
                  <a:gd name="T6" fmla="*/ 2495 w 2495"/>
                  <a:gd name="T7" fmla="*/ 402 h 2554"/>
                </a:gdLst>
                <a:ahLst/>
                <a:cxnLst>
                  <a:cxn ang="0">
                    <a:pos x="T0" y="T1"/>
                  </a:cxn>
                  <a:cxn ang="0">
                    <a:pos x="T2" y="T3"/>
                  </a:cxn>
                  <a:cxn ang="0">
                    <a:pos x="T4" y="T5"/>
                  </a:cxn>
                  <a:cxn ang="0">
                    <a:pos x="T6" y="T7"/>
                  </a:cxn>
                </a:cxnLst>
                <a:rect l="0" t="0" r="r" b="b"/>
                <a:pathLst>
                  <a:path w="2495" h="2554">
                    <a:moveTo>
                      <a:pt x="2495" y="402"/>
                    </a:moveTo>
                    <a:lnTo>
                      <a:pt x="0" y="0"/>
                    </a:lnTo>
                    <a:lnTo>
                      <a:pt x="0" y="2554"/>
                    </a:lnTo>
                    <a:lnTo>
                      <a:pt x="2495" y="402"/>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79" name="Freeform 323"/>
              <p:cNvSpPr>
                <a:spLocks/>
              </p:cNvSpPr>
              <p:nvPr/>
            </p:nvSpPr>
            <p:spPr bwMode="auto">
              <a:xfrm>
                <a:off x="839391" y="4631538"/>
                <a:ext cx="838200" cy="511963"/>
              </a:xfrm>
              <a:custGeom>
                <a:avLst/>
                <a:gdLst>
                  <a:gd name="T0" fmla="*/ 627 w 2640"/>
                  <a:gd name="T1" fmla="*/ 0 h 1608"/>
                  <a:gd name="T2" fmla="*/ 0 w 2640"/>
                  <a:gd name="T3" fmla="*/ 1608 h 1608"/>
                  <a:gd name="T4" fmla="*/ 2640 w 2640"/>
                  <a:gd name="T5" fmla="*/ 1608 h 1608"/>
                  <a:gd name="T6" fmla="*/ 627 w 2640"/>
                  <a:gd name="T7" fmla="*/ 0 h 1608"/>
                </a:gdLst>
                <a:ahLst/>
                <a:cxnLst>
                  <a:cxn ang="0">
                    <a:pos x="T0" y="T1"/>
                  </a:cxn>
                  <a:cxn ang="0">
                    <a:pos x="T2" y="T3"/>
                  </a:cxn>
                  <a:cxn ang="0">
                    <a:pos x="T4" y="T5"/>
                  </a:cxn>
                  <a:cxn ang="0">
                    <a:pos x="T6" y="T7"/>
                  </a:cxn>
                </a:cxnLst>
                <a:rect l="0" t="0" r="r" b="b"/>
                <a:pathLst>
                  <a:path w="2640" h="1608">
                    <a:moveTo>
                      <a:pt x="627" y="0"/>
                    </a:moveTo>
                    <a:lnTo>
                      <a:pt x="0" y="1608"/>
                    </a:lnTo>
                    <a:lnTo>
                      <a:pt x="2640" y="1608"/>
                    </a:lnTo>
                    <a:lnTo>
                      <a:pt x="627" y="0"/>
                    </a:lnTo>
                    <a:close/>
                  </a:path>
                </a:pathLst>
              </a:custGeom>
              <a:solidFill>
                <a:srgbClr val="E7E6E6">
                  <a:lumMod val="90000"/>
                </a:srgbClr>
              </a:solidFill>
              <a:ln w="9525">
                <a:noFill/>
                <a:round/>
                <a:headEnd/>
                <a:tailEnd/>
              </a:ln>
            </p:spPr>
            <p:txBody>
              <a:bodyPr/>
              <a:lstStyle/>
              <a:p>
                <a:pPr defTabSz="385763">
                  <a:defRPr/>
                </a:pPr>
                <a:endParaRPr lang="zh-CN" altLang="en-US" sz="760" kern="0">
                  <a:solidFill>
                    <a:prstClr val="black"/>
                  </a:solidFill>
                </a:endParaRPr>
              </a:p>
            </p:txBody>
          </p:sp>
          <p:sp>
            <p:nvSpPr>
              <p:cNvPr id="80" name="Freeform 324"/>
              <p:cNvSpPr>
                <a:spLocks/>
              </p:cNvSpPr>
              <p:nvPr/>
            </p:nvSpPr>
            <p:spPr bwMode="auto">
              <a:xfrm>
                <a:off x="0" y="4119575"/>
                <a:ext cx="1039416" cy="1023926"/>
              </a:xfrm>
              <a:custGeom>
                <a:avLst/>
                <a:gdLst>
                  <a:gd name="T0" fmla="*/ 2640 w 3267"/>
                  <a:gd name="T1" fmla="*/ 3217 h 3217"/>
                  <a:gd name="T2" fmla="*/ 3267 w 3267"/>
                  <a:gd name="T3" fmla="*/ 1609 h 3217"/>
                  <a:gd name="T4" fmla="*/ 2495 w 3267"/>
                  <a:gd name="T5" fmla="*/ 0 h 3217"/>
                  <a:gd name="T6" fmla="*/ 0 w 3267"/>
                  <a:gd name="T7" fmla="*/ 2152 h 3217"/>
                  <a:gd name="T8" fmla="*/ 0 w 3267"/>
                  <a:gd name="T9" fmla="*/ 3217 h 3217"/>
                  <a:gd name="T10" fmla="*/ 2640 w 3267"/>
                  <a:gd name="T11" fmla="*/ 3217 h 3217"/>
                </a:gdLst>
                <a:ahLst/>
                <a:cxnLst>
                  <a:cxn ang="0">
                    <a:pos x="T0" y="T1"/>
                  </a:cxn>
                  <a:cxn ang="0">
                    <a:pos x="T2" y="T3"/>
                  </a:cxn>
                  <a:cxn ang="0">
                    <a:pos x="T4" y="T5"/>
                  </a:cxn>
                  <a:cxn ang="0">
                    <a:pos x="T6" y="T7"/>
                  </a:cxn>
                  <a:cxn ang="0">
                    <a:pos x="T8" y="T9"/>
                  </a:cxn>
                  <a:cxn ang="0">
                    <a:pos x="T10" y="T11"/>
                  </a:cxn>
                </a:cxnLst>
                <a:rect l="0" t="0" r="r" b="b"/>
                <a:pathLst>
                  <a:path w="3267" h="3217">
                    <a:moveTo>
                      <a:pt x="2640" y="3217"/>
                    </a:moveTo>
                    <a:lnTo>
                      <a:pt x="3267" y="1609"/>
                    </a:lnTo>
                    <a:lnTo>
                      <a:pt x="2495" y="0"/>
                    </a:lnTo>
                    <a:lnTo>
                      <a:pt x="0" y="2152"/>
                    </a:lnTo>
                    <a:lnTo>
                      <a:pt x="0" y="3217"/>
                    </a:lnTo>
                    <a:lnTo>
                      <a:pt x="2640" y="3217"/>
                    </a:lnTo>
                    <a:close/>
                  </a:path>
                </a:pathLst>
              </a:custGeom>
              <a:solidFill>
                <a:sysClr val="window" lastClr="FFFFFF">
                  <a:lumMod val="65000"/>
                </a:sysClr>
              </a:solidFill>
              <a:ln w="9525">
                <a:noFill/>
                <a:round/>
                <a:headEnd/>
                <a:tailEnd/>
              </a:ln>
            </p:spPr>
            <p:txBody>
              <a:bodyPr/>
              <a:lstStyle/>
              <a:p>
                <a:pPr defTabSz="385763">
                  <a:defRPr/>
                </a:pPr>
                <a:endParaRPr lang="zh-CN" altLang="en-US" sz="760" kern="0">
                  <a:solidFill>
                    <a:prstClr val="black"/>
                  </a:solidFill>
                </a:endParaRPr>
              </a:p>
            </p:txBody>
          </p:sp>
          <p:sp>
            <p:nvSpPr>
              <p:cNvPr id="81" name="Freeform 325"/>
              <p:cNvSpPr>
                <a:spLocks/>
              </p:cNvSpPr>
              <p:nvPr/>
            </p:nvSpPr>
            <p:spPr bwMode="auto">
              <a:xfrm>
                <a:off x="1677591" y="4493105"/>
                <a:ext cx="1414463" cy="650396"/>
              </a:xfrm>
              <a:custGeom>
                <a:avLst/>
                <a:gdLst>
                  <a:gd name="T0" fmla="*/ 1478 w 4447"/>
                  <a:gd name="T1" fmla="*/ 334 h 2046"/>
                  <a:gd name="T2" fmla="*/ 0 w 4447"/>
                  <a:gd name="T3" fmla="*/ 2046 h 2046"/>
                  <a:gd name="T4" fmla="*/ 3122 w 4447"/>
                  <a:gd name="T5" fmla="*/ 2046 h 2046"/>
                  <a:gd name="T6" fmla="*/ 4447 w 4447"/>
                  <a:gd name="T7" fmla="*/ 0 h 2046"/>
                  <a:gd name="T8" fmla="*/ 1478 w 4447"/>
                  <a:gd name="T9" fmla="*/ 334 h 2046"/>
                </a:gdLst>
                <a:ahLst/>
                <a:cxnLst>
                  <a:cxn ang="0">
                    <a:pos x="T0" y="T1"/>
                  </a:cxn>
                  <a:cxn ang="0">
                    <a:pos x="T2" y="T3"/>
                  </a:cxn>
                  <a:cxn ang="0">
                    <a:pos x="T4" y="T5"/>
                  </a:cxn>
                  <a:cxn ang="0">
                    <a:pos x="T6" y="T7"/>
                  </a:cxn>
                  <a:cxn ang="0">
                    <a:pos x="T8" y="T9"/>
                  </a:cxn>
                </a:cxnLst>
                <a:rect l="0" t="0" r="r" b="b"/>
                <a:pathLst>
                  <a:path w="4447" h="2046">
                    <a:moveTo>
                      <a:pt x="1478" y="334"/>
                    </a:moveTo>
                    <a:lnTo>
                      <a:pt x="0" y="2046"/>
                    </a:lnTo>
                    <a:lnTo>
                      <a:pt x="3122" y="2046"/>
                    </a:lnTo>
                    <a:lnTo>
                      <a:pt x="4447" y="0"/>
                    </a:lnTo>
                    <a:lnTo>
                      <a:pt x="1478" y="334"/>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82" name="Freeform 326"/>
              <p:cNvSpPr>
                <a:spLocks/>
              </p:cNvSpPr>
              <p:nvPr/>
            </p:nvSpPr>
            <p:spPr bwMode="auto">
              <a:xfrm>
                <a:off x="1515666" y="3493047"/>
                <a:ext cx="810815" cy="1650454"/>
              </a:xfrm>
              <a:custGeom>
                <a:avLst/>
                <a:gdLst>
                  <a:gd name="T0" fmla="*/ 511 w 2551"/>
                  <a:gd name="T1" fmla="*/ 5191 h 5191"/>
                  <a:gd name="T2" fmla="*/ 1989 w 2551"/>
                  <a:gd name="T3" fmla="*/ 3479 h 5191"/>
                  <a:gd name="T4" fmla="*/ 2551 w 2551"/>
                  <a:gd name="T5" fmla="*/ 940 h 5191"/>
                  <a:gd name="T6" fmla="*/ 0 w 2551"/>
                  <a:gd name="T7" fmla="*/ 0 h 5191"/>
                  <a:gd name="T8" fmla="*/ 511 w 2551"/>
                  <a:gd name="T9" fmla="*/ 5191 h 5191"/>
                </a:gdLst>
                <a:ahLst/>
                <a:cxnLst>
                  <a:cxn ang="0">
                    <a:pos x="T0" y="T1"/>
                  </a:cxn>
                  <a:cxn ang="0">
                    <a:pos x="T2" y="T3"/>
                  </a:cxn>
                  <a:cxn ang="0">
                    <a:pos x="T4" y="T5"/>
                  </a:cxn>
                  <a:cxn ang="0">
                    <a:pos x="T6" y="T7"/>
                  </a:cxn>
                  <a:cxn ang="0">
                    <a:pos x="T8" y="T9"/>
                  </a:cxn>
                </a:cxnLst>
                <a:rect l="0" t="0" r="r" b="b"/>
                <a:pathLst>
                  <a:path w="2551" h="5191">
                    <a:moveTo>
                      <a:pt x="511" y="5191"/>
                    </a:moveTo>
                    <a:lnTo>
                      <a:pt x="1989" y="3479"/>
                    </a:lnTo>
                    <a:lnTo>
                      <a:pt x="2551" y="940"/>
                    </a:lnTo>
                    <a:lnTo>
                      <a:pt x="0" y="0"/>
                    </a:lnTo>
                    <a:lnTo>
                      <a:pt x="511" y="5191"/>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83" name="Freeform 327"/>
              <p:cNvSpPr>
                <a:spLocks/>
              </p:cNvSpPr>
              <p:nvPr/>
            </p:nvSpPr>
            <p:spPr bwMode="auto">
              <a:xfrm>
                <a:off x="792956" y="3493047"/>
                <a:ext cx="884635" cy="1650454"/>
              </a:xfrm>
              <a:custGeom>
                <a:avLst/>
                <a:gdLst>
                  <a:gd name="T0" fmla="*/ 0 w 2785"/>
                  <a:gd name="T1" fmla="*/ 1974 h 5191"/>
                  <a:gd name="T2" fmla="*/ 772 w 2785"/>
                  <a:gd name="T3" fmla="*/ 3583 h 5191"/>
                  <a:gd name="T4" fmla="*/ 2785 w 2785"/>
                  <a:gd name="T5" fmla="*/ 5191 h 5191"/>
                  <a:gd name="T6" fmla="*/ 2274 w 2785"/>
                  <a:gd name="T7" fmla="*/ 0 h 5191"/>
                  <a:gd name="T8" fmla="*/ 0 w 2785"/>
                  <a:gd name="T9" fmla="*/ 1974 h 5191"/>
                </a:gdLst>
                <a:ahLst/>
                <a:cxnLst>
                  <a:cxn ang="0">
                    <a:pos x="T0" y="T1"/>
                  </a:cxn>
                  <a:cxn ang="0">
                    <a:pos x="T2" y="T3"/>
                  </a:cxn>
                  <a:cxn ang="0">
                    <a:pos x="T4" y="T5"/>
                  </a:cxn>
                  <a:cxn ang="0">
                    <a:pos x="T6" y="T7"/>
                  </a:cxn>
                  <a:cxn ang="0">
                    <a:pos x="T8" y="T9"/>
                  </a:cxn>
                </a:cxnLst>
                <a:rect l="0" t="0" r="r" b="b"/>
                <a:pathLst>
                  <a:path w="2785" h="5191">
                    <a:moveTo>
                      <a:pt x="0" y="1974"/>
                    </a:moveTo>
                    <a:lnTo>
                      <a:pt x="772" y="3583"/>
                    </a:lnTo>
                    <a:lnTo>
                      <a:pt x="2785" y="5191"/>
                    </a:lnTo>
                    <a:lnTo>
                      <a:pt x="2274" y="0"/>
                    </a:lnTo>
                    <a:lnTo>
                      <a:pt x="0" y="1974"/>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84" name="Freeform 328"/>
              <p:cNvSpPr>
                <a:spLocks/>
              </p:cNvSpPr>
              <p:nvPr/>
            </p:nvSpPr>
            <p:spPr bwMode="auto">
              <a:xfrm>
                <a:off x="2326481" y="3266303"/>
                <a:ext cx="1062038" cy="1226802"/>
              </a:xfrm>
              <a:custGeom>
                <a:avLst/>
                <a:gdLst>
                  <a:gd name="T0" fmla="*/ 3341 w 3341"/>
                  <a:gd name="T1" fmla="*/ 0 h 3860"/>
                  <a:gd name="T2" fmla="*/ 0 w 3341"/>
                  <a:gd name="T3" fmla="*/ 1655 h 3860"/>
                  <a:gd name="T4" fmla="*/ 2407 w 3341"/>
                  <a:gd name="T5" fmla="*/ 3860 h 3860"/>
                  <a:gd name="T6" fmla="*/ 3341 w 3341"/>
                  <a:gd name="T7" fmla="*/ 0 h 3860"/>
                </a:gdLst>
                <a:ahLst/>
                <a:cxnLst>
                  <a:cxn ang="0">
                    <a:pos x="T0" y="T1"/>
                  </a:cxn>
                  <a:cxn ang="0">
                    <a:pos x="T2" y="T3"/>
                  </a:cxn>
                  <a:cxn ang="0">
                    <a:pos x="T4" y="T5"/>
                  </a:cxn>
                  <a:cxn ang="0">
                    <a:pos x="T6" y="T7"/>
                  </a:cxn>
                </a:cxnLst>
                <a:rect l="0" t="0" r="r" b="b"/>
                <a:pathLst>
                  <a:path w="3341" h="3860">
                    <a:moveTo>
                      <a:pt x="3341" y="0"/>
                    </a:moveTo>
                    <a:lnTo>
                      <a:pt x="0" y="1655"/>
                    </a:lnTo>
                    <a:lnTo>
                      <a:pt x="2407" y="3860"/>
                    </a:lnTo>
                    <a:lnTo>
                      <a:pt x="3341" y="0"/>
                    </a:lnTo>
                    <a:close/>
                  </a:path>
                </a:pathLst>
              </a:custGeom>
              <a:solidFill>
                <a:srgbClr val="E7E6E6">
                  <a:lumMod val="90000"/>
                </a:srgbClr>
              </a:solidFill>
              <a:ln w="9525">
                <a:noFill/>
                <a:round/>
                <a:headEnd/>
                <a:tailEnd/>
              </a:ln>
            </p:spPr>
            <p:txBody>
              <a:bodyPr/>
              <a:lstStyle/>
              <a:p>
                <a:pPr defTabSz="385763">
                  <a:defRPr/>
                </a:pPr>
                <a:endParaRPr lang="zh-CN" altLang="en-US" sz="760" kern="0">
                  <a:solidFill>
                    <a:prstClr val="black"/>
                  </a:solidFill>
                </a:endParaRPr>
              </a:p>
            </p:txBody>
          </p:sp>
          <p:sp>
            <p:nvSpPr>
              <p:cNvPr id="85" name="Freeform 329"/>
              <p:cNvSpPr>
                <a:spLocks/>
              </p:cNvSpPr>
              <p:nvPr/>
            </p:nvSpPr>
            <p:spPr bwMode="auto">
              <a:xfrm>
                <a:off x="2671763" y="4493105"/>
                <a:ext cx="1469231" cy="650396"/>
              </a:xfrm>
              <a:custGeom>
                <a:avLst/>
                <a:gdLst>
                  <a:gd name="T0" fmla="*/ 1325 w 4628"/>
                  <a:gd name="T1" fmla="*/ 0 h 2046"/>
                  <a:gd name="T2" fmla="*/ 0 w 4628"/>
                  <a:gd name="T3" fmla="*/ 2046 h 2046"/>
                  <a:gd name="T4" fmla="*/ 4628 w 4628"/>
                  <a:gd name="T5" fmla="*/ 2046 h 2046"/>
                  <a:gd name="T6" fmla="*/ 1325 w 4628"/>
                  <a:gd name="T7" fmla="*/ 0 h 2046"/>
                </a:gdLst>
                <a:ahLst/>
                <a:cxnLst>
                  <a:cxn ang="0">
                    <a:pos x="T0" y="T1"/>
                  </a:cxn>
                  <a:cxn ang="0">
                    <a:pos x="T2" y="T3"/>
                  </a:cxn>
                  <a:cxn ang="0">
                    <a:pos x="T4" y="T5"/>
                  </a:cxn>
                  <a:cxn ang="0">
                    <a:pos x="T6" y="T7"/>
                  </a:cxn>
                </a:cxnLst>
                <a:rect l="0" t="0" r="r" b="b"/>
                <a:pathLst>
                  <a:path w="4628" h="2046">
                    <a:moveTo>
                      <a:pt x="1325" y="0"/>
                    </a:moveTo>
                    <a:lnTo>
                      <a:pt x="0" y="2046"/>
                    </a:lnTo>
                    <a:lnTo>
                      <a:pt x="4628" y="2046"/>
                    </a:lnTo>
                    <a:lnTo>
                      <a:pt x="1325" y="0"/>
                    </a:lnTo>
                    <a:close/>
                  </a:path>
                </a:pathLst>
              </a:custGeom>
              <a:solidFill>
                <a:sysClr val="window" lastClr="FFFFFF">
                  <a:lumMod val="65000"/>
                </a:sysClr>
              </a:solidFill>
              <a:ln w="9525">
                <a:noFill/>
                <a:round/>
                <a:headEnd/>
                <a:tailEnd/>
              </a:ln>
            </p:spPr>
            <p:txBody>
              <a:bodyPr/>
              <a:lstStyle/>
              <a:p>
                <a:pPr defTabSz="385763">
                  <a:defRPr/>
                </a:pPr>
                <a:endParaRPr lang="zh-CN" altLang="en-US" sz="760" kern="0">
                  <a:solidFill>
                    <a:prstClr val="black"/>
                  </a:solidFill>
                </a:endParaRPr>
              </a:p>
            </p:txBody>
          </p:sp>
          <p:sp>
            <p:nvSpPr>
              <p:cNvPr id="86" name="Freeform 330"/>
              <p:cNvSpPr>
                <a:spLocks/>
              </p:cNvSpPr>
              <p:nvPr/>
            </p:nvSpPr>
            <p:spPr bwMode="auto">
              <a:xfrm>
                <a:off x="4005263" y="4268748"/>
                <a:ext cx="1075135" cy="874753"/>
              </a:xfrm>
              <a:custGeom>
                <a:avLst/>
                <a:gdLst>
                  <a:gd name="T0" fmla="*/ 0 w 3384"/>
                  <a:gd name="T1" fmla="*/ 0 h 2749"/>
                  <a:gd name="T2" fmla="*/ 430 w 3384"/>
                  <a:gd name="T3" fmla="*/ 2749 h 2749"/>
                  <a:gd name="T4" fmla="*/ 3384 w 3384"/>
                  <a:gd name="T5" fmla="*/ 8 h 2749"/>
                  <a:gd name="T6" fmla="*/ 0 w 3384"/>
                  <a:gd name="T7" fmla="*/ 0 h 2749"/>
                </a:gdLst>
                <a:ahLst/>
                <a:cxnLst>
                  <a:cxn ang="0">
                    <a:pos x="T0" y="T1"/>
                  </a:cxn>
                  <a:cxn ang="0">
                    <a:pos x="T2" y="T3"/>
                  </a:cxn>
                  <a:cxn ang="0">
                    <a:pos x="T4" y="T5"/>
                  </a:cxn>
                  <a:cxn ang="0">
                    <a:pos x="T6" y="T7"/>
                  </a:cxn>
                </a:cxnLst>
                <a:rect l="0" t="0" r="r" b="b"/>
                <a:pathLst>
                  <a:path w="3384" h="2749">
                    <a:moveTo>
                      <a:pt x="0" y="0"/>
                    </a:moveTo>
                    <a:lnTo>
                      <a:pt x="430" y="2749"/>
                    </a:lnTo>
                    <a:lnTo>
                      <a:pt x="3384" y="8"/>
                    </a:lnTo>
                    <a:lnTo>
                      <a:pt x="0" y="0"/>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87" name="Freeform 331"/>
              <p:cNvSpPr>
                <a:spLocks/>
              </p:cNvSpPr>
              <p:nvPr/>
            </p:nvSpPr>
            <p:spPr bwMode="auto">
              <a:xfrm>
                <a:off x="3092054" y="4268748"/>
                <a:ext cx="1048940" cy="874753"/>
              </a:xfrm>
              <a:custGeom>
                <a:avLst/>
                <a:gdLst>
                  <a:gd name="T0" fmla="*/ 3303 w 3303"/>
                  <a:gd name="T1" fmla="*/ 2749 h 2749"/>
                  <a:gd name="T2" fmla="*/ 2873 w 3303"/>
                  <a:gd name="T3" fmla="*/ 0 h 2749"/>
                  <a:gd name="T4" fmla="*/ 0 w 3303"/>
                  <a:gd name="T5" fmla="*/ 703 h 2749"/>
                  <a:gd name="T6" fmla="*/ 3303 w 3303"/>
                  <a:gd name="T7" fmla="*/ 2749 h 2749"/>
                </a:gdLst>
                <a:ahLst/>
                <a:cxnLst>
                  <a:cxn ang="0">
                    <a:pos x="T0" y="T1"/>
                  </a:cxn>
                  <a:cxn ang="0">
                    <a:pos x="T2" y="T3"/>
                  </a:cxn>
                  <a:cxn ang="0">
                    <a:pos x="T4" y="T5"/>
                  </a:cxn>
                  <a:cxn ang="0">
                    <a:pos x="T6" y="T7"/>
                  </a:cxn>
                </a:cxnLst>
                <a:rect l="0" t="0" r="r" b="b"/>
                <a:pathLst>
                  <a:path w="3303" h="2749">
                    <a:moveTo>
                      <a:pt x="3303" y="2749"/>
                    </a:moveTo>
                    <a:lnTo>
                      <a:pt x="2873" y="0"/>
                    </a:lnTo>
                    <a:lnTo>
                      <a:pt x="0" y="703"/>
                    </a:lnTo>
                    <a:lnTo>
                      <a:pt x="3303" y="2749"/>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88" name="Freeform 332"/>
              <p:cNvSpPr>
                <a:spLocks/>
              </p:cNvSpPr>
              <p:nvPr/>
            </p:nvSpPr>
            <p:spPr bwMode="auto">
              <a:xfrm>
                <a:off x="3388519" y="3266303"/>
                <a:ext cx="1691879" cy="1006025"/>
              </a:xfrm>
              <a:custGeom>
                <a:avLst/>
                <a:gdLst>
                  <a:gd name="T0" fmla="*/ 0 w 5323"/>
                  <a:gd name="T1" fmla="*/ 0 h 3165"/>
                  <a:gd name="T2" fmla="*/ 1939 w 5323"/>
                  <a:gd name="T3" fmla="*/ 3157 h 3165"/>
                  <a:gd name="T4" fmla="*/ 5323 w 5323"/>
                  <a:gd name="T5" fmla="*/ 3165 h 3165"/>
                  <a:gd name="T6" fmla="*/ 3266 w 5323"/>
                  <a:gd name="T7" fmla="*/ 274 h 3165"/>
                  <a:gd name="T8" fmla="*/ 0 w 5323"/>
                  <a:gd name="T9" fmla="*/ 0 h 3165"/>
                </a:gdLst>
                <a:ahLst/>
                <a:cxnLst>
                  <a:cxn ang="0">
                    <a:pos x="T0" y="T1"/>
                  </a:cxn>
                  <a:cxn ang="0">
                    <a:pos x="T2" y="T3"/>
                  </a:cxn>
                  <a:cxn ang="0">
                    <a:pos x="T4" y="T5"/>
                  </a:cxn>
                  <a:cxn ang="0">
                    <a:pos x="T6" y="T7"/>
                  </a:cxn>
                  <a:cxn ang="0">
                    <a:pos x="T8" y="T9"/>
                  </a:cxn>
                </a:cxnLst>
                <a:rect l="0" t="0" r="r" b="b"/>
                <a:pathLst>
                  <a:path w="5323" h="3165">
                    <a:moveTo>
                      <a:pt x="0" y="0"/>
                    </a:moveTo>
                    <a:lnTo>
                      <a:pt x="1939" y="3157"/>
                    </a:lnTo>
                    <a:lnTo>
                      <a:pt x="5323" y="3165"/>
                    </a:lnTo>
                    <a:lnTo>
                      <a:pt x="3266" y="274"/>
                    </a:lnTo>
                    <a:lnTo>
                      <a:pt x="0" y="0"/>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89" name="Freeform 333"/>
              <p:cNvSpPr>
                <a:spLocks/>
              </p:cNvSpPr>
              <p:nvPr/>
            </p:nvSpPr>
            <p:spPr bwMode="auto">
              <a:xfrm>
                <a:off x="3092054" y="3266303"/>
                <a:ext cx="913209" cy="1226802"/>
              </a:xfrm>
              <a:custGeom>
                <a:avLst/>
                <a:gdLst>
                  <a:gd name="T0" fmla="*/ 2873 w 2873"/>
                  <a:gd name="T1" fmla="*/ 3157 h 3860"/>
                  <a:gd name="T2" fmla="*/ 934 w 2873"/>
                  <a:gd name="T3" fmla="*/ 0 h 3860"/>
                  <a:gd name="T4" fmla="*/ 0 w 2873"/>
                  <a:gd name="T5" fmla="*/ 3860 h 3860"/>
                  <a:gd name="T6" fmla="*/ 2873 w 2873"/>
                  <a:gd name="T7" fmla="*/ 3157 h 3860"/>
                </a:gdLst>
                <a:ahLst/>
                <a:cxnLst>
                  <a:cxn ang="0">
                    <a:pos x="T0" y="T1"/>
                  </a:cxn>
                  <a:cxn ang="0">
                    <a:pos x="T2" y="T3"/>
                  </a:cxn>
                  <a:cxn ang="0">
                    <a:pos x="T4" y="T5"/>
                  </a:cxn>
                  <a:cxn ang="0">
                    <a:pos x="T6" y="T7"/>
                  </a:cxn>
                </a:cxnLst>
                <a:rect l="0" t="0" r="r" b="b"/>
                <a:pathLst>
                  <a:path w="2873" h="3860">
                    <a:moveTo>
                      <a:pt x="2873" y="3157"/>
                    </a:moveTo>
                    <a:lnTo>
                      <a:pt x="934" y="0"/>
                    </a:lnTo>
                    <a:lnTo>
                      <a:pt x="0" y="3860"/>
                    </a:lnTo>
                    <a:lnTo>
                      <a:pt x="2873" y="3157"/>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90" name="Freeform 334"/>
              <p:cNvSpPr>
                <a:spLocks/>
              </p:cNvSpPr>
              <p:nvPr/>
            </p:nvSpPr>
            <p:spPr bwMode="auto">
              <a:xfrm>
                <a:off x="2149079" y="3792586"/>
                <a:ext cx="942975" cy="805537"/>
              </a:xfrm>
              <a:custGeom>
                <a:avLst/>
                <a:gdLst>
                  <a:gd name="T0" fmla="*/ 2969 w 2969"/>
                  <a:gd name="T1" fmla="*/ 2205 h 2539"/>
                  <a:gd name="T2" fmla="*/ 562 w 2969"/>
                  <a:gd name="T3" fmla="*/ 0 h 2539"/>
                  <a:gd name="T4" fmla="*/ 0 w 2969"/>
                  <a:gd name="T5" fmla="*/ 2539 h 2539"/>
                  <a:gd name="T6" fmla="*/ 2969 w 2969"/>
                  <a:gd name="T7" fmla="*/ 2205 h 2539"/>
                </a:gdLst>
                <a:ahLst/>
                <a:cxnLst>
                  <a:cxn ang="0">
                    <a:pos x="T0" y="T1"/>
                  </a:cxn>
                  <a:cxn ang="0">
                    <a:pos x="T2" y="T3"/>
                  </a:cxn>
                  <a:cxn ang="0">
                    <a:pos x="T4" y="T5"/>
                  </a:cxn>
                  <a:cxn ang="0">
                    <a:pos x="T6" y="T7"/>
                  </a:cxn>
                </a:cxnLst>
                <a:rect l="0" t="0" r="r" b="b"/>
                <a:pathLst>
                  <a:path w="2969" h="2539">
                    <a:moveTo>
                      <a:pt x="2969" y="2205"/>
                    </a:moveTo>
                    <a:lnTo>
                      <a:pt x="562" y="0"/>
                    </a:lnTo>
                    <a:lnTo>
                      <a:pt x="0" y="2539"/>
                    </a:lnTo>
                    <a:lnTo>
                      <a:pt x="2969" y="2205"/>
                    </a:lnTo>
                    <a:close/>
                  </a:path>
                </a:pathLst>
              </a:custGeom>
              <a:solidFill>
                <a:sysClr val="window" lastClr="FFFFFF">
                  <a:lumMod val="85000"/>
                </a:sysClr>
              </a:solidFill>
              <a:ln w="9525">
                <a:noFill/>
                <a:round/>
                <a:headEnd/>
                <a:tailEnd/>
              </a:ln>
            </p:spPr>
            <p:txBody>
              <a:bodyPr/>
              <a:lstStyle/>
              <a:p>
                <a:pPr defTabSz="385763">
                  <a:defRPr/>
                </a:pPr>
                <a:endParaRPr lang="zh-CN" altLang="en-US" sz="760" kern="0">
                  <a:solidFill>
                    <a:prstClr val="black"/>
                  </a:solidFill>
                </a:endParaRPr>
              </a:p>
            </p:txBody>
          </p:sp>
          <p:sp>
            <p:nvSpPr>
              <p:cNvPr id="91" name="Freeform 335"/>
              <p:cNvSpPr>
                <a:spLocks/>
              </p:cNvSpPr>
              <p:nvPr/>
            </p:nvSpPr>
            <p:spPr bwMode="auto">
              <a:xfrm>
                <a:off x="2051447" y="2044274"/>
                <a:ext cx="1390650" cy="1222029"/>
              </a:xfrm>
              <a:custGeom>
                <a:avLst/>
                <a:gdLst>
                  <a:gd name="T0" fmla="*/ 0 w 4374"/>
                  <a:gd name="T1" fmla="*/ 1921 h 3842"/>
                  <a:gd name="T2" fmla="*/ 4205 w 4374"/>
                  <a:gd name="T3" fmla="*/ 3842 h 3842"/>
                  <a:gd name="T4" fmla="*/ 4374 w 4374"/>
                  <a:gd name="T5" fmla="*/ 0 h 3842"/>
                  <a:gd name="T6" fmla="*/ 0 w 4374"/>
                  <a:gd name="T7" fmla="*/ 1921 h 3842"/>
                </a:gdLst>
                <a:ahLst/>
                <a:cxnLst>
                  <a:cxn ang="0">
                    <a:pos x="T0" y="T1"/>
                  </a:cxn>
                  <a:cxn ang="0">
                    <a:pos x="T2" y="T3"/>
                  </a:cxn>
                  <a:cxn ang="0">
                    <a:pos x="T4" y="T5"/>
                  </a:cxn>
                  <a:cxn ang="0">
                    <a:pos x="T6" y="T7"/>
                  </a:cxn>
                </a:cxnLst>
                <a:rect l="0" t="0" r="r" b="b"/>
                <a:pathLst>
                  <a:path w="4374" h="3842">
                    <a:moveTo>
                      <a:pt x="0" y="1921"/>
                    </a:moveTo>
                    <a:lnTo>
                      <a:pt x="4205" y="3842"/>
                    </a:lnTo>
                    <a:lnTo>
                      <a:pt x="4374" y="0"/>
                    </a:lnTo>
                    <a:lnTo>
                      <a:pt x="0" y="1921"/>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92" name="Freeform 336"/>
              <p:cNvSpPr>
                <a:spLocks/>
              </p:cNvSpPr>
              <p:nvPr/>
            </p:nvSpPr>
            <p:spPr bwMode="auto">
              <a:xfrm>
                <a:off x="4399360" y="2686317"/>
                <a:ext cx="1696640" cy="665910"/>
              </a:xfrm>
              <a:custGeom>
                <a:avLst/>
                <a:gdLst>
                  <a:gd name="T0" fmla="*/ 0 w 5342"/>
                  <a:gd name="T1" fmla="*/ 0 h 2097"/>
                  <a:gd name="T2" fmla="*/ 88 w 5342"/>
                  <a:gd name="T3" fmla="*/ 2097 h 2097"/>
                  <a:gd name="T4" fmla="*/ 5342 w 5342"/>
                  <a:gd name="T5" fmla="*/ 1606 h 2097"/>
                  <a:gd name="T6" fmla="*/ 0 w 5342"/>
                  <a:gd name="T7" fmla="*/ 0 h 2097"/>
                </a:gdLst>
                <a:ahLst/>
                <a:cxnLst>
                  <a:cxn ang="0">
                    <a:pos x="T0" y="T1"/>
                  </a:cxn>
                  <a:cxn ang="0">
                    <a:pos x="T2" y="T3"/>
                  </a:cxn>
                  <a:cxn ang="0">
                    <a:pos x="T4" y="T5"/>
                  </a:cxn>
                  <a:cxn ang="0">
                    <a:pos x="T6" y="T7"/>
                  </a:cxn>
                </a:cxnLst>
                <a:rect l="0" t="0" r="r" b="b"/>
                <a:pathLst>
                  <a:path w="5342" h="2097">
                    <a:moveTo>
                      <a:pt x="0" y="0"/>
                    </a:moveTo>
                    <a:lnTo>
                      <a:pt x="88" y="2097"/>
                    </a:lnTo>
                    <a:lnTo>
                      <a:pt x="5342" y="1606"/>
                    </a:lnTo>
                    <a:lnTo>
                      <a:pt x="0" y="0"/>
                    </a:lnTo>
                    <a:close/>
                  </a:path>
                </a:pathLst>
              </a:custGeom>
              <a:solidFill>
                <a:sysClr val="window" lastClr="FFFFFF">
                  <a:lumMod val="75000"/>
                </a:sysClr>
              </a:solidFill>
              <a:ln w="9525">
                <a:noFill/>
                <a:round/>
                <a:headEnd/>
                <a:tailEnd/>
              </a:ln>
            </p:spPr>
            <p:txBody>
              <a:bodyPr/>
              <a:lstStyle/>
              <a:p>
                <a:pPr defTabSz="385763">
                  <a:defRPr/>
                </a:pPr>
                <a:endParaRPr lang="zh-CN" altLang="en-US" sz="760" kern="0">
                  <a:solidFill>
                    <a:prstClr val="black"/>
                  </a:solidFill>
                </a:endParaRPr>
              </a:p>
            </p:txBody>
          </p:sp>
          <p:sp>
            <p:nvSpPr>
              <p:cNvPr id="93" name="Freeform 337"/>
              <p:cNvSpPr>
                <a:spLocks/>
              </p:cNvSpPr>
              <p:nvPr/>
            </p:nvSpPr>
            <p:spPr bwMode="auto">
              <a:xfrm>
                <a:off x="1515666" y="2656482"/>
                <a:ext cx="810815" cy="1136105"/>
              </a:xfrm>
              <a:custGeom>
                <a:avLst/>
                <a:gdLst>
                  <a:gd name="T0" fmla="*/ 2551 w 2551"/>
                  <a:gd name="T1" fmla="*/ 3575 h 3575"/>
                  <a:gd name="T2" fmla="*/ 1687 w 2551"/>
                  <a:gd name="T3" fmla="*/ 0 h 3575"/>
                  <a:gd name="T4" fmla="*/ 0 w 2551"/>
                  <a:gd name="T5" fmla="*/ 2635 h 3575"/>
                  <a:gd name="T6" fmla="*/ 2551 w 2551"/>
                  <a:gd name="T7" fmla="*/ 3575 h 3575"/>
                </a:gdLst>
                <a:ahLst/>
                <a:cxnLst>
                  <a:cxn ang="0">
                    <a:pos x="T0" y="T1"/>
                  </a:cxn>
                  <a:cxn ang="0">
                    <a:pos x="T2" y="T3"/>
                  </a:cxn>
                  <a:cxn ang="0">
                    <a:pos x="T4" y="T5"/>
                  </a:cxn>
                  <a:cxn ang="0">
                    <a:pos x="T6" y="T7"/>
                  </a:cxn>
                </a:cxnLst>
                <a:rect l="0" t="0" r="r" b="b"/>
                <a:pathLst>
                  <a:path w="2551" h="3575">
                    <a:moveTo>
                      <a:pt x="2551" y="3575"/>
                    </a:moveTo>
                    <a:lnTo>
                      <a:pt x="1687" y="0"/>
                    </a:lnTo>
                    <a:lnTo>
                      <a:pt x="0" y="2635"/>
                    </a:lnTo>
                    <a:lnTo>
                      <a:pt x="2551" y="3575"/>
                    </a:lnTo>
                    <a:close/>
                  </a:path>
                </a:pathLst>
              </a:custGeom>
              <a:solidFill>
                <a:sysClr val="window" lastClr="FFFFFF">
                  <a:lumMod val="95000"/>
                </a:sysClr>
              </a:solidFill>
              <a:ln w="9525">
                <a:noFill/>
                <a:round/>
                <a:headEnd/>
                <a:tailEnd/>
              </a:ln>
            </p:spPr>
            <p:txBody>
              <a:bodyPr/>
              <a:lstStyle/>
              <a:p>
                <a:pPr defTabSz="385763">
                  <a:defRPr/>
                </a:pPr>
                <a:endParaRPr lang="zh-CN" altLang="en-US" sz="760" kern="0">
                  <a:solidFill>
                    <a:prstClr val="black"/>
                  </a:solidFill>
                </a:endParaRPr>
              </a:p>
            </p:txBody>
          </p:sp>
          <p:sp>
            <p:nvSpPr>
              <p:cNvPr id="94" name="Freeform 385"/>
              <p:cNvSpPr>
                <a:spLocks/>
              </p:cNvSpPr>
              <p:nvPr/>
            </p:nvSpPr>
            <p:spPr bwMode="auto">
              <a:xfrm>
                <a:off x="8440341" y="4349899"/>
                <a:ext cx="700088" cy="793602"/>
              </a:xfrm>
              <a:custGeom>
                <a:avLst/>
                <a:gdLst>
                  <a:gd name="T0" fmla="*/ 0 w 2203"/>
                  <a:gd name="T1" fmla="*/ 2495 h 2495"/>
                  <a:gd name="T2" fmla="*/ 2203 w 2203"/>
                  <a:gd name="T3" fmla="*/ 2495 h 2495"/>
                  <a:gd name="T4" fmla="*/ 2203 w 2203"/>
                  <a:gd name="T5" fmla="*/ 0 h 2495"/>
                </a:gdLst>
                <a:ahLst/>
                <a:cxnLst>
                  <a:cxn ang="0">
                    <a:pos x="T0" y="T1"/>
                  </a:cxn>
                  <a:cxn ang="0">
                    <a:pos x="T2" y="T3"/>
                  </a:cxn>
                  <a:cxn ang="0">
                    <a:pos x="T4" y="T5"/>
                  </a:cxn>
                </a:cxnLst>
                <a:rect l="0" t="0" r="r" b="b"/>
                <a:pathLst>
                  <a:path w="2203" h="2495">
                    <a:moveTo>
                      <a:pt x="0" y="2495"/>
                    </a:moveTo>
                    <a:lnTo>
                      <a:pt x="2203" y="2495"/>
                    </a:lnTo>
                    <a:lnTo>
                      <a:pt x="2203" y="0"/>
                    </a:lnTo>
                  </a:path>
                </a:pathLst>
              </a:custGeom>
              <a:noFill/>
              <a:ln w="6350">
                <a:noFill/>
                <a:prstDash val="solid"/>
                <a:round/>
                <a:headEnd/>
                <a:tailEnd/>
              </a:ln>
            </p:spPr>
            <p:txBody>
              <a:bodyPr/>
              <a:lstStyle/>
              <a:p>
                <a:pPr defTabSz="385763">
                  <a:defRPr/>
                </a:pPr>
                <a:endParaRPr lang="zh-CN" altLang="en-US" sz="760" kern="0">
                  <a:solidFill>
                    <a:prstClr val="black"/>
                  </a:solidFill>
                </a:endParaRPr>
              </a:p>
            </p:txBody>
          </p:sp>
          <p:sp>
            <p:nvSpPr>
              <p:cNvPr id="95" name="Freeform 413"/>
              <p:cNvSpPr>
                <a:spLocks/>
              </p:cNvSpPr>
              <p:nvPr/>
            </p:nvSpPr>
            <p:spPr bwMode="auto">
              <a:xfrm>
                <a:off x="2050256" y="985739"/>
                <a:ext cx="1037035" cy="655170"/>
              </a:xfrm>
              <a:custGeom>
                <a:avLst/>
                <a:gdLst>
                  <a:gd name="T0" fmla="*/ 3267 w 3267"/>
                  <a:gd name="T1" fmla="*/ 0 h 2060"/>
                  <a:gd name="T2" fmla="*/ 1565 w 3267"/>
                  <a:gd name="T3" fmla="*/ 735 h 2060"/>
                  <a:gd name="T4" fmla="*/ 0 w 3267"/>
                  <a:gd name="T5" fmla="*/ 2060 h 2060"/>
                </a:gdLst>
                <a:ahLst/>
                <a:cxnLst>
                  <a:cxn ang="0">
                    <a:pos x="T0" y="T1"/>
                  </a:cxn>
                  <a:cxn ang="0">
                    <a:pos x="T2" y="T3"/>
                  </a:cxn>
                  <a:cxn ang="0">
                    <a:pos x="T4" y="T5"/>
                  </a:cxn>
                </a:cxnLst>
                <a:rect l="0" t="0" r="r" b="b"/>
                <a:pathLst>
                  <a:path w="3267" h="2060">
                    <a:moveTo>
                      <a:pt x="3267" y="0"/>
                    </a:moveTo>
                    <a:lnTo>
                      <a:pt x="1565" y="735"/>
                    </a:lnTo>
                    <a:lnTo>
                      <a:pt x="0" y="2060"/>
                    </a:lnTo>
                  </a:path>
                </a:pathLst>
              </a:custGeom>
              <a:noFill/>
              <a:ln w="6350">
                <a:noFill/>
                <a:prstDash val="solid"/>
                <a:round/>
                <a:headEnd/>
                <a:tailEnd/>
              </a:ln>
            </p:spPr>
            <p:txBody>
              <a:bodyPr/>
              <a:lstStyle/>
              <a:p>
                <a:pPr defTabSz="385763">
                  <a:defRPr/>
                </a:pPr>
                <a:endParaRPr lang="zh-CN" altLang="en-US" sz="760" kern="0">
                  <a:solidFill>
                    <a:prstClr val="black"/>
                  </a:solidFill>
                </a:endParaRPr>
              </a:p>
            </p:txBody>
          </p:sp>
          <p:sp>
            <p:nvSpPr>
              <p:cNvPr id="96" name="Freeform 425"/>
              <p:cNvSpPr>
                <a:spLocks/>
              </p:cNvSpPr>
              <p:nvPr/>
            </p:nvSpPr>
            <p:spPr bwMode="auto">
              <a:xfrm>
                <a:off x="0" y="1"/>
                <a:ext cx="350044" cy="650397"/>
              </a:xfrm>
              <a:custGeom>
                <a:avLst/>
                <a:gdLst>
                  <a:gd name="T0" fmla="*/ 1101 w 1101"/>
                  <a:gd name="T1" fmla="*/ 0 h 2045"/>
                  <a:gd name="T2" fmla="*/ 0 w 1101"/>
                  <a:gd name="T3" fmla="*/ 0 h 2045"/>
                  <a:gd name="T4" fmla="*/ 0 w 1101"/>
                  <a:gd name="T5" fmla="*/ 2045 h 2045"/>
                </a:gdLst>
                <a:ahLst/>
                <a:cxnLst>
                  <a:cxn ang="0">
                    <a:pos x="T0" y="T1"/>
                  </a:cxn>
                  <a:cxn ang="0">
                    <a:pos x="T2" y="T3"/>
                  </a:cxn>
                  <a:cxn ang="0">
                    <a:pos x="T4" y="T5"/>
                  </a:cxn>
                </a:cxnLst>
                <a:rect l="0" t="0" r="r" b="b"/>
                <a:pathLst>
                  <a:path w="1101" h="2045">
                    <a:moveTo>
                      <a:pt x="1101" y="0"/>
                    </a:moveTo>
                    <a:lnTo>
                      <a:pt x="0" y="0"/>
                    </a:lnTo>
                    <a:lnTo>
                      <a:pt x="0" y="2045"/>
                    </a:lnTo>
                  </a:path>
                </a:pathLst>
              </a:custGeom>
              <a:noFill/>
              <a:ln w="6350">
                <a:noFill/>
                <a:prstDash val="solid"/>
                <a:round/>
                <a:headEnd/>
                <a:tailEnd/>
              </a:ln>
            </p:spPr>
            <p:txBody>
              <a:bodyPr/>
              <a:lstStyle/>
              <a:p>
                <a:pPr defTabSz="385763">
                  <a:defRPr/>
                </a:pPr>
                <a:endParaRPr lang="zh-CN" altLang="en-US" sz="760" kern="0">
                  <a:solidFill>
                    <a:prstClr val="black"/>
                  </a:solidFill>
                </a:endParaRPr>
              </a:p>
            </p:txBody>
          </p:sp>
          <p:sp>
            <p:nvSpPr>
              <p:cNvPr id="97" name="Freeform 450"/>
              <p:cNvSpPr>
                <a:spLocks/>
              </p:cNvSpPr>
              <p:nvPr/>
            </p:nvSpPr>
            <p:spPr bwMode="auto">
              <a:xfrm>
                <a:off x="0" y="4804579"/>
                <a:ext cx="839391" cy="338922"/>
              </a:xfrm>
              <a:custGeom>
                <a:avLst/>
                <a:gdLst>
                  <a:gd name="T0" fmla="*/ 0 w 2640"/>
                  <a:gd name="T1" fmla="*/ 0 h 1065"/>
                  <a:gd name="T2" fmla="*/ 0 w 2640"/>
                  <a:gd name="T3" fmla="*/ 1065 h 1065"/>
                  <a:gd name="T4" fmla="*/ 2640 w 2640"/>
                  <a:gd name="T5" fmla="*/ 1065 h 1065"/>
                </a:gdLst>
                <a:ahLst/>
                <a:cxnLst>
                  <a:cxn ang="0">
                    <a:pos x="T0" y="T1"/>
                  </a:cxn>
                  <a:cxn ang="0">
                    <a:pos x="T2" y="T3"/>
                  </a:cxn>
                  <a:cxn ang="0">
                    <a:pos x="T4" y="T5"/>
                  </a:cxn>
                </a:cxnLst>
                <a:rect l="0" t="0" r="r" b="b"/>
                <a:pathLst>
                  <a:path w="2640" h="1065">
                    <a:moveTo>
                      <a:pt x="0" y="0"/>
                    </a:moveTo>
                    <a:lnTo>
                      <a:pt x="0" y="1065"/>
                    </a:lnTo>
                    <a:lnTo>
                      <a:pt x="2640" y="1065"/>
                    </a:lnTo>
                  </a:path>
                </a:pathLst>
              </a:custGeom>
              <a:noFill/>
              <a:ln w="6350">
                <a:noFill/>
                <a:prstDash val="solid"/>
                <a:round/>
                <a:headEnd/>
                <a:tailEnd/>
              </a:ln>
            </p:spPr>
            <p:txBody>
              <a:bodyPr/>
              <a:lstStyle/>
              <a:p>
                <a:pPr defTabSz="385763">
                  <a:defRPr/>
                </a:pPr>
                <a:endParaRPr lang="zh-CN" altLang="en-US" sz="760" kern="0">
                  <a:solidFill>
                    <a:prstClr val="black"/>
                  </a:solidFill>
                </a:endParaRPr>
              </a:p>
            </p:txBody>
          </p:sp>
        </p:grpSp>
        <p:sp>
          <p:nvSpPr>
            <p:cNvPr id="9" name="矩形 8"/>
            <p:cNvSpPr/>
            <p:nvPr userDrawn="1"/>
          </p:nvSpPr>
          <p:spPr>
            <a:xfrm>
              <a:off x="0" y="-11906"/>
              <a:ext cx="9145190" cy="51435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760">
                <a:solidFill>
                  <a:prstClr val="white"/>
                </a:solidFill>
              </a:endParaRPr>
            </a:p>
          </p:txBody>
        </p:sp>
      </p:grpSp>
      <p:grpSp>
        <p:nvGrpSpPr>
          <p:cNvPr id="98" name="组合 73"/>
          <p:cNvGrpSpPr/>
          <p:nvPr userDrawn="1"/>
        </p:nvGrpSpPr>
        <p:grpSpPr>
          <a:xfrm>
            <a:off x="3" y="171387"/>
            <a:ext cx="1139748" cy="310962"/>
            <a:chOff x="-14514" y="457622"/>
            <a:chExt cx="1519466" cy="552821"/>
          </a:xfrm>
        </p:grpSpPr>
        <p:sp>
          <p:nvSpPr>
            <p:cNvPr id="99" name="矩形 98"/>
            <p:cNvSpPr/>
            <p:nvPr userDrawn="1"/>
          </p:nvSpPr>
          <p:spPr>
            <a:xfrm>
              <a:off x="-14514" y="457622"/>
              <a:ext cx="1054327" cy="552449"/>
            </a:xfrm>
            <a:prstGeom prst="rect">
              <a:avLst/>
            </a:prstGeom>
            <a:solidFill>
              <a:schemeClr val="bg1">
                <a:lumMod val="50000"/>
              </a:schemeClr>
            </a:soli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760">
                <a:solidFill>
                  <a:prstClr val="white">
                    <a:lumMod val="65000"/>
                  </a:prstClr>
                </a:solidFill>
                <a:cs typeface="+mn-ea"/>
                <a:sym typeface="+mn-lt"/>
              </a:endParaRPr>
            </a:p>
          </p:txBody>
        </p:sp>
        <p:sp>
          <p:nvSpPr>
            <p:cNvPr id="100" name="五边形 75"/>
            <p:cNvSpPr/>
            <p:nvPr userDrawn="1"/>
          </p:nvSpPr>
          <p:spPr>
            <a:xfrm>
              <a:off x="1100139" y="457994"/>
              <a:ext cx="404813" cy="552449"/>
            </a:xfrm>
            <a:prstGeom prst="homePlate">
              <a:avLst/>
            </a:prstGeom>
            <a:solidFill>
              <a:srgbClr val="FFC000"/>
            </a:soli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760">
                <a:solidFill>
                  <a:prstClr val="white"/>
                </a:solidFill>
                <a:cs typeface="+mn-ea"/>
                <a:sym typeface="+mn-lt"/>
              </a:endParaRPr>
            </a:p>
          </p:txBody>
        </p:sp>
      </p:grpSp>
      <p:sp>
        <p:nvSpPr>
          <p:cNvPr id="101" name="文字方塊 100"/>
          <p:cNvSpPr txBox="1"/>
          <p:nvPr userDrawn="1"/>
        </p:nvSpPr>
        <p:spPr>
          <a:xfrm>
            <a:off x="5530044" y="6319048"/>
            <a:ext cx="6661957" cy="523220"/>
          </a:xfrm>
          <a:prstGeom prst="rect">
            <a:avLst/>
          </a:prstGeom>
          <a:noFill/>
        </p:spPr>
        <p:txBody>
          <a:bodyPr wrap="square" rtlCol="0">
            <a:spAutoFit/>
          </a:bodyPr>
          <a:lstStyle/>
          <a:p>
            <a:pPr algn="r">
              <a:defRPr/>
            </a:pPr>
            <a:r>
              <a:rPr lang="zh-TW" altLang="en-US" sz="1400" b="1" dirty="0">
                <a:solidFill>
                  <a:srgbClr val="7030A0"/>
                </a:solidFill>
                <a:latin typeface="微軟正黑體" panose="020B0604030504040204" pitchFamily="34" charset="-120"/>
                <a:ea typeface="微軟正黑體" panose="020B0604030504040204" pitchFamily="34" charset="-120"/>
                <a:cs typeface="+mn-ea"/>
                <a:sym typeface="+mn-lt"/>
              </a:rPr>
              <a:t>衛生福利部桃園療養院</a:t>
            </a:r>
            <a:endParaRPr lang="en-US" altLang="zh-CN" sz="1400" b="1" dirty="0">
              <a:solidFill>
                <a:srgbClr val="7030A0"/>
              </a:solidFill>
              <a:latin typeface="微軟正黑體" panose="020B0604030504040204" pitchFamily="34" charset="-120"/>
              <a:ea typeface="微軟正黑體" panose="020B0604030504040204" pitchFamily="34" charset="-120"/>
              <a:cs typeface="+mn-ea"/>
              <a:sym typeface="+mn-lt"/>
            </a:endParaRPr>
          </a:p>
          <a:p>
            <a:pPr algn="r"/>
            <a:r>
              <a:rPr lang="en-US" altLang="zh-TW" sz="1400" dirty="0">
                <a:solidFill>
                  <a:prstClr val="white">
                    <a:lumMod val="65000"/>
                  </a:prstClr>
                </a:solidFill>
                <a:latin typeface="Brush Script MT" panose="03060802040406070304" pitchFamily="66" charset="0"/>
                <a:ea typeface="Arial Unicode MS" panose="020B0604020202020204" pitchFamily="34" charset="-120"/>
                <a:cs typeface="Arial Unicode MS" panose="020B0604020202020204" pitchFamily="34" charset="-120"/>
              </a:rPr>
              <a:t>Taoyuan Psychiatric Center, Ministry of Health and Welfare, Taiwan</a:t>
            </a:r>
            <a:endParaRPr lang="zh-TW" altLang="en-US" sz="1400" dirty="0">
              <a:solidFill>
                <a:prstClr val="white">
                  <a:lumMod val="65000"/>
                </a:prstClr>
              </a:solidFill>
              <a:latin typeface="Brush Script MT" panose="03060802040406070304" pitchFamily="66" charset="0"/>
              <a:ea typeface="Arial Unicode MS" panose="020B0604020202020204" pitchFamily="34" charset="-120"/>
              <a:cs typeface="Arial Unicode MS" panose="020B0604020202020204" pitchFamily="34" charset="-120"/>
            </a:endParaRPr>
          </a:p>
        </p:txBody>
      </p:sp>
      <p:cxnSp>
        <p:nvCxnSpPr>
          <p:cNvPr id="102" name="直線接點 101"/>
          <p:cNvCxnSpPr/>
          <p:nvPr userDrawn="1"/>
        </p:nvCxnSpPr>
        <p:spPr>
          <a:xfrm>
            <a:off x="3" y="6302878"/>
            <a:ext cx="12209984" cy="1375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03" name="橢圓 102"/>
          <p:cNvSpPr/>
          <p:nvPr userDrawn="1"/>
        </p:nvSpPr>
        <p:spPr>
          <a:xfrm>
            <a:off x="154748" y="6138554"/>
            <a:ext cx="569517" cy="444926"/>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solidFill>
                <a:prstClr val="white"/>
              </a:solidFill>
            </a:endParaRPr>
          </a:p>
        </p:txBody>
      </p:sp>
      <p:sp>
        <p:nvSpPr>
          <p:cNvPr id="104" name="Slide Number Placeholder 5"/>
          <p:cNvSpPr txBox="1">
            <a:spLocks/>
          </p:cNvSpPr>
          <p:nvPr userDrawn="1"/>
        </p:nvSpPr>
        <p:spPr>
          <a:xfrm>
            <a:off x="198985" y="6196472"/>
            <a:ext cx="2743200" cy="365125"/>
          </a:xfrm>
          <a:prstGeom prst="rect">
            <a:avLst/>
          </a:prstGeom>
        </p:spPr>
        <p:txBody>
          <a:bodyPr/>
          <a:lstStyle>
            <a:defPPr>
              <a:defRPr lang="zh-TW"/>
            </a:defPPr>
            <a:lvl1pPr marL="0" algn="l" defTabSz="914400" rtl="0" eaLnBrk="1" latinLnBrk="0" hangingPunct="1">
              <a:defRPr sz="18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0DB4F7-F92A-4021-9ED2-729092E2DE9A}" type="slidenum">
              <a:rPr lang="zh-TW" altLang="en-US" sz="1200" smtClean="0">
                <a:solidFill>
                  <a:prstClr val="white"/>
                </a:solidFill>
              </a:rPr>
              <a:pPr/>
              <a:t>‹#›</a:t>
            </a:fld>
            <a:endParaRPr lang="zh-TW" altLang="en-US" sz="1200" dirty="0">
              <a:solidFill>
                <a:prstClr val="white"/>
              </a:solidFill>
            </a:endParaRPr>
          </a:p>
        </p:txBody>
      </p:sp>
    </p:spTree>
    <p:extLst>
      <p:ext uri="{BB962C8B-B14F-4D97-AF65-F5344CB8AC3E}">
        <p14:creationId xmlns:p14="http://schemas.microsoft.com/office/powerpoint/2010/main" val="1116209018"/>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18" r:id="rId12"/>
    <p:sldLayoutId id="2147483823" r:id="rId13"/>
    <p:sldLayoutId id="2147483836" r:id="rId1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500" fill="hold"/>
                                        <p:tgtEl>
                                          <p:spTgt spid="98"/>
                                        </p:tgtEl>
                                        <p:attrNameLst>
                                          <p:attrName>ppt_x</p:attrName>
                                        </p:attrNameLst>
                                      </p:cBhvr>
                                      <p:tavLst>
                                        <p:tav tm="0">
                                          <p:val>
                                            <p:strVal val="0-#ppt_w/2"/>
                                          </p:val>
                                        </p:tav>
                                        <p:tav tm="100000">
                                          <p:val>
                                            <p:strVal val="#ppt_x"/>
                                          </p:val>
                                        </p:tav>
                                      </p:tavLst>
                                    </p:anim>
                                    <p:anim calcmode="lin" valueType="num">
                                      <p:cBhvr additive="base">
                                        <p:cTn id="8" dur="500" fill="hold"/>
                                        <p:tgtEl>
                                          <p:spTgt spid="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3" Type="http://schemas.openxmlformats.org/officeDocument/2006/relationships/hyperlink" Target="http://zh.wikipedia.org/wiki/%E4%B8%BE%E8%AF%81%E8%B4%A3%E4%BB%BB" TargetMode="External"/><Relationship Id="rId2" Type="http://schemas.openxmlformats.org/officeDocument/2006/relationships/hyperlink" Target="http://zh.wikipedia.org/wiki/%E5%8E%9F%E5%91%8A" TargetMode="External"/><Relationship Id="rId1" Type="http://schemas.openxmlformats.org/officeDocument/2006/relationships/slideLayout" Target="../slideLayouts/slideLayout40.xml"/><Relationship Id="rId4" Type="http://schemas.openxmlformats.org/officeDocument/2006/relationships/hyperlink" Target="http://zh.wikipedia.org/wiki/%E8%A2%AB%E5%91%8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5.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45"/>
          <p:cNvSpPr txBox="1"/>
          <p:nvPr/>
        </p:nvSpPr>
        <p:spPr>
          <a:xfrm>
            <a:off x="1497106" y="5719980"/>
            <a:ext cx="9143999" cy="461665"/>
          </a:xfrm>
          <a:prstGeom prst="rect">
            <a:avLst/>
          </a:prstGeom>
          <a:noFill/>
        </p:spPr>
        <p:txBody>
          <a:bodyPr wrap="square" rtlCol="0">
            <a:spAutoFit/>
          </a:bodyPr>
          <a:lstStyle/>
          <a:p>
            <a:pPr algn="ctr"/>
            <a:r>
              <a:rPr lang="en-US" altLang="zh-CN" sz="2400" dirty="0" smtClean="0">
                <a:solidFill>
                  <a:prstClr val="white">
                    <a:lumMod val="50000"/>
                  </a:prstClr>
                </a:solidFill>
                <a:latin typeface="微軟正黑體" panose="020B0604030504040204" pitchFamily="34" charset="-120"/>
                <a:ea typeface="微軟正黑體" panose="020B0604030504040204" pitchFamily="34" charset="-120"/>
                <a:cs typeface="+mn-ea"/>
                <a:sym typeface="+mn-lt"/>
              </a:rPr>
              <a:t>1</a:t>
            </a:r>
            <a:r>
              <a:rPr lang="en-US" altLang="zh-TW" sz="2400" dirty="0" smtClean="0">
                <a:solidFill>
                  <a:prstClr val="white">
                    <a:lumMod val="50000"/>
                  </a:prstClr>
                </a:solidFill>
                <a:latin typeface="微軟正黑體" panose="020B0604030504040204" pitchFamily="34" charset="-120"/>
                <a:ea typeface="微軟正黑體" panose="020B0604030504040204" pitchFamily="34" charset="-120"/>
                <a:cs typeface="+mn-ea"/>
                <a:sym typeface="+mn-lt"/>
              </a:rPr>
              <a:t>12</a:t>
            </a:r>
            <a:r>
              <a:rPr lang="zh-TW" altLang="en-US" sz="2400" dirty="0" smtClean="0">
                <a:solidFill>
                  <a:prstClr val="white">
                    <a:lumMod val="50000"/>
                  </a:prstClr>
                </a:solidFill>
                <a:latin typeface="微軟正黑體" panose="020B0604030504040204" pitchFamily="34" charset="-120"/>
                <a:ea typeface="微軟正黑體" panose="020B0604030504040204" pitchFamily="34" charset="-120"/>
                <a:cs typeface="+mn-ea"/>
                <a:sym typeface="+mn-lt"/>
              </a:rPr>
              <a:t>年</a:t>
            </a:r>
            <a:r>
              <a:rPr lang="en-US" altLang="zh-TW" sz="2400" dirty="0">
                <a:solidFill>
                  <a:prstClr val="white">
                    <a:lumMod val="50000"/>
                  </a:prstClr>
                </a:solidFill>
                <a:latin typeface="微軟正黑體" panose="020B0604030504040204" pitchFamily="34" charset="-120"/>
                <a:ea typeface="微軟正黑體" panose="020B0604030504040204" pitchFamily="34" charset="-120"/>
                <a:cs typeface="+mn-ea"/>
                <a:sym typeface="+mn-lt"/>
              </a:rPr>
              <a:t>1</a:t>
            </a:r>
            <a:r>
              <a:rPr lang="zh-TW" altLang="en-US" sz="2400" dirty="0" smtClean="0">
                <a:solidFill>
                  <a:prstClr val="white">
                    <a:lumMod val="50000"/>
                  </a:prstClr>
                </a:solidFill>
                <a:latin typeface="微軟正黑體" panose="020B0604030504040204" pitchFamily="34" charset="-120"/>
                <a:ea typeface="微軟正黑體" panose="020B0604030504040204" pitchFamily="34" charset="-120"/>
                <a:cs typeface="+mn-ea"/>
                <a:sym typeface="+mn-lt"/>
              </a:rPr>
              <a:t>月</a:t>
            </a:r>
            <a:endParaRPr lang="zh-CN" altLang="en-US" sz="2400" dirty="0">
              <a:solidFill>
                <a:prstClr val="white">
                  <a:lumMod val="50000"/>
                </a:prstClr>
              </a:solidFill>
              <a:latin typeface="微軟正黑體" panose="020B0604030504040204" pitchFamily="34" charset="-120"/>
              <a:ea typeface="微軟正黑體" panose="020B0604030504040204" pitchFamily="34" charset="-120"/>
              <a:cs typeface="+mn-ea"/>
              <a:sym typeface="+mn-lt"/>
            </a:endParaRPr>
          </a:p>
        </p:txBody>
      </p:sp>
      <p:sp>
        <p:nvSpPr>
          <p:cNvPr id="22" name="矩形 21"/>
          <p:cNvSpPr/>
          <p:nvPr/>
        </p:nvSpPr>
        <p:spPr>
          <a:xfrm>
            <a:off x="1478756" y="2724609"/>
            <a:ext cx="9234489" cy="830997"/>
          </a:xfrm>
          <a:prstGeom prst="rect">
            <a:avLst/>
          </a:prstGeom>
          <a:noFill/>
        </p:spPr>
        <p:txBody>
          <a:bodyPr wrap="square">
            <a:spAutoFit/>
          </a:bodyPr>
          <a:lstStyle/>
          <a:p>
            <a:pPr algn="ctr"/>
            <a:r>
              <a:rPr lang="zh-TW" altLang="en-US" sz="4800" b="1" dirty="0">
                <a:solidFill>
                  <a:srgbClr val="C00000"/>
                </a:solidFill>
                <a:latin typeface="微軟正黑體" panose="020B0604030504040204" pitchFamily="34" charset="-120"/>
                <a:ea typeface="微軟正黑體" panose="020B0604030504040204" pitchFamily="34" charset="-120"/>
                <a:cs typeface="+mn-ea"/>
                <a:sym typeface="+mn-lt"/>
              </a:rPr>
              <a:t>個人資料</a:t>
            </a:r>
            <a:r>
              <a:rPr lang="zh-TW" altLang="en-US" sz="4800" b="1" dirty="0" smtClean="0">
                <a:solidFill>
                  <a:srgbClr val="C00000"/>
                </a:solidFill>
                <a:latin typeface="微軟正黑體" panose="020B0604030504040204" pitchFamily="34" charset="-120"/>
                <a:ea typeface="微軟正黑體" panose="020B0604030504040204" pitchFamily="34" charset="-120"/>
                <a:cs typeface="+mn-ea"/>
                <a:sym typeface="+mn-lt"/>
              </a:rPr>
              <a:t>保護</a:t>
            </a:r>
            <a:endParaRPr lang="en-US" altLang="zh-TW" sz="4800" b="1" dirty="0">
              <a:solidFill>
                <a:srgbClr val="C00000"/>
              </a:solidFill>
              <a:latin typeface="微軟正黑體" panose="020B0604030504040204" pitchFamily="34" charset="-120"/>
              <a:ea typeface="微軟正黑體" panose="020B0604030504040204" pitchFamily="34" charset="-120"/>
              <a:cs typeface="+mn-ea"/>
              <a:sym typeface="+mn-lt"/>
            </a:endParaRPr>
          </a:p>
        </p:txBody>
      </p:sp>
      <p:sp>
        <p:nvSpPr>
          <p:cNvPr id="2" name="文字方塊 1"/>
          <p:cNvSpPr txBox="1"/>
          <p:nvPr/>
        </p:nvSpPr>
        <p:spPr>
          <a:xfrm>
            <a:off x="5130386" y="4654061"/>
            <a:ext cx="1877437" cy="769441"/>
          </a:xfrm>
          <a:prstGeom prst="rect">
            <a:avLst/>
          </a:prstGeom>
          <a:noFill/>
        </p:spPr>
        <p:txBody>
          <a:bodyPr wrap="none" rtlCol="0">
            <a:spAutoFit/>
          </a:bodyPr>
          <a:lstStyle/>
          <a:p>
            <a:r>
              <a:rPr lang="zh-TW" altLang="en-US" sz="4400" dirty="0">
                <a:solidFill>
                  <a:srgbClr val="0066FF"/>
                </a:solidFill>
                <a:latin typeface="標楷體" panose="03000509000000000000" pitchFamily="65" charset="-120"/>
                <a:ea typeface="標楷體" panose="03000509000000000000" pitchFamily="65" charset="-120"/>
              </a:rPr>
              <a:t>資訊室</a:t>
            </a:r>
          </a:p>
        </p:txBody>
      </p:sp>
    </p:spTree>
    <p:extLst>
      <p:ext uri="{BB962C8B-B14F-4D97-AF65-F5344CB8AC3E}">
        <p14:creationId xmlns:p14="http://schemas.microsoft.com/office/powerpoint/2010/main" val="1093737989"/>
      </p:ext>
    </p:extLst>
  </p:cSld>
  <p:clrMapOvr>
    <a:masterClrMapping/>
  </p:clrMapOvr>
  <mc:AlternateContent xmlns:mc="http://schemas.openxmlformats.org/markup-compatibility/2006">
    <mc:Choice xmlns:p14="http://schemas.microsoft.com/office/powerpoint/2010/main" Requires="p14">
      <p:transition p14:dur="10" advTm="30000">
        <p:cut/>
      </p:transition>
    </mc:Choice>
    <mc:Fallback>
      <p:transition advTm="30000">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1702920" y="333360"/>
            <a:ext cx="8533080" cy="75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TW" altLang="en-US" sz="3600" b="1" spc="-1">
                <a:solidFill>
                  <a:srgbClr val="000000"/>
                </a:solidFill>
                <a:latin typeface="微軟正黑體"/>
                <a:ea typeface="微軟正黑體"/>
              </a:rPr>
              <a:t>敏感性資訊</a:t>
            </a:r>
            <a:r>
              <a:rPr lang="en-US" sz="3600" b="1" spc="-1">
                <a:solidFill>
                  <a:srgbClr val="000000"/>
                </a:solidFill>
                <a:latin typeface="微軟正黑體"/>
                <a:ea typeface="微軟正黑體"/>
              </a:rPr>
              <a:t>(</a:t>
            </a:r>
            <a:r>
              <a:rPr lang="zh-TW" altLang="en-US" sz="3600" b="1" spc="-1">
                <a:solidFill>
                  <a:srgbClr val="000000"/>
                </a:solidFill>
                <a:latin typeface="微軟正黑體"/>
                <a:ea typeface="微軟正黑體"/>
              </a:rPr>
              <a:t>特種資料</a:t>
            </a:r>
            <a:r>
              <a:rPr lang="en-US" sz="3600" b="1" spc="-1">
                <a:solidFill>
                  <a:srgbClr val="000000"/>
                </a:solidFill>
                <a:latin typeface="微軟正黑體"/>
                <a:ea typeface="微軟正黑體"/>
              </a:rPr>
              <a:t>)</a:t>
            </a:r>
            <a:endParaRPr lang="en-US" sz="3600" spc="-1">
              <a:latin typeface="Arial"/>
            </a:endParaRPr>
          </a:p>
        </p:txBody>
      </p:sp>
      <p:pic>
        <p:nvPicPr>
          <p:cNvPr id="286" name="資料庫圖表 4_1"/>
          <p:cNvPicPr/>
          <p:nvPr/>
        </p:nvPicPr>
        <p:blipFill>
          <a:blip r:embed="rId2"/>
          <a:stretch/>
        </p:blipFill>
        <p:spPr>
          <a:xfrm>
            <a:off x="1841520" y="1554120"/>
            <a:ext cx="5380200" cy="4680000"/>
          </a:xfrm>
          <a:prstGeom prst="rect">
            <a:avLst/>
          </a:prstGeom>
          <a:ln w="0">
            <a:noFill/>
          </a:ln>
        </p:spPr>
      </p:pic>
      <p:sp>
        <p:nvSpPr>
          <p:cNvPr id="287" name="CustomShape 2"/>
          <p:cNvSpPr/>
          <p:nvPr/>
        </p:nvSpPr>
        <p:spPr>
          <a:xfrm>
            <a:off x="5591280" y="2384280"/>
            <a:ext cx="1511280" cy="935280"/>
          </a:xfrm>
          <a:custGeom>
            <a:avLst/>
            <a:gdLst/>
            <a:ahLst/>
            <a:cxnLst/>
            <a:rect l="l" t="t" r="r" b="b"/>
            <a:pathLst>
              <a:path w="4204" h="2604">
                <a:moveTo>
                  <a:pt x="433" y="0"/>
                </a:moveTo>
                <a:lnTo>
                  <a:pt x="434" y="0"/>
                </a:lnTo>
                <a:cubicBezTo>
                  <a:pt x="358" y="0"/>
                  <a:pt x="283" y="20"/>
                  <a:pt x="217" y="58"/>
                </a:cubicBezTo>
                <a:cubicBezTo>
                  <a:pt x="151" y="96"/>
                  <a:pt x="96" y="151"/>
                  <a:pt x="58" y="217"/>
                </a:cubicBezTo>
                <a:cubicBezTo>
                  <a:pt x="20" y="283"/>
                  <a:pt x="0" y="358"/>
                  <a:pt x="0" y="434"/>
                </a:cubicBezTo>
                <a:lnTo>
                  <a:pt x="0" y="2169"/>
                </a:lnTo>
                <a:lnTo>
                  <a:pt x="0" y="2169"/>
                </a:lnTo>
                <a:cubicBezTo>
                  <a:pt x="0" y="2245"/>
                  <a:pt x="20" y="2320"/>
                  <a:pt x="58" y="2386"/>
                </a:cubicBezTo>
                <a:cubicBezTo>
                  <a:pt x="96" y="2452"/>
                  <a:pt x="151" y="2507"/>
                  <a:pt x="217" y="2545"/>
                </a:cubicBezTo>
                <a:cubicBezTo>
                  <a:pt x="283" y="2583"/>
                  <a:pt x="358" y="2603"/>
                  <a:pt x="434" y="2603"/>
                </a:cubicBezTo>
                <a:lnTo>
                  <a:pt x="3769" y="2603"/>
                </a:lnTo>
                <a:lnTo>
                  <a:pt x="3769" y="2603"/>
                </a:lnTo>
                <a:cubicBezTo>
                  <a:pt x="3845" y="2603"/>
                  <a:pt x="3920" y="2583"/>
                  <a:pt x="3986" y="2545"/>
                </a:cubicBezTo>
                <a:cubicBezTo>
                  <a:pt x="4052" y="2507"/>
                  <a:pt x="4107" y="2452"/>
                  <a:pt x="4145" y="2386"/>
                </a:cubicBezTo>
                <a:cubicBezTo>
                  <a:pt x="4183" y="2320"/>
                  <a:pt x="4203" y="2245"/>
                  <a:pt x="4203" y="2169"/>
                </a:cubicBezTo>
                <a:lnTo>
                  <a:pt x="4203" y="433"/>
                </a:lnTo>
                <a:lnTo>
                  <a:pt x="4203" y="434"/>
                </a:lnTo>
                <a:lnTo>
                  <a:pt x="4203" y="434"/>
                </a:lnTo>
                <a:cubicBezTo>
                  <a:pt x="4203" y="358"/>
                  <a:pt x="4183" y="283"/>
                  <a:pt x="4145" y="217"/>
                </a:cubicBezTo>
                <a:cubicBezTo>
                  <a:pt x="4107" y="151"/>
                  <a:pt x="4052" y="96"/>
                  <a:pt x="3986" y="58"/>
                </a:cubicBezTo>
                <a:cubicBezTo>
                  <a:pt x="3920" y="20"/>
                  <a:pt x="3845" y="0"/>
                  <a:pt x="3769" y="0"/>
                </a:cubicBezTo>
                <a:lnTo>
                  <a:pt x="433" y="0"/>
                </a:lnTo>
              </a:path>
            </a:pathLst>
          </a:custGeom>
          <a:solidFill>
            <a:srgbClr val="E1E9F5"/>
          </a:solidFill>
          <a:ln w="12600">
            <a:solidFill>
              <a:srgbClr val="FF0000"/>
            </a:solidFill>
            <a:miter/>
          </a:ln>
        </p:spPr>
        <p:style>
          <a:lnRef idx="0">
            <a:scrgbClr r="0" g="0" b="0"/>
          </a:lnRef>
          <a:fillRef idx="0">
            <a:scrgbClr r="0" g="0" b="0"/>
          </a:fillRef>
          <a:effectRef idx="0">
            <a:scrgbClr r="0" g="0" b="0"/>
          </a:effectRef>
          <a:fontRef idx="minor"/>
        </p:style>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TW" altLang="en-US" sz="2400" spc="-1">
                <a:solidFill>
                  <a:srgbClr val="FF0000"/>
                </a:solidFill>
                <a:latin typeface="微軟正黑體"/>
                <a:ea typeface="微軟正黑體"/>
              </a:rPr>
              <a:t>病歷</a:t>
            </a:r>
            <a:endParaRPr lang="en-US" sz="2400" spc="-1">
              <a:latin typeface="Arial"/>
            </a:endParaRPr>
          </a:p>
        </p:txBody>
      </p:sp>
      <p:sp>
        <p:nvSpPr>
          <p:cNvPr id="288" name="CustomShape 3"/>
          <p:cNvSpPr/>
          <p:nvPr/>
        </p:nvSpPr>
        <p:spPr>
          <a:xfrm>
            <a:off x="7104000" y="2816280"/>
            <a:ext cx="3670560" cy="2446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pc="-1">
              <a:latin typeface="Aria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pc="-1">
              <a:latin typeface="Aria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pc="-1">
              <a:latin typeface="Aria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pc="-1">
              <a:latin typeface="Aria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pc="-1">
              <a:latin typeface="Aria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pc="-1">
              <a:latin typeface="Aria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TW" altLang="en-US" sz="2000" spc="-1">
                <a:solidFill>
                  <a:srgbClr val="000000"/>
                </a:solidFill>
                <a:latin typeface="標楷體"/>
                <a:ea typeface="標楷體"/>
              </a:rPr>
              <a:t>例外：</a:t>
            </a:r>
            <a:endParaRPr lang="en-US" sz="2000" spc="-1">
              <a:latin typeface="Aria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spc="-1">
                <a:solidFill>
                  <a:srgbClr val="000000"/>
                </a:solidFill>
                <a:latin typeface="標楷體"/>
                <a:ea typeface="標楷體"/>
              </a:rPr>
              <a:t>1.</a:t>
            </a:r>
            <a:r>
              <a:rPr lang="zh-TW" altLang="en-US" sz="2000" spc="-1">
                <a:solidFill>
                  <a:srgbClr val="000000"/>
                </a:solidFill>
                <a:latin typeface="標楷體"/>
                <a:ea typeface="標楷體"/>
              </a:rPr>
              <a:t>法律明文規定</a:t>
            </a:r>
            <a:endParaRPr lang="en-US" sz="2000" spc="-1">
              <a:latin typeface="Aria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spc="-1">
                <a:solidFill>
                  <a:srgbClr val="000000"/>
                </a:solidFill>
                <a:latin typeface="標楷體"/>
                <a:ea typeface="標楷體"/>
              </a:rPr>
              <a:t>2.</a:t>
            </a:r>
            <a:r>
              <a:rPr lang="zh-TW" altLang="en-US" sz="2000" spc="-1">
                <a:solidFill>
                  <a:srgbClr val="000000"/>
                </a:solidFill>
                <a:latin typeface="標楷體"/>
                <a:ea typeface="標楷體"/>
              </a:rPr>
              <a:t>執行法定職務義務</a:t>
            </a:r>
            <a:endParaRPr lang="en-US" sz="2000" spc="-1">
              <a:latin typeface="Aria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spc="-1">
                <a:solidFill>
                  <a:srgbClr val="000000"/>
                </a:solidFill>
                <a:latin typeface="標楷體"/>
                <a:ea typeface="標楷體"/>
              </a:rPr>
              <a:t>3.</a:t>
            </a:r>
            <a:r>
              <a:rPr lang="zh-TW" altLang="en-US" sz="2000" spc="-1">
                <a:solidFill>
                  <a:srgbClr val="000000"/>
                </a:solidFill>
                <a:latin typeface="標楷體"/>
                <a:ea typeface="標楷體"/>
              </a:rPr>
              <a:t>自行公開</a:t>
            </a:r>
            <a:endParaRPr lang="en-US" sz="2000" spc="-1">
              <a:latin typeface="Aria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spc="-1">
                <a:solidFill>
                  <a:srgbClr val="000000"/>
                </a:solidFill>
                <a:latin typeface="標楷體"/>
                <a:ea typeface="標楷體"/>
              </a:rPr>
              <a:t>4.</a:t>
            </a:r>
            <a:r>
              <a:rPr lang="zh-TW" altLang="en-US" sz="2000" spc="-1">
                <a:solidFill>
                  <a:srgbClr val="000000"/>
                </a:solidFill>
                <a:latin typeface="標楷體"/>
                <a:ea typeface="標楷體"/>
              </a:rPr>
              <a:t>學術研究</a:t>
            </a:r>
            <a:endParaRPr lang="en-US" sz="2000" spc="-1">
              <a:latin typeface="Aria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spc="-1">
                <a:solidFill>
                  <a:srgbClr val="000000"/>
                </a:solidFill>
                <a:latin typeface="標楷體"/>
                <a:ea typeface="標楷體"/>
              </a:rPr>
              <a:t>5.</a:t>
            </a:r>
            <a:r>
              <a:rPr lang="zh-TW" altLang="en-US" sz="2000" spc="-1">
                <a:solidFill>
                  <a:srgbClr val="000000"/>
                </a:solidFill>
                <a:latin typeface="標楷體"/>
                <a:ea typeface="標楷體"/>
              </a:rPr>
              <a:t>履行法定義務必要範圍內，</a:t>
            </a:r>
            <a:endParaRPr lang="en-US" sz="2000" spc="-1">
              <a:latin typeface="Aria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spc="-1">
                <a:solidFill>
                  <a:srgbClr val="000000"/>
                </a:solidFill>
                <a:latin typeface="標楷體"/>
                <a:ea typeface="標楷體"/>
              </a:rPr>
              <a:t>  </a:t>
            </a:r>
            <a:r>
              <a:rPr lang="zh-TW" altLang="en-US" sz="2000" spc="-1">
                <a:solidFill>
                  <a:srgbClr val="000000"/>
                </a:solidFill>
                <a:latin typeface="標楷體"/>
                <a:ea typeface="標楷體"/>
              </a:rPr>
              <a:t>且事前或事後有適當安全維</a:t>
            </a:r>
            <a:endParaRPr lang="en-US" sz="2000" spc="-1">
              <a:latin typeface="Aria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spc="-1">
                <a:solidFill>
                  <a:srgbClr val="000000"/>
                </a:solidFill>
                <a:latin typeface="標楷體"/>
                <a:ea typeface="標楷體"/>
              </a:rPr>
              <a:t>  </a:t>
            </a:r>
            <a:r>
              <a:rPr lang="zh-TW" altLang="en-US" sz="2000" spc="-1">
                <a:solidFill>
                  <a:srgbClr val="000000"/>
                </a:solidFill>
                <a:latin typeface="標楷體"/>
                <a:ea typeface="標楷體"/>
              </a:rPr>
              <a:t>護措施</a:t>
            </a:r>
            <a:endParaRPr lang="en-US" sz="2000" spc="-1">
              <a:latin typeface="Aria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spc="-1">
                <a:solidFill>
                  <a:srgbClr val="000000"/>
                </a:solidFill>
                <a:latin typeface="標楷體"/>
                <a:ea typeface="標楷體"/>
              </a:rPr>
              <a:t>6.</a:t>
            </a:r>
            <a:r>
              <a:rPr lang="zh-TW" altLang="en-US" sz="2000" spc="-1">
                <a:solidFill>
                  <a:srgbClr val="000000"/>
                </a:solidFill>
                <a:latin typeface="標楷體"/>
                <a:ea typeface="標楷體"/>
              </a:rPr>
              <a:t>經當事人同意</a:t>
            </a:r>
            <a:endParaRPr lang="en-US" sz="2000" spc="-1">
              <a:latin typeface="Aria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spc="-1">
              <a:latin typeface="Arial"/>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spc="-1">
              <a:latin typeface="Arial"/>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spc="-1">
              <a:latin typeface="Arial"/>
            </a:endParaRPr>
          </a:p>
        </p:txBody>
      </p:sp>
      <p:sp>
        <p:nvSpPr>
          <p:cNvPr id="289" name="CustomShape 4"/>
          <p:cNvSpPr/>
          <p:nvPr/>
        </p:nvSpPr>
        <p:spPr>
          <a:xfrm>
            <a:off x="6024000" y="912240"/>
            <a:ext cx="4498920" cy="1247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zh-TW" altLang="en-US" sz="2000" spc="-1">
                <a:solidFill>
                  <a:srgbClr val="000000"/>
                </a:solidFill>
                <a:latin typeface="Arial"/>
                <a:ea typeface="標楷體"/>
              </a:rPr>
              <a:t>有關醫療、基因、性生活、健康檢查及犯罪前科等五類資料為特種資料，</a:t>
            </a:r>
            <a:endParaRPr lang="en-US" sz="2000" spc="-1">
              <a:latin typeface="Arial"/>
            </a:endParaRPr>
          </a:p>
          <a:p>
            <a:pPr>
              <a:lnSpc>
                <a:spcPct val="100000"/>
              </a:lnSpc>
            </a:pPr>
            <a:r>
              <a:rPr lang="zh-TW" altLang="en-US" sz="2000" spc="-1">
                <a:solidFill>
                  <a:srgbClr val="000000"/>
                </a:solidFill>
                <a:latin typeface="Arial"/>
                <a:ea typeface="標楷體"/>
              </a:rPr>
              <a:t>除符合法定要件外，</a:t>
            </a:r>
            <a:r>
              <a:rPr lang="zh-TW" altLang="en-US" sz="2000" spc="-1">
                <a:solidFill>
                  <a:srgbClr val="FF0000"/>
                </a:solidFill>
                <a:latin typeface="Arial"/>
                <a:ea typeface="標楷體"/>
              </a:rPr>
              <a:t>原則上不得蒐集、處理或利用。</a:t>
            </a:r>
            <a:endParaRPr lang="en-US" sz="2000" spc="-1">
              <a:latin typeface="Arial"/>
            </a:endParaRPr>
          </a:p>
        </p:txBody>
      </p:sp>
    </p:spTree>
    <p:extLst>
      <p:ext uri="{BB962C8B-B14F-4D97-AF65-F5344CB8AC3E}">
        <p14:creationId xmlns:p14="http://schemas.microsoft.com/office/powerpoint/2010/main" val="3678435051"/>
      </p:ext>
    </p:extLst>
  </p:cSld>
  <p:clrMapOvr>
    <a:masterClrMapping/>
  </p:clrMapOvr>
  <mc:AlternateContent xmlns:mc="http://schemas.openxmlformats.org/markup-compatibility/2006">
    <mc:Choice xmlns:p14="http://schemas.microsoft.com/office/powerpoint/2010/main" Requires="p14">
      <p:transition p14:dur="10" advTm="120000"/>
    </mc:Choice>
    <mc:Fallback>
      <p:transition advTm="120000"/>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2" fill="hold" nodeType="clickEffect">
                                  <p:stCondLst>
                                    <p:cond delay="0"/>
                                  </p:stCondLst>
                                  <p:childTnLst>
                                    <p:set>
                                      <p:cBhvr>
                                        <p:cTn id="6" dur="1" fill="hold">
                                          <p:stCondLst>
                                            <p:cond delay="0"/>
                                          </p:stCondLst>
                                        </p:cTn>
                                        <p:tgtEl>
                                          <p:spTgt spid="287"/>
                                        </p:tgtEl>
                                        <p:attrNameLst>
                                          <p:attrName>style.visibility</p:attrName>
                                        </p:attrNameLst>
                                      </p:cBhvr>
                                      <p:to>
                                        <p:strVal val="visible"/>
                                      </p:to>
                                    </p:set>
                                    <p:anim calcmode="lin" valueType="num">
                                      <p:cBhvr additive="repl">
                                        <p:cTn id="7" dur="500" fill="hold"/>
                                        <p:tgtEl>
                                          <p:spTgt spid="287"/>
                                        </p:tgtEl>
                                        <p:attrNameLst>
                                          <p:attrName>ppt_x</p:attrName>
                                        </p:attrNameLst>
                                      </p:cBhvr>
                                      <p:tavLst>
                                        <p:tav tm="0">
                                          <p:val>
                                            <p:strVal val="1+#ppt_w/2"/>
                                          </p:val>
                                        </p:tav>
                                        <p:tav tm="100000">
                                          <p:val>
                                            <p:strVal val="#ppt_x"/>
                                          </p:val>
                                        </p:tav>
                                      </p:tavLst>
                                    </p:anim>
                                    <p:anim calcmode="lin" valueType="num">
                                      <p:cBhvr additive="repl">
                                        <p:cTn id="8" dur="500" fill="hold"/>
                                        <p:tgtEl>
                                          <p:spTgt spid="2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1703280" y="404640"/>
            <a:ext cx="8533080" cy="75744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sp>
      <p:pic>
        <p:nvPicPr>
          <p:cNvPr id="291" name="資料庫圖表 8_1"/>
          <p:cNvPicPr/>
          <p:nvPr/>
        </p:nvPicPr>
        <p:blipFill>
          <a:blip r:embed="rId2"/>
          <a:stretch/>
        </p:blipFill>
        <p:spPr>
          <a:xfrm>
            <a:off x="1763400" y="404640"/>
            <a:ext cx="8661600" cy="6053040"/>
          </a:xfrm>
          <a:prstGeom prst="rect">
            <a:avLst/>
          </a:prstGeom>
          <a:ln w="0">
            <a:noFill/>
          </a:ln>
        </p:spPr>
      </p:pic>
      <p:sp>
        <p:nvSpPr>
          <p:cNvPr id="292" name="CustomShape 2"/>
          <p:cNvSpPr/>
          <p:nvPr/>
        </p:nvSpPr>
        <p:spPr>
          <a:xfrm>
            <a:off x="1659720" y="3225600"/>
            <a:ext cx="2158920" cy="2951280"/>
          </a:xfrm>
          <a:custGeom>
            <a:avLst/>
            <a:gdLst/>
            <a:ahLst/>
            <a:cxnLst/>
            <a:rect l="l" t="t" r="r" b="b"/>
            <a:pathLst>
              <a:path w="6003" h="8204">
                <a:moveTo>
                  <a:pt x="6002" y="2060"/>
                </a:moveTo>
                <a:lnTo>
                  <a:pt x="6002" y="8203"/>
                </a:lnTo>
                <a:lnTo>
                  <a:pt x="0" y="8203"/>
                </a:lnTo>
                <a:lnTo>
                  <a:pt x="0" y="2060"/>
                </a:lnTo>
                <a:lnTo>
                  <a:pt x="2250" y="2060"/>
                </a:lnTo>
                <a:lnTo>
                  <a:pt x="2250" y="1500"/>
                </a:lnTo>
                <a:lnTo>
                  <a:pt x="1500" y="1500"/>
                </a:lnTo>
                <a:lnTo>
                  <a:pt x="3001" y="0"/>
                </a:lnTo>
                <a:lnTo>
                  <a:pt x="4501" y="1500"/>
                </a:lnTo>
                <a:lnTo>
                  <a:pt x="3751" y="1500"/>
                </a:lnTo>
                <a:lnTo>
                  <a:pt x="3751" y="2060"/>
                </a:lnTo>
                <a:lnTo>
                  <a:pt x="6002" y="2060"/>
                </a:lnTo>
              </a:path>
            </a:pathLst>
          </a:custGeom>
          <a:solidFill>
            <a:srgbClr val="FFFFFF"/>
          </a:solidFill>
          <a:ln w="12600">
            <a:solidFill>
              <a:srgbClr val="00B0F0"/>
            </a:solidFill>
            <a:miter/>
          </a:ln>
        </p:spPr>
        <p:style>
          <a:lnRef idx="0">
            <a:scrgbClr r="0" g="0" b="0"/>
          </a:lnRef>
          <a:fillRef idx="0">
            <a:scrgbClr r="0" g="0" b="0"/>
          </a:fillRef>
          <a:effectRef idx="0">
            <a:scrgbClr r="0" g="0" b="0"/>
          </a:effectRef>
          <a:fontRef idx="minor"/>
        </p:style>
      </p:sp>
      <p:sp>
        <p:nvSpPr>
          <p:cNvPr id="293" name="CustomShape 3"/>
          <p:cNvSpPr/>
          <p:nvPr/>
        </p:nvSpPr>
        <p:spPr>
          <a:xfrm>
            <a:off x="3947160" y="3225600"/>
            <a:ext cx="2159280" cy="2951280"/>
          </a:xfrm>
          <a:custGeom>
            <a:avLst/>
            <a:gdLst/>
            <a:ahLst/>
            <a:cxnLst/>
            <a:rect l="l" t="t" r="r" b="b"/>
            <a:pathLst>
              <a:path w="6003" h="8204">
                <a:moveTo>
                  <a:pt x="6002" y="2060"/>
                </a:moveTo>
                <a:lnTo>
                  <a:pt x="6002" y="8203"/>
                </a:lnTo>
                <a:lnTo>
                  <a:pt x="0" y="8203"/>
                </a:lnTo>
                <a:lnTo>
                  <a:pt x="0" y="2060"/>
                </a:lnTo>
                <a:lnTo>
                  <a:pt x="2251" y="2060"/>
                </a:lnTo>
                <a:lnTo>
                  <a:pt x="2251" y="1500"/>
                </a:lnTo>
                <a:lnTo>
                  <a:pt x="1500" y="1500"/>
                </a:lnTo>
                <a:lnTo>
                  <a:pt x="3001" y="0"/>
                </a:lnTo>
                <a:lnTo>
                  <a:pt x="4502" y="1500"/>
                </a:lnTo>
                <a:lnTo>
                  <a:pt x="3751" y="1500"/>
                </a:lnTo>
                <a:lnTo>
                  <a:pt x="3751" y="2060"/>
                </a:lnTo>
                <a:lnTo>
                  <a:pt x="6002" y="2060"/>
                </a:lnTo>
              </a:path>
            </a:pathLst>
          </a:custGeom>
          <a:solidFill>
            <a:srgbClr val="FFFFFF"/>
          </a:solidFill>
          <a:ln w="12600">
            <a:solidFill>
              <a:srgbClr val="00B0F0"/>
            </a:solidFill>
            <a:miter/>
          </a:ln>
        </p:spPr>
        <p:style>
          <a:lnRef idx="0">
            <a:scrgbClr r="0" g="0" b="0"/>
          </a:lnRef>
          <a:fillRef idx="0">
            <a:scrgbClr r="0" g="0" b="0"/>
          </a:fillRef>
          <a:effectRef idx="0">
            <a:scrgbClr r="0" g="0" b="0"/>
          </a:effectRef>
          <a:fontRef idx="minor"/>
        </p:style>
      </p:sp>
      <p:sp>
        <p:nvSpPr>
          <p:cNvPr id="294" name="CustomShape 4"/>
          <p:cNvSpPr/>
          <p:nvPr/>
        </p:nvSpPr>
        <p:spPr>
          <a:xfrm>
            <a:off x="6147480" y="3225600"/>
            <a:ext cx="2157480" cy="2613240"/>
          </a:xfrm>
          <a:custGeom>
            <a:avLst/>
            <a:gdLst/>
            <a:ahLst/>
            <a:cxnLst/>
            <a:rect l="l" t="t" r="r" b="b"/>
            <a:pathLst>
              <a:path w="5999" h="8204">
                <a:moveTo>
                  <a:pt x="5998" y="2060"/>
                </a:moveTo>
                <a:lnTo>
                  <a:pt x="5998" y="8203"/>
                </a:lnTo>
                <a:lnTo>
                  <a:pt x="0" y="8203"/>
                </a:lnTo>
                <a:lnTo>
                  <a:pt x="0" y="2060"/>
                </a:lnTo>
                <a:lnTo>
                  <a:pt x="2249" y="2060"/>
                </a:lnTo>
                <a:lnTo>
                  <a:pt x="2249" y="1499"/>
                </a:lnTo>
                <a:lnTo>
                  <a:pt x="1499" y="1499"/>
                </a:lnTo>
                <a:lnTo>
                  <a:pt x="2999" y="0"/>
                </a:lnTo>
                <a:lnTo>
                  <a:pt x="4498" y="1499"/>
                </a:lnTo>
                <a:lnTo>
                  <a:pt x="3748" y="1499"/>
                </a:lnTo>
                <a:lnTo>
                  <a:pt x="3748" y="2060"/>
                </a:lnTo>
                <a:lnTo>
                  <a:pt x="5998" y="2060"/>
                </a:lnTo>
              </a:path>
            </a:pathLst>
          </a:custGeom>
          <a:solidFill>
            <a:srgbClr val="FFFFFF"/>
          </a:solidFill>
          <a:ln w="12600">
            <a:solidFill>
              <a:srgbClr val="00B0F0"/>
            </a:solidFill>
            <a:miter/>
          </a:ln>
        </p:spPr>
        <p:style>
          <a:lnRef idx="0">
            <a:scrgbClr r="0" g="0" b="0"/>
          </a:lnRef>
          <a:fillRef idx="0">
            <a:scrgbClr r="0" g="0" b="0"/>
          </a:fillRef>
          <a:effectRef idx="0">
            <a:scrgbClr r="0" g="0" b="0"/>
          </a:effectRef>
          <a:fontRef idx="minor"/>
        </p:style>
      </p:sp>
      <p:sp>
        <p:nvSpPr>
          <p:cNvPr id="295" name="CustomShape 5"/>
          <p:cNvSpPr/>
          <p:nvPr/>
        </p:nvSpPr>
        <p:spPr>
          <a:xfrm>
            <a:off x="8358960" y="3225600"/>
            <a:ext cx="2158920" cy="2613240"/>
          </a:xfrm>
          <a:custGeom>
            <a:avLst/>
            <a:gdLst/>
            <a:ahLst/>
            <a:cxnLst/>
            <a:rect l="l" t="t" r="r" b="b"/>
            <a:pathLst>
              <a:path w="6003" h="8204">
                <a:moveTo>
                  <a:pt x="6002" y="2060"/>
                </a:moveTo>
                <a:lnTo>
                  <a:pt x="6002" y="8203"/>
                </a:lnTo>
                <a:lnTo>
                  <a:pt x="0" y="8203"/>
                </a:lnTo>
                <a:lnTo>
                  <a:pt x="0" y="2060"/>
                </a:lnTo>
                <a:lnTo>
                  <a:pt x="2250" y="2060"/>
                </a:lnTo>
                <a:lnTo>
                  <a:pt x="2250" y="1500"/>
                </a:lnTo>
                <a:lnTo>
                  <a:pt x="1500" y="1500"/>
                </a:lnTo>
                <a:lnTo>
                  <a:pt x="3001" y="0"/>
                </a:lnTo>
                <a:lnTo>
                  <a:pt x="4501" y="1500"/>
                </a:lnTo>
                <a:lnTo>
                  <a:pt x="3751" y="1500"/>
                </a:lnTo>
                <a:lnTo>
                  <a:pt x="3751" y="2060"/>
                </a:lnTo>
                <a:lnTo>
                  <a:pt x="6002" y="2060"/>
                </a:lnTo>
              </a:path>
            </a:pathLst>
          </a:custGeom>
          <a:solidFill>
            <a:srgbClr val="FFFFFF"/>
          </a:solidFill>
          <a:ln w="12600">
            <a:solidFill>
              <a:srgbClr val="00B0F0"/>
            </a:solidFill>
            <a:miter/>
          </a:ln>
        </p:spPr>
        <p:style>
          <a:lnRef idx="0">
            <a:scrgbClr r="0" g="0" b="0"/>
          </a:lnRef>
          <a:fillRef idx="0">
            <a:scrgbClr r="0" g="0" b="0"/>
          </a:fillRef>
          <a:effectRef idx="0">
            <a:scrgbClr r="0" g="0" b="0"/>
          </a:effectRef>
          <a:fontRef idx="minor"/>
        </p:style>
      </p:sp>
      <p:sp>
        <p:nvSpPr>
          <p:cNvPr id="296" name="CustomShape 6"/>
          <p:cNvSpPr/>
          <p:nvPr/>
        </p:nvSpPr>
        <p:spPr>
          <a:xfrm>
            <a:off x="1841520" y="4183200"/>
            <a:ext cx="1959120" cy="16556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TW" altLang="en-US" spc="-1" dirty="0">
                <a:solidFill>
                  <a:srgbClr val="000000"/>
                </a:solidFill>
                <a:latin typeface="微軟正黑體"/>
                <a:ea typeface="微軟正黑體"/>
              </a:rPr>
              <a:t>以任何方法取得個人資料</a:t>
            </a:r>
            <a:endParaRPr lang="en-US" spc="-1" dirty="0">
              <a:latin typeface="Arial"/>
            </a:endParaRPr>
          </a:p>
          <a:p>
            <a:pPr marL="216000" indent="-214920" algn="just">
              <a:buClr>
                <a:srgbClr val="000000"/>
              </a:buClr>
              <a:buFont typeface="微軟正黑體"/>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zh-TW" altLang="en-US" spc="-1" dirty="0">
                <a:solidFill>
                  <a:srgbClr val="000000"/>
                </a:solidFill>
                <a:latin typeface="微軟正黑體"/>
                <a:ea typeface="微軟正黑體"/>
              </a:rPr>
              <a:t>直接自當事人蒐集者</a:t>
            </a:r>
            <a:endParaRPr lang="en-US" spc="-1" dirty="0">
              <a:latin typeface="Arial"/>
            </a:endParaRPr>
          </a:p>
          <a:p>
            <a:pPr marL="216000" indent="-214920" algn="just">
              <a:buClr>
                <a:srgbClr val="000000"/>
              </a:buClr>
              <a:buFont typeface="微軟正黑體"/>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zh-TW" altLang="en-US" spc="-1" dirty="0">
                <a:solidFill>
                  <a:srgbClr val="000000"/>
                </a:solidFill>
                <a:latin typeface="微軟正黑體"/>
                <a:ea typeface="微軟正黑體"/>
              </a:rPr>
              <a:t>間接從當事人取得者</a:t>
            </a:r>
            <a:endParaRPr lang="en-US" spc="-1" dirty="0">
              <a:latin typeface="Arial"/>
            </a:endParaRPr>
          </a:p>
        </p:txBody>
      </p:sp>
      <p:sp>
        <p:nvSpPr>
          <p:cNvPr id="297" name="CustomShape 7"/>
          <p:cNvSpPr/>
          <p:nvPr/>
        </p:nvSpPr>
        <p:spPr>
          <a:xfrm>
            <a:off x="4020240" y="4003560"/>
            <a:ext cx="2086200" cy="17989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pc="-1" dirty="0">
              <a:latin typeface="Aria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pc="-1" dirty="0">
              <a:latin typeface="Arial"/>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TW" altLang="en-US" spc="-1" dirty="0">
                <a:solidFill>
                  <a:srgbClr val="000000"/>
                </a:solidFill>
                <a:latin typeface="微軟正黑體"/>
                <a:ea typeface="微軟正黑體"/>
              </a:rPr>
              <a:t>為建立或利用個人資料所為之紀錄、輸出、儲存 編輯 更正 複製、檢索、刪除、輸出、連結或內部傳送機關內部之資料傳送。</a:t>
            </a:r>
            <a:endParaRPr lang="en-US" spc="-1" dirty="0">
              <a:latin typeface="Arial"/>
            </a:endParaRPr>
          </a:p>
        </p:txBody>
      </p:sp>
      <p:sp>
        <p:nvSpPr>
          <p:cNvPr id="298" name="CustomShape 8"/>
          <p:cNvSpPr/>
          <p:nvPr/>
        </p:nvSpPr>
        <p:spPr>
          <a:xfrm>
            <a:off x="6315240" y="4005360"/>
            <a:ext cx="1941480" cy="17971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TW" altLang="en-US" spc="-1" dirty="0">
                <a:solidFill>
                  <a:srgbClr val="000000"/>
                </a:solidFill>
                <a:latin typeface="微軟正黑體"/>
                <a:ea typeface="微軟正黑體"/>
              </a:rPr>
              <a:t>將蒐集之個人資料為處理以外使用將資料提供給當事人以外之第三人。</a:t>
            </a:r>
            <a:endParaRPr lang="en-US" spc="-1" dirty="0">
              <a:latin typeface="Arial"/>
            </a:endParaRPr>
          </a:p>
        </p:txBody>
      </p:sp>
      <p:sp>
        <p:nvSpPr>
          <p:cNvPr id="299" name="CustomShape 9"/>
          <p:cNvSpPr/>
          <p:nvPr/>
        </p:nvSpPr>
        <p:spPr>
          <a:xfrm>
            <a:off x="8607360" y="4429081"/>
            <a:ext cx="1808280" cy="925511"/>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TW" altLang="en-US" spc="-1">
                <a:solidFill>
                  <a:srgbClr val="000000"/>
                </a:solidFill>
                <a:latin typeface="微軟正黑體"/>
                <a:ea typeface="微軟正黑體"/>
              </a:rPr>
              <a:t>將個人資料作跨</a:t>
            </a:r>
            <a:endParaRPr lang="en-US" spc="-1">
              <a:latin typeface="Arial"/>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TW" altLang="en-US" spc="-1">
                <a:solidFill>
                  <a:srgbClr val="000000"/>
                </a:solidFill>
                <a:latin typeface="微軟正黑體"/>
                <a:ea typeface="微軟正黑體"/>
              </a:rPr>
              <a:t>國</a:t>
            </a:r>
            <a:r>
              <a:rPr lang="en-US" spc="-1">
                <a:solidFill>
                  <a:srgbClr val="000000"/>
                </a:solidFill>
                <a:latin typeface="微軟正黑體"/>
                <a:ea typeface="微軟正黑體"/>
              </a:rPr>
              <a:t>(</a:t>
            </a:r>
            <a:r>
              <a:rPr lang="zh-TW" altLang="en-US" spc="-1">
                <a:solidFill>
                  <a:srgbClr val="000000"/>
                </a:solidFill>
                <a:latin typeface="微軟正黑體"/>
                <a:ea typeface="微軟正黑體"/>
              </a:rPr>
              <a:t>境</a:t>
            </a:r>
            <a:r>
              <a:rPr lang="en-US" spc="-1">
                <a:solidFill>
                  <a:srgbClr val="000000"/>
                </a:solidFill>
                <a:latin typeface="微軟正黑體"/>
                <a:ea typeface="微軟正黑體"/>
              </a:rPr>
              <a:t>)</a:t>
            </a:r>
            <a:r>
              <a:rPr lang="zh-TW" altLang="en-US" spc="-1">
                <a:solidFill>
                  <a:srgbClr val="000000"/>
                </a:solidFill>
                <a:latin typeface="微軟正黑體"/>
                <a:ea typeface="微軟正黑體"/>
              </a:rPr>
              <a:t>之處理或利用</a:t>
            </a:r>
            <a:endParaRPr lang="en-US" spc="-1">
              <a:latin typeface="Arial"/>
            </a:endParaRPr>
          </a:p>
        </p:txBody>
      </p:sp>
      <p:sp>
        <p:nvSpPr>
          <p:cNvPr id="300" name="CustomShape 10"/>
          <p:cNvSpPr/>
          <p:nvPr/>
        </p:nvSpPr>
        <p:spPr>
          <a:xfrm>
            <a:off x="1796520" y="260280"/>
            <a:ext cx="8533080" cy="75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TW" altLang="en-US" sz="3600" b="1" spc="-1">
                <a:solidFill>
                  <a:srgbClr val="000000"/>
                </a:solidFill>
                <a:latin typeface="微軟正黑體"/>
                <a:ea typeface="微軟正黑體"/>
              </a:rPr>
              <a:t>規範之行為態樣</a:t>
            </a:r>
            <a:endParaRPr lang="en-US" sz="3600" spc="-1">
              <a:latin typeface="Arial"/>
            </a:endParaRPr>
          </a:p>
        </p:txBody>
      </p:sp>
    </p:spTree>
    <p:extLst>
      <p:ext uri="{BB962C8B-B14F-4D97-AF65-F5344CB8AC3E}">
        <p14:creationId xmlns:p14="http://schemas.microsoft.com/office/powerpoint/2010/main" val="932113014"/>
      </p:ext>
    </p:extLst>
  </p:cSld>
  <p:clrMapOvr>
    <a:masterClrMapping/>
  </p:clrMapOvr>
  <mc:AlternateContent xmlns:mc="http://schemas.openxmlformats.org/markup-compatibility/2006">
    <mc:Choice xmlns:p14="http://schemas.microsoft.com/office/powerpoint/2010/main" Requires="p14">
      <p:transition p14:dur="10" advTm="120000"/>
    </mc:Choice>
    <mc:Fallback>
      <p:transition advTm="120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編號版面配置區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fld id="{D9EA4AF9-D143-4157-8EFC-796882176067}" type="slidenum">
              <a:rPr lang="zh-TW" altLang="en-US" sz="1400" u="none">
                <a:solidFill>
                  <a:schemeClr val="bg2"/>
                </a:solidFill>
              </a:rPr>
              <a:pPr eaLnBrk="1" hangingPunct="1"/>
              <a:t>12</a:t>
            </a:fld>
            <a:endParaRPr lang="en-US" altLang="zh-TW" sz="1400" u="none">
              <a:solidFill>
                <a:schemeClr val="bg2"/>
              </a:solidFill>
            </a:endParaRPr>
          </a:p>
        </p:txBody>
      </p:sp>
      <p:sp>
        <p:nvSpPr>
          <p:cNvPr id="18435" name="Text Box 2"/>
          <p:cNvSpPr txBox="1">
            <a:spLocks noChangeArrowheads="1"/>
          </p:cNvSpPr>
          <p:nvPr/>
        </p:nvSpPr>
        <p:spPr bwMode="auto">
          <a:xfrm>
            <a:off x="2566989" y="1700213"/>
            <a:ext cx="7635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algn="l" eaLnBrk="1" hangingPunct="1"/>
            <a:r>
              <a:rPr kumimoji="1" lang="zh-TW" altLang="en-US" sz="2800" b="1" dirty="0">
                <a:ea typeface="標楷體" panose="03000509000000000000" pitchFamily="65" charset="-120"/>
              </a:rPr>
              <a:t>      </a:t>
            </a:r>
            <a:r>
              <a:rPr kumimoji="1" lang="zh-TW" altLang="en-US" sz="2800" b="1" dirty="0">
                <a:solidFill>
                  <a:srgbClr val="0066FF"/>
                </a:solidFill>
                <a:ea typeface="標楷體" panose="03000509000000000000" pitchFamily="65" charset="-120"/>
              </a:rPr>
              <a:t>個人資料保護法之特定目的</a:t>
            </a:r>
            <a:r>
              <a:rPr kumimoji="1" lang="en-US" altLang="zh-TW" sz="2800" b="1" dirty="0">
                <a:solidFill>
                  <a:srgbClr val="0066FF"/>
                </a:solidFill>
                <a:ea typeface="標楷體" panose="03000509000000000000" pitchFamily="65" charset="-120"/>
              </a:rPr>
              <a:t>(182</a:t>
            </a:r>
            <a:r>
              <a:rPr kumimoji="1" lang="zh-TW" altLang="en-US" sz="2800" b="1" dirty="0">
                <a:solidFill>
                  <a:srgbClr val="0066FF"/>
                </a:solidFill>
                <a:ea typeface="標楷體" panose="03000509000000000000" pitchFamily="65" charset="-120"/>
              </a:rPr>
              <a:t>項</a:t>
            </a:r>
            <a:r>
              <a:rPr kumimoji="1" lang="en-US" altLang="zh-TW" sz="2800" b="1" dirty="0">
                <a:solidFill>
                  <a:srgbClr val="0066FF"/>
                </a:solidFill>
                <a:ea typeface="標楷體" panose="03000509000000000000" pitchFamily="65" charset="-120"/>
              </a:rPr>
              <a:t>)</a:t>
            </a:r>
          </a:p>
        </p:txBody>
      </p:sp>
      <p:sp>
        <p:nvSpPr>
          <p:cNvPr id="18436" name="Rectangle 6"/>
          <p:cNvSpPr>
            <a:spLocks noChangeArrowheads="1"/>
          </p:cNvSpPr>
          <p:nvPr/>
        </p:nvSpPr>
        <p:spPr bwMode="auto">
          <a:xfrm>
            <a:off x="2424114" y="2198600"/>
            <a:ext cx="6340197" cy="1200329"/>
          </a:xfrm>
          <a:prstGeom prst="rect">
            <a:avLst/>
          </a:prstGeom>
          <a:solidFill>
            <a:srgbClr val="A0FF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algn="l" eaLnBrk="1" hangingPunct="1"/>
            <a:r>
              <a:rPr kumimoji="1" lang="zh-TW" altLang="en-US" b="1" u="none" dirty="0">
                <a:solidFill>
                  <a:schemeClr val="accent6">
                    <a:lumMod val="75000"/>
                  </a:schemeClr>
                </a:solidFill>
                <a:ea typeface="新細明體" panose="02020500000000000000" pitchFamily="18" charset="-120"/>
              </a:rPr>
              <a:t>○○二    人事管理</a:t>
            </a:r>
          </a:p>
          <a:p>
            <a:pPr algn="l" eaLnBrk="1" hangingPunct="1"/>
            <a:r>
              <a:rPr kumimoji="1" lang="zh-TW" altLang="en-US" b="1" u="none" dirty="0">
                <a:solidFill>
                  <a:schemeClr val="accent6">
                    <a:lumMod val="75000"/>
                  </a:schemeClr>
                </a:solidFill>
                <a:ea typeface="新細明體" panose="02020500000000000000" pitchFamily="18" charset="-120"/>
              </a:rPr>
              <a:t>○一二    公共衛生或傳染病防治</a:t>
            </a:r>
          </a:p>
          <a:p>
            <a:pPr algn="l" eaLnBrk="1" hangingPunct="1"/>
            <a:r>
              <a:rPr kumimoji="1" lang="zh-TW" altLang="en-US" b="1" u="none" dirty="0">
                <a:solidFill>
                  <a:schemeClr val="accent6">
                    <a:lumMod val="75000"/>
                  </a:schemeClr>
                </a:solidFill>
                <a:ea typeface="新細明體" panose="02020500000000000000" pitchFamily="18" charset="-120"/>
              </a:rPr>
              <a:t>○六九    契約、類似契約或其他法律關係事務</a:t>
            </a:r>
          </a:p>
        </p:txBody>
      </p:sp>
      <p:sp>
        <p:nvSpPr>
          <p:cNvPr id="18437" name="Text Box 7"/>
          <p:cNvSpPr txBox="1">
            <a:spLocks noChangeArrowheads="1"/>
          </p:cNvSpPr>
          <p:nvPr/>
        </p:nvSpPr>
        <p:spPr bwMode="auto">
          <a:xfrm>
            <a:off x="2424114" y="1125538"/>
            <a:ext cx="7272337" cy="660400"/>
          </a:xfrm>
          <a:prstGeom prst="rect">
            <a:avLst/>
          </a:prstGeom>
          <a:solidFill>
            <a:srgbClr val="FFFF00"/>
          </a:solidFill>
          <a:ln w="19050" cap="sq">
            <a:solidFill>
              <a:srgbClr val="FF0000"/>
            </a:solidFill>
            <a:miter lim="800000"/>
            <a:headEnd type="none" w="sm" len="sm"/>
            <a:tailEnd type="none" w="sm" len="sm"/>
          </a:ln>
        </p:spPr>
        <p:txBody>
          <a:bodyPr>
            <a:spAutoFit/>
          </a:bodyP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algn="l" eaLnBrk="1" hangingPunct="1">
              <a:spcBef>
                <a:spcPct val="50000"/>
              </a:spcBef>
            </a:pPr>
            <a:r>
              <a:rPr lang="zh-TW" altLang="en-US" sz="3600" u="none" dirty="0">
                <a:solidFill>
                  <a:srgbClr val="FF0000"/>
                </a:solidFill>
                <a:latin typeface="標楷體" panose="03000509000000000000" pitchFamily="65" charset="-120"/>
                <a:ea typeface="標楷體" panose="03000509000000000000" pitchFamily="65" charset="-120"/>
              </a:rPr>
              <a:t>蒐集、處理及利用之特定目的</a:t>
            </a:r>
          </a:p>
        </p:txBody>
      </p:sp>
      <p:sp>
        <p:nvSpPr>
          <p:cNvPr id="18439" name="AutoShape 12"/>
          <p:cNvSpPr>
            <a:spLocks noChangeArrowheads="1"/>
          </p:cNvSpPr>
          <p:nvPr/>
        </p:nvSpPr>
        <p:spPr bwMode="auto">
          <a:xfrm>
            <a:off x="5303839" y="3357564"/>
            <a:ext cx="865187" cy="649287"/>
          </a:xfrm>
          <a:prstGeom prst="plus">
            <a:avLst>
              <a:gd name="adj" fmla="val 36185"/>
            </a:avLst>
          </a:prstGeom>
          <a:solidFill>
            <a:srgbClr val="FF0000"/>
          </a:solidFill>
          <a:ln w="12700" cap="sq" algn="ctr">
            <a:solidFill>
              <a:schemeClr val="tx1"/>
            </a:solidFill>
            <a:miter lim="800000"/>
            <a:headEnd/>
            <a:tailEnd/>
          </a:ln>
        </p:spPr>
        <p:txBody>
          <a:bodyPr wrap="none" anchor="ct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18440" name="Text Box 13"/>
          <p:cNvSpPr txBox="1">
            <a:spLocks noChangeArrowheads="1"/>
          </p:cNvSpPr>
          <p:nvPr/>
        </p:nvSpPr>
        <p:spPr bwMode="auto">
          <a:xfrm>
            <a:off x="2566989" y="6021388"/>
            <a:ext cx="7058025" cy="660400"/>
          </a:xfrm>
          <a:prstGeom prst="rect">
            <a:avLst/>
          </a:prstGeom>
          <a:solidFill>
            <a:srgbClr val="FFFF00"/>
          </a:solidFill>
          <a:ln w="19050" cap="sq">
            <a:solidFill>
              <a:srgbClr val="FF0000"/>
            </a:solidFill>
            <a:miter lim="800000"/>
            <a:headEnd type="none" w="sm" len="sm"/>
            <a:tailEnd type="none" w="sm" len="sm"/>
          </a:ln>
        </p:spPr>
        <p:txBody>
          <a:bodyPr>
            <a:spAutoFit/>
          </a:bodyP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algn="dist" eaLnBrk="1" hangingPunct="1">
              <a:spcBef>
                <a:spcPct val="50000"/>
              </a:spcBef>
            </a:pPr>
            <a:r>
              <a:rPr lang="zh-TW" altLang="en-US" sz="3600" u="none" dirty="0">
                <a:solidFill>
                  <a:srgbClr val="FF0000"/>
                </a:solidFill>
                <a:latin typeface="標楷體" panose="03000509000000000000" pitchFamily="65" charset="-120"/>
                <a:ea typeface="標楷體" panose="03000509000000000000" pitchFamily="65" charset="-120"/>
              </a:rPr>
              <a:t>個人資料</a:t>
            </a:r>
          </a:p>
        </p:txBody>
      </p:sp>
      <p:sp>
        <p:nvSpPr>
          <p:cNvPr id="18441" name="AutoShape 18"/>
          <p:cNvSpPr>
            <a:spLocks noChangeArrowheads="1"/>
          </p:cNvSpPr>
          <p:nvPr/>
        </p:nvSpPr>
        <p:spPr bwMode="auto">
          <a:xfrm>
            <a:off x="1562100" y="4005263"/>
            <a:ext cx="2484438" cy="1655762"/>
          </a:xfrm>
          <a:prstGeom prst="downArrowCallout">
            <a:avLst>
              <a:gd name="adj1" fmla="val 37512"/>
              <a:gd name="adj2" fmla="val 42132"/>
              <a:gd name="adj3" fmla="val 16667"/>
              <a:gd name="adj4" fmla="val 66667"/>
            </a:avLst>
          </a:prstGeom>
          <a:solidFill>
            <a:srgbClr val="FFFF00"/>
          </a:solidFill>
          <a:ln w="19050" cap="sq" algn="ctr">
            <a:solidFill>
              <a:srgbClr val="FF0000"/>
            </a:solidFill>
            <a:miter lim="800000"/>
            <a:headEnd/>
            <a:tailEnd/>
          </a:ln>
        </p:spPr>
        <p:txBody>
          <a:bodyPr wrap="none" anchor="ct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r>
              <a:rPr lang="zh-TW" altLang="en-US" sz="3600" u="none" dirty="0">
                <a:solidFill>
                  <a:srgbClr val="FF0000"/>
                </a:solidFill>
                <a:latin typeface="標楷體" panose="03000509000000000000" pitchFamily="65" charset="-120"/>
                <a:ea typeface="標楷體" panose="03000509000000000000" pitchFamily="65" charset="-120"/>
              </a:rPr>
              <a:t>蒐集</a:t>
            </a:r>
          </a:p>
          <a:p>
            <a:pPr eaLnBrk="1" hangingPunct="1"/>
            <a:r>
              <a:rPr lang="zh-TW" altLang="en-US" sz="2000" b="1" u="none" dirty="0">
                <a:solidFill>
                  <a:srgbClr val="006600"/>
                </a:solidFill>
                <a:ea typeface="新細明體" panose="02020500000000000000" pitchFamily="18" charset="-120"/>
              </a:rPr>
              <a:t>任何方法取得個人資料</a:t>
            </a:r>
          </a:p>
          <a:p>
            <a:pPr eaLnBrk="1" hangingPunct="1"/>
            <a:endParaRPr lang="zh-TW" altLang="en-US" sz="2000" b="1" u="none" dirty="0">
              <a:solidFill>
                <a:srgbClr val="006600"/>
              </a:solidFill>
              <a:ea typeface="新細明體" panose="02020500000000000000" pitchFamily="18" charset="-120"/>
            </a:endParaRPr>
          </a:p>
        </p:txBody>
      </p:sp>
      <p:sp>
        <p:nvSpPr>
          <p:cNvPr id="18442" name="AutoShape 19"/>
          <p:cNvSpPr>
            <a:spLocks noChangeArrowheads="1"/>
          </p:cNvSpPr>
          <p:nvPr/>
        </p:nvSpPr>
        <p:spPr bwMode="auto">
          <a:xfrm>
            <a:off x="4151313" y="4005264"/>
            <a:ext cx="3816350" cy="1944687"/>
          </a:xfrm>
          <a:prstGeom prst="downArrowCallout">
            <a:avLst>
              <a:gd name="adj1" fmla="val 94525"/>
              <a:gd name="adj2" fmla="val 55103"/>
              <a:gd name="adj3" fmla="val 15264"/>
              <a:gd name="adj4" fmla="val 79560"/>
            </a:avLst>
          </a:prstGeom>
          <a:solidFill>
            <a:srgbClr val="FFFF00"/>
          </a:solidFill>
          <a:ln w="19050" cap="sq" algn="ctr">
            <a:solidFill>
              <a:srgbClr val="FF0000"/>
            </a:solidFill>
            <a:miter lim="800000"/>
            <a:headEnd/>
            <a:tailEnd/>
          </a:ln>
        </p:spPr>
        <p:txBody>
          <a:bodyPr wrap="none" anchor="ct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r>
              <a:rPr lang="zh-TW" altLang="en-US" sz="3600" u="none" dirty="0">
                <a:solidFill>
                  <a:srgbClr val="FF0000"/>
                </a:solidFill>
                <a:latin typeface="標楷體" panose="03000509000000000000" pitchFamily="65" charset="-120"/>
                <a:ea typeface="標楷體" panose="03000509000000000000" pitchFamily="65" charset="-120"/>
              </a:rPr>
              <a:t>處理</a:t>
            </a:r>
          </a:p>
          <a:p>
            <a:pPr eaLnBrk="1" hangingPunct="1"/>
            <a:r>
              <a:rPr lang="zh-TW" altLang="en-US" sz="1600" b="1" u="none" dirty="0">
                <a:solidFill>
                  <a:srgbClr val="006600"/>
                </a:solidFill>
                <a:ea typeface="新細明體" panose="02020500000000000000" pitchFamily="18" charset="-120"/>
              </a:rPr>
              <a:t>為建立或利用</a:t>
            </a:r>
            <a:r>
              <a:rPr lang="zh-TW" altLang="en-US" sz="1600" b="1" dirty="0">
                <a:solidFill>
                  <a:srgbClr val="006600"/>
                </a:solidFill>
                <a:ea typeface="新細明體" panose="02020500000000000000" pitchFamily="18" charset="-120"/>
              </a:rPr>
              <a:t>個人資料檔案</a:t>
            </a:r>
            <a:r>
              <a:rPr lang="zh-TW" altLang="en-US" sz="1600" b="1" u="none" dirty="0">
                <a:solidFill>
                  <a:srgbClr val="006600"/>
                </a:solidFill>
                <a:ea typeface="新細明體" panose="02020500000000000000" pitchFamily="18" charset="-120"/>
              </a:rPr>
              <a:t>所為之</a:t>
            </a:r>
          </a:p>
          <a:p>
            <a:pPr eaLnBrk="1" hangingPunct="1"/>
            <a:r>
              <a:rPr lang="zh-TW" altLang="en-US" sz="1600" b="1" u="none" dirty="0">
                <a:solidFill>
                  <a:srgbClr val="006600"/>
                </a:solidFill>
                <a:ea typeface="新細明體" panose="02020500000000000000" pitchFamily="18" charset="-120"/>
              </a:rPr>
              <a:t>紀錄、輸出、儲存 編輯 更正</a:t>
            </a:r>
          </a:p>
          <a:p>
            <a:pPr eaLnBrk="1" hangingPunct="1"/>
            <a:r>
              <a:rPr lang="zh-TW" altLang="en-US" sz="1600" b="1" u="none" dirty="0">
                <a:solidFill>
                  <a:srgbClr val="006600"/>
                </a:solidFill>
                <a:ea typeface="新細明體" panose="02020500000000000000" pitchFamily="18" charset="-120"/>
              </a:rPr>
              <a:t> 複製、檢索、刪除、輸出、連結</a:t>
            </a:r>
          </a:p>
          <a:p>
            <a:pPr eaLnBrk="1" hangingPunct="1"/>
            <a:r>
              <a:rPr lang="zh-TW" altLang="en-US" sz="1600" b="1" u="none" dirty="0">
                <a:solidFill>
                  <a:srgbClr val="006600"/>
                </a:solidFill>
                <a:ea typeface="新細明體" panose="02020500000000000000" pitchFamily="18" charset="-120"/>
              </a:rPr>
              <a:t>或內部傳送將個人</a:t>
            </a:r>
          </a:p>
        </p:txBody>
      </p:sp>
      <p:sp>
        <p:nvSpPr>
          <p:cNvPr id="18443" name="AutoShape 20"/>
          <p:cNvSpPr>
            <a:spLocks noChangeArrowheads="1"/>
          </p:cNvSpPr>
          <p:nvPr/>
        </p:nvSpPr>
        <p:spPr bwMode="auto">
          <a:xfrm>
            <a:off x="8040688" y="4005263"/>
            <a:ext cx="2305050" cy="1871662"/>
          </a:xfrm>
          <a:prstGeom prst="downArrowCallout">
            <a:avLst>
              <a:gd name="adj1" fmla="val 30789"/>
              <a:gd name="adj2" fmla="val 34580"/>
              <a:gd name="adj3" fmla="val 16667"/>
              <a:gd name="adj4" fmla="val 66667"/>
            </a:avLst>
          </a:prstGeom>
          <a:solidFill>
            <a:srgbClr val="FFFF00"/>
          </a:solidFill>
          <a:ln w="19050" cap="sq" algn="ctr">
            <a:solidFill>
              <a:srgbClr val="FF0000"/>
            </a:solidFill>
            <a:miter lim="800000"/>
            <a:headEnd/>
            <a:tailEnd/>
          </a:ln>
        </p:spPr>
        <p:txBody>
          <a:bodyPr wrap="none" anchor="ct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r>
              <a:rPr lang="zh-TW" altLang="en-US" sz="3600" u="none" dirty="0">
                <a:solidFill>
                  <a:srgbClr val="FF0000"/>
                </a:solidFill>
                <a:latin typeface="標楷體" panose="03000509000000000000" pitchFamily="65" charset="-120"/>
                <a:ea typeface="標楷體" panose="03000509000000000000" pitchFamily="65" charset="-120"/>
              </a:rPr>
              <a:t>利用</a:t>
            </a:r>
          </a:p>
          <a:p>
            <a:pPr eaLnBrk="1" hangingPunct="1"/>
            <a:r>
              <a:rPr lang="zh-TW" altLang="en-US" sz="2000" b="1" u="none" dirty="0">
                <a:solidFill>
                  <a:srgbClr val="006600"/>
                </a:solidFill>
                <a:ea typeface="新細明體" panose="02020500000000000000" pitchFamily="18" charset="-120"/>
              </a:rPr>
              <a:t>將蒐集之個人資料</a:t>
            </a:r>
          </a:p>
          <a:p>
            <a:pPr eaLnBrk="1" hangingPunct="1"/>
            <a:r>
              <a:rPr lang="zh-TW" altLang="en-US" sz="2000" b="1" u="none" dirty="0">
                <a:solidFill>
                  <a:srgbClr val="006600"/>
                </a:solidFill>
                <a:ea typeface="新細明體" panose="02020500000000000000" pitchFamily="18" charset="-120"/>
              </a:rPr>
              <a:t>為處理以外使用</a:t>
            </a:r>
          </a:p>
        </p:txBody>
      </p:sp>
      <p:sp>
        <p:nvSpPr>
          <p:cNvPr id="12" name="Rectangle 2">
            <a:extLst>
              <a:ext uri="{FF2B5EF4-FFF2-40B4-BE49-F238E27FC236}">
                <a16:creationId xmlns:a16="http://schemas.microsoft.com/office/drawing/2014/main" xmlns="" id="{968DAA80-1F14-7870-0ACD-085641F6FDFF}"/>
              </a:ext>
            </a:extLst>
          </p:cNvPr>
          <p:cNvSpPr txBox="1">
            <a:spLocks noChangeArrowheads="1"/>
          </p:cNvSpPr>
          <p:nvPr/>
        </p:nvSpPr>
        <p:spPr>
          <a:xfrm>
            <a:off x="828000" y="360000"/>
            <a:ext cx="10440000" cy="792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b="1" smtClean="0">
                <a:solidFill>
                  <a:srgbClr val="FF0000"/>
                </a:solidFill>
                <a:latin typeface="標楷體" panose="03000509000000000000" pitchFamily="65" charset="-120"/>
                <a:ea typeface="標楷體" panose="03000509000000000000" pitchFamily="65" charset="-120"/>
              </a:rPr>
              <a:t>個人資料保護法</a:t>
            </a:r>
            <a:endParaRPr lang="zh-TW" altLang="en-US" dirty="0">
              <a:solidFill>
                <a:schemeClr val="accent1"/>
              </a:solidFill>
            </a:endParaRPr>
          </a:p>
        </p:txBody>
      </p:sp>
    </p:spTree>
    <p:extLst>
      <p:ext uri="{BB962C8B-B14F-4D97-AF65-F5344CB8AC3E}">
        <p14:creationId xmlns:p14="http://schemas.microsoft.com/office/powerpoint/2010/main" val="3065038837"/>
      </p:ext>
    </p:extLst>
  </p:cSld>
  <p:clrMapOvr>
    <a:masterClrMapping/>
  </p:clrMapOvr>
  <mc:AlternateContent xmlns:mc="http://schemas.openxmlformats.org/markup-compatibility/2006">
    <mc:Choice xmlns:p14="http://schemas.microsoft.com/office/powerpoint/2010/main" Requires="p14">
      <p:transition p14:dur="10" advTm="120000"/>
    </mc:Choice>
    <mc:Fallback>
      <p:transition advTm="120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a:extLst>
              <a:ext uri="{FF2B5EF4-FFF2-40B4-BE49-F238E27FC236}">
                <a16:creationId xmlns:a16="http://schemas.microsoft.com/office/drawing/2014/main" xmlns="" id="{E353C280-F31D-61FD-B0D8-8444276FE48C}"/>
              </a:ext>
            </a:extLst>
          </p:cNvPr>
          <p:cNvSpPr>
            <a:spLocks noGrp="1"/>
          </p:cNvSpPr>
          <p:nvPr>
            <p:ph type="title"/>
          </p:nvPr>
        </p:nvSpPr>
        <p:spPr>
          <a:xfrm>
            <a:off x="828000" y="360001"/>
            <a:ext cx="10440000" cy="791683"/>
          </a:xfrm>
        </p:spPr>
        <p:txBody>
          <a:bodyPr/>
          <a:lstStyle/>
          <a:p>
            <a:r>
              <a:rPr lang="zh-TW" altLang="en-US" b="1" dirty="0" smtClean="0">
                <a:solidFill>
                  <a:srgbClr val="FF0000"/>
                </a:solidFill>
                <a:latin typeface="標楷體" panose="03000509000000000000" pitchFamily="65" charset="-120"/>
                <a:ea typeface="標楷體" panose="03000509000000000000" pitchFamily="65" charset="-120"/>
              </a:rPr>
              <a:t>個人</a:t>
            </a:r>
            <a:r>
              <a:rPr lang="zh-TW" altLang="en-US" b="1" dirty="0">
                <a:solidFill>
                  <a:srgbClr val="FF0000"/>
                </a:solidFill>
                <a:latin typeface="標楷體" panose="03000509000000000000" pitchFamily="65" charset="-120"/>
                <a:ea typeface="標楷體" panose="03000509000000000000" pitchFamily="65" charset="-120"/>
              </a:rPr>
              <a:t>資料保護法</a:t>
            </a:r>
          </a:p>
        </p:txBody>
      </p:sp>
      <p:sp>
        <p:nvSpPr>
          <p:cNvPr id="4" name="投影片編號版面配置區 3">
            <a:extLst>
              <a:ext uri="{FF2B5EF4-FFF2-40B4-BE49-F238E27FC236}">
                <a16:creationId xmlns:a16="http://schemas.microsoft.com/office/drawing/2014/main" xmlns="" id="{41996CA5-DD81-F623-C4F3-0DB8F3BC217A}"/>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標楷體" pitchFamily="65" charset="-120"/>
              </a:defRPr>
            </a:lvl1pPr>
            <a:lvl2pPr marL="742950" indent="-285750" eaLnBrk="0" hangingPunct="0">
              <a:defRPr>
                <a:solidFill>
                  <a:schemeClr val="tx1"/>
                </a:solidFill>
                <a:latin typeface="Arial" panose="020B0604020202020204" pitchFamily="34" charset="0"/>
                <a:ea typeface="標楷體" pitchFamily="65" charset="-120"/>
              </a:defRPr>
            </a:lvl2pPr>
            <a:lvl3pPr marL="1143000" indent="-228600" eaLnBrk="0" hangingPunct="0">
              <a:defRPr>
                <a:solidFill>
                  <a:schemeClr val="tx1"/>
                </a:solidFill>
                <a:latin typeface="Arial" panose="020B0604020202020204" pitchFamily="34" charset="0"/>
                <a:ea typeface="標楷體" pitchFamily="65" charset="-120"/>
              </a:defRPr>
            </a:lvl3pPr>
            <a:lvl4pPr marL="1600200" indent="-228600" eaLnBrk="0" hangingPunct="0">
              <a:defRPr>
                <a:solidFill>
                  <a:schemeClr val="tx1"/>
                </a:solidFill>
                <a:latin typeface="Arial" panose="020B0604020202020204" pitchFamily="34" charset="0"/>
                <a:ea typeface="標楷體" pitchFamily="65" charset="-120"/>
              </a:defRPr>
            </a:lvl4pPr>
            <a:lvl5pPr marL="2057400" indent="-228600" eaLnBrk="0" hangingPunct="0">
              <a:defRPr>
                <a:solidFill>
                  <a:schemeClr val="tx1"/>
                </a:solidFill>
                <a:latin typeface="Arial" panose="020B0604020202020204"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9pPr>
          </a:lstStyle>
          <a:p>
            <a:pPr eaLnBrk="1" hangingPunct="1"/>
            <a:fld id="{015B8BDB-3D1E-4540-8BA2-CABAD48FE2A2}" type="slidenum">
              <a:rPr lang="zh-TW" altLang="en-US">
                <a:solidFill>
                  <a:schemeClr val="bg1"/>
                </a:solidFill>
                <a:latin typeface="Book Antiqua" panose="02040602050305030304" pitchFamily="18" charset="0"/>
              </a:rPr>
              <a:pPr eaLnBrk="1" hangingPunct="1"/>
              <a:t>13</a:t>
            </a:fld>
            <a:endParaRPr lang="en-US" altLang="zh-TW">
              <a:solidFill>
                <a:schemeClr val="bg1"/>
              </a:solidFill>
              <a:latin typeface="Book Antiqua" panose="02040602050305030304" pitchFamily="18" charset="0"/>
            </a:endParaRPr>
          </a:p>
        </p:txBody>
      </p:sp>
      <p:sp>
        <p:nvSpPr>
          <p:cNvPr id="5" name="文字方塊 23">
            <a:extLst>
              <a:ext uri="{FF2B5EF4-FFF2-40B4-BE49-F238E27FC236}">
                <a16:creationId xmlns:a16="http://schemas.microsoft.com/office/drawing/2014/main" xmlns="" id="{C4C06507-C78D-13D8-124E-B4019B83D2E9}"/>
              </a:ext>
            </a:extLst>
          </p:cNvPr>
          <p:cNvSpPr txBox="1">
            <a:spLocks noChangeArrowheads="1"/>
          </p:cNvSpPr>
          <p:nvPr/>
        </p:nvSpPr>
        <p:spPr bwMode="auto">
          <a:xfrm>
            <a:off x="828000" y="1151683"/>
            <a:ext cx="10316250" cy="5416868"/>
          </a:xfrm>
          <a:prstGeom prst="rect">
            <a:avLst/>
          </a:prstGeom>
          <a:noFill/>
          <a:ln w="9525">
            <a:noFill/>
            <a:miter lim="800000"/>
            <a:headEnd/>
            <a:tailEnd/>
          </a:ln>
        </p:spPr>
        <p:txBody>
          <a:bodyPr wrap="square">
            <a:spAutoFit/>
          </a:bodyPr>
          <a:lstStyle>
            <a:lvl1pPr marL="342900" indent="-342900" eaLnBrk="0" hangingPunct="0">
              <a:defRPr>
                <a:solidFill>
                  <a:schemeClr val="tx1"/>
                </a:solidFill>
                <a:latin typeface="Arial" panose="020B0604020202020204" pitchFamily="34" charset="0"/>
                <a:ea typeface="標楷體" pitchFamily="65" charset="-120"/>
              </a:defRPr>
            </a:lvl1pPr>
            <a:lvl2pPr eaLnBrk="0" hangingPunct="0">
              <a:defRPr>
                <a:solidFill>
                  <a:schemeClr val="tx1"/>
                </a:solidFill>
                <a:latin typeface="Arial" panose="020B0604020202020204" pitchFamily="34" charset="0"/>
                <a:ea typeface="標楷體" pitchFamily="65" charset="-120"/>
              </a:defRPr>
            </a:lvl2pPr>
            <a:lvl3pPr marL="1143000" indent="-228600" eaLnBrk="0" hangingPunct="0">
              <a:defRPr>
                <a:solidFill>
                  <a:schemeClr val="tx1"/>
                </a:solidFill>
                <a:latin typeface="Arial" panose="020B0604020202020204" pitchFamily="34" charset="0"/>
                <a:ea typeface="標楷體" pitchFamily="65" charset="-120"/>
              </a:defRPr>
            </a:lvl3pPr>
            <a:lvl4pPr marL="1600200" indent="-228600" eaLnBrk="0" hangingPunct="0">
              <a:defRPr>
                <a:solidFill>
                  <a:schemeClr val="tx1"/>
                </a:solidFill>
                <a:latin typeface="Arial" panose="020B0604020202020204" pitchFamily="34" charset="0"/>
                <a:ea typeface="標楷體" pitchFamily="65" charset="-120"/>
              </a:defRPr>
            </a:lvl4pPr>
            <a:lvl5pPr marL="2057400" indent="-228600" eaLnBrk="0" hangingPunct="0">
              <a:defRPr>
                <a:solidFill>
                  <a:schemeClr val="tx1"/>
                </a:solidFill>
                <a:latin typeface="Arial" panose="020B0604020202020204"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9pPr>
          </a:lstStyle>
          <a:p>
            <a:pPr eaLnBrk="1" hangingPunct="1">
              <a:buFont typeface="Wingdings" panose="05000000000000000000" pitchFamily="2" charset="2"/>
              <a:buChar char="n"/>
            </a:pPr>
            <a:r>
              <a:rPr lang="zh-TW" altLang="en-US" sz="2800" b="1" u="sng" dirty="0">
                <a:latin typeface="微軟正黑體" panose="020B0604030504040204" pitchFamily="34" charset="-120"/>
                <a:ea typeface="微軟正黑體" panose="020B0604030504040204" pitchFamily="34" charset="-120"/>
              </a:rPr>
              <a:t>不適用個人資料保護法 </a:t>
            </a:r>
            <a:r>
              <a:rPr lang="en-US" altLang="zh-TW" sz="2800" dirty="0">
                <a:solidFill>
                  <a:srgbClr val="131313"/>
                </a:solidFill>
                <a:latin typeface="微軟正黑體" panose="020B0604030504040204" pitchFamily="34" charset="-120"/>
                <a:ea typeface="微軟正黑體" panose="020B0604030504040204" pitchFamily="34" charset="-120"/>
              </a:rPr>
              <a:t>(</a:t>
            </a:r>
            <a:r>
              <a:rPr lang="zh-TW" altLang="en-US" sz="2800" dirty="0">
                <a:solidFill>
                  <a:srgbClr val="131313"/>
                </a:solidFill>
                <a:latin typeface="微軟正黑體" panose="020B0604030504040204" pitchFamily="34" charset="-120"/>
                <a:ea typeface="微軟正黑體" panose="020B0604030504040204" pitchFamily="34" charset="-120"/>
              </a:rPr>
              <a:t>個資法</a:t>
            </a:r>
            <a:r>
              <a:rPr lang="en-US" altLang="zh-TW" sz="2800" dirty="0">
                <a:solidFill>
                  <a:srgbClr val="131313"/>
                </a:solidFill>
                <a:latin typeface="微軟正黑體" panose="020B0604030504040204" pitchFamily="34" charset="-120"/>
                <a:ea typeface="微軟正黑體" panose="020B0604030504040204" pitchFamily="34" charset="-120"/>
              </a:rPr>
              <a:t>§51)</a:t>
            </a:r>
            <a:endParaRPr lang="zh-TW" altLang="en-US" sz="2800" dirty="0">
              <a:solidFill>
                <a:srgbClr val="131313"/>
              </a:solidFill>
              <a:latin typeface="微軟正黑體" panose="020B0604030504040204" pitchFamily="34" charset="-120"/>
              <a:ea typeface="微軟正黑體" panose="020B0604030504040204" pitchFamily="34" charset="-120"/>
            </a:endParaRPr>
          </a:p>
          <a:p>
            <a:pPr eaLnBrk="1" hangingPunct="1"/>
            <a:r>
              <a:rPr lang="en-US" altLang="zh-TW" sz="2800" dirty="0">
                <a:latin typeface="標楷體" panose="03000509000000000000" pitchFamily="65" charset="-120"/>
              </a:rPr>
              <a:t>1.</a:t>
            </a:r>
            <a:r>
              <a:rPr lang="zh-TW" altLang="en-US" sz="2800" dirty="0">
                <a:latin typeface="標楷體" panose="03000509000000000000" pitchFamily="65" charset="-120"/>
              </a:rPr>
              <a:t>自然人為單純個人或家庭活動目的，而蒐集、處理與利用個人資料</a:t>
            </a:r>
          </a:p>
          <a:p>
            <a:pPr marL="357188" lvl="1" indent="-357188" eaLnBrk="1" hangingPunct="1"/>
            <a:r>
              <a:rPr lang="en-US" altLang="zh-TW" sz="2800" dirty="0">
                <a:solidFill>
                  <a:srgbClr val="FF0000"/>
                </a:solidFill>
                <a:latin typeface="標楷體" panose="03000509000000000000" pitchFamily="65" charset="-120"/>
              </a:rPr>
              <a:t>2.</a:t>
            </a:r>
            <a:r>
              <a:rPr lang="zh-TW" altLang="en-US" sz="2800" dirty="0">
                <a:solidFill>
                  <a:srgbClr val="FF0000"/>
                </a:solidFill>
                <a:latin typeface="標楷體" panose="03000509000000000000" pitchFamily="65" charset="-120"/>
              </a:rPr>
              <a:t>於公開場所或公開活動中所蒐集、處理或利用之未與其他個人資料結合之影音資料</a:t>
            </a:r>
            <a:endParaRPr lang="en-US" altLang="zh-TW" sz="2800" dirty="0">
              <a:solidFill>
                <a:srgbClr val="FF0000"/>
              </a:solidFill>
              <a:latin typeface="標楷體" panose="03000509000000000000" pitchFamily="65" charset="-120"/>
            </a:endParaRPr>
          </a:p>
          <a:p>
            <a:pPr marL="0" lvl="1" eaLnBrk="1" hangingPunct="1"/>
            <a:endParaRPr lang="en-US" altLang="zh-TW" sz="2800" dirty="0">
              <a:solidFill>
                <a:srgbClr val="FF0000"/>
              </a:solidFill>
              <a:latin typeface="標楷體" panose="03000509000000000000" pitchFamily="65" charset="-120"/>
            </a:endParaRPr>
          </a:p>
          <a:p>
            <a:pPr marL="271463" lvl="1" indent="-271463" eaLnBrk="1" hangingPunct="1">
              <a:buFont typeface="Wingdings" panose="05000000000000000000" pitchFamily="2" charset="2"/>
              <a:buChar char="n"/>
              <a:tabLst>
                <a:tab pos="271463" algn="l"/>
              </a:tabLst>
            </a:pPr>
            <a:r>
              <a:rPr lang="en-US" altLang="zh-TW" sz="2800" dirty="0">
                <a:latin typeface="標楷體" panose="03000509000000000000" pitchFamily="65" charset="-120"/>
              </a:rPr>
              <a:t>Google </a:t>
            </a:r>
            <a:r>
              <a:rPr lang="zh-TW" altLang="en-US" sz="2800" dirty="0">
                <a:latin typeface="標楷體" panose="03000509000000000000" pitchFamily="65" charset="-120"/>
              </a:rPr>
              <a:t>街道實景攝影，如不涉及個人資料，便不適用個資法。</a:t>
            </a:r>
            <a:endParaRPr lang="en-US" altLang="zh-TW" sz="2800" dirty="0">
              <a:latin typeface="標楷體" panose="03000509000000000000" pitchFamily="65" charset="-120"/>
            </a:endParaRPr>
          </a:p>
          <a:p>
            <a:pPr marL="271463" lvl="1" indent="-271463" eaLnBrk="1" hangingPunct="1">
              <a:buFont typeface="Wingdings" panose="05000000000000000000" pitchFamily="2" charset="2"/>
              <a:buChar char="n"/>
              <a:tabLst>
                <a:tab pos="271463" algn="l"/>
              </a:tabLst>
            </a:pPr>
            <a:r>
              <a:rPr lang="zh-TW" altLang="en-US" sz="2800" dirty="0">
                <a:latin typeface="標楷體" panose="03000509000000000000" pitchFamily="65" charset="-120"/>
              </a:rPr>
              <a:t>死人的相關資料不受保護</a:t>
            </a:r>
            <a:endParaRPr lang="en-US" altLang="zh-TW" sz="2800" dirty="0">
              <a:latin typeface="標楷體" panose="03000509000000000000" pitchFamily="65" charset="-120"/>
            </a:endParaRPr>
          </a:p>
          <a:p>
            <a:pPr marL="271463" indent="-271463" eaLnBrk="1" hangingPunct="1">
              <a:buFont typeface="Wingdings" panose="05000000000000000000" pitchFamily="2" charset="2"/>
              <a:buChar char="n"/>
              <a:tabLst>
                <a:tab pos="271463" algn="l"/>
              </a:tabLst>
            </a:pPr>
            <a:r>
              <a:rPr lang="zh-TW" altLang="en-US" sz="2800" dirty="0">
                <a:latin typeface="標楷體" panose="03000509000000000000" pitchFamily="65" charset="-120"/>
              </a:rPr>
              <a:t>不是自然人相關資料</a:t>
            </a:r>
            <a:endParaRPr lang="en-US" altLang="zh-TW" sz="2800" dirty="0">
              <a:latin typeface="標楷體" panose="03000509000000000000" pitchFamily="65" charset="-120"/>
            </a:endParaRPr>
          </a:p>
          <a:p>
            <a:pPr marL="271463" lvl="1" indent="-271463" eaLnBrk="1" hangingPunct="1">
              <a:buFont typeface="Wingdings" panose="05000000000000000000" pitchFamily="2" charset="2"/>
              <a:buChar char="Ø"/>
              <a:tabLst>
                <a:tab pos="271463" algn="l"/>
              </a:tabLst>
            </a:pPr>
            <a:r>
              <a:rPr lang="zh-TW" altLang="en-US" sz="2800" dirty="0">
                <a:latin typeface="標楷體" panose="03000509000000000000" pitchFamily="65" charset="-120"/>
              </a:rPr>
              <a:t>例如公司的名稱、營利事業統一編號、公務機關電話號碼等。</a:t>
            </a:r>
            <a:endParaRPr lang="en-US" altLang="zh-TW" sz="2800" dirty="0">
              <a:latin typeface="標楷體" panose="03000509000000000000" pitchFamily="65" charset="-120"/>
            </a:endParaRPr>
          </a:p>
          <a:p>
            <a:pPr marL="0" lvl="1" eaLnBrk="1" hangingPunct="1"/>
            <a:endParaRPr lang="zh-TW" altLang="en-US" sz="2200" dirty="0">
              <a:latin typeface="微軟正黑體" panose="020B0604030504040204" pitchFamily="34" charset="-120"/>
              <a:ea typeface="微軟正黑體" panose="020B0604030504040204" pitchFamily="34" charset="-120"/>
            </a:endParaRPr>
          </a:p>
          <a:p>
            <a:pPr marL="0" lvl="1" eaLnBrk="1" hangingPunct="1">
              <a:buFont typeface="Wingdings" panose="05000000000000000000" pitchFamily="2" charset="2"/>
              <a:buChar char="n"/>
            </a:pPr>
            <a:endParaRPr lang="zh-TW" altLang="en-US" sz="2200" dirty="0">
              <a:latin typeface="微軟正黑體" panose="020B0604030504040204" pitchFamily="34" charset="-120"/>
              <a:ea typeface="微軟正黑體" panose="020B0604030504040204" pitchFamily="34" charset="-120"/>
            </a:endParaRPr>
          </a:p>
          <a:p>
            <a:pPr eaLnBrk="1" hangingPunct="1"/>
            <a:endParaRPr lang="zh-TW" altLang="en-US" sz="2200" dirty="0">
              <a:solidFill>
                <a:srgbClr val="FF0000"/>
              </a:solidFill>
              <a:latin typeface="微軟正黑體" panose="020B0604030504040204" pitchFamily="34" charset="-120"/>
              <a:ea typeface="微軟正黑體" panose="020B0604030504040204" pitchFamily="34" charset="-120"/>
            </a:endParaRPr>
          </a:p>
        </p:txBody>
      </p:sp>
      <p:sp>
        <p:nvSpPr>
          <p:cNvPr id="2" name="日期版面配置區 1">
            <a:extLst>
              <a:ext uri="{FF2B5EF4-FFF2-40B4-BE49-F238E27FC236}">
                <a16:creationId xmlns:a16="http://schemas.microsoft.com/office/drawing/2014/main" xmlns="" id="{3E7EC25F-2EB9-D13A-93FC-E84F29D652EB}"/>
              </a:ext>
            </a:extLst>
          </p:cNvPr>
          <p:cNvSpPr>
            <a:spLocks noGrp="1"/>
          </p:cNvSpPr>
          <p:nvPr>
            <p:ph type="dt" sz="quarter" idx="10"/>
          </p:nvPr>
        </p:nvSpPr>
        <p:spPr/>
        <p:txBody>
          <a:bodyPr/>
          <a:lstStyle/>
          <a:p>
            <a:pPr>
              <a:defRPr/>
            </a:pPr>
            <a:fld id="{3A794574-533C-4DF2-9BF3-B3AE8C0C6C65}" type="datetime1">
              <a:rPr lang="zh-TW" altLang="en-US"/>
              <a:pPr>
                <a:defRPr/>
              </a:pPr>
              <a:t>2023/1/16</a:t>
            </a:fld>
            <a:endParaRPr lang="en-US" altLang="zh-TW"/>
          </a:p>
        </p:txBody>
      </p:sp>
    </p:spTree>
    <p:extLst>
      <p:ext uri="{BB962C8B-B14F-4D97-AF65-F5344CB8AC3E}">
        <p14:creationId xmlns:p14="http://schemas.microsoft.com/office/powerpoint/2010/main" val="196483550"/>
      </p:ext>
    </p:extLst>
  </p:cSld>
  <p:clrMapOvr>
    <a:masterClrMapping/>
  </p:clrMapOvr>
  <mc:AlternateContent xmlns:mc="http://schemas.openxmlformats.org/markup-compatibility/2006">
    <mc:Choice xmlns:p14="http://schemas.microsoft.com/office/powerpoint/2010/main" Requires="p14">
      <p:transition p14:dur="10" advTm="120000"/>
    </mc:Choice>
    <mc:Fallback>
      <p:transition advTm="120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xmlns="" id="{87CD1730-116F-8F02-07D9-11D4D7412350}"/>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標楷體" pitchFamily="65" charset="-120"/>
              </a:defRPr>
            </a:lvl1pPr>
            <a:lvl2pPr marL="742950" indent="-285750" eaLnBrk="0" hangingPunct="0">
              <a:defRPr>
                <a:solidFill>
                  <a:schemeClr val="tx1"/>
                </a:solidFill>
                <a:latin typeface="Arial" panose="020B0604020202020204" pitchFamily="34" charset="0"/>
                <a:ea typeface="標楷體" pitchFamily="65" charset="-120"/>
              </a:defRPr>
            </a:lvl2pPr>
            <a:lvl3pPr marL="1143000" indent="-228600" eaLnBrk="0" hangingPunct="0">
              <a:defRPr>
                <a:solidFill>
                  <a:schemeClr val="tx1"/>
                </a:solidFill>
                <a:latin typeface="Arial" panose="020B0604020202020204" pitchFamily="34" charset="0"/>
                <a:ea typeface="標楷體" pitchFamily="65" charset="-120"/>
              </a:defRPr>
            </a:lvl3pPr>
            <a:lvl4pPr marL="1600200" indent="-228600" eaLnBrk="0" hangingPunct="0">
              <a:defRPr>
                <a:solidFill>
                  <a:schemeClr val="tx1"/>
                </a:solidFill>
                <a:latin typeface="Arial" panose="020B0604020202020204" pitchFamily="34" charset="0"/>
                <a:ea typeface="標楷體" pitchFamily="65" charset="-120"/>
              </a:defRPr>
            </a:lvl4pPr>
            <a:lvl5pPr marL="2057400" indent="-228600" eaLnBrk="0" hangingPunct="0">
              <a:defRPr>
                <a:solidFill>
                  <a:schemeClr val="tx1"/>
                </a:solidFill>
                <a:latin typeface="Arial" panose="020B0604020202020204"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9pPr>
          </a:lstStyle>
          <a:p>
            <a:pPr eaLnBrk="1" hangingPunct="1"/>
            <a:fld id="{E2A0C83D-18A3-4ECF-9F69-70D730ED5921}" type="slidenum">
              <a:rPr lang="zh-TW" altLang="en-US">
                <a:solidFill>
                  <a:schemeClr val="bg1"/>
                </a:solidFill>
                <a:latin typeface="Book Antiqua" panose="02040602050305030304" pitchFamily="18" charset="0"/>
              </a:rPr>
              <a:pPr eaLnBrk="1" hangingPunct="1"/>
              <a:t>14</a:t>
            </a:fld>
            <a:endParaRPr lang="en-US" altLang="zh-TW">
              <a:solidFill>
                <a:schemeClr val="bg1"/>
              </a:solidFill>
              <a:latin typeface="Book Antiqua" panose="02040602050305030304" pitchFamily="18" charset="0"/>
            </a:endParaRPr>
          </a:p>
        </p:txBody>
      </p:sp>
      <p:sp>
        <p:nvSpPr>
          <p:cNvPr id="8196" name="Rectangle 3">
            <a:extLst>
              <a:ext uri="{FF2B5EF4-FFF2-40B4-BE49-F238E27FC236}">
                <a16:creationId xmlns:a16="http://schemas.microsoft.com/office/drawing/2014/main" xmlns="" id="{92F6375A-F46D-29D0-85DD-2E0367E79029}"/>
              </a:ext>
            </a:extLst>
          </p:cNvPr>
          <p:cNvSpPr>
            <a:spLocks noGrp="1" noChangeArrowheads="1"/>
          </p:cNvSpPr>
          <p:nvPr>
            <p:ph type="body" idx="1"/>
          </p:nvPr>
        </p:nvSpPr>
        <p:spPr>
          <a:xfrm>
            <a:off x="957262" y="1422401"/>
            <a:ext cx="10515600" cy="4384675"/>
          </a:xfrm>
        </p:spPr>
        <p:txBody>
          <a:bodyPr>
            <a:noAutofit/>
          </a:bodyPr>
          <a:lstStyle/>
          <a:p>
            <a:pPr eaLnBrk="1" hangingPunct="1"/>
            <a:r>
              <a:rPr lang="zh-TW" altLang="en-US" dirty="0">
                <a:latin typeface="標楷體" panose="03000509000000000000" pitchFamily="65" charset="-120"/>
                <a:ea typeface="標楷體" panose="03000509000000000000" pitchFamily="65" charset="-120"/>
              </a:rPr>
              <a:t>損害賠償</a:t>
            </a:r>
          </a:p>
          <a:p>
            <a:pPr lvl="1" eaLnBrk="1" hangingPunct="1"/>
            <a:r>
              <a:rPr lang="zh-TW" altLang="en-US" sz="2800" dirty="0">
                <a:latin typeface="標楷體" panose="03000509000000000000" pitchFamily="65" charset="-120"/>
                <a:ea typeface="標楷體" panose="03000509000000000000" pitchFamily="65" charset="-120"/>
              </a:rPr>
              <a:t>不易或不能證明其實際損害金額時，以</a:t>
            </a:r>
            <a:r>
              <a:rPr lang="zh-TW" altLang="en-US" sz="2800" dirty="0">
                <a:solidFill>
                  <a:srgbClr val="990033"/>
                </a:solidFill>
                <a:latin typeface="標楷體" panose="03000509000000000000" pitchFamily="65" charset="-120"/>
                <a:ea typeface="標楷體" panose="03000509000000000000" pitchFamily="65" charset="-120"/>
              </a:rPr>
              <a:t>每人每一事件新臺幣五百元以上二萬元以下</a:t>
            </a:r>
            <a:r>
              <a:rPr lang="zh-TW" altLang="en-US" sz="2800" dirty="0">
                <a:latin typeface="標楷體" panose="03000509000000000000" pitchFamily="65" charset="-120"/>
                <a:ea typeface="標楷體" panose="03000509000000000000" pitchFamily="65" charset="-120"/>
              </a:rPr>
              <a:t>計算。</a:t>
            </a:r>
          </a:p>
          <a:p>
            <a:pPr lvl="1" eaLnBrk="1" hangingPunct="1"/>
            <a:r>
              <a:rPr lang="zh-TW" altLang="en-US" sz="2800" dirty="0">
                <a:latin typeface="標楷體" panose="03000509000000000000" pitchFamily="65" charset="-120"/>
                <a:ea typeface="標楷體" panose="03000509000000000000" pitchFamily="65" charset="-120"/>
              </a:rPr>
              <a:t>同一原因事實造成多數當事人權利受侵害之事件，</a:t>
            </a:r>
            <a:r>
              <a:rPr lang="zh-TW" altLang="en-US" sz="2800" dirty="0">
                <a:solidFill>
                  <a:srgbClr val="990033"/>
                </a:solidFill>
                <a:latin typeface="標楷體" panose="03000509000000000000" pitchFamily="65" charset="-120"/>
                <a:ea typeface="標楷體" panose="03000509000000000000" pitchFamily="65" charset="-120"/>
              </a:rPr>
              <a:t>最高總額以新臺幣二億元為限</a:t>
            </a:r>
            <a:r>
              <a:rPr lang="zh-TW" altLang="en-US" sz="2800" dirty="0">
                <a:latin typeface="標楷體" panose="03000509000000000000" pitchFamily="65" charset="-120"/>
                <a:ea typeface="標楷體" panose="03000509000000000000" pitchFamily="65" charset="-120"/>
              </a:rPr>
              <a:t>。</a:t>
            </a:r>
          </a:p>
          <a:p>
            <a:pPr lvl="1" eaLnBrk="1" hangingPunct="1"/>
            <a:r>
              <a:rPr lang="zh-TW" altLang="en-US" sz="2800" dirty="0">
                <a:solidFill>
                  <a:srgbClr val="990033"/>
                </a:solidFill>
                <a:latin typeface="標楷體" panose="03000509000000000000" pitchFamily="65" charset="-120"/>
                <a:ea typeface="標楷體" panose="03000509000000000000" pitchFamily="65" charset="-120"/>
              </a:rPr>
              <a:t>免負損害賠償責任</a:t>
            </a:r>
          </a:p>
          <a:p>
            <a:pPr lvl="2" eaLnBrk="1" hangingPunct="1">
              <a:buFont typeface="Wingdings" panose="05000000000000000000" pitchFamily="2" charset="2"/>
              <a:buChar char="Ø"/>
            </a:pPr>
            <a:r>
              <a:rPr lang="zh-TW" altLang="en-US" sz="2800" dirty="0">
                <a:latin typeface="標楷體" panose="03000509000000000000" pitchFamily="65" charset="-120"/>
                <a:ea typeface="標楷體" panose="03000509000000000000" pitchFamily="65" charset="-120"/>
              </a:rPr>
              <a:t>個人資料保護法第</a:t>
            </a:r>
            <a:r>
              <a:rPr lang="en-US" altLang="zh-TW" sz="2800" dirty="0">
                <a:latin typeface="標楷體" panose="03000509000000000000" pitchFamily="65" charset="-120"/>
                <a:ea typeface="標楷體" panose="03000509000000000000" pitchFamily="65" charset="-120"/>
              </a:rPr>
              <a:t>29</a:t>
            </a:r>
            <a:r>
              <a:rPr lang="zh-TW" altLang="en-US" sz="2800" dirty="0">
                <a:latin typeface="標楷體" panose="03000509000000000000" pitchFamily="65" charset="-120"/>
                <a:ea typeface="標楷體" panose="03000509000000000000" pitchFamily="65" charset="-120"/>
              </a:rPr>
              <a:t>條：</a:t>
            </a:r>
          </a:p>
          <a:p>
            <a:pPr lvl="2" eaLnBrk="1" hangingPunct="1">
              <a:buFontTx/>
              <a:buNone/>
            </a:pPr>
            <a:r>
              <a:rPr lang="zh-TW" altLang="en-US" sz="2800" dirty="0">
                <a:latin typeface="標楷體" panose="03000509000000000000" pitchFamily="65" charset="-120"/>
                <a:ea typeface="標楷體" panose="03000509000000000000" pitchFamily="65" charset="-120"/>
              </a:rPr>
              <a:t>非公務機關違反本法規定，致個人資料遭不法蒐集、處理、利用或其他侵害當事人權利者，負損害賠償責任。但能</a:t>
            </a:r>
            <a:r>
              <a:rPr lang="zh-TW" altLang="en-US" sz="2800" dirty="0">
                <a:solidFill>
                  <a:srgbClr val="990033"/>
                </a:solidFill>
                <a:latin typeface="標楷體" panose="03000509000000000000" pitchFamily="65" charset="-120"/>
                <a:ea typeface="標楷體" panose="03000509000000000000" pitchFamily="65" charset="-120"/>
              </a:rPr>
              <a:t>證明其無故意或過失者</a:t>
            </a:r>
            <a:r>
              <a:rPr lang="zh-TW" altLang="en-US" sz="2800" dirty="0">
                <a:latin typeface="標楷體" panose="03000509000000000000" pitchFamily="65" charset="-120"/>
                <a:ea typeface="標楷體" panose="03000509000000000000" pitchFamily="65" charset="-120"/>
              </a:rPr>
              <a:t>，不在此限。</a:t>
            </a:r>
          </a:p>
        </p:txBody>
      </p:sp>
      <p:sp>
        <p:nvSpPr>
          <p:cNvPr id="2" name="日期版面配置區 1">
            <a:extLst>
              <a:ext uri="{FF2B5EF4-FFF2-40B4-BE49-F238E27FC236}">
                <a16:creationId xmlns:a16="http://schemas.microsoft.com/office/drawing/2014/main" xmlns="" id="{21A524C1-4F14-3614-F4AE-03CF15B9CADD}"/>
              </a:ext>
            </a:extLst>
          </p:cNvPr>
          <p:cNvSpPr>
            <a:spLocks noGrp="1"/>
          </p:cNvSpPr>
          <p:nvPr>
            <p:ph type="dt" sz="quarter" idx="10"/>
          </p:nvPr>
        </p:nvSpPr>
        <p:spPr/>
        <p:txBody>
          <a:bodyPr/>
          <a:lstStyle/>
          <a:p>
            <a:pPr>
              <a:defRPr/>
            </a:pPr>
            <a:fld id="{843782F0-CF3C-479A-B86D-30C3955A81E8}" type="datetime1">
              <a:rPr lang="zh-TW" altLang="en-US"/>
              <a:pPr>
                <a:defRPr/>
              </a:pPr>
              <a:t>2023/1/16</a:t>
            </a:fld>
            <a:endParaRPr lang="en-US" altLang="zh-TW"/>
          </a:p>
        </p:txBody>
      </p:sp>
      <p:sp>
        <p:nvSpPr>
          <p:cNvPr id="6" name="標題 1">
            <a:extLst>
              <a:ext uri="{FF2B5EF4-FFF2-40B4-BE49-F238E27FC236}">
                <a16:creationId xmlns:a16="http://schemas.microsoft.com/office/drawing/2014/main" xmlns="" id="{E353C280-F31D-61FD-B0D8-8444276FE48C}"/>
              </a:ext>
            </a:extLst>
          </p:cNvPr>
          <p:cNvSpPr txBox="1">
            <a:spLocks/>
          </p:cNvSpPr>
          <p:nvPr/>
        </p:nvSpPr>
        <p:spPr>
          <a:xfrm>
            <a:off x="828000" y="360001"/>
            <a:ext cx="10440000" cy="7916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b="1" dirty="0" smtClean="0">
                <a:solidFill>
                  <a:srgbClr val="FF0000"/>
                </a:solidFill>
                <a:latin typeface="標楷體" panose="03000509000000000000" pitchFamily="65" charset="-120"/>
                <a:ea typeface="標楷體" panose="03000509000000000000" pitchFamily="65" charset="-120"/>
              </a:rPr>
              <a:t>個人資料保護法</a:t>
            </a:r>
            <a:endParaRPr lang="zh-TW" altLang="en-US" b="1"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537267195"/>
      </p:ext>
    </p:extLst>
  </p:cSld>
  <p:clrMapOvr>
    <a:masterClrMapping/>
  </p:clrMapOvr>
  <mc:AlternateContent xmlns:mc="http://schemas.openxmlformats.org/markup-compatibility/2006">
    <mc:Choice xmlns:p14="http://schemas.microsoft.com/office/powerpoint/2010/main" Requires="p14">
      <p:transition p14:dur="10" advTm="120000"/>
    </mc:Choice>
    <mc:Fallback>
      <p:transition advTm="120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xmlns="" id="{B738B01F-1035-6663-AF2C-60F6FE35EF14}"/>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標楷體" pitchFamily="65" charset="-120"/>
              </a:defRPr>
            </a:lvl1pPr>
            <a:lvl2pPr marL="742950" indent="-285750" eaLnBrk="0" hangingPunct="0">
              <a:defRPr>
                <a:solidFill>
                  <a:schemeClr val="tx1"/>
                </a:solidFill>
                <a:latin typeface="Arial" panose="020B0604020202020204" pitchFamily="34" charset="0"/>
                <a:ea typeface="標楷體" pitchFamily="65" charset="-120"/>
              </a:defRPr>
            </a:lvl2pPr>
            <a:lvl3pPr marL="1143000" indent="-228600" eaLnBrk="0" hangingPunct="0">
              <a:defRPr>
                <a:solidFill>
                  <a:schemeClr val="tx1"/>
                </a:solidFill>
                <a:latin typeface="Arial" panose="020B0604020202020204" pitchFamily="34" charset="0"/>
                <a:ea typeface="標楷體" pitchFamily="65" charset="-120"/>
              </a:defRPr>
            </a:lvl3pPr>
            <a:lvl4pPr marL="1600200" indent="-228600" eaLnBrk="0" hangingPunct="0">
              <a:defRPr>
                <a:solidFill>
                  <a:schemeClr val="tx1"/>
                </a:solidFill>
                <a:latin typeface="Arial" panose="020B0604020202020204" pitchFamily="34" charset="0"/>
                <a:ea typeface="標楷體" pitchFamily="65" charset="-120"/>
              </a:defRPr>
            </a:lvl4pPr>
            <a:lvl5pPr marL="2057400" indent="-228600" eaLnBrk="0" hangingPunct="0">
              <a:defRPr>
                <a:solidFill>
                  <a:schemeClr val="tx1"/>
                </a:solidFill>
                <a:latin typeface="Arial" panose="020B0604020202020204"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9pPr>
          </a:lstStyle>
          <a:p>
            <a:pPr eaLnBrk="1" hangingPunct="1"/>
            <a:fld id="{BA5EC45B-9A8D-43DB-9840-8052B8438965}" type="slidenum">
              <a:rPr lang="zh-TW" altLang="en-US">
                <a:solidFill>
                  <a:schemeClr val="bg1"/>
                </a:solidFill>
                <a:latin typeface="Book Antiqua" panose="02040602050305030304" pitchFamily="18" charset="0"/>
              </a:rPr>
              <a:pPr eaLnBrk="1" hangingPunct="1"/>
              <a:t>15</a:t>
            </a:fld>
            <a:endParaRPr lang="en-US" altLang="zh-TW">
              <a:solidFill>
                <a:schemeClr val="bg1"/>
              </a:solidFill>
              <a:latin typeface="Book Antiqua" panose="02040602050305030304" pitchFamily="18" charset="0"/>
            </a:endParaRPr>
          </a:p>
        </p:txBody>
      </p:sp>
      <p:sp>
        <p:nvSpPr>
          <p:cNvPr id="11268" name="Rectangle 3">
            <a:extLst>
              <a:ext uri="{FF2B5EF4-FFF2-40B4-BE49-F238E27FC236}">
                <a16:creationId xmlns:a16="http://schemas.microsoft.com/office/drawing/2014/main" xmlns="" id="{BD4394A2-3F27-688B-9A2E-F4598B460164}"/>
              </a:ext>
            </a:extLst>
          </p:cNvPr>
          <p:cNvSpPr>
            <a:spLocks noGrp="1" noChangeArrowheads="1"/>
          </p:cNvSpPr>
          <p:nvPr>
            <p:ph type="body" idx="1"/>
          </p:nvPr>
        </p:nvSpPr>
        <p:spPr>
          <a:xfrm>
            <a:off x="1285875" y="1565276"/>
            <a:ext cx="9744075" cy="4672013"/>
          </a:xfrm>
        </p:spPr>
        <p:txBody>
          <a:bodyPr/>
          <a:lstStyle/>
          <a:p>
            <a:pPr>
              <a:lnSpc>
                <a:spcPct val="80000"/>
              </a:lnSpc>
            </a:pPr>
            <a:r>
              <a:rPr lang="zh-TW" altLang="en-US" dirty="0">
                <a:latin typeface="標楷體" panose="03000509000000000000" pitchFamily="65" charset="-120"/>
                <a:ea typeface="標楷體" panose="03000509000000000000" pitchFamily="65" charset="-120"/>
              </a:rPr>
              <a:t>要求機關與企業盡舉證責任，證明已經做 好保護措施，才可以主張不負賠償責任。</a:t>
            </a:r>
          </a:p>
          <a:p>
            <a:pPr>
              <a:lnSpc>
                <a:spcPct val="80000"/>
              </a:lnSpc>
            </a:pPr>
            <a:r>
              <a:rPr lang="zh-TW" altLang="en-US" dirty="0">
                <a:latin typeface="標楷體" panose="03000509000000000000" pitchFamily="65" charset="-120"/>
                <a:ea typeface="標楷體" panose="03000509000000000000" pitchFamily="65" charset="-120"/>
              </a:rPr>
              <a:t>個人資料保護法採取「</a:t>
            </a:r>
            <a:r>
              <a:rPr lang="zh-TW" altLang="en-US" dirty="0">
                <a:solidFill>
                  <a:srgbClr val="FF0000"/>
                </a:solidFill>
                <a:latin typeface="標楷體" panose="03000509000000000000" pitchFamily="65" charset="-120"/>
                <a:ea typeface="標楷體" panose="03000509000000000000" pitchFamily="65" charset="-120"/>
              </a:rPr>
              <a:t>舉證責任倒置原則</a:t>
            </a:r>
            <a:r>
              <a:rPr lang="zh-TW" altLang="en-US" dirty="0">
                <a:latin typeface="標楷體" panose="03000509000000000000" pitchFamily="65" charset="-120"/>
                <a:ea typeface="標楷體" panose="03000509000000000000" pitchFamily="65" charset="-120"/>
              </a:rPr>
              <a:t>」，若機關被指控涉嫌個人資料外洩則必須負舉證責任，提出</a:t>
            </a:r>
            <a:r>
              <a:rPr lang="zh-TW" altLang="en-US" u="sng" dirty="0">
                <a:solidFill>
                  <a:srgbClr val="FF0000"/>
                </a:solidFill>
                <a:latin typeface="標楷體" panose="03000509000000000000" pitchFamily="65" charset="-120"/>
                <a:ea typeface="標楷體" panose="03000509000000000000" pitchFamily="65" charset="-120"/>
              </a:rPr>
              <a:t>具體證據</a:t>
            </a:r>
            <a:r>
              <a:rPr lang="zh-TW" altLang="en-US" dirty="0">
                <a:latin typeface="標楷體" panose="03000509000000000000" pitchFamily="65" charset="-120"/>
                <a:ea typeface="標楷體" panose="03000509000000000000" pitchFamily="65" charset="-120"/>
              </a:rPr>
              <a:t>來證明無故意或無過失責任，否則將面臨行政罰鍰、高額的賠償金與刑事責任。</a:t>
            </a:r>
            <a:endParaRPr lang="en-US" altLang="zh-TW" dirty="0">
              <a:latin typeface="標楷體" panose="03000509000000000000" pitchFamily="65" charset="-120"/>
              <a:ea typeface="標楷體" panose="03000509000000000000" pitchFamily="65" charset="-120"/>
            </a:endParaRPr>
          </a:p>
          <a:p>
            <a:pPr>
              <a:lnSpc>
                <a:spcPct val="80000"/>
              </a:lnSpc>
            </a:pPr>
            <a:endParaRPr lang="en-US" altLang="zh-TW" dirty="0">
              <a:latin typeface="標楷體" panose="03000509000000000000" pitchFamily="65" charset="-120"/>
              <a:ea typeface="標楷體" panose="03000509000000000000" pitchFamily="65" charset="-120"/>
            </a:endParaRPr>
          </a:p>
          <a:p>
            <a:pPr>
              <a:lnSpc>
                <a:spcPct val="80000"/>
              </a:lnSpc>
            </a:pPr>
            <a:r>
              <a:rPr lang="zh-TW" altLang="en-US" sz="1400" dirty="0">
                <a:latin typeface="標楷體" panose="03000509000000000000" pitchFamily="65" charset="-120"/>
                <a:ea typeface="標楷體" panose="03000509000000000000" pitchFamily="65" charset="-120"/>
              </a:rPr>
              <a:t>舉證責任倒置，是指基於法律規定，將通常情形下本應由提出主張的一方當事人（通常是</a:t>
            </a:r>
            <a:r>
              <a:rPr lang="zh-TW" altLang="en-US" sz="1400" dirty="0">
                <a:latin typeface="標楷體" panose="03000509000000000000" pitchFamily="65" charset="-120"/>
                <a:ea typeface="標楷體" panose="03000509000000000000" pitchFamily="65" charset="-120"/>
                <a:hlinkClick r:id="rId2" tooltip="原告"/>
              </a:rPr>
              <a:t>原告</a:t>
            </a:r>
            <a:r>
              <a:rPr lang="zh-TW" altLang="en-US" sz="1400" dirty="0">
                <a:latin typeface="標楷體" panose="03000509000000000000" pitchFamily="65" charset="-120"/>
                <a:ea typeface="標楷體" panose="03000509000000000000" pitchFamily="65" charset="-120"/>
              </a:rPr>
              <a:t>）負擔的</a:t>
            </a:r>
            <a:r>
              <a:rPr lang="zh-TW" altLang="en-US" sz="1400" dirty="0">
                <a:latin typeface="標楷體" panose="03000509000000000000" pitchFamily="65" charset="-120"/>
                <a:ea typeface="標楷體" panose="03000509000000000000" pitchFamily="65" charset="-120"/>
                <a:hlinkClick r:id="rId3" tooltip="舉證責任"/>
              </a:rPr>
              <a:t>舉證責任</a:t>
            </a:r>
            <a:r>
              <a:rPr lang="zh-TW" altLang="en-US" sz="1400" dirty="0">
                <a:latin typeface="標楷體" panose="03000509000000000000" pitchFamily="65" charset="-120"/>
                <a:ea typeface="標楷體" panose="03000509000000000000" pitchFamily="65" charset="-120"/>
              </a:rPr>
              <a:t>，由於某種事由</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通常是法律規定或是法院實務創設類型</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，而由他方當事人（一般是</a:t>
            </a:r>
            <a:r>
              <a:rPr lang="zh-TW" altLang="en-US" sz="1400" dirty="0">
                <a:latin typeface="標楷體" panose="03000509000000000000" pitchFamily="65" charset="-120"/>
                <a:ea typeface="標楷體" panose="03000509000000000000" pitchFamily="65" charset="-120"/>
                <a:hlinkClick r:id="rId4" tooltip="被告"/>
              </a:rPr>
              <a:t>被告</a:t>
            </a:r>
            <a:r>
              <a:rPr lang="zh-TW" altLang="en-US" sz="1400" dirty="0">
                <a:latin typeface="標楷體" panose="03000509000000000000" pitchFamily="65" charset="-120"/>
                <a:ea typeface="標楷體" panose="03000509000000000000" pitchFamily="65" charset="-120"/>
              </a:rPr>
              <a:t>）就某種事實存在或不存在來承擔舉證責任，如果該方當事人不能就此舉證證明，則推定原告的事實主張成立的一種舉證責任分配製度。</a:t>
            </a:r>
            <a:endParaRPr lang="en-US" altLang="zh-TW" sz="1400" dirty="0">
              <a:latin typeface="標楷體" panose="03000509000000000000" pitchFamily="65" charset="-120"/>
              <a:ea typeface="標楷體" panose="03000509000000000000" pitchFamily="65" charset="-120"/>
            </a:endParaRPr>
          </a:p>
          <a:p>
            <a:pPr>
              <a:lnSpc>
                <a:spcPct val="80000"/>
              </a:lnSpc>
            </a:pPr>
            <a:r>
              <a:rPr lang="zh-TW" altLang="en-US" sz="1400" dirty="0">
                <a:latin typeface="標楷體" panose="03000509000000000000" pitchFamily="65" charset="-120"/>
                <a:ea typeface="標楷體" panose="03000509000000000000" pitchFamily="65" charset="-120"/>
              </a:rPr>
              <a:t>舉證責任倒置</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白話翻譯：我說你有錯，你要負責證明你沒錯。如果你不能證明你沒錯，那您就是有錯。</a:t>
            </a:r>
            <a:endParaRPr lang="en-US" altLang="zh-TW" sz="1400" dirty="0">
              <a:latin typeface="標楷體" panose="03000509000000000000" pitchFamily="65" charset="-120"/>
              <a:ea typeface="標楷體" panose="03000509000000000000" pitchFamily="65" charset="-120"/>
            </a:endParaRPr>
          </a:p>
          <a:p>
            <a:pPr>
              <a:lnSpc>
                <a:spcPct val="80000"/>
              </a:lnSpc>
            </a:pPr>
            <a:r>
              <a:rPr lang="zh-TW" altLang="en-US" sz="1400" dirty="0">
                <a:latin typeface="標楷體" panose="03000509000000000000" pitchFamily="65" charset="-120"/>
                <a:ea typeface="標楷體" panose="03000509000000000000" pitchFamily="65" charset="-120"/>
              </a:rPr>
              <a:t>舉證責任倒置</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案例解釋：今天有一家信用卡行銷公司打電話向我推銷信用卡，我合理的認為是台北市政府外洩我的個人資料，因此台北市政府必需舉證無過失或無責任。</a:t>
            </a:r>
            <a:endParaRPr lang="en-US" altLang="zh-TW" sz="1400" dirty="0">
              <a:latin typeface="標楷體" panose="03000509000000000000" pitchFamily="65" charset="-120"/>
              <a:ea typeface="標楷體" panose="03000509000000000000" pitchFamily="65" charset="-120"/>
            </a:endParaRPr>
          </a:p>
          <a:p>
            <a:pPr>
              <a:lnSpc>
                <a:spcPct val="80000"/>
              </a:lnSpc>
            </a:pPr>
            <a:endParaRPr lang="en-US" altLang="zh-TW" sz="1100" dirty="0"/>
          </a:p>
        </p:txBody>
      </p:sp>
      <p:sp>
        <p:nvSpPr>
          <p:cNvPr id="2" name="日期版面配置區 1">
            <a:extLst>
              <a:ext uri="{FF2B5EF4-FFF2-40B4-BE49-F238E27FC236}">
                <a16:creationId xmlns:a16="http://schemas.microsoft.com/office/drawing/2014/main" xmlns="" id="{AACE2B34-0932-AC32-6BC7-BB1A6CCCB65A}"/>
              </a:ext>
            </a:extLst>
          </p:cNvPr>
          <p:cNvSpPr>
            <a:spLocks noGrp="1"/>
          </p:cNvSpPr>
          <p:nvPr>
            <p:ph type="dt" sz="quarter" idx="10"/>
          </p:nvPr>
        </p:nvSpPr>
        <p:spPr/>
        <p:txBody>
          <a:bodyPr/>
          <a:lstStyle/>
          <a:p>
            <a:pPr>
              <a:defRPr/>
            </a:pPr>
            <a:fld id="{E759C665-3572-4ABE-8613-5A88A501DD8B}" type="datetime1">
              <a:rPr lang="zh-TW" altLang="en-US"/>
              <a:pPr>
                <a:defRPr/>
              </a:pPr>
              <a:t>2023/1/16</a:t>
            </a:fld>
            <a:endParaRPr lang="en-US" altLang="zh-TW"/>
          </a:p>
        </p:txBody>
      </p:sp>
      <p:sp>
        <p:nvSpPr>
          <p:cNvPr id="7" name="標題 1">
            <a:extLst>
              <a:ext uri="{FF2B5EF4-FFF2-40B4-BE49-F238E27FC236}">
                <a16:creationId xmlns:a16="http://schemas.microsoft.com/office/drawing/2014/main" xmlns="" id="{E353C280-F31D-61FD-B0D8-8444276FE48C}"/>
              </a:ext>
            </a:extLst>
          </p:cNvPr>
          <p:cNvSpPr txBox="1">
            <a:spLocks/>
          </p:cNvSpPr>
          <p:nvPr/>
        </p:nvSpPr>
        <p:spPr>
          <a:xfrm>
            <a:off x="828000" y="360001"/>
            <a:ext cx="10440000" cy="7916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b="1" dirty="0" smtClean="0">
                <a:solidFill>
                  <a:srgbClr val="FF0000"/>
                </a:solidFill>
                <a:latin typeface="標楷體" panose="03000509000000000000" pitchFamily="65" charset="-120"/>
                <a:ea typeface="標楷體" panose="03000509000000000000" pitchFamily="65" charset="-120"/>
              </a:rPr>
              <a:t>個人資料保護法</a:t>
            </a:r>
            <a:endParaRPr lang="zh-TW" altLang="en-US" b="1"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262154486"/>
      </p:ext>
    </p:extLst>
  </p:cSld>
  <p:clrMapOvr>
    <a:masterClrMapping/>
  </p:clrMapOvr>
  <mc:AlternateContent xmlns:mc="http://schemas.openxmlformats.org/markup-compatibility/2006">
    <mc:Choice xmlns:p14="http://schemas.microsoft.com/office/powerpoint/2010/main" Requires="p14">
      <p:transition p14:dur="10" advTm="120000"/>
    </mc:Choice>
    <mc:Fallback>
      <p:transition advTm="120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xmlns="" id="{7C1CDEBD-3DCD-30AD-8C5D-60576CF77FE2}"/>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標楷體" pitchFamily="65" charset="-120"/>
              </a:defRPr>
            </a:lvl1pPr>
            <a:lvl2pPr marL="742950" indent="-285750" eaLnBrk="0" hangingPunct="0">
              <a:defRPr>
                <a:solidFill>
                  <a:schemeClr val="tx1"/>
                </a:solidFill>
                <a:latin typeface="Arial" panose="020B0604020202020204" pitchFamily="34" charset="0"/>
                <a:ea typeface="標楷體" pitchFamily="65" charset="-120"/>
              </a:defRPr>
            </a:lvl2pPr>
            <a:lvl3pPr marL="1143000" indent="-228600" eaLnBrk="0" hangingPunct="0">
              <a:defRPr>
                <a:solidFill>
                  <a:schemeClr val="tx1"/>
                </a:solidFill>
                <a:latin typeface="Arial" panose="020B0604020202020204" pitchFamily="34" charset="0"/>
                <a:ea typeface="標楷體" pitchFamily="65" charset="-120"/>
              </a:defRPr>
            </a:lvl3pPr>
            <a:lvl4pPr marL="1600200" indent="-228600" eaLnBrk="0" hangingPunct="0">
              <a:defRPr>
                <a:solidFill>
                  <a:schemeClr val="tx1"/>
                </a:solidFill>
                <a:latin typeface="Arial" panose="020B0604020202020204" pitchFamily="34" charset="0"/>
                <a:ea typeface="標楷體" pitchFamily="65" charset="-120"/>
              </a:defRPr>
            </a:lvl4pPr>
            <a:lvl5pPr marL="2057400" indent="-228600" eaLnBrk="0" hangingPunct="0">
              <a:defRPr>
                <a:solidFill>
                  <a:schemeClr val="tx1"/>
                </a:solidFill>
                <a:latin typeface="Arial" panose="020B0604020202020204"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9pPr>
          </a:lstStyle>
          <a:p>
            <a:pPr eaLnBrk="1" hangingPunct="1"/>
            <a:fld id="{C9CF27CB-4E9C-4A65-B98F-AFA03FC9B8C5}" type="slidenum">
              <a:rPr lang="zh-TW" altLang="en-US">
                <a:solidFill>
                  <a:schemeClr val="bg1"/>
                </a:solidFill>
                <a:latin typeface="Book Antiqua" panose="02040602050305030304" pitchFamily="18" charset="0"/>
              </a:rPr>
              <a:pPr eaLnBrk="1" hangingPunct="1"/>
              <a:t>16</a:t>
            </a:fld>
            <a:endParaRPr lang="en-US" altLang="zh-TW">
              <a:solidFill>
                <a:schemeClr val="bg1"/>
              </a:solidFill>
              <a:latin typeface="Book Antiqua" panose="02040602050305030304" pitchFamily="18" charset="0"/>
            </a:endParaRPr>
          </a:p>
        </p:txBody>
      </p:sp>
      <p:sp>
        <p:nvSpPr>
          <p:cNvPr id="12292" name="Rectangle 3">
            <a:extLst>
              <a:ext uri="{FF2B5EF4-FFF2-40B4-BE49-F238E27FC236}">
                <a16:creationId xmlns:a16="http://schemas.microsoft.com/office/drawing/2014/main" xmlns="" id="{F9D7B8FB-5431-9A81-0B94-7C6113AD1453}"/>
              </a:ext>
            </a:extLst>
          </p:cNvPr>
          <p:cNvSpPr>
            <a:spLocks noGrp="1" noChangeArrowheads="1"/>
          </p:cNvSpPr>
          <p:nvPr>
            <p:ph type="body" idx="1"/>
          </p:nvPr>
        </p:nvSpPr>
        <p:spPr>
          <a:xfrm>
            <a:off x="1440282" y="1349376"/>
            <a:ext cx="9215436" cy="4384675"/>
          </a:xfrm>
        </p:spPr>
        <p:txBody>
          <a:bodyPr/>
          <a:lstStyle/>
          <a:p>
            <a:pPr eaLnBrk="1" hangingPunct="1"/>
            <a:r>
              <a:rPr lang="zh-TW" altLang="en-US" sz="3200" dirty="0">
                <a:latin typeface="標楷體" panose="03000509000000000000" pitchFamily="65" charset="-120"/>
                <a:ea typeface="標楷體" panose="03000509000000000000" pitchFamily="65" charset="-120"/>
              </a:rPr>
              <a:t>刑事責任</a:t>
            </a:r>
          </a:p>
          <a:p>
            <a:pPr lvl="1" eaLnBrk="1" hangingPunct="1"/>
            <a:r>
              <a:rPr lang="zh-TW" altLang="en-US" sz="2800" dirty="0">
                <a:solidFill>
                  <a:srgbClr val="990033"/>
                </a:solidFill>
                <a:latin typeface="標楷體" panose="03000509000000000000" pitchFamily="65" charset="-120"/>
                <a:ea typeface="標楷體" panose="03000509000000000000" pitchFamily="65" charset="-120"/>
              </a:rPr>
              <a:t>違反相關規定者，處二年以下有期徒刑、拘役或科或併科新臺幣二十萬元以下罰金。</a:t>
            </a:r>
          </a:p>
          <a:p>
            <a:pPr lvl="1" eaLnBrk="1" hangingPunct="1"/>
            <a:r>
              <a:rPr lang="zh-TW" altLang="en-US" sz="2800" dirty="0">
                <a:solidFill>
                  <a:srgbClr val="990033"/>
                </a:solidFill>
                <a:latin typeface="標楷體" panose="03000509000000000000" pitchFamily="65" charset="-120"/>
                <a:ea typeface="標楷體" panose="03000509000000000000" pitchFamily="65" charset="-120"/>
              </a:rPr>
              <a:t>意圖營利</a:t>
            </a:r>
            <a:r>
              <a:rPr lang="zh-TW" altLang="en-US" sz="2800" dirty="0">
                <a:latin typeface="標楷體" panose="03000509000000000000" pitchFamily="65" charset="-120"/>
                <a:ea typeface="標楷體" panose="03000509000000000000" pitchFamily="65" charset="-120"/>
              </a:rPr>
              <a:t>犯前項之罪者，處五年以下有期徒刑，得併科新臺幣一百萬元以下罰金。</a:t>
            </a:r>
          </a:p>
          <a:p>
            <a:pPr lvl="1" eaLnBrk="1" hangingPunct="1"/>
            <a:r>
              <a:rPr lang="zh-TW" altLang="en-US" sz="2800" dirty="0">
                <a:solidFill>
                  <a:srgbClr val="990033"/>
                </a:solidFill>
                <a:latin typeface="標楷體" panose="03000509000000000000" pitchFamily="65" charset="-120"/>
                <a:ea typeface="標楷體" panose="03000509000000000000" pitchFamily="65" charset="-120"/>
              </a:rPr>
              <a:t>公務員假借職務上之權力、機會或方法，犯本章之罪者，加重其刑至二分之一。</a:t>
            </a:r>
          </a:p>
          <a:p>
            <a:pPr lvl="1" eaLnBrk="1" hangingPunct="1"/>
            <a:r>
              <a:rPr lang="zh-TW" altLang="en-US" sz="2800" dirty="0">
                <a:latin typeface="標楷體" panose="03000509000000000000" pitchFamily="65" charset="-120"/>
                <a:ea typeface="標楷體" panose="03000509000000000000" pitchFamily="65" charset="-120"/>
              </a:rPr>
              <a:t>本章之罪，須</a:t>
            </a:r>
            <a:r>
              <a:rPr lang="zh-TW" altLang="en-US" sz="2800" dirty="0">
                <a:solidFill>
                  <a:srgbClr val="990033"/>
                </a:solidFill>
                <a:latin typeface="標楷體" panose="03000509000000000000" pitchFamily="65" charset="-120"/>
                <a:ea typeface="標楷體" panose="03000509000000000000" pitchFamily="65" charset="-120"/>
              </a:rPr>
              <a:t>告訴乃論</a:t>
            </a:r>
            <a:r>
              <a:rPr lang="zh-TW" altLang="en-US" sz="2800" dirty="0">
                <a:latin typeface="標楷體" panose="03000509000000000000" pitchFamily="65" charset="-120"/>
                <a:ea typeface="標楷體" panose="03000509000000000000" pitchFamily="65" charset="-120"/>
              </a:rPr>
              <a:t>。但犯第四十一條第二項之罪者，或對公務機關犯第四十二條之罪者，不在此限。（</a:t>
            </a:r>
            <a:r>
              <a:rPr lang="zh-TW" altLang="en-US" sz="2800" dirty="0">
                <a:solidFill>
                  <a:srgbClr val="990033"/>
                </a:solidFill>
                <a:latin typeface="標楷體" panose="03000509000000000000" pitchFamily="65" charset="-120"/>
                <a:ea typeface="標楷體" panose="03000509000000000000" pitchFamily="65" charset="-120"/>
              </a:rPr>
              <a:t>不法圖利</a:t>
            </a:r>
            <a:r>
              <a:rPr lang="zh-TW" altLang="en-US" sz="2800" dirty="0">
                <a:latin typeface="標楷體" panose="03000509000000000000" pitchFamily="65" charset="-120"/>
                <a:ea typeface="標楷體" panose="03000509000000000000" pitchFamily="65" charset="-120"/>
              </a:rPr>
              <a:t>）</a:t>
            </a:r>
            <a:endParaRPr lang="en-US" altLang="zh-TW" sz="2800" dirty="0">
              <a:latin typeface="標楷體" panose="03000509000000000000" pitchFamily="65" charset="-120"/>
              <a:ea typeface="標楷體" panose="03000509000000000000" pitchFamily="65" charset="-120"/>
            </a:endParaRPr>
          </a:p>
        </p:txBody>
      </p:sp>
      <p:sp>
        <p:nvSpPr>
          <p:cNvPr id="2" name="日期版面配置區 1">
            <a:extLst>
              <a:ext uri="{FF2B5EF4-FFF2-40B4-BE49-F238E27FC236}">
                <a16:creationId xmlns:a16="http://schemas.microsoft.com/office/drawing/2014/main" xmlns="" id="{EF069FA5-AE19-1167-2FAD-BAE199C25BCD}"/>
              </a:ext>
            </a:extLst>
          </p:cNvPr>
          <p:cNvSpPr>
            <a:spLocks noGrp="1"/>
          </p:cNvSpPr>
          <p:nvPr>
            <p:ph type="dt" sz="quarter" idx="10"/>
          </p:nvPr>
        </p:nvSpPr>
        <p:spPr/>
        <p:txBody>
          <a:bodyPr/>
          <a:lstStyle/>
          <a:p>
            <a:pPr>
              <a:defRPr/>
            </a:pPr>
            <a:fld id="{75074647-9E47-48EB-BF55-7998B49CFD04}" type="datetime1">
              <a:rPr lang="zh-TW" altLang="en-US"/>
              <a:pPr>
                <a:defRPr/>
              </a:pPr>
              <a:t>2023/1/16</a:t>
            </a:fld>
            <a:endParaRPr lang="en-US" altLang="zh-TW"/>
          </a:p>
        </p:txBody>
      </p:sp>
      <p:sp>
        <p:nvSpPr>
          <p:cNvPr id="7" name="標題 1">
            <a:extLst>
              <a:ext uri="{FF2B5EF4-FFF2-40B4-BE49-F238E27FC236}">
                <a16:creationId xmlns:a16="http://schemas.microsoft.com/office/drawing/2014/main" xmlns="" id="{E353C280-F31D-61FD-B0D8-8444276FE48C}"/>
              </a:ext>
            </a:extLst>
          </p:cNvPr>
          <p:cNvSpPr txBox="1">
            <a:spLocks/>
          </p:cNvSpPr>
          <p:nvPr/>
        </p:nvSpPr>
        <p:spPr>
          <a:xfrm>
            <a:off x="828000" y="360001"/>
            <a:ext cx="10440000" cy="7916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b="1" dirty="0" smtClean="0">
                <a:solidFill>
                  <a:srgbClr val="FF0000"/>
                </a:solidFill>
                <a:latin typeface="標楷體" panose="03000509000000000000" pitchFamily="65" charset="-120"/>
                <a:ea typeface="標楷體" panose="03000509000000000000" pitchFamily="65" charset="-120"/>
              </a:rPr>
              <a:t>個人資料保護法</a:t>
            </a:r>
            <a:endParaRPr lang="zh-TW" altLang="en-US" b="1"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217712384"/>
      </p:ext>
    </p:extLst>
  </p:cSld>
  <p:clrMapOvr>
    <a:masterClrMapping/>
  </p:clrMapOvr>
  <mc:AlternateContent xmlns:mc="http://schemas.openxmlformats.org/markup-compatibility/2006">
    <mc:Choice xmlns:p14="http://schemas.microsoft.com/office/powerpoint/2010/main" Requires="p14">
      <p:transition p14:dur="10" advTm="120000"/>
    </mc:Choice>
    <mc:Fallback>
      <p:transition advTm="120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投影片編號版面配置區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fld id="{21117FFB-F4F0-438F-9374-D07232303C89}" type="slidenum">
              <a:rPr lang="zh-TW" altLang="en-US" sz="1400" u="none">
                <a:solidFill>
                  <a:schemeClr val="bg2"/>
                </a:solidFill>
              </a:rPr>
              <a:pPr eaLnBrk="1" hangingPunct="1"/>
              <a:t>17</a:t>
            </a:fld>
            <a:endParaRPr lang="en-US" altLang="zh-TW" sz="1400" u="none">
              <a:solidFill>
                <a:schemeClr val="bg2"/>
              </a:solidFill>
            </a:endParaRPr>
          </a:p>
        </p:txBody>
      </p:sp>
      <p:sp>
        <p:nvSpPr>
          <p:cNvPr id="43011" name="Rectangle 3"/>
          <p:cNvSpPr>
            <a:spLocks noGrp="1" noChangeArrowheads="1"/>
          </p:cNvSpPr>
          <p:nvPr>
            <p:ph type="body" idx="1"/>
          </p:nvPr>
        </p:nvSpPr>
        <p:spPr>
          <a:xfrm>
            <a:off x="1847851" y="1268413"/>
            <a:ext cx="8424863" cy="685800"/>
          </a:xfrm>
        </p:spPr>
        <p:txBody>
          <a:bodyPr/>
          <a:lstStyle/>
          <a:p>
            <a:pPr eaLnBrk="1" hangingPunct="1">
              <a:buFont typeface="Wingdings" panose="05000000000000000000" pitchFamily="2" charset="2"/>
              <a:buNone/>
            </a:pPr>
            <a:r>
              <a:rPr lang="zh-TW" altLang="en-US" b="1" dirty="0" smtClean="0">
                <a:solidFill>
                  <a:srgbClr val="FF0000"/>
                </a:solidFill>
                <a:latin typeface="標楷體" panose="03000509000000000000" pitchFamily="65" charset="-120"/>
                <a:ea typeface="標楷體" panose="03000509000000000000" pitchFamily="65" charset="-120"/>
              </a:rPr>
              <a:t>當事人權利</a:t>
            </a:r>
            <a:endParaRPr lang="en-US" altLang="zh-TW" sz="3700" b="1" dirty="0">
              <a:solidFill>
                <a:srgbClr val="FF0000"/>
              </a:solidFill>
              <a:ea typeface="標楷體" panose="03000509000000000000" pitchFamily="65" charset="-120"/>
            </a:endParaRPr>
          </a:p>
        </p:txBody>
      </p:sp>
      <p:sp>
        <p:nvSpPr>
          <p:cNvPr id="43012" name="Text Box 5"/>
          <p:cNvSpPr txBox="1">
            <a:spLocks noChangeArrowheads="1"/>
          </p:cNvSpPr>
          <p:nvPr/>
        </p:nvSpPr>
        <p:spPr bwMode="auto">
          <a:xfrm>
            <a:off x="5240377" y="4221164"/>
            <a:ext cx="553998"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endParaRPr kumimoji="1" lang="zh-TW" altLang="en-US" u="none">
              <a:ea typeface="新細明體" panose="02020500000000000000" pitchFamily="18" charset="-120"/>
            </a:endParaRPr>
          </a:p>
        </p:txBody>
      </p:sp>
      <p:sp>
        <p:nvSpPr>
          <p:cNvPr id="43013" name="Text Box 6"/>
          <p:cNvSpPr txBox="1">
            <a:spLocks noChangeArrowheads="1"/>
          </p:cNvSpPr>
          <p:nvPr/>
        </p:nvSpPr>
        <p:spPr bwMode="auto">
          <a:xfrm>
            <a:off x="2849961" y="2743200"/>
            <a:ext cx="615553" cy="3200400"/>
          </a:xfrm>
          <a:prstGeom prst="rect">
            <a:avLst/>
          </a:prstGeom>
          <a:solidFill>
            <a:srgbClr val="FFFF00"/>
          </a:solidFill>
          <a:ln w="34925">
            <a:solidFill>
              <a:srgbClr val="FFFF00"/>
            </a:solidFill>
            <a:miter lim="800000"/>
            <a:headEnd/>
            <a:tailEnd/>
          </a:ln>
        </p:spPr>
        <p:txBody>
          <a:bodyPr vert="eaVert">
            <a:spAutoFit/>
          </a:bodyPr>
          <a:lstStyle>
            <a:lvl1pPr marL="495300" indent="-495300"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spcBef>
                <a:spcPct val="50000"/>
              </a:spcBef>
            </a:pPr>
            <a:r>
              <a:rPr kumimoji="1" lang="zh-TW" altLang="en-US" sz="2800" u="none" dirty="0">
                <a:solidFill>
                  <a:srgbClr val="FF0000"/>
                </a:solidFill>
                <a:latin typeface="Verdana" panose="020B0604030504040204" pitchFamily="34" charset="0"/>
                <a:ea typeface="新細明體" panose="02020500000000000000" pitchFamily="18" charset="-120"/>
              </a:rPr>
              <a:t>得查詢或請求閱覽 </a:t>
            </a:r>
          </a:p>
        </p:txBody>
      </p:sp>
      <p:sp>
        <p:nvSpPr>
          <p:cNvPr id="43014" name="Text Box 7"/>
          <p:cNvSpPr txBox="1">
            <a:spLocks noChangeArrowheads="1"/>
          </p:cNvSpPr>
          <p:nvPr/>
        </p:nvSpPr>
        <p:spPr bwMode="auto">
          <a:xfrm>
            <a:off x="7005677" y="4800600"/>
            <a:ext cx="55399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spcBef>
                <a:spcPct val="50000"/>
              </a:spcBef>
            </a:pPr>
            <a:endParaRPr kumimoji="1" lang="zh-TW" altLang="en-US" u="none">
              <a:ea typeface="新細明體" panose="02020500000000000000" pitchFamily="18" charset="-120"/>
            </a:endParaRPr>
          </a:p>
        </p:txBody>
      </p:sp>
      <p:sp>
        <p:nvSpPr>
          <p:cNvPr id="43015" name="Text Box 8"/>
          <p:cNvSpPr txBox="1">
            <a:spLocks noChangeArrowheads="1"/>
          </p:cNvSpPr>
          <p:nvPr/>
        </p:nvSpPr>
        <p:spPr bwMode="auto">
          <a:xfrm>
            <a:off x="3840561" y="2743200"/>
            <a:ext cx="615553" cy="2819400"/>
          </a:xfrm>
          <a:prstGeom prst="rect">
            <a:avLst/>
          </a:prstGeom>
          <a:solidFill>
            <a:srgbClr val="FFFF00"/>
          </a:solidFill>
          <a:ln w="34925">
            <a:solidFill>
              <a:srgbClr val="FFFF00"/>
            </a:solidFill>
            <a:miter lim="800000"/>
            <a:headEnd/>
            <a:tailEnd/>
          </a:ln>
        </p:spPr>
        <p:txBody>
          <a:bodyPr vert="eaVert">
            <a:spAutoFit/>
          </a:bodyPr>
          <a:lstStyle>
            <a:lvl1pPr marL="495300" indent="-495300"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spcBef>
                <a:spcPct val="50000"/>
              </a:spcBef>
            </a:pPr>
            <a:r>
              <a:rPr kumimoji="1" lang="zh-TW" altLang="en-US" sz="2800" u="none" dirty="0">
                <a:solidFill>
                  <a:srgbClr val="FF0000"/>
                </a:solidFill>
                <a:latin typeface="Verdana" panose="020B0604030504040204" pitchFamily="34" charset="0"/>
                <a:ea typeface="新細明體" panose="02020500000000000000" pitchFamily="18" charset="-120"/>
              </a:rPr>
              <a:t>請求製給複製本</a:t>
            </a:r>
          </a:p>
        </p:txBody>
      </p:sp>
      <p:sp>
        <p:nvSpPr>
          <p:cNvPr id="43016" name="AutoShape 10"/>
          <p:cNvSpPr>
            <a:spLocks noChangeArrowheads="1"/>
          </p:cNvSpPr>
          <p:nvPr/>
        </p:nvSpPr>
        <p:spPr bwMode="auto">
          <a:xfrm>
            <a:off x="2667000" y="6096000"/>
            <a:ext cx="2209800" cy="762000"/>
          </a:xfrm>
          <a:prstGeom prst="bevel">
            <a:avLst>
              <a:gd name="adj" fmla="val 12500"/>
            </a:avLst>
          </a:prstGeom>
          <a:solidFill>
            <a:schemeClr val="accent1"/>
          </a:solidFill>
          <a:ln w="9525">
            <a:solidFill>
              <a:schemeClr val="tx1"/>
            </a:solidFill>
            <a:miter lim="800000"/>
            <a:headEnd/>
            <a:tailEnd/>
          </a:ln>
        </p:spPr>
        <p:txBody>
          <a:bodyPr wrap="none" anchor="ct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r>
              <a:rPr kumimoji="1" lang="en-US" altLang="zh-TW" sz="2800" u="none">
                <a:solidFill>
                  <a:schemeClr val="bg2"/>
                </a:solidFill>
                <a:latin typeface="Verdana" panose="020B0604030504040204" pitchFamily="34" charset="0"/>
                <a:ea typeface="新細明體" panose="02020500000000000000" pitchFamily="18" charset="-120"/>
              </a:rPr>
              <a:t>10,14</a:t>
            </a:r>
          </a:p>
        </p:txBody>
      </p:sp>
      <p:sp>
        <p:nvSpPr>
          <p:cNvPr id="43017" name="Text Box 11"/>
          <p:cNvSpPr txBox="1">
            <a:spLocks noChangeArrowheads="1"/>
          </p:cNvSpPr>
          <p:nvPr/>
        </p:nvSpPr>
        <p:spPr bwMode="auto">
          <a:xfrm>
            <a:off x="5550298" y="2708275"/>
            <a:ext cx="615553" cy="3200400"/>
          </a:xfrm>
          <a:prstGeom prst="rect">
            <a:avLst/>
          </a:prstGeom>
          <a:solidFill>
            <a:srgbClr val="FFFF00"/>
          </a:solidFill>
          <a:ln w="34925">
            <a:solidFill>
              <a:srgbClr val="FFFF00"/>
            </a:solidFill>
            <a:miter lim="800000"/>
            <a:headEnd/>
            <a:tailEnd/>
          </a:ln>
        </p:spPr>
        <p:txBody>
          <a:bodyPr vert="eaVert">
            <a:spAutoFit/>
          </a:bodyPr>
          <a:lstStyle>
            <a:lvl1pPr marL="495300" indent="-495300"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spcBef>
                <a:spcPct val="50000"/>
              </a:spcBef>
            </a:pPr>
            <a:r>
              <a:rPr kumimoji="1" lang="zh-TW" altLang="en-US" sz="2800" u="none" dirty="0">
                <a:solidFill>
                  <a:srgbClr val="FF0000"/>
                </a:solidFill>
                <a:latin typeface="Verdana" panose="020B0604030504040204" pitchFamily="34" charset="0"/>
                <a:ea typeface="新細明體" panose="02020500000000000000" pitchFamily="18" charset="-120"/>
              </a:rPr>
              <a:t>請求補充或更正 </a:t>
            </a:r>
          </a:p>
        </p:txBody>
      </p:sp>
      <p:sp>
        <p:nvSpPr>
          <p:cNvPr id="43018" name="Text Box 12"/>
          <p:cNvSpPr txBox="1">
            <a:spLocks noChangeArrowheads="1"/>
          </p:cNvSpPr>
          <p:nvPr/>
        </p:nvSpPr>
        <p:spPr bwMode="auto">
          <a:xfrm>
            <a:off x="6728639" y="2624137"/>
            <a:ext cx="553998" cy="3468689"/>
          </a:xfrm>
          <a:prstGeom prst="rect">
            <a:avLst/>
          </a:prstGeom>
          <a:solidFill>
            <a:srgbClr val="FFFF00"/>
          </a:solidFill>
          <a:ln w="34925">
            <a:solidFill>
              <a:srgbClr val="FFFF00"/>
            </a:solidFill>
            <a:miter lim="800000"/>
            <a:headEnd/>
            <a:tailEnd/>
          </a:ln>
        </p:spPr>
        <p:txBody>
          <a:bodyPr vert="eaVert" wrap="square">
            <a:spAutoFit/>
          </a:bodyPr>
          <a:lstStyle>
            <a:lvl1pPr marL="495300" indent="-495300"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spcBef>
                <a:spcPct val="50000"/>
              </a:spcBef>
            </a:pPr>
            <a:r>
              <a:rPr kumimoji="1" lang="zh-TW" altLang="en-US" u="none" dirty="0">
                <a:solidFill>
                  <a:srgbClr val="FF0000"/>
                </a:solidFill>
                <a:latin typeface="Verdana" panose="020B0604030504040204" pitchFamily="34" charset="0"/>
                <a:ea typeface="新細明體" panose="02020500000000000000" pitchFamily="18" charset="-120"/>
              </a:rPr>
              <a:t>請求停止</a:t>
            </a:r>
            <a:r>
              <a:rPr kumimoji="1" lang="zh-TW" altLang="en-US" u="none" dirty="0" smtClean="0">
                <a:solidFill>
                  <a:srgbClr val="FF0000"/>
                </a:solidFill>
                <a:latin typeface="Verdana" panose="020B0604030504040204" pitchFamily="34" charset="0"/>
                <a:ea typeface="新細明體" panose="02020500000000000000" pitchFamily="18" charset="-120"/>
              </a:rPr>
              <a:t>蒐集處理</a:t>
            </a:r>
            <a:r>
              <a:rPr kumimoji="1" lang="zh-TW" altLang="en-US" u="none" dirty="0">
                <a:solidFill>
                  <a:srgbClr val="FF0000"/>
                </a:solidFill>
                <a:latin typeface="Verdana" panose="020B0604030504040204" pitchFamily="34" charset="0"/>
                <a:ea typeface="新細明體" panose="02020500000000000000" pitchFamily="18" charset="-120"/>
              </a:rPr>
              <a:t>及利用</a:t>
            </a:r>
          </a:p>
        </p:txBody>
      </p:sp>
      <p:sp>
        <p:nvSpPr>
          <p:cNvPr id="43019" name="Text Box 13"/>
          <p:cNvSpPr txBox="1">
            <a:spLocks noChangeArrowheads="1"/>
          </p:cNvSpPr>
          <p:nvPr/>
        </p:nvSpPr>
        <p:spPr bwMode="auto">
          <a:xfrm>
            <a:off x="7710886" y="2708275"/>
            <a:ext cx="615553" cy="2209800"/>
          </a:xfrm>
          <a:prstGeom prst="rect">
            <a:avLst/>
          </a:prstGeom>
          <a:solidFill>
            <a:srgbClr val="FFFF00"/>
          </a:solidFill>
          <a:ln w="34925">
            <a:solidFill>
              <a:srgbClr val="FFFF00"/>
            </a:solidFill>
            <a:miter lim="800000"/>
            <a:headEnd/>
            <a:tailEnd/>
          </a:ln>
        </p:spPr>
        <p:txBody>
          <a:bodyPr vert="eaVert">
            <a:spAutoFit/>
          </a:bodyPr>
          <a:lstStyle>
            <a:lvl1pPr marL="495300" indent="-495300"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spcBef>
                <a:spcPct val="50000"/>
              </a:spcBef>
            </a:pPr>
            <a:r>
              <a:rPr kumimoji="1" lang="zh-TW" altLang="en-US" sz="2800" u="none" dirty="0">
                <a:solidFill>
                  <a:srgbClr val="FF0000"/>
                </a:solidFill>
                <a:latin typeface="Verdana" panose="020B0604030504040204" pitchFamily="34" charset="0"/>
                <a:ea typeface="新細明體" panose="02020500000000000000" pitchFamily="18" charset="-120"/>
              </a:rPr>
              <a:t>請求刪除</a:t>
            </a:r>
          </a:p>
        </p:txBody>
      </p:sp>
      <p:sp>
        <p:nvSpPr>
          <p:cNvPr id="43020" name="AutoShape 14"/>
          <p:cNvSpPr>
            <a:spLocks noChangeArrowheads="1"/>
          </p:cNvSpPr>
          <p:nvPr/>
        </p:nvSpPr>
        <p:spPr bwMode="auto">
          <a:xfrm>
            <a:off x="5519738" y="6096000"/>
            <a:ext cx="2971800" cy="762000"/>
          </a:xfrm>
          <a:prstGeom prst="bevel">
            <a:avLst>
              <a:gd name="adj" fmla="val 12500"/>
            </a:avLst>
          </a:prstGeom>
          <a:solidFill>
            <a:schemeClr val="accent1"/>
          </a:solidFill>
          <a:ln w="9525">
            <a:solidFill>
              <a:schemeClr val="tx1"/>
            </a:solidFill>
            <a:miter lim="800000"/>
            <a:headEnd/>
            <a:tailEnd/>
          </a:ln>
        </p:spPr>
        <p:txBody>
          <a:bodyPr wrap="none" anchor="ct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r>
              <a:rPr kumimoji="1" lang="en-US" altLang="zh-TW" sz="2800" u="none">
                <a:solidFill>
                  <a:schemeClr val="bg2"/>
                </a:solidFill>
                <a:latin typeface="Verdana" panose="020B0604030504040204" pitchFamily="34" charset="0"/>
                <a:ea typeface="新細明體" panose="02020500000000000000" pitchFamily="18" charset="-120"/>
              </a:rPr>
              <a:t>11</a:t>
            </a:r>
          </a:p>
        </p:txBody>
      </p:sp>
      <p:sp>
        <p:nvSpPr>
          <p:cNvPr id="43021" name="Oval 15"/>
          <p:cNvSpPr>
            <a:spLocks noChangeArrowheads="1"/>
          </p:cNvSpPr>
          <p:nvPr/>
        </p:nvSpPr>
        <p:spPr bwMode="auto">
          <a:xfrm>
            <a:off x="8328025" y="1052513"/>
            <a:ext cx="1143000" cy="1219200"/>
          </a:xfrm>
          <a:prstGeom prst="ellipse">
            <a:avLst/>
          </a:prstGeom>
          <a:solidFill>
            <a:srgbClr val="FF0000"/>
          </a:solidFill>
          <a:ln w="9525">
            <a:solidFill>
              <a:schemeClr val="tx1"/>
            </a:solidFill>
            <a:round/>
            <a:headEnd/>
            <a:tailEnd/>
          </a:ln>
        </p:spPr>
        <p:txBody>
          <a:bodyPr wrap="none" anchor="ct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endParaRPr kumimoji="1" lang="zh-TW" altLang="en-US" u="none">
              <a:ea typeface="新細明體" panose="02020500000000000000" pitchFamily="18" charset="-120"/>
            </a:endParaRPr>
          </a:p>
          <a:p>
            <a:pPr eaLnBrk="1" hangingPunct="1"/>
            <a:r>
              <a:rPr kumimoji="1" lang="zh-TW" altLang="en-US" u="none">
                <a:ea typeface="新細明體" panose="02020500000000000000" pitchFamily="18" charset="-120"/>
              </a:rPr>
              <a:t>當事人</a:t>
            </a:r>
          </a:p>
          <a:p>
            <a:pPr eaLnBrk="1" hangingPunct="1"/>
            <a:endParaRPr kumimoji="1" lang="zh-TW" altLang="en-US" sz="3200" b="1" u="none">
              <a:ea typeface="新細明體" panose="02020500000000000000" pitchFamily="18" charset="-120"/>
            </a:endParaRPr>
          </a:p>
        </p:txBody>
      </p:sp>
      <p:sp>
        <p:nvSpPr>
          <p:cNvPr id="43022" name="Rectangle 16"/>
          <p:cNvSpPr>
            <a:spLocks noChangeArrowheads="1"/>
          </p:cNvSpPr>
          <p:nvPr/>
        </p:nvSpPr>
        <p:spPr bwMode="auto">
          <a:xfrm>
            <a:off x="2855914" y="2060575"/>
            <a:ext cx="5400675"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r>
              <a:rPr kumimoji="1" lang="zh-TW" altLang="en-US" u="none">
                <a:solidFill>
                  <a:srgbClr val="000000"/>
                </a:solidFill>
                <a:ea typeface="新細明體" panose="02020500000000000000" pitchFamily="18" charset="-120"/>
              </a:rPr>
              <a:t>請求權</a:t>
            </a:r>
            <a:r>
              <a:rPr kumimoji="1" lang="en-US" altLang="zh-TW" u="none">
                <a:solidFill>
                  <a:srgbClr val="000000"/>
                </a:solidFill>
                <a:ea typeface="新細明體" panose="02020500000000000000" pitchFamily="18" charset="-120"/>
              </a:rPr>
              <a:t>§3</a:t>
            </a:r>
          </a:p>
        </p:txBody>
      </p:sp>
      <p:sp>
        <p:nvSpPr>
          <p:cNvPr id="43024" name="Text Box 19"/>
          <p:cNvSpPr txBox="1">
            <a:spLocks noChangeArrowheads="1"/>
          </p:cNvSpPr>
          <p:nvPr/>
        </p:nvSpPr>
        <p:spPr bwMode="auto">
          <a:xfrm>
            <a:off x="9366648" y="2852738"/>
            <a:ext cx="615553" cy="2209800"/>
          </a:xfrm>
          <a:prstGeom prst="rect">
            <a:avLst/>
          </a:prstGeom>
          <a:solidFill>
            <a:srgbClr val="FFFF00"/>
          </a:solidFill>
          <a:ln w="34925">
            <a:solidFill>
              <a:srgbClr val="FFFF00"/>
            </a:solidFill>
            <a:miter lim="800000"/>
            <a:headEnd/>
            <a:tailEnd/>
          </a:ln>
        </p:spPr>
        <p:txBody>
          <a:bodyPr vert="eaVert">
            <a:spAutoFit/>
          </a:bodyPr>
          <a:lstStyle>
            <a:lvl1pPr marL="495300" indent="-495300"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spcBef>
                <a:spcPct val="50000"/>
              </a:spcBef>
            </a:pPr>
            <a:r>
              <a:rPr kumimoji="1" lang="en-US" altLang="zh-TW" u="none" dirty="0">
                <a:solidFill>
                  <a:srgbClr val="FF0000"/>
                </a:solidFill>
                <a:ea typeface="新細明體" panose="02020500000000000000" pitchFamily="18" charset="-120"/>
              </a:rPr>
              <a:t>※</a:t>
            </a:r>
            <a:r>
              <a:rPr kumimoji="1" lang="zh-TW" altLang="en-US" sz="2800" u="none" dirty="0">
                <a:solidFill>
                  <a:srgbClr val="FF0000"/>
                </a:solidFill>
                <a:latin typeface="Verdana" panose="020B0604030504040204" pitchFamily="34" charset="0"/>
                <a:ea typeface="新細明體" panose="02020500000000000000" pitchFamily="18" charset="-120"/>
              </a:rPr>
              <a:t>外洩通知</a:t>
            </a:r>
          </a:p>
        </p:txBody>
      </p:sp>
      <p:sp>
        <p:nvSpPr>
          <p:cNvPr id="43025" name="AutoShape 20"/>
          <p:cNvSpPr>
            <a:spLocks noChangeArrowheads="1"/>
          </p:cNvSpPr>
          <p:nvPr/>
        </p:nvSpPr>
        <p:spPr bwMode="auto">
          <a:xfrm>
            <a:off x="9336089" y="5300663"/>
            <a:ext cx="739775" cy="762000"/>
          </a:xfrm>
          <a:prstGeom prst="bevel">
            <a:avLst>
              <a:gd name="adj" fmla="val 12500"/>
            </a:avLst>
          </a:prstGeom>
          <a:solidFill>
            <a:schemeClr val="accent1"/>
          </a:solidFill>
          <a:ln w="9525">
            <a:solidFill>
              <a:schemeClr val="tx1"/>
            </a:solidFill>
            <a:miter lim="800000"/>
            <a:headEnd/>
            <a:tailEnd/>
          </a:ln>
        </p:spPr>
        <p:txBody>
          <a:bodyPr wrap="none" anchor="ct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r>
              <a:rPr kumimoji="1" lang="en-US" altLang="zh-TW" sz="2800" u="none">
                <a:solidFill>
                  <a:schemeClr val="bg2"/>
                </a:solidFill>
                <a:latin typeface="Verdana" panose="020B0604030504040204" pitchFamily="34" charset="0"/>
                <a:ea typeface="新細明體" panose="02020500000000000000" pitchFamily="18" charset="-120"/>
              </a:rPr>
              <a:t>12</a:t>
            </a:r>
          </a:p>
        </p:txBody>
      </p:sp>
      <p:sp>
        <p:nvSpPr>
          <p:cNvPr id="18" name="標題 1">
            <a:extLst>
              <a:ext uri="{FF2B5EF4-FFF2-40B4-BE49-F238E27FC236}">
                <a16:creationId xmlns:a16="http://schemas.microsoft.com/office/drawing/2014/main" xmlns="" id="{E353C280-F31D-61FD-B0D8-8444276FE48C}"/>
              </a:ext>
            </a:extLst>
          </p:cNvPr>
          <p:cNvSpPr txBox="1">
            <a:spLocks/>
          </p:cNvSpPr>
          <p:nvPr/>
        </p:nvSpPr>
        <p:spPr>
          <a:xfrm>
            <a:off x="828000" y="360001"/>
            <a:ext cx="10440000" cy="7916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b="1" dirty="0" smtClean="0">
                <a:solidFill>
                  <a:srgbClr val="FF0000"/>
                </a:solidFill>
                <a:latin typeface="標楷體" panose="03000509000000000000" pitchFamily="65" charset="-120"/>
                <a:ea typeface="標楷體" panose="03000509000000000000" pitchFamily="65" charset="-120"/>
              </a:rPr>
              <a:t>個人資料保護法</a:t>
            </a:r>
            <a:endParaRPr lang="zh-TW" altLang="en-US" b="1"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894905910"/>
      </p:ext>
    </p:extLst>
  </p:cSld>
  <p:clrMapOvr>
    <a:masterClrMapping/>
  </p:clrMapOvr>
  <mc:AlternateContent xmlns:mc="http://schemas.openxmlformats.org/markup-compatibility/2006">
    <mc:Choice xmlns:p14="http://schemas.microsoft.com/office/powerpoint/2010/main" Requires="p14">
      <p:transition p14:dur="10" advTm="120000"/>
    </mc:Choice>
    <mc:Fallback>
      <p:transition advTm="120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a:extLst>
              <a:ext uri="{FF2B5EF4-FFF2-40B4-BE49-F238E27FC236}">
                <a16:creationId xmlns:a16="http://schemas.microsoft.com/office/drawing/2014/main" xmlns="" id="{DF75F0A8-CB97-5150-311B-C0431F6D4003}"/>
              </a:ext>
            </a:extLst>
          </p:cNvPr>
          <p:cNvSpPr>
            <a:spLocks noGrp="1"/>
          </p:cNvSpPr>
          <p:nvPr>
            <p:ph type="title"/>
          </p:nvPr>
        </p:nvSpPr>
        <p:spPr/>
        <p:txBody>
          <a:bodyPr>
            <a:normAutofit fontScale="90000"/>
          </a:bodyPr>
          <a:lstStyle/>
          <a:p>
            <a:r>
              <a:rPr lang="zh-TW" altLang="en-US" b="1" dirty="0">
                <a:solidFill>
                  <a:srgbClr val="FF0000"/>
                </a:solidFill>
                <a:latin typeface="標楷體" panose="03000509000000000000" pitchFamily="65" charset="-120"/>
                <a:ea typeface="標楷體" panose="03000509000000000000" pitchFamily="65" charset="-120"/>
              </a:rPr>
              <a:t>個資法</a:t>
            </a:r>
            <a:r>
              <a:rPr lang="zh-TW" altLang="en-US" b="1" dirty="0" smtClean="0">
                <a:solidFill>
                  <a:srgbClr val="FF0000"/>
                </a:solidFill>
                <a:latin typeface="標楷體" panose="03000509000000000000" pitchFamily="65" charset="-120"/>
                <a:ea typeface="標楷體" panose="03000509000000000000" pitchFamily="65" charset="-120"/>
              </a:rPr>
              <a:t>規範行為</a:t>
            </a:r>
            <a:r>
              <a:rPr lang="zh-TW" altLang="en-US" b="1" dirty="0">
                <a:solidFill>
                  <a:srgbClr val="FF0000"/>
                </a:solidFill>
                <a:latin typeface="標楷體" panose="03000509000000000000" pitchFamily="65" charset="-120"/>
                <a:ea typeface="標楷體" panose="03000509000000000000" pitchFamily="65" charset="-120"/>
              </a:rPr>
              <a:t>整理</a:t>
            </a:r>
          </a:p>
        </p:txBody>
      </p:sp>
      <p:sp>
        <p:nvSpPr>
          <p:cNvPr id="5" name="投影片編號版面配置區 4">
            <a:extLst>
              <a:ext uri="{FF2B5EF4-FFF2-40B4-BE49-F238E27FC236}">
                <a16:creationId xmlns:a16="http://schemas.microsoft.com/office/drawing/2014/main" xmlns="" id="{A0621DA7-67FB-7631-2A8F-D624F99EB3B9}"/>
              </a:ext>
            </a:extLst>
          </p:cNvPr>
          <p:cNvSpPr>
            <a:spLocks noGrp="1"/>
          </p:cNvSpPr>
          <p:nvPr>
            <p:ph type="sldNum" sz="quarter" idx="11"/>
          </p:nvPr>
        </p:nvSpPr>
        <p:spPr>
          <a:xfrm>
            <a:off x="9591675" y="6111875"/>
            <a:ext cx="457200" cy="228600"/>
          </a:xfrm>
        </p:spPr>
        <p:txBody>
          <a:bodyPr/>
          <a:lstStyle>
            <a:lvl1pPr eaLnBrk="0" hangingPunct="0">
              <a:defRPr>
                <a:solidFill>
                  <a:schemeClr val="tx1"/>
                </a:solidFill>
                <a:latin typeface="Arial" panose="020B0604020202020204" pitchFamily="34" charset="0"/>
                <a:ea typeface="標楷體" pitchFamily="65" charset="-120"/>
              </a:defRPr>
            </a:lvl1pPr>
            <a:lvl2pPr marL="742950" indent="-285750" eaLnBrk="0" hangingPunct="0">
              <a:defRPr>
                <a:solidFill>
                  <a:schemeClr val="tx1"/>
                </a:solidFill>
                <a:latin typeface="Arial" panose="020B0604020202020204" pitchFamily="34" charset="0"/>
                <a:ea typeface="標楷體" pitchFamily="65" charset="-120"/>
              </a:defRPr>
            </a:lvl2pPr>
            <a:lvl3pPr marL="1143000" indent="-228600" eaLnBrk="0" hangingPunct="0">
              <a:defRPr>
                <a:solidFill>
                  <a:schemeClr val="tx1"/>
                </a:solidFill>
                <a:latin typeface="Arial" panose="020B0604020202020204" pitchFamily="34" charset="0"/>
                <a:ea typeface="標楷體" pitchFamily="65" charset="-120"/>
              </a:defRPr>
            </a:lvl3pPr>
            <a:lvl4pPr marL="1600200" indent="-228600" eaLnBrk="0" hangingPunct="0">
              <a:defRPr>
                <a:solidFill>
                  <a:schemeClr val="tx1"/>
                </a:solidFill>
                <a:latin typeface="Arial" panose="020B0604020202020204" pitchFamily="34" charset="0"/>
                <a:ea typeface="標楷體" pitchFamily="65" charset="-120"/>
              </a:defRPr>
            </a:lvl4pPr>
            <a:lvl5pPr marL="2057400" indent="-228600" eaLnBrk="0" hangingPunct="0">
              <a:defRPr>
                <a:solidFill>
                  <a:schemeClr val="tx1"/>
                </a:solidFill>
                <a:latin typeface="Arial" panose="020B0604020202020204"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9pPr>
          </a:lstStyle>
          <a:p>
            <a:pPr eaLnBrk="1" hangingPunct="1"/>
            <a:fld id="{3766F072-4228-43EA-B082-FC163F2E540B}" type="slidenum">
              <a:rPr lang="zh-TW" altLang="en-US">
                <a:solidFill>
                  <a:schemeClr val="bg1"/>
                </a:solidFill>
                <a:latin typeface="Book Antiqua" panose="02040602050305030304" pitchFamily="18" charset="0"/>
              </a:rPr>
              <a:pPr eaLnBrk="1" hangingPunct="1"/>
              <a:t>18</a:t>
            </a:fld>
            <a:endParaRPr lang="en-US" altLang="zh-TW">
              <a:solidFill>
                <a:schemeClr val="bg1"/>
              </a:solidFill>
              <a:latin typeface="Book Antiqua" panose="02040602050305030304" pitchFamily="18" charset="0"/>
            </a:endParaRPr>
          </a:p>
        </p:txBody>
      </p:sp>
      <p:sp>
        <p:nvSpPr>
          <p:cNvPr id="12" name="圓角矩形 11">
            <a:extLst>
              <a:ext uri="{FF2B5EF4-FFF2-40B4-BE49-F238E27FC236}">
                <a16:creationId xmlns:a16="http://schemas.microsoft.com/office/drawing/2014/main" xmlns="" id="{1D7074AA-BE70-232D-9FC2-F19E2E59CE54}"/>
              </a:ext>
            </a:extLst>
          </p:cNvPr>
          <p:cNvSpPr/>
          <p:nvPr/>
        </p:nvSpPr>
        <p:spPr bwMode="auto">
          <a:xfrm>
            <a:off x="2025650" y="3259138"/>
            <a:ext cx="6985000" cy="863600"/>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defRPr/>
            </a:pPr>
            <a:r>
              <a:rPr lang="zh-TW" altLang="en-US" sz="2000" b="1" dirty="0">
                <a:latin typeface="+mn-ea"/>
              </a:rPr>
              <a:t>當事人行使權利</a:t>
            </a:r>
          </a:p>
        </p:txBody>
      </p:sp>
      <p:sp>
        <p:nvSpPr>
          <p:cNvPr id="13" name="圓角矩形 12">
            <a:extLst>
              <a:ext uri="{FF2B5EF4-FFF2-40B4-BE49-F238E27FC236}">
                <a16:creationId xmlns:a16="http://schemas.microsoft.com/office/drawing/2014/main" xmlns="" id="{1DF03529-A604-8747-65E3-8272E4CA3923}"/>
              </a:ext>
            </a:extLst>
          </p:cNvPr>
          <p:cNvSpPr/>
          <p:nvPr/>
        </p:nvSpPr>
        <p:spPr bwMode="auto">
          <a:xfrm>
            <a:off x="2098676" y="3690938"/>
            <a:ext cx="1058863" cy="360362"/>
          </a:xfrm>
          <a:prstGeom prst="roundRect">
            <a:avLst/>
          </a:prstGeom>
          <a:solidFill>
            <a:srgbClr val="CCFF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lvl1pPr eaLnBrk="0" hangingPunct="0">
              <a:defRPr>
                <a:solidFill>
                  <a:schemeClr val="tx1"/>
                </a:solidFill>
                <a:latin typeface="Arial" panose="020B0604020202020204" pitchFamily="34" charset="0"/>
                <a:ea typeface="標楷體" pitchFamily="65" charset="-120"/>
              </a:defRPr>
            </a:lvl1pPr>
            <a:lvl2pPr marL="742950" indent="-285750" eaLnBrk="0" hangingPunct="0">
              <a:defRPr>
                <a:solidFill>
                  <a:schemeClr val="tx1"/>
                </a:solidFill>
                <a:latin typeface="Arial" panose="020B0604020202020204" pitchFamily="34" charset="0"/>
                <a:ea typeface="標楷體" pitchFamily="65" charset="-120"/>
              </a:defRPr>
            </a:lvl2pPr>
            <a:lvl3pPr marL="1143000" indent="-228600" eaLnBrk="0" hangingPunct="0">
              <a:defRPr>
                <a:solidFill>
                  <a:schemeClr val="tx1"/>
                </a:solidFill>
                <a:latin typeface="Arial" panose="020B0604020202020204" pitchFamily="34" charset="0"/>
                <a:ea typeface="標楷體" pitchFamily="65" charset="-120"/>
              </a:defRPr>
            </a:lvl3pPr>
            <a:lvl4pPr marL="1600200" indent="-228600" eaLnBrk="0" hangingPunct="0">
              <a:defRPr>
                <a:solidFill>
                  <a:schemeClr val="tx1"/>
                </a:solidFill>
                <a:latin typeface="Arial" panose="020B0604020202020204" pitchFamily="34" charset="0"/>
                <a:ea typeface="標楷體" pitchFamily="65" charset="-120"/>
              </a:defRPr>
            </a:lvl4pPr>
            <a:lvl5pPr marL="2057400" indent="-228600" eaLnBrk="0" hangingPunct="0">
              <a:defRPr>
                <a:solidFill>
                  <a:schemeClr val="tx1"/>
                </a:solidFill>
                <a:latin typeface="Arial" panose="020B0604020202020204"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9pPr>
          </a:lstStyle>
          <a:p>
            <a:pPr algn="ctr" eaLnBrk="1" hangingPunct="1"/>
            <a:r>
              <a:rPr lang="zh-TW" altLang="en-US" sz="1600" b="1">
                <a:latin typeface="標楷體" pitchFamily="65" charset="-120"/>
              </a:rPr>
              <a:t>查詢閱覽</a:t>
            </a:r>
          </a:p>
          <a:p>
            <a:pPr algn="ctr" eaLnBrk="1" hangingPunct="1"/>
            <a:endParaRPr lang="zh-TW" altLang="en-US" sz="1600" b="1">
              <a:latin typeface="標楷體" pitchFamily="65" charset="-120"/>
            </a:endParaRPr>
          </a:p>
        </p:txBody>
      </p:sp>
      <p:sp>
        <p:nvSpPr>
          <p:cNvPr id="15" name="圓角矩形 14">
            <a:extLst>
              <a:ext uri="{FF2B5EF4-FFF2-40B4-BE49-F238E27FC236}">
                <a16:creationId xmlns:a16="http://schemas.microsoft.com/office/drawing/2014/main" xmlns="" id="{92D0A4A5-4833-205F-2BA4-1837ACC54037}"/>
              </a:ext>
            </a:extLst>
          </p:cNvPr>
          <p:cNvSpPr/>
          <p:nvPr/>
        </p:nvSpPr>
        <p:spPr bwMode="auto">
          <a:xfrm>
            <a:off x="4660900" y="3690938"/>
            <a:ext cx="1143000" cy="360362"/>
          </a:xfrm>
          <a:prstGeom prst="roundRect">
            <a:avLst/>
          </a:prstGeom>
          <a:solidFill>
            <a:srgbClr val="CCFF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a:defRPr/>
            </a:pPr>
            <a:r>
              <a:rPr lang="zh-TW" altLang="en-US" sz="1600" b="1" dirty="0">
                <a:latin typeface="+mn-ea"/>
              </a:rPr>
              <a:t>補充更正</a:t>
            </a:r>
          </a:p>
          <a:p>
            <a:pPr algn="ctr">
              <a:defRPr/>
            </a:pPr>
            <a:endParaRPr lang="zh-TW" altLang="en-US" sz="1600" b="1" dirty="0">
              <a:latin typeface="+mn-ea"/>
            </a:endParaRPr>
          </a:p>
        </p:txBody>
      </p:sp>
      <p:sp>
        <p:nvSpPr>
          <p:cNvPr id="17" name="圓角矩形 16">
            <a:extLst>
              <a:ext uri="{FF2B5EF4-FFF2-40B4-BE49-F238E27FC236}">
                <a16:creationId xmlns:a16="http://schemas.microsoft.com/office/drawing/2014/main" xmlns="" id="{643EAC2A-CEC9-011D-0CDA-C0FE9E2BA7A8}"/>
              </a:ext>
            </a:extLst>
          </p:cNvPr>
          <p:cNvSpPr/>
          <p:nvPr/>
        </p:nvSpPr>
        <p:spPr bwMode="auto">
          <a:xfrm>
            <a:off x="3251201" y="3698876"/>
            <a:ext cx="1279525" cy="360363"/>
          </a:xfrm>
          <a:prstGeom prst="roundRect">
            <a:avLst/>
          </a:prstGeom>
          <a:solidFill>
            <a:srgbClr val="CCFF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a:defRPr/>
            </a:pPr>
            <a:r>
              <a:rPr lang="zh-TW" altLang="en-US" sz="1600" b="1" dirty="0">
                <a:latin typeface="+mn-ea"/>
              </a:rPr>
              <a:t>製給複製本</a:t>
            </a:r>
          </a:p>
        </p:txBody>
      </p:sp>
      <p:sp>
        <p:nvSpPr>
          <p:cNvPr id="18" name="圓角矩形 17">
            <a:extLst>
              <a:ext uri="{FF2B5EF4-FFF2-40B4-BE49-F238E27FC236}">
                <a16:creationId xmlns:a16="http://schemas.microsoft.com/office/drawing/2014/main" xmlns="" id="{683C080E-172F-287E-72E6-17AFB09BFB0E}"/>
              </a:ext>
            </a:extLst>
          </p:cNvPr>
          <p:cNvSpPr/>
          <p:nvPr/>
        </p:nvSpPr>
        <p:spPr bwMode="auto">
          <a:xfrm>
            <a:off x="7951788" y="3668713"/>
            <a:ext cx="635000" cy="360362"/>
          </a:xfrm>
          <a:prstGeom prst="roundRect">
            <a:avLst/>
          </a:prstGeom>
          <a:solidFill>
            <a:srgbClr val="CCFF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a:defRPr/>
            </a:pPr>
            <a:r>
              <a:rPr lang="zh-TW" altLang="en-US" sz="1600" b="1" dirty="0">
                <a:latin typeface="+mn-ea"/>
              </a:rPr>
              <a:t>刪除</a:t>
            </a:r>
          </a:p>
        </p:txBody>
      </p:sp>
      <p:sp>
        <p:nvSpPr>
          <p:cNvPr id="19" name="圓角矩形 13">
            <a:extLst>
              <a:ext uri="{FF2B5EF4-FFF2-40B4-BE49-F238E27FC236}">
                <a16:creationId xmlns:a16="http://schemas.microsoft.com/office/drawing/2014/main" xmlns="" id="{62DF26B9-0DBE-D82E-5BA3-79A5B5A18D12}"/>
              </a:ext>
            </a:extLst>
          </p:cNvPr>
          <p:cNvSpPr>
            <a:spLocks noChangeArrowheads="1"/>
          </p:cNvSpPr>
          <p:nvPr/>
        </p:nvSpPr>
        <p:spPr bwMode="auto">
          <a:xfrm>
            <a:off x="1657350" y="2644775"/>
            <a:ext cx="1174750" cy="431800"/>
          </a:xfrm>
          <a:prstGeom prst="roundRect">
            <a:avLst>
              <a:gd name="adj" fmla="val 16667"/>
            </a:avLst>
          </a:prstGeom>
          <a:solidFill>
            <a:schemeClr val="accent1"/>
          </a:solidFill>
          <a:ln w="9525" algn="ctr">
            <a:solidFill>
              <a:schemeClr val="tx1"/>
            </a:solidFill>
            <a:round/>
            <a:headEnd/>
            <a:tailEnd/>
          </a:ln>
        </p:spPr>
        <p:txBody>
          <a:bodyPr/>
          <a:lstStyle/>
          <a:p>
            <a:pPr>
              <a:defRPr/>
            </a:pPr>
            <a:r>
              <a:rPr lang="zh-TW" altLang="en-US" dirty="0">
                <a:latin typeface="標楷體" panose="03000509000000000000" pitchFamily="65" charset="-120"/>
                <a:ea typeface="標楷體" panose="03000509000000000000" pitchFamily="65" charset="-120"/>
              </a:rPr>
              <a:t>告知同意</a:t>
            </a:r>
          </a:p>
          <a:p>
            <a:pPr>
              <a:defRPr/>
            </a:pPr>
            <a:endParaRPr lang="zh-TW" altLang="en-US" dirty="0">
              <a:latin typeface="+mn-ea"/>
            </a:endParaRPr>
          </a:p>
        </p:txBody>
      </p:sp>
      <p:sp>
        <p:nvSpPr>
          <p:cNvPr id="22" name="圓角矩形 21">
            <a:extLst>
              <a:ext uri="{FF2B5EF4-FFF2-40B4-BE49-F238E27FC236}">
                <a16:creationId xmlns:a16="http://schemas.microsoft.com/office/drawing/2014/main" xmlns="" id="{9554FAC5-6E95-A861-F848-42C4D75E7F03}"/>
              </a:ext>
            </a:extLst>
          </p:cNvPr>
          <p:cNvSpPr/>
          <p:nvPr/>
        </p:nvSpPr>
        <p:spPr bwMode="auto">
          <a:xfrm>
            <a:off x="5903914" y="3668713"/>
            <a:ext cx="1882775" cy="360362"/>
          </a:xfrm>
          <a:prstGeom prst="roundRect">
            <a:avLst/>
          </a:prstGeom>
          <a:solidFill>
            <a:srgbClr val="CCFF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a:defRPr/>
            </a:pPr>
            <a:r>
              <a:rPr lang="zh-TW" altLang="en-US" sz="1600" b="1" dirty="0">
                <a:latin typeface="+mn-ea"/>
              </a:rPr>
              <a:t>停止蒐集處理利用</a:t>
            </a:r>
          </a:p>
        </p:txBody>
      </p:sp>
      <p:sp>
        <p:nvSpPr>
          <p:cNvPr id="23" name="左大括弧 26">
            <a:extLst>
              <a:ext uri="{FF2B5EF4-FFF2-40B4-BE49-F238E27FC236}">
                <a16:creationId xmlns:a16="http://schemas.microsoft.com/office/drawing/2014/main" xmlns="" id="{889C9088-759B-B56B-E595-9A85EC77A4CE}"/>
              </a:ext>
            </a:extLst>
          </p:cNvPr>
          <p:cNvSpPr>
            <a:spLocks/>
          </p:cNvSpPr>
          <p:nvPr/>
        </p:nvSpPr>
        <p:spPr bwMode="auto">
          <a:xfrm rot="-5400000">
            <a:off x="3365501" y="2916239"/>
            <a:ext cx="227013" cy="2751137"/>
          </a:xfrm>
          <a:prstGeom prst="leftBrace">
            <a:avLst>
              <a:gd name="adj1" fmla="val 8304"/>
              <a:gd name="adj2" fmla="val 50000"/>
            </a:avLst>
          </a:prstGeom>
          <a:noFill/>
          <a:ln w="9525" algn="ctr">
            <a:solidFill>
              <a:schemeClr val="tx1"/>
            </a:solidFill>
            <a:round/>
            <a:headEnd/>
            <a:tailEnd/>
          </a:ln>
        </p:spPr>
        <p:txBody>
          <a:bodyPr/>
          <a:lstStyle/>
          <a:p>
            <a:pPr>
              <a:defRPr/>
            </a:pPr>
            <a:endParaRPr lang="zh-TW" altLang="en-US">
              <a:latin typeface="+mn-ea"/>
            </a:endParaRPr>
          </a:p>
        </p:txBody>
      </p:sp>
      <p:sp>
        <p:nvSpPr>
          <p:cNvPr id="24" name="左大括弧 32">
            <a:extLst>
              <a:ext uri="{FF2B5EF4-FFF2-40B4-BE49-F238E27FC236}">
                <a16:creationId xmlns:a16="http://schemas.microsoft.com/office/drawing/2014/main" xmlns="" id="{8A4FA840-DF1F-5997-A9FA-010882D7C050}"/>
              </a:ext>
            </a:extLst>
          </p:cNvPr>
          <p:cNvSpPr>
            <a:spLocks/>
          </p:cNvSpPr>
          <p:nvPr/>
        </p:nvSpPr>
        <p:spPr bwMode="auto">
          <a:xfrm rot="-5400000">
            <a:off x="6850857" y="2329657"/>
            <a:ext cx="220663" cy="3930650"/>
          </a:xfrm>
          <a:prstGeom prst="leftBrace">
            <a:avLst>
              <a:gd name="adj1" fmla="val 8395"/>
              <a:gd name="adj2" fmla="val 50000"/>
            </a:avLst>
          </a:prstGeom>
          <a:noFill/>
          <a:ln w="9525" algn="ctr">
            <a:solidFill>
              <a:schemeClr val="tx1"/>
            </a:solidFill>
            <a:round/>
            <a:headEnd/>
            <a:tailEnd/>
          </a:ln>
        </p:spPr>
        <p:txBody>
          <a:bodyPr/>
          <a:lstStyle/>
          <a:p>
            <a:pPr>
              <a:defRPr/>
            </a:pPr>
            <a:endParaRPr lang="zh-TW" altLang="en-US">
              <a:latin typeface="+mn-ea"/>
            </a:endParaRPr>
          </a:p>
        </p:txBody>
      </p:sp>
      <p:sp>
        <p:nvSpPr>
          <p:cNvPr id="25" name="文字方塊 30">
            <a:extLst>
              <a:ext uri="{FF2B5EF4-FFF2-40B4-BE49-F238E27FC236}">
                <a16:creationId xmlns:a16="http://schemas.microsoft.com/office/drawing/2014/main" xmlns="" id="{192D79EE-9000-6707-1539-463603490115}"/>
              </a:ext>
            </a:extLst>
          </p:cNvPr>
          <p:cNvSpPr txBox="1">
            <a:spLocks noChangeArrowheads="1"/>
          </p:cNvSpPr>
          <p:nvPr/>
        </p:nvSpPr>
        <p:spPr bwMode="auto">
          <a:xfrm>
            <a:off x="3313113" y="4338639"/>
            <a:ext cx="1082348" cy="307777"/>
          </a:xfrm>
          <a:prstGeom prst="rect">
            <a:avLst/>
          </a:prstGeom>
          <a:noFill/>
          <a:ln>
            <a:noFill/>
          </a:ln>
        </p:spPr>
        <p:txBody>
          <a:bodyPr wrap="none">
            <a:spAutoFit/>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Book Antiqua" panose="02040602050305030304" pitchFamily="18" charset="0"/>
                <a:ea typeface="標楷體" pitchFamily="65" charset="-120"/>
              </a:defRPr>
            </a:lvl1pPr>
            <a:lvl2pPr marL="742950" indent="-285750" eaLnBrk="0" hangingPunct="0">
              <a:spcBef>
                <a:spcPct val="20000"/>
              </a:spcBef>
              <a:buClr>
                <a:schemeClr val="accent1"/>
              </a:buClr>
              <a:buFont typeface="Wingdings" panose="05000000000000000000" pitchFamily="2" charset="2"/>
              <a:buChar char="§"/>
              <a:defRPr sz="2400" b="1">
                <a:solidFill>
                  <a:schemeClr val="tx1"/>
                </a:solidFill>
                <a:latin typeface="Book Antiqua" panose="02040602050305030304" pitchFamily="18" charset="0"/>
                <a:ea typeface="標楷體" pitchFamily="65" charset="-120"/>
              </a:defRPr>
            </a:lvl2pPr>
            <a:lvl3pPr marL="1143000" indent="-228600" eaLnBrk="0" hangingPunct="0">
              <a:spcBef>
                <a:spcPct val="20000"/>
              </a:spcBef>
              <a:buClr>
                <a:schemeClr val="tx1"/>
              </a:buClr>
              <a:buChar char="•"/>
              <a:defRPr sz="2400">
                <a:solidFill>
                  <a:schemeClr val="tx1"/>
                </a:solidFill>
                <a:latin typeface="Book Antiqua" panose="02040602050305030304" pitchFamily="18" charset="0"/>
                <a:ea typeface="標楷體" pitchFamily="65" charset="-120"/>
              </a:defRPr>
            </a:lvl3pPr>
            <a:lvl4pPr marL="1600200" indent="-228600" eaLnBrk="0" hangingPunct="0">
              <a:spcBef>
                <a:spcPct val="20000"/>
              </a:spcBef>
              <a:buChar char="–"/>
              <a:defRPr sz="2000">
                <a:solidFill>
                  <a:schemeClr val="tx1"/>
                </a:solidFill>
                <a:latin typeface="Book Antiqua" panose="02040602050305030304" pitchFamily="18" charset="0"/>
                <a:ea typeface="標楷體" pitchFamily="65" charset="-120"/>
              </a:defRPr>
            </a:lvl4pPr>
            <a:lvl5pPr marL="2057400" indent="-228600" eaLnBrk="0" hangingPunct="0">
              <a:spcBef>
                <a:spcPct val="20000"/>
              </a:spcBef>
              <a:buChar char="»"/>
              <a:defRPr sz="2000">
                <a:solidFill>
                  <a:schemeClr val="tx1"/>
                </a:solidFill>
                <a:latin typeface="Book Antiqua" panose="02040602050305030304" pitchFamily="18" charset="0"/>
                <a:ea typeface="標楷體" pitchFamily="65" charset="-120"/>
              </a:defRPr>
            </a:lvl5pPr>
            <a:lvl6pPr marL="25146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6pPr>
            <a:lvl7pPr marL="29718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7pPr>
            <a:lvl8pPr marL="34290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8pPr>
            <a:lvl9pPr marL="38862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9pPr>
          </a:lstStyle>
          <a:p>
            <a:pPr eaLnBrk="1" hangingPunct="1">
              <a:spcBef>
                <a:spcPct val="0"/>
              </a:spcBef>
              <a:buClrTx/>
              <a:buFontTx/>
              <a:buNone/>
            </a:pPr>
            <a:r>
              <a:rPr lang="en-US" altLang="zh-TW" sz="1400">
                <a:latin typeface="標楷體" pitchFamily="65" charset="-120"/>
              </a:rPr>
              <a:t>15+15 </a:t>
            </a:r>
            <a:r>
              <a:rPr lang="zh-TW" altLang="en-US" sz="1400">
                <a:latin typeface="標楷體" pitchFamily="65" charset="-120"/>
              </a:rPr>
              <a:t>日內</a:t>
            </a:r>
          </a:p>
        </p:txBody>
      </p:sp>
      <p:sp>
        <p:nvSpPr>
          <p:cNvPr id="26" name="文字方塊 34">
            <a:extLst>
              <a:ext uri="{FF2B5EF4-FFF2-40B4-BE49-F238E27FC236}">
                <a16:creationId xmlns:a16="http://schemas.microsoft.com/office/drawing/2014/main" xmlns="" id="{0CEDE22E-8790-4B0E-6B1E-D1B51C0E7649}"/>
              </a:ext>
            </a:extLst>
          </p:cNvPr>
          <p:cNvSpPr txBox="1">
            <a:spLocks noChangeArrowheads="1"/>
          </p:cNvSpPr>
          <p:nvPr/>
        </p:nvSpPr>
        <p:spPr bwMode="auto">
          <a:xfrm>
            <a:off x="6062664" y="4413251"/>
            <a:ext cx="1082675" cy="307975"/>
          </a:xfrm>
          <a:prstGeom prst="rect">
            <a:avLst/>
          </a:prstGeom>
          <a:noFill/>
          <a:ln>
            <a:noFill/>
          </a:ln>
        </p:spPr>
        <p:txBody>
          <a:bodyPr wrap="none">
            <a:spAutoFit/>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Book Antiqua" panose="02040602050305030304" pitchFamily="18" charset="0"/>
                <a:ea typeface="標楷體" pitchFamily="65" charset="-120"/>
              </a:defRPr>
            </a:lvl1pPr>
            <a:lvl2pPr marL="742950" indent="-285750" eaLnBrk="0" hangingPunct="0">
              <a:spcBef>
                <a:spcPct val="20000"/>
              </a:spcBef>
              <a:buClr>
                <a:schemeClr val="accent1"/>
              </a:buClr>
              <a:buFont typeface="Wingdings" panose="05000000000000000000" pitchFamily="2" charset="2"/>
              <a:buChar char="§"/>
              <a:defRPr sz="2400" b="1">
                <a:solidFill>
                  <a:schemeClr val="tx1"/>
                </a:solidFill>
                <a:latin typeface="Book Antiqua" panose="02040602050305030304" pitchFamily="18" charset="0"/>
                <a:ea typeface="標楷體" pitchFamily="65" charset="-120"/>
              </a:defRPr>
            </a:lvl2pPr>
            <a:lvl3pPr marL="1143000" indent="-228600" eaLnBrk="0" hangingPunct="0">
              <a:spcBef>
                <a:spcPct val="20000"/>
              </a:spcBef>
              <a:buClr>
                <a:schemeClr val="tx1"/>
              </a:buClr>
              <a:buChar char="•"/>
              <a:defRPr sz="2400">
                <a:solidFill>
                  <a:schemeClr val="tx1"/>
                </a:solidFill>
                <a:latin typeface="Book Antiqua" panose="02040602050305030304" pitchFamily="18" charset="0"/>
                <a:ea typeface="標楷體" pitchFamily="65" charset="-120"/>
              </a:defRPr>
            </a:lvl3pPr>
            <a:lvl4pPr marL="1600200" indent="-228600" eaLnBrk="0" hangingPunct="0">
              <a:spcBef>
                <a:spcPct val="20000"/>
              </a:spcBef>
              <a:buChar char="–"/>
              <a:defRPr sz="2000">
                <a:solidFill>
                  <a:schemeClr val="tx1"/>
                </a:solidFill>
                <a:latin typeface="Book Antiqua" panose="02040602050305030304" pitchFamily="18" charset="0"/>
                <a:ea typeface="標楷體" pitchFamily="65" charset="-120"/>
              </a:defRPr>
            </a:lvl4pPr>
            <a:lvl5pPr marL="2057400" indent="-228600" eaLnBrk="0" hangingPunct="0">
              <a:spcBef>
                <a:spcPct val="20000"/>
              </a:spcBef>
              <a:buChar char="»"/>
              <a:defRPr sz="2000">
                <a:solidFill>
                  <a:schemeClr val="tx1"/>
                </a:solidFill>
                <a:latin typeface="Book Antiqua" panose="02040602050305030304" pitchFamily="18" charset="0"/>
                <a:ea typeface="標楷體" pitchFamily="65" charset="-120"/>
              </a:defRPr>
            </a:lvl5pPr>
            <a:lvl6pPr marL="25146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6pPr>
            <a:lvl7pPr marL="29718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7pPr>
            <a:lvl8pPr marL="34290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8pPr>
            <a:lvl9pPr marL="38862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9pPr>
          </a:lstStyle>
          <a:p>
            <a:pPr algn="r" eaLnBrk="1" hangingPunct="1">
              <a:spcBef>
                <a:spcPct val="0"/>
              </a:spcBef>
              <a:buClrTx/>
              <a:buFontTx/>
              <a:buNone/>
            </a:pPr>
            <a:r>
              <a:rPr lang="en-US" altLang="zh-TW" sz="1400">
                <a:latin typeface="標楷體" pitchFamily="65" charset="-120"/>
              </a:rPr>
              <a:t>30+30 </a:t>
            </a:r>
            <a:r>
              <a:rPr lang="zh-TW" altLang="en-US" sz="1400">
                <a:latin typeface="標楷體" pitchFamily="65" charset="-120"/>
              </a:rPr>
              <a:t>日內</a:t>
            </a:r>
          </a:p>
        </p:txBody>
      </p:sp>
      <p:sp>
        <p:nvSpPr>
          <p:cNvPr id="27" name="圓角矩形 35">
            <a:extLst>
              <a:ext uri="{FF2B5EF4-FFF2-40B4-BE49-F238E27FC236}">
                <a16:creationId xmlns:a16="http://schemas.microsoft.com/office/drawing/2014/main" xmlns="" id="{CB126E82-B32A-FE4E-25A3-4A27FFAD8D3D}"/>
              </a:ext>
            </a:extLst>
          </p:cNvPr>
          <p:cNvSpPr>
            <a:spLocks noChangeArrowheads="1"/>
          </p:cNvSpPr>
          <p:nvPr/>
        </p:nvSpPr>
        <p:spPr bwMode="auto">
          <a:xfrm>
            <a:off x="2009776" y="4738689"/>
            <a:ext cx="5013325" cy="492125"/>
          </a:xfrm>
          <a:prstGeom prst="roundRect">
            <a:avLst>
              <a:gd name="adj" fmla="val 16667"/>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lvl1pPr eaLnBrk="0" hangingPunct="0">
              <a:defRPr>
                <a:solidFill>
                  <a:schemeClr val="tx1"/>
                </a:solidFill>
                <a:latin typeface="Arial" panose="020B0604020202020204" pitchFamily="34" charset="0"/>
                <a:ea typeface="標楷體" pitchFamily="65" charset="-120"/>
              </a:defRPr>
            </a:lvl1pPr>
            <a:lvl2pPr marL="742950" indent="-285750" eaLnBrk="0" hangingPunct="0">
              <a:defRPr>
                <a:solidFill>
                  <a:schemeClr val="tx1"/>
                </a:solidFill>
                <a:latin typeface="Arial" panose="020B0604020202020204" pitchFamily="34" charset="0"/>
                <a:ea typeface="標楷體" pitchFamily="65" charset="-120"/>
              </a:defRPr>
            </a:lvl2pPr>
            <a:lvl3pPr marL="1143000" indent="-228600" eaLnBrk="0" hangingPunct="0">
              <a:defRPr>
                <a:solidFill>
                  <a:schemeClr val="tx1"/>
                </a:solidFill>
                <a:latin typeface="Arial" panose="020B0604020202020204" pitchFamily="34" charset="0"/>
                <a:ea typeface="標楷體" pitchFamily="65" charset="-120"/>
              </a:defRPr>
            </a:lvl3pPr>
            <a:lvl4pPr marL="1600200" indent="-228600" eaLnBrk="0" hangingPunct="0">
              <a:defRPr>
                <a:solidFill>
                  <a:schemeClr val="tx1"/>
                </a:solidFill>
                <a:latin typeface="Arial" panose="020B0604020202020204" pitchFamily="34" charset="0"/>
                <a:ea typeface="標楷體" pitchFamily="65" charset="-120"/>
              </a:defRPr>
            </a:lvl4pPr>
            <a:lvl5pPr marL="2057400" indent="-228600" eaLnBrk="0" hangingPunct="0">
              <a:defRPr>
                <a:solidFill>
                  <a:schemeClr val="tx1"/>
                </a:solidFill>
                <a:latin typeface="Arial" panose="020B0604020202020204"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9pPr>
          </a:lstStyle>
          <a:p>
            <a:pPr eaLnBrk="1" hangingPunct="1"/>
            <a:r>
              <a:rPr lang="zh-TW" altLang="en-US" sz="1400" b="1" dirty="0">
                <a:latin typeface="標楷體" pitchFamily="65" charset="-120"/>
              </a:rPr>
              <a:t>指定專人辦理安全維護事項防止竊取、竄改、毀損、滅失、洩漏</a:t>
            </a:r>
          </a:p>
          <a:p>
            <a:pPr eaLnBrk="1" hangingPunct="1"/>
            <a:endParaRPr lang="zh-TW" altLang="en-US" sz="1400" b="1" dirty="0">
              <a:latin typeface="標楷體" pitchFamily="65" charset="-120"/>
            </a:endParaRPr>
          </a:p>
        </p:txBody>
      </p:sp>
      <p:sp>
        <p:nvSpPr>
          <p:cNvPr id="32" name="橢圓 31">
            <a:extLst>
              <a:ext uri="{FF2B5EF4-FFF2-40B4-BE49-F238E27FC236}">
                <a16:creationId xmlns:a16="http://schemas.microsoft.com/office/drawing/2014/main" xmlns="" id="{FB2A0460-7280-8DE2-71B9-91C5B02F9789}"/>
              </a:ext>
            </a:extLst>
          </p:cNvPr>
          <p:cNvSpPr/>
          <p:nvPr/>
        </p:nvSpPr>
        <p:spPr bwMode="auto">
          <a:xfrm>
            <a:off x="1746251" y="2381250"/>
            <a:ext cx="301625" cy="323850"/>
          </a:xfrm>
          <a:prstGeom prst="ellipse">
            <a:avLst/>
          </a:prstGeom>
          <a:solidFill>
            <a:srgbClr val="FF0000"/>
          </a:solidFill>
          <a:ln w="3175">
            <a:noFill/>
            <a:miter lim="800000"/>
            <a:headEnd/>
            <a:tailEnd/>
          </a:ln>
        </p:spPr>
        <p:txBody>
          <a:bodyPr anchor="ctr"/>
          <a:lstStyle/>
          <a:p>
            <a:pPr algn="ctr">
              <a:defRPr/>
            </a:pPr>
            <a:r>
              <a:rPr lang="en-US" altLang="zh-TW" i="1" dirty="0">
                <a:solidFill>
                  <a:schemeClr val="bg1"/>
                </a:solidFill>
                <a:effectLst>
                  <a:outerShdw blurRad="38100" dist="38100" dir="2700000" algn="tl">
                    <a:srgbClr val="000000">
                      <a:alpha val="43137"/>
                    </a:srgbClr>
                  </a:outerShdw>
                </a:effectLst>
                <a:latin typeface="+mn-ea"/>
              </a:rPr>
              <a:t>1</a:t>
            </a:r>
            <a:endParaRPr lang="zh-TW" altLang="en-US" i="1" dirty="0">
              <a:solidFill>
                <a:schemeClr val="bg1"/>
              </a:solidFill>
              <a:effectLst>
                <a:outerShdw blurRad="38100" dist="38100" dir="2700000" algn="tl">
                  <a:srgbClr val="000000">
                    <a:alpha val="43137"/>
                  </a:srgbClr>
                </a:outerShdw>
              </a:effectLst>
              <a:latin typeface="+mn-ea"/>
            </a:endParaRPr>
          </a:p>
        </p:txBody>
      </p:sp>
      <p:sp>
        <p:nvSpPr>
          <p:cNvPr id="33" name="橢圓 32">
            <a:extLst>
              <a:ext uri="{FF2B5EF4-FFF2-40B4-BE49-F238E27FC236}">
                <a16:creationId xmlns:a16="http://schemas.microsoft.com/office/drawing/2014/main" xmlns="" id="{D94E44DE-64B4-9878-4DDE-F9C917688B85}"/>
              </a:ext>
            </a:extLst>
          </p:cNvPr>
          <p:cNvSpPr/>
          <p:nvPr/>
        </p:nvSpPr>
        <p:spPr bwMode="auto">
          <a:xfrm>
            <a:off x="1717676" y="3154363"/>
            <a:ext cx="301625" cy="323850"/>
          </a:xfrm>
          <a:prstGeom prst="ellipse">
            <a:avLst/>
          </a:prstGeom>
          <a:solidFill>
            <a:srgbClr val="FF0000"/>
          </a:solidFill>
          <a:ln w="3175">
            <a:noFill/>
            <a:miter lim="800000"/>
            <a:headEnd/>
            <a:tailEnd/>
          </a:ln>
        </p:spPr>
        <p:txBody>
          <a:bodyPr anchor="ctr"/>
          <a:lstStyle/>
          <a:p>
            <a:pPr algn="ctr">
              <a:defRPr/>
            </a:pPr>
            <a:r>
              <a:rPr lang="en-US" altLang="zh-TW" i="1" dirty="0">
                <a:solidFill>
                  <a:schemeClr val="bg1"/>
                </a:solidFill>
                <a:effectLst>
                  <a:outerShdw blurRad="38100" dist="38100" dir="2700000" algn="tl">
                    <a:srgbClr val="000000">
                      <a:alpha val="43137"/>
                    </a:srgbClr>
                  </a:outerShdw>
                </a:effectLst>
                <a:latin typeface="+mn-ea"/>
              </a:rPr>
              <a:t>4</a:t>
            </a:r>
            <a:endParaRPr lang="zh-TW" altLang="en-US" i="1" dirty="0">
              <a:solidFill>
                <a:schemeClr val="bg1"/>
              </a:solidFill>
              <a:effectLst>
                <a:outerShdw blurRad="38100" dist="38100" dir="2700000" algn="tl">
                  <a:srgbClr val="000000">
                    <a:alpha val="43137"/>
                  </a:srgbClr>
                </a:outerShdw>
              </a:effectLst>
              <a:latin typeface="+mn-ea"/>
            </a:endParaRPr>
          </a:p>
        </p:txBody>
      </p:sp>
      <p:sp>
        <p:nvSpPr>
          <p:cNvPr id="34" name="橢圓 33">
            <a:extLst>
              <a:ext uri="{FF2B5EF4-FFF2-40B4-BE49-F238E27FC236}">
                <a16:creationId xmlns:a16="http://schemas.microsoft.com/office/drawing/2014/main" xmlns="" id="{0421CF8A-44A3-5BE5-EB7C-068CBDF0CFE4}"/>
              </a:ext>
            </a:extLst>
          </p:cNvPr>
          <p:cNvSpPr/>
          <p:nvPr/>
        </p:nvSpPr>
        <p:spPr bwMode="auto">
          <a:xfrm>
            <a:off x="1671639" y="5302250"/>
            <a:ext cx="301625" cy="323850"/>
          </a:xfrm>
          <a:prstGeom prst="ellipse">
            <a:avLst/>
          </a:prstGeom>
          <a:solidFill>
            <a:srgbClr val="FF0000"/>
          </a:solidFill>
          <a:ln w="3175">
            <a:noFill/>
            <a:miter lim="800000"/>
            <a:headEnd/>
            <a:tailEnd/>
          </a:ln>
        </p:spPr>
        <p:txBody>
          <a:bodyPr anchor="ctr"/>
          <a:lstStyle/>
          <a:p>
            <a:pPr algn="ctr">
              <a:defRPr/>
            </a:pPr>
            <a:r>
              <a:rPr lang="en-US" altLang="zh-TW" i="1" dirty="0">
                <a:solidFill>
                  <a:schemeClr val="bg1"/>
                </a:solidFill>
                <a:effectLst>
                  <a:outerShdw blurRad="38100" dist="38100" dir="2700000" algn="tl">
                    <a:srgbClr val="000000">
                      <a:alpha val="43137"/>
                    </a:srgbClr>
                  </a:outerShdw>
                </a:effectLst>
                <a:latin typeface="+mn-ea"/>
              </a:rPr>
              <a:t>6</a:t>
            </a:r>
            <a:endParaRPr lang="zh-TW" altLang="en-US" i="1" dirty="0">
              <a:solidFill>
                <a:schemeClr val="bg1"/>
              </a:solidFill>
              <a:effectLst>
                <a:outerShdw blurRad="38100" dist="38100" dir="2700000" algn="tl">
                  <a:srgbClr val="000000">
                    <a:alpha val="43137"/>
                  </a:srgbClr>
                </a:outerShdw>
              </a:effectLst>
              <a:latin typeface="+mn-ea"/>
            </a:endParaRPr>
          </a:p>
        </p:txBody>
      </p:sp>
      <p:sp>
        <p:nvSpPr>
          <p:cNvPr id="35" name="橢圓 34">
            <a:extLst>
              <a:ext uri="{FF2B5EF4-FFF2-40B4-BE49-F238E27FC236}">
                <a16:creationId xmlns:a16="http://schemas.microsoft.com/office/drawing/2014/main" xmlns="" id="{9B56D69F-AE02-13A4-964F-75FB39A6C1F6}"/>
              </a:ext>
            </a:extLst>
          </p:cNvPr>
          <p:cNvSpPr/>
          <p:nvPr/>
        </p:nvSpPr>
        <p:spPr bwMode="auto">
          <a:xfrm>
            <a:off x="1671639" y="5962650"/>
            <a:ext cx="301625" cy="323850"/>
          </a:xfrm>
          <a:prstGeom prst="ellipse">
            <a:avLst/>
          </a:prstGeom>
          <a:solidFill>
            <a:srgbClr val="FF0000"/>
          </a:solidFill>
          <a:ln w="3175">
            <a:noFill/>
            <a:miter lim="800000"/>
            <a:headEnd/>
            <a:tailEnd/>
          </a:ln>
        </p:spPr>
        <p:txBody>
          <a:bodyPr anchor="ctr"/>
          <a:lstStyle/>
          <a:p>
            <a:pPr algn="ctr">
              <a:defRPr/>
            </a:pPr>
            <a:r>
              <a:rPr lang="en-US" altLang="zh-TW" i="1" dirty="0">
                <a:solidFill>
                  <a:schemeClr val="bg1"/>
                </a:solidFill>
                <a:effectLst>
                  <a:outerShdw blurRad="38100" dist="38100" dir="2700000" algn="tl">
                    <a:srgbClr val="000000">
                      <a:alpha val="43137"/>
                    </a:srgbClr>
                  </a:outerShdw>
                </a:effectLst>
                <a:latin typeface="+mn-ea"/>
              </a:rPr>
              <a:t>7</a:t>
            </a:r>
            <a:endParaRPr lang="zh-TW" altLang="en-US" i="1" dirty="0">
              <a:solidFill>
                <a:schemeClr val="bg1"/>
              </a:solidFill>
              <a:effectLst>
                <a:outerShdw blurRad="38100" dist="38100" dir="2700000" algn="tl">
                  <a:srgbClr val="000000">
                    <a:alpha val="43137"/>
                  </a:srgbClr>
                </a:outerShdw>
              </a:effectLst>
              <a:latin typeface="+mn-ea"/>
            </a:endParaRPr>
          </a:p>
        </p:txBody>
      </p:sp>
      <p:sp>
        <p:nvSpPr>
          <p:cNvPr id="41" name="圓角矩形 35">
            <a:extLst>
              <a:ext uri="{FF2B5EF4-FFF2-40B4-BE49-F238E27FC236}">
                <a16:creationId xmlns:a16="http://schemas.microsoft.com/office/drawing/2014/main" xmlns="" id="{050E4C73-09FF-E3BD-33D7-83645DD4D0FF}"/>
              </a:ext>
            </a:extLst>
          </p:cNvPr>
          <p:cNvSpPr>
            <a:spLocks noChangeArrowheads="1"/>
          </p:cNvSpPr>
          <p:nvPr/>
        </p:nvSpPr>
        <p:spPr bwMode="auto">
          <a:xfrm>
            <a:off x="2025650" y="5326063"/>
            <a:ext cx="4997450" cy="519112"/>
          </a:xfrm>
          <a:prstGeom prst="roundRect">
            <a:avLst>
              <a:gd name="adj" fmla="val 16667"/>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lvl1pPr eaLnBrk="0" hangingPunct="0">
              <a:defRPr>
                <a:solidFill>
                  <a:schemeClr val="tx1"/>
                </a:solidFill>
                <a:latin typeface="Arial" panose="020B0604020202020204" pitchFamily="34" charset="0"/>
                <a:ea typeface="標楷體" pitchFamily="65" charset="-120"/>
              </a:defRPr>
            </a:lvl1pPr>
            <a:lvl2pPr marL="742950" indent="-285750" eaLnBrk="0" hangingPunct="0">
              <a:defRPr>
                <a:solidFill>
                  <a:schemeClr val="tx1"/>
                </a:solidFill>
                <a:latin typeface="Arial" panose="020B0604020202020204" pitchFamily="34" charset="0"/>
                <a:ea typeface="標楷體" pitchFamily="65" charset="-120"/>
              </a:defRPr>
            </a:lvl2pPr>
            <a:lvl3pPr marL="1143000" indent="-228600" eaLnBrk="0" hangingPunct="0">
              <a:defRPr>
                <a:solidFill>
                  <a:schemeClr val="tx1"/>
                </a:solidFill>
                <a:latin typeface="Arial" panose="020B0604020202020204" pitchFamily="34" charset="0"/>
                <a:ea typeface="標楷體" pitchFamily="65" charset="-120"/>
              </a:defRPr>
            </a:lvl3pPr>
            <a:lvl4pPr marL="1600200" indent="-228600" eaLnBrk="0" hangingPunct="0">
              <a:defRPr>
                <a:solidFill>
                  <a:schemeClr val="tx1"/>
                </a:solidFill>
                <a:latin typeface="Arial" panose="020B0604020202020204" pitchFamily="34" charset="0"/>
                <a:ea typeface="標楷體" pitchFamily="65" charset="-120"/>
              </a:defRPr>
            </a:lvl4pPr>
            <a:lvl5pPr marL="2057400" indent="-228600" eaLnBrk="0" hangingPunct="0">
              <a:defRPr>
                <a:solidFill>
                  <a:schemeClr val="tx1"/>
                </a:solidFill>
                <a:latin typeface="Arial" panose="020B0604020202020204"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9pPr>
          </a:lstStyle>
          <a:p>
            <a:pPr eaLnBrk="1" hangingPunct="1"/>
            <a:r>
              <a:rPr lang="zh-TW" altLang="zh-TW" sz="1200" b="1" dirty="0"/>
              <a:t>個人資料被竊取、洩漏、竄改或其他侵害者，應查明後以適當方式通知當事人</a:t>
            </a:r>
            <a:endParaRPr lang="zh-TW" altLang="en-US" sz="1200" b="1" dirty="0">
              <a:latin typeface="標楷體" pitchFamily="65" charset="-120"/>
            </a:endParaRPr>
          </a:p>
        </p:txBody>
      </p:sp>
      <p:sp>
        <p:nvSpPr>
          <p:cNvPr id="42" name="文字方塊 51">
            <a:extLst>
              <a:ext uri="{FF2B5EF4-FFF2-40B4-BE49-F238E27FC236}">
                <a16:creationId xmlns:a16="http://schemas.microsoft.com/office/drawing/2014/main" xmlns="" id="{F5EEDAA9-E6A4-24DA-BB53-62BDC1B6C836}"/>
              </a:ext>
            </a:extLst>
          </p:cNvPr>
          <p:cNvSpPr txBox="1">
            <a:spLocks noChangeArrowheads="1"/>
          </p:cNvSpPr>
          <p:nvPr/>
        </p:nvSpPr>
        <p:spPr bwMode="auto">
          <a:xfrm>
            <a:off x="6529388" y="5584826"/>
            <a:ext cx="391454" cy="276999"/>
          </a:xfrm>
          <a:prstGeom prst="rect">
            <a:avLst/>
          </a:prstGeom>
          <a:noFill/>
          <a:ln>
            <a:noFill/>
          </a:ln>
        </p:spPr>
        <p:txBody>
          <a:bodyPr wrap="none">
            <a:spAutoFit/>
          </a:bodyPr>
          <a:lstStyle>
            <a:lvl1pPr>
              <a:defRPr>
                <a:solidFill>
                  <a:schemeClr val="tx1"/>
                </a:solidFill>
                <a:latin typeface="Calibri" pitchFamily="34" charset="0"/>
                <a:ea typeface="新細明體" pitchFamily="18" charset="-120"/>
              </a:defRPr>
            </a:lvl1pPr>
            <a:lvl2pPr marL="742950" indent="-285750">
              <a:defRPr>
                <a:solidFill>
                  <a:schemeClr val="tx1"/>
                </a:solidFill>
                <a:latin typeface="Calibri" pitchFamily="34" charset="0"/>
                <a:ea typeface="新細明體" pitchFamily="18" charset="-120"/>
              </a:defRPr>
            </a:lvl2pPr>
            <a:lvl3pPr marL="1143000" indent="-228600">
              <a:defRPr>
                <a:solidFill>
                  <a:schemeClr val="tx1"/>
                </a:solidFill>
                <a:latin typeface="Calibri" pitchFamily="34" charset="0"/>
                <a:ea typeface="新細明體" pitchFamily="18" charset="-120"/>
              </a:defRPr>
            </a:lvl3pPr>
            <a:lvl4pPr marL="1600200" indent="-228600">
              <a:defRPr>
                <a:solidFill>
                  <a:schemeClr val="tx1"/>
                </a:solidFill>
                <a:latin typeface="Calibri" pitchFamily="34" charset="0"/>
                <a:ea typeface="新細明體" pitchFamily="18" charset="-120"/>
              </a:defRPr>
            </a:lvl4pPr>
            <a:lvl5pPr marL="2057400" indent="-228600">
              <a:defRPr>
                <a:solidFill>
                  <a:schemeClr val="tx1"/>
                </a:solidFill>
                <a:latin typeface="Calibri" pitchFamily="34" charset="0"/>
                <a:ea typeface="新細明體" pitchFamily="18" charset="-120"/>
              </a:defRPr>
            </a:lvl5pPr>
            <a:lvl6pPr marL="2514600" indent="-228600" fontAlgn="base">
              <a:spcBef>
                <a:spcPct val="0"/>
              </a:spcBef>
              <a:spcAft>
                <a:spcPct val="0"/>
              </a:spcAft>
              <a:defRPr>
                <a:solidFill>
                  <a:schemeClr val="tx1"/>
                </a:solidFill>
                <a:latin typeface="Calibri" pitchFamily="34" charset="0"/>
                <a:ea typeface="新細明體" pitchFamily="18" charset="-120"/>
              </a:defRPr>
            </a:lvl6pPr>
            <a:lvl7pPr marL="2971800" indent="-228600" fontAlgn="base">
              <a:spcBef>
                <a:spcPct val="0"/>
              </a:spcBef>
              <a:spcAft>
                <a:spcPct val="0"/>
              </a:spcAft>
              <a:defRPr>
                <a:solidFill>
                  <a:schemeClr val="tx1"/>
                </a:solidFill>
                <a:latin typeface="Calibri" pitchFamily="34" charset="0"/>
                <a:ea typeface="新細明體" pitchFamily="18" charset="-120"/>
              </a:defRPr>
            </a:lvl7pPr>
            <a:lvl8pPr marL="3429000" indent="-228600" fontAlgn="base">
              <a:spcBef>
                <a:spcPct val="0"/>
              </a:spcBef>
              <a:spcAft>
                <a:spcPct val="0"/>
              </a:spcAft>
              <a:defRPr>
                <a:solidFill>
                  <a:schemeClr val="tx1"/>
                </a:solidFill>
                <a:latin typeface="Calibri" pitchFamily="34" charset="0"/>
                <a:ea typeface="新細明體" pitchFamily="18" charset="-120"/>
              </a:defRPr>
            </a:lvl8pPr>
            <a:lvl9pPr marL="3886200" indent="-228600" fontAlgn="base">
              <a:spcBef>
                <a:spcPct val="0"/>
              </a:spcBef>
              <a:spcAft>
                <a:spcPct val="0"/>
              </a:spcAft>
              <a:defRPr>
                <a:solidFill>
                  <a:schemeClr val="tx1"/>
                </a:solidFill>
                <a:latin typeface="Calibri" pitchFamily="34" charset="0"/>
                <a:ea typeface="新細明體" pitchFamily="18" charset="-120"/>
              </a:defRPr>
            </a:lvl9pPr>
          </a:lstStyle>
          <a:p>
            <a:pPr>
              <a:defRPr/>
            </a:pPr>
            <a:r>
              <a:rPr lang="en-US" altLang="zh-TW" sz="1200" b="1" dirty="0">
                <a:solidFill>
                  <a:srgbClr val="FF0000"/>
                </a:solidFill>
                <a:latin typeface="+mn-ea"/>
                <a:ea typeface="+mn-ea"/>
              </a:rPr>
              <a:t>§12</a:t>
            </a:r>
            <a:endParaRPr lang="zh-TW" altLang="en-US" sz="1200" b="1" dirty="0">
              <a:solidFill>
                <a:srgbClr val="FF0000"/>
              </a:solidFill>
              <a:latin typeface="+mn-ea"/>
              <a:ea typeface="+mn-ea"/>
            </a:endParaRPr>
          </a:p>
        </p:txBody>
      </p:sp>
      <p:sp>
        <p:nvSpPr>
          <p:cNvPr id="46" name="文字方塊 55">
            <a:extLst>
              <a:ext uri="{FF2B5EF4-FFF2-40B4-BE49-F238E27FC236}">
                <a16:creationId xmlns:a16="http://schemas.microsoft.com/office/drawing/2014/main" xmlns="" id="{BD39E773-06BD-9C1D-4E95-C05005B10F81}"/>
              </a:ext>
            </a:extLst>
          </p:cNvPr>
          <p:cNvSpPr txBox="1">
            <a:spLocks noChangeArrowheads="1"/>
          </p:cNvSpPr>
          <p:nvPr/>
        </p:nvSpPr>
        <p:spPr bwMode="auto">
          <a:xfrm>
            <a:off x="6648450" y="4954589"/>
            <a:ext cx="391454" cy="276999"/>
          </a:xfrm>
          <a:prstGeom prst="rect">
            <a:avLst/>
          </a:prstGeom>
          <a:noFill/>
          <a:ln>
            <a:noFill/>
          </a:ln>
        </p:spPr>
        <p:txBody>
          <a:bodyPr wrap="none">
            <a:spAutoFit/>
          </a:bodyPr>
          <a:lstStyle>
            <a:lvl1pPr>
              <a:defRPr>
                <a:solidFill>
                  <a:schemeClr val="tx1"/>
                </a:solidFill>
                <a:latin typeface="Calibri" pitchFamily="34" charset="0"/>
                <a:ea typeface="新細明體" pitchFamily="18" charset="-120"/>
              </a:defRPr>
            </a:lvl1pPr>
            <a:lvl2pPr marL="742950" indent="-285750">
              <a:defRPr>
                <a:solidFill>
                  <a:schemeClr val="tx1"/>
                </a:solidFill>
                <a:latin typeface="Calibri" pitchFamily="34" charset="0"/>
                <a:ea typeface="新細明體" pitchFamily="18" charset="-120"/>
              </a:defRPr>
            </a:lvl2pPr>
            <a:lvl3pPr marL="1143000" indent="-228600">
              <a:defRPr>
                <a:solidFill>
                  <a:schemeClr val="tx1"/>
                </a:solidFill>
                <a:latin typeface="Calibri" pitchFamily="34" charset="0"/>
                <a:ea typeface="新細明體" pitchFamily="18" charset="-120"/>
              </a:defRPr>
            </a:lvl3pPr>
            <a:lvl4pPr marL="1600200" indent="-228600">
              <a:defRPr>
                <a:solidFill>
                  <a:schemeClr val="tx1"/>
                </a:solidFill>
                <a:latin typeface="Calibri" pitchFamily="34" charset="0"/>
                <a:ea typeface="新細明體" pitchFamily="18" charset="-120"/>
              </a:defRPr>
            </a:lvl4pPr>
            <a:lvl5pPr marL="2057400" indent="-228600">
              <a:defRPr>
                <a:solidFill>
                  <a:schemeClr val="tx1"/>
                </a:solidFill>
                <a:latin typeface="Calibri" pitchFamily="34" charset="0"/>
                <a:ea typeface="新細明體" pitchFamily="18" charset="-120"/>
              </a:defRPr>
            </a:lvl5pPr>
            <a:lvl6pPr marL="2514600" indent="-228600" fontAlgn="base">
              <a:spcBef>
                <a:spcPct val="0"/>
              </a:spcBef>
              <a:spcAft>
                <a:spcPct val="0"/>
              </a:spcAft>
              <a:defRPr>
                <a:solidFill>
                  <a:schemeClr val="tx1"/>
                </a:solidFill>
                <a:latin typeface="Calibri" pitchFamily="34" charset="0"/>
                <a:ea typeface="新細明體" pitchFamily="18" charset="-120"/>
              </a:defRPr>
            </a:lvl6pPr>
            <a:lvl7pPr marL="2971800" indent="-228600" fontAlgn="base">
              <a:spcBef>
                <a:spcPct val="0"/>
              </a:spcBef>
              <a:spcAft>
                <a:spcPct val="0"/>
              </a:spcAft>
              <a:defRPr>
                <a:solidFill>
                  <a:schemeClr val="tx1"/>
                </a:solidFill>
                <a:latin typeface="Calibri" pitchFamily="34" charset="0"/>
                <a:ea typeface="新細明體" pitchFamily="18" charset="-120"/>
              </a:defRPr>
            </a:lvl7pPr>
            <a:lvl8pPr marL="3429000" indent="-228600" fontAlgn="base">
              <a:spcBef>
                <a:spcPct val="0"/>
              </a:spcBef>
              <a:spcAft>
                <a:spcPct val="0"/>
              </a:spcAft>
              <a:defRPr>
                <a:solidFill>
                  <a:schemeClr val="tx1"/>
                </a:solidFill>
                <a:latin typeface="Calibri" pitchFamily="34" charset="0"/>
                <a:ea typeface="新細明體" pitchFamily="18" charset="-120"/>
              </a:defRPr>
            </a:lvl8pPr>
            <a:lvl9pPr marL="3886200" indent="-228600" fontAlgn="base">
              <a:spcBef>
                <a:spcPct val="0"/>
              </a:spcBef>
              <a:spcAft>
                <a:spcPct val="0"/>
              </a:spcAft>
              <a:defRPr>
                <a:solidFill>
                  <a:schemeClr val="tx1"/>
                </a:solidFill>
                <a:latin typeface="Calibri" pitchFamily="34" charset="0"/>
                <a:ea typeface="新細明體" pitchFamily="18" charset="-120"/>
              </a:defRPr>
            </a:lvl9pPr>
          </a:lstStyle>
          <a:p>
            <a:pPr>
              <a:defRPr/>
            </a:pPr>
            <a:r>
              <a:rPr lang="en-US" altLang="zh-TW" sz="1200" b="1" dirty="0">
                <a:solidFill>
                  <a:srgbClr val="FF0000"/>
                </a:solidFill>
                <a:latin typeface="+mn-ea"/>
                <a:ea typeface="+mn-ea"/>
              </a:rPr>
              <a:t>§18</a:t>
            </a:r>
            <a:endParaRPr lang="zh-TW" altLang="en-US" sz="1200" b="1" dirty="0">
              <a:solidFill>
                <a:srgbClr val="FF0000"/>
              </a:solidFill>
              <a:latin typeface="+mn-ea"/>
              <a:ea typeface="+mn-ea"/>
            </a:endParaRPr>
          </a:p>
        </p:txBody>
      </p:sp>
      <p:sp>
        <p:nvSpPr>
          <p:cNvPr id="47" name="圓角矩形 35">
            <a:extLst>
              <a:ext uri="{FF2B5EF4-FFF2-40B4-BE49-F238E27FC236}">
                <a16:creationId xmlns:a16="http://schemas.microsoft.com/office/drawing/2014/main" xmlns="" id="{7B47AD0E-D225-3B14-BF8D-3D9503737176}"/>
              </a:ext>
            </a:extLst>
          </p:cNvPr>
          <p:cNvSpPr>
            <a:spLocks noChangeArrowheads="1"/>
          </p:cNvSpPr>
          <p:nvPr/>
        </p:nvSpPr>
        <p:spPr bwMode="auto">
          <a:xfrm>
            <a:off x="3006726" y="2497139"/>
            <a:ext cx="1844675" cy="657225"/>
          </a:xfrm>
          <a:prstGeom prst="roundRect">
            <a:avLst>
              <a:gd name="adj" fmla="val 16667"/>
            </a:avLst>
          </a:prstGeom>
          <a:solidFill>
            <a:schemeClr val="accent1"/>
          </a:solidFill>
          <a:ln w="9525" algn="ctr">
            <a:solidFill>
              <a:schemeClr val="tx1"/>
            </a:solidFill>
            <a:round/>
            <a:headEnd/>
            <a:tailEnd/>
          </a:ln>
        </p:spPr>
        <p:txBody>
          <a:bodyPr/>
          <a:lstStyle/>
          <a:p>
            <a:pPr>
              <a:defRPr/>
            </a:pPr>
            <a:r>
              <a:rPr lang="zh-TW" altLang="en-US" dirty="0">
                <a:latin typeface="標楷體" panose="03000509000000000000" pitchFamily="65" charset="-120"/>
                <a:ea typeface="標楷體" panose="03000509000000000000" pitchFamily="65" charset="-120"/>
              </a:rPr>
              <a:t>事項公開於電腦網站</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公務</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graphicFrame>
        <p:nvGraphicFramePr>
          <p:cNvPr id="49" name="表格 48">
            <a:extLst>
              <a:ext uri="{FF2B5EF4-FFF2-40B4-BE49-F238E27FC236}">
                <a16:creationId xmlns:a16="http://schemas.microsoft.com/office/drawing/2014/main" xmlns="" id="{95A7DF3E-BE48-7413-528F-A0FB3AD82CC1}"/>
              </a:ext>
            </a:extLst>
          </p:cNvPr>
          <p:cNvGraphicFramePr>
            <a:graphicFrameLocks noGrp="1"/>
          </p:cNvGraphicFramePr>
          <p:nvPr>
            <p:extLst>
              <p:ext uri="{D42A27DB-BD31-4B8C-83A1-F6EECF244321}">
                <p14:modId xmlns:p14="http://schemas.microsoft.com/office/powerpoint/2010/main" val="3233959370"/>
              </p:ext>
            </p:extLst>
          </p:nvPr>
        </p:nvGraphicFramePr>
        <p:xfrm>
          <a:off x="4860910" y="2463228"/>
          <a:ext cx="1968500" cy="793307"/>
        </p:xfrm>
        <a:graphic>
          <a:graphicData uri="http://schemas.openxmlformats.org/drawingml/2006/table">
            <a:tbl>
              <a:tblPr/>
              <a:tblGrid>
                <a:gridCol w="1968500">
                  <a:extLst>
                    <a:ext uri="{9D8B030D-6E8A-4147-A177-3AD203B41FA5}">
                      <a16:colId xmlns:a16="http://schemas.microsoft.com/office/drawing/2014/main" xmlns="" val="2008344442"/>
                    </a:ext>
                  </a:extLst>
                </a:gridCol>
              </a:tblGrid>
              <a:tr h="160338">
                <a:tc>
                  <a:txBody>
                    <a:bodyPr/>
                    <a:lstStyle>
                      <a:lvl1pPr eaLnBrk="0" hangingPunct="0">
                        <a:spcBef>
                          <a:spcPct val="20000"/>
                        </a:spcBef>
                        <a:buClr>
                          <a:schemeClr val="hlink"/>
                        </a:buClr>
                        <a:buFont typeface="Wingdings" panose="05000000000000000000" pitchFamily="2" charset="2"/>
                        <a:defRPr sz="2400" b="1">
                          <a:solidFill>
                            <a:schemeClr val="tx1"/>
                          </a:solidFill>
                          <a:latin typeface="Book Antiqua" panose="02040602050305030304" pitchFamily="18" charset="0"/>
                          <a:ea typeface="標楷體" pitchFamily="65" charset="-120"/>
                        </a:defRPr>
                      </a:lvl1pPr>
                      <a:lvl2pPr marL="742950" indent="-285750" eaLnBrk="0" hangingPunct="0">
                        <a:spcBef>
                          <a:spcPct val="20000"/>
                        </a:spcBef>
                        <a:buClr>
                          <a:schemeClr val="accent1"/>
                        </a:buClr>
                        <a:buFont typeface="Wingdings" panose="05000000000000000000" pitchFamily="2" charset="2"/>
                        <a:defRPr sz="2000" b="1">
                          <a:solidFill>
                            <a:schemeClr val="tx1"/>
                          </a:solidFill>
                          <a:latin typeface="Book Antiqua" panose="02040602050305030304" pitchFamily="18" charset="0"/>
                          <a:ea typeface="標楷體" pitchFamily="65" charset="-120"/>
                        </a:defRPr>
                      </a:lvl2pPr>
                      <a:lvl3pPr marL="1143000" indent="-228600" eaLnBrk="0" hangingPunct="0">
                        <a:spcBef>
                          <a:spcPct val="20000"/>
                        </a:spcBef>
                        <a:buClr>
                          <a:schemeClr val="tx1"/>
                        </a:buClr>
                        <a:defRPr sz="2000">
                          <a:solidFill>
                            <a:schemeClr val="tx1"/>
                          </a:solidFill>
                          <a:latin typeface="Book Antiqua" panose="02040602050305030304" pitchFamily="18" charset="0"/>
                          <a:ea typeface="標楷體" pitchFamily="65" charset="-120"/>
                        </a:defRPr>
                      </a:lvl3pPr>
                      <a:lvl4pPr marL="1600200" indent="-228600" eaLnBrk="0" hangingPunct="0">
                        <a:spcBef>
                          <a:spcPct val="20000"/>
                        </a:spcBef>
                        <a:defRPr>
                          <a:solidFill>
                            <a:schemeClr val="tx1"/>
                          </a:solidFill>
                          <a:latin typeface="Book Antiqua" panose="02040602050305030304" pitchFamily="18" charset="0"/>
                          <a:ea typeface="標楷體" pitchFamily="65" charset="-120"/>
                        </a:defRPr>
                      </a:lvl4pPr>
                      <a:lvl5pPr marL="2057400" indent="-228600" eaLnBrk="0" hangingPunct="0">
                        <a:spcBef>
                          <a:spcPct val="20000"/>
                        </a:spcBef>
                        <a:defRPr>
                          <a:solidFill>
                            <a:schemeClr val="tx1"/>
                          </a:solidFill>
                          <a:latin typeface="Book Antiqua" panose="02040602050305030304" pitchFamily="18" charset="0"/>
                          <a:ea typeface="標楷體" pitchFamily="65" charset="-120"/>
                        </a:defRPr>
                      </a:lvl5pPr>
                      <a:lvl6pPr marL="2514600" indent="-228600" eaLnBrk="0" fontAlgn="base" hangingPunct="0">
                        <a:spcBef>
                          <a:spcPct val="20000"/>
                        </a:spcBef>
                        <a:spcAft>
                          <a:spcPct val="0"/>
                        </a:spcAft>
                        <a:defRPr>
                          <a:solidFill>
                            <a:schemeClr val="tx1"/>
                          </a:solidFill>
                          <a:latin typeface="Book Antiqua" panose="02040602050305030304" pitchFamily="18" charset="0"/>
                          <a:ea typeface="標楷體" pitchFamily="65" charset="-120"/>
                        </a:defRPr>
                      </a:lvl6pPr>
                      <a:lvl7pPr marL="2971800" indent="-228600" eaLnBrk="0" fontAlgn="base" hangingPunct="0">
                        <a:spcBef>
                          <a:spcPct val="20000"/>
                        </a:spcBef>
                        <a:spcAft>
                          <a:spcPct val="0"/>
                        </a:spcAft>
                        <a:defRPr>
                          <a:solidFill>
                            <a:schemeClr val="tx1"/>
                          </a:solidFill>
                          <a:latin typeface="Book Antiqua" panose="02040602050305030304" pitchFamily="18" charset="0"/>
                          <a:ea typeface="標楷體" pitchFamily="65" charset="-120"/>
                        </a:defRPr>
                      </a:lvl7pPr>
                      <a:lvl8pPr marL="3429000" indent="-228600" eaLnBrk="0" fontAlgn="base" hangingPunct="0">
                        <a:spcBef>
                          <a:spcPct val="20000"/>
                        </a:spcBef>
                        <a:spcAft>
                          <a:spcPct val="0"/>
                        </a:spcAft>
                        <a:defRPr>
                          <a:solidFill>
                            <a:schemeClr val="tx1"/>
                          </a:solidFill>
                          <a:latin typeface="Book Antiqua" panose="02040602050305030304" pitchFamily="18" charset="0"/>
                          <a:ea typeface="標楷體" pitchFamily="65" charset="-120"/>
                        </a:defRPr>
                      </a:lvl8pPr>
                      <a:lvl9pPr marL="3886200" indent="-228600" eaLnBrk="0" fontAlgn="base" hangingPunct="0">
                        <a:spcBef>
                          <a:spcPct val="20000"/>
                        </a:spcBef>
                        <a:spcAft>
                          <a:spcPct val="0"/>
                        </a:spcAft>
                        <a:defRPr>
                          <a:solidFill>
                            <a:schemeClr val="tx1"/>
                          </a:solidFill>
                          <a:latin typeface="Book Antiqua" panose="02040602050305030304" pitchFamily="18" charset="0"/>
                          <a:ea typeface="標楷體" pitchFamily="65" charset="-12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TW" altLang="en-US" sz="1000" b="1" i="0" u="none" strike="noStrike" cap="none" normalizeH="0" baseline="0" dirty="0">
                          <a:ln>
                            <a:noFill/>
                          </a:ln>
                          <a:solidFill>
                            <a:srgbClr val="003366"/>
                          </a:solidFill>
                          <a:effectLst/>
                          <a:latin typeface="細明體" panose="02020509000000000000" pitchFamily="49" charset="-120"/>
                          <a:ea typeface="細明體" panose="02020509000000000000" pitchFamily="49" charset="-120"/>
                        </a:rPr>
                        <a:t>一、個人資料檔案名稱。</a:t>
                      </a:r>
                      <a:endParaRPr kumimoji="0" lang="zh-TW" altLang="en-US" sz="1000" b="1" i="0" u="none" strike="noStrike" cap="none" normalizeH="0" baseline="0" dirty="0">
                        <a:ln>
                          <a:noFill/>
                        </a:ln>
                        <a:solidFill>
                          <a:srgbClr val="000000"/>
                        </a:solidFill>
                        <a:effectLst/>
                        <a:latin typeface="細明體" panose="02020509000000000000" pitchFamily="49" charset="-120"/>
                        <a:ea typeface="細明體" panose="02020509000000000000" pitchFamily="49" charset="-120"/>
                      </a:endParaRPr>
                    </a:p>
                  </a:txBody>
                  <a:tcPr marL="7617" marR="7617" marT="7493"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xmlns="" val="703578686"/>
                  </a:ext>
                </a:extLst>
              </a:tr>
              <a:tr h="160338">
                <a:tc>
                  <a:txBody>
                    <a:bodyPr/>
                    <a:lstStyle>
                      <a:lvl1pPr eaLnBrk="0" hangingPunct="0">
                        <a:spcBef>
                          <a:spcPct val="20000"/>
                        </a:spcBef>
                        <a:buClr>
                          <a:schemeClr val="hlink"/>
                        </a:buClr>
                        <a:buFont typeface="Wingdings" panose="05000000000000000000" pitchFamily="2" charset="2"/>
                        <a:defRPr sz="2400" b="1">
                          <a:solidFill>
                            <a:schemeClr val="tx1"/>
                          </a:solidFill>
                          <a:latin typeface="Book Antiqua" panose="02040602050305030304" pitchFamily="18" charset="0"/>
                          <a:ea typeface="標楷體" pitchFamily="65" charset="-120"/>
                        </a:defRPr>
                      </a:lvl1pPr>
                      <a:lvl2pPr marL="742950" indent="-285750" eaLnBrk="0" hangingPunct="0">
                        <a:spcBef>
                          <a:spcPct val="20000"/>
                        </a:spcBef>
                        <a:buClr>
                          <a:schemeClr val="accent1"/>
                        </a:buClr>
                        <a:buFont typeface="Wingdings" panose="05000000000000000000" pitchFamily="2" charset="2"/>
                        <a:defRPr sz="2000" b="1">
                          <a:solidFill>
                            <a:schemeClr val="tx1"/>
                          </a:solidFill>
                          <a:latin typeface="Book Antiqua" panose="02040602050305030304" pitchFamily="18" charset="0"/>
                          <a:ea typeface="標楷體" pitchFamily="65" charset="-120"/>
                        </a:defRPr>
                      </a:lvl2pPr>
                      <a:lvl3pPr marL="1143000" indent="-228600" eaLnBrk="0" hangingPunct="0">
                        <a:spcBef>
                          <a:spcPct val="20000"/>
                        </a:spcBef>
                        <a:buClr>
                          <a:schemeClr val="tx1"/>
                        </a:buClr>
                        <a:defRPr sz="2000">
                          <a:solidFill>
                            <a:schemeClr val="tx1"/>
                          </a:solidFill>
                          <a:latin typeface="Book Antiqua" panose="02040602050305030304" pitchFamily="18" charset="0"/>
                          <a:ea typeface="標楷體" pitchFamily="65" charset="-120"/>
                        </a:defRPr>
                      </a:lvl3pPr>
                      <a:lvl4pPr marL="1600200" indent="-228600" eaLnBrk="0" hangingPunct="0">
                        <a:spcBef>
                          <a:spcPct val="20000"/>
                        </a:spcBef>
                        <a:defRPr>
                          <a:solidFill>
                            <a:schemeClr val="tx1"/>
                          </a:solidFill>
                          <a:latin typeface="Book Antiqua" panose="02040602050305030304" pitchFamily="18" charset="0"/>
                          <a:ea typeface="標楷體" pitchFamily="65" charset="-120"/>
                        </a:defRPr>
                      </a:lvl4pPr>
                      <a:lvl5pPr marL="2057400" indent="-228600" eaLnBrk="0" hangingPunct="0">
                        <a:spcBef>
                          <a:spcPct val="20000"/>
                        </a:spcBef>
                        <a:defRPr>
                          <a:solidFill>
                            <a:schemeClr val="tx1"/>
                          </a:solidFill>
                          <a:latin typeface="Book Antiqua" panose="02040602050305030304" pitchFamily="18" charset="0"/>
                          <a:ea typeface="標楷體" pitchFamily="65" charset="-120"/>
                        </a:defRPr>
                      </a:lvl5pPr>
                      <a:lvl6pPr marL="2514600" indent="-228600" eaLnBrk="0" fontAlgn="base" hangingPunct="0">
                        <a:spcBef>
                          <a:spcPct val="20000"/>
                        </a:spcBef>
                        <a:spcAft>
                          <a:spcPct val="0"/>
                        </a:spcAft>
                        <a:defRPr>
                          <a:solidFill>
                            <a:schemeClr val="tx1"/>
                          </a:solidFill>
                          <a:latin typeface="Book Antiqua" panose="02040602050305030304" pitchFamily="18" charset="0"/>
                          <a:ea typeface="標楷體" pitchFamily="65" charset="-120"/>
                        </a:defRPr>
                      </a:lvl6pPr>
                      <a:lvl7pPr marL="2971800" indent="-228600" eaLnBrk="0" fontAlgn="base" hangingPunct="0">
                        <a:spcBef>
                          <a:spcPct val="20000"/>
                        </a:spcBef>
                        <a:spcAft>
                          <a:spcPct val="0"/>
                        </a:spcAft>
                        <a:defRPr>
                          <a:solidFill>
                            <a:schemeClr val="tx1"/>
                          </a:solidFill>
                          <a:latin typeface="Book Antiqua" panose="02040602050305030304" pitchFamily="18" charset="0"/>
                          <a:ea typeface="標楷體" pitchFamily="65" charset="-120"/>
                        </a:defRPr>
                      </a:lvl7pPr>
                      <a:lvl8pPr marL="3429000" indent="-228600" eaLnBrk="0" fontAlgn="base" hangingPunct="0">
                        <a:spcBef>
                          <a:spcPct val="20000"/>
                        </a:spcBef>
                        <a:spcAft>
                          <a:spcPct val="0"/>
                        </a:spcAft>
                        <a:defRPr>
                          <a:solidFill>
                            <a:schemeClr val="tx1"/>
                          </a:solidFill>
                          <a:latin typeface="Book Antiqua" panose="02040602050305030304" pitchFamily="18" charset="0"/>
                          <a:ea typeface="標楷體" pitchFamily="65" charset="-120"/>
                        </a:defRPr>
                      </a:lvl8pPr>
                      <a:lvl9pPr marL="3886200" indent="-228600" eaLnBrk="0" fontAlgn="base" hangingPunct="0">
                        <a:spcBef>
                          <a:spcPct val="20000"/>
                        </a:spcBef>
                        <a:spcAft>
                          <a:spcPct val="0"/>
                        </a:spcAft>
                        <a:defRPr>
                          <a:solidFill>
                            <a:schemeClr val="tx1"/>
                          </a:solidFill>
                          <a:latin typeface="Book Antiqua" panose="02040602050305030304" pitchFamily="18" charset="0"/>
                          <a:ea typeface="標楷體" pitchFamily="65" charset="-12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TW" altLang="en-US" sz="1000" b="1" i="0" u="none" strike="noStrike" cap="none" normalizeH="0" baseline="0" dirty="0">
                          <a:ln>
                            <a:noFill/>
                          </a:ln>
                          <a:solidFill>
                            <a:srgbClr val="003366"/>
                          </a:solidFill>
                          <a:effectLst/>
                          <a:latin typeface="細明體" panose="02020509000000000000" pitchFamily="49" charset="-120"/>
                          <a:ea typeface="細明體" panose="02020509000000000000" pitchFamily="49" charset="-120"/>
                        </a:rPr>
                        <a:t>二、保有機關名稱及聯絡方式。</a:t>
                      </a:r>
                      <a:endParaRPr kumimoji="0" lang="zh-TW" altLang="en-US" sz="1000" b="1" i="0" u="none" strike="noStrike" cap="none" normalizeH="0" baseline="0" dirty="0">
                        <a:ln>
                          <a:noFill/>
                        </a:ln>
                        <a:solidFill>
                          <a:srgbClr val="000000"/>
                        </a:solidFill>
                        <a:effectLst/>
                        <a:latin typeface="細明體" panose="02020509000000000000" pitchFamily="49" charset="-120"/>
                        <a:ea typeface="細明體" panose="02020509000000000000" pitchFamily="49" charset="-120"/>
                      </a:endParaRPr>
                    </a:p>
                  </a:txBody>
                  <a:tcPr marL="7617" marR="7617" marT="7493"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xmlns="" val="1264557716"/>
                  </a:ext>
                </a:extLst>
              </a:tr>
              <a:tr h="160338">
                <a:tc>
                  <a:txBody>
                    <a:bodyPr/>
                    <a:lstStyle>
                      <a:lvl1pPr eaLnBrk="0" hangingPunct="0">
                        <a:spcBef>
                          <a:spcPct val="20000"/>
                        </a:spcBef>
                        <a:buClr>
                          <a:schemeClr val="hlink"/>
                        </a:buClr>
                        <a:buFont typeface="Wingdings" panose="05000000000000000000" pitchFamily="2" charset="2"/>
                        <a:defRPr sz="2400" b="1">
                          <a:solidFill>
                            <a:schemeClr val="tx1"/>
                          </a:solidFill>
                          <a:latin typeface="Book Antiqua" panose="02040602050305030304" pitchFamily="18" charset="0"/>
                          <a:ea typeface="標楷體" pitchFamily="65" charset="-120"/>
                        </a:defRPr>
                      </a:lvl1pPr>
                      <a:lvl2pPr marL="742950" indent="-285750" eaLnBrk="0" hangingPunct="0">
                        <a:spcBef>
                          <a:spcPct val="20000"/>
                        </a:spcBef>
                        <a:buClr>
                          <a:schemeClr val="accent1"/>
                        </a:buClr>
                        <a:buFont typeface="Wingdings" panose="05000000000000000000" pitchFamily="2" charset="2"/>
                        <a:defRPr sz="2000" b="1">
                          <a:solidFill>
                            <a:schemeClr val="tx1"/>
                          </a:solidFill>
                          <a:latin typeface="Book Antiqua" panose="02040602050305030304" pitchFamily="18" charset="0"/>
                          <a:ea typeface="標楷體" pitchFamily="65" charset="-120"/>
                        </a:defRPr>
                      </a:lvl2pPr>
                      <a:lvl3pPr marL="1143000" indent="-228600" eaLnBrk="0" hangingPunct="0">
                        <a:spcBef>
                          <a:spcPct val="20000"/>
                        </a:spcBef>
                        <a:buClr>
                          <a:schemeClr val="tx1"/>
                        </a:buClr>
                        <a:defRPr sz="2000">
                          <a:solidFill>
                            <a:schemeClr val="tx1"/>
                          </a:solidFill>
                          <a:latin typeface="Book Antiqua" panose="02040602050305030304" pitchFamily="18" charset="0"/>
                          <a:ea typeface="標楷體" pitchFamily="65" charset="-120"/>
                        </a:defRPr>
                      </a:lvl3pPr>
                      <a:lvl4pPr marL="1600200" indent="-228600" eaLnBrk="0" hangingPunct="0">
                        <a:spcBef>
                          <a:spcPct val="20000"/>
                        </a:spcBef>
                        <a:defRPr>
                          <a:solidFill>
                            <a:schemeClr val="tx1"/>
                          </a:solidFill>
                          <a:latin typeface="Book Antiqua" panose="02040602050305030304" pitchFamily="18" charset="0"/>
                          <a:ea typeface="標楷體" pitchFamily="65" charset="-120"/>
                        </a:defRPr>
                      </a:lvl4pPr>
                      <a:lvl5pPr marL="2057400" indent="-228600" eaLnBrk="0" hangingPunct="0">
                        <a:spcBef>
                          <a:spcPct val="20000"/>
                        </a:spcBef>
                        <a:defRPr>
                          <a:solidFill>
                            <a:schemeClr val="tx1"/>
                          </a:solidFill>
                          <a:latin typeface="Book Antiqua" panose="02040602050305030304" pitchFamily="18" charset="0"/>
                          <a:ea typeface="標楷體" pitchFamily="65" charset="-120"/>
                        </a:defRPr>
                      </a:lvl5pPr>
                      <a:lvl6pPr marL="2514600" indent="-228600" eaLnBrk="0" fontAlgn="base" hangingPunct="0">
                        <a:spcBef>
                          <a:spcPct val="20000"/>
                        </a:spcBef>
                        <a:spcAft>
                          <a:spcPct val="0"/>
                        </a:spcAft>
                        <a:defRPr>
                          <a:solidFill>
                            <a:schemeClr val="tx1"/>
                          </a:solidFill>
                          <a:latin typeface="Book Antiqua" panose="02040602050305030304" pitchFamily="18" charset="0"/>
                          <a:ea typeface="標楷體" pitchFamily="65" charset="-120"/>
                        </a:defRPr>
                      </a:lvl6pPr>
                      <a:lvl7pPr marL="2971800" indent="-228600" eaLnBrk="0" fontAlgn="base" hangingPunct="0">
                        <a:spcBef>
                          <a:spcPct val="20000"/>
                        </a:spcBef>
                        <a:spcAft>
                          <a:spcPct val="0"/>
                        </a:spcAft>
                        <a:defRPr>
                          <a:solidFill>
                            <a:schemeClr val="tx1"/>
                          </a:solidFill>
                          <a:latin typeface="Book Antiqua" panose="02040602050305030304" pitchFamily="18" charset="0"/>
                          <a:ea typeface="標楷體" pitchFamily="65" charset="-120"/>
                        </a:defRPr>
                      </a:lvl7pPr>
                      <a:lvl8pPr marL="3429000" indent="-228600" eaLnBrk="0" fontAlgn="base" hangingPunct="0">
                        <a:spcBef>
                          <a:spcPct val="20000"/>
                        </a:spcBef>
                        <a:spcAft>
                          <a:spcPct val="0"/>
                        </a:spcAft>
                        <a:defRPr>
                          <a:solidFill>
                            <a:schemeClr val="tx1"/>
                          </a:solidFill>
                          <a:latin typeface="Book Antiqua" panose="02040602050305030304" pitchFamily="18" charset="0"/>
                          <a:ea typeface="標楷體" pitchFamily="65" charset="-120"/>
                        </a:defRPr>
                      </a:lvl8pPr>
                      <a:lvl9pPr marL="3886200" indent="-228600" eaLnBrk="0" fontAlgn="base" hangingPunct="0">
                        <a:spcBef>
                          <a:spcPct val="20000"/>
                        </a:spcBef>
                        <a:spcAft>
                          <a:spcPct val="0"/>
                        </a:spcAft>
                        <a:defRPr>
                          <a:solidFill>
                            <a:schemeClr val="tx1"/>
                          </a:solidFill>
                          <a:latin typeface="Book Antiqua" panose="02040602050305030304" pitchFamily="18" charset="0"/>
                          <a:ea typeface="標楷體" pitchFamily="65" charset="-12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TW" altLang="en-US" sz="1000" b="1" i="0" u="none" strike="noStrike" cap="none" normalizeH="0" baseline="0" dirty="0">
                          <a:ln>
                            <a:noFill/>
                          </a:ln>
                          <a:solidFill>
                            <a:srgbClr val="003366"/>
                          </a:solidFill>
                          <a:effectLst/>
                          <a:latin typeface="細明體" panose="02020509000000000000" pitchFamily="49" charset="-120"/>
                          <a:ea typeface="細明體" panose="02020509000000000000" pitchFamily="49" charset="-120"/>
                        </a:rPr>
                        <a:t>三、個人資料檔案保有之依據及特定目的。</a:t>
                      </a:r>
                      <a:endParaRPr kumimoji="0" lang="zh-TW" altLang="en-US" sz="1000" b="1" i="0" u="none" strike="noStrike" cap="none" normalizeH="0" baseline="0" dirty="0">
                        <a:ln>
                          <a:noFill/>
                        </a:ln>
                        <a:solidFill>
                          <a:srgbClr val="000000"/>
                        </a:solidFill>
                        <a:effectLst/>
                        <a:latin typeface="細明體" panose="02020509000000000000" pitchFamily="49" charset="-120"/>
                        <a:ea typeface="細明體" panose="02020509000000000000" pitchFamily="49" charset="-120"/>
                      </a:endParaRPr>
                    </a:p>
                  </a:txBody>
                  <a:tcPr marL="7617" marR="7617" marT="7493"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xmlns="" val="3609945112"/>
                  </a:ext>
                </a:extLst>
              </a:tr>
              <a:tr h="160338">
                <a:tc>
                  <a:txBody>
                    <a:bodyPr/>
                    <a:lstStyle>
                      <a:lvl1pPr eaLnBrk="0" hangingPunct="0">
                        <a:spcBef>
                          <a:spcPct val="20000"/>
                        </a:spcBef>
                        <a:buClr>
                          <a:schemeClr val="hlink"/>
                        </a:buClr>
                        <a:buFont typeface="Wingdings" panose="05000000000000000000" pitchFamily="2" charset="2"/>
                        <a:defRPr sz="2400" b="1">
                          <a:solidFill>
                            <a:schemeClr val="tx1"/>
                          </a:solidFill>
                          <a:latin typeface="Book Antiqua" panose="02040602050305030304" pitchFamily="18" charset="0"/>
                          <a:ea typeface="標楷體" pitchFamily="65" charset="-120"/>
                        </a:defRPr>
                      </a:lvl1pPr>
                      <a:lvl2pPr marL="742950" indent="-285750" eaLnBrk="0" hangingPunct="0">
                        <a:spcBef>
                          <a:spcPct val="20000"/>
                        </a:spcBef>
                        <a:buClr>
                          <a:schemeClr val="accent1"/>
                        </a:buClr>
                        <a:buFont typeface="Wingdings" panose="05000000000000000000" pitchFamily="2" charset="2"/>
                        <a:defRPr sz="2000" b="1">
                          <a:solidFill>
                            <a:schemeClr val="tx1"/>
                          </a:solidFill>
                          <a:latin typeface="Book Antiqua" panose="02040602050305030304" pitchFamily="18" charset="0"/>
                          <a:ea typeface="標楷體" pitchFamily="65" charset="-120"/>
                        </a:defRPr>
                      </a:lvl2pPr>
                      <a:lvl3pPr marL="1143000" indent="-228600" eaLnBrk="0" hangingPunct="0">
                        <a:spcBef>
                          <a:spcPct val="20000"/>
                        </a:spcBef>
                        <a:buClr>
                          <a:schemeClr val="tx1"/>
                        </a:buClr>
                        <a:defRPr sz="2000">
                          <a:solidFill>
                            <a:schemeClr val="tx1"/>
                          </a:solidFill>
                          <a:latin typeface="Book Antiqua" panose="02040602050305030304" pitchFamily="18" charset="0"/>
                          <a:ea typeface="標楷體" pitchFamily="65" charset="-120"/>
                        </a:defRPr>
                      </a:lvl3pPr>
                      <a:lvl4pPr marL="1600200" indent="-228600" eaLnBrk="0" hangingPunct="0">
                        <a:spcBef>
                          <a:spcPct val="20000"/>
                        </a:spcBef>
                        <a:defRPr>
                          <a:solidFill>
                            <a:schemeClr val="tx1"/>
                          </a:solidFill>
                          <a:latin typeface="Book Antiqua" panose="02040602050305030304" pitchFamily="18" charset="0"/>
                          <a:ea typeface="標楷體" pitchFamily="65" charset="-120"/>
                        </a:defRPr>
                      </a:lvl4pPr>
                      <a:lvl5pPr marL="2057400" indent="-228600" eaLnBrk="0" hangingPunct="0">
                        <a:spcBef>
                          <a:spcPct val="20000"/>
                        </a:spcBef>
                        <a:defRPr>
                          <a:solidFill>
                            <a:schemeClr val="tx1"/>
                          </a:solidFill>
                          <a:latin typeface="Book Antiqua" panose="02040602050305030304" pitchFamily="18" charset="0"/>
                          <a:ea typeface="標楷體" pitchFamily="65" charset="-120"/>
                        </a:defRPr>
                      </a:lvl5pPr>
                      <a:lvl6pPr marL="2514600" indent="-228600" eaLnBrk="0" fontAlgn="base" hangingPunct="0">
                        <a:spcBef>
                          <a:spcPct val="20000"/>
                        </a:spcBef>
                        <a:spcAft>
                          <a:spcPct val="0"/>
                        </a:spcAft>
                        <a:defRPr>
                          <a:solidFill>
                            <a:schemeClr val="tx1"/>
                          </a:solidFill>
                          <a:latin typeface="Book Antiqua" panose="02040602050305030304" pitchFamily="18" charset="0"/>
                          <a:ea typeface="標楷體" pitchFamily="65" charset="-120"/>
                        </a:defRPr>
                      </a:lvl6pPr>
                      <a:lvl7pPr marL="2971800" indent="-228600" eaLnBrk="0" fontAlgn="base" hangingPunct="0">
                        <a:spcBef>
                          <a:spcPct val="20000"/>
                        </a:spcBef>
                        <a:spcAft>
                          <a:spcPct val="0"/>
                        </a:spcAft>
                        <a:defRPr>
                          <a:solidFill>
                            <a:schemeClr val="tx1"/>
                          </a:solidFill>
                          <a:latin typeface="Book Antiqua" panose="02040602050305030304" pitchFamily="18" charset="0"/>
                          <a:ea typeface="標楷體" pitchFamily="65" charset="-120"/>
                        </a:defRPr>
                      </a:lvl7pPr>
                      <a:lvl8pPr marL="3429000" indent="-228600" eaLnBrk="0" fontAlgn="base" hangingPunct="0">
                        <a:spcBef>
                          <a:spcPct val="20000"/>
                        </a:spcBef>
                        <a:spcAft>
                          <a:spcPct val="0"/>
                        </a:spcAft>
                        <a:defRPr>
                          <a:solidFill>
                            <a:schemeClr val="tx1"/>
                          </a:solidFill>
                          <a:latin typeface="Book Antiqua" panose="02040602050305030304" pitchFamily="18" charset="0"/>
                          <a:ea typeface="標楷體" pitchFamily="65" charset="-120"/>
                        </a:defRPr>
                      </a:lvl8pPr>
                      <a:lvl9pPr marL="3886200" indent="-228600" eaLnBrk="0" fontAlgn="base" hangingPunct="0">
                        <a:spcBef>
                          <a:spcPct val="20000"/>
                        </a:spcBef>
                        <a:spcAft>
                          <a:spcPct val="0"/>
                        </a:spcAft>
                        <a:defRPr>
                          <a:solidFill>
                            <a:schemeClr val="tx1"/>
                          </a:solidFill>
                          <a:latin typeface="Book Antiqua" panose="02040602050305030304" pitchFamily="18" charset="0"/>
                          <a:ea typeface="標楷體" pitchFamily="65" charset="-12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TW" altLang="en-US" sz="1000" b="1" i="0" u="none" strike="noStrike" cap="none" normalizeH="0" baseline="0" dirty="0">
                          <a:ln>
                            <a:noFill/>
                          </a:ln>
                          <a:solidFill>
                            <a:srgbClr val="003366"/>
                          </a:solidFill>
                          <a:effectLst/>
                          <a:latin typeface="細明體" panose="02020509000000000000" pitchFamily="49" charset="-120"/>
                          <a:ea typeface="細明體" panose="02020509000000000000" pitchFamily="49" charset="-120"/>
                        </a:rPr>
                        <a:t>四、個人資料之類別。</a:t>
                      </a:r>
                      <a:endParaRPr kumimoji="0" lang="zh-TW" altLang="en-US" sz="1000" b="1" i="0" u="none" strike="noStrike" cap="none" normalizeH="0" baseline="0" dirty="0">
                        <a:ln>
                          <a:noFill/>
                        </a:ln>
                        <a:solidFill>
                          <a:srgbClr val="000000"/>
                        </a:solidFill>
                        <a:effectLst/>
                        <a:latin typeface="細明體" panose="02020509000000000000" pitchFamily="49" charset="-120"/>
                        <a:ea typeface="細明體" panose="02020509000000000000" pitchFamily="49" charset="-120"/>
                      </a:endParaRPr>
                    </a:p>
                  </a:txBody>
                  <a:tcPr marL="7617" marR="7617" marT="7493"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xmlns="" val="2766850069"/>
                  </a:ext>
                </a:extLst>
              </a:tr>
            </a:tbl>
          </a:graphicData>
        </a:graphic>
      </p:graphicFrame>
      <p:sp>
        <p:nvSpPr>
          <p:cNvPr id="50" name="橢圓 49">
            <a:extLst>
              <a:ext uri="{FF2B5EF4-FFF2-40B4-BE49-F238E27FC236}">
                <a16:creationId xmlns:a16="http://schemas.microsoft.com/office/drawing/2014/main" xmlns="" id="{09BEB372-6147-C3E3-B1BC-CE9E719B74C7}"/>
              </a:ext>
            </a:extLst>
          </p:cNvPr>
          <p:cNvSpPr/>
          <p:nvPr/>
        </p:nvSpPr>
        <p:spPr bwMode="auto">
          <a:xfrm>
            <a:off x="1687514" y="4484688"/>
            <a:ext cx="301625" cy="323850"/>
          </a:xfrm>
          <a:prstGeom prst="ellipse">
            <a:avLst/>
          </a:prstGeom>
          <a:solidFill>
            <a:srgbClr val="FF0000"/>
          </a:solidFill>
          <a:ln w="3175">
            <a:noFill/>
            <a:miter lim="800000"/>
            <a:headEnd/>
            <a:tailEnd/>
          </a:ln>
        </p:spPr>
        <p:txBody>
          <a:bodyPr anchor="ctr"/>
          <a:lstStyle/>
          <a:p>
            <a:pPr algn="ctr">
              <a:defRPr/>
            </a:pPr>
            <a:r>
              <a:rPr lang="en-US" altLang="zh-TW" i="1" dirty="0">
                <a:solidFill>
                  <a:schemeClr val="bg1"/>
                </a:solidFill>
                <a:effectLst>
                  <a:outerShdw blurRad="38100" dist="38100" dir="2700000" algn="tl">
                    <a:srgbClr val="000000">
                      <a:alpha val="43137"/>
                    </a:srgbClr>
                  </a:outerShdw>
                </a:effectLst>
                <a:latin typeface="+mn-ea"/>
              </a:rPr>
              <a:t>5</a:t>
            </a:r>
            <a:endParaRPr lang="zh-TW" altLang="en-US" i="1" dirty="0">
              <a:solidFill>
                <a:schemeClr val="bg1"/>
              </a:solidFill>
              <a:effectLst>
                <a:outerShdw blurRad="38100" dist="38100" dir="2700000" algn="tl">
                  <a:srgbClr val="000000">
                    <a:alpha val="43137"/>
                  </a:srgbClr>
                </a:outerShdw>
              </a:effectLst>
              <a:latin typeface="+mn-ea"/>
            </a:endParaRPr>
          </a:p>
        </p:txBody>
      </p:sp>
      <p:sp>
        <p:nvSpPr>
          <p:cNvPr id="51" name="圓角矩形 27">
            <a:extLst>
              <a:ext uri="{FF2B5EF4-FFF2-40B4-BE49-F238E27FC236}">
                <a16:creationId xmlns:a16="http://schemas.microsoft.com/office/drawing/2014/main" xmlns="" id="{A5A4BBA0-68BE-B4FB-5486-456A352BC5F8}"/>
              </a:ext>
            </a:extLst>
          </p:cNvPr>
          <p:cNvSpPr>
            <a:spLocks noChangeArrowheads="1"/>
          </p:cNvSpPr>
          <p:nvPr/>
        </p:nvSpPr>
        <p:spPr bwMode="auto">
          <a:xfrm>
            <a:off x="6973889" y="2670175"/>
            <a:ext cx="2516187" cy="431800"/>
          </a:xfrm>
          <a:prstGeom prst="roundRect">
            <a:avLst>
              <a:gd name="adj" fmla="val 16667"/>
            </a:avLst>
          </a:prstGeom>
          <a:solidFill>
            <a:schemeClr val="accent1"/>
          </a:solidFill>
          <a:ln w="9525" algn="ctr">
            <a:solidFill>
              <a:schemeClr val="tx1"/>
            </a:solidFill>
            <a:round/>
            <a:headEnd/>
            <a:tailEnd/>
          </a:ln>
        </p:spPr>
        <p:txBody>
          <a:bodyPr/>
          <a:lstStyle/>
          <a:p>
            <a:pPr>
              <a:defRPr/>
            </a:pPr>
            <a:r>
              <a:rPr lang="zh-TW" altLang="en-US" dirty="0">
                <a:latin typeface="標楷體" panose="03000509000000000000" pitchFamily="65" charset="-120"/>
                <a:ea typeface="標楷體" panose="03000509000000000000" pitchFamily="65" charset="-120"/>
              </a:rPr>
              <a:t>超出特定目的利用同意</a:t>
            </a:r>
          </a:p>
        </p:txBody>
      </p:sp>
      <p:sp>
        <p:nvSpPr>
          <p:cNvPr id="53" name="圓角矩形 35">
            <a:extLst>
              <a:ext uri="{FF2B5EF4-FFF2-40B4-BE49-F238E27FC236}">
                <a16:creationId xmlns:a16="http://schemas.microsoft.com/office/drawing/2014/main" xmlns="" id="{CF731FAF-BCE4-3503-FB9D-BD3EBBE15C7F}"/>
              </a:ext>
            </a:extLst>
          </p:cNvPr>
          <p:cNvSpPr>
            <a:spLocks noChangeArrowheads="1"/>
          </p:cNvSpPr>
          <p:nvPr/>
        </p:nvSpPr>
        <p:spPr bwMode="auto">
          <a:xfrm>
            <a:off x="2082801" y="5962650"/>
            <a:ext cx="1863725" cy="431800"/>
          </a:xfrm>
          <a:prstGeom prst="roundRect">
            <a:avLst>
              <a:gd name="adj" fmla="val 16667"/>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defRPr/>
            </a:pPr>
            <a:r>
              <a:rPr lang="zh-TW" altLang="en-US" sz="2000" b="1" dirty="0">
                <a:latin typeface="標楷體" panose="03000509000000000000" pitchFamily="65" charset="-120"/>
                <a:ea typeface="標楷體" panose="03000509000000000000" pitchFamily="65" charset="-120"/>
              </a:rPr>
              <a:t>委外監督責任 </a:t>
            </a:r>
          </a:p>
        </p:txBody>
      </p:sp>
      <p:sp>
        <p:nvSpPr>
          <p:cNvPr id="55" name="文字方塊 55">
            <a:extLst>
              <a:ext uri="{FF2B5EF4-FFF2-40B4-BE49-F238E27FC236}">
                <a16:creationId xmlns:a16="http://schemas.microsoft.com/office/drawing/2014/main" xmlns="" id="{651868F6-8D5A-4CC7-D756-50263FECD65D}"/>
              </a:ext>
            </a:extLst>
          </p:cNvPr>
          <p:cNvSpPr txBox="1">
            <a:spLocks noChangeArrowheads="1"/>
          </p:cNvSpPr>
          <p:nvPr/>
        </p:nvSpPr>
        <p:spPr bwMode="auto">
          <a:xfrm>
            <a:off x="7107239" y="4567239"/>
            <a:ext cx="3502025" cy="2124075"/>
          </a:xfrm>
          <a:prstGeom prst="rect">
            <a:avLst/>
          </a:prstGeom>
          <a:solidFill>
            <a:schemeClr val="accent1">
              <a:lumMod val="20000"/>
              <a:lumOff val="80000"/>
            </a:schemeClr>
          </a:solidFill>
          <a:ln>
            <a:noFill/>
          </a:ln>
        </p:spPr>
        <p:txBody>
          <a:bodyPr>
            <a:spAutoFit/>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Book Antiqua" panose="02040602050305030304" pitchFamily="18" charset="0"/>
                <a:ea typeface="標楷體" pitchFamily="65" charset="-120"/>
              </a:defRPr>
            </a:lvl1pPr>
            <a:lvl2pPr marL="742950" indent="-285750" eaLnBrk="0" hangingPunct="0">
              <a:spcBef>
                <a:spcPct val="20000"/>
              </a:spcBef>
              <a:buClr>
                <a:schemeClr val="accent1"/>
              </a:buClr>
              <a:buFont typeface="Wingdings" panose="05000000000000000000" pitchFamily="2" charset="2"/>
              <a:buChar char="§"/>
              <a:defRPr sz="2400" b="1">
                <a:solidFill>
                  <a:schemeClr val="tx1"/>
                </a:solidFill>
                <a:latin typeface="Book Antiqua" panose="02040602050305030304" pitchFamily="18" charset="0"/>
                <a:ea typeface="標楷體" pitchFamily="65" charset="-120"/>
              </a:defRPr>
            </a:lvl2pPr>
            <a:lvl3pPr marL="1143000" indent="-228600" eaLnBrk="0" hangingPunct="0">
              <a:spcBef>
                <a:spcPct val="20000"/>
              </a:spcBef>
              <a:buClr>
                <a:schemeClr val="tx1"/>
              </a:buClr>
              <a:buChar char="•"/>
              <a:defRPr sz="2400">
                <a:solidFill>
                  <a:schemeClr val="tx1"/>
                </a:solidFill>
                <a:latin typeface="Book Antiqua" panose="02040602050305030304" pitchFamily="18" charset="0"/>
                <a:ea typeface="標楷體" pitchFamily="65" charset="-120"/>
              </a:defRPr>
            </a:lvl3pPr>
            <a:lvl4pPr marL="1600200" indent="-228600" eaLnBrk="0" hangingPunct="0">
              <a:spcBef>
                <a:spcPct val="20000"/>
              </a:spcBef>
              <a:buChar char="–"/>
              <a:defRPr sz="2000">
                <a:solidFill>
                  <a:schemeClr val="tx1"/>
                </a:solidFill>
                <a:latin typeface="Book Antiqua" panose="02040602050305030304" pitchFamily="18" charset="0"/>
                <a:ea typeface="標楷體" pitchFamily="65" charset="-120"/>
              </a:defRPr>
            </a:lvl4pPr>
            <a:lvl5pPr marL="2057400" indent="-228600" eaLnBrk="0" hangingPunct="0">
              <a:spcBef>
                <a:spcPct val="20000"/>
              </a:spcBef>
              <a:buChar char="»"/>
              <a:defRPr sz="2000">
                <a:solidFill>
                  <a:schemeClr val="tx1"/>
                </a:solidFill>
                <a:latin typeface="Book Antiqua" panose="02040602050305030304" pitchFamily="18" charset="0"/>
                <a:ea typeface="標楷體" pitchFamily="65" charset="-120"/>
              </a:defRPr>
            </a:lvl5pPr>
            <a:lvl6pPr marL="25146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6pPr>
            <a:lvl7pPr marL="29718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7pPr>
            <a:lvl8pPr marL="34290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8pPr>
            <a:lvl9pPr marL="38862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9pPr>
          </a:lstStyle>
          <a:p>
            <a:pPr eaLnBrk="1" hangingPunct="1">
              <a:spcBef>
                <a:spcPct val="0"/>
              </a:spcBef>
              <a:buClrTx/>
              <a:buFontTx/>
              <a:buNone/>
            </a:pPr>
            <a:r>
              <a:rPr lang="zh-TW" altLang="en-US" sz="1200" dirty="0">
                <a:latin typeface="標楷體" pitchFamily="65" charset="-120"/>
              </a:rPr>
              <a:t>一、配置管理之人員及相當資源。</a:t>
            </a:r>
          </a:p>
          <a:p>
            <a:pPr eaLnBrk="1" hangingPunct="1">
              <a:spcBef>
                <a:spcPct val="0"/>
              </a:spcBef>
              <a:buClrTx/>
              <a:buFontTx/>
              <a:buNone/>
            </a:pPr>
            <a:r>
              <a:rPr lang="zh-TW" altLang="en-US" sz="1200" dirty="0">
                <a:latin typeface="標楷體" pitchFamily="65" charset="-120"/>
              </a:rPr>
              <a:t>二、界定個人資料之範圍。</a:t>
            </a:r>
          </a:p>
          <a:p>
            <a:pPr eaLnBrk="1" hangingPunct="1">
              <a:spcBef>
                <a:spcPct val="0"/>
              </a:spcBef>
              <a:buClrTx/>
              <a:buFontTx/>
              <a:buNone/>
            </a:pPr>
            <a:r>
              <a:rPr lang="zh-TW" altLang="en-US" sz="1200" dirty="0">
                <a:latin typeface="標楷體" pitchFamily="65" charset="-120"/>
              </a:rPr>
              <a:t>三、個人資料之風險評估及管理機制。</a:t>
            </a:r>
          </a:p>
          <a:p>
            <a:pPr eaLnBrk="1" hangingPunct="1">
              <a:spcBef>
                <a:spcPct val="0"/>
              </a:spcBef>
              <a:buClrTx/>
              <a:buFontTx/>
              <a:buNone/>
            </a:pPr>
            <a:r>
              <a:rPr lang="zh-TW" altLang="en-US" sz="1200" dirty="0">
                <a:latin typeface="標楷體" pitchFamily="65" charset="-120"/>
              </a:rPr>
              <a:t>四、事故之預防、通報及應變機制。</a:t>
            </a:r>
          </a:p>
          <a:p>
            <a:pPr eaLnBrk="1" hangingPunct="1">
              <a:spcBef>
                <a:spcPct val="0"/>
              </a:spcBef>
              <a:buClrTx/>
              <a:buFontTx/>
              <a:buNone/>
            </a:pPr>
            <a:r>
              <a:rPr lang="zh-TW" altLang="en-US" sz="1200" dirty="0">
                <a:latin typeface="標楷體" pitchFamily="65" charset="-120"/>
              </a:rPr>
              <a:t>五、個人資料蒐集、處理及利用之內部管理程序。</a:t>
            </a:r>
          </a:p>
          <a:p>
            <a:pPr eaLnBrk="1" hangingPunct="1">
              <a:spcBef>
                <a:spcPct val="0"/>
              </a:spcBef>
              <a:buClrTx/>
              <a:buFontTx/>
              <a:buNone/>
            </a:pPr>
            <a:r>
              <a:rPr lang="zh-TW" altLang="en-US" sz="1200" dirty="0">
                <a:latin typeface="標楷體" pitchFamily="65" charset="-120"/>
              </a:rPr>
              <a:t>六、資料安全管理及人員管理。</a:t>
            </a:r>
          </a:p>
          <a:p>
            <a:pPr eaLnBrk="1" hangingPunct="1">
              <a:spcBef>
                <a:spcPct val="0"/>
              </a:spcBef>
              <a:buClrTx/>
              <a:buFontTx/>
              <a:buNone/>
            </a:pPr>
            <a:r>
              <a:rPr lang="zh-TW" altLang="en-US" sz="1200" dirty="0">
                <a:latin typeface="標楷體" pitchFamily="65" charset="-120"/>
              </a:rPr>
              <a:t>七、認知宣導及教育訓練。</a:t>
            </a:r>
          </a:p>
          <a:p>
            <a:pPr eaLnBrk="1" hangingPunct="1">
              <a:spcBef>
                <a:spcPct val="0"/>
              </a:spcBef>
              <a:buClrTx/>
              <a:buFontTx/>
              <a:buNone/>
            </a:pPr>
            <a:r>
              <a:rPr lang="zh-TW" altLang="en-US" sz="1200" dirty="0">
                <a:latin typeface="標楷體" pitchFamily="65" charset="-120"/>
              </a:rPr>
              <a:t>八、設備安全管理。</a:t>
            </a:r>
          </a:p>
          <a:p>
            <a:pPr eaLnBrk="1" hangingPunct="1">
              <a:spcBef>
                <a:spcPct val="0"/>
              </a:spcBef>
              <a:buClrTx/>
              <a:buFontTx/>
              <a:buNone/>
            </a:pPr>
            <a:r>
              <a:rPr lang="zh-TW" altLang="en-US" sz="1200" dirty="0">
                <a:latin typeface="標楷體" pitchFamily="65" charset="-120"/>
              </a:rPr>
              <a:t>九、資料安全稽核機制。</a:t>
            </a:r>
          </a:p>
          <a:p>
            <a:pPr eaLnBrk="1" hangingPunct="1">
              <a:spcBef>
                <a:spcPct val="0"/>
              </a:spcBef>
              <a:buClrTx/>
              <a:buFontTx/>
              <a:buNone/>
            </a:pPr>
            <a:r>
              <a:rPr lang="zh-TW" altLang="en-US" sz="1200" dirty="0">
                <a:latin typeface="標楷體" pitchFamily="65" charset="-120"/>
              </a:rPr>
              <a:t>十、使用紀錄、軌跡資料及證據保存。</a:t>
            </a:r>
          </a:p>
          <a:p>
            <a:pPr eaLnBrk="1" hangingPunct="1">
              <a:spcBef>
                <a:spcPct val="0"/>
              </a:spcBef>
              <a:buClrTx/>
              <a:buFontTx/>
              <a:buNone/>
            </a:pPr>
            <a:r>
              <a:rPr lang="zh-TW" altLang="en-US" sz="1200" dirty="0">
                <a:latin typeface="標楷體" pitchFamily="65" charset="-120"/>
              </a:rPr>
              <a:t>十一、個人資料安全維護之整體持續改善。</a:t>
            </a:r>
          </a:p>
        </p:txBody>
      </p:sp>
      <p:sp>
        <p:nvSpPr>
          <p:cNvPr id="56" name="向右箭號 55">
            <a:extLst>
              <a:ext uri="{FF2B5EF4-FFF2-40B4-BE49-F238E27FC236}">
                <a16:creationId xmlns:a16="http://schemas.microsoft.com/office/drawing/2014/main" xmlns="" id="{7C4F6FC4-CC81-C5B9-6F66-1802C0ACA8E6}"/>
              </a:ext>
            </a:extLst>
          </p:cNvPr>
          <p:cNvSpPr/>
          <p:nvPr/>
        </p:nvSpPr>
        <p:spPr>
          <a:xfrm>
            <a:off x="3321051" y="996951"/>
            <a:ext cx="663575" cy="1368425"/>
          </a:xfrm>
          <a:prstGeom prst="rightArrow">
            <a:avLst>
              <a:gd name="adj1" fmla="val 50000"/>
              <a:gd name="adj2" fmla="val 48523"/>
            </a:avLst>
          </a:prstGeom>
          <a:gradFill>
            <a:gsLst>
              <a:gs pos="0">
                <a:srgbClr val="8488C4"/>
              </a:gs>
              <a:gs pos="53000">
                <a:srgbClr val="D4DEFF"/>
              </a:gs>
              <a:gs pos="83000">
                <a:srgbClr val="D4DEFF"/>
              </a:gs>
              <a:gs pos="100000">
                <a:srgbClr val="96AB94"/>
              </a:gs>
            </a:gsLst>
            <a:lin ang="16200000" scaled="0"/>
          </a:gradFill>
        </p:spPr>
        <p:style>
          <a:lnRef idx="1">
            <a:schemeClr val="accent3"/>
          </a:lnRef>
          <a:fillRef idx="3">
            <a:schemeClr val="accent3"/>
          </a:fillRef>
          <a:effectRef idx="2">
            <a:schemeClr val="accent3"/>
          </a:effectRef>
          <a:fontRef idx="minor">
            <a:schemeClr val="lt1"/>
          </a:fontRef>
        </p:style>
        <p:txBody>
          <a:bodyPr anchor="ctr"/>
          <a:lstStyle/>
          <a:p>
            <a:pPr>
              <a:defRPr/>
            </a:pPr>
            <a:endParaRPr lang="zh-TW" altLang="zh-TW" sz="2000">
              <a:solidFill>
                <a:schemeClr val="tx1"/>
              </a:solidFill>
              <a:latin typeface="+mj-ea"/>
              <a:ea typeface="+mj-ea"/>
            </a:endParaRPr>
          </a:p>
        </p:txBody>
      </p:sp>
      <p:grpSp>
        <p:nvGrpSpPr>
          <p:cNvPr id="23593" name="群組 66">
            <a:extLst>
              <a:ext uri="{FF2B5EF4-FFF2-40B4-BE49-F238E27FC236}">
                <a16:creationId xmlns:a16="http://schemas.microsoft.com/office/drawing/2014/main" xmlns="" id="{5680F76F-CDBB-84BE-96C5-F2F3508FB569}"/>
              </a:ext>
            </a:extLst>
          </p:cNvPr>
          <p:cNvGrpSpPr>
            <a:grpSpLocks/>
          </p:cNvGrpSpPr>
          <p:nvPr/>
        </p:nvGrpSpPr>
        <p:grpSpPr bwMode="auto">
          <a:xfrm>
            <a:off x="1662113" y="1077914"/>
            <a:ext cx="7912100" cy="1368425"/>
            <a:chOff x="138048" y="1078053"/>
            <a:chExt cx="7912073" cy="1368425"/>
          </a:xfrm>
        </p:grpSpPr>
        <p:sp>
          <p:nvSpPr>
            <p:cNvPr id="57" name="向右箭號 56">
              <a:extLst>
                <a:ext uri="{FF2B5EF4-FFF2-40B4-BE49-F238E27FC236}">
                  <a16:creationId xmlns:a16="http://schemas.microsoft.com/office/drawing/2014/main" xmlns="" id="{A486F30E-F774-3415-9B12-6B0FF581F63B}"/>
                </a:ext>
              </a:extLst>
            </p:cNvPr>
            <p:cNvSpPr/>
            <p:nvPr/>
          </p:nvSpPr>
          <p:spPr>
            <a:xfrm>
              <a:off x="4186159" y="1078053"/>
              <a:ext cx="663573" cy="1368425"/>
            </a:xfrm>
            <a:prstGeom prst="rightArrow">
              <a:avLst>
                <a:gd name="adj1" fmla="val 50000"/>
                <a:gd name="adj2" fmla="val 48523"/>
              </a:avLst>
            </a:prstGeom>
            <a:gradFill>
              <a:gsLst>
                <a:gs pos="0">
                  <a:srgbClr val="8488C4"/>
                </a:gs>
                <a:gs pos="53000">
                  <a:srgbClr val="D4DEFF"/>
                </a:gs>
                <a:gs pos="83000">
                  <a:srgbClr val="D4DEFF"/>
                </a:gs>
                <a:gs pos="100000">
                  <a:srgbClr val="96AB94"/>
                </a:gs>
              </a:gsLst>
              <a:lin ang="16200000" scaled="0"/>
            </a:gradFill>
          </p:spPr>
          <p:style>
            <a:lnRef idx="1">
              <a:schemeClr val="accent3"/>
            </a:lnRef>
            <a:fillRef idx="3">
              <a:schemeClr val="accent3"/>
            </a:fillRef>
            <a:effectRef idx="2">
              <a:schemeClr val="accent3"/>
            </a:effectRef>
            <a:fontRef idx="minor">
              <a:schemeClr val="lt1"/>
            </a:fontRef>
          </p:style>
          <p:txBody>
            <a:bodyPr anchor="ctr"/>
            <a:lstStyle/>
            <a:p>
              <a:pPr>
                <a:defRPr/>
              </a:pPr>
              <a:endParaRPr lang="zh-TW" altLang="zh-TW" sz="2000">
                <a:solidFill>
                  <a:schemeClr val="tx1"/>
                </a:solidFill>
                <a:latin typeface="+mj-ea"/>
                <a:ea typeface="+mj-ea"/>
              </a:endParaRPr>
            </a:p>
          </p:txBody>
        </p:sp>
        <p:sp>
          <p:nvSpPr>
            <p:cNvPr id="58" name="向右箭號 57">
              <a:extLst>
                <a:ext uri="{FF2B5EF4-FFF2-40B4-BE49-F238E27FC236}">
                  <a16:creationId xmlns:a16="http://schemas.microsoft.com/office/drawing/2014/main" xmlns="" id="{EC3B3AE8-FDCC-06A4-F17A-5AB18A9FD30D}"/>
                </a:ext>
              </a:extLst>
            </p:cNvPr>
            <p:cNvSpPr/>
            <p:nvPr/>
          </p:nvSpPr>
          <p:spPr>
            <a:xfrm>
              <a:off x="5946690" y="1078053"/>
              <a:ext cx="663573" cy="1368425"/>
            </a:xfrm>
            <a:prstGeom prst="rightArrow">
              <a:avLst>
                <a:gd name="adj1" fmla="val 50000"/>
                <a:gd name="adj2" fmla="val 48523"/>
              </a:avLst>
            </a:prstGeom>
            <a:gradFill>
              <a:gsLst>
                <a:gs pos="0">
                  <a:srgbClr val="8488C4"/>
                </a:gs>
                <a:gs pos="53000">
                  <a:srgbClr val="D4DEFF"/>
                </a:gs>
                <a:gs pos="83000">
                  <a:srgbClr val="D4DEFF"/>
                </a:gs>
                <a:gs pos="100000">
                  <a:srgbClr val="96AB94"/>
                </a:gs>
              </a:gsLst>
              <a:lin ang="16200000" scaled="0"/>
            </a:gradFill>
          </p:spPr>
          <p:style>
            <a:lnRef idx="1">
              <a:schemeClr val="accent3"/>
            </a:lnRef>
            <a:fillRef idx="3">
              <a:schemeClr val="accent3"/>
            </a:fillRef>
            <a:effectRef idx="2">
              <a:schemeClr val="accent3"/>
            </a:effectRef>
            <a:fontRef idx="minor">
              <a:schemeClr val="lt1"/>
            </a:fontRef>
          </p:style>
          <p:txBody>
            <a:bodyPr anchor="ctr"/>
            <a:lstStyle/>
            <a:p>
              <a:pPr>
                <a:defRPr/>
              </a:pPr>
              <a:endParaRPr lang="zh-TW" altLang="zh-TW" sz="2000">
                <a:solidFill>
                  <a:schemeClr val="tx1"/>
                </a:solidFill>
                <a:latin typeface="+mj-ea"/>
                <a:ea typeface="+mj-ea"/>
              </a:endParaRPr>
            </a:p>
          </p:txBody>
        </p:sp>
        <p:sp>
          <p:nvSpPr>
            <p:cNvPr id="62" name="矩形 61">
              <a:extLst>
                <a:ext uri="{FF2B5EF4-FFF2-40B4-BE49-F238E27FC236}">
                  <a16:creationId xmlns:a16="http://schemas.microsoft.com/office/drawing/2014/main" xmlns="" id="{AECBD515-EE84-CB99-9D0B-71D17B0FC4DE}"/>
                </a:ext>
              </a:extLst>
            </p:cNvPr>
            <p:cNvSpPr/>
            <p:nvPr/>
          </p:nvSpPr>
          <p:spPr>
            <a:xfrm>
              <a:off x="138048" y="1424128"/>
              <a:ext cx="1620831" cy="522287"/>
            </a:xfrm>
            <a:prstGeom prst="rect">
              <a:avLst/>
            </a:prstGeom>
            <a:ln>
              <a:solidFill>
                <a:srgbClr val="FF0000"/>
              </a:solidFill>
            </a:ln>
          </p:spPr>
          <p:txBody>
            <a:bodyPr wrap="none">
              <a:spAutoFit/>
            </a:bodyPr>
            <a:lstStyle/>
            <a:p>
              <a:pPr algn="ctr">
                <a:defRPr/>
              </a:pPr>
              <a:r>
                <a:rPr lang="zh-TW" altLang="en-US" sz="2800" dirty="0">
                  <a:latin typeface="標楷體" panose="03000509000000000000" pitchFamily="65" charset="-120"/>
                  <a:ea typeface="標楷體" panose="03000509000000000000" pitchFamily="65" charset="-120"/>
                </a:rPr>
                <a:t>個資蒐集</a:t>
              </a:r>
            </a:p>
          </p:txBody>
        </p:sp>
        <p:sp>
          <p:nvSpPr>
            <p:cNvPr id="63" name="矩形 62">
              <a:extLst>
                <a:ext uri="{FF2B5EF4-FFF2-40B4-BE49-F238E27FC236}">
                  <a16:creationId xmlns:a16="http://schemas.microsoft.com/office/drawing/2014/main" xmlns="" id="{CEF2DD44-9E8D-99C8-BFB7-AE70E4CF4F83}"/>
                </a:ext>
              </a:extLst>
            </p:cNvPr>
            <p:cNvSpPr/>
            <p:nvPr/>
          </p:nvSpPr>
          <p:spPr>
            <a:xfrm>
              <a:off x="2452615" y="1489215"/>
              <a:ext cx="1620831" cy="523875"/>
            </a:xfrm>
            <a:prstGeom prst="rect">
              <a:avLst/>
            </a:prstGeom>
            <a:ln>
              <a:solidFill>
                <a:srgbClr val="FF0000"/>
              </a:solidFill>
            </a:ln>
          </p:spPr>
          <p:txBody>
            <a:bodyPr wrap="none">
              <a:spAutoFit/>
            </a:bodyPr>
            <a:lstStyle/>
            <a:p>
              <a:pPr algn="ctr">
                <a:defRPr/>
              </a:pPr>
              <a:r>
                <a:rPr lang="zh-TW" altLang="en-US" sz="2800" dirty="0">
                  <a:latin typeface="標楷體" panose="03000509000000000000" pitchFamily="65" charset="-120"/>
                  <a:ea typeface="標楷體" panose="03000509000000000000" pitchFamily="65" charset="-120"/>
                </a:rPr>
                <a:t>個資處理</a:t>
              </a:r>
            </a:p>
          </p:txBody>
        </p:sp>
        <p:sp>
          <p:nvSpPr>
            <p:cNvPr id="64" name="矩形 63">
              <a:extLst>
                <a:ext uri="{FF2B5EF4-FFF2-40B4-BE49-F238E27FC236}">
                  <a16:creationId xmlns:a16="http://schemas.microsoft.com/office/drawing/2014/main" xmlns="" id="{D230CA99-A233-EB94-CE30-1BE355E7059D}"/>
                </a:ext>
              </a:extLst>
            </p:cNvPr>
            <p:cNvSpPr/>
            <p:nvPr/>
          </p:nvSpPr>
          <p:spPr>
            <a:xfrm>
              <a:off x="4883069" y="1500328"/>
              <a:ext cx="903285" cy="523875"/>
            </a:xfrm>
            <a:prstGeom prst="rect">
              <a:avLst/>
            </a:prstGeom>
            <a:ln>
              <a:solidFill>
                <a:srgbClr val="FF0000"/>
              </a:solidFill>
            </a:ln>
          </p:spPr>
          <p:txBody>
            <a:bodyPr wrap="none">
              <a:spAutoFit/>
            </a:bodyPr>
            <a:lstStyle/>
            <a:p>
              <a:pPr algn="ctr">
                <a:defRPr/>
              </a:pPr>
              <a:r>
                <a:rPr lang="zh-TW" altLang="en-US" sz="2800" dirty="0">
                  <a:latin typeface="標楷體" panose="03000509000000000000" pitchFamily="65" charset="-120"/>
                  <a:ea typeface="標楷體" panose="03000509000000000000" pitchFamily="65" charset="-120"/>
                </a:rPr>
                <a:t>利用</a:t>
              </a:r>
            </a:p>
          </p:txBody>
        </p:sp>
        <p:sp>
          <p:nvSpPr>
            <p:cNvPr id="65" name="矩形 64">
              <a:extLst>
                <a:ext uri="{FF2B5EF4-FFF2-40B4-BE49-F238E27FC236}">
                  <a16:creationId xmlns:a16="http://schemas.microsoft.com/office/drawing/2014/main" xmlns="" id="{90FB5DB7-5DCA-5869-A67B-DE380D29BA9A}"/>
                </a:ext>
              </a:extLst>
            </p:cNvPr>
            <p:cNvSpPr/>
            <p:nvPr/>
          </p:nvSpPr>
          <p:spPr>
            <a:xfrm>
              <a:off x="6746787" y="1362215"/>
              <a:ext cx="1303334" cy="708025"/>
            </a:xfrm>
            <a:prstGeom prst="rect">
              <a:avLst/>
            </a:prstGeom>
            <a:ln>
              <a:solidFill>
                <a:srgbClr val="FF0000"/>
              </a:solidFill>
            </a:ln>
          </p:spPr>
          <p:txBody>
            <a:bodyPr>
              <a:spAutoFit/>
            </a:bodyPr>
            <a:lstStyle/>
            <a:p>
              <a:pPr algn="ctr">
                <a:defRPr/>
              </a:pPr>
              <a:r>
                <a:rPr lang="zh-TW" altLang="en-US" sz="2000" dirty="0">
                  <a:latin typeface="標楷體" panose="03000509000000000000" pitchFamily="65" charset="-120"/>
                  <a:ea typeface="標楷體" panose="03000509000000000000" pitchFamily="65" charset="-120"/>
                </a:rPr>
                <a:t>停止利用</a:t>
              </a:r>
              <a:endParaRPr lang="en-US" altLang="zh-TW" sz="2000" dirty="0">
                <a:latin typeface="標楷體" panose="03000509000000000000" pitchFamily="65" charset="-120"/>
                <a:ea typeface="標楷體" panose="03000509000000000000" pitchFamily="65" charset="-120"/>
              </a:endParaRPr>
            </a:p>
            <a:p>
              <a:pPr algn="ctr">
                <a:defRPr/>
              </a:pPr>
              <a:r>
                <a:rPr lang="zh-TW" altLang="en-US" sz="2000" dirty="0">
                  <a:latin typeface="標楷體" panose="03000509000000000000" pitchFamily="65" charset="-120"/>
                  <a:ea typeface="標楷體" panose="03000509000000000000" pitchFamily="65" charset="-120"/>
                </a:rPr>
                <a:t>刪除</a:t>
              </a:r>
            </a:p>
          </p:txBody>
        </p:sp>
      </p:grpSp>
      <p:sp>
        <p:nvSpPr>
          <p:cNvPr id="36" name="橢圓 35">
            <a:extLst>
              <a:ext uri="{FF2B5EF4-FFF2-40B4-BE49-F238E27FC236}">
                <a16:creationId xmlns:a16="http://schemas.microsoft.com/office/drawing/2014/main" xmlns="" id="{E66B8B4B-B5AD-E7C9-5B7F-8F6E046F9230}"/>
              </a:ext>
            </a:extLst>
          </p:cNvPr>
          <p:cNvSpPr/>
          <p:nvPr/>
        </p:nvSpPr>
        <p:spPr bwMode="auto">
          <a:xfrm>
            <a:off x="2832101" y="2403475"/>
            <a:ext cx="303213" cy="323850"/>
          </a:xfrm>
          <a:prstGeom prst="ellipse">
            <a:avLst/>
          </a:prstGeom>
          <a:solidFill>
            <a:srgbClr val="FF0000"/>
          </a:solidFill>
          <a:ln w="3175">
            <a:noFill/>
            <a:miter lim="800000"/>
            <a:headEnd/>
            <a:tailEnd/>
          </a:ln>
        </p:spPr>
        <p:txBody>
          <a:bodyPr anchor="ctr"/>
          <a:lstStyle/>
          <a:p>
            <a:pPr algn="ctr">
              <a:defRPr/>
            </a:pPr>
            <a:r>
              <a:rPr lang="en-US" altLang="zh-TW" i="1" dirty="0">
                <a:solidFill>
                  <a:schemeClr val="bg1"/>
                </a:solidFill>
                <a:effectLst>
                  <a:outerShdw blurRad="38100" dist="38100" dir="2700000" algn="tl">
                    <a:srgbClr val="000000">
                      <a:alpha val="43137"/>
                    </a:srgbClr>
                  </a:outerShdw>
                </a:effectLst>
                <a:latin typeface="+mn-ea"/>
              </a:rPr>
              <a:t>2</a:t>
            </a:r>
            <a:endParaRPr lang="zh-TW" altLang="en-US" i="1" dirty="0">
              <a:solidFill>
                <a:schemeClr val="bg1"/>
              </a:solidFill>
              <a:effectLst>
                <a:outerShdw blurRad="38100" dist="38100" dir="2700000" algn="tl">
                  <a:srgbClr val="000000">
                    <a:alpha val="43137"/>
                  </a:srgbClr>
                </a:outerShdw>
              </a:effectLst>
              <a:latin typeface="+mn-ea"/>
            </a:endParaRPr>
          </a:p>
        </p:txBody>
      </p:sp>
      <p:sp>
        <p:nvSpPr>
          <p:cNvPr id="52" name="橢圓 51">
            <a:extLst>
              <a:ext uri="{FF2B5EF4-FFF2-40B4-BE49-F238E27FC236}">
                <a16:creationId xmlns:a16="http://schemas.microsoft.com/office/drawing/2014/main" xmlns="" id="{01397FD5-E38C-69EE-8B6C-90F1FA208D8C}"/>
              </a:ext>
            </a:extLst>
          </p:cNvPr>
          <p:cNvSpPr/>
          <p:nvPr/>
        </p:nvSpPr>
        <p:spPr bwMode="auto">
          <a:xfrm>
            <a:off x="6870701" y="2381250"/>
            <a:ext cx="303213" cy="323850"/>
          </a:xfrm>
          <a:prstGeom prst="ellipse">
            <a:avLst/>
          </a:prstGeom>
          <a:solidFill>
            <a:srgbClr val="FF0000"/>
          </a:solidFill>
          <a:ln w="3175">
            <a:noFill/>
            <a:miter lim="800000"/>
            <a:headEnd/>
            <a:tailEnd/>
          </a:ln>
        </p:spPr>
        <p:txBody>
          <a:bodyPr anchor="ctr"/>
          <a:lstStyle/>
          <a:p>
            <a:pPr algn="ctr">
              <a:defRPr/>
            </a:pPr>
            <a:r>
              <a:rPr lang="en-US" altLang="zh-TW" i="1" dirty="0">
                <a:solidFill>
                  <a:schemeClr val="bg1"/>
                </a:solidFill>
                <a:effectLst>
                  <a:outerShdw blurRad="38100" dist="38100" dir="2700000" algn="tl">
                    <a:srgbClr val="000000">
                      <a:alpha val="43137"/>
                    </a:srgbClr>
                  </a:outerShdw>
                </a:effectLst>
                <a:latin typeface="+mn-ea"/>
              </a:rPr>
              <a:t>3</a:t>
            </a:r>
            <a:endParaRPr lang="zh-TW" altLang="en-US" i="1" dirty="0">
              <a:solidFill>
                <a:schemeClr val="bg1"/>
              </a:solidFill>
              <a:effectLst>
                <a:outerShdw blurRad="38100" dist="38100" dir="2700000" algn="tl">
                  <a:srgbClr val="000000">
                    <a:alpha val="43137"/>
                  </a:srgbClr>
                </a:outerShdw>
              </a:effectLst>
              <a:latin typeface="+mn-ea"/>
            </a:endParaRPr>
          </a:p>
        </p:txBody>
      </p:sp>
      <p:sp>
        <p:nvSpPr>
          <p:cNvPr id="48" name="文字方塊 57">
            <a:extLst>
              <a:ext uri="{FF2B5EF4-FFF2-40B4-BE49-F238E27FC236}">
                <a16:creationId xmlns:a16="http://schemas.microsoft.com/office/drawing/2014/main" xmlns="" id="{E74DB2AF-EAE8-5248-339F-E913F8E38AB5}"/>
              </a:ext>
            </a:extLst>
          </p:cNvPr>
          <p:cNvSpPr txBox="1">
            <a:spLocks noChangeArrowheads="1"/>
          </p:cNvSpPr>
          <p:nvPr/>
        </p:nvSpPr>
        <p:spPr bwMode="auto">
          <a:xfrm>
            <a:off x="4487863" y="2505076"/>
            <a:ext cx="391454" cy="276999"/>
          </a:xfrm>
          <a:prstGeom prst="rect">
            <a:avLst/>
          </a:prstGeom>
          <a:noFill/>
          <a:ln>
            <a:noFill/>
          </a:ln>
        </p:spPr>
        <p:txBody>
          <a:bodyPr wrap="none">
            <a:spAutoFit/>
          </a:bodyPr>
          <a:lstStyle>
            <a:lvl1pPr>
              <a:defRPr>
                <a:solidFill>
                  <a:schemeClr val="tx1"/>
                </a:solidFill>
                <a:latin typeface="Calibri" pitchFamily="34" charset="0"/>
                <a:ea typeface="新細明體" pitchFamily="18" charset="-120"/>
              </a:defRPr>
            </a:lvl1pPr>
            <a:lvl2pPr marL="742950" indent="-285750">
              <a:defRPr>
                <a:solidFill>
                  <a:schemeClr val="tx1"/>
                </a:solidFill>
                <a:latin typeface="Calibri" pitchFamily="34" charset="0"/>
                <a:ea typeface="新細明體" pitchFamily="18" charset="-120"/>
              </a:defRPr>
            </a:lvl2pPr>
            <a:lvl3pPr marL="1143000" indent="-228600">
              <a:defRPr>
                <a:solidFill>
                  <a:schemeClr val="tx1"/>
                </a:solidFill>
                <a:latin typeface="Calibri" pitchFamily="34" charset="0"/>
                <a:ea typeface="新細明體" pitchFamily="18" charset="-120"/>
              </a:defRPr>
            </a:lvl3pPr>
            <a:lvl4pPr marL="1600200" indent="-228600">
              <a:defRPr>
                <a:solidFill>
                  <a:schemeClr val="tx1"/>
                </a:solidFill>
                <a:latin typeface="Calibri" pitchFamily="34" charset="0"/>
                <a:ea typeface="新細明體" pitchFamily="18" charset="-120"/>
              </a:defRPr>
            </a:lvl4pPr>
            <a:lvl5pPr marL="2057400" indent="-228600">
              <a:defRPr>
                <a:solidFill>
                  <a:schemeClr val="tx1"/>
                </a:solidFill>
                <a:latin typeface="Calibri" pitchFamily="34" charset="0"/>
                <a:ea typeface="新細明體" pitchFamily="18" charset="-120"/>
              </a:defRPr>
            </a:lvl5pPr>
            <a:lvl6pPr marL="2514600" indent="-228600" fontAlgn="base">
              <a:spcBef>
                <a:spcPct val="0"/>
              </a:spcBef>
              <a:spcAft>
                <a:spcPct val="0"/>
              </a:spcAft>
              <a:defRPr>
                <a:solidFill>
                  <a:schemeClr val="tx1"/>
                </a:solidFill>
                <a:latin typeface="Calibri" pitchFamily="34" charset="0"/>
                <a:ea typeface="新細明體" pitchFamily="18" charset="-120"/>
              </a:defRPr>
            </a:lvl6pPr>
            <a:lvl7pPr marL="2971800" indent="-228600" fontAlgn="base">
              <a:spcBef>
                <a:spcPct val="0"/>
              </a:spcBef>
              <a:spcAft>
                <a:spcPct val="0"/>
              </a:spcAft>
              <a:defRPr>
                <a:solidFill>
                  <a:schemeClr val="tx1"/>
                </a:solidFill>
                <a:latin typeface="Calibri" pitchFamily="34" charset="0"/>
                <a:ea typeface="新細明體" pitchFamily="18" charset="-120"/>
              </a:defRPr>
            </a:lvl7pPr>
            <a:lvl8pPr marL="3429000" indent="-228600" fontAlgn="base">
              <a:spcBef>
                <a:spcPct val="0"/>
              </a:spcBef>
              <a:spcAft>
                <a:spcPct val="0"/>
              </a:spcAft>
              <a:defRPr>
                <a:solidFill>
                  <a:schemeClr val="tx1"/>
                </a:solidFill>
                <a:latin typeface="Calibri" pitchFamily="34" charset="0"/>
                <a:ea typeface="新細明體" pitchFamily="18" charset="-120"/>
              </a:defRPr>
            </a:lvl8pPr>
            <a:lvl9pPr marL="3886200" indent="-228600" fontAlgn="base">
              <a:spcBef>
                <a:spcPct val="0"/>
              </a:spcBef>
              <a:spcAft>
                <a:spcPct val="0"/>
              </a:spcAft>
              <a:defRPr>
                <a:solidFill>
                  <a:schemeClr val="tx1"/>
                </a:solidFill>
                <a:latin typeface="Calibri" pitchFamily="34" charset="0"/>
                <a:ea typeface="新細明體" pitchFamily="18" charset="-120"/>
              </a:defRPr>
            </a:lvl9pPr>
          </a:lstStyle>
          <a:p>
            <a:pPr>
              <a:defRPr/>
            </a:pPr>
            <a:r>
              <a:rPr lang="en-US" altLang="zh-TW" sz="1200" b="1" dirty="0">
                <a:solidFill>
                  <a:srgbClr val="FF0000"/>
                </a:solidFill>
                <a:latin typeface="+mn-ea"/>
                <a:ea typeface="+mn-ea"/>
              </a:rPr>
              <a:t>§17</a:t>
            </a:r>
            <a:endParaRPr lang="zh-TW" altLang="en-US" sz="1200" b="1" dirty="0">
              <a:solidFill>
                <a:srgbClr val="FF0000"/>
              </a:solidFill>
              <a:latin typeface="+mn-ea"/>
              <a:ea typeface="+mn-ea"/>
            </a:endParaRPr>
          </a:p>
        </p:txBody>
      </p:sp>
    </p:spTree>
    <p:extLst>
      <p:ext uri="{BB962C8B-B14F-4D97-AF65-F5344CB8AC3E}">
        <p14:creationId xmlns:p14="http://schemas.microsoft.com/office/powerpoint/2010/main" val="1949191632"/>
      </p:ext>
    </p:extLst>
  </p:cSld>
  <p:clrMapOvr>
    <a:masterClrMapping/>
  </p:clrMapOvr>
  <mc:AlternateContent xmlns:mc="http://schemas.openxmlformats.org/markup-compatibility/2006">
    <mc:Choice xmlns:p14="http://schemas.microsoft.com/office/powerpoint/2010/main" Requires="p14">
      <p:transition p14:dur="10" advTm="120000"/>
    </mc:Choice>
    <mc:Fallback>
      <p:transition advTm="120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編號版面配置區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fld id="{DB636FB0-EDBA-4A4E-962E-3A4454C1F72E}" type="slidenum">
              <a:rPr lang="zh-TW" altLang="en-US" sz="1400" u="none">
                <a:solidFill>
                  <a:schemeClr val="bg2"/>
                </a:solidFill>
              </a:rPr>
              <a:pPr eaLnBrk="1" hangingPunct="1"/>
              <a:t>19</a:t>
            </a:fld>
            <a:endParaRPr lang="en-US" altLang="zh-TW" sz="1400" u="none">
              <a:solidFill>
                <a:schemeClr val="bg2"/>
              </a:solidFill>
            </a:endParaRPr>
          </a:p>
        </p:txBody>
      </p:sp>
      <p:sp>
        <p:nvSpPr>
          <p:cNvPr id="14339" name="Rectangle 3"/>
          <p:cNvSpPr>
            <a:spLocks noGrp="1" noChangeArrowheads="1"/>
          </p:cNvSpPr>
          <p:nvPr>
            <p:ph type="body" idx="1"/>
          </p:nvPr>
        </p:nvSpPr>
        <p:spPr>
          <a:xfrm>
            <a:off x="1050588" y="1179850"/>
            <a:ext cx="9568774" cy="4384371"/>
          </a:xfrm>
        </p:spPr>
        <p:txBody>
          <a:bodyPr>
            <a:normAutofit fontScale="92500" lnSpcReduction="10000"/>
          </a:bodyPr>
          <a:lstStyle/>
          <a:p>
            <a:pPr marL="990600" lvl="1" indent="-533400"/>
            <a:r>
              <a:rPr lang="zh-TW" altLang="en-US" sz="3200" b="1" u="sng" dirty="0">
                <a:solidFill>
                  <a:srgbClr val="060212"/>
                </a:solidFill>
                <a:latin typeface="標楷體" panose="03000509000000000000" pitchFamily="65" charset="-120"/>
                <a:ea typeface="標楷體" panose="03000509000000000000" pitchFamily="65" charset="-120"/>
              </a:rPr>
              <a:t>客戶個資</a:t>
            </a:r>
          </a:p>
          <a:p>
            <a:pPr marL="2392363" indent="-1411288">
              <a:buNone/>
            </a:pPr>
            <a:r>
              <a:rPr lang="zh-TW" altLang="en-US" sz="2600" b="1" dirty="0">
                <a:latin typeface="標楷體" panose="03000509000000000000" pitchFamily="65" charset="-120"/>
                <a:ea typeface="標楷體" panose="03000509000000000000" pitchFamily="65" charset="-120"/>
              </a:rPr>
              <a:t> </a:t>
            </a:r>
            <a:r>
              <a:rPr lang="zh-TW" altLang="en-US" sz="2600" b="1" dirty="0" smtClean="0">
                <a:latin typeface="標楷體" panose="03000509000000000000" pitchFamily="65" charset="-120"/>
                <a:ea typeface="標楷體" panose="03000509000000000000" pitchFamily="65" charset="-120"/>
              </a:rPr>
              <a:t>一、掛號</a:t>
            </a:r>
            <a:r>
              <a:rPr lang="zh-TW" altLang="en-US" sz="2600" b="1" dirty="0">
                <a:latin typeface="標楷體" panose="03000509000000000000" pitchFamily="65" charset="-120"/>
                <a:ea typeface="標楷體" panose="03000509000000000000" pitchFamily="65" charset="-120"/>
              </a:rPr>
              <a:t>收據：</a:t>
            </a:r>
            <a:r>
              <a:rPr lang="zh-TW" altLang="en-US" sz="2600" dirty="0">
                <a:latin typeface="標楷體" panose="03000509000000000000" pitchFamily="65" charset="-120"/>
                <a:ea typeface="標楷體" panose="03000509000000000000" pitchFamily="65" charset="-120"/>
              </a:rPr>
              <a:t>（</a:t>
            </a:r>
            <a:r>
              <a:rPr lang="en-US" altLang="zh-TW" sz="2600" dirty="0">
                <a:latin typeface="標楷體" panose="03000509000000000000" pitchFamily="65" charset="-120"/>
                <a:ea typeface="標楷體" panose="03000509000000000000" pitchFamily="65" charset="-120"/>
              </a:rPr>
              <a:t>ex</a:t>
            </a:r>
            <a:r>
              <a:rPr lang="zh-TW" altLang="en-US" sz="2600" dirty="0">
                <a:latin typeface="標楷體" panose="03000509000000000000" pitchFamily="65" charset="-120"/>
                <a:ea typeface="標楷體" panose="03000509000000000000" pitchFamily="65" charset="-120"/>
              </a:rPr>
              <a:t>：記載日期、病歷、病患姓名、看</a:t>
            </a:r>
            <a:br>
              <a:rPr lang="zh-TW" altLang="en-US" sz="2600" dirty="0">
                <a:latin typeface="標楷體" panose="03000509000000000000" pitchFamily="65" charset="-120"/>
                <a:ea typeface="標楷體" panose="03000509000000000000" pitchFamily="65" charset="-120"/>
              </a:rPr>
            </a:br>
            <a:r>
              <a:rPr lang="zh-TW" altLang="en-US" sz="2600" dirty="0">
                <a:latin typeface="標楷體" panose="03000509000000000000" pitchFamily="65" charset="-120"/>
                <a:ea typeface="標楷體" panose="03000509000000000000" pitchFamily="65" charset="-120"/>
              </a:rPr>
              <a:t>            診序號、科別等資料）</a:t>
            </a:r>
          </a:p>
          <a:p>
            <a:pPr marL="1166813" indent="-185738">
              <a:buNone/>
            </a:pPr>
            <a:r>
              <a:rPr lang="zh-TW" altLang="en-US" sz="2600" b="1" dirty="0">
                <a:latin typeface="標楷體" panose="03000509000000000000" pitchFamily="65" charset="-120"/>
                <a:ea typeface="標楷體" panose="03000509000000000000" pitchFamily="65" charset="-120"/>
              </a:rPr>
              <a:t> </a:t>
            </a:r>
            <a:r>
              <a:rPr lang="zh-TW" altLang="en-US" sz="2600" b="1" dirty="0" smtClean="0">
                <a:latin typeface="標楷體" panose="03000509000000000000" pitchFamily="65" charset="-120"/>
                <a:ea typeface="標楷體" panose="03000509000000000000" pitchFamily="65" charset="-120"/>
              </a:rPr>
              <a:t>二</a:t>
            </a:r>
            <a:r>
              <a:rPr lang="zh-TW" altLang="en-US" sz="2600" b="1" dirty="0">
                <a:latin typeface="標楷體" panose="03000509000000000000" pitchFamily="65" charset="-120"/>
                <a:ea typeface="標楷體" panose="03000509000000000000" pitchFamily="65" charset="-120"/>
              </a:rPr>
              <a:t>、病歷：</a:t>
            </a:r>
            <a:r>
              <a:rPr lang="zh-TW" altLang="en-US" sz="2600" dirty="0">
                <a:latin typeface="標楷體" panose="03000509000000000000" pitchFamily="65" charset="-120"/>
                <a:ea typeface="標楷體" panose="03000509000000000000" pitchFamily="65" charset="-120"/>
              </a:rPr>
              <a:t>（</a:t>
            </a:r>
            <a:r>
              <a:rPr lang="en-US" altLang="zh-TW" sz="2600" dirty="0">
                <a:latin typeface="標楷體" panose="03000509000000000000" pitchFamily="65" charset="-120"/>
                <a:ea typeface="標楷體" panose="03000509000000000000" pitchFamily="65" charset="-120"/>
              </a:rPr>
              <a:t>ex</a:t>
            </a:r>
            <a:r>
              <a:rPr lang="zh-TW" altLang="en-US" sz="2600" dirty="0">
                <a:latin typeface="標楷體" panose="03000509000000000000" pitchFamily="65" charset="-120"/>
                <a:ea typeface="標楷體" panose="03000509000000000000" pitchFamily="65" charset="-120"/>
              </a:rPr>
              <a:t>：姓名、生日、性別、地址、就診日期</a:t>
            </a:r>
            <a:br>
              <a:rPr lang="zh-TW" altLang="en-US" sz="2600" dirty="0">
                <a:latin typeface="標楷體" panose="03000509000000000000" pitchFamily="65" charset="-120"/>
                <a:ea typeface="標楷體" panose="03000509000000000000" pitchFamily="65" charset="-120"/>
              </a:rPr>
            </a:br>
            <a:r>
              <a:rPr lang="zh-TW" altLang="en-US" sz="2600" dirty="0">
                <a:latin typeface="標楷體" panose="03000509000000000000" pitchFamily="65" charset="-120"/>
                <a:ea typeface="標楷體" panose="03000509000000000000" pitchFamily="65" charset="-120"/>
              </a:rPr>
              <a:t>         、主訴、診斷項目及結果、治療處置或用藥等資料）</a:t>
            </a:r>
            <a:r>
              <a:rPr lang="en-US" altLang="zh-TW" sz="2600" dirty="0">
                <a:latin typeface="標楷體" panose="03000509000000000000" pitchFamily="65" charset="-120"/>
                <a:ea typeface="標楷體" panose="03000509000000000000" pitchFamily="65" charset="-120"/>
              </a:rPr>
              <a:t/>
            </a:r>
            <a:br>
              <a:rPr lang="en-US" altLang="zh-TW" sz="2600" dirty="0">
                <a:latin typeface="標楷體" panose="03000509000000000000" pitchFamily="65" charset="-120"/>
                <a:ea typeface="標楷體" panose="03000509000000000000" pitchFamily="65" charset="-120"/>
              </a:rPr>
            </a:br>
            <a:r>
              <a:rPr lang="en-US" altLang="zh-TW" sz="2600" dirty="0">
                <a:latin typeface="標楷體" panose="03000509000000000000" pitchFamily="65" charset="-120"/>
                <a:ea typeface="標楷體" panose="03000509000000000000" pitchFamily="65" charset="-120"/>
              </a:rPr>
              <a:t>         </a:t>
            </a:r>
            <a:r>
              <a:rPr lang="en-US" altLang="zh-TW" sz="2600" dirty="0" smtClean="0">
                <a:latin typeface="標楷體" panose="03000509000000000000" pitchFamily="65" charset="-120"/>
                <a:ea typeface="標楷體" panose="03000509000000000000" pitchFamily="65" charset="-120"/>
              </a:rPr>
              <a:t> </a:t>
            </a:r>
            <a:r>
              <a:rPr lang="en-US" altLang="zh-TW" sz="2600" dirty="0">
                <a:latin typeface="標楷體" panose="03000509000000000000" pitchFamily="65" charset="-120"/>
                <a:ea typeface="標楷體" panose="03000509000000000000" pitchFamily="65" charset="-120"/>
              </a:rPr>
              <a:t>(</a:t>
            </a:r>
            <a:r>
              <a:rPr lang="zh-TW" altLang="en-US" sz="2600" dirty="0">
                <a:latin typeface="標楷體" panose="03000509000000000000" pitchFamily="65" charset="-120"/>
                <a:ea typeface="標楷體" panose="03000509000000000000" pitchFamily="65" charset="-120"/>
              </a:rPr>
              <a:t>一</a:t>
            </a:r>
            <a:r>
              <a:rPr lang="en-US" altLang="zh-TW" sz="2600" dirty="0">
                <a:latin typeface="標楷體" panose="03000509000000000000" pitchFamily="65" charset="-120"/>
                <a:ea typeface="標楷體" panose="03000509000000000000" pitchFamily="65" charset="-120"/>
              </a:rPr>
              <a:t>)</a:t>
            </a:r>
            <a:r>
              <a:rPr lang="zh-TW" altLang="en-US" sz="2600" dirty="0">
                <a:latin typeface="標楷體" panose="03000509000000000000" pitchFamily="65" charset="-120"/>
                <a:ea typeface="標楷體" panose="03000509000000000000" pitchFamily="65" charset="-120"/>
              </a:rPr>
              <a:t>紙本病歷</a:t>
            </a:r>
          </a:p>
          <a:p>
            <a:pPr marL="1166813" indent="-185738">
              <a:buNone/>
            </a:pPr>
            <a:r>
              <a:rPr lang="en-US" altLang="zh-TW" sz="2600" dirty="0">
                <a:latin typeface="標楷體" panose="03000509000000000000" pitchFamily="65" charset="-120"/>
                <a:ea typeface="標楷體" panose="03000509000000000000" pitchFamily="65" charset="-120"/>
              </a:rPr>
              <a:t>           </a:t>
            </a:r>
            <a:r>
              <a:rPr lang="en-US" altLang="zh-TW" sz="2600" dirty="0" smtClean="0">
                <a:latin typeface="標楷體" panose="03000509000000000000" pitchFamily="65" charset="-120"/>
                <a:ea typeface="標楷體" panose="03000509000000000000" pitchFamily="65" charset="-120"/>
              </a:rPr>
              <a:t>(</a:t>
            </a:r>
            <a:r>
              <a:rPr lang="zh-TW" altLang="en-US" sz="2600" dirty="0">
                <a:latin typeface="標楷體" panose="03000509000000000000" pitchFamily="65" charset="-120"/>
                <a:ea typeface="標楷體" panose="03000509000000000000" pitchFamily="65" charset="-120"/>
              </a:rPr>
              <a:t>二</a:t>
            </a:r>
            <a:r>
              <a:rPr lang="en-US" altLang="zh-TW" sz="2600" dirty="0">
                <a:latin typeface="標楷體" panose="03000509000000000000" pitchFamily="65" charset="-120"/>
                <a:ea typeface="標楷體" panose="03000509000000000000" pitchFamily="65" charset="-120"/>
              </a:rPr>
              <a:t>)</a:t>
            </a:r>
            <a:r>
              <a:rPr lang="zh-TW" altLang="en-US" sz="2600" dirty="0">
                <a:latin typeface="標楷體" panose="03000509000000000000" pitchFamily="65" charset="-120"/>
                <a:ea typeface="標楷體" panose="03000509000000000000" pitchFamily="65" charset="-120"/>
              </a:rPr>
              <a:t>電子病歷</a:t>
            </a:r>
          </a:p>
          <a:p>
            <a:pPr marL="1166813" indent="-185738">
              <a:buNone/>
            </a:pPr>
            <a:r>
              <a:rPr lang="zh-TW" altLang="en-US" sz="2600" b="1" dirty="0">
                <a:latin typeface="標楷體" panose="03000509000000000000" pitchFamily="65" charset="-120"/>
                <a:ea typeface="標楷體" panose="03000509000000000000" pitchFamily="65" charset="-120"/>
              </a:rPr>
              <a:t> </a:t>
            </a:r>
            <a:r>
              <a:rPr lang="zh-TW" altLang="en-US" sz="2600" b="1" dirty="0" smtClean="0">
                <a:latin typeface="標楷體" panose="03000509000000000000" pitchFamily="65" charset="-120"/>
                <a:ea typeface="標楷體" panose="03000509000000000000" pitchFamily="65" charset="-120"/>
              </a:rPr>
              <a:t>三</a:t>
            </a:r>
            <a:r>
              <a:rPr lang="zh-TW" altLang="en-US" sz="2600" b="1" dirty="0">
                <a:latin typeface="標楷體" panose="03000509000000000000" pitchFamily="65" charset="-120"/>
                <a:ea typeface="標楷體" panose="03000509000000000000" pitchFamily="65" charset="-120"/>
              </a:rPr>
              <a:t>、健康檢查</a:t>
            </a:r>
            <a:r>
              <a:rPr lang="zh-TW" altLang="en-US" sz="2600" b="1" dirty="0" smtClean="0">
                <a:latin typeface="標楷體" panose="03000509000000000000" pitchFamily="65" charset="-120"/>
                <a:ea typeface="標楷體" panose="03000509000000000000" pitchFamily="65" charset="-120"/>
              </a:rPr>
              <a:t>報告</a:t>
            </a:r>
            <a:endParaRPr lang="en-US" altLang="zh-TW" sz="2600" b="1" dirty="0" smtClean="0">
              <a:latin typeface="標楷體" panose="03000509000000000000" pitchFamily="65" charset="-120"/>
              <a:ea typeface="標楷體" panose="03000509000000000000" pitchFamily="65" charset="-120"/>
            </a:endParaRPr>
          </a:p>
          <a:p>
            <a:pPr marL="990600" lvl="1" indent="-533400"/>
            <a:r>
              <a:rPr lang="zh-TW" altLang="en-US" sz="3200" b="1" u="sng" dirty="0" smtClean="0">
                <a:solidFill>
                  <a:srgbClr val="060212"/>
                </a:solidFill>
                <a:latin typeface="標楷體" panose="03000509000000000000" pitchFamily="65" charset="-120"/>
                <a:ea typeface="標楷體" panose="03000509000000000000" pitchFamily="65" charset="-120"/>
              </a:rPr>
              <a:t>非</a:t>
            </a:r>
            <a:r>
              <a:rPr lang="zh-TW" altLang="en-US" sz="3200" b="1" u="sng" dirty="0">
                <a:solidFill>
                  <a:srgbClr val="060212"/>
                </a:solidFill>
                <a:latin typeface="標楷體" panose="03000509000000000000" pitchFamily="65" charset="-120"/>
                <a:ea typeface="標楷體" panose="03000509000000000000" pitchFamily="65" charset="-120"/>
              </a:rPr>
              <a:t>客戶個資</a:t>
            </a:r>
          </a:p>
          <a:p>
            <a:pPr marL="1371600" lvl="2" indent="-457200">
              <a:buFont typeface="Wingdings" panose="05000000000000000000" pitchFamily="2" charset="2"/>
              <a:buAutoNum type="arabicPeriod"/>
            </a:pPr>
            <a:r>
              <a:rPr lang="zh-TW" altLang="en-US" sz="2600" dirty="0" smtClean="0">
                <a:latin typeface="標楷體" panose="03000509000000000000" pitchFamily="65" charset="-120"/>
                <a:ea typeface="標楷體" panose="03000509000000000000" pitchFamily="65" charset="-120"/>
              </a:rPr>
              <a:t>員工個人資料</a:t>
            </a:r>
          </a:p>
          <a:p>
            <a:pPr marL="1371600" lvl="2" indent="-457200">
              <a:buFont typeface="Wingdings" panose="05000000000000000000" pitchFamily="2" charset="2"/>
              <a:buAutoNum type="arabicPeriod"/>
            </a:pPr>
            <a:r>
              <a:rPr lang="zh-TW" altLang="en-US" sz="2600" dirty="0" smtClean="0">
                <a:latin typeface="標楷體" panose="03000509000000000000" pitchFamily="65" charset="-120"/>
                <a:ea typeface="標楷體" panose="03000509000000000000" pitchFamily="65" charset="-120"/>
              </a:rPr>
              <a:t>研討會報名個人資料</a:t>
            </a:r>
          </a:p>
        </p:txBody>
      </p:sp>
      <p:sp>
        <p:nvSpPr>
          <p:cNvPr id="14341" name="Rectangle 9"/>
          <p:cNvSpPr>
            <a:spLocks noChangeArrowheads="1"/>
          </p:cNvSpPr>
          <p:nvPr/>
        </p:nvSpPr>
        <p:spPr bwMode="auto">
          <a:xfrm>
            <a:off x="1620000" y="360000"/>
            <a:ext cx="6186309" cy="646331"/>
          </a:xfrm>
          <a:prstGeom prst="rect">
            <a:avLst/>
          </a:prstGeom>
          <a:noFill/>
          <a:ln w="12700" cap="sq" algn="ctr">
            <a:noFill/>
            <a:miter lim="800000"/>
            <a:headEnd/>
            <a:tailEnd/>
          </a:ln>
        </p:spPr>
        <p:txBody>
          <a:bodyPr wrap="none">
            <a:spAutoFit/>
          </a:bodyP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r>
              <a:rPr lang="zh-TW" altLang="en-US" sz="3600" b="1" u="none" dirty="0" smtClean="0">
                <a:solidFill>
                  <a:srgbClr val="FF0000"/>
                </a:solidFill>
                <a:latin typeface="標楷體" panose="03000509000000000000" pitchFamily="65" charset="-120"/>
                <a:ea typeface="標楷體" panose="03000509000000000000" pitchFamily="65" charset="-120"/>
              </a:rPr>
              <a:t>醫院</a:t>
            </a:r>
            <a:r>
              <a:rPr lang="zh-TW" altLang="en-US" sz="3600" b="1" u="none" dirty="0">
                <a:solidFill>
                  <a:srgbClr val="FF0000"/>
                </a:solidFill>
                <a:latin typeface="標楷體" panose="03000509000000000000" pitchFamily="65" charset="-120"/>
                <a:ea typeface="標楷體" panose="03000509000000000000" pitchFamily="65" charset="-120"/>
              </a:rPr>
              <a:t>持有「個人資料」之舉例</a:t>
            </a:r>
          </a:p>
        </p:txBody>
      </p:sp>
    </p:spTree>
    <p:extLst>
      <p:ext uri="{BB962C8B-B14F-4D97-AF65-F5344CB8AC3E}">
        <p14:creationId xmlns:p14="http://schemas.microsoft.com/office/powerpoint/2010/main" val="3772150847"/>
      </p:ext>
    </p:extLst>
  </p:cSld>
  <p:clrMapOvr>
    <a:masterClrMapping/>
  </p:clrMapOvr>
  <mc:AlternateContent xmlns:mc="http://schemas.openxmlformats.org/markup-compatibility/2006">
    <mc:Choice xmlns:p14="http://schemas.microsoft.com/office/powerpoint/2010/main" Requires="p14">
      <p:transition p14:dur="10" advTm="120000"/>
    </mc:Choice>
    <mc:Fallback>
      <p:transition advTm="120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6218" y="365128"/>
            <a:ext cx="9977582" cy="918728"/>
          </a:xfrm>
        </p:spPr>
        <p:txBody>
          <a:bodyPr/>
          <a:lstStyle/>
          <a:p>
            <a:r>
              <a:rPr lang="zh-TW" altLang="en-US" b="1" dirty="0" smtClean="0">
                <a:solidFill>
                  <a:srgbClr val="C00000"/>
                </a:solidFill>
                <a:latin typeface="微軟正黑體" panose="020B0604030504040204" pitchFamily="34" charset="-120"/>
                <a:ea typeface="微軟正黑體" panose="020B0604030504040204" pitchFamily="34" charset="-120"/>
              </a:rPr>
              <a:t>大綱</a:t>
            </a:r>
            <a:endParaRPr lang="zh-TW" altLang="en-US" dirty="0">
              <a:solidFill>
                <a:srgbClr val="C00000"/>
              </a:solidFill>
            </a:endParaRPr>
          </a:p>
        </p:txBody>
      </p:sp>
      <p:sp>
        <p:nvSpPr>
          <p:cNvPr id="3" name="內容版面配置區 2"/>
          <p:cNvSpPr>
            <a:spLocks noGrp="1"/>
          </p:cNvSpPr>
          <p:nvPr>
            <p:ph idx="1"/>
          </p:nvPr>
        </p:nvSpPr>
        <p:spPr>
          <a:xfrm>
            <a:off x="1832409" y="1283856"/>
            <a:ext cx="9394983" cy="4495945"/>
          </a:xfrm>
        </p:spPr>
        <p:txBody>
          <a:bodyPr>
            <a:normAutofit/>
          </a:bodyPr>
          <a:lstStyle/>
          <a:p>
            <a:pPr marL="457200" indent="-457200">
              <a:spcBef>
                <a:spcPts val="1800"/>
              </a:spcBef>
              <a:buClr>
                <a:schemeClr val="accent2"/>
              </a:buClr>
              <a:buFont typeface="Wingdings" panose="05000000000000000000" pitchFamily="2" charset="2"/>
              <a:buChar char="Ø"/>
            </a:pPr>
            <a:r>
              <a:rPr lang="zh-TW" altLang="en-US" sz="4000" b="1" dirty="0" smtClean="0">
                <a:solidFill>
                  <a:srgbClr val="0066FF"/>
                </a:solidFill>
                <a:latin typeface="微軟正黑體" panose="020B0604030504040204" pitchFamily="34" charset="-120"/>
                <a:ea typeface="微軟正黑體" panose="020B0604030504040204" pitchFamily="34" charset="-120"/>
              </a:rPr>
              <a:t>個人資安注意事項</a:t>
            </a:r>
            <a:endParaRPr lang="zh-TW" altLang="zh-TW" sz="4000" b="1" dirty="0">
              <a:solidFill>
                <a:srgbClr val="0066FF"/>
              </a:solidFill>
              <a:latin typeface="微軟正黑體" panose="020B0604030504040204" pitchFamily="34" charset="-120"/>
              <a:ea typeface="微軟正黑體" panose="020B0604030504040204" pitchFamily="34" charset="-120"/>
            </a:endParaRPr>
          </a:p>
          <a:p>
            <a:pPr marL="457200" indent="-457200">
              <a:spcBef>
                <a:spcPts val="1800"/>
              </a:spcBef>
              <a:buClr>
                <a:schemeClr val="accent2"/>
              </a:buClr>
              <a:buFont typeface="Wingdings" panose="05000000000000000000" pitchFamily="2" charset="2"/>
              <a:buChar char="Ø"/>
            </a:pPr>
            <a:r>
              <a:rPr lang="zh-TW" altLang="en-US" sz="4000" b="1" dirty="0" smtClean="0">
                <a:solidFill>
                  <a:srgbClr val="0066FF"/>
                </a:solidFill>
                <a:latin typeface="微軟正黑體" panose="020B0604030504040204" pitchFamily="34" charset="-120"/>
                <a:ea typeface="微軟正黑體" panose="020B0604030504040204" pitchFamily="34" charset="-120"/>
              </a:rPr>
              <a:t>本院個資管理原則</a:t>
            </a:r>
            <a:endParaRPr lang="en-US" altLang="zh-TW" sz="4000" b="1" dirty="0">
              <a:solidFill>
                <a:srgbClr val="0066FF"/>
              </a:solidFill>
              <a:latin typeface="微軟正黑體" panose="020B0604030504040204" pitchFamily="34" charset="-120"/>
              <a:ea typeface="微軟正黑體" panose="020B0604030504040204" pitchFamily="34" charset="-120"/>
            </a:endParaRPr>
          </a:p>
          <a:p>
            <a:pPr marL="457200" indent="-457200">
              <a:spcBef>
                <a:spcPts val="1800"/>
              </a:spcBef>
              <a:buClr>
                <a:schemeClr val="accent2"/>
              </a:buClr>
              <a:buFont typeface="Wingdings" panose="05000000000000000000" pitchFamily="2" charset="2"/>
              <a:buChar char="Ø"/>
            </a:pPr>
            <a:r>
              <a:rPr lang="zh-TW" altLang="en-US" sz="4000" b="1" dirty="0">
                <a:solidFill>
                  <a:srgbClr val="0066FF"/>
                </a:solidFill>
                <a:latin typeface="微軟正黑體" panose="020B0604030504040204" pitchFamily="34" charset="-120"/>
                <a:ea typeface="微軟正黑體" panose="020B0604030504040204" pitchFamily="34" charset="-120"/>
              </a:rPr>
              <a:t>個人資料保護法</a:t>
            </a:r>
            <a:endParaRPr lang="en-US" altLang="zh-TW" sz="4000" b="1" dirty="0">
              <a:solidFill>
                <a:srgbClr val="0066FF"/>
              </a:solidFill>
              <a:latin typeface="微軟正黑體" panose="020B0604030504040204" pitchFamily="34" charset="-120"/>
              <a:ea typeface="微軟正黑體" panose="020B0604030504040204" pitchFamily="34" charset="-120"/>
            </a:endParaRPr>
          </a:p>
          <a:p>
            <a:pPr marL="457200" indent="-457200">
              <a:spcBef>
                <a:spcPts val="1800"/>
              </a:spcBef>
              <a:buClr>
                <a:schemeClr val="accent2"/>
              </a:buClr>
              <a:buFont typeface="Wingdings" panose="05000000000000000000" pitchFamily="2" charset="2"/>
              <a:buChar char="Ø"/>
            </a:pPr>
            <a:r>
              <a:rPr lang="zh-TW" altLang="en-US" sz="4000" b="1" dirty="0">
                <a:solidFill>
                  <a:srgbClr val="0066FF"/>
                </a:solidFill>
                <a:latin typeface="微軟正黑體" panose="020B0604030504040204" pitchFamily="34" charset="-120"/>
                <a:ea typeface="微軟正黑體" panose="020B0604030504040204" pitchFamily="34" charset="-120"/>
              </a:rPr>
              <a:t>社交工程</a:t>
            </a:r>
            <a:endParaRPr lang="en-US" altLang="zh-TW" sz="4000" b="1" dirty="0" smtClean="0">
              <a:solidFill>
                <a:srgbClr val="0066FF"/>
              </a:solidFill>
              <a:latin typeface="微軟正黑體" panose="020B0604030504040204" pitchFamily="34" charset="-120"/>
              <a:ea typeface="微軟正黑體" panose="020B0604030504040204" pitchFamily="34" charset="-120"/>
            </a:endParaRPr>
          </a:p>
          <a:p>
            <a:pPr marL="457200" indent="-457200">
              <a:spcBef>
                <a:spcPts val="1800"/>
              </a:spcBef>
              <a:buClr>
                <a:schemeClr val="accent2"/>
              </a:buClr>
              <a:buFont typeface="Wingdings" panose="05000000000000000000" pitchFamily="2" charset="2"/>
              <a:buChar char="Ø"/>
            </a:pPr>
            <a:r>
              <a:rPr lang="zh-TW" altLang="en-US" sz="4000" b="1" dirty="0" smtClean="0">
                <a:solidFill>
                  <a:srgbClr val="0066FF"/>
                </a:solidFill>
                <a:latin typeface="微軟正黑體" panose="020B0604030504040204" pitchFamily="34" charset="-120"/>
                <a:ea typeface="微軟正黑體" panose="020B0604030504040204" pitchFamily="34" charset="-120"/>
              </a:rPr>
              <a:t>面對個資法，</a:t>
            </a:r>
            <a:r>
              <a:rPr lang="zh-TW" altLang="en-US" sz="4000" b="1" dirty="0">
                <a:solidFill>
                  <a:srgbClr val="0066FF"/>
                </a:solidFill>
                <a:latin typeface="微軟正黑體" panose="020B0604030504040204" pitchFamily="34" charset="-120"/>
                <a:ea typeface="微軟正黑體" panose="020B0604030504040204" pitchFamily="34" charset="-120"/>
              </a:rPr>
              <a:t>我</a:t>
            </a:r>
            <a:r>
              <a:rPr lang="zh-TW" altLang="en-US" sz="4000" b="1" dirty="0" smtClean="0">
                <a:solidFill>
                  <a:srgbClr val="0066FF"/>
                </a:solidFill>
                <a:latin typeface="微軟正黑體" panose="020B0604030504040204" pitchFamily="34" charset="-120"/>
                <a:ea typeface="微軟正黑體" panose="020B0604030504040204" pitchFamily="34" charset="-120"/>
              </a:rPr>
              <a:t>應該</a:t>
            </a:r>
            <a:r>
              <a:rPr lang="en-US" altLang="zh-TW" sz="4000" b="1" dirty="0" smtClean="0">
                <a:solidFill>
                  <a:srgbClr val="0066FF"/>
                </a:solidFill>
                <a:latin typeface="微軟正黑體" panose="020B0604030504040204" pitchFamily="34" charset="-120"/>
                <a:ea typeface="微軟正黑體" panose="020B0604030504040204" pitchFamily="34" charset="-120"/>
              </a:rPr>
              <a:t>…</a:t>
            </a:r>
            <a:endParaRPr lang="en-US" altLang="zh-TW" sz="4000" b="1" dirty="0" smtClean="0">
              <a:solidFill>
                <a:srgbClr val="FF0000"/>
              </a:solidFill>
              <a:latin typeface="微軟正黑體" panose="020B0604030504040204" pitchFamily="34" charset="-120"/>
              <a:ea typeface="微軟正黑體" panose="020B0604030504040204" pitchFamily="34" charset="-120"/>
            </a:endParaRPr>
          </a:p>
          <a:p>
            <a:pPr marL="457200" indent="-457200">
              <a:spcBef>
                <a:spcPts val="1800"/>
              </a:spcBef>
              <a:buClr>
                <a:schemeClr val="accent2"/>
              </a:buClr>
              <a:buFont typeface="Wingdings" panose="05000000000000000000" pitchFamily="2" charset="2"/>
              <a:buChar char="Ø"/>
            </a:pPr>
            <a:endParaRPr lang="zh-TW" altLang="zh-TW" sz="2400" b="1" dirty="0">
              <a:solidFill>
                <a:srgbClr val="FF0000"/>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2666892820"/>
      </p:ext>
    </p:extLst>
  </p:cSld>
  <p:clrMapOvr>
    <a:masterClrMapping/>
  </p:clrMapOvr>
  <mc:AlternateContent xmlns:mc="http://schemas.openxmlformats.org/markup-compatibility/2006">
    <mc:Choice xmlns:p14="http://schemas.microsoft.com/office/powerpoint/2010/main" Requires="p14">
      <p:transition p14:dur="10" advTm="120000"/>
    </mc:Choice>
    <mc:Fallback>
      <p:transition advTm="120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編號版面配置區 5"/>
          <p:cNvSpPr>
            <a:spLocks noGrp="1"/>
          </p:cNvSpPr>
          <p:nvPr>
            <p:ph type="sldNum" sz="quarter" idx="12"/>
          </p:nvPr>
        </p:nvSpPr>
        <p:spPr>
          <a:xfrm>
            <a:off x="8581417" y="5996428"/>
            <a:ext cx="2743200" cy="3651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fld id="{EAA2E4C6-BAF9-47C2-9120-1FD95F4339C5}" type="slidenum">
              <a:rPr lang="zh-TW" altLang="en-US" sz="1400" u="none">
                <a:solidFill>
                  <a:schemeClr val="bg2"/>
                </a:solidFill>
              </a:rPr>
              <a:pPr eaLnBrk="1" hangingPunct="1"/>
              <a:t>20</a:t>
            </a:fld>
            <a:endParaRPr lang="en-US" altLang="zh-TW" sz="1400" u="none">
              <a:solidFill>
                <a:schemeClr val="bg2"/>
              </a:solidFill>
            </a:endParaRPr>
          </a:p>
        </p:txBody>
      </p:sp>
      <p:sp>
        <p:nvSpPr>
          <p:cNvPr id="524290" name="AutoShape 2"/>
          <p:cNvSpPr>
            <a:spLocks noChangeArrowheads="1"/>
          </p:cNvSpPr>
          <p:nvPr/>
        </p:nvSpPr>
        <p:spPr bwMode="gray">
          <a:xfrm rot="-2841749">
            <a:off x="5752660" y="2652182"/>
            <a:ext cx="344487" cy="1728787"/>
          </a:xfrm>
          <a:prstGeom prst="upDownArrow">
            <a:avLst>
              <a:gd name="adj1" fmla="val 43102"/>
              <a:gd name="adj2" fmla="val 76671"/>
            </a:avLst>
          </a:prstGeom>
          <a:gradFill rotWithShape="1">
            <a:gsLst>
              <a:gs pos="0">
                <a:schemeClr val="folHlink"/>
              </a:gs>
              <a:gs pos="50000">
                <a:srgbClr val="FFFFFF"/>
              </a:gs>
              <a:gs pos="100000">
                <a:schemeClr val="folHlink"/>
              </a:gs>
            </a:gsLst>
            <a:lin ang="5400000" scaled="1"/>
          </a:gradFill>
          <a:ln w="0" algn="ctr">
            <a:noFill/>
            <a:miter lim="800000"/>
            <a:headEnd/>
            <a:tailEnd/>
          </a:ln>
          <a:effectLst/>
        </p:spPr>
        <p:txBody>
          <a:bodyPr wrap="none" anchor="ctr"/>
          <a:lstStyle/>
          <a:p>
            <a:pPr>
              <a:defRPr/>
            </a:pPr>
            <a:endParaRPr lang="zh-TW" altLang="en-US">
              <a:ea typeface="新細明體" pitchFamily="18" charset="-120"/>
            </a:endParaRPr>
          </a:p>
        </p:txBody>
      </p:sp>
      <p:sp>
        <p:nvSpPr>
          <p:cNvPr id="524291" name="AutoShape 3"/>
          <p:cNvSpPr>
            <a:spLocks noChangeArrowheads="1"/>
          </p:cNvSpPr>
          <p:nvPr/>
        </p:nvSpPr>
        <p:spPr bwMode="gray">
          <a:xfrm rot="2841749" flipH="1">
            <a:off x="5726383" y="2599438"/>
            <a:ext cx="344488" cy="1800225"/>
          </a:xfrm>
          <a:prstGeom prst="upDownArrow">
            <a:avLst>
              <a:gd name="adj1" fmla="val 43102"/>
              <a:gd name="adj2" fmla="val 79839"/>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0" algn="ctr">
            <a:noFill/>
            <a:miter lim="800000"/>
            <a:headEnd/>
            <a:tailEnd/>
          </a:ln>
          <a:effectLst/>
        </p:spPr>
        <p:txBody>
          <a:bodyPr wrap="none" anchor="ctr"/>
          <a:lstStyle/>
          <a:p>
            <a:pPr>
              <a:defRPr/>
            </a:pPr>
            <a:endParaRPr lang="zh-TW" altLang="en-US">
              <a:ea typeface="新細明體" pitchFamily="18" charset="-120"/>
            </a:endParaRPr>
          </a:p>
        </p:txBody>
      </p:sp>
      <p:sp>
        <p:nvSpPr>
          <p:cNvPr id="524292" name="Oval 4"/>
          <p:cNvSpPr>
            <a:spLocks noChangeArrowheads="1"/>
          </p:cNvSpPr>
          <p:nvPr/>
        </p:nvSpPr>
        <p:spPr bwMode="gray">
          <a:xfrm>
            <a:off x="2395572" y="1056086"/>
            <a:ext cx="2052941" cy="1200150"/>
          </a:xfrm>
          <a:prstGeom prst="ellipse">
            <a:avLst/>
          </a:prstGeom>
          <a:gradFill rotWithShape="1">
            <a:gsLst>
              <a:gs pos="0">
                <a:srgbClr val="FFCC99"/>
              </a:gs>
              <a:gs pos="100000">
                <a:srgbClr val="FFCC99">
                  <a:gamma/>
                  <a:shade val="46275"/>
                  <a:invGamma/>
                </a:srgbClr>
              </a:gs>
            </a:gsLst>
            <a:lin ang="2700000" scaled="1"/>
          </a:gradFill>
          <a:ln w="12700">
            <a:noFill/>
            <a:round/>
            <a:headEnd/>
            <a:tailEnd/>
          </a:ln>
          <a:effectLst>
            <a:outerShdw dist="45791" dir="19578596" algn="ctr" rotWithShape="0">
              <a:schemeClr val="folHlink">
                <a:alpha val="50000"/>
              </a:schemeClr>
            </a:outerShdw>
          </a:effectLst>
        </p:spPr>
        <p:txBody>
          <a:bodyPr wrap="none" anchor="ctr"/>
          <a:lstStyle>
            <a:lvl1pPr marL="342900" indent="-342900"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371600" indent="-4572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lvl="2" algn="r" eaLnBrk="1" hangingPunct="1"/>
            <a:r>
              <a:rPr lang="zh-TW" altLang="en-US" b="1" u="none" dirty="0">
                <a:solidFill>
                  <a:schemeClr val="bg1"/>
                </a:solidFill>
              </a:rPr>
              <a:t>醫療行為</a:t>
            </a:r>
          </a:p>
          <a:p>
            <a:pPr lvl="2" algn="r" eaLnBrk="1" hangingPunct="1"/>
            <a:r>
              <a:rPr lang="zh-TW" altLang="en-US" b="1" u="none" dirty="0">
                <a:solidFill>
                  <a:schemeClr val="bg1"/>
                </a:solidFill>
              </a:rPr>
              <a:t>學術研究</a:t>
            </a:r>
          </a:p>
        </p:txBody>
      </p:sp>
      <p:sp>
        <p:nvSpPr>
          <p:cNvPr id="524293" name="Oval 5"/>
          <p:cNvSpPr>
            <a:spLocks noChangeArrowheads="1"/>
          </p:cNvSpPr>
          <p:nvPr/>
        </p:nvSpPr>
        <p:spPr bwMode="gray">
          <a:xfrm>
            <a:off x="6939658" y="1028657"/>
            <a:ext cx="2946246" cy="1292805"/>
          </a:xfrm>
          <a:prstGeom prst="ellipse">
            <a:avLst/>
          </a:prstGeom>
          <a:gradFill rotWithShape="1">
            <a:gsLst>
              <a:gs pos="0">
                <a:schemeClr val="hlink"/>
              </a:gs>
              <a:gs pos="100000">
                <a:schemeClr val="hlink">
                  <a:gamma/>
                  <a:shade val="46275"/>
                  <a:invGamma/>
                </a:schemeClr>
              </a:gs>
            </a:gsLst>
            <a:lin ang="2700000" scaled="1"/>
          </a:gradFill>
          <a:ln w="12700">
            <a:noFill/>
            <a:round/>
            <a:headEnd/>
            <a:tailEnd/>
          </a:ln>
          <a:effectLst>
            <a:outerShdw dist="45791" dir="19578596" algn="ctr" rotWithShape="0">
              <a:schemeClr val="bg2">
                <a:alpha val="50000"/>
              </a:schemeClr>
            </a:outerShdw>
          </a:effectLst>
        </p:spPr>
        <p:txBody>
          <a:bodyPr wrap="none" anchor="ct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algn="l" eaLnBrk="1" hangingPunct="1"/>
            <a:r>
              <a:rPr lang="zh-TW" altLang="en-US" b="1" u="none" dirty="0">
                <a:solidFill>
                  <a:schemeClr val="bg1"/>
                </a:solidFill>
                <a:latin typeface="標楷體" panose="03000509000000000000" pitchFamily="65" charset="-120"/>
                <a:ea typeface="標楷體" panose="03000509000000000000" pitchFamily="65" charset="-120"/>
              </a:rPr>
              <a:t>保險公司</a:t>
            </a:r>
          </a:p>
          <a:p>
            <a:pPr algn="l" eaLnBrk="1" hangingPunct="1"/>
            <a:r>
              <a:rPr lang="zh-TW" altLang="en-US" b="1" u="none" dirty="0">
                <a:solidFill>
                  <a:schemeClr val="bg1"/>
                </a:solidFill>
                <a:latin typeface="標楷體" panose="03000509000000000000" pitchFamily="65" charset="-120"/>
                <a:ea typeface="標楷體" panose="03000509000000000000" pitchFamily="65" charset="-120"/>
              </a:rPr>
              <a:t>司法、偵察機關</a:t>
            </a:r>
          </a:p>
        </p:txBody>
      </p:sp>
      <p:sp>
        <p:nvSpPr>
          <p:cNvPr id="524294" name="Oval 6"/>
          <p:cNvSpPr>
            <a:spLocks noChangeArrowheads="1"/>
          </p:cNvSpPr>
          <p:nvPr/>
        </p:nvSpPr>
        <p:spPr bwMode="gray">
          <a:xfrm>
            <a:off x="2229828" y="2917033"/>
            <a:ext cx="2632075" cy="1709737"/>
          </a:xfrm>
          <a:prstGeom prst="ellipse">
            <a:avLst/>
          </a:prstGeom>
          <a:gradFill rotWithShape="1">
            <a:gsLst>
              <a:gs pos="0">
                <a:schemeClr val="accent2"/>
              </a:gs>
              <a:gs pos="100000">
                <a:schemeClr val="accent2">
                  <a:gamma/>
                  <a:shade val="46275"/>
                  <a:invGamma/>
                </a:schemeClr>
              </a:gs>
            </a:gsLst>
            <a:lin ang="2700000" scaled="1"/>
          </a:gradFill>
          <a:ln w="12700">
            <a:noFill/>
            <a:round/>
            <a:headEnd/>
            <a:tailEnd/>
          </a:ln>
          <a:effectLst>
            <a:outerShdw dist="45791" dir="19578596" algn="ctr" rotWithShape="0">
              <a:schemeClr val="tx2">
                <a:alpha val="50000"/>
              </a:schemeClr>
            </a:outerShdw>
          </a:effectLst>
        </p:spPr>
        <p:txBody>
          <a:bodyPr wrap="none" anchor="ctr"/>
          <a:lstStyle/>
          <a:p>
            <a:pPr>
              <a:defRPr/>
            </a:pPr>
            <a:r>
              <a:rPr lang="zh-TW" altLang="en-US" sz="2400" b="1" dirty="0" smtClean="0">
                <a:ea typeface="標楷體" pitchFamily="65" charset="-120"/>
              </a:rPr>
              <a:t>  隔離</a:t>
            </a:r>
            <a:r>
              <a:rPr lang="zh-TW" altLang="en-US" sz="2400" b="1" dirty="0">
                <a:ea typeface="標楷體" pitchFamily="65" charset="-120"/>
              </a:rPr>
              <a:t>管制</a:t>
            </a:r>
          </a:p>
          <a:p>
            <a:pPr>
              <a:defRPr/>
            </a:pPr>
            <a:r>
              <a:rPr lang="zh-TW" altLang="en-US" sz="2400" b="1" dirty="0" smtClean="0">
                <a:ea typeface="標楷體" pitchFamily="65" charset="-120"/>
              </a:rPr>
              <a:t>  輸入</a:t>
            </a:r>
            <a:r>
              <a:rPr lang="zh-TW" altLang="en-US" sz="2400" b="1" dirty="0">
                <a:ea typeface="標楷體" pitchFamily="65" charset="-120"/>
              </a:rPr>
              <a:t>管制</a:t>
            </a:r>
          </a:p>
          <a:p>
            <a:pPr>
              <a:defRPr/>
            </a:pPr>
            <a:r>
              <a:rPr lang="zh-TW" altLang="en-US" sz="2400" b="1" dirty="0" smtClean="0">
                <a:ea typeface="標楷體" pitchFamily="65" charset="-120"/>
              </a:rPr>
              <a:t>  讀取</a:t>
            </a:r>
            <a:r>
              <a:rPr lang="zh-TW" altLang="en-US" sz="2400" b="1" dirty="0">
                <a:ea typeface="標楷體" pitchFamily="65" charset="-120"/>
              </a:rPr>
              <a:t>管制</a:t>
            </a:r>
          </a:p>
        </p:txBody>
      </p:sp>
      <p:sp>
        <p:nvSpPr>
          <p:cNvPr id="524295" name="Oval 7"/>
          <p:cNvSpPr>
            <a:spLocks noChangeArrowheads="1"/>
          </p:cNvSpPr>
          <p:nvPr/>
        </p:nvSpPr>
        <p:spPr bwMode="gray">
          <a:xfrm>
            <a:off x="7240322" y="3101769"/>
            <a:ext cx="2632075" cy="1238322"/>
          </a:xfrm>
          <a:prstGeom prst="ellipse">
            <a:avLst/>
          </a:prstGeom>
          <a:gradFill rotWithShape="1">
            <a:gsLst>
              <a:gs pos="0">
                <a:srgbClr val="CCCC00"/>
              </a:gs>
              <a:gs pos="100000">
                <a:srgbClr val="CCCC00">
                  <a:gamma/>
                  <a:shade val="46275"/>
                  <a:invGamma/>
                </a:srgbClr>
              </a:gs>
            </a:gsLst>
            <a:lin ang="2700000" scaled="1"/>
          </a:gradFill>
          <a:ln w="12700">
            <a:noFill/>
            <a:round/>
            <a:headEnd/>
            <a:tailEnd/>
          </a:ln>
          <a:effectLst>
            <a:outerShdw dist="45791" dir="19578596" algn="ctr" rotWithShape="0">
              <a:schemeClr val="folHlink">
                <a:alpha val="50000"/>
              </a:schemeClr>
            </a:outerShdw>
          </a:effectLst>
        </p:spPr>
        <p:txBody>
          <a:bodyPr wrap="none" anchor="ct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algn="l" eaLnBrk="1" hangingPunct="1"/>
            <a:r>
              <a:rPr lang="zh-TW" altLang="en-US" sz="2800" b="1" u="none">
                <a:ea typeface="標楷體" panose="03000509000000000000" pitchFamily="65" charset="-120"/>
              </a:rPr>
              <a:t>資料處理 </a:t>
            </a:r>
          </a:p>
        </p:txBody>
      </p:sp>
      <p:sp>
        <p:nvSpPr>
          <p:cNvPr id="524296" name="AutoShape 8"/>
          <p:cNvSpPr>
            <a:spLocks noChangeArrowheads="1"/>
          </p:cNvSpPr>
          <p:nvPr/>
        </p:nvSpPr>
        <p:spPr bwMode="gray">
          <a:xfrm>
            <a:off x="3637420" y="2279747"/>
            <a:ext cx="1993900" cy="461962"/>
          </a:xfrm>
          <a:prstGeom prst="roundRect">
            <a:avLst>
              <a:gd name="adj" fmla="val 50000"/>
            </a:avLst>
          </a:prstGeom>
          <a:gradFill rotWithShape="1">
            <a:gsLst>
              <a:gs pos="0">
                <a:schemeClr val="folHlink"/>
              </a:gs>
              <a:gs pos="100000">
                <a:schemeClr val="folHlink">
                  <a:gamma/>
                  <a:shade val="46275"/>
                  <a:invGamma/>
                </a:schemeClr>
              </a:gs>
            </a:gsLst>
            <a:lin ang="5400000" scaled="1"/>
          </a:gradFill>
          <a:ln w="28575" algn="ctr">
            <a:solidFill>
              <a:schemeClr val="bg1"/>
            </a:solidFill>
            <a:round/>
            <a:headEnd/>
            <a:tailEnd/>
          </a:ln>
          <a:effectLst/>
        </p:spPr>
        <p:txBody>
          <a:bodyPr wrap="none" anchor="ctr"/>
          <a:lstStyle/>
          <a:p>
            <a:pPr>
              <a:defRPr/>
            </a:pPr>
            <a:endParaRPr lang="zh-TW" altLang="en-US">
              <a:ea typeface="新細明體" pitchFamily="18" charset="-120"/>
            </a:endParaRPr>
          </a:p>
        </p:txBody>
      </p:sp>
      <p:sp>
        <p:nvSpPr>
          <p:cNvPr id="15370" name="AutoShape 9"/>
          <p:cNvSpPr>
            <a:spLocks noChangeArrowheads="1"/>
          </p:cNvSpPr>
          <p:nvPr/>
        </p:nvSpPr>
        <p:spPr bwMode="gray">
          <a:xfrm>
            <a:off x="6543128" y="2444565"/>
            <a:ext cx="3455987" cy="461962"/>
          </a:xfrm>
          <a:prstGeom prst="roundRect">
            <a:avLst>
              <a:gd name="adj" fmla="val 50000"/>
            </a:avLst>
          </a:prstGeom>
          <a:solidFill>
            <a:srgbClr val="DAE9CF"/>
          </a:solidFill>
          <a:ln w="28575" algn="ctr">
            <a:solidFill>
              <a:schemeClr val="bg1"/>
            </a:solidFill>
            <a:round/>
            <a:headEnd/>
            <a:tailEnd/>
          </a:ln>
        </p:spPr>
        <p:txBody>
          <a:bodyPr wrap="none" anchor="ct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ko-KR" altLang="en-US" sz="1800" u="none">
              <a:solidFill>
                <a:schemeClr val="bg1"/>
              </a:solidFill>
              <a:ea typeface="Gulim" pitchFamily="34" charset="-127"/>
            </a:endParaRPr>
          </a:p>
        </p:txBody>
      </p:sp>
      <p:sp>
        <p:nvSpPr>
          <p:cNvPr id="15371" name="AutoShape 10"/>
          <p:cNvSpPr>
            <a:spLocks noChangeArrowheads="1"/>
          </p:cNvSpPr>
          <p:nvPr/>
        </p:nvSpPr>
        <p:spPr bwMode="gray">
          <a:xfrm>
            <a:off x="3402992" y="4508939"/>
            <a:ext cx="1993900" cy="461962"/>
          </a:xfrm>
          <a:prstGeom prst="roundRect">
            <a:avLst>
              <a:gd name="adj" fmla="val 50000"/>
            </a:avLst>
          </a:prstGeom>
          <a:solidFill>
            <a:schemeClr val="accent6">
              <a:lumMod val="60000"/>
              <a:lumOff val="40000"/>
            </a:schemeClr>
          </a:solidFill>
          <a:ln w="28575" algn="ctr">
            <a:solidFill>
              <a:schemeClr val="bg1"/>
            </a:solidFill>
            <a:round/>
            <a:headEnd/>
            <a:tailEnd/>
          </a:ln>
        </p:spPr>
        <p:txBody>
          <a:bodyPr wrap="none" anchor="ct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524299" name="AutoShape 11"/>
          <p:cNvSpPr>
            <a:spLocks noChangeArrowheads="1"/>
          </p:cNvSpPr>
          <p:nvPr/>
        </p:nvSpPr>
        <p:spPr bwMode="gray">
          <a:xfrm>
            <a:off x="6138255" y="4508939"/>
            <a:ext cx="1993900" cy="461962"/>
          </a:xfrm>
          <a:prstGeom prst="roundRect">
            <a:avLst>
              <a:gd name="adj" fmla="val 50000"/>
            </a:avLst>
          </a:prstGeom>
          <a:gradFill rotWithShape="1">
            <a:gsLst>
              <a:gs pos="0">
                <a:schemeClr val="folHlink"/>
              </a:gs>
              <a:gs pos="100000">
                <a:schemeClr val="folHlink">
                  <a:gamma/>
                  <a:shade val="46275"/>
                  <a:invGamma/>
                </a:schemeClr>
              </a:gs>
            </a:gsLst>
            <a:lin ang="5400000" scaled="1"/>
          </a:gradFill>
          <a:ln w="28575" algn="ctr">
            <a:solidFill>
              <a:schemeClr val="bg1"/>
            </a:solidFill>
            <a:round/>
            <a:headEnd/>
            <a:tailEnd/>
          </a:ln>
          <a:effectLst/>
        </p:spPr>
        <p:txBody>
          <a:bodyPr wrap="none" anchor="ctr"/>
          <a:lstStyle/>
          <a:p>
            <a:pPr eaLnBrk="0" hangingPunct="0">
              <a:defRPr/>
            </a:pPr>
            <a:endParaRPr lang="ko-KR" altLang="en-US" b="1">
              <a:solidFill>
                <a:schemeClr val="bg1"/>
              </a:solidFill>
              <a:ea typeface="標楷體" pitchFamily="65" charset="-120"/>
            </a:endParaRPr>
          </a:p>
        </p:txBody>
      </p:sp>
      <p:sp>
        <p:nvSpPr>
          <p:cNvPr id="15373" name="Rectangle 12"/>
          <p:cNvSpPr>
            <a:spLocks noChangeArrowheads="1"/>
          </p:cNvSpPr>
          <p:nvPr/>
        </p:nvSpPr>
        <p:spPr bwMode="gray">
          <a:xfrm>
            <a:off x="3874563" y="2327370"/>
            <a:ext cx="1871664"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algn="l" eaLnBrk="1" hangingPunct="1"/>
            <a:r>
              <a:rPr lang="zh-TW" altLang="en-US" u="none" dirty="0">
                <a:solidFill>
                  <a:srgbClr val="FFFF00"/>
                </a:solidFill>
                <a:ea typeface="新細明體" panose="02020500000000000000" pitchFamily="18" charset="-120"/>
              </a:rPr>
              <a:t>業務使用</a:t>
            </a:r>
          </a:p>
        </p:txBody>
      </p:sp>
      <p:sp>
        <p:nvSpPr>
          <p:cNvPr id="15374" name="Rectangle 13"/>
          <p:cNvSpPr>
            <a:spLocks noChangeArrowheads="1"/>
          </p:cNvSpPr>
          <p:nvPr/>
        </p:nvSpPr>
        <p:spPr bwMode="gray">
          <a:xfrm>
            <a:off x="7400993" y="2557100"/>
            <a:ext cx="360045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algn="l" eaLnBrk="1" hangingPunct="1"/>
            <a:r>
              <a:rPr lang="zh-TW" altLang="en-US" u="none" dirty="0">
                <a:solidFill>
                  <a:srgbClr val="FF0000"/>
                </a:solidFill>
                <a:ea typeface="新細明體" panose="02020500000000000000" pitchFamily="18" charset="-120"/>
              </a:rPr>
              <a:t>第三人請求提供</a:t>
            </a:r>
          </a:p>
        </p:txBody>
      </p:sp>
      <p:sp>
        <p:nvSpPr>
          <p:cNvPr id="15375" name="Rectangle 14"/>
          <p:cNvSpPr>
            <a:spLocks noChangeArrowheads="1"/>
          </p:cNvSpPr>
          <p:nvPr/>
        </p:nvSpPr>
        <p:spPr bwMode="gray">
          <a:xfrm>
            <a:off x="3474430" y="4508939"/>
            <a:ext cx="20875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algn="l" eaLnBrk="1" hangingPunct="1"/>
            <a:r>
              <a:rPr lang="zh-TW" altLang="en-US" u="none" dirty="0">
                <a:solidFill>
                  <a:schemeClr val="accent5">
                    <a:lumMod val="75000"/>
                  </a:schemeClr>
                </a:solidFill>
                <a:ea typeface="新細明體" panose="02020500000000000000" pitchFamily="18" charset="-120"/>
              </a:rPr>
              <a:t>安全維護</a:t>
            </a:r>
          </a:p>
        </p:txBody>
      </p:sp>
      <p:sp>
        <p:nvSpPr>
          <p:cNvPr id="15376" name="Rectangle 15"/>
          <p:cNvSpPr>
            <a:spLocks noChangeArrowheads="1"/>
          </p:cNvSpPr>
          <p:nvPr/>
        </p:nvSpPr>
        <p:spPr bwMode="gray">
          <a:xfrm>
            <a:off x="6282718" y="4508939"/>
            <a:ext cx="19478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algn="l" eaLnBrk="1" hangingPunct="1"/>
            <a:r>
              <a:rPr lang="zh-TW" altLang="en-US" u="none" dirty="0">
                <a:solidFill>
                  <a:srgbClr val="FFFF00"/>
                </a:solidFill>
                <a:ea typeface="新細明體" panose="02020500000000000000" pitchFamily="18" charset="-120"/>
              </a:rPr>
              <a:t>委外作業</a:t>
            </a:r>
          </a:p>
        </p:txBody>
      </p:sp>
      <p:sp>
        <p:nvSpPr>
          <p:cNvPr id="15377" name="Rectangle 16"/>
          <p:cNvSpPr>
            <a:spLocks noChangeArrowheads="1"/>
          </p:cNvSpPr>
          <p:nvPr/>
        </p:nvSpPr>
        <p:spPr bwMode="gray">
          <a:xfrm>
            <a:off x="5382069" y="3203184"/>
            <a:ext cx="1295400" cy="4381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r>
              <a:rPr lang="zh-TW" altLang="en-US" sz="3600" u="none" dirty="0" smtClean="0">
                <a:solidFill>
                  <a:srgbClr val="CC3300"/>
                </a:solidFill>
                <a:ea typeface="新細明體" panose="02020500000000000000" pitchFamily="18" charset="-120"/>
              </a:rPr>
              <a:t> 醫院</a:t>
            </a:r>
            <a:endParaRPr lang="zh-TW" altLang="en-US" sz="3600" u="none" dirty="0">
              <a:solidFill>
                <a:srgbClr val="CC3300"/>
              </a:solidFill>
              <a:ea typeface="新細明體" panose="02020500000000000000" pitchFamily="18" charset="-120"/>
            </a:endParaRPr>
          </a:p>
        </p:txBody>
      </p:sp>
      <p:sp>
        <p:nvSpPr>
          <p:cNvPr id="15378" name="AutoShape 18"/>
          <p:cNvSpPr>
            <a:spLocks noChangeArrowheads="1"/>
          </p:cNvSpPr>
          <p:nvPr/>
        </p:nvSpPr>
        <p:spPr bwMode="gray">
          <a:xfrm rot="10800000">
            <a:off x="3545867" y="5013764"/>
            <a:ext cx="4591050" cy="647700"/>
          </a:xfrm>
          <a:prstGeom prst="upArrow">
            <a:avLst>
              <a:gd name="adj1" fmla="val 69917"/>
              <a:gd name="adj2" fmla="val 42162"/>
            </a:avLst>
          </a:prstGeom>
          <a:gradFill rotWithShape="0">
            <a:gsLst>
              <a:gs pos="0">
                <a:srgbClr val="FF5050"/>
              </a:gs>
              <a:gs pos="100000">
                <a:srgbClr val="762525">
                  <a:alpha val="62999"/>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15379" name="AutoShape 19"/>
          <p:cNvSpPr>
            <a:spLocks noChangeArrowheads="1"/>
          </p:cNvSpPr>
          <p:nvPr/>
        </p:nvSpPr>
        <p:spPr bwMode="gray">
          <a:xfrm>
            <a:off x="2937228" y="5755541"/>
            <a:ext cx="5975350" cy="495300"/>
          </a:xfrm>
          <a:prstGeom prst="roundRect">
            <a:avLst>
              <a:gd name="adj" fmla="val 50000"/>
            </a:avLst>
          </a:prstGeom>
          <a:gradFill rotWithShape="1">
            <a:gsLst>
              <a:gs pos="0">
                <a:srgbClr val="CC99FF"/>
              </a:gs>
              <a:gs pos="100000">
                <a:srgbClr val="5E4776"/>
              </a:gs>
            </a:gsLst>
            <a:lin ang="5400000" scaled="1"/>
          </a:gradFill>
          <a:ln w="28575" algn="ctr">
            <a:solidFill>
              <a:schemeClr val="folHlink"/>
            </a:solidFill>
            <a:round/>
            <a:headEnd/>
            <a:tailEnd/>
          </a:ln>
        </p:spPr>
        <p:txBody>
          <a:bodyPr wrap="none" anchor="ct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r>
              <a:rPr lang="zh-TW" altLang="en-US" sz="2800" b="1" u="none" dirty="0" smtClean="0">
                <a:solidFill>
                  <a:schemeClr val="bg1"/>
                </a:solidFill>
                <a:ea typeface="標楷體" panose="03000509000000000000" pitchFamily="65" charset="-120"/>
              </a:rPr>
              <a:t>                         銷    </a:t>
            </a:r>
            <a:r>
              <a:rPr lang="zh-TW" altLang="en-US" sz="2800" b="1" u="none" dirty="0">
                <a:solidFill>
                  <a:schemeClr val="bg1"/>
                </a:solidFill>
                <a:ea typeface="標楷體" panose="03000509000000000000" pitchFamily="65" charset="-120"/>
              </a:rPr>
              <a:t>毀</a:t>
            </a:r>
          </a:p>
        </p:txBody>
      </p:sp>
      <p:sp>
        <p:nvSpPr>
          <p:cNvPr id="15381" name="Rectangle 23"/>
          <p:cNvSpPr>
            <a:spLocks noChangeArrowheads="1"/>
          </p:cNvSpPr>
          <p:nvPr/>
        </p:nvSpPr>
        <p:spPr bwMode="auto">
          <a:xfrm>
            <a:off x="1620000" y="360000"/>
            <a:ext cx="6186309" cy="646331"/>
          </a:xfrm>
          <a:prstGeom prst="rect">
            <a:avLst/>
          </a:prstGeom>
          <a:noFill/>
          <a:ln w="12700" cap="sq" algn="ctr">
            <a:noFill/>
            <a:miter lim="800000"/>
            <a:headEnd/>
            <a:tailEnd/>
          </a:ln>
        </p:spPr>
        <p:txBody>
          <a:bodyPr wrap="none">
            <a:spAutoFit/>
          </a:bodyP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r>
              <a:rPr lang="zh-TW" altLang="en-US" sz="3600" b="1" u="none" dirty="0" smtClean="0">
                <a:solidFill>
                  <a:srgbClr val="FF0000"/>
                </a:solidFill>
                <a:latin typeface="標楷體" panose="03000509000000000000" pitchFamily="65" charset="-120"/>
                <a:ea typeface="標楷體" panose="03000509000000000000" pitchFamily="65" charset="-120"/>
              </a:rPr>
              <a:t>醫院持有</a:t>
            </a:r>
            <a:r>
              <a:rPr lang="zh-TW" altLang="en-US" sz="3600" b="1" u="none" dirty="0">
                <a:solidFill>
                  <a:srgbClr val="FF0000"/>
                </a:solidFill>
                <a:latin typeface="標楷體" panose="03000509000000000000" pitchFamily="65" charset="-120"/>
                <a:ea typeface="標楷體" panose="03000509000000000000" pitchFamily="65" charset="-120"/>
              </a:rPr>
              <a:t>「個人資料」之行為</a:t>
            </a:r>
          </a:p>
        </p:txBody>
      </p:sp>
    </p:spTree>
    <p:extLst>
      <p:ext uri="{BB962C8B-B14F-4D97-AF65-F5344CB8AC3E}">
        <p14:creationId xmlns:p14="http://schemas.microsoft.com/office/powerpoint/2010/main" val="2776986455"/>
      </p:ext>
    </p:extLst>
  </p:cSld>
  <p:clrMapOvr>
    <a:masterClrMapping/>
  </p:clrMapOvr>
  <mc:AlternateContent xmlns:mc="http://schemas.openxmlformats.org/markup-compatibility/2006">
    <mc:Choice xmlns:p14="http://schemas.microsoft.com/office/powerpoint/2010/main" Requires="p14">
      <p:transition p14:dur="10" advTm="120000"/>
    </mc:Choice>
    <mc:Fallback>
      <p:transition advTm="120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投影片編號版面配置區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fld id="{E60ED1DE-9A16-4A98-A602-E51D0622323F}" type="slidenum">
              <a:rPr lang="zh-TW" altLang="en-US" sz="1400" u="none">
                <a:solidFill>
                  <a:schemeClr val="bg2"/>
                </a:solidFill>
              </a:rPr>
              <a:pPr eaLnBrk="1" hangingPunct="1"/>
              <a:t>21</a:t>
            </a:fld>
            <a:endParaRPr lang="en-US" altLang="zh-TW" sz="1400" u="none">
              <a:solidFill>
                <a:schemeClr val="bg2"/>
              </a:solidFill>
            </a:endParaRPr>
          </a:p>
        </p:txBody>
      </p:sp>
      <p:sp>
        <p:nvSpPr>
          <p:cNvPr id="528386" name="AutoShape 2"/>
          <p:cNvSpPr>
            <a:spLocks noChangeArrowheads="1"/>
          </p:cNvSpPr>
          <p:nvPr/>
        </p:nvSpPr>
        <p:spPr bwMode="gray">
          <a:xfrm rot="-2841749">
            <a:off x="5834064" y="2995614"/>
            <a:ext cx="344487" cy="1728787"/>
          </a:xfrm>
          <a:prstGeom prst="upDownArrow">
            <a:avLst>
              <a:gd name="adj1" fmla="val 43102"/>
              <a:gd name="adj2" fmla="val 76671"/>
            </a:avLst>
          </a:prstGeom>
          <a:gradFill rotWithShape="1">
            <a:gsLst>
              <a:gs pos="0">
                <a:schemeClr val="folHlink"/>
              </a:gs>
              <a:gs pos="50000">
                <a:srgbClr val="FFFFFF"/>
              </a:gs>
              <a:gs pos="100000">
                <a:schemeClr val="folHlink"/>
              </a:gs>
            </a:gsLst>
            <a:lin ang="5400000" scaled="1"/>
          </a:gradFill>
          <a:ln w="0" algn="ctr">
            <a:noFill/>
            <a:miter lim="800000"/>
            <a:headEnd/>
            <a:tailEnd/>
          </a:ln>
          <a:effectLst/>
        </p:spPr>
        <p:txBody>
          <a:bodyPr wrap="none" anchor="ctr"/>
          <a:lstStyle/>
          <a:p>
            <a:pPr>
              <a:defRPr/>
            </a:pPr>
            <a:endParaRPr lang="zh-TW" altLang="en-US">
              <a:ea typeface="新細明體" pitchFamily="18" charset="-120"/>
            </a:endParaRPr>
          </a:p>
        </p:txBody>
      </p:sp>
      <p:sp>
        <p:nvSpPr>
          <p:cNvPr id="528387" name="AutoShape 3"/>
          <p:cNvSpPr>
            <a:spLocks noChangeArrowheads="1"/>
          </p:cNvSpPr>
          <p:nvPr/>
        </p:nvSpPr>
        <p:spPr bwMode="gray">
          <a:xfrm rot="2841749" flipH="1">
            <a:off x="5717382" y="2920207"/>
            <a:ext cx="344488" cy="1800225"/>
          </a:xfrm>
          <a:prstGeom prst="upDownArrow">
            <a:avLst>
              <a:gd name="adj1" fmla="val 43102"/>
              <a:gd name="adj2" fmla="val 79839"/>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ln w="0" algn="ctr">
            <a:noFill/>
            <a:miter lim="800000"/>
            <a:headEnd/>
            <a:tailEnd/>
          </a:ln>
          <a:effectLst/>
        </p:spPr>
        <p:txBody>
          <a:bodyPr wrap="none" anchor="ctr"/>
          <a:lstStyle/>
          <a:p>
            <a:pPr>
              <a:defRPr/>
            </a:pPr>
            <a:endParaRPr lang="zh-TW" altLang="en-US">
              <a:ea typeface="新細明體" pitchFamily="18" charset="-120"/>
            </a:endParaRPr>
          </a:p>
        </p:txBody>
      </p:sp>
      <p:sp>
        <p:nvSpPr>
          <p:cNvPr id="528388" name="Oval 4"/>
          <p:cNvSpPr>
            <a:spLocks noChangeArrowheads="1"/>
          </p:cNvSpPr>
          <p:nvPr/>
        </p:nvSpPr>
        <p:spPr bwMode="gray">
          <a:xfrm>
            <a:off x="1790701" y="1178720"/>
            <a:ext cx="2632075" cy="1709737"/>
          </a:xfrm>
          <a:prstGeom prst="ellipse">
            <a:avLst/>
          </a:prstGeom>
          <a:gradFill rotWithShape="1">
            <a:gsLst>
              <a:gs pos="0">
                <a:srgbClr val="FFCC99"/>
              </a:gs>
              <a:gs pos="100000">
                <a:srgbClr val="FFCC99">
                  <a:gamma/>
                  <a:shade val="46275"/>
                  <a:invGamma/>
                </a:srgbClr>
              </a:gs>
            </a:gsLst>
            <a:lin ang="2700000" scaled="1"/>
          </a:gradFill>
          <a:ln w="12700">
            <a:noFill/>
            <a:round/>
            <a:headEnd/>
            <a:tailEnd/>
          </a:ln>
          <a:effectLst>
            <a:outerShdw dist="45791" dir="19578596" algn="ctr" rotWithShape="0">
              <a:schemeClr val="folHlink">
                <a:alpha val="50000"/>
              </a:schemeClr>
            </a:outerShdw>
          </a:effectLst>
        </p:spPr>
        <p:txBody>
          <a:bodyPr wrap="none" anchor="ctr"/>
          <a:lstStyle>
            <a:lvl1pPr marL="342900" indent="-342900"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371600" indent="-4572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lvl="2" indent="-1371600" algn="ctr" eaLnBrk="1" hangingPunct="1"/>
            <a:r>
              <a:rPr lang="zh-TW" altLang="en-US" b="1" u="none" dirty="0">
                <a:solidFill>
                  <a:schemeClr val="bg2"/>
                </a:solidFill>
                <a:ea typeface="新細明體" panose="02020500000000000000" pitchFamily="18" charset="-120"/>
              </a:rPr>
              <a:t>當事人書面同意</a:t>
            </a:r>
          </a:p>
          <a:p>
            <a:pPr marL="1254125" lvl="2" indent="-339725" algn="r" eaLnBrk="1" hangingPunct="1"/>
            <a:r>
              <a:rPr lang="zh-TW" altLang="en-US" b="1" u="none" dirty="0">
                <a:solidFill>
                  <a:schemeClr val="bg2"/>
                </a:solidFill>
                <a:ea typeface="新細明體" panose="02020500000000000000" pitchFamily="18" charset="-120"/>
              </a:rPr>
              <a:t>告知義務</a:t>
            </a:r>
          </a:p>
        </p:txBody>
      </p:sp>
      <p:sp>
        <p:nvSpPr>
          <p:cNvPr id="528389" name="Oval 5"/>
          <p:cNvSpPr>
            <a:spLocks noChangeArrowheads="1"/>
          </p:cNvSpPr>
          <p:nvPr/>
        </p:nvSpPr>
        <p:spPr bwMode="gray">
          <a:xfrm>
            <a:off x="7499350" y="1100138"/>
            <a:ext cx="2952750" cy="1709737"/>
          </a:xfrm>
          <a:prstGeom prst="ellipse">
            <a:avLst/>
          </a:prstGeom>
          <a:gradFill rotWithShape="1">
            <a:gsLst>
              <a:gs pos="0">
                <a:schemeClr val="hlink"/>
              </a:gs>
              <a:gs pos="100000">
                <a:schemeClr val="hlink">
                  <a:gamma/>
                  <a:shade val="46275"/>
                  <a:invGamma/>
                </a:schemeClr>
              </a:gs>
            </a:gsLst>
            <a:lin ang="2700000" scaled="1"/>
          </a:gradFill>
          <a:ln w="12700">
            <a:noFill/>
            <a:round/>
            <a:headEnd/>
            <a:tailEnd/>
          </a:ln>
          <a:effectLst>
            <a:outerShdw dist="45791" dir="19578596" algn="ctr" rotWithShape="0">
              <a:schemeClr val="bg2">
                <a:alpha val="50000"/>
              </a:schemeClr>
            </a:outerShdw>
          </a:effectLst>
        </p:spPr>
        <p:txBody>
          <a:bodyPr wrap="none" anchor="ctr"/>
          <a:lstStyle/>
          <a:p>
            <a:pPr algn="ctr">
              <a:defRPr/>
            </a:pPr>
            <a:r>
              <a:rPr lang="zh-TW" altLang="en-US" sz="2800" b="1" dirty="0">
                <a:ea typeface="標楷體" pitchFamily="65" charset="-120"/>
              </a:rPr>
              <a:t>當事人書面同意</a:t>
            </a:r>
          </a:p>
          <a:p>
            <a:pPr algn="ctr">
              <a:defRPr/>
            </a:pPr>
            <a:r>
              <a:rPr lang="zh-TW" altLang="en-US" sz="2800" b="1" dirty="0">
                <a:ea typeface="標楷體" pitchFamily="65" charset="-120"/>
              </a:rPr>
              <a:t>直接行銷拒絕</a:t>
            </a:r>
          </a:p>
        </p:txBody>
      </p:sp>
      <p:sp>
        <p:nvSpPr>
          <p:cNvPr id="528390" name="Oval 6"/>
          <p:cNvSpPr>
            <a:spLocks noChangeArrowheads="1"/>
          </p:cNvSpPr>
          <p:nvPr/>
        </p:nvSpPr>
        <p:spPr bwMode="gray">
          <a:xfrm>
            <a:off x="1896046" y="3394868"/>
            <a:ext cx="2632075" cy="1403347"/>
          </a:xfrm>
          <a:prstGeom prst="ellipse">
            <a:avLst/>
          </a:prstGeom>
          <a:gradFill rotWithShape="1">
            <a:gsLst>
              <a:gs pos="0">
                <a:schemeClr val="accent2"/>
              </a:gs>
              <a:gs pos="100000">
                <a:schemeClr val="accent2">
                  <a:gamma/>
                  <a:shade val="46275"/>
                  <a:invGamma/>
                </a:schemeClr>
              </a:gs>
            </a:gsLst>
            <a:lin ang="2700000" scaled="1"/>
          </a:gradFill>
          <a:ln w="12700">
            <a:noFill/>
            <a:round/>
            <a:headEnd/>
            <a:tailEnd/>
          </a:ln>
          <a:effectLst>
            <a:outerShdw dist="45791" dir="19578596" algn="ctr" rotWithShape="0">
              <a:schemeClr val="tx2">
                <a:alpha val="50000"/>
              </a:schemeClr>
            </a:outerShdw>
          </a:effectLst>
        </p:spPr>
        <p:txBody>
          <a:bodyPr wrap="none" anchor="ctr"/>
          <a:lstStyle/>
          <a:p>
            <a:pPr>
              <a:defRPr/>
            </a:pPr>
            <a:r>
              <a:rPr lang="zh-TW" altLang="en-US" sz="2800" b="1">
                <a:ea typeface="標楷體" pitchFamily="65" charset="-120"/>
              </a:rPr>
              <a:t>外洩通知</a:t>
            </a:r>
          </a:p>
        </p:txBody>
      </p:sp>
      <p:sp>
        <p:nvSpPr>
          <p:cNvPr id="528391" name="Oval 7"/>
          <p:cNvSpPr>
            <a:spLocks noChangeArrowheads="1"/>
          </p:cNvSpPr>
          <p:nvPr/>
        </p:nvSpPr>
        <p:spPr bwMode="gray">
          <a:xfrm>
            <a:off x="7417684" y="3483772"/>
            <a:ext cx="2632075" cy="1416050"/>
          </a:xfrm>
          <a:prstGeom prst="ellipse">
            <a:avLst/>
          </a:prstGeom>
          <a:gradFill rotWithShape="1">
            <a:gsLst>
              <a:gs pos="0">
                <a:srgbClr val="CCCC00"/>
              </a:gs>
              <a:gs pos="100000">
                <a:srgbClr val="CCCC00">
                  <a:gamma/>
                  <a:shade val="46275"/>
                  <a:invGamma/>
                </a:srgbClr>
              </a:gs>
            </a:gsLst>
            <a:lin ang="2700000" scaled="1"/>
          </a:gradFill>
          <a:ln w="12700">
            <a:noFill/>
            <a:round/>
            <a:headEnd/>
            <a:tailEnd/>
          </a:ln>
          <a:effectLst>
            <a:outerShdw dist="45791" dir="19578596" algn="ctr" rotWithShape="0">
              <a:schemeClr val="folHlink">
                <a:alpha val="50000"/>
              </a:schemeClr>
            </a:outerShdw>
          </a:effectLst>
        </p:spPr>
        <p:txBody>
          <a:bodyPr wrap="none" anchor="ctr"/>
          <a:lstStyle/>
          <a:p>
            <a:pPr algn="l">
              <a:defRPr/>
            </a:pPr>
            <a:r>
              <a:rPr lang="zh-TW" altLang="en-US">
                <a:ea typeface="新細明體" pitchFamily="18" charset="-120"/>
              </a:rPr>
              <a:t>受託團體或個人</a:t>
            </a:r>
          </a:p>
          <a:p>
            <a:pPr algn="l">
              <a:defRPr/>
            </a:pPr>
            <a:r>
              <a:rPr lang="zh-TW" altLang="en-US">
                <a:ea typeface="新細明體" pitchFamily="18" charset="-120"/>
              </a:rPr>
              <a:t>視同委託機關</a:t>
            </a:r>
          </a:p>
        </p:txBody>
      </p:sp>
      <p:sp>
        <p:nvSpPr>
          <p:cNvPr id="528392" name="AutoShape 8"/>
          <p:cNvSpPr>
            <a:spLocks noChangeArrowheads="1"/>
          </p:cNvSpPr>
          <p:nvPr/>
        </p:nvSpPr>
        <p:spPr bwMode="gray">
          <a:xfrm>
            <a:off x="3575050" y="2852738"/>
            <a:ext cx="1993900" cy="461962"/>
          </a:xfrm>
          <a:prstGeom prst="roundRect">
            <a:avLst>
              <a:gd name="adj" fmla="val 50000"/>
            </a:avLst>
          </a:prstGeom>
          <a:gradFill rotWithShape="1">
            <a:gsLst>
              <a:gs pos="0">
                <a:schemeClr val="folHlink"/>
              </a:gs>
              <a:gs pos="100000">
                <a:schemeClr val="folHlink">
                  <a:gamma/>
                  <a:shade val="46275"/>
                  <a:invGamma/>
                </a:schemeClr>
              </a:gs>
            </a:gsLst>
            <a:lin ang="5400000" scaled="1"/>
          </a:gradFill>
          <a:ln w="28575" algn="ctr">
            <a:solidFill>
              <a:schemeClr val="bg1"/>
            </a:solidFill>
            <a:round/>
            <a:headEnd/>
            <a:tailEnd/>
          </a:ln>
          <a:effectLst/>
        </p:spPr>
        <p:txBody>
          <a:bodyPr wrap="none" anchor="ctr"/>
          <a:lstStyle/>
          <a:p>
            <a:pPr>
              <a:defRPr/>
            </a:pPr>
            <a:endParaRPr lang="zh-TW" altLang="en-US">
              <a:ea typeface="新細明體" pitchFamily="18" charset="-120"/>
            </a:endParaRPr>
          </a:p>
        </p:txBody>
      </p:sp>
      <p:sp>
        <p:nvSpPr>
          <p:cNvPr id="61450" name="AutoShape 9"/>
          <p:cNvSpPr>
            <a:spLocks noChangeArrowheads="1"/>
          </p:cNvSpPr>
          <p:nvPr/>
        </p:nvSpPr>
        <p:spPr bwMode="gray">
          <a:xfrm>
            <a:off x="6672263" y="2852738"/>
            <a:ext cx="3744912" cy="461962"/>
          </a:xfrm>
          <a:prstGeom prst="roundRect">
            <a:avLst>
              <a:gd name="adj" fmla="val 50000"/>
            </a:avLst>
          </a:prstGeom>
          <a:solidFill>
            <a:srgbClr val="8BC145"/>
          </a:solidFill>
          <a:ln w="28575" algn="ctr">
            <a:solidFill>
              <a:schemeClr val="bg1"/>
            </a:solidFill>
            <a:round/>
            <a:headEnd/>
            <a:tailEnd/>
          </a:ln>
        </p:spPr>
        <p:txBody>
          <a:bodyPr wrap="none" anchor="ct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endParaRPr lang="ko-KR" altLang="en-US" sz="1800" u="none">
              <a:solidFill>
                <a:schemeClr val="bg1"/>
              </a:solidFill>
              <a:ea typeface="Gulim" pitchFamily="34" charset="-127"/>
            </a:endParaRPr>
          </a:p>
        </p:txBody>
      </p:sp>
      <p:sp>
        <p:nvSpPr>
          <p:cNvPr id="61451" name="AutoShape 10"/>
          <p:cNvSpPr>
            <a:spLocks noChangeArrowheads="1"/>
          </p:cNvSpPr>
          <p:nvPr/>
        </p:nvSpPr>
        <p:spPr bwMode="gray">
          <a:xfrm>
            <a:off x="3432175" y="4868863"/>
            <a:ext cx="1993900" cy="461962"/>
          </a:xfrm>
          <a:prstGeom prst="roundRect">
            <a:avLst>
              <a:gd name="adj" fmla="val 50000"/>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w="28575" algn="ctr">
            <a:solidFill>
              <a:srgbClr val="FFFF00"/>
            </a:solidFill>
            <a:round/>
            <a:headEnd/>
            <a:tailEnd/>
          </a:ln>
        </p:spPr>
        <p:txBody>
          <a:bodyPr wrap="none" anchor="ct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algn="ctr" eaLnBrk="1" hangingPunct="1"/>
            <a:endParaRPr lang="zh-TW" altLang="en-US" dirty="0">
              <a:ea typeface="新細明體" panose="02020500000000000000" pitchFamily="18" charset="-120"/>
            </a:endParaRPr>
          </a:p>
        </p:txBody>
      </p:sp>
      <p:sp>
        <p:nvSpPr>
          <p:cNvPr id="528395" name="AutoShape 11"/>
          <p:cNvSpPr>
            <a:spLocks noChangeArrowheads="1"/>
          </p:cNvSpPr>
          <p:nvPr/>
        </p:nvSpPr>
        <p:spPr bwMode="gray">
          <a:xfrm>
            <a:off x="6167438" y="4868863"/>
            <a:ext cx="1993900" cy="461962"/>
          </a:xfrm>
          <a:prstGeom prst="roundRect">
            <a:avLst>
              <a:gd name="adj" fmla="val 50000"/>
            </a:avLst>
          </a:prstGeom>
          <a:gradFill rotWithShape="1">
            <a:gsLst>
              <a:gs pos="0">
                <a:schemeClr val="folHlink"/>
              </a:gs>
              <a:gs pos="100000">
                <a:schemeClr val="folHlink">
                  <a:gamma/>
                  <a:shade val="46275"/>
                  <a:invGamma/>
                </a:schemeClr>
              </a:gs>
            </a:gsLst>
            <a:lin ang="5400000" scaled="1"/>
          </a:gradFill>
          <a:ln w="28575" algn="ctr">
            <a:solidFill>
              <a:schemeClr val="bg1"/>
            </a:solidFill>
            <a:round/>
            <a:headEnd/>
            <a:tailEnd/>
          </a:ln>
          <a:effectLst/>
        </p:spPr>
        <p:txBody>
          <a:bodyPr wrap="none" anchor="ctr"/>
          <a:lstStyle/>
          <a:p>
            <a:pPr eaLnBrk="0" hangingPunct="0">
              <a:defRPr/>
            </a:pPr>
            <a:endParaRPr lang="ko-KR" altLang="en-US" b="1">
              <a:solidFill>
                <a:schemeClr val="bg1"/>
              </a:solidFill>
              <a:ea typeface="標楷體" pitchFamily="65" charset="-120"/>
            </a:endParaRPr>
          </a:p>
        </p:txBody>
      </p:sp>
      <p:sp>
        <p:nvSpPr>
          <p:cNvPr id="61453" name="Rectangle 12"/>
          <p:cNvSpPr>
            <a:spLocks noChangeArrowheads="1"/>
          </p:cNvSpPr>
          <p:nvPr/>
        </p:nvSpPr>
        <p:spPr bwMode="gray">
          <a:xfrm>
            <a:off x="3648076" y="2924176"/>
            <a:ext cx="2087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algn="l" eaLnBrk="1" hangingPunct="1"/>
            <a:r>
              <a:rPr lang="zh-TW" altLang="en-US" sz="2800" u="none" dirty="0">
                <a:solidFill>
                  <a:srgbClr val="FFFF00"/>
                </a:solidFill>
                <a:ea typeface="新細明體" panose="02020500000000000000" pitchFamily="18" charset="-120"/>
              </a:rPr>
              <a:t>業務使用</a:t>
            </a:r>
          </a:p>
        </p:txBody>
      </p:sp>
      <p:sp>
        <p:nvSpPr>
          <p:cNvPr id="61454" name="Rectangle 13"/>
          <p:cNvSpPr>
            <a:spLocks noChangeArrowheads="1"/>
          </p:cNvSpPr>
          <p:nvPr/>
        </p:nvSpPr>
        <p:spPr bwMode="gray">
          <a:xfrm>
            <a:off x="6888956" y="2899569"/>
            <a:ext cx="33115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algn="ctr" eaLnBrk="1" hangingPunct="1"/>
            <a:r>
              <a:rPr lang="zh-TW" altLang="en-US" sz="2800" u="none" dirty="0">
                <a:solidFill>
                  <a:srgbClr val="FFFF00"/>
                </a:solidFill>
                <a:ea typeface="新細明體" panose="02020500000000000000" pitchFamily="18" charset="-120"/>
              </a:rPr>
              <a:t>第三人請求提供</a:t>
            </a:r>
          </a:p>
        </p:txBody>
      </p:sp>
      <p:sp>
        <p:nvSpPr>
          <p:cNvPr id="61455" name="Rectangle 14"/>
          <p:cNvSpPr>
            <a:spLocks noChangeArrowheads="1"/>
          </p:cNvSpPr>
          <p:nvPr/>
        </p:nvSpPr>
        <p:spPr bwMode="gray">
          <a:xfrm>
            <a:off x="3503613" y="4926808"/>
            <a:ext cx="2005014"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algn="ctr" eaLnBrk="1" hangingPunct="1"/>
            <a:r>
              <a:rPr lang="zh-TW" altLang="en-US" sz="2800" u="none" dirty="0">
                <a:solidFill>
                  <a:srgbClr val="FF0000"/>
                </a:solidFill>
                <a:ea typeface="新細明體" panose="02020500000000000000" pitchFamily="18" charset="-120"/>
              </a:rPr>
              <a:t>安全維護</a:t>
            </a:r>
          </a:p>
        </p:txBody>
      </p:sp>
      <p:sp>
        <p:nvSpPr>
          <p:cNvPr id="61456" name="Rectangle 15"/>
          <p:cNvSpPr>
            <a:spLocks noChangeArrowheads="1"/>
          </p:cNvSpPr>
          <p:nvPr/>
        </p:nvSpPr>
        <p:spPr bwMode="gray">
          <a:xfrm>
            <a:off x="6311901" y="4868863"/>
            <a:ext cx="19478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algn="l" eaLnBrk="1" hangingPunct="1"/>
            <a:r>
              <a:rPr lang="zh-TW" altLang="en-US" sz="2800" u="none" dirty="0">
                <a:solidFill>
                  <a:srgbClr val="FFFF00"/>
                </a:solidFill>
                <a:ea typeface="新細明體" panose="02020500000000000000" pitchFamily="18" charset="-120"/>
              </a:rPr>
              <a:t>委外作業</a:t>
            </a:r>
          </a:p>
        </p:txBody>
      </p:sp>
      <p:sp>
        <p:nvSpPr>
          <p:cNvPr id="61457" name="Rectangle 16"/>
          <p:cNvSpPr>
            <a:spLocks noChangeArrowheads="1"/>
          </p:cNvSpPr>
          <p:nvPr/>
        </p:nvSpPr>
        <p:spPr bwMode="gray">
          <a:xfrm>
            <a:off x="4727576" y="3644900"/>
            <a:ext cx="2447925" cy="4381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algn="ctr" eaLnBrk="1" hangingPunct="1"/>
            <a:r>
              <a:rPr lang="zh-TW" altLang="en-US" sz="2800" u="none" dirty="0">
                <a:solidFill>
                  <a:srgbClr val="CC3300"/>
                </a:solidFill>
                <a:ea typeface="新細明體" panose="02020500000000000000" pitchFamily="18" charset="-120"/>
              </a:rPr>
              <a:t>醫院</a:t>
            </a:r>
          </a:p>
        </p:txBody>
      </p:sp>
      <p:sp>
        <p:nvSpPr>
          <p:cNvPr id="61458" name="AutoShape 17"/>
          <p:cNvSpPr>
            <a:spLocks noChangeArrowheads="1"/>
          </p:cNvSpPr>
          <p:nvPr/>
        </p:nvSpPr>
        <p:spPr bwMode="gray">
          <a:xfrm rot="10800000">
            <a:off x="3575050" y="5373688"/>
            <a:ext cx="4591050" cy="647700"/>
          </a:xfrm>
          <a:prstGeom prst="upArrow">
            <a:avLst>
              <a:gd name="adj1" fmla="val 69917"/>
              <a:gd name="adj2" fmla="val 42162"/>
            </a:avLst>
          </a:prstGeom>
          <a:gradFill rotWithShape="0">
            <a:gsLst>
              <a:gs pos="0">
                <a:srgbClr val="FF5050"/>
              </a:gs>
              <a:gs pos="100000">
                <a:srgbClr val="762525">
                  <a:alpha val="62999"/>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61460" name="Rectangle 20"/>
          <p:cNvSpPr>
            <a:spLocks noChangeArrowheads="1"/>
          </p:cNvSpPr>
          <p:nvPr/>
        </p:nvSpPr>
        <p:spPr bwMode="auto">
          <a:xfrm>
            <a:off x="1620000" y="360000"/>
            <a:ext cx="6186309" cy="646331"/>
          </a:xfrm>
          <a:prstGeom prst="rect">
            <a:avLst/>
          </a:prstGeom>
          <a:noFill/>
          <a:ln w="12700" cap="sq" algn="ctr">
            <a:noFill/>
            <a:miter lim="800000"/>
            <a:headEnd/>
            <a:tailEnd/>
          </a:ln>
        </p:spPr>
        <p:txBody>
          <a:bodyPr wrap="none">
            <a:spAutoFit/>
          </a:bodyP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r>
              <a:rPr lang="zh-TW" altLang="en-US" sz="3600" b="1" u="none" dirty="0">
                <a:solidFill>
                  <a:srgbClr val="FF0000"/>
                </a:solidFill>
                <a:latin typeface="標楷體" panose="03000509000000000000" pitchFamily="65" charset="-120"/>
                <a:ea typeface="標楷體" panose="03000509000000000000" pitchFamily="65" charset="-120"/>
              </a:rPr>
              <a:t>醫院持有「個人資料」之行為</a:t>
            </a:r>
          </a:p>
        </p:txBody>
      </p:sp>
      <p:sp>
        <p:nvSpPr>
          <p:cNvPr id="61461" name="AutoShape 21"/>
          <p:cNvSpPr>
            <a:spLocks noChangeArrowheads="1"/>
          </p:cNvSpPr>
          <p:nvPr/>
        </p:nvSpPr>
        <p:spPr bwMode="auto">
          <a:xfrm>
            <a:off x="1488332" y="6021388"/>
            <a:ext cx="2878611" cy="576262"/>
          </a:xfrm>
          <a:prstGeom prst="flowChartAlternateProcess">
            <a:avLst/>
          </a:prstGeom>
          <a:solidFill>
            <a:srgbClr val="00FFFF"/>
          </a:solidFill>
          <a:ln w="12700" cap="sq" algn="ctr">
            <a:solidFill>
              <a:schemeClr val="tx1"/>
            </a:solidFill>
            <a:miter lim="800000"/>
            <a:headEnd/>
            <a:tailEnd/>
          </a:ln>
        </p:spPr>
        <p:txBody>
          <a:bodyPr wrap="none" anchor="ct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algn="ctr" eaLnBrk="1" hangingPunct="1"/>
            <a:r>
              <a:rPr lang="zh-TW" altLang="en-US" dirty="0">
                <a:solidFill>
                  <a:srgbClr val="CC3300"/>
                </a:solidFill>
                <a:ea typeface="新細明體" panose="02020500000000000000" pitchFamily="18" charset="-120"/>
              </a:rPr>
              <a:t>民事責任</a:t>
            </a:r>
            <a:r>
              <a:rPr lang="en-US" altLang="zh-TW" dirty="0">
                <a:solidFill>
                  <a:srgbClr val="CC3300"/>
                </a:solidFill>
                <a:ea typeface="新細明體" panose="02020500000000000000" pitchFamily="18" charset="-120"/>
              </a:rPr>
              <a:t>500</a:t>
            </a:r>
            <a:r>
              <a:rPr lang="zh-TW" altLang="en-US" dirty="0">
                <a:solidFill>
                  <a:srgbClr val="CC3300"/>
                </a:solidFill>
                <a:ea typeface="新細明體" panose="02020500000000000000" pitchFamily="18" charset="-120"/>
              </a:rPr>
              <a:t>元至</a:t>
            </a:r>
            <a:r>
              <a:rPr lang="en-US" altLang="zh-TW" dirty="0">
                <a:solidFill>
                  <a:srgbClr val="CC3300"/>
                </a:solidFill>
                <a:ea typeface="新細明體" panose="02020500000000000000" pitchFamily="18" charset="-120"/>
              </a:rPr>
              <a:t>2</a:t>
            </a:r>
            <a:r>
              <a:rPr lang="zh-TW" altLang="en-US" dirty="0">
                <a:solidFill>
                  <a:srgbClr val="CC3300"/>
                </a:solidFill>
                <a:ea typeface="新細明體" panose="02020500000000000000" pitchFamily="18" charset="-120"/>
              </a:rPr>
              <a:t>億</a:t>
            </a:r>
          </a:p>
        </p:txBody>
      </p:sp>
      <p:sp>
        <p:nvSpPr>
          <p:cNvPr id="61462" name="AutoShape 24"/>
          <p:cNvSpPr>
            <a:spLocks noChangeArrowheads="1"/>
          </p:cNvSpPr>
          <p:nvPr/>
        </p:nvSpPr>
        <p:spPr bwMode="auto">
          <a:xfrm>
            <a:off x="4440238" y="6021388"/>
            <a:ext cx="3166792" cy="576262"/>
          </a:xfrm>
          <a:prstGeom prst="flowChartAlternateProcess">
            <a:avLst/>
          </a:prstGeom>
          <a:solidFill>
            <a:srgbClr val="00FFFF"/>
          </a:solidFill>
          <a:ln w="12700" cap="sq" algn="ctr">
            <a:solidFill>
              <a:schemeClr val="tx1"/>
            </a:solidFill>
            <a:miter lim="800000"/>
            <a:headEnd/>
            <a:tailEnd/>
          </a:ln>
        </p:spPr>
        <p:txBody>
          <a:bodyPr wrap="none" anchor="ct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algn="ctr" eaLnBrk="1" hangingPunct="1"/>
            <a:r>
              <a:rPr lang="zh-TW" altLang="en-US" dirty="0">
                <a:solidFill>
                  <a:srgbClr val="CC3300"/>
                </a:solidFill>
                <a:ea typeface="新細明體" panose="02020500000000000000" pitchFamily="18" charset="-120"/>
              </a:rPr>
              <a:t>刑事責任營利、非營利</a:t>
            </a:r>
          </a:p>
        </p:txBody>
      </p:sp>
      <p:sp>
        <p:nvSpPr>
          <p:cNvPr id="61463" name="AutoShape 25"/>
          <p:cNvSpPr>
            <a:spLocks noChangeArrowheads="1"/>
          </p:cNvSpPr>
          <p:nvPr/>
        </p:nvSpPr>
        <p:spPr bwMode="auto">
          <a:xfrm>
            <a:off x="7680325" y="6021388"/>
            <a:ext cx="2808288" cy="576262"/>
          </a:xfrm>
          <a:prstGeom prst="flowChartAlternateProcess">
            <a:avLst/>
          </a:prstGeom>
          <a:solidFill>
            <a:srgbClr val="00FFFF"/>
          </a:solidFill>
          <a:ln w="12700" cap="sq" algn="ctr">
            <a:solidFill>
              <a:schemeClr val="tx1"/>
            </a:solidFill>
            <a:miter lim="800000"/>
            <a:headEnd/>
            <a:tailEnd/>
          </a:ln>
        </p:spPr>
        <p:txBody>
          <a:bodyPr wrap="none" anchor="ctr"/>
          <a:lstStyle>
            <a:lvl1pPr eaLnBrk="0" hangingPunct="0">
              <a:defRPr sz="2400" u="sng">
                <a:solidFill>
                  <a:schemeClr val="tx1"/>
                </a:solidFill>
                <a:latin typeface="Times New Roman" panose="02020603050405020304" pitchFamily="18" charset="0"/>
              </a:defRPr>
            </a:lvl1pPr>
            <a:lvl2pPr marL="742950" indent="-285750" eaLnBrk="0" hangingPunct="0">
              <a:defRPr sz="2400" u="sng">
                <a:solidFill>
                  <a:schemeClr val="tx1"/>
                </a:solidFill>
                <a:latin typeface="Times New Roman" panose="02020603050405020304" pitchFamily="18" charset="0"/>
              </a:defRPr>
            </a:lvl2pPr>
            <a:lvl3pPr marL="1143000" indent="-228600" eaLnBrk="0" hangingPunct="0">
              <a:defRPr sz="2400" u="sng">
                <a:solidFill>
                  <a:schemeClr val="tx1"/>
                </a:solidFill>
                <a:latin typeface="Times New Roman" panose="02020603050405020304" pitchFamily="18" charset="0"/>
              </a:defRPr>
            </a:lvl3pPr>
            <a:lvl4pPr marL="1600200" indent="-228600" eaLnBrk="0" hangingPunct="0">
              <a:defRPr sz="2400" u="sng">
                <a:solidFill>
                  <a:schemeClr val="tx1"/>
                </a:solidFill>
                <a:latin typeface="Times New Roman" panose="02020603050405020304" pitchFamily="18" charset="0"/>
              </a:defRPr>
            </a:lvl4pPr>
            <a:lvl5pPr marL="2057400" indent="-228600" eaLnBrk="0" hangingPunct="0">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algn="ctr" eaLnBrk="1" hangingPunct="1"/>
            <a:r>
              <a:rPr lang="zh-TW" altLang="en-US" dirty="0">
                <a:solidFill>
                  <a:srgbClr val="CC3300"/>
                </a:solidFill>
                <a:ea typeface="新細明體" panose="02020500000000000000" pitchFamily="18" charset="-120"/>
              </a:rPr>
              <a:t>行政</a:t>
            </a:r>
            <a:r>
              <a:rPr lang="zh-TW" altLang="en-US" dirty="0" smtClean="0">
                <a:solidFill>
                  <a:srgbClr val="CC3300"/>
                </a:solidFill>
                <a:ea typeface="新細明體" panose="02020500000000000000" pitchFamily="18" charset="-120"/>
              </a:rPr>
              <a:t>罰</a:t>
            </a:r>
            <a:r>
              <a:rPr lang="zh-TW" altLang="en-US" dirty="0">
                <a:solidFill>
                  <a:srgbClr val="CC3300"/>
                </a:solidFill>
                <a:ea typeface="新細明體" panose="02020500000000000000" pitchFamily="18" charset="-120"/>
              </a:rPr>
              <a:t>機關</a:t>
            </a:r>
            <a:r>
              <a:rPr lang="zh-TW" altLang="en-US" dirty="0" smtClean="0">
                <a:solidFill>
                  <a:srgbClr val="CC3300"/>
                </a:solidFill>
                <a:ea typeface="新細明體" panose="02020500000000000000" pitchFamily="18" charset="-120"/>
              </a:rPr>
              <a:t>及</a:t>
            </a:r>
            <a:r>
              <a:rPr lang="zh-TW" altLang="en-US" dirty="0">
                <a:solidFill>
                  <a:srgbClr val="CC3300"/>
                </a:solidFill>
                <a:ea typeface="新細明體" panose="02020500000000000000" pitchFamily="18" charset="-120"/>
              </a:rPr>
              <a:t>代表人</a:t>
            </a:r>
          </a:p>
        </p:txBody>
      </p:sp>
    </p:spTree>
    <p:extLst>
      <p:ext uri="{BB962C8B-B14F-4D97-AF65-F5344CB8AC3E}">
        <p14:creationId xmlns:p14="http://schemas.microsoft.com/office/powerpoint/2010/main" val="3860141319"/>
      </p:ext>
    </p:extLst>
  </p:cSld>
  <p:clrMapOvr>
    <a:masterClrMapping/>
  </p:clrMapOvr>
  <mc:AlternateContent xmlns:mc="http://schemas.openxmlformats.org/markup-compatibility/2006">
    <mc:Choice xmlns:p14="http://schemas.microsoft.com/office/powerpoint/2010/main" Requires="p14">
      <p:transition p14:dur="10" advTm="120000"/>
    </mc:Choice>
    <mc:Fallback>
      <p:transition advTm="120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Rot="1" noChangeArrowheads="1"/>
          </p:cNvSpPr>
          <p:nvPr>
            <p:ph type="body" idx="1"/>
          </p:nvPr>
        </p:nvSpPr>
        <p:spPr>
          <a:xfrm>
            <a:off x="1214803" y="1151684"/>
            <a:ext cx="10144859" cy="4525963"/>
          </a:xfrm>
        </p:spPr>
        <p:txBody>
          <a:bodyPr/>
          <a:lstStyle/>
          <a:p>
            <a:pPr>
              <a:lnSpc>
                <a:spcPct val="90000"/>
              </a:lnSpc>
            </a:pPr>
            <a:r>
              <a:rPr lang="zh-TW" altLang="en-US" sz="3200" b="1" dirty="0">
                <a:solidFill>
                  <a:srgbClr val="0000FF"/>
                </a:solidFill>
              </a:rPr>
              <a:t>電子郵件社交工程：</a:t>
            </a:r>
          </a:p>
          <a:p>
            <a:pPr>
              <a:lnSpc>
                <a:spcPct val="90000"/>
              </a:lnSpc>
              <a:buFont typeface="Wingdings" panose="05000000000000000000" pitchFamily="2" charset="2"/>
              <a:buNone/>
            </a:pPr>
            <a:r>
              <a:rPr lang="zh-TW" altLang="en-US" dirty="0"/>
              <a:t>	藉</a:t>
            </a:r>
            <a:r>
              <a:rPr lang="zh-TW" altLang="en-US" b="1" dirty="0"/>
              <a:t>由傳送電子郵件方式，騙取收件者信任，進而開啟郵件內容的駭客攻擊模式。</a:t>
            </a:r>
          </a:p>
          <a:p>
            <a:pPr>
              <a:lnSpc>
                <a:spcPct val="90000"/>
              </a:lnSpc>
              <a:buFont typeface="Wingdings" panose="05000000000000000000" pitchFamily="2" charset="2"/>
              <a:buNone/>
            </a:pPr>
            <a:endParaRPr lang="zh-TW" altLang="en-US" dirty="0"/>
          </a:p>
          <a:p>
            <a:pPr>
              <a:lnSpc>
                <a:spcPct val="90000"/>
              </a:lnSpc>
            </a:pPr>
            <a:r>
              <a:rPr lang="zh-TW" altLang="en-US" sz="3200" b="1" dirty="0">
                <a:solidFill>
                  <a:srgbClr val="0000FF"/>
                </a:solidFill>
              </a:rPr>
              <a:t>透過電子郵件可以讓收件者</a:t>
            </a:r>
          </a:p>
          <a:p>
            <a:pPr>
              <a:lnSpc>
                <a:spcPct val="90000"/>
              </a:lnSpc>
              <a:buFont typeface="Wingdings" panose="05000000000000000000" pitchFamily="2" charset="2"/>
              <a:buNone/>
            </a:pPr>
            <a:r>
              <a:rPr lang="zh-TW" altLang="en-US" b="1" dirty="0"/>
              <a:t>	</a:t>
            </a:r>
            <a:r>
              <a:rPr lang="en-US" altLang="zh-TW" b="1" dirty="0"/>
              <a:t>(1)</a:t>
            </a:r>
            <a:r>
              <a:rPr lang="zh-TW" altLang="en-US" b="1" dirty="0"/>
              <a:t>誘騙進入假網站</a:t>
            </a:r>
          </a:p>
          <a:p>
            <a:pPr>
              <a:lnSpc>
                <a:spcPct val="90000"/>
              </a:lnSpc>
              <a:buFont typeface="Wingdings" panose="05000000000000000000" pitchFamily="2" charset="2"/>
              <a:buNone/>
            </a:pPr>
            <a:r>
              <a:rPr lang="zh-TW" altLang="en-US" b="1" dirty="0"/>
              <a:t>	</a:t>
            </a:r>
            <a:r>
              <a:rPr lang="en-US" altLang="zh-TW" b="1" dirty="0"/>
              <a:t>(2)</a:t>
            </a:r>
            <a:r>
              <a:rPr lang="zh-TW" altLang="en-US" b="1" dirty="0"/>
              <a:t>開啟惡意電子檔</a:t>
            </a:r>
          </a:p>
          <a:p>
            <a:pPr>
              <a:lnSpc>
                <a:spcPct val="90000"/>
              </a:lnSpc>
              <a:buFont typeface="Wingdings" panose="05000000000000000000" pitchFamily="2" charset="2"/>
              <a:buNone/>
            </a:pPr>
            <a:r>
              <a:rPr lang="zh-TW" altLang="en-US" b="1" dirty="0"/>
              <a:t>	</a:t>
            </a:r>
            <a:r>
              <a:rPr lang="en-US" altLang="zh-TW" b="1" dirty="0"/>
              <a:t>(3)</a:t>
            </a:r>
            <a:r>
              <a:rPr lang="zh-TW" altLang="en-US" b="1" dirty="0"/>
              <a:t>下載問題檔案</a:t>
            </a:r>
          </a:p>
        </p:txBody>
      </p:sp>
      <p:sp>
        <p:nvSpPr>
          <p:cNvPr id="5" name="標題 1">
            <a:extLst>
              <a:ext uri="{FF2B5EF4-FFF2-40B4-BE49-F238E27FC236}">
                <a16:creationId xmlns:a16="http://schemas.microsoft.com/office/drawing/2014/main" xmlns="" id="{E353C280-F31D-61FD-B0D8-8444276FE48C}"/>
              </a:ext>
            </a:extLst>
          </p:cNvPr>
          <p:cNvSpPr txBox="1">
            <a:spLocks/>
          </p:cNvSpPr>
          <p:nvPr/>
        </p:nvSpPr>
        <p:spPr>
          <a:xfrm>
            <a:off x="828000" y="360001"/>
            <a:ext cx="10440000" cy="7916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b="1" dirty="0">
                <a:solidFill>
                  <a:srgbClr val="FF0000"/>
                </a:solidFill>
                <a:latin typeface="標楷體" panose="03000509000000000000" pitchFamily="65" charset="-120"/>
                <a:ea typeface="標楷體" panose="03000509000000000000" pitchFamily="65" charset="-120"/>
              </a:rPr>
              <a:t>社交工程</a:t>
            </a:r>
          </a:p>
        </p:txBody>
      </p:sp>
    </p:spTree>
    <p:extLst>
      <p:ext uri="{BB962C8B-B14F-4D97-AF65-F5344CB8AC3E}">
        <p14:creationId xmlns:p14="http://schemas.microsoft.com/office/powerpoint/2010/main" val="4168230498"/>
      </p:ext>
    </p:extLst>
  </p:cSld>
  <p:clrMapOvr>
    <a:masterClrMapping/>
  </p:clrMapOvr>
  <mc:AlternateContent xmlns:mc="http://schemas.openxmlformats.org/markup-compatibility/2006">
    <mc:Choice xmlns:p14="http://schemas.microsoft.com/office/powerpoint/2010/main" Requires="p14">
      <p:transition p14:dur="10" advTm="120000"/>
    </mc:Choice>
    <mc:Fallback>
      <p:transition advTm="120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4294967295"/>
          </p:nvPr>
        </p:nvSpPr>
        <p:spPr>
          <a:xfrm>
            <a:off x="838200" y="1407320"/>
            <a:ext cx="8229600" cy="5114925"/>
          </a:xfrm>
        </p:spPr>
        <p:txBody>
          <a:bodyPr/>
          <a:lstStyle/>
          <a:p>
            <a:pPr marL="358775" indent="-358775">
              <a:spcBef>
                <a:spcPct val="0"/>
              </a:spcBef>
            </a:pPr>
            <a:r>
              <a:rPr lang="zh-TW" altLang="en-US" b="1" dirty="0">
                <a:solidFill>
                  <a:srgbClr val="0000FF"/>
                </a:solidFill>
                <a:latin typeface="微軟正黑體" panose="020B0604030504040204" pitchFamily="34" charset="-120"/>
              </a:rPr>
              <a:t>郵件中的遠端圖片下載（與</a:t>
            </a:r>
            <a:r>
              <a:rPr lang="en-US" altLang="zh-TW" b="1" dirty="0">
                <a:solidFill>
                  <a:srgbClr val="0000FF"/>
                </a:solidFill>
                <a:latin typeface="微軟正黑體" panose="020B0604030504040204" pitchFamily="34" charset="-120"/>
              </a:rPr>
              <a:t>ActiveX</a:t>
            </a:r>
            <a:r>
              <a:rPr lang="zh-TW" altLang="en-US" b="1" dirty="0">
                <a:solidFill>
                  <a:srgbClr val="0000FF"/>
                </a:solidFill>
                <a:latin typeface="微軟正黑體" panose="020B0604030504040204" pitchFamily="34" charset="-120"/>
              </a:rPr>
              <a:t>）</a:t>
            </a:r>
          </a:p>
          <a:p>
            <a:pPr marL="358775" indent="-358775">
              <a:spcBef>
                <a:spcPct val="0"/>
              </a:spcBef>
            </a:pPr>
            <a:r>
              <a:rPr lang="zh-TW" altLang="en-US" b="1" dirty="0">
                <a:solidFill>
                  <a:srgbClr val="0000FF"/>
                </a:solidFill>
                <a:latin typeface="微軟正黑體" panose="020B0604030504040204" pitchFamily="34" charset="-120"/>
              </a:rPr>
              <a:t>郵件中惡意程式附檔與連結</a:t>
            </a:r>
          </a:p>
        </p:txBody>
      </p:sp>
      <p:sp>
        <p:nvSpPr>
          <p:cNvPr id="36867" name="Rectangle 2"/>
          <p:cNvSpPr>
            <a:spLocks noGrp="1" noChangeArrowheads="1"/>
          </p:cNvSpPr>
          <p:nvPr>
            <p:ph type="title" idx="4294967295"/>
          </p:nvPr>
        </p:nvSpPr>
        <p:spPr>
          <a:xfrm>
            <a:off x="838200" y="365128"/>
            <a:ext cx="10515600" cy="831850"/>
          </a:xfrm>
        </p:spPr>
        <p:txBody>
          <a:bodyPr/>
          <a:lstStyle/>
          <a:p>
            <a:r>
              <a:rPr lang="zh-TW" altLang="en-US" b="1" dirty="0">
                <a:solidFill>
                  <a:srgbClr val="FF0000"/>
                </a:solidFill>
                <a:latin typeface="標楷體" panose="03000509000000000000" pitchFamily="65" charset="-120"/>
                <a:ea typeface="標楷體" panose="03000509000000000000" pitchFamily="65" charset="-120"/>
              </a:rPr>
              <a:t>社交工程電子郵件的陷阱</a:t>
            </a:r>
          </a:p>
        </p:txBody>
      </p:sp>
      <p:pic>
        <p:nvPicPr>
          <p:cNvPr id="36868" name="Picture 5"/>
          <p:cNvPicPr>
            <a:picLocks noChangeAspect="1" noChangeArrowheads="1"/>
          </p:cNvPicPr>
          <p:nvPr/>
        </p:nvPicPr>
        <p:blipFill>
          <a:blip r:embed="rId2">
            <a:extLst>
              <a:ext uri="{28A0092B-C50C-407E-A947-70E740481C1C}">
                <a14:useLocalDpi xmlns:a14="http://schemas.microsoft.com/office/drawing/2010/main" val="0"/>
              </a:ext>
            </a:extLst>
          </a:blip>
          <a:srcRect b="38889"/>
          <a:stretch>
            <a:fillRect/>
          </a:stretch>
        </p:blipFill>
        <p:spPr bwMode="auto">
          <a:xfrm>
            <a:off x="1524000" y="4110833"/>
            <a:ext cx="4268788" cy="2411412"/>
          </a:xfrm>
          <a:prstGeom prst="rect">
            <a:avLst/>
          </a:prstGeom>
          <a:noFill/>
          <a:ln w="1905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pic>
      <p:pic>
        <p:nvPicPr>
          <p:cNvPr id="36869" name="Picture 4" descr="病毒信"/>
          <p:cNvPicPr>
            <a:picLocks noChangeAspect="1" noChangeArrowheads="1"/>
          </p:cNvPicPr>
          <p:nvPr/>
        </p:nvPicPr>
        <p:blipFill>
          <a:blip r:embed="rId3">
            <a:extLst>
              <a:ext uri="{28A0092B-C50C-407E-A947-70E740481C1C}">
                <a14:useLocalDpi xmlns:a14="http://schemas.microsoft.com/office/drawing/2010/main" val="0"/>
              </a:ext>
            </a:extLst>
          </a:blip>
          <a:srcRect b="43039"/>
          <a:stretch>
            <a:fillRect/>
          </a:stretch>
        </p:blipFill>
        <p:spPr bwMode="auto">
          <a:xfrm>
            <a:off x="3503613" y="3147221"/>
            <a:ext cx="4895850" cy="2251075"/>
          </a:xfrm>
          <a:prstGeom prst="rect">
            <a:avLst/>
          </a:prstGeom>
          <a:noFill/>
          <a:ln w="1905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pic>
      <p:pic>
        <p:nvPicPr>
          <p:cNvPr id="36870" name="Picture 8"/>
          <p:cNvPicPr>
            <a:picLocks noChangeAspect="1" noChangeArrowheads="1"/>
          </p:cNvPicPr>
          <p:nvPr/>
        </p:nvPicPr>
        <p:blipFill>
          <a:blip r:embed="rId4">
            <a:extLst>
              <a:ext uri="{28A0092B-C50C-407E-A947-70E740481C1C}">
                <a14:useLocalDpi xmlns:a14="http://schemas.microsoft.com/office/drawing/2010/main" val="0"/>
              </a:ext>
            </a:extLst>
          </a:blip>
          <a:srcRect b="46785"/>
          <a:stretch>
            <a:fillRect/>
          </a:stretch>
        </p:blipFill>
        <p:spPr bwMode="auto">
          <a:xfrm>
            <a:off x="5099050" y="2301084"/>
            <a:ext cx="5568950" cy="2160587"/>
          </a:xfrm>
          <a:prstGeom prst="rect">
            <a:avLst/>
          </a:prstGeom>
          <a:noFill/>
          <a:ln w="19050">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36871" name="AutoShape 7"/>
          <p:cNvSpPr>
            <a:spLocks noChangeArrowheads="1"/>
          </p:cNvSpPr>
          <p:nvPr/>
        </p:nvSpPr>
        <p:spPr bwMode="auto">
          <a:xfrm>
            <a:off x="1558925" y="5541170"/>
            <a:ext cx="2520950" cy="254000"/>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872" name="AutoShape 8"/>
          <p:cNvSpPr>
            <a:spLocks noChangeArrowheads="1"/>
          </p:cNvSpPr>
          <p:nvPr/>
        </p:nvSpPr>
        <p:spPr bwMode="auto">
          <a:xfrm>
            <a:off x="3935414" y="4515645"/>
            <a:ext cx="1152525" cy="215900"/>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873" name="AutoShape 9"/>
          <p:cNvSpPr>
            <a:spLocks noChangeArrowheads="1"/>
          </p:cNvSpPr>
          <p:nvPr/>
        </p:nvSpPr>
        <p:spPr bwMode="auto">
          <a:xfrm>
            <a:off x="5951539" y="3669508"/>
            <a:ext cx="2160587" cy="215900"/>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874" name="Text Box 10"/>
          <p:cNvSpPr txBox="1">
            <a:spLocks noChangeArrowheads="1"/>
          </p:cNvSpPr>
          <p:nvPr/>
        </p:nvSpPr>
        <p:spPr bwMode="auto">
          <a:xfrm>
            <a:off x="4295776" y="5469733"/>
            <a:ext cx="2163763" cy="476250"/>
          </a:xfrm>
          <a:prstGeom prst="rect">
            <a:avLst/>
          </a:prstGeom>
          <a:solidFill>
            <a:schemeClr val="bg1"/>
          </a:solidFill>
          <a:ln w="19050">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2400" b="1">
                <a:solidFill>
                  <a:srgbClr val="FF0000"/>
                </a:solidFill>
                <a:ea typeface="微軟正黑體" panose="020B0604030504040204" pitchFamily="34" charset="-120"/>
              </a:rPr>
              <a:t>遠端圖片下載</a:t>
            </a:r>
          </a:p>
        </p:txBody>
      </p:sp>
      <p:sp>
        <p:nvSpPr>
          <p:cNvPr id="36875" name="Text Box 11"/>
          <p:cNvSpPr txBox="1">
            <a:spLocks noChangeArrowheads="1"/>
          </p:cNvSpPr>
          <p:nvPr/>
        </p:nvSpPr>
        <p:spPr bwMode="auto">
          <a:xfrm>
            <a:off x="5159376" y="4606133"/>
            <a:ext cx="2163763" cy="476250"/>
          </a:xfrm>
          <a:prstGeom prst="rect">
            <a:avLst/>
          </a:prstGeom>
          <a:solidFill>
            <a:schemeClr val="bg1"/>
          </a:solidFill>
          <a:ln w="19050">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2400" b="1">
                <a:solidFill>
                  <a:srgbClr val="FF0000"/>
                </a:solidFill>
                <a:ea typeface="微軟正黑體" panose="020B0604030504040204" pitchFamily="34" charset="-120"/>
              </a:rPr>
              <a:t>惡意程式附檔</a:t>
            </a:r>
          </a:p>
        </p:txBody>
      </p:sp>
      <p:sp>
        <p:nvSpPr>
          <p:cNvPr id="36876" name="Text Box 12"/>
          <p:cNvSpPr txBox="1">
            <a:spLocks noChangeArrowheads="1"/>
          </p:cNvSpPr>
          <p:nvPr/>
        </p:nvSpPr>
        <p:spPr bwMode="auto">
          <a:xfrm>
            <a:off x="8183563" y="3759995"/>
            <a:ext cx="2163762" cy="476250"/>
          </a:xfrm>
          <a:prstGeom prst="rect">
            <a:avLst/>
          </a:prstGeom>
          <a:solidFill>
            <a:schemeClr val="bg1"/>
          </a:solidFill>
          <a:ln w="19050">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2400" b="1">
                <a:solidFill>
                  <a:srgbClr val="FF0000"/>
                </a:solidFill>
                <a:ea typeface="微軟正黑體" panose="020B0604030504040204" pitchFamily="34" charset="-120"/>
              </a:rPr>
              <a:t>惡意網頁連結</a:t>
            </a:r>
          </a:p>
        </p:txBody>
      </p:sp>
    </p:spTree>
    <p:extLst>
      <p:ext uri="{BB962C8B-B14F-4D97-AF65-F5344CB8AC3E}">
        <p14:creationId xmlns:p14="http://schemas.microsoft.com/office/powerpoint/2010/main" val="1634260445"/>
      </p:ext>
    </p:extLst>
  </p:cSld>
  <p:clrMapOvr>
    <a:masterClrMapping/>
  </p:clrMapOvr>
  <mc:AlternateContent xmlns:mc="http://schemas.openxmlformats.org/markup-compatibility/2006">
    <mc:Choice xmlns:p14="http://schemas.microsoft.com/office/powerpoint/2010/main" Requires="p14">
      <p:transition p14:dur="10" advTm="120000"/>
    </mc:Choice>
    <mc:Fallback>
      <p:transition advTm="120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73"/>
                                        </p:tgtEl>
                                        <p:attrNameLst>
                                          <p:attrName>style.visibility</p:attrName>
                                        </p:attrNameLst>
                                      </p:cBhvr>
                                      <p:to>
                                        <p:strVal val="visible"/>
                                      </p:to>
                                    </p:set>
                                    <p:anim calcmode="lin" valueType="num">
                                      <p:cBhvr additive="base">
                                        <p:cTn id="7" dur="500" fill="hold"/>
                                        <p:tgtEl>
                                          <p:spTgt spid="36873"/>
                                        </p:tgtEl>
                                        <p:attrNameLst>
                                          <p:attrName>ppt_x</p:attrName>
                                        </p:attrNameLst>
                                      </p:cBhvr>
                                      <p:tavLst>
                                        <p:tav tm="0">
                                          <p:val>
                                            <p:strVal val="#ppt_x"/>
                                          </p:val>
                                        </p:tav>
                                        <p:tav tm="100000">
                                          <p:val>
                                            <p:strVal val="#ppt_x"/>
                                          </p:val>
                                        </p:tav>
                                      </p:tavLst>
                                    </p:anim>
                                    <p:anim calcmode="lin" valueType="num">
                                      <p:cBhvr additive="base">
                                        <p:cTn id="8" dur="500" fill="hold"/>
                                        <p:tgtEl>
                                          <p:spTgt spid="3687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876"/>
                                        </p:tgtEl>
                                        <p:attrNameLst>
                                          <p:attrName>style.visibility</p:attrName>
                                        </p:attrNameLst>
                                      </p:cBhvr>
                                      <p:to>
                                        <p:strVal val="visible"/>
                                      </p:to>
                                    </p:set>
                                    <p:anim calcmode="lin" valueType="num">
                                      <p:cBhvr additive="base">
                                        <p:cTn id="11" dur="500" fill="hold"/>
                                        <p:tgtEl>
                                          <p:spTgt spid="36876"/>
                                        </p:tgtEl>
                                        <p:attrNameLst>
                                          <p:attrName>ppt_x</p:attrName>
                                        </p:attrNameLst>
                                      </p:cBhvr>
                                      <p:tavLst>
                                        <p:tav tm="0">
                                          <p:val>
                                            <p:strVal val="#ppt_x"/>
                                          </p:val>
                                        </p:tav>
                                        <p:tav tm="100000">
                                          <p:val>
                                            <p:strVal val="#ppt_x"/>
                                          </p:val>
                                        </p:tav>
                                      </p:tavLst>
                                    </p:anim>
                                    <p:anim calcmode="lin" valueType="num">
                                      <p:cBhvr additive="base">
                                        <p:cTn id="12" dur="500" fill="hold"/>
                                        <p:tgtEl>
                                          <p:spTgt spid="3687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6870"/>
                                        </p:tgtEl>
                                        <p:attrNameLst>
                                          <p:attrName>style.visibility</p:attrName>
                                        </p:attrNameLst>
                                      </p:cBhvr>
                                      <p:to>
                                        <p:strVal val="visible"/>
                                      </p:to>
                                    </p:set>
                                    <p:anim calcmode="lin" valueType="num">
                                      <p:cBhvr additive="base">
                                        <p:cTn id="15" dur="500" fill="hold"/>
                                        <p:tgtEl>
                                          <p:spTgt spid="36870"/>
                                        </p:tgtEl>
                                        <p:attrNameLst>
                                          <p:attrName>ppt_x</p:attrName>
                                        </p:attrNameLst>
                                      </p:cBhvr>
                                      <p:tavLst>
                                        <p:tav tm="0">
                                          <p:val>
                                            <p:strVal val="#ppt_x"/>
                                          </p:val>
                                        </p:tav>
                                        <p:tav tm="100000">
                                          <p:val>
                                            <p:strVal val="#ppt_x"/>
                                          </p:val>
                                        </p:tav>
                                      </p:tavLst>
                                    </p:anim>
                                    <p:anim calcmode="lin" valueType="num">
                                      <p:cBhvr additive="base">
                                        <p:cTn id="16" dur="500" fill="hold"/>
                                        <p:tgtEl>
                                          <p:spTgt spid="36870"/>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36869"/>
                                        </p:tgtEl>
                                        <p:attrNameLst>
                                          <p:attrName>style.visibility</p:attrName>
                                        </p:attrNameLst>
                                      </p:cBhvr>
                                      <p:to>
                                        <p:strVal val="visible"/>
                                      </p:to>
                                    </p:set>
                                    <p:anim calcmode="lin" valueType="num">
                                      <p:cBhvr additive="base">
                                        <p:cTn id="21" dur="500" fill="hold"/>
                                        <p:tgtEl>
                                          <p:spTgt spid="36869"/>
                                        </p:tgtEl>
                                        <p:attrNameLst>
                                          <p:attrName>ppt_x</p:attrName>
                                        </p:attrNameLst>
                                      </p:cBhvr>
                                      <p:tavLst>
                                        <p:tav tm="0">
                                          <p:val>
                                            <p:strVal val="#ppt_x"/>
                                          </p:val>
                                        </p:tav>
                                        <p:tav tm="100000">
                                          <p:val>
                                            <p:strVal val="#ppt_x"/>
                                          </p:val>
                                        </p:tav>
                                      </p:tavLst>
                                    </p:anim>
                                    <p:anim calcmode="lin" valueType="num">
                                      <p:cBhvr additive="base">
                                        <p:cTn id="22" dur="500" fill="hold"/>
                                        <p:tgtEl>
                                          <p:spTgt spid="3686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872"/>
                                        </p:tgtEl>
                                        <p:attrNameLst>
                                          <p:attrName>style.visibility</p:attrName>
                                        </p:attrNameLst>
                                      </p:cBhvr>
                                      <p:to>
                                        <p:strVal val="visible"/>
                                      </p:to>
                                    </p:set>
                                    <p:anim calcmode="lin" valueType="num">
                                      <p:cBhvr additive="base">
                                        <p:cTn id="25" dur="500" fill="hold"/>
                                        <p:tgtEl>
                                          <p:spTgt spid="36872"/>
                                        </p:tgtEl>
                                        <p:attrNameLst>
                                          <p:attrName>ppt_x</p:attrName>
                                        </p:attrNameLst>
                                      </p:cBhvr>
                                      <p:tavLst>
                                        <p:tav tm="0">
                                          <p:val>
                                            <p:strVal val="#ppt_x"/>
                                          </p:val>
                                        </p:tav>
                                        <p:tav tm="100000">
                                          <p:val>
                                            <p:strVal val="#ppt_x"/>
                                          </p:val>
                                        </p:tav>
                                      </p:tavLst>
                                    </p:anim>
                                    <p:anim calcmode="lin" valueType="num">
                                      <p:cBhvr additive="base">
                                        <p:cTn id="26" dur="500" fill="hold"/>
                                        <p:tgtEl>
                                          <p:spTgt spid="3687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875"/>
                                        </p:tgtEl>
                                        <p:attrNameLst>
                                          <p:attrName>style.visibility</p:attrName>
                                        </p:attrNameLst>
                                      </p:cBhvr>
                                      <p:to>
                                        <p:strVal val="visible"/>
                                      </p:to>
                                    </p:set>
                                    <p:anim calcmode="lin" valueType="num">
                                      <p:cBhvr additive="base">
                                        <p:cTn id="29" dur="500" fill="hold"/>
                                        <p:tgtEl>
                                          <p:spTgt spid="36875"/>
                                        </p:tgtEl>
                                        <p:attrNameLst>
                                          <p:attrName>ppt_x</p:attrName>
                                        </p:attrNameLst>
                                      </p:cBhvr>
                                      <p:tavLst>
                                        <p:tav tm="0">
                                          <p:val>
                                            <p:strVal val="#ppt_x"/>
                                          </p:val>
                                        </p:tav>
                                        <p:tav tm="100000">
                                          <p:val>
                                            <p:strVal val="#ppt_x"/>
                                          </p:val>
                                        </p:tav>
                                      </p:tavLst>
                                    </p:anim>
                                    <p:anim calcmode="lin" valueType="num">
                                      <p:cBhvr additive="base">
                                        <p:cTn id="30" dur="500" fill="hold"/>
                                        <p:tgtEl>
                                          <p:spTgt spid="36875"/>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36868"/>
                                        </p:tgtEl>
                                        <p:attrNameLst>
                                          <p:attrName>style.visibility</p:attrName>
                                        </p:attrNameLst>
                                      </p:cBhvr>
                                      <p:to>
                                        <p:strVal val="visible"/>
                                      </p:to>
                                    </p:set>
                                    <p:anim calcmode="lin" valueType="num">
                                      <p:cBhvr additive="base">
                                        <p:cTn id="35" dur="500" fill="hold"/>
                                        <p:tgtEl>
                                          <p:spTgt spid="36868"/>
                                        </p:tgtEl>
                                        <p:attrNameLst>
                                          <p:attrName>ppt_x</p:attrName>
                                        </p:attrNameLst>
                                      </p:cBhvr>
                                      <p:tavLst>
                                        <p:tav tm="0">
                                          <p:val>
                                            <p:strVal val="#ppt_x"/>
                                          </p:val>
                                        </p:tav>
                                        <p:tav tm="100000">
                                          <p:val>
                                            <p:strVal val="#ppt_x"/>
                                          </p:val>
                                        </p:tav>
                                      </p:tavLst>
                                    </p:anim>
                                    <p:anim calcmode="lin" valueType="num">
                                      <p:cBhvr additive="base">
                                        <p:cTn id="36" dur="500" fill="hold"/>
                                        <p:tgtEl>
                                          <p:spTgt spid="3686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6871"/>
                                        </p:tgtEl>
                                        <p:attrNameLst>
                                          <p:attrName>style.visibility</p:attrName>
                                        </p:attrNameLst>
                                      </p:cBhvr>
                                      <p:to>
                                        <p:strVal val="visible"/>
                                      </p:to>
                                    </p:set>
                                    <p:anim calcmode="lin" valueType="num">
                                      <p:cBhvr additive="base">
                                        <p:cTn id="39" dur="500" fill="hold"/>
                                        <p:tgtEl>
                                          <p:spTgt spid="36871"/>
                                        </p:tgtEl>
                                        <p:attrNameLst>
                                          <p:attrName>ppt_x</p:attrName>
                                        </p:attrNameLst>
                                      </p:cBhvr>
                                      <p:tavLst>
                                        <p:tav tm="0">
                                          <p:val>
                                            <p:strVal val="#ppt_x"/>
                                          </p:val>
                                        </p:tav>
                                        <p:tav tm="100000">
                                          <p:val>
                                            <p:strVal val="#ppt_x"/>
                                          </p:val>
                                        </p:tav>
                                      </p:tavLst>
                                    </p:anim>
                                    <p:anim calcmode="lin" valueType="num">
                                      <p:cBhvr additive="base">
                                        <p:cTn id="40" dur="500" fill="hold"/>
                                        <p:tgtEl>
                                          <p:spTgt spid="3687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6874"/>
                                        </p:tgtEl>
                                        <p:attrNameLst>
                                          <p:attrName>style.visibility</p:attrName>
                                        </p:attrNameLst>
                                      </p:cBhvr>
                                      <p:to>
                                        <p:strVal val="visible"/>
                                      </p:to>
                                    </p:set>
                                    <p:anim calcmode="lin" valueType="num">
                                      <p:cBhvr additive="base">
                                        <p:cTn id="43" dur="500" fill="hold"/>
                                        <p:tgtEl>
                                          <p:spTgt spid="36874"/>
                                        </p:tgtEl>
                                        <p:attrNameLst>
                                          <p:attrName>ppt_x</p:attrName>
                                        </p:attrNameLst>
                                      </p:cBhvr>
                                      <p:tavLst>
                                        <p:tav tm="0">
                                          <p:val>
                                            <p:strVal val="#ppt_x"/>
                                          </p:val>
                                        </p:tav>
                                        <p:tav tm="100000">
                                          <p:val>
                                            <p:strVal val="#ppt_x"/>
                                          </p:val>
                                        </p:tav>
                                      </p:tavLst>
                                    </p:anim>
                                    <p:anim calcmode="lin" valueType="num">
                                      <p:cBhvr additive="base">
                                        <p:cTn id="44" dur="500" fill="hold"/>
                                        <p:tgtEl>
                                          <p:spTgt spid="368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1" grpId="0" animBg="1"/>
      <p:bldP spid="36872" grpId="0" animBg="1"/>
      <p:bldP spid="36873" grpId="0" animBg="1"/>
      <p:bldP spid="36874" grpId="0" animBg="1"/>
      <p:bldP spid="36875" grpId="0" animBg="1"/>
      <p:bldP spid="3687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6794811A-9444-450A-AE47-28D09C124971}"/>
              </a:ext>
            </a:extLst>
          </p:cNvPr>
          <p:cNvSpPr>
            <a:spLocks noGrp="1"/>
          </p:cNvSpPr>
          <p:nvPr>
            <p:ph type="title"/>
          </p:nvPr>
        </p:nvSpPr>
        <p:spPr/>
        <p:txBody>
          <a:bodyPr>
            <a:normAutofit/>
          </a:bodyPr>
          <a:lstStyle/>
          <a:p>
            <a:pPr algn="l"/>
            <a:r>
              <a:rPr lang="zh-TW" altLang="en-US" b="1" dirty="0">
                <a:solidFill>
                  <a:srgbClr val="FF0000"/>
                </a:solidFill>
                <a:latin typeface="標楷體" panose="03000509000000000000" pitchFamily="65" charset="-120"/>
                <a:ea typeface="標楷體" panose="03000509000000000000" pitchFamily="65" charset="-120"/>
              </a:rPr>
              <a:t>遭受社交工程攻擊之後果</a:t>
            </a:r>
          </a:p>
        </p:txBody>
      </p:sp>
      <p:sp>
        <p:nvSpPr>
          <p:cNvPr id="3" name="內容版面配置區 2">
            <a:extLst>
              <a:ext uri="{FF2B5EF4-FFF2-40B4-BE49-F238E27FC236}">
                <a16:creationId xmlns="" xmlns:a16="http://schemas.microsoft.com/office/drawing/2014/main" id="{74121700-4670-4C19-85E3-9DF139A47368}"/>
              </a:ext>
            </a:extLst>
          </p:cNvPr>
          <p:cNvSpPr>
            <a:spLocks noGrp="1"/>
          </p:cNvSpPr>
          <p:nvPr>
            <p:ph idx="1"/>
          </p:nvPr>
        </p:nvSpPr>
        <p:spPr>
          <a:xfrm>
            <a:off x="838200" y="1690690"/>
            <a:ext cx="10515600" cy="4351338"/>
          </a:xfrm>
        </p:spPr>
        <p:txBody>
          <a:bodyPr/>
          <a:lstStyle/>
          <a:p>
            <a:r>
              <a:rPr lang="zh-TW" altLang="en-US" sz="3200" b="1" dirty="0">
                <a:solidFill>
                  <a:srgbClr val="0000FF"/>
                </a:solidFill>
                <a:latin typeface="標楷體" panose="03000509000000000000" pitchFamily="65" charset="-120"/>
                <a:ea typeface="標楷體" panose="03000509000000000000" pitchFamily="65" charset="-120"/>
              </a:rPr>
              <a:t>電腦被植入惡意程式後門程式</a:t>
            </a:r>
            <a:endParaRPr lang="en-US" altLang="zh-TW" sz="3200" b="1" dirty="0">
              <a:solidFill>
                <a:srgbClr val="0000FF"/>
              </a:solidFill>
              <a:latin typeface="標楷體" panose="03000509000000000000" pitchFamily="65" charset="-120"/>
              <a:ea typeface="標楷體" panose="03000509000000000000" pitchFamily="65" charset="-120"/>
            </a:endParaRPr>
          </a:p>
          <a:p>
            <a:r>
              <a:rPr lang="zh-TW" altLang="en-US" sz="3200" b="1" dirty="0">
                <a:solidFill>
                  <a:srgbClr val="0000FF"/>
                </a:solidFill>
                <a:latin typeface="標楷體" panose="03000509000000000000" pitchFamily="65" charset="-120"/>
                <a:ea typeface="標楷體" panose="03000509000000000000" pitchFamily="65" charset="-120"/>
              </a:rPr>
              <a:t>行為舉動遭到監視</a:t>
            </a:r>
            <a:endParaRPr lang="en-US" altLang="zh-TW" sz="3200" b="1" dirty="0">
              <a:solidFill>
                <a:srgbClr val="0000FF"/>
              </a:solidFill>
              <a:latin typeface="標楷體" panose="03000509000000000000" pitchFamily="65" charset="-120"/>
              <a:ea typeface="標楷體" panose="03000509000000000000" pitchFamily="65" charset="-120"/>
            </a:endParaRPr>
          </a:p>
          <a:p>
            <a:r>
              <a:rPr lang="zh-TW" altLang="en-US" sz="3200" b="1" dirty="0">
                <a:solidFill>
                  <a:srgbClr val="0000FF"/>
                </a:solidFill>
                <a:latin typeface="標楷體" panose="03000509000000000000" pitchFamily="65" charset="-120"/>
                <a:ea typeface="標楷體" panose="03000509000000000000" pitchFamily="65" charset="-120"/>
              </a:rPr>
              <a:t>個人資訊與機密檔案被竊取</a:t>
            </a:r>
            <a:endParaRPr lang="en-US" altLang="zh-TW" sz="3200" b="1" dirty="0">
              <a:solidFill>
                <a:srgbClr val="0000FF"/>
              </a:solidFill>
              <a:latin typeface="標楷體" panose="03000509000000000000" pitchFamily="65" charset="-120"/>
              <a:ea typeface="標楷體" panose="03000509000000000000" pitchFamily="65" charset="-120"/>
            </a:endParaRPr>
          </a:p>
          <a:p>
            <a:r>
              <a:rPr lang="zh-TW" altLang="en-US" sz="3200" b="1" dirty="0">
                <a:solidFill>
                  <a:srgbClr val="0000FF"/>
                </a:solidFill>
                <a:latin typeface="標楷體" panose="03000509000000000000" pitchFamily="65" charset="-120"/>
                <a:ea typeface="標楷體" panose="03000509000000000000" pitchFamily="65" charset="-120"/>
              </a:rPr>
              <a:t>如同監聽般的鍵盤側錄</a:t>
            </a:r>
            <a:endParaRPr lang="en-US" altLang="zh-TW" sz="3200" b="1" dirty="0">
              <a:solidFill>
                <a:srgbClr val="0000FF"/>
              </a:solidFill>
              <a:latin typeface="標楷體" panose="03000509000000000000" pitchFamily="65" charset="-120"/>
              <a:ea typeface="標楷體" panose="03000509000000000000" pitchFamily="65" charset="-120"/>
            </a:endParaRPr>
          </a:p>
          <a:p>
            <a:r>
              <a:rPr lang="zh-TW" altLang="en-US" sz="3200" b="1" dirty="0">
                <a:solidFill>
                  <a:srgbClr val="0000FF"/>
                </a:solidFill>
                <a:latin typeface="標楷體" panose="03000509000000000000" pitchFamily="65" charset="-120"/>
                <a:ea typeface="標楷體" panose="03000509000000000000" pitchFamily="65" charset="-120"/>
              </a:rPr>
              <a:t>使用者電腦遭感染成為殭屍電腦</a:t>
            </a:r>
            <a:endParaRPr lang="en-US" altLang="zh-TW" sz="3200" b="1" dirty="0">
              <a:solidFill>
                <a:srgbClr val="0000FF"/>
              </a:solidFill>
              <a:latin typeface="標楷體" panose="03000509000000000000" pitchFamily="65" charset="-120"/>
              <a:ea typeface="標楷體" panose="03000509000000000000" pitchFamily="65" charset="-120"/>
            </a:endParaRPr>
          </a:p>
          <a:p>
            <a:pPr marL="457200" lvl="1" indent="0">
              <a:buNone/>
            </a:pPr>
            <a:r>
              <a:rPr lang="en-US" altLang="zh-TW" b="1" dirty="0" smtClean="0">
                <a:solidFill>
                  <a:srgbClr val="008000"/>
                </a:solidFill>
                <a:latin typeface="+mn-ea"/>
              </a:rPr>
              <a:t>- </a:t>
            </a:r>
            <a:r>
              <a:rPr lang="zh-TW" altLang="en-US" b="1" dirty="0" smtClean="0">
                <a:solidFill>
                  <a:srgbClr val="008000"/>
                </a:solidFill>
                <a:latin typeface="+mn-ea"/>
              </a:rPr>
              <a:t>當成</a:t>
            </a:r>
            <a:r>
              <a:rPr lang="zh-TW" altLang="en-US" b="1" dirty="0">
                <a:solidFill>
                  <a:srgbClr val="008000"/>
                </a:solidFill>
                <a:latin typeface="+mn-ea"/>
              </a:rPr>
              <a:t>網路攻擊行動的跳板</a:t>
            </a:r>
            <a:endParaRPr lang="en-US" altLang="zh-TW" b="1" dirty="0">
              <a:solidFill>
                <a:srgbClr val="008000"/>
              </a:solidFill>
              <a:latin typeface="+mn-ea"/>
            </a:endParaRPr>
          </a:p>
          <a:p>
            <a:pPr marL="457200" lvl="1" indent="0">
              <a:buNone/>
            </a:pPr>
            <a:r>
              <a:rPr lang="en-US" altLang="zh-TW" b="1" dirty="0" smtClean="0">
                <a:solidFill>
                  <a:srgbClr val="008000"/>
                </a:solidFill>
                <a:latin typeface="+mn-ea"/>
              </a:rPr>
              <a:t>- </a:t>
            </a:r>
            <a:r>
              <a:rPr lang="zh-TW" altLang="en-US" b="1" dirty="0" smtClean="0">
                <a:solidFill>
                  <a:srgbClr val="008000"/>
                </a:solidFill>
                <a:latin typeface="+mn-ea"/>
              </a:rPr>
              <a:t>被</a:t>
            </a:r>
            <a:r>
              <a:rPr lang="zh-TW" altLang="en-US" b="1" dirty="0">
                <a:solidFill>
                  <a:srgbClr val="008000"/>
                </a:solidFill>
                <a:latin typeface="+mn-ea"/>
              </a:rPr>
              <a:t>操控並且發動惡意攻擊</a:t>
            </a:r>
          </a:p>
        </p:txBody>
      </p:sp>
    </p:spTree>
    <p:extLst>
      <p:ext uri="{BB962C8B-B14F-4D97-AF65-F5344CB8AC3E}">
        <p14:creationId xmlns:p14="http://schemas.microsoft.com/office/powerpoint/2010/main" val="3656389716"/>
      </p:ext>
    </p:extLst>
  </p:cSld>
  <p:clrMapOvr>
    <a:masterClrMapping/>
  </p:clrMapOvr>
  <mc:AlternateContent xmlns:mc="http://schemas.openxmlformats.org/markup-compatibility/2006">
    <mc:Choice xmlns:p14="http://schemas.microsoft.com/office/powerpoint/2010/main" Requires="p14">
      <p:transition p14:dur="10" advTm="120000"/>
    </mc:Choice>
    <mc:Fallback>
      <p:transition advTm="120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8380AB6E-462A-46D6-A9D0-B797FA604CAB}"/>
              </a:ext>
            </a:extLst>
          </p:cNvPr>
          <p:cNvSpPr>
            <a:spLocks noGrp="1"/>
          </p:cNvSpPr>
          <p:nvPr>
            <p:ph type="title"/>
          </p:nvPr>
        </p:nvSpPr>
        <p:spPr/>
        <p:txBody>
          <a:bodyPr>
            <a:normAutofit/>
          </a:bodyPr>
          <a:lstStyle/>
          <a:p>
            <a:pPr algn="l"/>
            <a:r>
              <a:rPr lang="zh-TW" altLang="en-US" b="1" dirty="0">
                <a:solidFill>
                  <a:srgbClr val="FF0000"/>
                </a:solidFill>
                <a:latin typeface="標楷體" panose="03000509000000000000" pitchFamily="65" charset="-120"/>
                <a:ea typeface="標楷體" panose="03000509000000000000" pitchFamily="65" charset="-120"/>
              </a:rPr>
              <a:t>對於電子郵件應有的警覺性</a:t>
            </a:r>
          </a:p>
        </p:txBody>
      </p:sp>
      <p:sp>
        <p:nvSpPr>
          <p:cNvPr id="3" name="內容版面配置區 2">
            <a:extLst>
              <a:ext uri="{FF2B5EF4-FFF2-40B4-BE49-F238E27FC236}">
                <a16:creationId xmlns="" xmlns:a16="http://schemas.microsoft.com/office/drawing/2014/main" id="{2E30A5FB-114F-4091-8188-B52BA6787B17}"/>
              </a:ext>
            </a:extLst>
          </p:cNvPr>
          <p:cNvSpPr>
            <a:spLocks noGrp="1"/>
          </p:cNvSpPr>
          <p:nvPr>
            <p:ph idx="1"/>
          </p:nvPr>
        </p:nvSpPr>
        <p:spPr>
          <a:xfrm>
            <a:off x="838200" y="1567717"/>
            <a:ext cx="10515600" cy="4351338"/>
          </a:xfrm>
        </p:spPr>
        <p:txBody>
          <a:bodyPr/>
          <a:lstStyle/>
          <a:p>
            <a:r>
              <a:rPr lang="zh-TW" altLang="en-US" b="1" dirty="0">
                <a:solidFill>
                  <a:srgbClr val="FF0000"/>
                </a:solidFill>
                <a:latin typeface="+mn-ea"/>
              </a:rPr>
              <a:t>為何我會收到這封郵件</a:t>
            </a:r>
            <a:endParaRPr lang="en-US" altLang="zh-TW" b="1" dirty="0">
              <a:solidFill>
                <a:srgbClr val="FF0000"/>
              </a:solidFill>
              <a:latin typeface="+mn-ea"/>
            </a:endParaRPr>
          </a:p>
          <a:p>
            <a:pPr marL="457200" lvl="1" indent="0">
              <a:buNone/>
            </a:pPr>
            <a:r>
              <a:rPr lang="en-US" altLang="zh-TW" dirty="0" smtClean="0">
                <a:solidFill>
                  <a:srgbClr val="0000FF"/>
                </a:solidFill>
                <a:latin typeface="+mn-ea"/>
              </a:rPr>
              <a:t>- </a:t>
            </a:r>
            <a:r>
              <a:rPr lang="zh-TW" altLang="en-US" dirty="0" smtClean="0">
                <a:solidFill>
                  <a:srgbClr val="0000FF"/>
                </a:solidFill>
                <a:latin typeface="+mn-ea"/>
              </a:rPr>
              <a:t>應</a:t>
            </a:r>
            <a:r>
              <a:rPr lang="zh-TW" altLang="en-US" dirty="0">
                <a:solidFill>
                  <a:srgbClr val="0000FF"/>
                </a:solidFill>
                <a:latin typeface="+mn-ea"/>
              </a:rPr>
              <a:t>確認寄件來源及寄件者</a:t>
            </a:r>
            <a:endParaRPr lang="en-US" altLang="zh-TW" dirty="0">
              <a:solidFill>
                <a:srgbClr val="0000FF"/>
              </a:solidFill>
              <a:latin typeface="+mn-ea"/>
            </a:endParaRPr>
          </a:p>
          <a:p>
            <a:r>
              <a:rPr lang="zh-TW" altLang="en-US" b="1" dirty="0">
                <a:solidFill>
                  <a:srgbClr val="FF0000"/>
                </a:solidFill>
                <a:latin typeface="+mn-ea"/>
              </a:rPr>
              <a:t>我是否應該收到這封郵件</a:t>
            </a:r>
            <a:endParaRPr lang="en-US" altLang="zh-TW" b="1" dirty="0">
              <a:solidFill>
                <a:srgbClr val="FF0000"/>
              </a:solidFill>
              <a:latin typeface="+mn-ea"/>
            </a:endParaRPr>
          </a:p>
          <a:p>
            <a:pPr marL="457200" lvl="1" indent="0">
              <a:buNone/>
            </a:pPr>
            <a:r>
              <a:rPr lang="en-US" altLang="zh-TW" dirty="0" smtClean="0">
                <a:solidFill>
                  <a:srgbClr val="0000FF"/>
                </a:solidFill>
                <a:latin typeface="+mn-ea"/>
              </a:rPr>
              <a:t>- </a:t>
            </a:r>
            <a:r>
              <a:rPr lang="zh-TW" altLang="en-US" dirty="0" smtClean="0">
                <a:solidFill>
                  <a:srgbClr val="0000FF"/>
                </a:solidFill>
                <a:latin typeface="+mn-ea"/>
              </a:rPr>
              <a:t>應</a:t>
            </a:r>
            <a:r>
              <a:rPr lang="zh-TW" altLang="en-US" dirty="0">
                <a:solidFill>
                  <a:srgbClr val="0000FF"/>
                </a:solidFill>
                <a:latin typeface="+mn-ea"/>
              </a:rPr>
              <a:t>確認郵件主旨及郵件內容</a:t>
            </a:r>
            <a:endParaRPr lang="en-US" altLang="zh-TW" dirty="0">
              <a:solidFill>
                <a:srgbClr val="0000FF"/>
              </a:solidFill>
              <a:latin typeface="+mn-ea"/>
            </a:endParaRPr>
          </a:p>
          <a:p>
            <a:r>
              <a:rPr lang="zh-TW" altLang="en-US" b="1" dirty="0">
                <a:solidFill>
                  <a:srgbClr val="FF0000"/>
                </a:solidFill>
                <a:latin typeface="+mn-ea"/>
              </a:rPr>
              <a:t>我是否應該開啟這封郵件</a:t>
            </a:r>
            <a:endParaRPr lang="en-US" altLang="zh-TW" b="1" dirty="0">
              <a:solidFill>
                <a:srgbClr val="FF0000"/>
              </a:solidFill>
              <a:latin typeface="+mn-ea"/>
            </a:endParaRPr>
          </a:p>
          <a:p>
            <a:pPr marL="457200" lvl="1" indent="0">
              <a:buNone/>
            </a:pPr>
            <a:r>
              <a:rPr lang="en-US" altLang="zh-TW" dirty="0" smtClean="0">
                <a:solidFill>
                  <a:srgbClr val="0000FF"/>
                </a:solidFill>
                <a:latin typeface="+mn-ea"/>
              </a:rPr>
              <a:t>- </a:t>
            </a:r>
            <a:r>
              <a:rPr lang="zh-TW" altLang="en-US" dirty="0" smtClean="0">
                <a:solidFill>
                  <a:srgbClr val="0000FF"/>
                </a:solidFill>
                <a:latin typeface="+mn-ea"/>
              </a:rPr>
              <a:t>是否</a:t>
            </a:r>
            <a:r>
              <a:rPr lang="zh-TW" altLang="en-US" dirty="0">
                <a:solidFill>
                  <a:srgbClr val="0000FF"/>
                </a:solidFill>
                <a:latin typeface="+mn-ea"/>
              </a:rPr>
              <a:t>與業務工作相關</a:t>
            </a:r>
            <a:endParaRPr lang="en-US" altLang="zh-TW" dirty="0">
              <a:solidFill>
                <a:srgbClr val="0000FF"/>
              </a:solidFill>
              <a:latin typeface="+mn-ea"/>
            </a:endParaRPr>
          </a:p>
          <a:p>
            <a:pPr marL="457200" lvl="1" indent="0">
              <a:buNone/>
            </a:pPr>
            <a:r>
              <a:rPr lang="en-US" altLang="zh-TW" dirty="0" smtClean="0">
                <a:solidFill>
                  <a:srgbClr val="0000FF"/>
                </a:solidFill>
                <a:latin typeface="+mn-ea"/>
              </a:rPr>
              <a:t>- </a:t>
            </a:r>
            <a:r>
              <a:rPr lang="zh-TW" altLang="en-US" dirty="0" smtClean="0">
                <a:solidFill>
                  <a:srgbClr val="0000FF"/>
                </a:solidFill>
                <a:latin typeface="+mn-ea"/>
              </a:rPr>
              <a:t>不</a:t>
            </a:r>
            <a:r>
              <a:rPr lang="zh-TW" altLang="en-US" dirty="0">
                <a:solidFill>
                  <a:srgbClr val="0000FF"/>
                </a:solidFill>
                <a:latin typeface="+mn-ea"/>
              </a:rPr>
              <a:t>開啟</a:t>
            </a:r>
            <a:r>
              <a:rPr lang="en-US" altLang="zh-TW" dirty="0">
                <a:solidFill>
                  <a:srgbClr val="0000FF"/>
                </a:solidFill>
                <a:latin typeface="+mn-ea"/>
              </a:rPr>
              <a:t>(</a:t>
            </a:r>
            <a:r>
              <a:rPr lang="zh-TW" altLang="en-US" dirty="0">
                <a:solidFill>
                  <a:srgbClr val="0000FF"/>
                </a:solidFill>
                <a:latin typeface="+mn-ea"/>
              </a:rPr>
              <a:t>點選</a:t>
            </a:r>
            <a:r>
              <a:rPr lang="en-US" altLang="zh-TW" dirty="0">
                <a:solidFill>
                  <a:srgbClr val="0000FF"/>
                </a:solidFill>
                <a:latin typeface="+mn-ea"/>
              </a:rPr>
              <a:t>)</a:t>
            </a:r>
            <a:r>
              <a:rPr lang="zh-TW" altLang="en-US" dirty="0">
                <a:solidFill>
                  <a:srgbClr val="0000FF"/>
                </a:solidFill>
                <a:latin typeface="+mn-ea"/>
              </a:rPr>
              <a:t>連結是否有影響</a:t>
            </a:r>
            <a:endParaRPr lang="en-US" altLang="zh-TW" dirty="0">
              <a:solidFill>
                <a:srgbClr val="0000FF"/>
              </a:solidFill>
              <a:latin typeface="+mn-ea"/>
            </a:endParaRPr>
          </a:p>
          <a:p>
            <a:pPr marL="457200" lvl="1" indent="0">
              <a:buNone/>
            </a:pPr>
            <a:r>
              <a:rPr lang="en-US" altLang="zh-TW" dirty="0" smtClean="0">
                <a:solidFill>
                  <a:srgbClr val="0000FF"/>
                </a:solidFill>
                <a:latin typeface="+mn-ea"/>
              </a:rPr>
              <a:t>- </a:t>
            </a:r>
            <a:r>
              <a:rPr lang="zh-TW" altLang="en-US" dirty="0" smtClean="0">
                <a:solidFill>
                  <a:srgbClr val="0000FF"/>
                </a:solidFill>
                <a:latin typeface="+mn-ea"/>
              </a:rPr>
              <a:t>審慎</a:t>
            </a:r>
            <a:r>
              <a:rPr lang="zh-TW" altLang="en-US" dirty="0">
                <a:solidFill>
                  <a:srgbClr val="0000FF"/>
                </a:solidFill>
                <a:latin typeface="+mn-ea"/>
              </a:rPr>
              <a:t>查證</a:t>
            </a:r>
            <a:r>
              <a:rPr lang="en-US" altLang="zh-TW" dirty="0">
                <a:solidFill>
                  <a:srgbClr val="0000FF"/>
                </a:solidFill>
                <a:latin typeface="+mn-ea"/>
              </a:rPr>
              <a:t>(</a:t>
            </a:r>
            <a:r>
              <a:rPr lang="zh-TW" altLang="en-US" dirty="0">
                <a:solidFill>
                  <a:srgbClr val="0000FF"/>
                </a:solidFill>
                <a:latin typeface="+mn-ea"/>
              </a:rPr>
              <a:t>寄件者或</a:t>
            </a:r>
            <a:r>
              <a:rPr lang="zh-TW" altLang="en-US" dirty="0" smtClean="0">
                <a:solidFill>
                  <a:srgbClr val="0000FF"/>
                </a:solidFill>
                <a:latin typeface="+mn-ea"/>
              </a:rPr>
              <a:t>資訊</a:t>
            </a:r>
            <a:r>
              <a:rPr lang="zh-TW" altLang="en-US" dirty="0">
                <a:solidFill>
                  <a:srgbClr val="0000FF"/>
                </a:solidFill>
                <a:latin typeface="+mn-ea"/>
              </a:rPr>
              <a:t>室</a:t>
            </a:r>
            <a:r>
              <a:rPr lang="en-US" altLang="zh-TW" dirty="0" smtClean="0">
                <a:solidFill>
                  <a:srgbClr val="0000FF"/>
                </a:solidFill>
                <a:latin typeface="+mn-ea"/>
              </a:rPr>
              <a:t>)</a:t>
            </a:r>
            <a:endParaRPr lang="zh-TW" altLang="en-US" dirty="0">
              <a:solidFill>
                <a:srgbClr val="0000FF"/>
              </a:solidFill>
              <a:latin typeface="+mn-ea"/>
            </a:endParaRPr>
          </a:p>
        </p:txBody>
      </p:sp>
    </p:spTree>
    <p:extLst>
      <p:ext uri="{BB962C8B-B14F-4D97-AF65-F5344CB8AC3E}">
        <p14:creationId xmlns:p14="http://schemas.microsoft.com/office/powerpoint/2010/main" val="2674541600"/>
      </p:ext>
    </p:extLst>
  </p:cSld>
  <p:clrMapOvr>
    <a:masterClrMapping/>
  </p:clrMapOvr>
  <mc:AlternateContent xmlns:mc="http://schemas.openxmlformats.org/markup-compatibility/2006">
    <mc:Choice xmlns:p14="http://schemas.microsoft.com/office/powerpoint/2010/main" Requires="p14">
      <p:transition p14:dur="10" advTm="120000"/>
    </mc:Choice>
    <mc:Fallback>
      <p:transition advTm="120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4294967295"/>
          </p:nvPr>
        </p:nvSpPr>
        <p:spPr>
          <a:xfrm>
            <a:off x="1254148" y="1371601"/>
            <a:ext cx="7993550" cy="4294799"/>
          </a:xfrm>
        </p:spPr>
        <p:txBody>
          <a:bodyPr/>
          <a:lstStyle/>
          <a:p>
            <a:pPr marL="0" indent="0">
              <a:spcBef>
                <a:spcPct val="0"/>
              </a:spcBef>
              <a:buNone/>
            </a:pPr>
            <a:r>
              <a:rPr lang="zh-TW" altLang="en-US" b="1" dirty="0" smtClean="0"/>
              <a:t>除了</a:t>
            </a:r>
            <a:r>
              <a:rPr lang="zh-TW" altLang="en-US" b="1" dirty="0"/>
              <a:t>不要點擊連結與隨意開啟附檔外，對於電子郵件收信軟體應</a:t>
            </a:r>
            <a:r>
              <a:rPr lang="zh-TW" altLang="en-US" b="1" dirty="0" smtClean="0"/>
              <a:t>注意</a:t>
            </a:r>
            <a:r>
              <a:rPr lang="en-US" altLang="zh-TW" b="1" dirty="0" smtClean="0"/>
              <a:t>︰</a:t>
            </a:r>
            <a:r>
              <a:rPr lang="en-US" altLang="zh-TW" b="1" dirty="0"/>
              <a:t/>
            </a:r>
            <a:br>
              <a:rPr lang="en-US" altLang="zh-TW" b="1" dirty="0"/>
            </a:br>
            <a:endParaRPr lang="en-US" altLang="zh-TW" b="1" dirty="0"/>
          </a:p>
          <a:p>
            <a:pPr marL="885825" lvl="1" indent="-347663">
              <a:spcBef>
                <a:spcPct val="0"/>
              </a:spcBef>
              <a:buNone/>
            </a:pPr>
            <a:r>
              <a:rPr lang="en-US" altLang="zh-TW" sz="4000" b="1" dirty="0" smtClean="0">
                <a:solidFill>
                  <a:srgbClr val="FF0000"/>
                </a:solidFill>
              </a:rPr>
              <a:t>1.</a:t>
            </a:r>
            <a:r>
              <a:rPr lang="zh-TW" altLang="en-US" sz="4000" b="1" dirty="0" smtClean="0">
                <a:solidFill>
                  <a:srgbClr val="FF0000"/>
                </a:solidFill>
              </a:rPr>
              <a:t>關閉</a:t>
            </a:r>
            <a:r>
              <a:rPr lang="zh-TW" altLang="en-US" sz="4000" b="1" dirty="0">
                <a:solidFill>
                  <a:srgbClr val="FF0000"/>
                </a:solidFill>
              </a:rPr>
              <a:t>自動下載圖片</a:t>
            </a:r>
          </a:p>
          <a:p>
            <a:pPr marL="885825" lvl="1" indent="-347663">
              <a:spcBef>
                <a:spcPct val="0"/>
              </a:spcBef>
              <a:buNone/>
            </a:pPr>
            <a:r>
              <a:rPr lang="en-US" altLang="zh-TW" sz="4000" b="1" dirty="0" smtClean="0">
                <a:solidFill>
                  <a:srgbClr val="FF0000"/>
                </a:solidFill>
              </a:rPr>
              <a:t>2.</a:t>
            </a:r>
            <a:r>
              <a:rPr lang="zh-TW" altLang="en-US" sz="4000" b="1" dirty="0" smtClean="0">
                <a:solidFill>
                  <a:srgbClr val="FF0000"/>
                </a:solidFill>
              </a:rPr>
              <a:t>關閉</a:t>
            </a:r>
            <a:r>
              <a:rPr lang="zh-TW" altLang="en-US" sz="4000" b="1" dirty="0">
                <a:solidFill>
                  <a:srgbClr val="FF0000"/>
                </a:solidFill>
              </a:rPr>
              <a:t>預覽視窗</a:t>
            </a:r>
          </a:p>
          <a:p>
            <a:pPr marL="885825" lvl="1" indent="-347663">
              <a:spcBef>
                <a:spcPct val="0"/>
              </a:spcBef>
              <a:buNone/>
            </a:pPr>
            <a:r>
              <a:rPr lang="en-US" altLang="zh-TW" sz="4000" b="1" dirty="0" smtClean="0">
                <a:solidFill>
                  <a:srgbClr val="FF0000"/>
                </a:solidFill>
              </a:rPr>
              <a:t>3.</a:t>
            </a:r>
            <a:r>
              <a:rPr lang="zh-TW" altLang="en-US" sz="4000" b="1" dirty="0" smtClean="0">
                <a:solidFill>
                  <a:srgbClr val="FF0000"/>
                </a:solidFill>
              </a:rPr>
              <a:t>不要</a:t>
            </a:r>
            <a:r>
              <a:rPr lang="zh-TW" altLang="en-US" sz="4000" b="1" dirty="0">
                <a:solidFill>
                  <a:srgbClr val="FF0000"/>
                </a:solidFill>
              </a:rPr>
              <a:t>自動回覆讀信回條</a:t>
            </a:r>
          </a:p>
          <a:p>
            <a:pPr marL="885825" lvl="1" indent="-347663">
              <a:spcBef>
                <a:spcPct val="0"/>
              </a:spcBef>
              <a:buNone/>
            </a:pPr>
            <a:r>
              <a:rPr lang="en-US" altLang="zh-TW" sz="4000" b="1" dirty="0" smtClean="0">
                <a:solidFill>
                  <a:srgbClr val="FF0000"/>
                </a:solidFill>
              </a:rPr>
              <a:t>5.</a:t>
            </a:r>
            <a:r>
              <a:rPr lang="zh-TW" altLang="en-US" sz="4000" b="1" dirty="0" smtClean="0">
                <a:solidFill>
                  <a:srgbClr val="FF0000"/>
                </a:solidFill>
              </a:rPr>
              <a:t>設定</a:t>
            </a:r>
            <a:r>
              <a:rPr lang="zh-TW" altLang="en-US" sz="4000" b="1" dirty="0">
                <a:solidFill>
                  <a:srgbClr val="FF0000"/>
                </a:solidFill>
              </a:rPr>
              <a:t>以純文字格式讀取郵件</a:t>
            </a:r>
            <a:endParaRPr lang="zh-TW" altLang="en-US" b="1" dirty="0"/>
          </a:p>
        </p:txBody>
      </p:sp>
      <p:sp>
        <p:nvSpPr>
          <p:cNvPr id="2" name="矩形 1"/>
          <p:cNvSpPr/>
          <p:nvPr/>
        </p:nvSpPr>
        <p:spPr>
          <a:xfrm>
            <a:off x="1254148" y="357987"/>
            <a:ext cx="8487727" cy="769441"/>
          </a:xfrm>
          <a:prstGeom prst="rect">
            <a:avLst/>
          </a:prstGeom>
        </p:spPr>
        <p:txBody>
          <a:bodyPr wrap="square">
            <a:spAutoFit/>
          </a:bodyPr>
          <a:lstStyle/>
          <a:p>
            <a:r>
              <a:rPr lang="zh-TW" altLang="en-US" sz="4400" b="1" dirty="0">
                <a:solidFill>
                  <a:srgbClr val="FF0000"/>
                </a:solidFill>
                <a:latin typeface="標楷體" panose="03000509000000000000" pitchFamily="65" charset="-120"/>
                <a:ea typeface="標楷體" panose="03000509000000000000" pitchFamily="65" charset="-120"/>
              </a:rPr>
              <a:t>對於</a:t>
            </a:r>
            <a:r>
              <a:rPr lang="zh-TW" altLang="en-US" sz="4400" b="1" dirty="0" smtClean="0">
                <a:solidFill>
                  <a:srgbClr val="FF0000"/>
                </a:solidFill>
                <a:latin typeface="標楷體" panose="03000509000000000000" pitchFamily="65" charset="-120"/>
                <a:ea typeface="標楷體" panose="03000509000000000000" pitchFamily="65" charset="-120"/>
              </a:rPr>
              <a:t>電子郵件</a:t>
            </a:r>
            <a:r>
              <a:rPr lang="zh-TW" altLang="en-US" sz="4400" b="1" dirty="0">
                <a:solidFill>
                  <a:srgbClr val="FF0000"/>
                </a:solidFill>
                <a:latin typeface="標楷體" panose="03000509000000000000" pitchFamily="65" charset="-120"/>
                <a:ea typeface="標楷體" panose="03000509000000000000" pitchFamily="65" charset="-120"/>
              </a:rPr>
              <a:t>收信</a:t>
            </a:r>
            <a:r>
              <a:rPr lang="zh-TW" altLang="en-US" sz="4400" b="1" dirty="0" smtClean="0">
                <a:solidFill>
                  <a:srgbClr val="FF0000"/>
                </a:solidFill>
                <a:latin typeface="標楷體" panose="03000509000000000000" pitchFamily="65" charset="-120"/>
                <a:ea typeface="標楷體" panose="03000509000000000000" pitchFamily="65" charset="-120"/>
              </a:rPr>
              <a:t>軟體應注意</a:t>
            </a:r>
            <a:r>
              <a:rPr lang="en-US" altLang="zh-TW" sz="4400" b="1" dirty="0" smtClean="0">
                <a:solidFill>
                  <a:srgbClr val="FF0000"/>
                </a:solidFill>
                <a:latin typeface="標楷體" panose="03000509000000000000" pitchFamily="65" charset="-120"/>
                <a:ea typeface="標楷體" panose="03000509000000000000" pitchFamily="65" charset="-120"/>
              </a:rPr>
              <a:t>..</a:t>
            </a:r>
            <a:endParaRPr lang="zh-TW" altLang="en-US" sz="4400" dirty="0"/>
          </a:p>
        </p:txBody>
      </p:sp>
    </p:spTree>
    <p:extLst>
      <p:ext uri="{BB962C8B-B14F-4D97-AF65-F5344CB8AC3E}">
        <p14:creationId xmlns:p14="http://schemas.microsoft.com/office/powerpoint/2010/main" val="2027991735"/>
      </p:ext>
    </p:extLst>
  </p:cSld>
  <p:clrMapOvr>
    <a:masterClrMapping/>
  </p:clrMapOvr>
  <mc:AlternateContent xmlns:mc="http://schemas.openxmlformats.org/markup-compatibility/2006">
    <mc:Choice xmlns:p14="http://schemas.microsoft.com/office/powerpoint/2010/main" Requires="p14">
      <p:transition p14:dur="10" advTm="120000"/>
    </mc:Choice>
    <mc:Fallback>
      <p:transition advTm="120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6218" y="365128"/>
            <a:ext cx="9977582" cy="918728"/>
          </a:xfrm>
        </p:spPr>
        <p:txBody>
          <a:bodyPr/>
          <a:lstStyle/>
          <a:p>
            <a:r>
              <a:rPr lang="zh-TW" altLang="en-US" b="1" dirty="0" smtClean="0">
                <a:solidFill>
                  <a:srgbClr val="C00000"/>
                </a:solidFill>
                <a:latin typeface="微軟正黑體" panose="020B0604030504040204" pitchFamily="34" charset="-120"/>
                <a:ea typeface="微軟正黑體" panose="020B0604030504040204" pitchFamily="34" charset="-120"/>
              </a:rPr>
              <a:t>面對個資法，</a:t>
            </a:r>
            <a:r>
              <a:rPr lang="zh-TW" altLang="en-US" b="1" dirty="0">
                <a:solidFill>
                  <a:srgbClr val="C00000"/>
                </a:solidFill>
                <a:latin typeface="微軟正黑體" panose="020B0604030504040204" pitchFamily="34" charset="-120"/>
                <a:ea typeface="微軟正黑體" panose="020B0604030504040204" pitchFamily="34" charset="-120"/>
              </a:rPr>
              <a:t>我</a:t>
            </a:r>
            <a:r>
              <a:rPr lang="zh-TW" altLang="en-US" b="1" dirty="0" smtClean="0">
                <a:solidFill>
                  <a:srgbClr val="C00000"/>
                </a:solidFill>
                <a:latin typeface="微軟正黑體" panose="020B0604030504040204" pitchFamily="34" charset="-120"/>
                <a:ea typeface="微軟正黑體" panose="020B0604030504040204" pitchFamily="34" charset="-120"/>
              </a:rPr>
              <a:t>應該</a:t>
            </a:r>
            <a:r>
              <a:rPr lang="en-US" altLang="zh-TW" b="1" dirty="0" smtClean="0">
                <a:solidFill>
                  <a:srgbClr val="C00000"/>
                </a:solidFill>
                <a:latin typeface="微軟正黑體" panose="020B0604030504040204" pitchFamily="34" charset="-120"/>
                <a:ea typeface="微軟正黑體" panose="020B0604030504040204" pitchFamily="34" charset="-120"/>
              </a:rPr>
              <a:t>….</a:t>
            </a:r>
            <a:endParaRPr lang="zh-TW" altLang="en-US" b="1" dirty="0">
              <a:solidFill>
                <a:srgbClr val="C00000"/>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48F63A3B-78C7-47BE-AE5E-E10140E04643}" type="slidenum">
              <a:rPr lang="en-US" smtClean="0"/>
              <a:t>27</a:t>
            </a:fld>
            <a:endParaRPr lang="en-US" dirty="0"/>
          </a:p>
        </p:txBody>
      </p:sp>
      <p:sp>
        <p:nvSpPr>
          <p:cNvPr id="7" name="文字方塊 6"/>
          <p:cNvSpPr txBox="1"/>
          <p:nvPr/>
        </p:nvSpPr>
        <p:spPr>
          <a:xfrm>
            <a:off x="864922" y="1283856"/>
            <a:ext cx="11000174" cy="5570756"/>
          </a:xfrm>
          <a:prstGeom prst="rect">
            <a:avLst/>
          </a:prstGeom>
          <a:noFill/>
        </p:spPr>
        <p:txBody>
          <a:bodyPr wrap="square" rtlCol="0">
            <a:spAutoFit/>
          </a:bodyPr>
          <a:lstStyle/>
          <a:p>
            <a:r>
              <a:rPr lang="zh-TW" altLang="en-US" sz="3200" dirty="0">
                <a:solidFill>
                  <a:srgbClr val="FF0000"/>
                </a:solidFill>
                <a:latin typeface="標楷體" panose="03000509000000000000" pitchFamily="65" charset="-120"/>
                <a:ea typeface="標楷體" panose="03000509000000000000" pitchFamily="65" charset="-120"/>
              </a:rPr>
              <a:t>工作帶回</a:t>
            </a:r>
            <a:r>
              <a:rPr lang="zh-TW" altLang="en-US" sz="3200" dirty="0" smtClean="0">
                <a:solidFill>
                  <a:srgbClr val="FF0000"/>
                </a:solidFill>
                <a:latin typeface="標楷體" panose="03000509000000000000" pitchFamily="65" charset="-120"/>
                <a:ea typeface="標楷體" panose="03000509000000000000" pitchFamily="65" charset="-120"/>
              </a:rPr>
              <a:t>家可能產生的資料外洩風險</a:t>
            </a:r>
            <a:endParaRPr lang="en-US" altLang="zh-TW" sz="3200" dirty="0" smtClean="0">
              <a:solidFill>
                <a:srgbClr val="FF0000"/>
              </a:solidFill>
              <a:latin typeface="標楷體" panose="03000509000000000000" pitchFamily="65" charset="-120"/>
              <a:ea typeface="標楷體" panose="03000509000000000000" pitchFamily="65" charset="-120"/>
            </a:endParaRPr>
          </a:p>
          <a:p>
            <a:pPr marL="360363" indent="-360363"/>
            <a:r>
              <a:rPr lang="en-US" altLang="zh-TW" sz="2800" dirty="0" smtClean="0">
                <a:solidFill>
                  <a:srgbClr val="0000FF"/>
                </a:solidFill>
                <a:latin typeface="標楷體" panose="03000509000000000000" pitchFamily="65" charset="-120"/>
                <a:ea typeface="標楷體" panose="03000509000000000000" pitchFamily="65" charset="-120"/>
              </a:rPr>
              <a:t>- </a:t>
            </a:r>
            <a:r>
              <a:rPr lang="zh-TW" altLang="en-US" sz="2800" dirty="0" smtClean="0">
                <a:solidFill>
                  <a:srgbClr val="0000FF"/>
                </a:solidFill>
                <a:latin typeface="標楷體" panose="03000509000000000000" pitchFamily="65" charset="-120"/>
                <a:ea typeface="標楷體" panose="03000509000000000000" pitchFamily="65" charset="-120"/>
              </a:rPr>
              <a:t>除非組織規定允許，否則不應將公務資料帶回家</a:t>
            </a:r>
            <a:endParaRPr lang="en-US" altLang="zh-TW" sz="2800" dirty="0" smtClean="0">
              <a:solidFill>
                <a:srgbClr val="0000FF"/>
              </a:solidFill>
              <a:latin typeface="標楷體" panose="03000509000000000000" pitchFamily="65" charset="-120"/>
              <a:ea typeface="標楷體" panose="03000509000000000000" pitchFamily="65" charset="-120"/>
            </a:endParaRPr>
          </a:p>
          <a:p>
            <a:pPr marL="360363" indent="-360363"/>
            <a:r>
              <a:rPr lang="en-US" altLang="zh-TW" sz="2800" dirty="0" smtClean="0">
                <a:solidFill>
                  <a:srgbClr val="0000FF"/>
                </a:solidFill>
                <a:latin typeface="標楷體" panose="03000509000000000000" pitchFamily="65" charset="-120"/>
                <a:ea typeface="標楷體" panose="03000509000000000000" pitchFamily="65" charset="-120"/>
              </a:rPr>
              <a:t>- </a:t>
            </a:r>
            <a:r>
              <a:rPr lang="zh-TW" altLang="en-US" sz="2800" dirty="0" smtClean="0">
                <a:solidFill>
                  <a:srgbClr val="0000FF"/>
                </a:solidFill>
                <a:latin typeface="標楷體" panose="03000509000000000000" pitchFamily="65" charset="-120"/>
                <a:ea typeface="標楷體" panose="03000509000000000000" pitchFamily="65" charset="-120"/>
              </a:rPr>
              <a:t>如果必須將公務資料帶回家，</a:t>
            </a:r>
            <a:r>
              <a:rPr lang="zh-TW" altLang="en-US" sz="2800" dirty="0">
                <a:solidFill>
                  <a:srgbClr val="0000FF"/>
                </a:solidFill>
                <a:latin typeface="標楷體" panose="03000509000000000000" pitchFamily="65" charset="-120"/>
                <a:ea typeface="標楷體" panose="03000509000000000000" pitchFamily="65" charset="-120"/>
              </a:rPr>
              <a:t>應</a:t>
            </a:r>
            <a:r>
              <a:rPr lang="zh-TW" altLang="en-US" sz="2800" dirty="0" smtClean="0">
                <a:solidFill>
                  <a:srgbClr val="0000FF"/>
                </a:solidFill>
                <a:latin typeface="標楷體" panose="03000509000000000000" pitchFamily="65" charset="-120"/>
                <a:ea typeface="標楷體" panose="03000509000000000000" pitchFamily="65" charset="-120"/>
              </a:rPr>
              <a:t>確認家中電腦亦有是當的安全防護，例如啟用防火牆、</a:t>
            </a:r>
            <a:r>
              <a:rPr lang="zh-TW" altLang="en-US" sz="2800" dirty="0">
                <a:solidFill>
                  <a:srgbClr val="0000FF"/>
                </a:solidFill>
                <a:latin typeface="標楷體" panose="03000509000000000000" pitchFamily="65" charset="-120"/>
                <a:ea typeface="標楷體" panose="03000509000000000000" pitchFamily="65" charset="-120"/>
              </a:rPr>
              <a:t>安裝防毒</a:t>
            </a:r>
            <a:r>
              <a:rPr lang="zh-TW" altLang="en-US" sz="2800" dirty="0" smtClean="0">
                <a:solidFill>
                  <a:srgbClr val="0000FF"/>
                </a:solidFill>
                <a:latin typeface="標楷體" panose="03000509000000000000" pitchFamily="65" charset="-120"/>
                <a:ea typeface="標楷體" panose="03000509000000000000" pitchFamily="65" charset="-120"/>
              </a:rPr>
              <a:t>軟體並更新至最新病毒碼、</a:t>
            </a:r>
            <a:r>
              <a:rPr lang="zh-TW" altLang="en-US" sz="2800" dirty="0">
                <a:solidFill>
                  <a:srgbClr val="0000FF"/>
                </a:solidFill>
                <a:latin typeface="標楷體" panose="03000509000000000000" pitchFamily="65" charset="-120"/>
                <a:ea typeface="標楷體" panose="03000509000000000000" pitchFamily="65" charset="-120"/>
              </a:rPr>
              <a:t>更新系統修補</a:t>
            </a:r>
            <a:r>
              <a:rPr lang="zh-TW" altLang="en-US" sz="2800" dirty="0" smtClean="0">
                <a:solidFill>
                  <a:srgbClr val="0000FF"/>
                </a:solidFill>
                <a:latin typeface="標楷體" panose="03000509000000000000" pitchFamily="65" charset="-120"/>
                <a:ea typeface="標楷體" panose="03000509000000000000" pitchFamily="65" charset="-120"/>
              </a:rPr>
              <a:t>程式等</a:t>
            </a:r>
            <a:endParaRPr lang="en-US" altLang="zh-TW" sz="2800" dirty="0" smtClean="0">
              <a:solidFill>
                <a:srgbClr val="0000FF"/>
              </a:solidFill>
              <a:latin typeface="標楷體" panose="03000509000000000000" pitchFamily="65" charset="-120"/>
              <a:ea typeface="標楷體" panose="03000509000000000000" pitchFamily="65" charset="-120"/>
            </a:endParaRPr>
          </a:p>
          <a:p>
            <a:pPr marL="360363" indent="-360363"/>
            <a:r>
              <a:rPr lang="en-US" altLang="zh-TW" sz="2800" dirty="0" smtClean="0">
                <a:latin typeface="標楷體" panose="03000509000000000000" pitchFamily="65" charset="-120"/>
                <a:ea typeface="標楷體" panose="03000509000000000000" pitchFamily="65" charset="-120"/>
              </a:rPr>
              <a:t>- </a:t>
            </a:r>
            <a:r>
              <a:rPr lang="zh-TW" altLang="en-US" sz="2800" dirty="0" smtClean="0">
                <a:solidFill>
                  <a:srgbClr val="0000FF"/>
                </a:solidFill>
                <a:latin typeface="標楷體" panose="03000509000000000000" pitchFamily="65" charset="-120"/>
                <a:ea typeface="標楷體" panose="03000509000000000000" pitchFamily="65" charset="-120"/>
              </a:rPr>
              <a:t>若使用家中電腦處理公務資料，</a:t>
            </a:r>
            <a:r>
              <a:rPr lang="zh-TW" altLang="en-US" sz="2800" dirty="0">
                <a:solidFill>
                  <a:srgbClr val="0000FF"/>
                </a:solidFill>
                <a:latin typeface="標楷體" panose="03000509000000000000" pitchFamily="65" charset="-120"/>
                <a:ea typeface="標楷體" panose="03000509000000000000" pitchFamily="65" charset="-120"/>
              </a:rPr>
              <a:t>應保持</a:t>
            </a:r>
            <a:r>
              <a:rPr lang="zh-TW" altLang="en-US" sz="2800" dirty="0" smtClean="0">
                <a:solidFill>
                  <a:srgbClr val="0000FF"/>
                </a:solidFill>
                <a:latin typeface="標楷體" panose="03000509000000000000" pitchFamily="65" charset="-120"/>
                <a:ea typeface="標楷體" panose="03000509000000000000" pitchFamily="65" charset="-120"/>
              </a:rPr>
              <a:t>較為安全的使用環境，</a:t>
            </a:r>
            <a:r>
              <a:rPr lang="zh-TW" altLang="en-US" sz="2800" dirty="0">
                <a:solidFill>
                  <a:srgbClr val="0000FF"/>
                </a:solidFill>
                <a:latin typeface="標楷體" panose="03000509000000000000" pitchFamily="65" charset="-120"/>
                <a:ea typeface="標楷體" panose="03000509000000000000" pitchFamily="65" charset="-120"/>
              </a:rPr>
              <a:t>例如不要</a:t>
            </a:r>
            <a:r>
              <a:rPr lang="zh-TW" altLang="en-US" sz="2800" dirty="0" smtClean="0">
                <a:solidFill>
                  <a:srgbClr val="0000FF"/>
                </a:solidFill>
                <a:latin typeface="標楷體" panose="03000509000000000000" pitchFamily="65" charset="-120"/>
                <a:ea typeface="標楷體" panose="03000509000000000000" pitchFamily="65" charset="-120"/>
              </a:rPr>
              <a:t>使用</a:t>
            </a:r>
            <a:r>
              <a:rPr lang="en-US" altLang="zh-TW" sz="2800" dirty="0" smtClean="0">
                <a:solidFill>
                  <a:srgbClr val="0000FF"/>
                </a:solidFill>
                <a:latin typeface="標楷體" panose="03000509000000000000" pitchFamily="65" charset="-120"/>
                <a:ea typeface="標楷體" panose="03000509000000000000" pitchFamily="65" charset="-120"/>
              </a:rPr>
              <a:t>P2P</a:t>
            </a:r>
            <a:r>
              <a:rPr lang="zh-TW" altLang="en-US" sz="2800" dirty="0" smtClean="0">
                <a:solidFill>
                  <a:srgbClr val="0000FF"/>
                </a:solidFill>
                <a:latin typeface="標楷體" panose="03000509000000000000" pitchFamily="65" charset="-120"/>
                <a:ea typeface="標楷體" panose="03000509000000000000" pitchFamily="65" charset="-120"/>
              </a:rPr>
              <a:t>軟體，</a:t>
            </a:r>
            <a:r>
              <a:rPr lang="zh-TW" altLang="en-US" sz="2800" dirty="0">
                <a:solidFill>
                  <a:srgbClr val="0000FF"/>
                </a:solidFill>
                <a:latin typeface="標楷體" panose="03000509000000000000" pitchFamily="65" charset="-120"/>
                <a:ea typeface="標楷體" panose="03000509000000000000" pitchFamily="65" charset="-120"/>
              </a:rPr>
              <a:t>甚至離線</a:t>
            </a:r>
            <a:r>
              <a:rPr lang="zh-TW" altLang="en-US" sz="2800" dirty="0" smtClean="0">
                <a:solidFill>
                  <a:srgbClr val="0000FF"/>
                </a:solidFill>
                <a:latin typeface="標楷體" panose="03000509000000000000" pitchFamily="65" charset="-120"/>
                <a:ea typeface="標楷體" panose="03000509000000000000" pitchFamily="65" charset="-120"/>
              </a:rPr>
              <a:t>作業</a:t>
            </a:r>
            <a:endParaRPr lang="en-US" altLang="zh-TW" sz="2800" dirty="0" smtClean="0">
              <a:solidFill>
                <a:srgbClr val="0000FF"/>
              </a:solidFill>
              <a:latin typeface="標楷體" panose="03000509000000000000" pitchFamily="65" charset="-120"/>
              <a:ea typeface="標楷體" panose="03000509000000000000" pitchFamily="65" charset="-120"/>
            </a:endParaRPr>
          </a:p>
          <a:p>
            <a:pPr marL="360363" indent="-360363"/>
            <a:r>
              <a:rPr lang="en-US" altLang="zh-TW" sz="2800" dirty="0" smtClean="0">
                <a:solidFill>
                  <a:srgbClr val="0000FF"/>
                </a:solidFill>
                <a:latin typeface="標楷體" panose="03000509000000000000" pitchFamily="65" charset="-120"/>
                <a:ea typeface="標楷體" panose="03000509000000000000" pitchFamily="65" charset="-120"/>
              </a:rPr>
              <a:t>- </a:t>
            </a:r>
            <a:r>
              <a:rPr lang="zh-TW" altLang="en-US" sz="2800" dirty="0" smtClean="0">
                <a:solidFill>
                  <a:srgbClr val="0000FF"/>
                </a:solidFill>
                <a:latin typeface="標楷體" panose="03000509000000000000" pitchFamily="65" charset="-120"/>
                <a:ea typeface="標楷體" panose="03000509000000000000" pitchFamily="65" charset="-120"/>
              </a:rPr>
              <a:t>儲存</a:t>
            </a:r>
            <a:r>
              <a:rPr lang="zh-TW" altLang="en-US" sz="2800" dirty="0">
                <a:solidFill>
                  <a:srgbClr val="0000FF"/>
                </a:solidFill>
                <a:latin typeface="標楷體" panose="03000509000000000000" pitchFamily="65" charset="-120"/>
                <a:ea typeface="標楷體" panose="03000509000000000000" pitchFamily="65" charset="-120"/>
              </a:rPr>
              <a:t>重要</a:t>
            </a:r>
            <a:r>
              <a:rPr lang="zh-TW" altLang="en-US" sz="2800" dirty="0" smtClean="0">
                <a:solidFill>
                  <a:srgbClr val="0000FF"/>
                </a:solidFill>
                <a:latin typeface="標楷體" panose="03000509000000000000" pitchFamily="65" charset="-120"/>
                <a:ea typeface="標楷體" panose="03000509000000000000" pitchFamily="65" charset="-120"/>
              </a:rPr>
              <a:t>資料的外接式儲存媒體應小心保管</a:t>
            </a:r>
            <a:endParaRPr lang="en-US" altLang="zh-TW" sz="2800" dirty="0" smtClean="0">
              <a:solidFill>
                <a:srgbClr val="0000FF"/>
              </a:solidFill>
              <a:latin typeface="標楷體" panose="03000509000000000000" pitchFamily="65" charset="-120"/>
              <a:ea typeface="標楷體" panose="03000509000000000000" pitchFamily="65" charset="-120"/>
            </a:endParaRPr>
          </a:p>
          <a:p>
            <a:pPr marL="360363" indent="-360363"/>
            <a:r>
              <a:rPr lang="en-US" altLang="zh-TW" sz="2800" dirty="0" smtClean="0">
                <a:solidFill>
                  <a:srgbClr val="0000FF"/>
                </a:solidFill>
                <a:latin typeface="標楷體" panose="03000509000000000000" pitchFamily="65" charset="-120"/>
                <a:ea typeface="標楷體" panose="03000509000000000000" pitchFamily="65" charset="-120"/>
              </a:rPr>
              <a:t>- </a:t>
            </a:r>
            <a:r>
              <a:rPr lang="zh-TW" altLang="en-US" sz="2800" dirty="0" smtClean="0">
                <a:solidFill>
                  <a:srgbClr val="0000FF"/>
                </a:solidFill>
                <a:latin typeface="標楷體" panose="03000509000000000000" pitchFamily="65" charset="-120"/>
                <a:ea typeface="標楷體" panose="03000509000000000000" pitchFamily="65" charset="-120"/>
              </a:rPr>
              <a:t>個人慣用的筆記型電腦常存有個人、公務資料，</a:t>
            </a:r>
            <a:r>
              <a:rPr lang="zh-TW" altLang="en-US" sz="2800" dirty="0">
                <a:solidFill>
                  <a:srgbClr val="0000FF"/>
                </a:solidFill>
                <a:latin typeface="標楷體" panose="03000509000000000000" pitchFamily="65" charset="-120"/>
                <a:ea typeface="標楷體" panose="03000509000000000000" pitchFamily="65" charset="-120"/>
              </a:rPr>
              <a:t>應</a:t>
            </a:r>
            <a:r>
              <a:rPr lang="zh-TW" altLang="en-US" sz="2800" dirty="0" smtClean="0">
                <a:solidFill>
                  <a:srgbClr val="0000FF"/>
                </a:solidFill>
                <a:latin typeface="標楷體" panose="03000509000000000000" pitchFamily="65" charset="-120"/>
                <a:ea typeface="標楷體" panose="03000509000000000000" pitchFamily="65" charset="-120"/>
              </a:rPr>
              <a:t>特別留意保管，</a:t>
            </a:r>
            <a:r>
              <a:rPr lang="zh-TW" altLang="en-US" sz="2800" dirty="0">
                <a:solidFill>
                  <a:srgbClr val="0000FF"/>
                </a:solidFill>
                <a:latin typeface="標楷體" panose="03000509000000000000" pitchFamily="65" charset="-120"/>
                <a:ea typeface="標楷體" panose="03000509000000000000" pitchFamily="65" charset="-120"/>
              </a:rPr>
              <a:t>勿讓</a:t>
            </a:r>
            <a:r>
              <a:rPr lang="zh-TW" altLang="en-US" sz="2800" dirty="0" smtClean="0">
                <a:solidFill>
                  <a:srgbClr val="0000FF"/>
                </a:solidFill>
                <a:latin typeface="標楷體" panose="03000509000000000000" pitchFamily="65" charset="-120"/>
                <a:ea typeface="標楷體" panose="03000509000000000000" pitchFamily="65" charset="-120"/>
              </a:rPr>
              <a:t>宵小有機可乘</a:t>
            </a:r>
            <a:endParaRPr lang="en-US" altLang="zh-TW" sz="2800" dirty="0">
              <a:solidFill>
                <a:srgbClr val="0000FF"/>
              </a:solidFill>
              <a:latin typeface="標楷體" panose="03000509000000000000" pitchFamily="65" charset="-120"/>
              <a:ea typeface="標楷體" panose="03000509000000000000" pitchFamily="65" charset="-120"/>
            </a:endParaRPr>
          </a:p>
          <a:p>
            <a:pPr marL="342900" indent="-342900">
              <a:buAutoNum type="arabicPeriod"/>
            </a:pPr>
            <a:endParaRPr lang="en-US" altLang="zh-TW" dirty="0"/>
          </a:p>
          <a:p>
            <a:pPr marL="342900" indent="-342900">
              <a:buAutoNum type="arabicPeriod"/>
            </a:pPr>
            <a:endParaRPr lang="en-US" altLang="zh-TW" dirty="0"/>
          </a:p>
          <a:p>
            <a:pPr marL="342900" indent="-342900">
              <a:buAutoNum type="arabicPeriod"/>
            </a:pPr>
            <a:endParaRPr lang="zh-TW" altLang="zh-TW" dirty="0"/>
          </a:p>
          <a:p>
            <a:endParaRPr lang="zh-TW" altLang="en-US" dirty="0"/>
          </a:p>
        </p:txBody>
      </p:sp>
    </p:spTree>
    <p:extLst>
      <p:ext uri="{BB962C8B-B14F-4D97-AF65-F5344CB8AC3E}">
        <p14:creationId xmlns:p14="http://schemas.microsoft.com/office/powerpoint/2010/main" val="1159839236"/>
      </p:ext>
    </p:extLst>
  </p:cSld>
  <p:clrMapOvr>
    <a:masterClrMapping/>
  </p:clrMapOvr>
  <mc:AlternateContent xmlns:mc="http://schemas.openxmlformats.org/markup-compatibility/2006">
    <mc:Choice xmlns:p14="http://schemas.microsoft.com/office/powerpoint/2010/main" Requires="p14">
      <p:transition p14:dur="10" advTm="120000"/>
    </mc:Choice>
    <mc:Fallback>
      <p:transition advTm="120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6218" y="365128"/>
            <a:ext cx="9977582" cy="918728"/>
          </a:xfrm>
        </p:spPr>
        <p:txBody>
          <a:bodyPr/>
          <a:lstStyle/>
          <a:p>
            <a:r>
              <a:rPr lang="zh-TW" altLang="en-US" b="1" dirty="0" smtClean="0">
                <a:solidFill>
                  <a:srgbClr val="C00000"/>
                </a:solidFill>
                <a:latin typeface="微軟正黑體" panose="020B0604030504040204" pitchFamily="34" charset="-120"/>
                <a:ea typeface="微軟正黑體" panose="020B0604030504040204" pitchFamily="34" charset="-120"/>
              </a:rPr>
              <a:t>面對個資法，</a:t>
            </a:r>
            <a:r>
              <a:rPr lang="zh-TW" altLang="en-US" b="1" dirty="0">
                <a:solidFill>
                  <a:srgbClr val="C00000"/>
                </a:solidFill>
                <a:latin typeface="微軟正黑體" panose="020B0604030504040204" pitchFamily="34" charset="-120"/>
                <a:ea typeface="微軟正黑體" panose="020B0604030504040204" pitchFamily="34" charset="-120"/>
              </a:rPr>
              <a:t>我</a:t>
            </a:r>
            <a:r>
              <a:rPr lang="zh-TW" altLang="en-US" b="1" dirty="0" smtClean="0">
                <a:solidFill>
                  <a:srgbClr val="C00000"/>
                </a:solidFill>
                <a:latin typeface="微軟正黑體" panose="020B0604030504040204" pitchFamily="34" charset="-120"/>
                <a:ea typeface="微軟正黑體" panose="020B0604030504040204" pitchFamily="34" charset="-120"/>
              </a:rPr>
              <a:t>應該</a:t>
            </a:r>
            <a:r>
              <a:rPr lang="en-US" altLang="zh-TW" b="1" dirty="0" smtClean="0">
                <a:solidFill>
                  <a:srgbClr val="C00000"/>
                </a:solidFill>
                <a:latin typeface="微軟正黑體" panose="020B0604030504040204" pitchFamily="34" charset="-120"/>
                <a:ea typeface="微軟正黑體" panose="020B0604030504040204" pitchFamily="34" charset="-120"/>
              </a:rPr>
              <a:t>….</a:t>
            </a:r>
            <a:endParaRPr lang="zh-TW" altLang="en-US" b="1" dirty="0">
              <a:solidFill>
                <a:srgbClr val="C00000"/>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48F63A3B-78C7-47BE-AE5E-E10140E04643}" type="slidenum">
              <a:rPr lang="en-US" smtClean="0"/>
              <a:t>28</a:t>
            </a:fld>
            <a:endParaRPr lang="en-US" dirty="0"/>
          </a:p>
        </p:txBody>
      </p:sp>
      <p:sp>
        <p:nvSpPr>
          <p:cNvPr id="7" name="文字方塊 6"/>
          <p:cNvSpPr txBox="1"/>
          <p:nvPr/>
        </p:nvSpPr>
        <p:spPr>
          <a:xfrm>
            <a:off x="864922" y="1283856"/>
            <a:ext cx="11000174" cy="4801314"/>
          </a:xfrm>
          <a:prstGeom prst="rect">
            <a:avLst/>
          </a:prstGeom>
          <a:noFill/>
        </p:spPr>
        <p:txBody>
          <a:bodyPr wrap="square" rtlCol="0">
            <a:spAutoFit/>
          </a:bodyPr>
          <a:lstStyle/>
          <a:p>
            <a:r>
              <a:rPr lang="zh-TW" altLang="en-US" sz="3200" dirty="0">
                <a:solidFill>
                  <a:srgbClr val="FF0000"/>
                </a:solidFill>
                <a:latin typeface="標楷體" panose="03000509000000000000" pitchFamily="65" charset="-120"/>
                <a:ea typeface="標楷體" panose="03000509000000000000" pitchFamily="65" charset="-120"/>
              </a:rPr>
              <a:t>重視個人</a:t>
            </a:r>
            <a:r>
              <a:rPr lang="zh-TW" altLang="en-US" sz="3200" dirty="0" smtClean="0">
                <a:solidFill>
                  <a:srgbClr val="FF0000"/>
                </a:solidFill>
                <a:latin typeface="標楷體" panose="03000509000000000000" pitchFamily="65" charset="-120"/>
                <a:ea typeface="標楷體" panose="03000509000000000000" pitchFamily="65" charset="-120"/>
              </a:rPr>
              <a:t>帳號的密碼安全</a:t>
            </a:r>
            <a:endParaRPr lang="en-US" altLang="zh-TW" sz="3200" dirty="0" smtClean="0">
              <a:solidFill>
                <a:srgbClr val="FF0000"/>
              </a:solidFill>
              <a:latin typeface="標楷體" panose="03000509000000000000" pitchFamily="65" charset="-120"/>
              <a:ea typeface="標楷體" panose="03000509000000000000" pitchFamily="65" charset="-120"/>
            </a:endParaRPr>
          </a:p>
          <a:p>
            <a:pPr marL="360363" indent="-360363"/>
            <a:r>
              <a:rPr lang="en-US" altLang="zh-TW" sz="2800" dirty="0" smtClean="0">
                <a:solidFill>
                  <a:srgbClr val="0000FF"/>
                </a:solidFill>
                <a:latin typeface="標楷體" panose="03000509000000000000" pitchFamily="65" charset="-120"/>
                <a:ea typeface="標楷體" panose="03000509000000000000" pitchFamily="65" charset="-120"/>
              </a:rPr>
              <a:t>- </a:t>
            </a:r>
            <a:r>
              <a:rPr lang="zh-TW" altLang="en-US" sz="2800" dirty="0" smtClean="0">
                <a:solidFill>
                  <a:srgbClr val="0000FF"/>
                </a:solidFill>
                <a:latin typeface="標楷體" panose="03000509000000000000" pitchFamily="65" charset="-120"/>
                <a:ea typeface="標楷體" panose="03000509000000000000" pitchFamily="65" charset="-120"/>
              </a:rPr>
              <a:t>帳號</a:t>
            </a:r>
            <a:r>
              <a:rPr lang="zh-TW" altLang="en-US" sz="2800" dirty="0">
                <a:solidFill>
                  <a:srgbClr val="0000FF"/>
                </a:solidFill>
                <a:latin typeface="標楷體" panose="03000509000000000000" pitchFamily="65" charset="-120"/>
                <a:ea typeface="標楷體" panose="03000509000000000000" pitchFamily="65" charset="-120"/>
              </a:rPr>
              <a:t>密碼為身分驗證的基本</a:t>
            </a:r>
            <a:r>
              <a:rPr lang="zh-TW" altLang="en-US" sz="2800" dirty="0" smtClean="0">
                <a:solidFill>
                  <a:srgbClr val="0000FF"/>
                </a:solidFill>
                <a:latin typeface="標楷體" panose="03000509000000000000" pitchFamily="65" charset="-120"/>
                <a:ea typeface="標楷體" panose="03000509000000000000" pitchFamily="65" charset="-120"/>
              </a:rPr>
              <a:t>防護，</a:t>
            </a:r>
            <a:r>
              <a:rPr lang="zh-TW" altLang="en-US" sz="2800" dirty="0">
                <a:solidFill>
                  <a:srgbClr val="0000FF"/>
                </a:solidFill>
                <a:latin typeface="標楷體" panose="03000509000000000000" pitchFamily="65" charset="-120"/>
                <a:ea typeface="標楷體" panose="03000509000000000000" pitchFamily="65" charset="-120"/>
              </a:rPr>
              <a:t>務必</a:t>
            </a:r>
            <a:r>
              <a:rPr lang="zh-TW" altLang="en-US" sz="2800" dirty="0" smtClean="0">
                <a:solidFill>
                  <a:srgbClr val="0000FF"/>
                </a:solidFill>
                <a:latin typeface="標楷體" panose="03000509000000000000" pitchFamily="65" charset="-120"/>
                <a:ea typeface="標楷體" panose="03000509000000000000" pitchFamily="65" charset="-120"/>
              </a:rPr>
              <a:t>重視密碼保護並設定強度足夠的安全密碼</a:t>
            </a:r>
            <a:endParaRPr lang="en-US" altLang="zh-TW" sz="2800" dirty="0" smtClean="0">
              <a:solidFill>
                <a:srgbClr val="0000FF"/>
              </a:solidFill>
              <a:latin typeface="標楷體" panose="03000509000000000000" pitchFamily="65" charset="-120"/>
              <a:ea typeface="標楷體" panose="03000509000000000000" pitchFamily="65" charset="-120"/>
            </a:endParaRPr>
          </a:p>
          <a:p>
            <a:pPr marL="360363" indent="-360363"/>
            <a:r>
              <a:rPr lang="en-US" altLang="zh-TW" sz="2800" dirty="0" smtClean="0">
                <a:solidFill>
                  <a:srgbClr val="0000FF"/>
                </a:solidFill>
                <a:latin typeface="標楷體" panose="03000509000000000000" pitchFamily="65" charset="-120"/>
                <a:ea typeface="標楷體" panose="03000509000000000000" pitchFamily="65" charset="-120"/>
              </a:rPr>
              <a:t>- </a:t>
            </a:r>
            <a:r>
              <a:rPr lang="zh-TW" altLang="en-US" sz="2800" dirty="0" smtClean="0">
                <a:solidFill>
                  <a:srgbClr val="0000FF"/>
                </a:solidFill>
                <a:latin typeface="標楷體" panose="03000509000000000000" pitchFamily="65" charset="-120"/>
                <a:ea typeface="標楷體" panose="03000509000000000000" pitchFamily="65" charset="-120"/>
              </a:rPr>
              <a:t>在工作場所之外的電腦登入使用系統，須留意是否為安全的使用環境並確認密碼無外洩之虞</a:t>
            </a:r>
            <a:endParaRPr lang="en-US" altLang="zh-TW" sz="2800" dirty="0">
              <a:solidFill>
                <a:srgbClr val="0000FF"/>
              </a:solidFill>
              <a:latin typeface="標楷體" panose="03000509000000000000" pitchFamily="65" charset="-120"/>
              <a:ea typeface="標楷體" panose="03000509000000000000" pitchFamily="65" charset="-120"/>
            </a:endParaRPr>
          </a:p>
          <a:p>
            <a:r>
              <a:rPr lang="zh-TW" altLang="en-US" sz="3200" dirty="0" smtClean="0">
                <a:solidFill>
                  <a:srgbClr val="FF0000"/>
                </a:solidFill>
                <a:latin typeface="標楷體" panose="03000509000000000000" pitchFamily="65" charset="-120"/>
                <a:ea typeface="標楷體" panose="03000509000000000000" pitchFamily="65" charset="-120"/>
              </a:rPr>
              <a:t>保護機敏資料</a:t>
            </a:r>
            <a:endParaRPr lang="en-US" altLang="zh-TW" sz="3200" dirty="0" smtClean="0">
              <a:solidFill>
                <a:srgbClr val="FF0000"/>
              </a:solidFill>
              <a:latin typeface="標楷體" panose="03000509000000000000" pitchFamily="65" charset="-120"/>
              <a:ea typeface="標楷體" panose="03000509000000000000" pitchFamily="65" charset="-120"/>
            </a:endParaRPr>
          </a:p>
          <a:p>
            <a:r>
              <a:rPr lang="en-US" altLang="zh-TW" sz="2800" dirty="0" smtClean="0">
                <a:solidFill>
                  <a:srgbClr val="0000FF"/>
                </a:solidFill>
                <a:latin typeface="標楷體" panose="03000509000000000000" pitchFamily="65" charset="-120"/>
                <a:ea typeface="標楷體" panose="03000509000000000000" pitchFamily="65" charset="-120"/>
              </a:rPr>
              <a:t>- </a:t>
            </a:r>
            <a:r>
              <a:rPr lang="zh-TW" altLang="en-US" sz="2800" dirty="0" smtClean="0">
                <a:solidFill>
                  <a:srgbClr val="0000FF"/>
                </a:solidFill>
                <a:latin typeface="標楷體" panose="03000509000000000000" pitchFamily="65" charset="-120"/>
                <a:ea typeface="標楷體" panose="03000509000000000000" pitchFamily="65" charset="-120"/>
              </a:rPr>
              <a:t>適當保護機敏資料，例如將文件加密或設定開啟密碼</a:t>
            </a:r>
            <a:endParaRPr lang="en-US" altLang="zh-TW" sz="2800" dirty="0" smtClean="0">
              <a:solidFill>
                <a:srgbClr val="0000FF"/>
              </a:solidFill>
              <a:latin typeface="標楷體" panose="03000509000000000000" pitchFamily="65" charset="-120"/>
              <a:ea typeface="標楷體" panose="03000509000000000000" pitchFamily="65" charset="-120"/>
            </a:endParaRPr>
          </a:p>
          <a:p>
            <a:r>
              <a:rPr lang="en-US" altLang="zh-TW" sz="2800" dirty="0" smtClean="0">
                <a:solidFill>
                  <a:srgbClr val="0000FF"/>
                </a:solidFill>
                <a:latin typeface="標楷體" panose="03000509000000000000" pitchFamily="65" charset="-120"/>
                <a:ea typeface="標楷體" panose="03000509000000000000" pitchFamily="65" charset="-120"/>
              </a:rPr>
              <a:t>- </a:t>
            </a:r>
            <a:r>
              <a:rPr lang="zh-TW" altLang="en-US" sz="2800" dirty="0" smtClean="0">
                <a:solidFill>
                  <a:srgbClr val="0000FF"/>
                </a:solidFill>
                <a:latin typeface="標楷體" panose="03000509000000000000" pitchFamily="65" charset="-120"/>
                <a:ea typeface="標楷體" panose="03000509000000000000" pitchFamily="65" charset="-120"/>
              </a:rPr>
              <a:t>遵守組織的保密規定及遵行各項使用規範</a:t>
            </a:r>
            <a:endParaRPr lang="en-US" altLang="zh-TW" sz="2800" dirty="0" smtClean="0">
              <a:solidFill>
                <a:srgbClr val="0000FF"/>
              </a:solidFill>
              <a:latin typeface="標楷體" panose="03000509000000000000" pitchFamily="65" charset="-120"/>
              <a:ea typeface="標楷體" panose="03000509000000000000" pitchFamily="65" charset="-120"/>
            </a:endParaRPr>
          </a:p>
          <a:p>
            <a:pPr marL="360363" indent="-360363"/>
            <a:r>
              <a:rPr lang="en-US" altLang="zh-TW" sz="2800" dirty="0" smtClean="0">
                <a:solidFill>
                  <a:srgbClr val="0000FF"/>
                </a:solidFill>
                <a:latin typeface="標楷體" panose="03000509000000000000" pitchFamily="65" charset="-120"/>
                <a:ea typeface="標楷體" panose="03000509000000000000" pitchFamily="65" charset="-120"/>
              </a:rPr>
              <a:t>- </a:t>
            </a:r>
            <a:r>
              <a:rPr lang="zh-TW" altLang="en-US" sz="2800" dirty="0" smtClean="0">
                <a:solidFill>
                  <a:srgbClr val="0000FF"/>
                </a:solidFill>
                <a:latin typeface="標楷體" panose="03000509000000000000" pitchFamily="65" charset="-120"/>
                <a:ea typeface="標楷體" panose="03000509000000000000" pitchFamily="65" charset="-120"/>
              </a:rPr>
              <a:t>提供資料供公開查閱，須確認是否有民眾敏感資料</a:t>
            </a:r>
            <a:r>
              <a:rPr lang="en-US" altLang="zh-TW" sz="2800" dirty="0" smtClean="0">
                <a:solidFill>
                  <a:srgbClr val="0000FF"/>
                </a:solidFill>
                <a:latin typeface="標楷體" panose="03000509000000000000" pitchFamily="65" charset="-120"/>
                <a:ea typeface="標楷體" panose="03000509000000000000" pitchFamily="65" charset="-120"/>
              </a:rPr>
              <a:t>(</a:t>
            </a:r>
            <a:r>
              <a:rPr lang="zh-TW" altLang="en-US" sz="2800" dirty="0" smtClean="0">
                <a:solidFill>
                  <a:srgbClr val="0000FF"/>
                </a:solidFill>
                <a:latin typeface="標楷體" panose="03000509000000000000" pitchFamily="65" charset="-120"/>
                <a:ea typeface="標楷體" panose="03000509000000000000" pitchFamily="65" charset="-120"/>
              </a:rPr>
              <a:t>例如身份證字號、醫療資訊、通訊資料等</a:t>
            </a:r>
            <a:r>
              <a:rPr lang="en-US" altLang="zh-TW" sz="2800" dirty="0">
                <a:solidFill>
                  <a:srgbClr val="0000FF"/>
                </a:solidFill>
                <a:latin typeface="標楷體" panose="03000509000000000000" pitchFamily="65" charset="-120"/>
                <a:ea typeface="標楷體" panose="03000509000000000000" pitchFamily="65" charset="-120"/>
              </a:rPr>
              <a:t>)</a:t>
            </a:r>
            <a:r>
              <a:rPr lang="zh-TW" altLang="en-US" sz="2800" dirty="0" smtClean="0">
                <a:solidFill>
                  <a:srgbClr val="0000FF"/>
                </a:solidFill>
                <a:latin typeface="標楷體" panose="03000509000000000000" pitchFamily="65" charset="-120"/>
                <a:ea typeface="標楷體" panose="03000509000000000000" pitchFamily="65" charset="-120"/>
              </a:rPr>
              <a:t>被不當暴露</a:t>
            </a:r>
            <a:endParaRPr lang="zh-TW" altLang="zh-TW" dirty="0">
              <a:solidFill>
                <a:srgbClr val="0000FF"/>
              </a:solidFill>
            </a:endParaRPr>
          </a:p>
          <a:p>
            <a:endParaRPr lang="zh-TW" altLang="en-US" dirty="0"/>
          </a:p>
        </p:txBody>
      </p:sp>
    </p:spTree>
    <p:extLst>
      <p:ext uri="{BB962C8B-B14F-4D97-AF65-F5344CB8AC3E}">
        <p14:creationId xmlns:p14="http://schemas.microsoft.com/office/powerpoint/2010/main" val="1882634612"/>
      </p:ext>
    </p:extLst>
  </p:cSld>
  <p:clrMapOvr>
    <a:masterClrMapping/>
  </p:clrMapOvr>
  <mc:AlternateContent xmlns:mc="http://schemas.openxmlformats.org/markup-compatibility/2006">
    <mc:Choice xmlns:p14="http://schemas.microsoft.com/office/powerpoint/2010/main" Requires="p14">
      <p:transition p14:dur="10" advTm="120000"/>
    </mc:Choice>
    <mc:Fallback>
      <p:transition advTm="120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6218" y="365128"/>
            <a:ext cx="9977582" cy="918728"/>
          </a:xfrm>
        </p:spPr>
        <p:txBody>
          <a:bodyPr/>
          <a:lstStyle/>
          <a:p>
            <a:r>
              <a:rPr lang="zh-TW" altLang="en-US" b="1" dirty="0" smtClean="0">
                <a:solidFill>
                  <a:srgbClr val="C00000"/>
                </a:solidFill>
                <a:latin typeface="微軟正黑體" panose="020B0604030504040204" pitchFamily="34" charset="-120"/>
                <a:ea typeface="微軟正黑體" panose="020B0604030504040204" pitchFamily="34" charset="-120"/>
              </a:rPr>
              <a:t>面對個資法，</a:t>
            </a:r>
            <a:r>
              <a:rPr lang="zh-TW" altLang="en-US" b="1" dirty="0">
                <a:solidFill>
                  <a:srgbClr val="C00000"/>
                </a:solidFill>
                <a:latin typeface="微軟正黑體" panose="020B0604030504040204" pitchFamily="34" charset="-120"/>
                <a:ea typeface="微軟正黑體" panose="020B0604030504040204" pitchFamily="34" charset="-120"/>
              </a:rPr>
              <a:t>我</a:t>
            </a:r>
            <a:r>
              <a:rPr lang="zh-TW" altLang="en-US" b="1" dirty="0" smtClean="0">
                <a:solidFill>
                  <a:srgbClr val="C00000"/>
                </a:solidFill>
                <a:latin typeface="微軟正黑體" panose="020B0604030504040204" pitchFamily="34" charset="-120"/>
                <a:ea typeface="微軟正黑體" panose="020B0604030504040204" pitchFamily="34" charset="-120"/>
              </a:rPr>
              <a:t>應該</a:t>
            </a:r>
            <a:r>
              <a:rPr lang="en-US" altLang="zh-TW" b="1" dirty="0" smtClean="0">
                <a:solidFill>
                  <a:srgbClr val="C00000"/>
                </a:solidFill>
                <a:latin typeface="微軟正黑體" panose="020B0604030504040204" pitchFamily="34" charset="-120"/>
                <a:ea typeface="微軟正黑體" panose="020B0604030504040204" pitchFamily="34" charset="-120"/>
              </a:rPr>
              <a:t>….</a:t>
            </a:r>
            <a:endParaRPr lang="zh-TW" altLang="en-US" b="1" dirty="0">
              <a:solidFill>
                <a:srgbClr val="C00000"/>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48F63A3B-78C7-47BE-AE5E-E10140E04643}" type="slidenum">
              <a:rPr lang="en-US" smtClean="0"/>
              <a:t>29</a:t>
            </a:fld>
            <a:endParaRPr lang="en-US" dirty="0"/>
          </a:p>
        </p:txBody>
      </p:sp>
      <p:sp>
        <p:nvSpPr>
          <p:cNvPr id="7" name="文字方塊 6"/>
          <p:cNvSpPr txBox="1"/>
          <p:nvPr/>
        </p:nvSpPr>
        <p:spPr>
          <a:xfrm>
            <a:off x="864922" y="1323528"/>
            <a:ext cx="11000174" cy="4524315"/>
          </a:xfrm>
          <a:prstGeom prst="rect">
            <a:avLst/>
          </a:prstGeom>
          <a:noFill/>
        </p:spPr>
        <p:txBody>
          <a:bodyPr wrap="square" rtlCol="0">
            <a:spAutoFit/>
          </a:bodyPr>
          <a:lstStyle/>
          <a:p>
            <a:r>
              <a:rPr lang="zh-TW" altLang="en-US" sz="3200" dirty="0" smtClean="0">
                <a:solidFill>
                  <a:srgbClr val="FF0000"/>
                </a:solidFill>
                <a:latin typeface="標楷體" panose="03000509000000000000" pitchFamily="65" charset="-120"/>
                <a:ea typeface="標楷體" panose="03000509000000000000" pitchFamily="65" charset="-120"/>
              </a:rPr>
              <a:t>遵循組織的電腦使用規定</a:t>
            </a:r>
            <a:endParaRPr lang="en-US" altLang="zh-TW" sz="3200" dirty="0" smtClean="0">
              <a:solidFill>
                <a:srgbClr val="FF0000"/>
              </a:solidFill>
              <a:latin typeface="標楷體" panose="03000509000000000000" pitchFamily="65" charset="-120"/>
              <a:ea typeface="標楷體" panose="03000509000000000000" pitchFamily="65" charset="-120"/>
            </a:endParaRPr>
          </a:p>
          <a:p>
            <a:r>
              <a:rPr lang="zh-TW" altLang="en-US" sz="2800" dirty="0" smtClean="0">
                <a:solidFill>
                  <a:srgbClr val="0000FF"/>
                </a:solidFill>
                <a:latin typeface="標楷體" panose="03000509000000000000" pitchFamily="65" charset="-120"/>
                <a:ea typeface="標楷體" panose="03000509000000000000" pitchFamily="65" charset="-120"/>
              </a:rPr>
              <a:t>工作電腦的使用，</a:t>
            </a:r>
            <a:r>
              <a:rPr lang="zh-TW" altLang="en-US" sz="2800" dirty="0">
                <a:solidFill>
                  <a:srgbClr val="0000FF"/>
                </a:solidFill>
                <a:latin typeface="標楷體" panose="03000509000000000000" pitchFamily="65" charset="-120"/>
                <a:ea typeface="標楷體" panose="03000509000000000000" pitchFamily="65" charset="-120"/>
              </a:rPr>
              <a:t>應</a:t>
            </a:r>
            <a:r>
              <a:rPr lang="zh-TW" altLang="en-US" sz="2800" dirty="0" smtClean="0">
                <a:solidFill>
                  <a:srgbClr val="0000FF"/>
                </a:solidFill>
                <a:latin typeface="標楷體" panose="03000509000000000000" pitchFamily="65" charset="-120"/>
                <a:ea typeface="標楷體" panose="03000509000000000000" pitchFamily="65" charset="-120"/>
              </a:rPr>
              <a:t>遵循組織的電腦使用規定</a:t>
            </a:r>
            <a:endParaRPr lang="en-US" altLang="zh-TW" sz="2800" dirty="0" smtClean="0">
              <a:solidFill>
                <a:srgbClr val="0000FF"/>
              </a:solidFill>
              <a:latin typeface="標楷體" panose="03000509000000000000" pitchFamily="65" charset="-120"/>
              <a:ea typeface="標楷體" panose="03000509000000000000" pitchFamily="65" charset="-120"/>
            </a:endParaRPr>
          </a:p>
          <a:p>
            <a:r>
              <a:rPr lang="zh-TW" altLang="en-US" sz="2800" dirty="0" smtClean="0">
                <a:solidFill>
                  <a:srgbClr val="0000FF"/>
                </a:solidFill>
                <a:latin typeface="標楷體" panose="03000509000000000000" pitchFamily="65" charset="-120"/>
                <a:ea typeface="標楷體" panose="03000509000000000000" pitchFamily="65" charset="-120"/>
              </a:rPr>
              <a:t>即使工作電腦的使用權限允許安裝軟體，亦必須合乎組織資訊安全規定、軟體使用規範與法令</a:t>
            </a:r>
            <a:endParaRPr lang="en-US" altLang="zh-TW" sz="2800" dirty="0">
              <a:solidFill>
                <a:srgbClr val="0000FF"/>
              </a:solidFill>
              <a:latin typeface="標楷體" panose="03000509000000000000" pitchFamily="65" charset="-120"/>
              <a:ea typeface="標楷體" panose="03000509000000000000" pitchFamily="65" charset="-120"/>
            </a:endParaRPr>
          </a:p>
          <a:p>
            <a:endParaRPr lang="en-US" altLang="zh-TW" sz="2800" dirty="0" smtClean="0">
              <a:latin typeface="標楷體" panose="03000509000000000000" pitchFamily="65" charset="-120"/>
              <a:ea typeface="標楷體" panose="03000509000000000000" pitchFamily="65" charset="-120"/>
            </a:endParaRPr>
          </a:p>
          <a:p>
            <a:r>
              <a:rPr lang="zh-TW" altLang="en-US" sz="3200" dirty="0" smtClean="0">
                <a:solidFill>
                  <a:srgbClr val="FF0000"/>
                </a:solidFill>
                <a:latin typeface="標楷體" panose="03000509000000000000" pitchFamily="65" charset="-120"/>
                <a:ea typeface="標楷體" panose="03000509000000000000" pitchFamily="65" charset="-120"/>
              </a:rPr>
              <a:t>防範網路詐騙攻擊</a:t>
            </a:r>
            <a:endParaRPr lang="en-US" altLang="zh-TW" sz="3200" dirty="0" smtClean="0">
              <a:solidFill>
                <a:srgbClr val="FF0000"/>
              </a:solidFill>
              <a:latin typeface="標楷體" panose="03000509000000000000" pitchFamily="65" charset="-120"/>
              <a:ea typeface="標楷體" panose="03000509000000000000" pitchFamily="65" charset="-120"/>
            </a:endParaRPr>
          </a:p>
          <a:p>
            <a:r>
              <a:rPr lang="zh-TW" altLang="en-US" sz="2800" dirty="0" smtClean="0">
                <a:solidFill>
                  <a:srgbClr val="0000FF"/>
                </a:solidFill>
                <a:latin typeface="標楷體" panose="03000509000000000000" pitchFamily="65" charset="-120"/>
                <a:ea typeface="標楷體" panose="03000509000000000000" pitchFamily="65" charset="-120"/>
              </a:rPr>
              <a:t>當點擊的網址為原網站的外部連結時，</a:t>
            </a:r>
            <a:r>
              <a:rPr lang="zh-TW" altLang="en-US" sz="2800" dirty="0">
                <a:solidFill>
                  <a:srgbClr val="0000FF"/>
                </a:solidFill>
                <a:latin typeface="標楷體" panose="03000509000000000000" pitchFamily="65" charset="-120"/>
                <a:ea typeface="標楷體" panose="03000509000000000000" pitchFamily="65" charset="-120"/>
              </a:rPr>
              <a:t>應</a:t>
            </a:r>
            <a:r>
              <a:rPr lang="zh-TW" altLang="en-US" sz="2800" dirty="0" smtClean="0">
                <a:solidFill>
                  <a:srgbClr val="0000FF"/>
                </a:solidFill>
                <a:latin typeface="標楷體" panose="03000509000000000000" pitchFamily="65" charset="-120"/>
                <a:ea typeface="標楷體" panose="03000509000000000000" pitchFamily="65" charset="-120"/>
              </a:rPr>
              <a:t>格外提高警覺</a:t>
            </a:r>
            <a:endParaRPr lang="en-US" altLang="zh-TW" sz="2800" dirty="0" smtClean="0">
              <a:solidFill>
                <a:srgbClr val="0000FF"/>
              </a:solidFill>
              <a:latin typeface="標楷體" panose="03000509000000000000" pitchFamily="65" charset="-120"/>
              <a:ea typeface="標楷體" panose="03000509000000000000" pitchFamily="65" charset="-120"/>
            </a:endParaRPr>
          </a:p>
          <a:p>
            <a:r>
              <a:rPr lang="zh-TW" altLang="en-US" sz="2800" dirty="0">
                <a:solidFill>
                  <a:srgbClr val="0000FF"/>
                </a:solidFill>
                <a:latin typeface="標楷體" panose="03000509000000000000" pitchFamily="65" charset="-120"/>
                <a:ea typeface="標楷體" panose="03000509000000000000" pitchFamily="65" charset="-120"/>
              </a:rPr>
              <a:t>不要因為</a:t>
            </a:r>
            <a:r>
              <a:rPr lang="zh-TW" altLang="en-US" sz="2800" dirty="0" smtClean="0">
                <a:solidFill>
                  <a:srgbClr val="0000FF"/>
                </a:solidFill>
                <a:latin typeface="標楷體" panose="03000509000000000000" pitchFamily="65" charset="-120"/>
                <a:ea typeface="標楷體" panose="03000509000000000000" pitchFamily="65" charset="-120"/>
              </a:rPr>
              <a:t>好奇心任意點擊情色、聳動等標題的網址連結</a:t>
            </a:r>
            <a:endParaRPr lang="en-US" altLang="zh-TW" sz="2800" dirty="0" smtClean="0">
              <a:solidFill>
                <a:srgbClr val="0000FF"/>
              </a:solidFill>
              <a:latin typeface="標楷體" panose="03000509000000000000" pitchFamily="65" charset="-120"/>
              <a:ea typeface="標楷體" panose="03000509000000000000" pitchFamily="65" charset="-120"/>
            </a:endParaRPr>
          </a:p>
          <a:p>
            <a:r>
              <a:rPr lang="zh-TW" altLang="en-US" sz="2800" dirty="0" smtClean="0">
                <a:solidFill>
                  <a:srgbClr val="0000FF"/>
                </a:solidFill>
                <a:latin typeface="標楷體" panose="03000509000000000000" pitchFamily="65" charset="-120"/>
                <a:ea typeface="標楷體" panose="03000509000000000000" pitchFamily="65" charset="-120"/>
              </a:rPr>
              <a:t>電子郵件夾帶副檔名  </a:t>
            </a:r>
            <a:r>
              <a:rPr lang="en-US" altLang="zh-TW" sz="2800" dirty="0" smtClean="0">
                <a:solidFill>
                  <a:srgbClr val="0000FF"/>
                </a:solidFill>
                <a:latin typeface="標楷體" panose="03000509000000000000" pitchFamily="65" charset="-120"/>
                <a:ea typeface="標楷體" panose="03000509000000000000" pitchFamily="65" charset="-120"/>
              </a:rPr>
              <a:t>.exe</a:t>
            </a:r>
            <a:r>
              <a:rPr lang="zh-TW" altLang="en-US" sz="2800" dirty="0" smtClean="0">
                <a:solidFill>
                  <a:srgbClr val="0000FF"/>
                </a:solidFill>
                <a:latin typeface="標楷體" panose="03000509000000000000" pitchFamily="65" charset="-120"/>
                <a:ea typeface="標楷體" panose="03000509000000000000" pitchFamily="65" charset="-120"/>
              </a:rPr>
              <a:t>、</a:t>
            </a:r>
            <a:r>
              <a:rPr lang="en-US" altLang="zh-TW" sz="2800" dirty="0" smtClean="0">
                <a:solidFill>
                  <a:srgbClr val="0000FF"/>
                </a:solidFill>
                <a:latin typeface="標楷體" panose="03000509000000000000" pitchFamily="65" charset="-120"/>
                <a:ea typeface="標楷體" panose="03000509000000000000" pitchFamily="65" charset="-120"/>
              </a:rPr>
              <a:t>.com</a:t>
            </a:r>
            <a:r>
              <a:rPr lang="zh-TW" altLang="en-US" sz="2800" dirty="0" smtClean="0">
                <a:solidFill>
                  <a:srgbClr val="0000FF"/>
                </a:solidFill>
                <a:latin typeface="標楷體" panose="03000509000000000000" pitchFamily="65" charset="-120"/>
                <a:ea typeface="標楷體" panose="03000509000000000000" pitchFamily="65" charset="-120"/>
              </a:rPr>
              <a:t>、</a:t>
            </a:r>
            <a:r>
              <a:rPr lang="en-US" altLang="zh-TW" sz="2800" dirty="0" smtClean="0">
                <a:solidFill>
                  <a:srgbClr val="0000FF"/>
                </a:solidFill>
                <a:latin typeface="標楷體" panose="03000509000000000000" pitchFamily="65" charset="-120"/>
                <a:ea typeface="標楷體" panose="03000509000000000000" pitchFamily="65" charset="-120"/>
              </a:rPr>
              <a:t>.bat</a:t>
            </a:r>
            <a:r>
              <a:rPr lang="zh-TW" altLang="en-US" sz="2800" dirty="0" smtClean="0">
                <a:solidFill>
                  <a:srgbClr val="0000FF"/>
                </a:solidFill>
                <a:latin typeface="標楷體" panose="03000509000000000000" pitchFamily="65" charset="-120"/>
                <a:ea typeface="標楷體" panose="03000509000000000000" pitchFamily="65" charset="-120"/>
              </a:rPr>
              <a:t>等檔案，幾乎都是惡意程式，</a:t>
            </a:r>
            <a:r>
              <a:rPr lang="zh-TW" altLang="en-US" sz="2800" dirty="0">
                <a:solidFill>
                  <a:srgbClr val="0000FF"/>
                </a:solidFill>
                <a:latin typeface="標楷體" panose="03000509000000000000" pitchFamily="65" charset="-120"/>
                <a:ea typeface="標楷體" panose="03000509000000000000" pitchFamily="65" charset="-120"/>
              </a:rPr>
              <a:t>不要</a:t>
            </a:r>
            <a:r>
              <a:rPr lang="zh-TW" altLang="en-US" sz="2800" dirty="0" smtClean="0">
                <a:solidFill>
                  <a:srgbClr val="0000FF"/>
                </a:solidFill>
                <a:latin typeface="標楷體" panose="03000509000000000000" pitchFamily="65" charset="-120"/>
                <a:ea typeface="標楷體" panose="03000509000000000000" pitchFamily="65" charset="-120"/>
              </a:rPr>
              <a:t>開啟</a:t>
            </a:r>
            <a:endParaRPr lang="en-US" altLang="zh-TW" sz="2800" dirty="0">
              <a:solidFill>
                <a:srgbClr val="0000FF"/>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244607082"/>
      </p:ext>
    </p:extLst>
  </p:cSld>
  <p:clrMapOvr>
    <a:masterClrMapping/>
  </p:clrMapOvr>
  <mc:AlternateContent xmlns:mc="http://schemas.openxmlformats.org/markup-compatibility/2006">
    <mc:Choice xmlns:p14="http://schemas.microsoft.com/office/powerpoint/2010/main" Requires="p14">
      <p:transition p14:dur="10" advTm="120000"/>
    </mc:Choice>
    <mc:Fallback>
      <p:transition advTm="120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8"/>
            <a:ext cx="10515600" cy="736842"/>
          </a:xfrm>
        </p:spPr>
        <p:txBody>
          <a:bodyPr/>
          <a:lstStyle/>
          <a:p>
            <a:r>
              <a:rPr lang="zh-TW" altLang="en-US" b="1" dirty="0">
                <a:solidFill>
                  <a:srgbClr val="FF0000"/>
                </a:solidFill>
                <a:latin typeface="標楷體" panose="03000509000000000000" pitchFamily="65" charset="-120"/>
                <a:ea typeface="標楷體" panose="03000509000000000000" pitchFamily="65" charset="-120"/>
              </a:rPr>
              <a:t>個人資安注意事項</a:t>
            </a:r>
          </a:p>
        </p:txBody>
      </p:sp>
      <p:sp>
        <p:nvSpPr>
          <p:cNvPr id="3" name="內容版面配置區 2"/>
          <p:cNvSpPr>
            <a:spLocks noGrp="1"/>
          </p:cNvSpPr>
          <p:nvPr>
            <p:ph idx="1"/>
          </p:nvPr>
        </p:nvSpPr>
        <p:spPr>
          <a:xfrm>
            <a:off x="838199" y="1207477"/>
            <a:ext cx="10755923" cy="4969486"/>
          </a:xfrm>
        </p:spPr>
        <p:txBody>
          <a:bodyPr>
            <a:normAutofit/>
          </a:bodyPr>
          <a:lstStyle/>
          <a:p>
            <a:pPr marL="446088" indent="-446088"/>
            <a:r>
              <a:rPr lang="zh-TW" altLang="zh-TW" dirty="0" smtClean="0">
                <a:latin typeface="標楷體" panose="03000509000000000000" pitchFamily="65" charset="-120"/>
                <a:ea typeface="標楷體" panose="03000509000000000000" pitchFamily="65" charset="-120"/>
              </a:rPr>
              <a:t>個人電腦</a:t>
            </a:r>
            <a:r>
              <a:rPr lang="zh-TW" altLang="zh-TW" dirty="0">
                <a:solidFill>
                  <a:srgbClr val="FF0000"/>
                </a:solidFill>
                <a:latin typeface="標楷體" panose="03000509000000000000" pitchFamily="65" charset="-120"/>
                <a:ea typeface="標楷體" panose="03000509000000000000" pitchFamily="65" charset="-120"/>
              </a:rPr>
              <a:t>登入密碼應定期更換</a:t>
            </a:r>
            <a:r>
              <a:rPr lang="zh-TW" altLang="zh-TW" dirty="0">
                <a:latin typeface="標楷體" panose="03000509000000000000" pitchFamily="65" charset="-120"/>
                <a:ea typeface="標楷體" panose="03000509000000000000" pitchFamily="65" charset="-120"/>
              </a:rPr>
              <a:t>，勿將密碼寫於螢幕或鍵盤等明顯處</a:t>
            </a:r>
          </a:p>
          <a:p>
            <a:pPr marL="446088" indent="-446088"/>
            <a:r>
              <a:rPr lang="zh-TW" altLang="zh-TW" dirty="0" smtClean="0">
                <a:latin typeface="標楷體" panose="03000509000000000000" pitchFamily="65" charset="-120"/>
                <a:ea typeface="標楷體" panose="03000509000000000000" pitchFamily="65" charset="-120"/>
              </a:rPr>
              <a:t>電子郵件</a:t>
            </a:r>
            <a:r>
              <a:rPr lang="zh-TW" altLang="zh-TW" dirty="0">
                <a:latin typeface="標楷體" panose="03000509000000000000" pitchFamily="65" charset="-120"/>
                <a:ea typeface="標楷體" panose="03000509000000000000" pitchFamily="65" charset="-120"/>
              </a:rPr>
              <a:t>與其他本院各系統</a:t>
            </a:r>
            <a:r>
              <a:rPr lang="zh-TW" altLang="zh-TW" dirty="0">
                <a:solidFill>
                  <a:srgbClr val="FF0000"/>
                </a:solidFill>
                <a:latin typeface="標楷體" panose="03000509000000000000" pitchFamily="65" charset="-120"/>
                <a:ea typeface="標楷體" panose="03000509000000000000" pitchFamily="65" charset="-120"/>
              </a:rPr>
              <a:t>密碼應定期更換</a:t>
            </a:r>
            <a:r>
              <a:rPr lang="zh-TW" altLang="zh-TW" dirty="0">
                <a:latin typeface="標楷體" panose="03000509000000000000" pitchFamily="65" charset="-120"/>
                <a:ea typeface="標楷體" panose="03000509000000000000" pitchFamily="65" charset="-120"/>
              </a:rPr>
              <a:t>，且應妥善保管密碼</a:t>
            </a:r>
          </a:p>
          <a:p>
            <a:pPr marL="446088" indent="-446088"/>
            <a:r>
              <a:rPr lang="zh-TW" altLang="zh-TW" dirty="0" smtClean="0">
                <a:latin typeface="標楷體" panose="03000509000000000000" pitchFamily="65" charset="-120"/>
                <a:ea typeface="標楷體" panose="03000509000000000000" pitchFamily="65" charset="-120"/>
              </a:rPr>
              <a:t>個人電腦</a:t>
            </a:r>
            <a:r>
              <a:rPr lang="zh-TW" altLang="zh-TW" dirty="0">
                <a:latin typeface="標楷體" panose="03000509000000000000" pitchFamily="65" charset="-120"/>
                <a:ea typeface="標楷體" panose="03000509000000000000" pitchFamily="65" charset="-120"/>
              </a:rPr>
              <a:t>應</a:t>
            </a:r>
            <a:r>
              <a:rPr lang="zh-TW" altLang="zh-TW" dirty="0">
                <a:solidFill>
                  <a:srgbClr val="FF0000"/>
                </a:solidFill>
                <a:latin typeface="標楷體" panose="03000509000000000000" pitchFamily="65" charset="-120"/>
                <a:ea typeface="標楷體" panose="03000509000000000000" pitchFamily="65" charset="-120"/>
              </a:rPr>
              <a:t>設定螢幕保護程式</a:t>
            </a:r>
            <a:r>
              <a:rPr lang="zh-TW" altLang="zh-TW" dirty="0">
                <a:latin typeface="標楷體" panose="03000509000000000000" pitchFamily="65" charset="-120"/>
                <a:ea typeface="標楷體" panose="03000509000000000000" pitchFamily="65" charset="-120"/>
              </a:rPr>
              <a:t>及</a:t>
            </a:r>
            <a:r>
              <a:rPr lang="zh-TW" altLang="zh-TW" dirty="0">
                <a:solidFill>
                  <a:srgbClr val="FF0000"/>
                </a:solidFill>
                <a:latin typeface="標楷體" panose="03000509000000000000" pitchFamily="65" charset="-120"/>
                <a:ea typeface="標楷體" panose="03000509000000000000" pitchFamily="65" charset="-120"/>
              </a:rPr>
              <a:t>啟動後須輸入密碼才能繼續使用</a:t>
            </a:r>
          </a:p>
          <a:p>
            <a:pPr marL="446088" indent="-446088"/>
            <a:r>
              <a:rPr lang="zh-TW" altLang="zh-TW" dirty="0" smtClean="0">
                <a:latin typeface="標楷體" panose="03000509000000000000" pitchFamily="65" charset="-120"/>
                <a:ea typeface="標楷體" panose="03000509000000000000" pitchFamily="65" charset="-120"/>
              </a:rPr>
              <a:t>個人電腦</a:t>
            </a:r>
            <a:r>
              <a:rPr lang="zh-TW" altLang="zh-TW" dirty="0">
                <a:latin typeface="標楷體" panose="03000509000000000000" pitchFamily="65" charset="-120"/>
                <a:ea typeface="標楷體" panose="03000509000000000000" pitchFamily="65" charset="-120"/>
              </a:rPr>
              <a:t>應</a:t>
            </a:r>
            <a:r>
              <a:rPr lang="zh-TW" altLang="zh-TW" dirty="0">
                <a:solidFill>
                  <a:srgbClr val="FF0000"/>
                </a:solidFill>
                <a:latin typeface="標楷體" panose="03000509000000000000" pitchFamily="65" charset="-120"/>
                <a:ea typeface="標楷體" panose="03000509000000000000" pitchFamily="65" charset="-120"/>
              </a:rPr>
              <a:t>安裝防毒軟體</a:t>
            </a:r>
            <a:r>
              <a:rPr lang="zh-TW" altLang="zh-TW" dirty="0">
                <a:latin typeface="標楷體" panose="03000509000000000000" pitchFamily="65" charset="-120"/>
                <a:ea typeface="標楷體" panose="03000509000000000000" pitchFamily="65" charset="-120"/>
              </a:rPr>
              <a:t>並確認可正常更新病毒碼</a:t>
            </a:r>
          </a:p>
          <a:p>
            <a:pPr marL="446088" indent="-446088"/>
            <a:r>
              <a:rPr lang="zh-TW" altLang="zh-TW" dirty="0" smtClean="0">
                <a:solidFill>
                  <a:srgbClr val="FF0000"/>
                </a:solidFill>
                <a:latin typeface="標楷體" panose="03000509000000000000" pitchFamily="65" charset="-120"/>
                <a:ea typeface="標楷體" panose="03000509000000000000" pitchFamily="65" charset="-120"/>
              </a:rPr>
              <a:t>禁止</a:t>
            </a:r>
            <a:r>
              <a:rPr lang="zh-TW" altLang="zh-TW" dirty="0">
                <a:solidFill>
                  <a:srgbClr val="FF0000"/>
                </a:solidFill>
                <a:latin typeface="標楷體" panose="03000509000000000000" pitchFamily="65" charset="-120"/>
                <a:ea typeface="標楷體" panose="03000509000000000000" pitchFamily="65" charset="-120"/>
              </a:rPr>
              <a:t>於院內使用第三方軟體</a:t>
            </a:r>
            <a:r>
              <a:rPr lang="en-US" altLang="zh-TW" dirty="0">
                <a:latin typeface="標楷體" panose="03000509000000000000" pitchFamily="65" charset="-120"/>
                <a:ea typeface="標楷體" panose="03000509000000000000" pitchFamily="65" charset="-120"/>
              </a:rPr>
              <a:t>(</a:t>
            </a:r>
            <a:r>
              <a:rPr lang="zh-TW" altLang="zh-TW" dirty="0">
                <a:latin typeface="標楷體" panose="03000509000000000000" pitchFamily="65" charset="-120"/>
                <a:ea typeface="標楷體" panose="03000509000000000000" pitchFamily="65" charset="-120"/>
              </a:rPr>
              <a:t>如</a:t>
            </a:r>
            <a:r>
              <a:rPr lang="en-US" altLang="zh-TW" dirty="0">
                <a:latin typeface="標楷體" panose="03000509000000000000" pitchFamily="65" charset="-120"/>
                <a:ea typeface="標楷體" panose="03000509000000000000" pitchFamily="65" charset="-120"/>
              </a:rPr>
              <a:t>:</a:t>
            </a:r>
            <a:r>
              <a:rPr lang="zh-TW" altLang="zh-TW" dirty="0">
                <a:latin typeface="標楷體" panose="03000509000000000000" pitchFamily="65" charset="-120"/>
                <a:ea typeface="標楷體" panose="03000509000000000000" pitchFamily="65" charset="-120"/>
              </a:rPr>
              <a:t>翻牆軟體等</a:t>
            </a:r>
            <a:r>
              <a:rPr lang="en-US" altLang="zh-TW" dirty="0">
                <a:latin typeface="標楷體" panose="03000509000000000000" pitchFamily="65" charset="-120"/>
                <a:ea typeface="標楷體" panose="03000509000000000000" pitchFamily="65" charset="-120"/>
              </a:rPr>
              <a:t>)</a:t>
            </a:r>
            <a:r>
              <a:rPr lang="zh-TW" altLang="zh-TW" dirty="0">
                <a:latin typeface="標楷體" panose="03000509000000000000" pitchFamily="65" charset="-120"/>
                <a:ea typeface="標楷體" panose="03000509000000000000" pitchFamily="65" charset="-120"/>
              </a:rPr>
              <a:t>連結至中國網站及相關影音服務，於院內使用私人設備亦同</a:t>
            </a:r>
          </a:p>
          <a:p>
            <a:pPr marL="446088" indent="-446088"/>
            <a:r>
              <a:rPr lang="zh-TW" altLang="zh-TW" dirty="0" smtClean="0">
                <a:latin typeface="標楷體" panose="03000509000000000000" pitchFamily="65" charset="-120"/>
                <a:ea typeface="標楷體" panose="03000509000000000000" pitchFamily="65" charset="-120"/>
              </a:rPr>
              <a:t>預防</a:t>
            </a:r>
            <a:r>
              <a:rPr lang="zh-TW" altLang="zh-TW" dirty="0">
                <a:latin typeface="標楷體" panose="03000509000000000000" pitchFamily="65" charset="-120"/>
                <a:ea typeface="標楷體" panose="03000509000000000000" pitchFamily="65" charset="-120"/>
              </a:rPr>
              <a:t>社交工程信件，</a:t>
            </a:r>
            <a:r>
              <a:rPr lang="zh-TW" altLang="zh-TW" dirty="0">
                <a:solidFill>
                  <a:srgbClr val="FF0000"/>
                </a:solidFill>
                <a:latin typeface="標楷體" panose="03000509000000000000" pitchFamily="65" charset="-120"/>
                <a:ea typeface="標楷體" panose="03000509000000000000" pitchFamily="65" charset="-120"/>
              </a:rPr>
              <a:t>勿點選寄件者不明或標題為廣告信件或明顯非公務往來之信件，並立即刪除</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3141641855"/>
      </p:ext>
    </p:extLst>
  </p:cSld>
  <p:clrMapOvr>
    <a:masterClrMapping/>
  </p:clrMapOvr>
  <mc:AlternateContent xmlns:mc="http://schemas.openxmlformats.org/markup-compatibility/2006">
    <mc:Choice xmlns:p14="http://schemas.microsoft.com/office/powerpoint/2010/main" Requires="p14">
      <p:transition p14:dur="10" advTm="120000"/>
    </mc:Choice>
    <mc:Fallback>
      <p:transition advTm="120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6218" y="365128"/>
            <a:ext cx="9977582" cy="918728"/>
          </a:xfrm>
        </p:spPr>
        <p:txBody>
          <a:bodyPr/>
          <a:lstStyle/>
          <a:p>
            <a:r>
              <a:rPr lang="zh-TW" altLang="en-US" b="1" dirty="0" smtClean="0">
                <a:solidFill>
                  <a:srgbClr val="C00000"/>
                </a:solidFill>
                <a:latin typeface="微軟正黑體" panose="020B0604030504040204" pitchFamily="34" charset="-120"/>
                <a:ea typeface="微軟正黑體" panose="020B0604030504040204" pitchFamily="34" charset="-120"/>
              </a:rPr>
              <a:t>面對個資法，我應該</a:t>
            </a:r>
            <a:r>
              <a:rPr lang="en-US" altLang="zh-TW" b="1" dirty="0" smtClean="0">
                <a:solidFill>
                  <a:srgbClr val="C00000"/>
                </a:solidFill>
                <a:latin typeface="微軟正黑體" panose="020B0604030504040204" pitchFamily="34" charset="-120"/>
                <a:ea typeface="微軟正黑體" panose="020B0604030504040204" pitchFamily="34" charset="-120"/>
              </a:rPr>
              <a:t>….</a:t>
            </a:r>
            <a:endParaRPr lang="zh-TW" altLang="en-US" b="1" dirty="0">
              <a:solidFill>
                <a:srgbClr val="C00000"/>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48F63A3B-78C7-47BE-AE5E-E10140E04643}" type="slidenum">
              <a:rPr lang="en-US" smtClean="0"/>
              <a:t>30</a:t>
            </a:fld>
            <a:endParaRPr lang="en-US" dirty="0"/>
          </a:p>
        </p:txBody>
      </p:sp>
      <p:sp>
        <p:nvSpPr>
          <p:cNvPr id="7" name="文字方塊 6"/>
          <p:cNvSpPr txBox="1"/>
          <p:nvPr/>
        </p:nvSpPr>
        <p:spPr>
          <a:xfrm>
            <a:off x="938784" y="1426464"/>
            <a:ext cx="11000174" cy="5416868"/>
          </a:xfrm>
          <a:prstGeom prst="rect">
            <a:avLst/>
          </a:prstGeom>
          <a:noFill/>
        </p:spPr>
        <p:txBody>
          <a:bodyPr wrap="square" rtlCol="0">
            <a:spAutoFit/>
          </a:bodyPr>
          <a:lstStyle/>
          <a:p>
            <a:pPr>
              <a:spcBef>
                <a:spcPts val="600"/>
              </a:spcBef>
            </a:pPr>
            <a:r>
              <a:rPr lang="en-US" altLang="zh-TW" sz="2800" dirty="0" smtClean="0">
                <a:solidFill>
                  <a:srgbClr val="0000FF"/>
                </a:solidFill>
                <a:latin typeface="標楷體" panose="03000509000000000000" pitchFamily="65" charset="-120"/>
                <a:ea typeface="標楷體" panose="03000509000000000000" pitchFamily="65" charset="-120"/>
              </a:rPr>
              <a:t>- </a:t>
            </a:r>
            <a:r>
              <a:rPr lang="zh-TW" altLang="en-US" sz="2800" dirty="0" smtClean="0">
                <a:solidFill>
                  <a:srgbClr val="0000FF"/>
                </a:solidFill>
                <a:latin typeface="標楷體" panose="03000509000000000000" pitchFamily="65" charset="-120"/>
                <a:ea typeface="標楷體" panose="03000509000000000000" pitchFamily="65" charset="-120"/>
              </a:rPr>
              <a:t>員工資料亦受法律保護</a:t>
            </a:r>
            <a:endParaRPr lang="en-US" altLang="zh-TW" sz="2800" dirty="0" smtClean="0">
              <a:solidFill>
                <a:srgbClr val="0000FF"/>
              </a:solidFill>
              <a:latin typeface="標楷體" panose="03000509000000000000" pitchFamily="65" charset="-120"/>
              <a:ea typeface="標楷體" panose="03000509000000000000" pitchFamily="65" charset="-120"/>
            </a:endParaRPr>
          </a:p>
          <a:p>
            <a:pPr>
              <a:spcBef>
                <a:spcPts val="600"/>
              </a:spcBef>
            </a:pPr>
            <a:r>
              <a:rPr lang="en-US" altLang="zh-TW" sz="2800" dirty="0" smtClean="0">
                <a:solidFill>
                  <a:srgbClr val="008000"/>
                </a:solidFill>
                <a:latin typeface="標楷體" panose="03000509000000000000" pitchFamily="65" charset="-120"/>
                <a:ea typeface="標楷體" panose="03000509000000000000" pitchFamily="65" charset="-120"/>
              </a:rPr>
              <a:t>- </a:t>
            </a:r>
            <a:r>
              <a:rPr lang="zh-TW" altLang="en-US" sz="2800" dirty="0" smtClean="0">
                <a:solidFill>
                  <a:srgbClr val="008000"/>
                </a:solidFill>
                <a:latin typeface="標楷體" panose="03000509000000000000" pitchFamily="65" charset="-120"/>
                <a:ea typeface="標楷體" panose="03000509000000000000" pitchFamily="65" charset="-120"/>
              </a:rPr>
              <a:t>所有</a:t>
            </a:r>
            <a:r>
              <a:rPr lang="zh-TW" altLang="en-US" sz="2800" dirty="0">
                <a:solidFill>
                  <a:srgbClr val="008000"/>
                </a:solidFill>
                <a:latin typeface="標楷體" panose="03000509000000000000" pitchFamily="65" charset="-120"/>
                <a:ea typeface="標楷體" panose="03000509000000000000" pitchFamily="65" charset="-120"/>
              </a:rPr>
              <a:t>調</a:t>
            </a:r>
            <a:r>
              <a:rPr lang="zh-TW" altLang="en-US" sz="2800" dirty="0" smtClean="0">
                <a:solidFill>
                  <a:srgbClr val="008000"/>
                </a:solidFill>
                <a:latin typeface="標楷體" panose="03000509000000000000" pitchFamily="65" charset="-120"/>
                <a:ea typeface="標楷體" panose="03000509000000000000" pitchFamily="65" charset="-120"/>
              </a:rPr>
              <a:t>閱活動應依照標準作業程序進行</a:t>
            </a:r>
            <a:endParaRPr lang="en-US" altLang="zh-TW" sz="2800" dirty="0" smtClean="0">
              <a:solidFill>
                <a:srgbClr val="008000"/>
              </a:solidFill>
              <a:latin typeface="標楷體" panose="03000509000000000000" pitchFamily="65" charset="-120"/>
              <a:ea typeface="標楷體" panose="03000509000000000000" pitchFamily="65" charset="-120"/>
            </a:endParaRPr>
          </a:p>
          <a:p>
            <a:pPr>
              <a:spcBef>
                <a:spcPts val="600"/>
              </a:spcBef>
            </a:pPr>
            <a:r>
              <a:rPr lang="en-US" altLang="zh-TW" sz="2800" dirty="0" smtClean="0">
                <a:solidFill>
                  <a:srgbClr val="0000FF"/>
                </a:solidFill>
                <a:latin typeface="標楷體" panose="03000509000000000000" pitchFamily="65" charset="-120"/>
                <a:ea typeface="標楷體" panose="03000509000000000000" pitchFamily="65" charset="-120"/>
              </a:rPr>
              <a:t>- </a:t>
            </a:r>
            <a:r>
              <a:rPr lang="zh-TW" altLang="en-US" sz="2800" dirty="0" smtClean="0">
                <a:solidFill>
                  <a:srgbClr val="0000FF"/>
                </a:solidFill>
                <a:latin typeface="標楷體" panose="03000509000000000000" pitchFamily="65" charset="-120"/>
                <a:ea typeface="標楷體" panose="03000509000000000000" pitchFamily="65" charset="-120"/>
              </a:rPr>
              <a:t>不在電話裡隨便透漏個人資料</a:t>
            </a:r>
            <a:endParaRPr lang="en-US" altLang="zh-TW" sz="2800" dirty="0" smtClean="0">
              <a:solidFill>
                <a:srgbClr val="0000FF"/>
              </a:solidFill>
              <a:latin typeface="標楷體" panose="03000509000000000000" pitchFamily="65" charset="-120"/>
              <a:ea typeface="標楷體" panose="03000509000000000000" pitchFamily="65" charset="-120"/>
            </a:endParaRPr>
          </a:p>
          <a:p>
            <a:pPr>
              <a:spcBef>
                <a:spcPts val="600"/>
              </a:spcBef>
            </a:pPr>
            <a:r>
              <a:rPr lang="en-US" altLang="zh-TW" sz="2800" dirty="0" smtClean="0">
                <a:solidFill>
                  <a:srgbClr val="008000"/>
                </a:solidFill>
                <a:latin typeface="標楷體" panose="03000509000000000000" pitchFamily="65" charset="-120"/>
                <a:ea typeface="標楷體" panose="03000509000000000000" pitchFamily="65" charset="-120"/>
              </a:rPr>
              <a:t>- </a:t>
            </a:r>
            <a:r>
              <a:rPr lang="zh-TW" altLang="en-US" sz="2800" dirty="0" smtClean="0">
                <a:solidFill>
                  <a:srgbClr val="008000"/>
                </a:solidFill>
                <a:latin typeface="標楷體" panose="03000509000000000000" pitchFamily="65" charset="-120"/>
                <a:ea typeface="標楷體" panose="03000509000000000000" pitchFamily="65" charset="-120"/>
              </a:rPr>
              <a:t>非信任之網站，勿隨意留下個人資料</a:t>
            </a:r>
            <a:endParaRPr lang="en-US" altLang="zh-TW" sz="2800" dirty="0" smtClean="0">
              <a:solidFill>
                <a:srgbClr val="008000"/>
              </a:solidFill>
              <a:latin typeface="標楷體" panose="03000509000000000000" pitchFamily="65" charset="-120"/>
              <a:ea typeface="標楷體" panose="03000509000000000000" pitchFamily="65" charset="-120"/>
            </a:endParaRPr>
          </a:p>
          <a:p>
            <a:pPr>
              <a:spcBef>
                <a:spcPts val="600"/>
              </a:spcBef>
            </a:pPr>
            <a:r>
              <a:rPr lang="en-US" altLang="zh-TW" sz="2800" dirty="0" smtClean="0">
                <a:solidFill>
                  <a:srgbClr val="0000FF"/>
                </a:solidFill>
                <a:latin typeface="標楷體" panose="03000509000000000000" pitchFamily="65" charset="-120"/>
                <a:ea typeface="標楷體" panose="03000509000000000000" pitchFamily="65" charset="-120"/>
              </a:rPr>
              <a:t>- </a:t>
            </a:r>
            <a:r>
              <a:rPr lang="zh-TW" altLang="en-US" sz="2800" dirty="0" smtClean="0">
                <a:solidFill>
                  <a:srgbClr val="0000FF"/>
                </a:solidFill>
                <a:latin typeface="標楷體" panose="03000509000000000000" pitchFamily="65" charset="-120"/>
                <a:ea typeface="標楷體" panose="03000509000000000000" pitchFamily="65" charset="-120"/>
              </a:rPr>
              <a:t>以</a:t>
            </a:r>
            <a:r>
              <a:rPr lang="zh-TW" altLang="en-US" sz="2800" dirty="0">
                <a:solidFill>
                  <a:srgbClr val="0000FF"/>
                </a:solidFill>
                <a:latin typeface="標楷體" panose="03000509000000000000" pitchFamily="65" charset="-120"/>
                <a:ea typeface="標楷體" panose="03000509000000000000" pitchFamily="65" charset="-120"/>
              </a:rPr>
              <a:t>碎紙</a:t>
            </a:r>
            <a:r>
              <a:rPr lang="zh-TW" altLang="en-US" sz="2800" dirty="0" smtClean="0">
                <a:solidFill>
                  <a:srgbClr val="0000FF"/>
                </a:solidFill>
                <a:latin typeface="標楷體" panose="03000509000000000000" pitchFamily="65" charset="-120"/>
                <a:ea typeface="標楷體" panose="03000509000000000000" pitchFamily="65" charset="-120"/>
              </a:rPr>
              <a:t>機銷毀各式帳單、收據、信件、藥單等</a:t>
            </a:r>
            <a:endParaRPr lang="en-US" altLang="zh-TW" sz="2800" dirty="0" smtClean="0">
              <a:solidFill>
                <a:srgbClr val="0000FF"/>
              </a:solidFill>
              <a:latin typeface="標楷體" panose="03000509000000000000" pitchFamily="65" charset="-120"/>
              <a:ea typeface="標楷體" panose="03000509000000000000" pitchFamily="65" charset="-120"/>
            </a:endParaRPr>
          </a:p>
          <a:p>
            <a:pPr>
              <a:spcBef>
                <a:spcPts val="600"/>
              </a:spcBef>
            </a:pPr>
            <a:r>
              <a:rPr lang="en-US" altLang="zh-TW" sz="2800" dirty="0" smtClean="0">
                <a:solidFill>
                  <a:srgbClr val="008000"/>
                </a:solidFill>
                <a:latin typeface="標楷體" panose="03000509000000000000" pitchFamily="65" charset="-120"/>
                <a:ea typeface="標楷體" panose="03000509000000000000" pitchFamily="65" charset="-120"/>
              </a:rPr>
              <a:t>- </a:t>
            </a:r>
            <a:r>
              <a:rPr lang="zh-TW" altLang="en-US" sz="2800" dirty="0" smtClean="0">
                <a:solidFill>
                  <a:srgbClr val="008000"/>
                </a:solidFill>
                <a:latin typeface="標楷體" panose="03000509000000000000" pitchFamily="65" charset="-120"/>
                <a:ea typeface="標楷體" panose="03000509000000000000" pitchFamily="65" charset="-120"/>
              </a:rPr>
              <a:t>不點選不明人士傳送的網址</a:t>
            </a:r>
            <a:endParaRPr lang="en-US" altLang="zh-TW" sz="2800" dirty="0" smtClean="0">
              <a:solidFill>
                <a:srgbClr val="008000"/>
              </a:solidFill>
              <a:latin typeface="標楷體" panose="03000509000000000000" pitchFamily="65" charset="-120"/>
              <a:ea typeface="標楷體" panose="03000509000000000000" pitchFamily="65" charset="-120"/>
            </a:endParaRPr>
          </a:p>
          <a:p>
            <a:pPr>
              <a:spcBef>
                <a:spcPts val="600"/>
              </a:spcBef>
            </a:pPr>
            <a:r>
              <a:rPr lang="en-US" altLang="zh-TW" sz="2800" dirty="0" smtClean="0">
                <a:solidFill>
                  <a:srgbClr val="0000FF"/>
                </a:solidFill>
                <a:latin typeface="標楷體" panose="03000509000000000000" pitchFamily="65" charset="-120"/>
                <a:ea typeface="標楷體" panose="03000509000000000000" pitchFamily="65" charset="-120"/>
              </a:rPr>
              <a:t>- </a:t>
            </a:r>
            <a:r>
              <a:rPr lang="zh-TW" altLang="en-US" sz="2800" dirty="0" smtClean="0">
                <a:solidFill>
                  <a:srgbClr val="0000FF"/>
                </a:solidFill>
                <a:latin typeface="標楷體" panose="03000509000000000000" pitchFamily="65" charset="-120"/>
                <a:ea typeface="標楷體" panose="03000509000000000000" pitchFamily="65" charset="-120"/>
              </a:rPr>
              <a:t>提防偽裝之網頁、電子報與信件</a:t>
            </a:r>
            <a:endParaRPr lang="en-US" altLang="zh-TW" sz="2800" dirty="0">
              <a:solidFill>
                <a:srgbClr val="0000FF"/>
              </a:solidFill>
              <a:latin typeface="標楷體" panose="03000509000000000000" pitchFamily="65" charset="-120"/>
              <a:ea typeface="標楷體" panose="03000509000000000000" pitchFamily="65" charset="-120"/>
            </a:endParaRPr>
          </a:p>
          <a:p>
            <a:pPr>
              <a:spcBef>
                <a:spcPts val="600"/>
              </a:spcBef>
            </a:pPr>
            <a:r>
              <a:rPr lang="en-US" altLang="zh-TW" sz="2800" dirty="0" smtClean="0">
                <a:solidFill>
                  <a:srgbClr val="008000"/>
                </a:solidFill>
                <a:latin typeface="標楷體" panose="03000509000000000000" pitchFamily="65" charset="-120"/>
                <a:ea typeface="標楷體" panose="03000509000000000000" pitchFamily="65" charset="-120"/>
              </a:rPr>
              <a:t>- </a:t>
            </a:r>
            <a:r>
              <a:rPr lang="zh-TW" altLang="en-US" sz="2800" dirty="0" smtClean="0">
                <a:solidFill>
                  <a:srgbClr val="008000"/>
                </a:solidFill>
                <a:latin typeface="標楷體" panose="03000509000000000000" pitchFamily="65" charset="-120"/>
                <a:ea typeface="標楷體" panose="03000509000000000000" pitchFamily="65" charset="-120"/>
              </a:rPr>
              <a:t>不</a:t>
            </a:r>
            <a:r>
              <a:rPr lang="zh-TW" altLang="en-US" sz="2800" dirty="0">
                <a:solidFill>
                  <a:srgbClr val="008000"/>
                </a:solidFill>
                <a:latin typeface="標楷體" panose="03000509000000000000" pitchFamily="65" charset="-120"/>
                <a:ea typeface="標楷體" panose="03000509000000000000" pitchFamily="65" charset="-120"/>
              </a:rPr>
              <a:t>委託</a:t>
            </a:r>
            <a:r>
              <a:rPr lang="zh-TW" altLang="en-US" sz="2800" dirty="0" smtClean="0">
                <a:solidFill>
                  <a:srgbClr val="008000"/>
                </a:solidFill>
                <a:latin typeface="標楷體" panose="03000509000000000000" pitchFamily="65" charset="-120"/>
                <a:ea typeface="標楷體" panose="03000509000000000000" pitchFamily="65" charset="-120"/>
              </a:rPr>
              <a:t>他人代辦貸款及信用卡</a:t>
            </a:r>
            <a:endParaRPr lang="en-US" altLang="zh-TW" sz="2800" dirty="0" smtClean="0">
              <a:solidFill>
                <a:srgbClr val="008000"/>
              </a:solidFill>
              <a:latin typeface="標楷體" panose="03000509000000000000" pitchFamily="65" charset="-120"/>
              <a:ea typeface="標楷體" panose="03000509000000000000" pitchFamily="65" charset="-120"/>
            </a:endParaRPr>
          </a:p>
          <a:p>
            <a:pPr>
              <a:spcBef>
                <a:spcPts val="600"/>
              </a:spcBef>
            </a:pPr>
            <a:r>
              <a:rPr lang="en-US" altLang="zh-TW" sz="2800" dirty="0" smtClean="0">
                <a:solidFill>
                  <a:srgbClr val="0000FF"/>
                </a:solidFill>
                <a:latin typeface="標楷體" panose="03000509000000000000" pitchFamily="65" charset="-120"/>
                <a:ea typeface="標楷體" panose="03000509000000000000" pitchFamily="65" charset="-120"/>
              </a:rPr>
              <a:t>- </a:t>
            </a:r>
            <a:r>
              <a:rPr lang="zh-TW" altLang="en-US" sz="2800" dirty="0" smtClean="0">
                <a:solidFill>
                  <a:srgbClr val="0000FF"/>
                </a:solidFill>
                <a:latin typeface="標楷體" panose="03000509000000000000" pitchFamily="65" charset="-120"/>
                <a:ea typeface="標楷體" panose="03000509000000000000" pitchFamily="65" charset="-120"/>
              </a:rPr>
              <a:t>影印文件交付時註明用途</a:t>
            </a:r>
            <a:r>
              <a:rPr lang="en-US" altLang="zh-TW" sz="2800" dirty="0" smtClean="0">
                <a:solidFill>
                  <a:srgbClr val="0000FF"/>
                </a:solidFill>
                <a:latin typeface="標楷體" panose="03000509000000000000" pitchFamily="65" charset="-120"/>
                <a:ea typeface="標楷體" panose="03000509000000000000" pitchFamily="65" charset="-120"/>
              </a:rPr>
              <a:t>(</a:t>
            </a:r>
            <a:r>
              <a:rPr lang="zh-TW" altLang="en-US" sz="2800" dirty="0" smtClean="0">
                <a:solidFill>
                  <a:srgbClr val="0000FF"/>
                </a:solidFill>
                <a:latin typeface="標楷體" panose="03000509000000000000" pitchFamily="65" charset="-120"/>
                <a:ea typeface="標楷體" panose="03000509000000000000" pitchFamily="65" charset="-120"/>
              </a:rPr>
              <a:t>明確表示不適用於其他用途</a:t>
            </a:r>
            <a:r>
              <a:rPr lang="en-US" altLang="zh-TW" sz="2800" dirty="0" smtClean="0">
                <a:solidFill>
                  <a:srgbClr val="0000FF"/>
                </a:solidFill>
                <a:latin typeface="標楷體" panose="03000509000000000000" pitchFamily="65" charset="-120"/>
                <a:ea typeface="標楷體" panose="03000509000000000000" pitchFamily="65" charset="-120"/>
              </a:rPr>
              <a:t>)</a:t>
            </a:r>
            <a:endParaRPr lang="en-US" altLang="zh-TW" sz="2800" dirty="0">
              <a:solidFill>
                <a:srgbClr val="0000FF"/>
              </a:solidFill>
              <a:latin typeface="標楷體" panose="03000509000000000000" pitchFamily="65" charset="-120"/>
              <a:ea typeface="標楷體" panose="03000509000000000000" pitchFamily="65" charset="-120"/>
            </a:endParaRPr>
          </a:p>
          <a:p>
            <a:pPr marL="342900" indent="-342900">
              <a:buAutoNum type="arabicPeriod"/>
            </a:pPr>
            <a:endParaRPr lang="en-US" altLang="zh-TW" dirty="0"/>
          </a:p>
          <a:p>
            <a:pPr marL="342900" indent="-342900">
              <a:buAutoNum type="arabicPeriod"/>
            </a:pPr>
            <a:endParaRPr lang="zh-TW" altLang="zh-TW" dirty="0"/>
          </a:p>
          <a:p>
            <a:endParaRPr lang="zh-TW" altLang="en-US" dirty="0"/>
          </a:p>
        </p:txBody>
      </p:sp>
    </p:spTree>
    <p:extLst>
      <p:ext uri="{BB962C8B-B14F-4D97-AF65-F5344CB8AC3E}">
        <p14:creationId xmlns:p14="http://schemas.microsoft.com/office/powerpoint/2010/main" val="3583094217"/>
      </p:ext>
    </p:extLst>
  </p:cSld>
  <p:clrMapOvr>
    <a:masterClrMapping/>
  </p:clrMapOvr>
  <mc:AlternateContent xmlns:mc="http://schemas.openxmlformats.org/markup-compatibility/2006">
    <mc:Choice xmlns:p14="http://schemas.microsoft.com/office/powerpoint/2010/main" Requires="p14">
      <p:transition p14:dur="10" advTm="120000"/>
    </mc:Choice>
    <mc:Fallback>
      <p:transition advTm="120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2495640" y="908640"/>
            <a:ext cx="7200360" cy="3744000"/>
          </a:xfrm>
          <a:prstGeom prst="irregularSeal2">
            <a:avLst/>
          </a:prstGeom>
          <a:solidFill>
            <a:schemeClr val="accent5">
              <a:lumMod val="20000"/>
              <a:lumOff val="80000"/>
            </a:schemeClr>
          </a:solidFill>
          <a:ln>
            <a:solidFill>
              <a:schemeClr val="accent6">
                <a:lumMod val="20000"/>
                <a:lumOff val="80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zh-TW" altLang="en-US" sz="3600" b="1" spc="-1">
                <a:solidFill>
                  <a:srgbClr val="FF0000"/>
                </a:solidFill>
                <a:latin typeface="Arial"/>
                <a:ea typeface="微軟正黑體"/>
              </a:rPr>
              <a:t>資訊安全</a:t>
            </a:r>
            <a:endParaRPr lang="en-US" sz="3600" spc="-1">
              <a:latin typeface="Arial"/>
            </a:endParaRPr>
          </a:p>
          <a:p>
            <a:pPr algn="ctr">
              <a:lnSpc>
                <a:spcPct val="100000"/>
              </a:lnSpc>
            </a:pPr>
            <a:r>
              <a:rPr lang="zh-TW" altLang="en-US" sz="3600" b="1" spc="-1">
                <a:solidFill>
                  <a:srgbClr val="FF0000"/>
                </a:solidFill>
                <a:latin typeface="Arial"/>
                <a:ea typeface="微軟正黑體"/>
              </a:rPr>
              <a:t>從你我做起</a:t>
            </a:r>
            <a:endParaRPr lang="en-US" sz="3600" spc="-1">
              <a:latin typeface="Arial"/>
            </a:endParaRPr>
          </a:p>
        </p:txBody>
      </p:sp>
    </p:spTree>
    <p:extLst>
      <p:ext uri="{BB962C8B-B14F-4D97-AF65-F5344CB8AC3E}">
        <p14:creationId xmlns:p14="http://schemas.microsoft.com/office/powerpoint/2010/main" val="45834311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31" presetClass="entr" fill="hold" nodeType="withEffect">
                                  <p:stCondLst>
                                    <p:cond delay="250"/>
                                  </p:stCondLst>
                                  <p:childTnLst>
                                    <p:set>
                                      <p:cBhvr>
                                        <p:cTn id="6" dur="1" fill="hold">
                                          <p:stCondLst>
                                            <p:cond delay="0"/>
                                          </p:stCondLst>
                                        </p:cTn>
                                        <p:tgtEl>
                                          <p:spTgt spid="313"/>
                                        </p:tgtEl>
                                        <p:attrNameLst>
                                          <p:attrName>style.visibility</p:attrName>
                                        </p:attrNameLst>
                                      </p:cBhvr>
                                      <p:to>
                                        <p:strVal val="visible"/>
                                      </p:to>
                                    </p:set>
                                    <p:anim calcmode="lin" valueType="num">
                                      <p:cBhvr additive="repl">
                                        <p:cTn id="7" dur="4000" fill="hold"/>
                                        <p:tgtEl>
                                          <p:spTgt spid="313"/>
                                        </p:tgtEl>
                                        <p:attrNameLst>
                                          <p:attrName>ppt_w</p:attrName>
                                        </p:attrNameLst>
                                      </p:cBhvr>
                                      <p:tavLst>
                                        <p:tav tm="0">
                                          <p:val>
                                            <p:fltVal val="0"/>
                                          </p:val>
                                        </p:tav>
                                        <p:tav tm="100000">
                                          <p:val>
                                            <p:strVal val="#ppt_w"/>
                                          </p:val>
                                        </p:tav>
                                      </p:tavLst>
                                    </p:anim>
                                    <p:anim calcmode="lin" valueType="num">
                                      <p:cBhvr additive="repl">
                                        <p:cTn id="8" dur="4000" fill="hold"/>
                                        <p:tgtEl>
                                          <p:spTgt spid="313"/>
                                        </p:tgtEl>
                                        <p:attrNameLst>
                                          <p:attrName>ppt_h</p:attrName>
                                        </p:attrNameLst>
                                      </p:cBhvr>
                                      <p:tavLst>
                                        <p:tav tm="0">
                                          <p:val>
                                            <p:fltVal val="0"/>
                                          </p:val>
                                        </p:tav>
                                        <p:tav tm="100000">
                                          <p:val>
                                            <p:strVal val="#ppt_h"/>
                                          </p:val>
                                        </p:tav>
                                      </p:tavLst>
                                    </p:anim>
                                    <p:anim calcmode="lin" valueType="num">
                                      <p:cBhvr additive="repl">
                                        <p:cTn id="9" dur="4000" fill="hold"/>
                                        <p:tgtEl>
                                          <p:spTgt spid="313"/>
                                        </p:tgtEl>
                                        <p:attrNameLst>
                                          <p:attrName>r</p:attrName>
                                        </p:attrNameLst>
                                      </p:cBhvr>
                                      <p:tavLst>
                                        <p:tav tm="0">
                                          <p:val>
                                            <p:strVal val="90"/>
                                          </p:val>
                                        </p:tav>
                                        <p:tav tm="100000">
                                          <p:val>
                                            <p:strVal val="0"/>
                                          </p:val>
                                        </p:tav>
                                      </p:tavLst>
                                    </p:anim>
                                    <p:animEffect transition="in" filter="fade">
                                      <p:cBhvr additive="repl">
                                        <p:cTn id="10" dur="4000"/>
                                        <p:tgtEl>
                                          <p:spTgt spid="313"/>
                                        </p:tgtEl>
                                      </p:cBhvr>
                                    </p:animEffect>
                                  </p:childTnLst>
                                </p:cTn>
                              </p:par>
                              <p:par>
                                <p:cTn id="11" presetID="31" presetClass="entr" fill="hold" nodeType="withEffect">
                                  <p:stCondLst>
                                    <p:cond delay="250"/>
                                  </p:stCondLst>
                                  <p:childTnLst>
                                    <p:set>
                                      <p:cBhvr>
                                        <p:cTn id="12" dur="1" fill="hold">
                                          <p:stCondLst>
                                            <p:cond delay="0"/>
                                          </p:stCondLst>
                                        </p:cTn>
                                        <p:tgtEl>
                                          <p:spTgt spid="313">
                                            <p:txEl>
                                              <p:pRg st="0" end="0"/>
                                            </p:txEl>
                                          </p:spTgt>
                                        </p:tgtEl>
                                        <p:attrNameLst>
                                          <p:attrName>style.visibility</p:attrName>
                                        </p:attrNameLst>
                                      </p:cBhvr>
                                      <p:to>
                                        <p:strVal val="visible"/>
                                      </p:to>
                                    </p:set>
                                    <p:anim calcmode="lin" valueType="num">
                                      <p:cBhvr additive="repl">
                                        <p:cTn id="13" dur="4000" fill="hold"/>
                                        <p:tgtEl>
                                          <p:spTgt spid="313">
                                            <p:txEl>
                                              <p:pRg st="0" end="0"/>
                                            </p:txEl>
                                          </p:spTgt>
                                        </p:tgtEl>
                                        <p:attrNameLst>
                                          <p:attrName>ppt_w</p:attrName>
                                        </p:attrNameLst>
                                      </p:cBhvr>
                                      <p:tavLst>
                                        <p:tav tm="0">
                                          <p:val>
                                            <p:fltVal val="0"/>
                                          </p:val>
                                        </p:tav>
                                        <p:tav tm="100000">
                                          <p:val>
                                            <p:strVal val="#ppt_w"/>
                                          </p:val>
                                        </p:tav>
                                      </p:tavLst>
                                    </p:anim>
                                    <p:anim calcmode="lin" valueType="num">
                                      <p:cBhvr additive="repl">
                                        <p:cTn id="14" dur="4000" fill="hold"/>
                                        <p:tgtEl>
                                          <p:spTgt spid="313">
                                            <p:txEl>
                                              <p:pRg st="0" end="0"/>
                                            </p:txEl>
                                          </p:spTgt>
                                        </p:tgtEl>
                                        <p:attrNameLst>
                                          <p:attrName>ppt_h</p:attrName>
                                        </p:attrNameLst>
                                      </p:cBhvr>
                                      <p:tavLst>
                                        <p:tav tm="0">
                                          <p:val>
                                            <p:fltVal val="0"/>
                                          </p:val>
                                        </p:tav>
                                        <p:tav tm="100000">
                                          <p:val>
                                            <p:strVal val="#ppt_h"/>
                                          </p:val>
                                        </p:tav>
                                      </p:tavLst>
                                    </p:anim>
                                    <p:anim calcmode="lin" valueType="num">
                                      <p:cBhvr additive="repl">
                                        <p:cTn id="15" dur="4000" fill="hold"/>
                                        <p:tgtEl>
                                          <p:spTgt spid="313">
                                            <p:txEl>
                                              <p:pRg st="0" end="0"/>
                                            </p:txEl>
                                          </p:spTgt>
                                        </p:tgtEl>
                                        <p:attrNameLst>
                                          <p:attrName>r</p:attrName>
                                        </p:attrNameLst>
                                      </p:cBhvr>
                                      <p:tavLst>
                                        <p:tav tm="0">
                                          <p:val>
                                            <p:strVal val="90"/>
                                          </p:val>
                                        </p:tav>
                                        <p:tav tm="100000">
                                          <p:val>
                                            <p:strVal val="0"/>
                                          </p:val>
                                        </p:tav>
                                      </p:tavLst>
                                    </p:anim>
                                    <p:animEffect transition="in" filter="fade">
                                      <p:cBhvr additive="repl">
                                        <p:cTn id="16" dur="4000"/>
                                        <p:tgtEl>
                                          <p:spTgt spid="313">
                                            <p:txEl>
                                              <p:pRg st="0" end="0"/>
                                            </p:txEl>
                                          </p:spTgt>
                                        </p:tgtEl>
                                      </p:cBhvr>
                                    </p:animEffect>
                                  </p:childTnLst>
                                </p:cTn>
                              </p:par>
                              <p:par>
                                <p:cTn id="17" presetID="31" presetClass="entr" fill="hold" nodeType="withEffect">
                                  <p:stCondLst>
                                    <p:cond delay="250"/>
                                  </p:stCondLst>
                                  <p:childTnLst>
                                    <p:set>
                                      <p:cBhvr>
                                        <p:cTn id="18" dur="1" fill="hold">
                                          <p:stCondLst>
                                            <p:cond delay="0"/>
                                          </p:stCondLst>
                                        </p:cTn>
                                        <p:tgtEl>
                                          <p:spTgt spid="313">
                                            <p:txEl>
                                              <p:pRg st="1" end="1"/>
                                            </p:txEl>
                                          </p:spTgt>
                                        </p:tgtEl>
                                        <p:attrNameLst>
                                          <p:attrName>style.visibility</p:attrName>
                                        </p:attrNameLst>
                                      </p:cBhvr>
                                      <p:to>
                                        <p:strVal val="visible"/>
                                      </p:to>
                                    </p:set>
                                    <p:anim calcmode="lin" valueType="num">
                                      <p:cBhvr additive="repl">
                                        <p:cTn id="19" dur="4000" fill="hold"/>
                                        <p:tgtEl>
                                          <p:spTgt spid="313">
                                            <p:txEl>
                                              <p:pRg st="1" end="1"/>
                                            </p:txEl>
                                          </p:spTgt>
                                        </p:tgtEl>
                                        <p:attrNameLst>
                                          <p:attrName>ppt_w</p:attrName>
                                        </p:attrNameLst>
                                      </p:cBhvr>
                                      <p:tavLst>
                                        <p:tav tm="0">
                                          <p:val>
                                            <p:fltVal val="0"/>
                                          </p:val>
                                        </p:tav>
                                        <p:tav tm="100000">
                                          <p:val>
                                            <p:strVal val="#ppt_w"/>
                                          </p:val>
                                        </p:tav>
                                      </p:tavLst>
                                    </p:anim>
                                    <p:anim calcmode="lin" valueType="num">
                                      <p:cBhvr additive="repl">
                                        <p:cTn id="20" dur="4000" fill="hold"/>
                                        <p:tgtEl>
                                          <p:spTgt spid="313">
                                            <p:txEl>
                                              <p:pRg st="1" end="1"/>
                                            </p:txEl>
                                          </p:spTgt>
                                        </p:tgtEl>
                                        <p:attrNameLst>
                                          <p:attrName>ppt_h</p:attrName>
                                        </p:attrNameLst>
                                      </p:cBhvr>
                                      <p:tavLst>
                                        <p:tav tm="0">
                                          <p:val>
                                            <p:fltVal val="0"/>
                                          </p:val>
                                        </p:tav>
                                        <p:tav tm="100000">
                                          <p:val>
                                            <p:strVal val="#ppt_h"/>
                                          </p:val>
                                        </p:tav>
                                      </p:tavLst>
                                    </p:anim>
                                    <p:anim calcmode="lin" valueType="num">
                                      <p:cBhvr additive="repl">
                                        <p:cTn id="21" dur="4000" fill="hold"/>
                                        <p:tgtEl>
                                          <p:spTgt spid="313">
                                            <p:txEl>
                                              <p:pRg st="1" end="1"/>
                                            </p:txEl>
                                          </p:spTgt>
                                        </p:tgtEl>
                                        <p:attrNameLst>
                                          <p:attrName>r</p:attrName>
                                        </p:attrNameLst>
                                      </p:cBhvr>
                                      <p:tavLst>
                                        <p:tav tm="0">
                                          <p:val>
                                            <p:strVal val="90"/>
                                          </p:val>
                                        </p:tav>
                                        <p:tav tm="100000">
                                          <p:val>
                                            <p:strVal val="0"/>
                                          </p:val>
                                        </p:tav>
                                      </p:tavLst>
                                    </p:anim>
                                    <p:animEffect transition="in" filter="fade">
                                      <p:cBhvr additive="repl">
                                        <p:cTn id="22" dur="4000"/>
                                        <p:tgtEl>
                                          <p:spTgt spid="3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8000" y="360000"/>
            <a:ext cx="10440000" cy="684000"/>
          </a:xfrm>
        </p:spPr>
        <p:txBody>
          <a:bodyPr>
            <a:normAutofit fontScale="90000"/>
          </a:bodyPr>
          <a:lstStyle/>
          <a:p>
            <a:r>
              <a:rPr lang="zh-TW" altLang="en-US" b="1" dirty="0" smtClean="0">
                <a:solidFill>
                  <a:srgbClr val="FF0000"/>
                </a:solidFill>
                <a:latin typeface="標楷體" panose="03000509000000000000" pitchFamily="65" charset="-120"/>
                <a:ea typeface="標楷體" panose="03000509000000000000" pitchFamily="65" charset="-120"/>
              </a:rPr>
              <a:t>本院個資管理原則</a:t>
            </a:r>
            <a:endParaRPr lang="zh-TW" altLang="en-US" b="1" dirty="0">
              <a:solidFill>
                <a:srgbClr val="FF0000"/>
              </a:solidFill>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838200" y="1043354"/>
            <a:ext cx="11142785" cy="6037384"/>
          </a:xfrm>
        </p:spPr>
        <p:txBody>
          <a:bodyPr>
            <a:normAutofit fontScale="40000" lnSpcReduction="20000"/>
          </a:bodyPr>
          <a:lstStyle/>
          <a:p>
            <a:pPr marL="0" indent="0">
              <a:lnSpc>
                <a:spcPct val="120000"/>
              </a:lnSpc>
              <a:spcBef>
                <a:spcPts val="0"/>
              </a:spcBef>
              <a:buNone/>
            </a:pPr>
            <a:r>
              <a:rPr lang="zh-TW" altLang="en-US" sz="4500" dirty="0" smtClean="0">
                <a:latin typeface="標楷體" panose="03000509000000000000" pitchFamily="65" charset="-120"/>
                <a:ea typeface="標楷體" panose="03000509000000000000" pitchFamily="65" charset="-120"/>
              </a:rPr>
              <a:t>一</a:t>
            </a:r>
            <a:r>
              <a:rPr lang="zh-TW" altLang="en-US" sz="4500" dirty="0">
                <a:latin typeface="標楷體" panose="03000509000000000000" pitchFamily="65" charset="-120"/>
                <a:ea typeface="標楷體" panose="03000509000000000000" pitchFamily="65" charset="-120"/>
              </a:rPr>
              <a:t>、個資蒐集或蒐集非由當事人提供之個人資料，除以下免告知項目外，均應於處理或利用前，向當事人告知個人資料來源</a:t>
            </a:r>
            <a:r>
              <a:rPr lang="zh-TW" altLang="en-US" sz="4500" dirty="0" smtClean="0">
                <a:latin typeface="標楷體" panose="03000509000000000000" pitchFamily="65" charset="-120"/>
                <a:ea typeface="標楷體" panose="03000509000000000000" pitchFamily="65" charset="-120"/>
              </a:rPr>
              <a:t>：</a:t>
            </a:r>
            <a:endParaRPr lang="en-US" altLang="zh-TW" sz="4500" dirty="0" smtClean="0">
              <a:latin typeface="標楷體" panose="03000509000000000000" pitchFamily="65" charset="-120"/>
              <a:ea typeface="標楷體" panose="03000509000000000000" pitchFamily="65" charset="-120"/>
            </a:endParaRPr>
          </a:p>
          <a:p>
            <a:pPr marL="0" indent="363538">
              <a:lnSpc>
                <a:spcPct val="120000"/>
              </a:lnSpc>
              <a:spcBef>
                <a:spcPts val="0"/>
              </a:spcBef>
              <a:buNone/>
            </a:pPr>
            <a:r>
              <a:rPr lang="en-US" altLang="zh-TW" sz="4500" dirty="0" smtClean="0">
                <a:latin typeface="標楷體" panose="03000509000000000000" pitchFamily="65" charset="-120"/>
                <a:ea typeface="標楷體" panose="03000509000000000000" pitchFamily="65" charset="-120"/>
              </a:rPr>
              <a:t>(</a:t>
            </a:r>
            <a:r>
              <a:rPr lang="zh-TW" altLang="en-US" sz="4500" dirty="0">
                <a:latin typeface="標楷體" panose="03000509000000000000" pitchFamily="65" charset="-120"/>
                <a:ea typeface="標楷體" panose="03000509000000000000" pitchFamily="65" charset="-120"/>
              </a:rPr>
              <a:t>一</a:t>
            </a:r>
            <a:r>
              <a:rPr lang="en-US" altLang="zh-TW" sz="4500" dirty="0">
                <a:latin typeface="標楷體" panose="03000509000000000000" pitchFamily="65" charset="-120"/>
                <a:ea typeface="標楷體" panose="03000509000000000000" pitchFamily="65" charset="-120"/>
              </a:rPr>
              <a:t>)</a:t>
            </a:r>
            <a:r>
              <a:rPr lang="zh-TW" altLang="en-US" sz="4500" dirty="0">
                <a:latin typeface="標楷體" panose="03000509000000000000" pitchFamily="65" charset="-120"/>
                <a:ea typeface="標楷體" panose="03000509000000000000" pitchFamily="65" charset="-120"/>
              </a:rPr>
              <a:t>依法律規定得免告知。</a:t>
            </a:r>
            <a:br>
              <a:rPr lang="zh-TW" altLang="en-US" sz="4500" dirty="0">
                <a:latin typeface="標楷體" panose="03000509000000000000" pitchFamily="65" charset="-120"/>
                <a:ea typeface="標楷體" panose="03000509000000000000" pitchFamily="65" charset="-120"/>
              </a:rPr>
            </a:br>
            <a:r>
              <a:rPr lang="zh-TW" altLang="en-US" sz="4500" dirty="0">
                <a:latin typeface="標楷體" panose="03000509000000000000" pitchFamily="65" charset="-120"/>
                <a:ea typeface="標楷體" panose="03000509000000000000" pitchFamily="65" charset="-120"/>
              </a:rPr>
              <a:t> </a:t>
            </a:r>
            <a:r>
              <a:rPr lang="zh-TW" altLang="en-US" sz="4500" dirty="0" smtClean="0">
                <a:latin typeface="標楷體" panose="03000509000000000000" pitchFamily="65" charset="-120"/>
                <a:ea typeface="標楷體" panose="03000509000000000000" pitchFamily="65" charset="-120"/>
              </a:rPr>
              <a:t>  </a:t>
            </a:r>
            <a:r>
              <a:rPr lang="en-US" altLang="zh-TW" sz="4500" dirty="0" smtClean="0">
                <a:latin typeface="標楷體" panose="03000509000000000000" pitchFamily="65" charset="-120"/>
                <a:ea typeface="標楷體" panose="03000509000000000000" pitchFamily="65" charset="-120"/>
              </a:rPr>
              <a:t>(</a:t>
            </a:r>
            <a:r>
              <a:rPr lang="zh-TW" altLang="en-US" sz="4500" dirty="0">
                <a:latin typeface="標楷體" panose="03000509000000000000" pitchFamily="65" charset="-120"/>
                <a:ea typeface="標楷體" panose="03000509000000000000" pitchFamily="65" charset="-120"/>
              </a:rPr>
              <a:t>二</a:t>
            </a:r>
            <a:r>
              <a:rPr lang="en-US" altLang="zh-TW" sz="4500" dirty="0">
                <a:latin typeface="標楷體" panose="03000509000000000000" pitchFamily="65" charset="-120"/>
                <a:ea typeface="標楷體" panose="03000509000000000000" pitchFamily="65" charset="-120"/>
              </a:rPr>
              <a:t>)</a:t>
            </a:r>
            <a:r>
              <a:rPr lang="zh-TW" altLang="en-US" sz="4500" dirty="0">
                <a:latin typeface="標楷體" panose="03000509000000000000" pitchFamily="65" charset="-120"/>
                <a:ea typeface="標楷體" panose="03000509000000000000" pitchFamily="65" charset="-120"/>
              </a:rPr>
              <a:t>個人資料之蒐集係公務機關執行法定職務或非公務機關履行法定義務所必要。</a:t>
            </a:r>
            <a:br>
              <a:rPr lang="zh-TW" altLang="en-US" sz="4500" dirty="0">
                <a:latin typeface="標楷體" panose="03000509000000000000" pitchFamily="65" charset="-120"/>
                <a:ea typeface="標楷體" panose="03000509000000000000" pitchFamily="65" charset="-120"/>
              </a:rPr>
            </a:br>
            <a:r>
              <a:rPr lang="zh-TW" altLang="en-US" sz="4500" dirty="0" smtClean="0">
                <a:latin typeface="標楷體" panose="03000509000000000000" pitchFamily="65" charset="-120"/>
                <a:ea typeface="標楷體" panose="03000509000000000000" pitchFamily="65" charset="-120"/>
              </a:rPr>
              <a:t>   </a:t>
            </a:r>
            <a:r>
              <a:rPr lang="en-US" altLang="zh-TW" sz="4500" dirty="0" smtClean="0">
                <a:latin typeface="標楷體" panose="03000509000000000000" pitchFamily="65" charset="-120"/>
                <a:ea typeface="標楷體" panose="03000509000000000000" pitchFamily="65" charset="-120"/>
              </a:rPr>
              <a:t>(</a:t>
            </a:r>
            <a:r>
              <a:rPr lang="zh-TW" altLang="en-US" sz="4500" dirty="0">
                <a:latin typeface="標楷體" panose="03000509000000000000" pitchFamily="65" charset="-120"/>
                <a:ea typeface="標楷體" panose="03000509000000000000" pitchFamily="65" charset="-120"/>
              </a:rPr>
              <a:t>三</a:t>
            </a:r>
            <a:r>
              <a:rPr lang="en-US" altLang="zh-TW" sz="4500" dirty="0">
                <a:latin typeface="標楷體" panose="03000509000000000000" pitchFamily="65" charset="-120"/>
                <a:ea typeface="標楷體" panose="03000509000000000000" pitchFamily="65" charset="-120"/>
              </a:rPr>
              <a:t>)</a:t>
            </a:r>
            <a:r>
              <a:rPr lang="zh-TW" altLang="en-US" sz="4500" dirty="0">
                <a:latin typeface="標楷體" panose="03000509000000000000" pitchFamily="65" charset="-120"/>
                <a:ea typeface="標楷體" panose="03000509000000000000" pitchFamily="65" charset="-120"/>
              </a:rPr>
              <a:t>告知將妨害公務機關執行法定職務。</a:t>
            </a:r>
            <a:br>
              <a:rPr lang="zh-TW" altLang="en-US" sz="4500" dirty="0">
                <a:latin typeface="標楷體" panose="03000509000000000000" pitchFamily="65" charset="-120"/>
                <a:ea typeface="標楷體" panose="03000509000000000000" pitchFamily="65" charset="-120"/>
              </a:rPr>
            </a:br>
            <a:r>
              <a:rPr lang="zh-TW" altLang="en-US" sz="4500" dirty="0" smtClean="0">
                <a:latin typeface="標楷體" panose="03000509000000000000" pitchFamily="65" charset="-120"/>
                <a:ea typeface="標楷體" panose="03000509000000000000" pitchFamily="65" charset="-120"/>
              </a:rPr>
              <a:t>   </a:t>
            </a:r>
            <a:r>
              <a:rPr lang="en-US" altLang="zh-TW" sz="4500" dirty="0" smtClean="0">
                <a:latin typeface="標楷體" panose="03000509000000000000" pitchFamily="65" charset="-120"/>
                <a:ea typeface="標楷體" panose="03000509000000000000" pitchFamily="65" charset="-120"/>
              </a:rPr>
              <a:t>(</a:t>
            </a:r>
            <a:r>
              <a:rPr lang="zh-TW" altLang="en-US" sz="4500" dirty="0">
                <a:latin typeface="標楷體" panose="03000509000000000000" pitchFamily="65" charset="-120"/>
                <a:ea typeface="標楷體" panose="03000509000000000000" pitchFamily="65" charset="-120"/>
              </a:rPr>
              <a:t>四</a:t>
            </a:r>
            <a:r>
              <a:rPr lang="en-US" altLang="zh-TW" sz="4500" dirty="0">
                <a:latin typeface="標楷體" panose="03000509000000000000" pitchFamily="65" charset="-120"/>
                <a:ea typeface="標楷體" panose="03000509000000000000" pitchFamily="65" charset="-120"/>
              </a:rPr>
              <a:t>)</a:t>
            </a:r>
            <a:r>
              <a:rPr lang="zh-TW" altLang="en-US" sz="4500" dirty="0">
                <a:latin typeface="標楷體" panose="03000509000000000000" pitchFamily="65" charset="-120"/>
                <a:ea typeface="標楷體" panose="03000509000000000000" pitchFamily="65" charset="-120"/>
              </a:rPr>
              <a:t>告知將妨害第三人之重大利益。</a:t>
            </a:r>
            <a:br>
              <a:rPr lang="zh-TW" altLang="en-US" sz="4500" dirty="0">
                <a:latin typeface="標楷體" panose="03000509000000000000" pitchFamily="65" charset="-120"/>
                <a:ea typeface="標楷體" panose="03000509000000000000" pitchFamily="65" charset="-120"/>
              </a:rPr>
            </a:br>
            <a:r>
              <a:rPr lang="zh-TW" altLang="en-US" sz="4500" dirty="0" smtClean="0">
                <a:latin typeface="標楷體" panose="03000509000000000000" pitchFamily="65" charset="-120"/>
                <a:ea typeface="標楷體" panose="03000509000000000000" pitchFamily="65" charset="-120"/>
              </a:rPr>
              <a:t>   </a:t>
            </a:r>
            <a:r>
              <a:rPr lang="en-US" altLang="zh-TW" sz="4500" dirty="0" smtClean="0">
                <a:latin typeface="標楷體" panose="03000509000000000000" pitchFamily="65" charset="-120"/>
                <a:ea typeface="標楷體" panose="03000509000000000000" pitchFamily="65" charset="-120"/>
              </a:rPr>
              <a:t>(</a:t>
            </a:r>
            <a:r>
              <a:rPr lang="zh-TW" altLang="en-US" sz="4500" dirty="0">
                <a:latin typeface="標楷體" panose="03000509000000000000" pitchFamily="65" charset="-120"/>
                <a:ea typeface="標楷體" panose="03000509000000000000" pitchFamily="65" charset="-120"/>
              </a:rPr>
              <a:t>五</a:t>
            </a:r>
            <a:r>
              <a:rPr lang="en-US" altLang="zh-TW" sz="4500" dirty="0">
                <a:latin typeface="標楷體" panose="03000509000000000000" pitchFamily="65" charset="-120"/>
                <a:ea typeface="標楷體" panose="03000509000000000000" pitchFamily="65" charset="-120"/>
              </a:rPr>
              <a:t>)</a:t>
            </a:r>
            <a:r>
              <a:rPr lang="zh-TW" altLang="en-US" sz="4500" dirty="0">
                <a:latin typeface="標楷體" panose="03000509000000000000" pitchFamily="65" charset="-120"/>
                <a:ea typeface="標楷體" panose="03000509000000000000" pitchFamily="65" charset="-120"/>
              </a:rPr>
              <a:t>當事人明知應告知之內容。</a:t>
            </a:r>
            <a:br>
              <a:rPr lang="zh-TW" altLang="en-US" sz="4500" dirty="0">
                <a:latin typeface="標楷體" panose="03000509000000000000" pitchFamily="65" charset="-120"/>
                <a:ea typeface="標楷體" panose="03000509000000000000" pitchFamily="65" charset="-120"/>
              </a:rPr>
            </a:br>
            <a:r>
              <a:rPr lang="zh-TW" altLang="en-US" sz="4500" dirty="0" smtClean="0">
                <a:latin typeface="標楷體" panose="03000509000000000000" pitchFamily="65" charset="-120"/>
                <a:ea typeface="標楷體" panose="03000509000000000000" pitchFamily="65" charset="-120"/>
              </a:rPr>
              <a:t>   </a:t>
            </a:r>
            <a:r>
              <a:rPr lang="en-US" altLang="zh-TW" sz="4500" dirty="0" smtClean="0">
                <a:latin typeface="標楷體" panose="03000509000000000000" pitchFamily="65" charset="-120"/>
                <a:ea typeface="標楷體" panose="03000509000000000000" pitchFamily="65" charset="-120"/>
              </a:rPr>
              <a:t>(</a:t>
            </a:r>
            <a:r>
              <a:rPr lang="zh-TW" altLang="en-US" sz="4500" dirty="0">
                <a:latin typeface="標楷體" panose="03000509000000000000" pitchFamily="65" charset="-120"/>
                <a:ea typeface="標楷體" panose="03000509000000000000" pitchFamily="65" charset="-120"/>
              </a:rPr>
              <a:t>六</a:t>
            </a:r>
            <a:r>
              <a:rPr lang="en-US" altLang="zh-TW" sz="4500" dirty="0">
                <a:latin typeface="標楷體" panose="03000509000000000000" pitchFamily="65" charset="-120"/>
                <a:ea typeface="標楷體" panose="03000509000000000000" pitchFamily="65" charset="-120"/>
              </a:rPr>
              <a:t>)</a:t>
            </a:r>
            <a:r>
              <a:rPr lang="zh-TW" altLang="en-US" sz="4500" dirty="0">
                <a:latin typeface="標楷體" panose="03000509000000000000" pitchFamily="65" charset="-120"/>
                <a:ea typeface="標楷體" panose="03000509000000000000" pitchFamily="65" charset="-120"/>
              </a:rPr>
              <a:t>當事人自行公開或其他已合法公開之個資。</a:t>
            </a:r>
            <a:br>
              <a:rPr lang="zh-TW" altLang="en-US" sz="4500" dirty="0">
                <a:latin typeface="標楷體" panose="03000509000000000000" pitchFamily="65" charset="-120"/>
                <a:ea typeface="標楷體" panose="03000509000000000000" pitchFamily="65" charset="-120"/>
              </a:rPr>
            </a:br>
            <a:r>
              <a:rPr lang="zh-TW" altLang="en-US" sz="4500" dirty="0" smtClean="0">
                <a:latin typeface="標楷體" panose="03000509000000000000" pitchFamily="65" charset="-120"/>
                <a:ea typeface="標楷體" panose="03000509000000000000" pitchFamily="65" charset="-120"/>
              </a:rPr>
              <a:t>   </a:t>
            </a:r>
            <a:r>
              <a:rPr lang="en-US" altLang="zh-TW" sz="4500" dirty="0" smtClean="0">
                <a:latin typeface="標楷體" panose="03000509000000000000" pitchFamily="65" charset="-120"/>
                <a:ea typeface="標楷體" panose="03000509000000000000" pitchFamily="65" charset="-120"/>
              </a:rPr>
              <a:t>(</a:t>
            </a:r>
            <a:r>
              <a:rPr lang="zh-TW" altLang="en-US" sz="4500" dirty="0">
                <a:latin typeface="標楷體" panose="03000509000000000000" pitchFamily="65" charset="-120"/>
                <a:ea typeface="標楷體" panose="03000509000000000000" pitchFamily="65" charset="-120"/>
              </a:rPr>
              <a:t>七</a:t>
            </a:r>
            <a:r>
              <a:rPr lang="en-US" altLang="zh-TW" sz="4500" dirty="0">
                <a:latin typeface="標楷體" panose="03000509000000000000" pitchFamily="65" charset="-120"/>
                <a:ea typeface="標楷體" panose="03000509000000000000" pitchFamily="65" charset="-120"/>
              </a:rPr>
              <a:t>)</a:t>
            </a:r>
            <a:r>
              <a:rPr lang="zh-TW" altLang="en-US" sz="4500" dirty="0">
                <a:latin typeface="標楷體" panose="03000509000000000000" pitchFamily="65" charset="-120"/>
                <a:ea typeface="標楷體" panose="03000509000000000000" pitchFamily="65" charset="-120"/>
              </a:rPr>
              <a:t>不能向當事人或其法定代理人為告知</a:t>
            </a:r>
            <a:r>
              <a:rPr lang="zh-TW" altLang="en-US" sz="4500" dirty="0" smtClean="0">
                <a:latin typeface="標楷體" panose="03000509000000000000" pitchFamily="65" charset="-120"/>
                <a:ea typeface="標楷體" panose="03000509000000000000" pitchFamily="65" charset="-120"/>
              </a:rPr>
              <a:t>。</a:t>
            </a:r>
            <a:endParaRPr lang="en-US" altLang="zh-TW" sz="4500" dirty="0" smtClean="0">
              <a:latin typeface="標楷體" panose="03000509000000000000" pitchFamily="65" charset="-120"/>
              <a:ea typeface="標楷體" panose="03000509000000000000" pitchFamily="65" charset="-120"/>
            </a:endParaRPr>
          </a:p>
          <a:p>
            <a:pPr marL="820738" indent="-481013">
              <a:lnSpc>
                <a:spcPct val="120000"/>
              </a:lnSpc>
              <a:spcBef>
                <a:spcPts val="0"/>
              </a:spcBef>
              <a:buNone/>
            </a:pPr>
            <a:r>
              <a:rPr lang="en-US" altLang="zh-TW" sz="4500" dirty="0" smtClean="0">
                <a:latin typeface="標楷體" panose="03000509000000000000" pitchFamily="65" charset="-120"/>
                <a:ea typeface="標楷體" panose="03000509000000000000" pitchFamily="65" charset="-120"/>
              </a:rPr>
              <a:t>(</a:t>
            </a:r>
            <a:r>
              <a:rPr lang="zh-TW" altLang="en-US" sz="4500" dirty="0">
                <a:latin typeface="標楷體" panose="03000509000000000000" pitchFamily="65" charset="-120"/>
                <a:ea typeface="標楷體" panose="03000509000000000000" pitchFamily="65" charset="-120"/>
              </a:rPr>
              <a:t>八</a:t>
            </a:r>
            <a:r>
              <a:rPr lang="en-US" altLang="zh-TW" sz="4500" dirty="0">
                <a:latin typeface="標楷體" panose="03000509000000000000" pitchFamily="65" charset="-120"/>
                <a:ea typeface="標楷體" panose="03000509000000000000" pitchFamily="65" charset="-120"/>
              </a:rPr>
              <a:t>)</a:t>
            </a:r>
            <a:r>
              <a:rPr lang="zh-TW" altLang="en-US" sz="4500" dirty="0">
                <a:latin typeface="標楷體" panose="03000509000000000000" pitchFamily="65" charset="-120"/>
                <a:ea typeface="標楷體" panose="03000509000000000000" pitchFamily="65" charset="-120"/>
              </a:rPr>
              <a:t>基於公共利益為統計或學術研究之目的而有必要，且該資料須經提供者處理後或蒐集者依其揭露方式</a:t>
            </a:r>
            <a:r>
              <a:rPr lang="zh-TW" altLang="en-US" sz="4500" dirty="0" smtClean="0">
                <a:latin typeface="標楷體" panose="03000509000000000000" pitchFamily="65" charset="-120"/>
                <a:ea typeface="標楷體" panose="03000509000000000000" pitchFamily="65" charset="-120"/>
              </a:rPr>
              <a:t>，無從</a:t>
            </a:r>
            <a:r>
              <a:rPr lang="zh-TW" altLang="en-US" sz="4500" dirty="0">
                <a:latin typeface="標楷體" panose="03000509000000000000" pitchFamily="65" charset="-120"/>
                <a:ea typeface="標楷體" panose="03000509000000000000" pitchFamily="65" charset="-120"/>
              </a:rPr>
              <a:t>識別特定當事人者為限</a:t>
            </a:r>
            <a:r>
              <a:rPr lang="zh-TW" altLang="en-US" sz="4500" dirty="0" smtClean="0">
                <a:latin typeface="標楷體" panose="03000509000000000000" pitchFamily="65" charset="-120"/>
                <a:ea typeface="標楷體" panose="03000509000000000000" pitchFamily="65" charset="-120"/>
              </a:rPr>
              <a:t>。</a:t>
            </a:r>
            <a:endParaRPr lang="en-US" altLang="zh-TW" sz="4500" dirty="0">
              <a:latin typeface="標楷體" panose="03000509000000000000" pitchFamily="65" charset="-120"/>
              <a:ea typeface="標楷體" panose="03000509000000000000" pitchFamily="65" charset="-120"/>
            </a:endParaRPr>
          </a:p>
          <a:p>
            <a:pPr marL="527050" indent="-527050">
              <a:lnSpc>
                <a:spcPct val="120000"/>
              </a:lnSpc>
              <a:spcBef>
                <a:spcPts val="0"/>
              </a:spcBef>
              <a:buNone/>
            </a:pPr>
            <a:r>
              <a:rPr lang="zh-TW" altLang="en-US" sz="4500" dirty="0" smtClean="0">
                <a:latin typeface="標楷體" panose="03000509000000000000" pitchFamily="65" charset="-120"/>
                <a:ea typeface="標楷體" panose="03000509000000000000" pitchFamily="65" charset="-120"/>
              </a:rPr>
              <a:t>二</a:t>
            </a:r>
            <a:r>
              <a:rPr lang="zh-TW" altLang="en-US" sz="4500" dirty="0">
                <a:latin typeface="標楷體" panose="03000509000000000000" pitchFamily="65" charset="-120"/>
                <a:ea typeface="標楷體" panose="03000509000000000000" pitchFamily="65" charset="-120"/>
              </a:rPr>
              <a:t>、有關醫療、基因、性生活、健康檢查及犯罪前科之個人資料（以下簡稱特殊個人資料），不得蒐集、 處理或利用。但有下列情形之一者</a:t>
            </a:r>
            <a:r>
              <a:rPr lang="en-US" altLang="zh-TW" sz="4500" dirty="0">
                <a:latin typeface="標楷體" panose="03000509000000000000" pitchFamily="65" charset="-120"/>
                <a:ea typeface="標楷體" panose="03000509000000000000" pitchFamily="65" charset="-120"/>
              </a:rPr>
              <a:t>,</a:t>
            </a:r>
            <a:r>
              <a:rPr lang="zh-TW" altLang="en-US" sz="4500" dirty="0">
                <a:latin typeface="標楷體" panose="03000509000000000000" pitchFamily="65" charset="-120"/>
                <a:ea typeface="標楷體" panose="03000509000000000000" pitchFamily="65" charset="-120"/>
              </a:rPr>
              <a:t>不在此限</a:t>
            </a:r>
            <a:r>
              <a:rPr lang="en-US" altLang="zh-TW" sz="4500" dirty="0" smtClean="0">
                <a:latin typeface="標楷體" panose="03000509000000000000" pitchFamily="65" charset="-120"/>
                <a:ea typeface="標楷體" panose="03000509000000000000" pitchFamily="65" charset="-120"/>
              </a:rPr>
              <a:t>:</a:t>
            </a:r>
            <a:endParaRPr lang="en-US" altLang="zh-TW" sz="4500" dirty="0">
              <a:latin typeface="標楷體" panose="03000509000000000000" pitchFamily="65" charset="-120"/>
              <a:ea typeface="標楷體" panose="03000509000000000000" pitchFamily="65" charset="-120"/>
            </a:endParaRPr>
          </a:p>
          <a:p>
            <a:pPr marL="796925" indent="-481013">
              <a:lnSpc>
                <a:spcPct val="120000"/>
              </a:lnSpc>
              <a:spcBef>
                <a:spcPts val="0"/>
              </a:spcBef>
              <a:buNone/>
            </a:pPr>
            <a:r>
              <a:rPr lang="en-US" altLang="zh-TW" sz="4500" dirty="0" smtClean="0">
                <a:latin typeface="標楷體" panose="03000509000000000000" pitchFamily="65" charset="-120"/>
                <a:ea typeface="標楷體" panose="03000509000000000000" pitchFamily="65" charset="-120"/>
              </a:rPr>
              <a:t>(</a:t>
            </a:r>
            <a:r>
              <a:rPr lang="zh-TW" altLang="en-US" sz="4500" dirty="0">
                <a:latin typeface="標楷體" panose="03000509000000000000" pitchFamily="65" charset="-120"/>
                <a:ea typeface="標楷體" panose="03000509000000000000" pitchFamily="65" charset="-120"/>
              </a:rPr>
              <a:t>一</a:t>
            </a:r>
            <a:r>
              <a:rPr lang="en-US" altLang="zh-TW" sz="4500" dirty="0">
                <a:latin typeface="標楷體" panose="03000509000000000000" pitchFamily="65" charset="-120"/>
                <a:ea typeface="標楷體" panose="03000509000000000000" pitchFamily="65" charset="-120"/>
              </a:rPr>
              <a:t>)</a:t>
            </a:r>
            <a:r>
              <a:rPr lang="zh-TW" altLang="en-US" sz="4500" dirty="0">
                <a:latin typeface="標楷體" panose="03000509000000000000" pitchFamily="65" charset="-120"/>
                <a:ea typeface="標楷體" panose="03000509000000000000" pitchFamily="65" charset="-120"/>
              </a:rPr>
              <a:t>法律明文規定</a:t>
            </a:r>
            <a:r>
              <a:rPr lang="zh-TW" altLang="en-US" sz="4500" dirty="0" smtClean="0">
                <a:latin typeface="標楷體" panose="03000509000000000000" pitchFamily="65" charset="-120"/>
                <a:ea typeface="標楷體" panose="03000509000000000000" pitchFamily="65" charset="-120"/>
              </a:rPr>
              <a:t>。</a:t>
            </a:r>
            <a:endParaRPr lang="en-US" altLang="zh-TW" sz="4500" dirty="0" smtClean="0">
              <a:latin typeface="標楷體" panose="03000509000000000000" pitchFamily="65" charset="-120"/>
              <a:ea typeface="標楷體" panose="03000509000000000000" pitchFamily="65" charset="-120"/>
            </a:endParaRPr>
          </a:p>
          <a:p>
            <a:pPr marL="796925" indent="-481013">
              <a:lnSpc>
                <a:spcPct val="120000"/>
              </a:lnSpc>
              <a:spcBef>
                <a:spcPts val="0"/>
              </a:spcBef>
              <a:buNone/>
            </a:pPr>
            <a:r>
              <a:rPr lang="en-US" altLang="zh-TW" sz="4500" dirty="0" smtClean="0">
                <a:latin typeface="標楷體" panose="03000509000000000000" pitchFamily="65" charset="-120"/>
                <a:ea typeface="標楷體" panose="03000509000000000000" pitchFamily="65" charset="-120"/>
              </a:rPr>
              <a:t>(</a:t>
            </a:r>
            <a:r>
              <a:rPr lang="zh-TW" altLang="en-US" sz="4500" dirty="0">
                <a:latin typeface="標楷體" panose="03000509000000000000" pitchFamily="65" charset="-120"/>
                <a:ea typeface="標楷體" panose="03000509000000000000" pitchFamily="65" charset="-120"/>
              </a:rPr>
              <a:t>二</a:t>
            </a:r>
            <a:r>
              <a:rPr lang="en-US" altLang="zh-TW" sz="4500" dirty="0">
                <a:latin typeface="標楷體" panose="03000509000000000000" pitchFamily="65" charset="-120"/>
                <a:ea typeface="標楷體" panose="03000509000000000000" pitchFamily="65" charset="-120"/>
              </a:rPr>
              <a:t>)</a:t>
            </a:r>
            <a:r>
              <a:rPr lang="zh-TW" altLang="en-US" sz="4500" dirty="0">
                <a:latin typeface="標楷體" panose="03000509000000000000" pitchFamily="65" charset="-120"/>
                <a:ea typeface="標楷體" panose="03000509000000000000" pitchFamily="65" charset="-120"/>
              </a:rPr>
              <a:t>執行法定職務所必要，且有適當安全維護措施</a:t>
            </a:r>
            <a:r>
              <a:rPr lang="zh-TW" altLang="en-US" sz="4500" dirty="0" smtClean="0">
                <a:latin typeface="標楷體" panose="03000509000000000000" pitchFamily="65" charset="-120"/>
                <a:ea typeface="標楷體" panose="03000509000000000000" pitchFamily="65" charset="-120"/>
              </a:rPr>
              <a:t>。</a:t>
            </a:r>
            <a:endParaRPr lang="en-US" altLang="zh-TW" sz="4500" dirty="0" smtClean="0">
              <a:latin typeface="標楷體" panose="03000509000000000000" pitchFamily="65" charset="-120"/>
              <a:ea typeface="標楷體" panose="03000509000000000000" pitchFamily="65" charset="-120"/>
            </a:endParaRPr>
          </a:p>
          <a:p>
            <a:pPr marL="796925" indent="-481013">
              <a:lnSpc>
                <a:spcPct val="120000"/>
              </a:lnSpc>
              <a:spcBef>
                <a:spcPts val="0"/>
              </a:spcBef>
              <a:buNone/>
            </a:pPr>
            <a:r>
              <a:rPr lang="en-US" altLang="zh-TW" sz="4500" dirty="0" smtClean="0">
                <a:latin typeface="標楷體" panose="03000509000000000000" pitchFamily="65" charset="-120"/>
                <a:ea typeface="標楷體" panose="03000509000000000000" pitchFamily="65" charset="-120"/>
              </a:rPr>
              <a:t>(</a:t>
            </a:r>
            <a:r>
              <a:rPr lang="zh-TW" altLang="en-US" sz="4500" dirty="0">
                <a:latin typeface="標楷體" panose="03000509000000000000" pitchFamily="65" charset="-120"/>
                <a:ea typeface="標楷體" panose="03000509000000000000" pitchFamily="65" charset="-120"/>
              </a:rPr>
              <a:t>三</a:t>
            </a:r>
            <a:r>
              <a:rPr lang="en-US" altLang="zh-TW" sz="4500" dirty="0">
                <a:latin typeface="標楷體" panose="03000509000000000000" pitchFamily="65" charset="-120"/>
                <a:ea typeface="標楷體" panose="03000509000000000000" pitchFamily="65" charset="-120"/>
              </a:rPr>
              <a:t>)</a:t>
            </a:r>
            <a:r>
              <a:rPr lang="zh-TW" altLang="en-US" sz="4500" dirty="0">
                <a:latin typeface="標楷體" panose="03000509000000000000" pitchFamily="65" charset="-120"/>
                <a:ea typeface="標楷體" panose="03000509000000000000" pitchFamily="65" charset="-120"/>
              </a:rPr>
              <a:t>當事人自行公開或其他已合法公開之個人資料</a:t>
            </a:r>
            <a:r>
              <a:rPr lang="zh-TW" altLang="en-US" sz="4500" dirty="0" smtClean="0">
                <a:latin typeface="標楷體" panose="03000509000000000000" pitchFamily="65" charset="-120"/>
                <a:ea typeface="標楷體" panose="03000509000000000000" pitchFamily="65" charset="-120"/>
              </a:rPr>
              <a:t>。</a:t>
            </a:r>
            <a:endParaRPr lang="en-US" altLang="zh-TW" sz="4500" dirty="0" smtClean="0">
              <a:latin typeface="標楷體" panose="03000509000000000000" pitchFamily="65" charset="-120"/>
              <a:ea typeface="標楷體" panose="03000509000000000000" pitchFamily="65" charset="-120"/>
            </a:endParaRPr>
          </a:p>
          <a:p>
            <a:pPr marL="796925" indent="-481013">
              <a:lnSpc>
                <a:spcPct val="120000"/>
              </a:lnSpc>
              <a:spcBef>
                <a:spcPts val="0"/>
              </a:spcBef>
              <a:buNone/>
            </a:pPr>
            <a:r>
              <a:rPr lang="en-US" altLang="zh-TW" sz="4500" dirty="0" smtClean="0">
                <a:latin typeface="標楷體" panose="03000509000000000000" pitchFamily="65" charset="-120"/>
                <a:ea typeface="標楷體" panose="03000509000000000000" pitchFamily="65" charset="-120"/>
              </a:rPr>
              <a:t>(</a:t>
            </a:r>
            <a:r>
              <a:rPr lang="zh-TW" altLang="en-US" sz="4500" dirty="0">
                <a:latin typeface="標楷體" panose="03000509000000000000" pitchFamily="65" charset="-120"/>
                <a:ea typeface="標楷體" panose="03000509000000000000" pitchFamily="65" charset="-120"/>
              </a:rPr>
              <a:t>四</a:t>
            </a:r>
            <a:r>
              <a:rPr lang="en-US" altLang="zh-TW" sz="4500" dirty="0">
                <a:latin typeface="標楷體" panose="03000509000000000000" pitchFamily="65" charset="-120"/>
                <a:ea typeface="標楷體" panose="03000509000000000000" pitchFamily="65" charset="-120"/>
              </a:rPr>
              <a:t>)</a:t>
            </a:r>
            <a:r>
              <a:rPr lang="zh-TW" altLang="en-US" sz="4500" dirty="0">
                <a:latin typeface="標楷體" panose="03000509000000000000" pitchFamily="65" charset="-120"/>
                <a:ea typeface="標楷體" panose="03000509000000000000" pitchFamily="65" charset="-120"/>
              </a:rPr>
              <a:t>基於醫療、衛生或犯罪預防之目的</a:t>
            </a:r>
            <a:r>
              <a:rPr lang="en-US" altLang="zh-TW" sz="4500" dirty="0">
                <a:latin typeface="標楷體" panose="03000509000000000000" pitchFamily="65" charset="-120"/>
                <a:ea typeface="標楷體" panose="03000509000000000000" pitchFamily="65" charset="-120"/>
              </a:rPr>
              <a:t>,</a:t>
            </a:r>
            <a:r>
              <a:rPr lang="zh-TW" altLang="en-US" sz="4500" dirty="0">
                <a:latin typeface="標楷體" panose="03000509000000000000" pitchFamily="65" charset="-120"/>
                <a:ea typeface="標楷體" panose="03000509000000000000" pitchFamily="65" charset="-120"/>
              </a:rPr>
              <a:t>為統計或學術研究而有必要</a:t>
            </a:r>
            <a:r>
              <a:rPr lang="en-US" altLang="zh-TW" sz="4500" dirty="0">
                <a:latin typeface="標楷體" panose="03000509000000000000" pitchFamily="65" charset="-120"/>
                <a:ea typeface="標楷體" panose="03000509000000000000" pitchFamily="65" charset="-120"/>
              </a:rPr>
              <a:t>,</a:t>
            </a:r>
            <a:r>
              <a:rPr lang="zh-TW" altLang="en-US" sz="4500" dirty="0">
                <a:latin typeface="標楷體" panose="03000509000000000000" pitchFamily="65" charset="-120"/>
                <a:ea typeface="標楷體" panose="03000509000000000000" pitchFamily="65" charset="-120"/>
              </a:rPr>
              <a:t>且經一定程序所為蒐集、處理 或利用之個人資料。</a:t>
            </a:r>
            <a:r>
              <a:rPr lang="zh-TW" altLang="en-US" dirty="0"/>
              <a:t/>
            </a:r>
            <a:br>
              <a:rPr lang="zh-TW" altLang="en-US" dirty="0"/>
            </a:br>
            <a:r>
              <a:rPr lang="zh-TW" altLang="en-US" dirty="0"/>
              <a:t/>
            </a:r>
            <a:br>
              <a:rPr lang="zh-TW" altLang="en-US" dirty="0"/>
            </a:br>
            <a:endParaRPr lang="zh-TW" altLang="en-US" dirty="0"/>
          </a:p>
        </p:txBody>
      </p:sp>
      <p:sp>
        <p:nvSpPr>
          <p:cNvPr id="4" name="投影片編號版面配置區 3"/>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1365967728"/>
      </p:ext>
    </p:extLst>
  </p:cSld>
  <p:clrMapOvr>
    <a:masterClrMapping/>
  </p:clrMapOvr>
  <mc:AlternateContent xmlns:mc="http://schemas.openxmlformats.org/markup-compatibility/2006">
    <mc:Choice xmlns:p14="http://schemas.microsoft.com/office/powerpoint/2010/main" Requires="p14">
      <p:transition p14:dur="10" advTm="120000"/>
    </mc:Choice>
    <mc:Fallback>
      <p:transition advTm="120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8000" y="360000"/>
            <a:ext cx="10440000" cy="684000"/>
          </a:xfrm>
        </p:spPr>
        <p:txBody>
          <a:bodyPr>
            <a:normAutofit/>
          </a:bodyPr>
          <a:lstStyle/>
          <a:p>
            <a:r>
              <a:rPr lang="zh-TW" altLang="en-US" sz="4000" b="1" dirty="0">
                <a:solidFill>
                  <a:srgbClr val="FF0000"/>
                </a:solidFill>
                <a:latin typeface="標楷體" panose="03000509000000000000" pitchFamily="65" charset="-120"/>
                <a:ea typeface="標楷體" panose="03000509000000000000" pitchFamily="65" charset="-120"/>
              </a:rPr>
              <a:t>本院個資管理原則</a:t>
            </a:r>
          </a:p>
        </p:txBody>
      </p:sp>
      <p:sp>
        <p:nvSpPr>
          <p:cNvPr id="3" name="內容版面配置區 2"/>
          <p:cNvSpPr>
            <a:spLocks noGrp="1"/>
          </p:cNvSpPr>
          <p:nvPr>
            <p:ph idx="1"/>
          </p:nvPr>
        </p:nvSpPr>
        <p:spPr>
          <a:xfrm>
            <a:off x="662354" y="1078524"/>
            <a:ext cx="10515600" cy="5302007"/>
          </a:xfrm>
        </p:spPr>
        <p:txBody>
          <a:bodyPr>
            <a:normAutofit fontScale="77500" lnSpcReduction="20000"/>
          </a:bodyPr>
          <a:lstStyle/>
          <a:p>
            <a:pPr marL="339725" indent="-339725">
              <a:lnSpc>
                <a:spcPct val="120000"/>
              </a:lnSpc>
              <a:spcBef>
                <a:spcPts val="0"/>
              </a:spcBef>
              <a:buNone/>
            </a:pPr>
            <a:r>
              <a:rPr lang="zh-TW" altLang="en-US" dirty="0" smtClean="0">
                <a:latin typeface="標楷體" panose="03000509000000000000" pitchFamily="65" charset="-120"/>
                <a:ea typeface="標楷體" panose="03000509000000000000" pitchFamily="65" charset="-120"/>
              </a:rPr>
              <a:t>三</a:t>
            </a:r>
            <a:r>
              <a:rPr lang="zh-TW" altLang="en-US" dirty="0">
                <a:latin typeface="標楷體" panose="03000509000000000000" pitchFamily="65" charset="-120"/>
                <a:ea typeface="標楷體" panose="03000509000000000000" pitchFamily="65" charset="-120"/>
              </a:rPr>
              <a:t>、蒐集、處理及利用時應確認符合本單位業務相關法定目的，並符合下列情形：</a:t>
            </a:r>
            <a:br>
              <a:rPr lang="zh-TW" altLang="en-US" dirty="0">
                <a:latin typeface="標楷體" panose="03000509000000000000" pitchFamily="65" charset="-120"/>
                <a:ea typeface="標楷體" panose="03000509000000000000" pitchFamily="65" charset="-120"/>
              </a:rPr>
            </a:br>
            <a:r>
              <a:rPr lang="en-US" altLang="zh-TW" dirty="0" smtClean="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一</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執行法定職務必要範圍內。</a:t>
            </a:r>
            <a:br>
              <a:rPr lang="zh-TW" altLang="en-US" dirty="0">
                <a:latin typeface="標楷體" panose="03000509000000000000" pitchFamily="65" charset="-120"/>
                <a:ea typeface="標楷體" panose="03000509000000000000" pitchFamily="65" charset="-120"/>
              </a:rPr>
            </a:br>
            <a:r>
              <a:rPr lang="en-US" altLang="zh-TW" dirty="0" smtClean="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二</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經當事人書面同意。</a:t>
            </a:r>
            <a:br>
              <a:rPr lang="zh-TW" altLang="en-US" dirty="0">
                <a:latin typeface="標楷體" panose="03000509000000000000" pitchFamily="65" charset="-120"/>
                <a:ea typeface="標楷體" panose="03000509000000000000" pitchFamily="65" charset="-120"/>
              </a:rPr>
            </a:br>
            <a:r>
              <a:rPr lang="en-US" altLang="zh-TW" dirty="0" smtClean="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三</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對當事人權益無侵害</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marL="339725" indent="-339725">
              <a:lnSpc>
                <a:spcPct val="120000"/>
              </a:lnSpc>
              <a:spcBef>
                <a:spcPts val="0"/>
              </a:spcBef>
              <a:buNone/>
            </a:pPr>
            <a:r>
              <a:rPr lang="zh-TW" altLang="en-US" dirty="0" smtClean="0">
                <a:latin typeface="標楷體" panose="03000509000000000000" pitchFamily="65" charset="-120"/>
                <a:ea typeface="標楷體" panose="03000509000000000000" pitchFamily="65" charset="-120"/>
              </a:rPr>
              <a:t>四</a:t>
            </a:r>
            <a:r>
              <a:rPr lang="zh-TW" altLang="en-US" dirty="0">
                <a:latin typeface="標楷體" panose="03000509000000000000" pitchFamily="65" charset="-120"/>
                <a:ea typeface="標楷體" panose="03000509000000000000" pitchFamily="65" charset="-120"/>
              </a:rPr>
              <a:t>、如遇進行本單位業務相關法定目的或行使法定職權目的外的蒐集、處理及利用時，應符合下列情形之一：</a:t>
            </a:r>
            <a:br>
              <a:rPr lang="zh-TW" altLang="en-US" dirty="0">
                <a:latin typeface="標楷體" panose="03000509000000000000" pitchFamily="65" charset="-120"/>
                <a:ea typeface="標楷體" panose="03000509000000000000" pitchFamily="65" charset="-120"/>
              </a:rPr>
            </a:b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一</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法律明文規定。</a:t>
            </a:r>
            <a:br>
              <a:rPr lang="zh-TW" altLang="en-US" dirty="0">
                <a:latin typeface="標楷體" panose="03000509000000000000" pitchFamily="65" charset="-120"/>
                <a:ea typeface="標楷體" panose="03000509000000000000" pitchFamily="65" charset="-120"/>
              </a:rPr>
            </a:b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二</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為維護國家安全或增進公共利益。</a:t>
            </a:r>
            <a:br>
              <a:rPr lang="zh-TW" altLang="en-US" dirty="0">
                <a:latin typeface="標楷體" panose="03000509000000000000" pitchFamily="65" charset="-120"/>
                <a:ea typeface="標楷體" panose="03000509000000000000" pitchFamily="65" charset="-120"/>
              </a:rPr>
            </a:b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三</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為免除當事人之生命、身體、自由或財產上之危險。</a:t>
            </a:r>
            <a:br>
              <a:rPr lang="zh-TW" altLang="en-US" dirty="0">
                <a:latin typeface="標楷體" panose="03000509000000000000" pitchFamily="65" charset="-120"/>
                <a:ea typeface="標楷體" panose="03000509000000000000" pitchFamily="65" charset="-120"/>
              </a:rPr>
            </a:b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四</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為防止他人權益之重大危害</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marL="714375" indent="-350838">
              <a:lnSpc>
                <a:spcPct val="120000"/>
              </a:lnSpc>
              <a:spcBef>
                <a:spcPts val="0"/>
              </a:spcBef>
              <a:buNone/>
            </a:pPr>
            <a:r>
              <a:rPr lang="en-US" altLang="zh-TW" dirty="0" smtClean="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五</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公務機關或學術研究機構基於公共利益為統計或學術研究而有必要，且資料經過提供者處理後 或蒐集者依其揭露方式無從識別特定之當事人</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marL="0" indent="361950">
              <a:lnSpc>
                <a:spcPct val="120000"/>
              </a:lnSpc>
              <a:spcBef>
                <a:spcPts val="0"/>
              </a:spcBef>
              <a:buNone/>
            </a:pPr>
            <a:r>
              <a:rPr lang="en-US" altLang="zh-TW" dirty="0" smtClean="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六</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有利於當事人權益</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marL="0" indent="361950">
              <a:lnSpc>
                <a:spcPct val="120000"/>
              </a:lnSpc>
              <a:spcBef>
                <a:spcPts val="0"/>
              </a:spcBef>
              <a:buNone/>
            </a:pPr>
            <a:r>
              <a:rPr lang="en-US" altLang="zh-TW" dirty="0" smtClean="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七</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經當事人書面同意。</a:t>
            </a:r>
            <a:r>
              <a:rPr lang="zh-TW" altLang="en-US" dirty="0"/>
              <a:t/>
            </a:r>
            <a:br>
              <a:rPr lang="zh-TW" altLang="en-US" dirty="0"/>
            </a:br>
            <a:endParaRPr lang="zh-TW" altLang="en-US" dirty="0"/>
          </a:p>
        </p:txBody>
      </p:sp>
      <p:sp>
        <p:nvSpPr>
          <p:cNvPr id="4" name="投影片編號版面配置區 3"/>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3996475018"/>
      </p:ext>
    </p:extLst>
  </p:cSld>
  <p:clrMapOvr>
    <a:masterClrMapping/>
  </p:clrMapOvr>
  <mc:AlternateContent xmlns:mc="http://schemas.openxmlformats.org/markup-compatibility/2006">
    <mc:Choice xmlns:p14="http://schemas.microsoft.com/office/powerpoint/2010/main" Requires="p14">
      <p:transition p14:dur="10" advTm="120000"/>
    </mc:Choice>
    <mc:Fallback>
      <p:transition advTm="120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996462"/>
            <a:ext cx="10515600" cy="5180501"/>
          </a:xfrm>
        </p:spPr>
        <p:txBody>
          <a:bodyPr>
            <a:normAutofit fontScale="55000" lnSpcReduction="20000"/>
          </a:bodyPr>
          <a:lstStyle/>
          <a:p>
            <a:pPr marL="446088" indent="-446088">
              <a:lnSpc>
                <a:spcPct val="120000"/>
              </a:lnSpc>
              <a:spcBef>
                <a:spcPts val="0"/>
              </a:spcBef>
              <a:buNone/>
            </a:pPr>
            <a:r>
              <a:rPr lang="zh-TW" altLang="en-US" sz="3600" dirty="0" smtClean="0">
                <a:latin typeface="標楷體" panose="03000509000000000000" pitchFamily="65" charset="-120"/>
                <a:ea typeface="標楷體" panose="03000509000000000000" pitchFamily="65" charset="-120"/>
              </a:rPr>
              <a:t>五</a:t>
            </a:r>
            <a:r>
              <a:rPr lang="zh-TW" altLang="en-US" sz="3600" dirty="0">
                <a:latin typeface="標楷體" panose="03000509000000000000" pitchFamily="65" charset="-120"/>
                <a:ea typeface="標楷體" panose="03000509000000000000" pitchFamily="65" charset="-120"/>
              </a:rPr>
              <a:t>、應蒐集整理下列事項，並公開於本署全球資訊網，或以其他適當方式供公眾查閱；資料如有變更時，亦應修訂清單並於本單位全球資訊網公告：</a:t>
            </a:r>
            <a:br>
              <a:rPr lang="zh-TW" altLang="en-US" sz="3600" dirty="0">
                <a:latin typeface="標楷體" panose="03000509000000000000" pitchFamily="65" charset="-120"/>
                <a:ea typeface="標楷體" panose="03000509000000000000" pitchFamily="65" charset="-120"/>
              </a:rPr>
            </a:br>
            <a:r>
              <a:rPr lang="en-US" altLang="zh-TW" sz="3600" dirty="0" smtClean="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一</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個資檔案名稱。</a:t>
            </a:r>
            <a:br>
              <a:rPr lang="zh-TW" altLang="en-US" sz="3600" dirty="0">
                <a:latin typeface="標楷體" panose="03000509000000000000" pitchFamily="65" charset="-120"/>
                <a:ea typeface="標楷體" panose="03000509000000000000" pitchFamily="65" charset="-120"/>
              </a:rPr>
            </a:br>
            <a:r>
              <a:rPr lang="en-US" altLang="zh-TW" sz="3600" dirty="0" smtClean="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二</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保有機關名稱及聯絡方式。</a:t>
            </a:r>
            <a:br>
              <a:rPr lang="zh-TW" altLang="en-US" sz="3600" dirty="0">
                <a:latin typeface="標楷體" panose="03000509000000000000" pitchFamily="65" charset="-120"/>
                <a:ea typeface="標楷體" panose="03000509000000000000" pitchFamily="65" charset="-120"/>
              </a:rPr>
            </a:br>
            <a:r>
              <a:rPr lang="en-US" altLang="zh-TW" sz="3600" dirty="0" smtClean="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三</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個資檔案保有之依據及特定目的。</a:t>
            </a:r>
            <a:br>
              <a:rPr lang="zh-TW" altLang="en-US" sz="3600" dirty="0">
                <a:latin typeface="標楷體" panose="03000509000000000000" pitchFamily="65" charset="-120"/>
                <a:ea typeface="標楷體" panose="03000509000000000000" pitchFamily="65" charset="-120"/>
              </a:rPr>
            </a:br>
            <a:r>
              <a:rPr lang="en-US" altLang="zh-TW" sz="3600" dirty="0" smtClean="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四</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個資之類別</a:t>
            </a:r>
            <a:r>
              <a:rPr lang="zh-TW" altLang="en-US" sz="3600" dirty="0" smtClean="0">
                <a:latin typeface="標楷體" panose="03000509000000000000" pitchFamily="65" charset="-120"/>
                <a:ea typeface="標楷體" panose="03000509000000000000" pitchFamily="65" charset="-120"/>
              </a:rPr>
              <a:t>。</a:t>
            </a:r>
            <a:endParaRPr lang="en-US" altLang="zh-TW" sz="3600" dirty="0" smtClean="0">
              <a:latin typeface="標楷體" panose="03000509000000000000" pitchFamily="65" charset="-120"/>
              <a:ea typeface="標楷體" panose="03000509000000000000" pitchFamily="65" charset="-120"/>
            </a:endParaRPr>
          </a:p>
          <a:p>
            <a:pPr marL="446088" indent="-446088">
              <a:lnSpc>
                <a:spcPct val="120000"/>
              </a:lnSpc>
              <a:spcBef>
                <a:spcPts val="0"/>
              </a:spcBef>
              <a:buNone/>
            </a:pPr>
            <a:r>
              <a:rPr lang="zh-TW" altLang="en-US" sz="3600" dirty="0" smtClean="0">
                <a:latin typeface="標楷體" panose="03000509000000000000" pitchFamily="65" charset="-120"/>
                <a:ea typeface="標楷體" panose="03000509000000000000" pitchFamily="65" charset="-120"/>
              </a:rPr>
              <a:t>六</a:t>
            </a:r>
            <a:r>
              <a:rPr lang="zh-TW" altLang="en-US" sz="3600" dirty="0">
                <a:latin typeface="標楷體" panose="03000509000000000000" pitchFamily="65" charset="-120"/>
                <a:ea typeface="標楷體" panose="03000509000000000000" pitchFamily="65" charset="-120"/>
              </a:rPr>
              <a:t>、應尊重當事人對其個資的權利，資料當事人查詢或請求閱覽個資，給予複製本，或要求補充、更正、刪除、停止使用個資，應依據個資請求相關流程辦理 </a:t>
            </a:r>
            <a:r>
              <a:rPr lang="zh-TW" altLang="en-US" sz="3600" dirty="0" smtClean="0">
                <a:latin typeface="標楷體" panose="03000509000000000000" pitchFamily="65" charset="-120"/>
                <a:ea typeface="標楷體" panose="03000509000000000000" pitchFamily="65" charset="-120"/>
              </a:rPr>
              <a:t>。</a:t>
            </a:r>
            <a:endParaRPr lang="en-US" altLang="zh-TW" sz="3600" dirty="0" smtClean="0">
              <a:latin typeface="標楷體" panose="03000509000000000000" pitchFamily="65" charset="-120"/>
              <a:ea typeface="標楷體" panose="03000509000000000000" pitchFamily="65" charset="-120"/>
            </a:endParaRPr>
          </a:p>
          <a:p>
            <a:pPr marL="446088" indent="-446088">
              <a:lnSpc>
                <a:spcPct val="120000"/>
              </a:lnSpc>
              <a:spcBef>
                <a:spcPts val="0"/>
              </a:spcBef>
              <a:buNone/>
            </a:pPr>
            <a:r>
              <a:rPr lang="zh-TW" altLang="en-US" sz="3600" dirty="0" smtClean="0">
                <a:latin typeface="標楷體" panose="03000509000000000000" pitchFamily="65" charset="-120"/>
                <a:ea typeface="標楷體" panose="03000509000000000000" pitchFamily="65" charset="-120"/>
              </a:rPr>
              <a:t>七</a:t>
            </a:r>
            <a:r>
              <a:rPr lang="zh-TW" altLang="en-US" sz="3600" dirty="0">
                <a:latin typeface="標楷體" panose="03000509000000000000" pitchFamily="65" charset="-120"/>
                <a:ea typeface="標楷體" panose="03000509000000000000" pitchFamily="65" charset="-120"/>
              </a:rPr>
              <a:t>、使用個資應正確告知資料使用目的與使用方式，非免告知事項並應以書面方式取得同意</a:t>
            </a:r>
            <a:r>
              <a:rPr lang="zh-TW" altLang="en-US" sz="3600" dirty="0" smtClean="0">
                <a:latin typeface="標楷體" panose="03000509000000000000" pitchFamily="65" charset="-120"/>
                <a:ea typeface="標楷體" panose="03000509000000000000" pitchFamily="65" charset="-120"/>
              </a:rPr>
              <a:t>。</a:t>
            </a:r>
            <a:endParaRPr lang="en-US" altLang="zh-TW" sz="3600" dirty="0" smtClean="0">
              <a:latin typeface="標楷體" panose="03000509000000000000" pitchFamily="65" charset="-120"/>
              <a:ea typeface="標楷體" panose="03000509000000000000" pitchFamily="65" charset="-120"/>
            </a:endParaRPr>
          </a:p>
          <a:p>
            <a:pPr marL="446088" indent="-446088">
              <a:lnSpc>
                <a:spcPct val="120000"/>
              </a:lnSpc>
              <a:spcBef>
                <a:spcPts val="0"/>
              </a:spcBef>
              <a:buNone/>
            </a:pPr>
            <a:r>
              <a:rPr lang="zh-TW" altLang="en-US" sz="3600" dirty="0" smtClean="0">
                <a:latin typeface="標楷體" panose="03000509000000000000" pitchFamily="65" charset="-120"/>
                <a:ea typeface="標楷體" panose="03000509000000000000" pitchFamily="65" charset="-120"/>
              </a:rPr>
              <a:t>八</a:t>
            </a:r>
            <a:r>
              <a:rPr lang="zh-TW" altLang="en-US" sz="3600" dirty="0">
                <a:latin typeface="標楷體" panose="03000509000000000000" pitchFamily="65" charset="-120"/>
                <a:ea typeface="標楷體" panose="03000509000000000000" pitchFamily="65" charset="-120"/>
              </a:rPr>
              <a:t>、蒐集個資僅以業務所需為範圍，對於非業務所需資料應避免蒐集與使用</a:t>
            </a:r>
            <a:r>
              <a:rPr lang="zh-TW" altLang="en-US" sz="3600" dirty="0" smtClean="0">
                <a:latin typeface="標楷體" panose="03000509000000000000" pitchFamily="65" charset="-120"/>
                <a:ea typeface="標楷體" panose="03000509000000000000" pitchFamily="65" charset="-120"/>
              </a:rPr>
              <a:t>。</a:t>
            </a:r>
            <a:endParaRPr lang="en-US" altLang="zh-TW" sz="3600" dirty="0" smtClean="0">
              <a:latin typeface="標楷體" panose="03000509000000000000" pitchFamily="65" charset="-120"/>
              <a:ea typeface="標楷體" panose="03000509000000000000" pitchFamily="65" charset="-120"/>
            </a:endParaRPr>
          </a:p>
          <a:p>
            <a:pPr marL="446088" indent="-446088">
              <a:lnSpc>
                <a:spcPct val="120000"/>
              </a:lnSpc>
              <a:spcBef>
                <a:spcPts val="0"/>
              </a:spcBef>
              <a:buNone/>
            </a:pPr>
            <a:r>
              <a:rPr lang="zh-TW" altLang="en-US" sz="3600" dirty="0" smtClean="0">
                <a:latin typeface="標楷體" panose="03000509000000000000" pitchFamily="65" charset="-120"/>
                <a:ea typeface="標楷體" panose="03000509000000000000" pitchFamily="65" charset="-120"/>
              </a:rPr>
              <a:t>九</a:t>
            </a:r>
            <a:r>
              <a:rPr lang="zh-TW" altLang="en-US" sz="3600" dirty="0">
                <a:latin typeface="標楷體" panose="03000509000000000000" pitchFamily="65" charset="-120"/>
                <a:ea typeface="標楷體" panose="03000509000000000000" pitchFamily="65" charset="-120"/>
              </a:rPr>
              <a:t>、個資應保持正確性與即時性，並保護個資之蒐集、處理、利用及儲存時的安全性，防止個資被竊取、竄改、 毀損、滅失或洩漏</a:t>
            </a:r>
            <a:r>
              <a:rPr lang="zh-TW" altLang="en-US" sz="3600" dirty="0" smtClean="0">
                <a:latin typeface="標楷體" panose="03000509000000000000" pitchFamily="65" charset="-120"/>
                <a:ea typeface="標楷體" panose="03000509000000000000" pitchFamily="65" charset="-120"/>
              </a:rPr>
              <a:t>。</a:t>
            </a:r>
            <a:endParaRPr lang="en-US" altLang="zh-TW" sz="3600" dirty="0" smtClean="0">
              <a:latin typeface="標楷體" panose="03000509000000000000" pitchFamily="65" charset="-120"/>
              <a:ea typeface="標楷體" panose="03000509000000000000" pitchFamily="65" charset="-120"/>
            </a:endParaRPr>
          </a:p>
          <a:p>
            <a:pPr marL="446088" indent="-446088">
              <a:lnSpc>
                <a:spcPct val="120000"/>
              </a:lnSpc>
              <a:spcBef>
                <a:spcPts val="0"/>
              </a:spcBef>
              <a:buNone/>
            </a:pPr>
            <a:r>
              <a:rPr lang="zh-TW" altLang="en-US" sz="3600" dirty="0" smtClean="0">
                <a:latin typeface="標楷體" panose="03000509000000000000" pitchFamily="65" charset="-120"/>
                <a:ea typeface="標楷體" panose="03000509000000000000" pitchFamily="65" charset="-120"/>
              </a:rPr>
              <a:t>十</a:t>
            </a:r>
            <a:r>
              <a:rPr lang="zh-TW" altLang="en-US" sz="3600" dirty="0">
                <a:latin typeface="標楷體" panose="03000509000000000000" pitchFamily="65" charset="-120"/>
                <a:ea typeface="標楷體" panose="03000509000000000000" pitchFamily="65" charset="-120"/>
              </a:rPr>
              <a:t>、個資如需傳遞出國境，應確認接受或處理資料單位具有安全保護機制後，始得進行資料傳遞</a:t>
            </a:r>
            <a:r>
              <a:rPr lang="zh-TW" altLang="en-US" sz="3600" dirty="0" smtClean="0">
                <a:latin typeface="標楷體" panose="03000509000000000000" pitchFamily="65" charset="-120"/>
                <a:ea typeface="標楷體" panose="03000509000000000000" pitchFamily="65" charset="-120"/>
              </a:rPr>
              <a:t>作業</a:t>
            </a:r>
            <a:endParaRPr lang="en-US" altLang="zh-TW" sz="3600" dirty="0">
              <a:latin typeface="標楷體" panose="03000509000000000000" pitchFamily="65" charset="-120"/>
              <a:ea typeface="標楷體" panose="03000509000000000000" pitchFamily="65" charset="-120"/>
            </a:endParaRPr>
          </a:p>
          <a:p>
            <a:pPr marL="446088" indent="-446088">
              <a:lnSpc>
                <a:spcPct val="120000"/>
              </a:lnSpc>
              <a:spcBef>
                <a:spcPts val="0"/>
              </a:spcBef>
              <a:buNone/>
            </a:pPr>
            <a:r>
              <a:rPr lang="zh-TW" altLang="en-US" sz="3600" dirty="0" smtClean="0">
                <a:latin typeface="標楷體" panose="03000509000000000000" pitchFamily="65" charset="-120"/>
                <a:ea typeface="標楷體" panose="03000509000000000000" pitchFamily="65" charset="-120"/>
              </a:rPr>
              <a:t>十一</a:t>
            </a:r>
            <a:r>
              <a:rPr lang="zh-TW" altLang="en-US" sz="3600" dirty="0">
                <a:latin typeface="標楷體" panose="03000509000000000000" pitchFamily="65" charset="-120"/>
                <a:ea typeface="標楷體" panose="03000509000000000000" pitchFamily="65" charset="-120"/>
              </a:rPr>
              <a:t>、個資被竊取、洩漏、竄改或其他侵害事件，則應依據事件情節將安全事件等級列為</a:t>
            </a:r>
            <a:r>
              <a:rPr lang="en-US" altLang="zh-TW" sz="3600" dirty="0">
                <a:latin typeface="標楷體" panose="03000509000000000000" pitchFamily="65" charset="-120"/>
                <a:ea typeface="標楷體" panose="03000509000000000000" pitchFamily="65" charset="-120"/>
              </a:rPr>
              <a:t>3</a:t>
            </a:r>
            <a:r>
              <a:rPr lang="zh-TW" altLang="en-US" sz="3600" dirty="0">
                <a:latin typeface="標楷體" panose="03000509000000000000" pitchFamily="65" charset="-120"/>
                <a:ea typeface="標楷體" panose="03000509000000000000" pitchFamily="65" charset="-120"/>
              </a:rPr>
              <a:t>或</a:t>
            </a:r>
            <a:r>
              <a:rPr lang="en-US" altLang="zh-TW" sz="3600" dirty="0">
                <a:latin typeface="標楷體" panose="03000509000000000000" pitchFamily="65" charset="-120"/>
                <a:ea typeface="標楷體" panose="03000509000000000000" pitchFamily="65" charset="-120"/>
              </a:rPr>
              <a:t>4</a:t>
            </a:r>
            <a:r>
              <a:rPr lang="zh-TW" altLang="en-US" sz="3600" dirty="0">
                <a:latin typeface="標楷體" panose="03000509000000000000" pitchFamily="65" charset="-120"/>
                <a:ea typeface="標楷體" panose="03000509000000000000" pitchFamily="65" charset="-120"/>
              </a:rPr>
              <a:t>級資安事件。</a:t>
            </a:r>
          </a:p>
          <a:p>
            <a:endParaRPr lang="zh-TW" altLang="en-US" dirty="0"/>
          </a:p>
        </p:txBody>
      </p:sp>
      <p:sp>
        <p:nvSpPr>
          <p:cNvPr id="4" name="投影片編號版面配置區 3"/>
          <p:cNvSpPr>
            <a:spLocks noGrp="1"/>
          </p:cNvSpPr>
          <p:nvPr>
            <p:ph type="sldNum" sz="quarter" idx="12"/>
          </p:nvPr>
        </p:nvSpPr>
        <p:spPr/>
        <p:txBody>
          <a:bodyPr/>
          <a:lstStyle/>
          <a:p>
            <a:fld id="{48F63A3B-78C7-47BE-AE5E-E10140E04643}" type="slidenum">
              <a:rPr lang="en-US" smtClean="0"/>
              <a:t>6</a:t>
            </a:fld>
            <a:endParaRPr lang="en-US" dirty="0"/>
          </a:p>
        </p:txBody>
      </p:sp>
      <p:sp>
        <p:nvSpPr>
          <p:cNvPr id="5" name="標題 1"/>
          <p:cNvSpPr>
            <a:spLocks noGrp="1"/>
          </p:cNvSpPr>
          <p:nvPr>
            <p:ph type="title"/>
          </p:nvPr>
        </p:nvSpPr>
        <p:spPr>
          <a:xfrm>
            <a:off x="828000" y="360000"/>
            <a:ext cx="10440000" cy="684000"/>
          </a:xfrm>
        </p:spPr>
        <p:txBody>
          <a:bodyPr>
            <a:normAutofit/>
          </a:bodyPr>
          <a:lstStyle/>
          <a:p>
            <a:r>
              <a:rPr lang="zh-TW" altLang="en-US" sz="4000" b="1" dirty="0">
                <a:solidFill>
                  <a:srgbClr val="FF0000"/>
                </a:solidFill>
                <a:latin typeface="標楷體" panose="03000509000000000000" pitchFamily="65" charset="-120"/>
                <a:ea typeface="標楷體" panose="03000509000000000000" pitchFamily="65" charset="-120"/>
              </a:rPr>
              <a:t>本院個資管理原則</a:t>
            </a:r>
          </a:p>
        </p:txBody>
      </p:sp>
    </p:spTree>
    <p:extLst>
      <p:ext uri="{BB962C8B-B14F-4D97-AF65-F5344CB8AC3E}">
        <p14:creationId xmlns:p14="http://schemas.microsoft.com/office/powerpoint/2010/main" val="2617990804"/>
      </p:ext>
    </p:extLst>
  </p:cSld>
  <p:clrMapOvr>
    <a:masterClrMapping/>
  </p:clrMapOvr>
  <mc:AlternateContent xmlns:mc="http://schemas.openxmlformats.org/markup-compatibility/2006">
    <mc:Choice xmlns:p14="http://schemas.microsoft.com/office/powerpoint/2010/main" Requires="p14">
      <p:transition p14:dur="10" advTm="120000"/>
    </mc:Choice>
    <mc:Fallback>
      <p:transition advTm="120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xmlns="" id="{5DB6D86D-76F6-A414-2EA2-D5ADB2B5A0F1}"/>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標楷體" pitchFamily="65" charset="-120"/>
              </a:defRPr>
            </a:lvl1pPr>
            <a:lvl2pPr marL="742950" indent="-285750" eaLnBrk="0" hangingPunct="0">
              <a:defRPr>
                <a:solidFill>
                  <a:schemeClr val="tx1"/>
                </a:solidFill>
                <a:latin typeface="Arial" panose="020B0604020202020204" pitchFamily="34" charset="0"/>
                <a:ea typeface="標楷體" pitchFamily="65" charset="-120"/>
              </a:defRPr>
            </a:lvl2pPr>
            <a:lvl3pPr marL="1143000" indent="-228600" eaLnBrk="0" hangingPunct="0">
              <a:defRPr>
                <a:solidFill>
                  <a:schemeClr val="tx1"/>
                </a:solidFill>
                <a:latin typeface="Arial" panose="020B0604020202020204" pitchFamily="34" charset="0"/>
                <a:ea typeface="標楷體" pitchFamily="65" charset="-120"/>
              </a:defRPr>
            </a:lvl3pPr>
            <a:lvl4pPr marL="1600200" indent="-228600" eaLnBrk="0" hangingPunct="0">
              <a:defRPr>
                <a:solidFill>
                  <a:schemeClr val="tx1"/>
                </a:solidFill>
                <a:latin typeface="Arial" panose="020B0604020202020204" pitchFamily="34" charset="0"/>
                <a:ea typeface="標楷體" pitchFamily="65" charset="-120"/>
              </a:defRPr>
            </a:lvl4pPr>
            <a:lvl5pPr marL="2057400" indent="-228600" eaLnBrk="0" hangingPunct="0">
              <a:defRPr>
                <a:solidFill>
                  <a:schemeClr val="tx1"/>
                </a:solidFill>
                <a:latin typeface="Arial" panose="020B0604020202020204"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9pPr>
          </a:lstStyle>
          <a:p>
            <a:pPr eaLnBrk="1" hangingPunct="1"/>
            <a:fld id="{B22907B5-8B57-4777-A4B4-F7E666F998F9}" type="slidenum">
              <a:rPr lang="zh-TW" altLang="en-US">
                <a:solidFill>
                  <a:schemeClr val="bg1"/>
                </a:solidFill>
                <a:latin typeface="Book Antiqua" panose="02040602050305030304" pitchFamily="18" charset="0"/>
              </a:rPr>
              <a:pPr eaLnBrk="1" hangingPunct="1"/>
              <a:t>7</a:t>
            </a:fld>
            <a:endParaRPr lang="en-US" altLang="zh-TW">
              <a:solidFill>
                <a:schemeClr val="bg1"/>
              </a:solidFill>
              <a:latin typeface="Book Antiqua" panose="02040602050305030304" pitchFamily="18" charset="0"/>
            </a:endParaRPr>
          </a:p>
        </p:txBody>
      </p:sp>
      <p:sp>
        <p:nvSpPr>
          <p:cNvPr id="5123" name="Rectangle 2">
            <a:extLst>
              <a:ext uri="{FF2B5EF4-FFF2-40B4-BE49-F238E27FC236}">
                <a16:creationId xmlns:a16="http://schemas.microsoft.com/office/drawing/2014/main" xmlns="" id="{72F2AA7B-6800-AC4D-7F10-9D0EE5E6D827}"/>
              </a:ext>
            </a:extLst>
          </p:cNvPr>
          <p:cNvSpPr>
            <a:spLocks noGrp="1" noChangeArrowheads="1"/>
          </p:cNvSpPr>
          <p:nvPr>
            <p:ph type="title"/>
          </p:nvPr>
        </p:nvSpPr>
        <p:spPr>
          <a:xfrm>
            <a:off x="828000" y="360000"/>
            <a:ext cx="10440000" cy="792000"/>
          </a:xfrm>
        </p:spPr>
        <p:txBody>
          <a:bodyPr/>
          <a:lstStyle/>
          <a:p>
            <a:pPr eaLnBrk="1" hangingPunct="1"/>
            <a:r>
              <a:rPr lang="zh-TW" altLang="en-US" b="1" dirty="0" smtClean="0">
                <a:solidFill>
                  <a:srgbClr val="FF0000"/>
                </a:solidFill>
                <a:latin typeface="標楷體" panose="03000509000000000000" pitchFamily="65" charset="-120"/>
                <a:ea typeface="標楷體" panose="03000509000000000000" pitchFamily="65" charset="-120"/>
              </a:rPr>
              <a:t>個人</a:t>
            </a:r>
            <a:r>
              <a:rPr lang="zh-TW" altLang="en-US" b="1" dirty="0">
                <a:solidFill>
                  <a:srgbClr val="FF0000"/>
                </a:solidFill>
                <a:latin typeface="標楷體" panose="03000509000000000000" pitchFamily="65" charset="-120"/>
                <a:ea typeface="標楷體" panose="03000509000000000000" pitchFamily="65" charset="-120"/>
              </a:rPr>
              <a:t>資料保護法</a:t>
            </a:r>
          </a:p>
        </p:txBody>
      </p:sp>
      <p:sp>
        <p:nvSpPr>
          <p:cNvPr id="5124" name="Text Box 4">
            <a:extLst>
              <a:ext uri="{FF2B5EF4-FFF2-40B4-BE49-F238E27FC236}">
                <a16:creationId xmlns:a16="http://schemas.microsoft.com/office/drawing/2014/main" xmlns="" id="{79FC9C9C-7C4A-7D71-3DAD-B0B4EF14743B}"/>
              </a:ext>
            </a:extLst>
          </p:cNvPr>
          <p:cNvSpPr txBox="1">
            <a:spLocks noChangeArrowheads="1"/>
          </p:cNvSpPr>
          <p:nvPr/>
        </p:nvSpPr>
        <p:spPr bwMode="auto">
          <a:xfrm>
            <a:off x="1502317" y="1017938"/>
            <a:ext cx="896867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Book Antiqua" panose="02040602050305030304" pitchFamily="18" charset="0"/>
                <a:ea typeface="標楷體" pitchFamily="65" charset="-120"/>
              </a:defRPr>
            </a:lvl1pPr>
            <a:lvl2pPr marL="742950" indent="-285750" eaLnBrk="0" hangingPunct="0">
              <a:spcBef>
                <a:spcPct val="20000"/>
              </a:spcBef>
              <a:buClr>
                <a:schemeClr val="accent1"/>
              </a:buClr>
              <a:buFont typeface="Wingdings" panose="05000000000000000000" pitchFamily="2" charset="2"/>
              <a:buChar char="§"/>
              <a:defRPr sz="2400" b="1">
                <a:solidFill>
                  <a:schemeClr val="tx1"/>
                </a:solidFill>
                <a:latin typeface="Book Antiqua" panose="02040602050305030304" pitchFamily="18" charset="0"/>
                <a:ea typeface="標楷體" pitchFamily="65" charset="-120"/>
              </a:defRPr>
            </a:lvl2pPr>
            <a:lvl3pPr marL="1143000" indent="-228600" eaLnBrk="0" hangingPunct="0">
              <a:spcBef>
                <a:spcPct val="20000"/>
              </a:spcBef>
              <a:buClr>
                <a:schemeClr val="tx1"/>
              </a:buClr>
              <a:buChar char="•"/>
              <a:defRPr sz="2400">
                <a:solidFill>
                  <a:schemeClr val="tx1"/>
                </a:solidFill>
                <a:latin typeface="Book Antiqua" panose="02040602050305030304" pitchFamily="18" charset="0"/>
                <a:ea typeface="標楷體" pitchFamily="65" charset="-120"/>
              </a:defRPr>
            </a:lvl3pPr>
            <a:lvl4pPr marL="1600200" indent="-228600" eaLnBrk="0" hangingPunct="0">
              <a:spcBef>
                <a:spcPct val="20000"/>
              </a:spcBef>
              <a:buChar char="–"/>
              <a:defRPr sz="2000">
                <a:solidFill>
                  <a:schemeClr val="tx1"/>
                </a:solidFill>
                <a:latin typeface="Book Antiqua" panose="02040602050305030304" pitchFamily="18" charset="0"/>
                <a:ea typeface="標楷體" pitchFamily="65" charset="-120"/>
              </a:defRPr>
            </a:lvl4pPr>
            <a:lvl5pPr marL="2057400" indent="-228600" eaLnBrk="0" hangingPunct="0">
              <a:spcBef>
                <a:spcPct val="20000"/>
              </a:spcBef>
              <a:buChar char="»"/>
              <a:defRPr sz="2000">
                <a:solidFill>
                  <a:schemeClr val="tx1"/>
                </a:solidFill>
                <a:latin typeface="Book Antiqua" panose="02040602050305030304" pitchFamily="18" charset="0"/>
                <a:ea typeface="標楷體" pitchFamily="65" charset="-120"/>
              </a:defRPr>
            </a:lvl5pPr>
            <a:lvl6pPr marL="25146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6pPr>
            <a:lvl7pPr marL="29718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7pPr>
            <a:lvl8pPr marL="34290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8pPr>
            <a:lvl9pPr marL="38862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9pPr>
          </a:lstStyle>
          <a:p>
            <a:pPr eaLnBrk="1" hangingPunct="1">
              <a:buFont typeface="Wingdings" panose="05000000000000000000" pitchFamily="2" charset="2"/>
              <a:buNone/>
            </a:pPr>
            <a:r>
              <a:rPr lang="zh-TW" altLang="en-US" dirty="0">
                <a:solidFill>
                  <a:srgbClr val="990033"/>
                </a:solidFill>
              </a:rPr>
              <a:t>個資法的立法精神</a:t>
            </a:r>
            <a:r>
              <a:rPr lang="zh-TW" altLang="en-US" dirty="0"/>
              <a:t>乃為規範</a:t>
            </a:r>
            <a:r>
              <a:rPr lang="zh-TW" altLang="en-US" dirty="0">
                <a:solidFill>
                  <a:srgbClr val="990033"/>
                </a:solidFill>
              </a:rPr>
              <a:t>個人資料之蒐集、處理及利用</a:t>
            </a:r>
            <a:r>
              <a:rPr lang="zh-TW" altLang="en-US" dirty="0"/>
              <a:t>，以避免人格權受侵害，並促進個人資料之合理利用。</a:t>
            </a:r>
            <a:endParaRPr lang="zh-TW" altLang="en-US" b="0" dirty="0"/>
          </a:p>
        </p:txBody>
      </p:sp>
      <p:sp>
        <p:nvSpPr>
          <p:cNvPr id="5125" name="矩形 1">
            <a:extLst>
              <a:ext uri="{FF2B5EF4-FFF2-40B4-BE49-F238E27FC236}">
                <a16:creationId xmlns:a16="http://schemas.microsoft.com/office/drawing/2014/main" xmlns="" id="{8B2B119F-6E35-1CE1-17BA-939CFCBD2A27}"/>
              </a:ext>
            </a:extLst>
          </p:cNvPr>
          <p:cNvSpPr>
            <a:spLocks noChangeArrowheads="1"/>
          </p:cNvSpPr>
          <p:nvPr/>
        </p:nvSpPr>
        <p:spPr bwMode="auto">
          <a:xfrm>
            <a:off x="1502317" y="1897254"/>
            <a:ext cx="830512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Book Antiqua" panose="02040602050305030304" pitchFamily="18" charset="0"/>
                <a:ea typeface="標楷體" pitchFamily="65" charset="-120"/>
              </a:defRPr>
            </a:lvl1pPr>
            <a:lvl2pPr marL="742950" indent="-285750" eaLnBrk="0" hangingPunct="0">
              <a:spcBef>
                <a:spcPct val="20000"/>
              </a:spcBef>
              <a:buClr>
                <a:schemeClr val="accent1"/>
              </a:buClr>
              <a:buFont typeface="Wingdings" panose="05000000000000000000" pitchFamily="2" charset="2"/>
              <a:buChar char="§"/>
              <a:defRPr sz="2400" b="1">
                <a:solidFill>
                  <a:schemeClr val="tx1"/>
                </a:solidFill>
                <a:latin typeface="Book Antiqua" panose="02040602050305030304" pitchFamily="18" charset="0"/>
                <a:ea typeface="標楷體" pitchFamily="65" charset="-120"/>
              </a:defRPr>
            </a:lvl2pPr>
            <a:lvl3pPr marL="1143000" indent="-228600" eaLnBrk="0" hangingPunct="0">
              <a:spcBef>
                <a:spcPct val="20000"/>
              </a:spcBef>
              <a:buClr>
                <a:schemeClr val="tx1"/>
              </a:buClr>
              <a:buChar char="•"/>
              <a:defRPr sz="2400">
                <a:solidFill>
                  <a:schemeClr val="tx1"/>
                </a:solidFill>
                <a:latin typeface="Book Antiqua" panose="02040602050305030304" pitchFamily="18" charset="0"/>
                <a:ea typeface="標楷體" pitchFamily="65" charset="-120"/>
              </a:defRPr>
            </a:lvl3pPr>
            <a:lvl4pPr marL="1600200" indent="-228600" eaLnBrk="0" hangingPunct="0">
              <a:spcBef>
                <a:spcPct val="20000"/>
              </a:spcBef>
              <a:buChar char="–"/>
              <a:defRPr sz="2000">
                <a:solidFill>
                  <a:schemeClr val="tx1"/>
                </a:solidFill>
                <a:latin typeface="Book Antiqua" panose="02040602050305030304" pitchFamily="18" charset="0"/>
                <a:ea typeface="標楷體" pitchFamily="65" charset="-120"/>
              </a:defRPr>
            </a:lvl4pPr>
            <a:lvl5pPr marL="2057400" indent="-228600" eaLnBrk="0" hangingPunct="0">
              <a:spcBef>
                <a:spcPct val="20000"/>
              </a:spcBef>
              <a:buChar char="»"/>
              <a:defRPr sz="2000">
                <a:solidFill>
                  <a:schemeClr val="tx1"/>
                </a:solidFill>
                <a:latin typeface="Book Antiqua" panose="02040602050305030304" pitchFamily="18" charset="0"/>
                <a:ea typeface="標楷體" pitchFamily="65" charset="-120"/>
              </a:defRPr>
            </a:lvl5pPr>
            <a:lvl6pPr marL="25146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6pPr>
            <a:lvl7pPr marL="29718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7pPr>
            <a:lvl8pPr marL="34290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8pPr>
            <a:lvl9pPr marL="38862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9pPr>
          </a:lstStyle>
          <a:p>
            <a:pPr eaLnBrk="1" hangingPunct="1">
              <a:spcBef>
                <a:spcPct val="0"/>
              </a:spcBef>
              <a:buClrTx/>
              <a:buFontTx/>
              <a:buNone/>
            </a:pPr>
            <a:r>
              <a:rPr lang="zh-TW" altLang="en-US" sz="1800" b="0" dirty="0">
                <a:latin typeface="Arial" panose="020B0604020202020204" pitchFamily="34" charset="0"/>
              </a:rPr>
              <a:t>憲法</a:t>
            </a:r>
            <a:r>
              <a:rPr lang="en-US" altLang="zh-TW" sz="1800" b="0" dirty="0">
                <a:latin typeface="Arial" panose="020B0604020202020204" pitchFamily="34" charset="0"/>
              </a:rPr>
              <a:t>§22</a:t>
            </a:r>
          </a:p>
          <a:p>
            <a:pPr eaLnBrk="1" hangingPunct="1">
              <a:spcBef>
                <a:spcPct val="0"/>
              </a:spcBef>
              <a:buClrTx/>
              <a:buFontTx/>
              <a:buNone/>
            </a:pPr>
            <a:r>
              <a:rPr lang="zh-TW" altLang="en-US" sz="1800" b="0" dirty="0">
                <a:latin typeface="Arial" panose="020B0604020202020204" pitchFamily="34" charset="0"/>
              </a:rPr>
              <a:t>凡人民之其他自由及權利，不妨害社會秩序公共利益者，均受憲法之保障</a:t>
            </a:r>
          </a:p>
        </p:txBody>
      </p:sp>
      <p:sp>
        <p:nvSpPr>
          <p:cNvPr id="2" name="日期版面配置區 1">
            <a:extLst>
              <a:ext uri="{FF2B5EF4-FFF2-40B4-BE49-F238E27FC236}">
                <a16:creationId xmlns:a16="http://schemas.microsoft.com/office/drawing/2014/main" xmlns="" id="{0E8D5A08-0634-29CC-7B93-F445DC4EE74E}"/>
              </a:ext>
            </a:extLst>
          </p:cNvPr>
          <p:cNvSpPr>
            <a:spLocks noGrp="1"/>
          </p:cNvSpPr>
          <p:nvPr>
            <p:ph type="dt" sz="quarter" idx="10"/>
          </p:nvPr>
        </p:nvSpPr>
        <p:spPr/>
        <p:txBody>
          <a:bodyPr/>
          <a:lstStyle/>
          <a:p>
            <a:pPr>
              <a:defRPr/>
            </a:pPr>
            <a:fld id="{C151CA54-CBFE-4802-BF84-526AF8BE0D3E}" type="datetime1">
              <a:rPr lang="zh-TW" altLang="en-US"/>
              <a:pPr>
                <a:defRPr/>
              </a:pPr>
              <a:t>2023/1/16</a:t>
            </a:fld>
            <a:endParaRPr lang="en-US" altLang="zh-TW"/>
          </a:p>
        </p:txBody>
      </p:sp>
      <p:pic>
        <p:nvPicPr>
          <p:cNvPr id="8" name="圖片 6_2"/>
          <p:cNvPicPr/>
          <p:nvPr/>
        </p:nvPicPr>
        <p:blipFill>
          <a:blip r:embed="rId2"/>
          <a:stretch/>
        </p:blipFill>
        <p:spPr>
          <a:xfrm>
            <a:off x="1050492" y="2629983"/>
            <a:ext cx="9208770" cy="4091495"/>
          </a:xfrm>
          <a:prstGeom prst="rect">
            <a:avLst/>
          </a:prstGeom>
          <a:ln w="0">
            <a:noFill/>
          </a:ln>
        </p:spPr>
      </p:pic>
    </p:spTree>
    <p:extLst>
      <p:ext uri="{BB962C8B-B14F-4D97-AF65-F5344CB8AC3E}">
        <p14:creationId xmlns:p14="http://schemas.microsoft.com/office/powerpoint/2010/main" val="2025805402"/>
      </p:ext>
    </p:extLst>
  </p:cSld>
  <p:clrMapOvr>
    <a:masterClrMapping/>
  </p:clrMapOvr>
  <mc:AlternateContent xmlns:mc="http://schemas.openxmlformats.org/markup-compatibility/2006">
    <mc:Choice xmlns:p14="http://schemas.microsoft.com/office/powerpoint/2010/main" Requires="p14">
      <p:transition p14:dur="10" advTm="120000"/>
    </mc:Choice>
    <mc:Fallback>
      <p:transition advTm="120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投影片編號版面配置區 4">
            <a:extLst>
              <a:ext uri="{FF2B5EF4-FFF2-40B4-BE49-F238E27FC236}">
                <a16:creationId xmlns:a16="http://schemas.microsoft.com/office/drawing/2014/main" xmlns="" id="{263B6AF9-E4DD-476A-8763-FEB6281EDD4A}"/>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標楷體" pitchFamily="65" charset="-120"/>
              </a:defRPr>
            </a:lvl1pPr>
            <a:lvl2pPr marL="742950" indent="-285750" eaLnBrk="0" hangingPunct="0">
              <a:defRPr>
                <a:solidFill>
                  <a:schemeClr val="tx1"/>
                </a:solidFill>
                <a:latin typeface="Arial" panose="020B0604020202020204" pitchFamily="34" charset="0"/>
                <a:ea typeface="標楷體" pitchFamily="65" charset="-120"/>
              </a:defRPr>
            </a:lvl2pPr>
            <a:lvl3pPr marL="1143000" indent="-228600" eaLnBrk="0" hangingPunct="0">
              <a:defRPr>
                <a:solidFill>
                  <a:schemeClr val="tx1"/>
                </a:solidFill>
                <a:latin typeface="Arial" panose="020B0604020202020204" pitchFamily="34" charset="0"/>
                <a:ea typeface="標楷體" pitchFamily="65" charset="-120"/>
              </a:defRPr>
            </a:lvl3pPr>
            <a:lvl4pPr marL="1600200" indent="-228600" eaLnBrk="0" hangingPunct="0">
              <a:defRPr>
                <a:solidFill>
                  <a:schemeClr val="tx1"/>
                </a:solidFill>
                <a:latin typeface="Arial" panose="020B0604020202020204" pitchFamily="34" charset="0"/>
                <a:ea typeface="標楷體" pitchFamily="65" charset="-120"/>
              </a:defRPr>
            </a:lvl4pPr>
            <a:lvl5pPr marL="2057400" indent="-228600" eaLnBrk="0" hangingPunct="0">
              <a:defRPr>
                <a:solidFill>
                  <a:schemeClr val="tx1"/>
                </a:solidFill>
                <a:latin typeface="Arial" panose="020B0604020202020204"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9pPr>
          </a:lstStyle>
          <a:p>
            <a:pPr eaLnBrk="1" hangingPunct="1"/>
            <a:fld id="{2F4010B1-A294-474C-A9C1-8FCBF9F06E34}" type="slidenum">
              <a:rPr lang="zh-TW" altLang="en-US">
                <a:solidFill>
                  <a:schemeClr val="bg1"/>
                </a:solidFill>
                <a:latin typeface="Book Antiqua" panose="02040602050305030304" pitchFamily="18" charset="0"/>
              </a:rPr>
              <a:pPr eaLnBrk="1" hangingPunct="1"/>
              <a:t>8</a:t>
            </a:fld>
            <a:endParaRPr lang="en-US" altLang="zh-TW">
              <a:solidFill>
                <a:schemeClr val="bg1"/>
              </a:solidFill>
              <a:latin typeface="Book Antiqua" panose="02040602050305030304" pitchFamily="18" charset="0"/>
            </a:endParaRPr>
          </a:p>
        </p:txBody>
      </p:sp>
      <p:sp>
        <p:nvSpPr>
          <p:cNvPr id="7171" name="Rectangle 2">
            <a:extLst>
              <a:ext uri="{FF2B5EF4-FFF2-40B4-BE49-F238E27FC236}">
                <a16:creationId xmlns:a16="http://schemas.microsoft.com/office/drawing/2014/main" xmlns="" id="{54702036-7CD2-236C-9641-6C1B0D550B5D}"/>
              </a:ext>
            </a:extLst>
          </p:cNvPr>
          <p:cNvSpPr>
            <a:spLocks noGrp="1" noChangeArrowheads="1"/>
          </p:cNvSpPr>
          <p:nvPr>
            <p:ph type="title"/>
          </p:nvPr>
        </p:nvSpPr>
        <p:spPr>
          <a:xfrm>
            <a:off x="828000" y="360000"/>
            <a:ext cx="10440000" cy="792160"/>
          </a:xfrm>
        </p:spPr>
        <p:txBody>
          <a:bodyPr>
            <a:normAutofit/>
          </a:bodyPr>
          <a:lstStyle/>
          <a:p>
            <a:r>
              <a:rPr lang="zh-TW" altLang="en-US" b="1" dirty="0">
                <a:solidFill>
                  <a:srgbClr val="FF0000"/>
                </a:solidFill>
                <a:latin typeface="標楷體" panose="03000509000000000000" pitchFamily="65" charset="-120"/>
                <a:ea typeface="標楷體" panose="03000509000000000000" pitchFamily="65" charset="-120"/>
              </a:rPr>
              <a:t>個人資料保護法</a:t>
            </a:r>
            <a:endParaRPr lang="zh-TW" altLang="en-US" dirty="0">
              <a:solidFill>
                <a:schemeClr val="accent1"/>
              </a:solidFill>
            </a:endParaRPr>
          </a:p>
        </p:txBody>
      </p:sp>
      <p:sp>
        <p:nvSpPr>
          <p:cNvPr id="113668" name="Rectangle 4">
            <a:extLst>
              <a:ext uri="{FF2B5EF4-FFF2-40B4-BE49-F238E27FC236}">
                <a16:creationId xmlns:a16="http://schemas.microsoft.com/office/drawing/2014/main" xmlns="" id="{8627585A-959A-5E4D-0313-4A9BBB56F56A}"/>
              </a:ext>
            </a:extLst>
          </p:cNvPr>
          <p:cNvSpPr>
            <a:spLocks noChangeArrowheads="1"/>
          </p:cNvSpPr>
          <p:nvPr/>
        </p:nvSpPr>
        <p:spPr bwMode="auto">
          <a:xfrm>
            <a:off x="1912939" y="1535113"/>
            <a:ext cx="7489825" cy="425450"/>
          </a:xfrm>
          <a:prstGeom prst="rect">
            <a:avLst/>
          </a:prstGeom>
          <a:gradFill rotWithShape="1">
            <a:gsLst>
              <a:gs pos="0">
                <a:srgbClr val="F1F7A7"/>
              </a:gs>
              <a:gs pos="50000">
                <a:schemeClr val="bg1"/>
              </a:gs>
              <a:gs pos="100000">
                <a:srgbClr val="F1F7A7"/>
              </a:gs>
            </a:gsLst>
            <a:lin ang="5400000" scaled="1"/>
          </a:gradFill>
          <a:ln w="3175">
            <a:solidFill>
              <a:srgbClr val="FFCC00"/>
            </a:solidFill>
            <a:miter lim="800000"/>
            <a:headEnd/>
            <a:tailEnd/>
          </a:ln>
          <a:effectLst/>
        </p:spPr>
        <p:txBody>
          <a:bodyPr>
            <a:spAutoFit/>
          </a:bodyPr>
          <a:lstStyle/>
          <a:p>
            <a:pPr algn="ctr" eaLnBrk="0" hangingPunct="0">
              <a:lnSpc>
                <a:spcPct val="90000"/>
              </a:lnSpc>
              <a:defRPr/>
            </a:pPr>
            <a:r>
              <a:rPr lang="zh-TW" altLang="en-US" sz="2400" b="1" dirty="0">
                <a:latin typeface="標楷體" pitchFamily="65" charset="-120"/>
              </a:rPr>
              <a:t>第一章    總則</a:t>
            </a:r>
          </a:p>
        </p:txBody>
      </p:sp>
      <p:sp>
        <p:nvSpPr>
          <p:cNvPr id="113671" name="Rectangle 7">
            <a:extLst>
              <a:ext uri="{FF2B5EF4-FFF2-40B4-BE49-F238E27FC236}">
                <a16:creationId xmlns:a16="http://schemas.microsoft.com/office/drawing/2014/main" xmlns="" id="{DE02CF31-F3BF-61D7-FC63-EFF251055081}"/>
              </a:ext>
            </a:extLst>
          </p:cNvPr>
          <p:cNvSpPr>
            <a:spLocks noChangeArrowheads="1"/>
          </p:cNvSpPr>
          <p:nvPr/>
        </p:nvSpPr>
        <p:spPr bwMode="auto">
          <a:xfrm>
            <a:off x="2135189" y="2420939"/>
            <a:ext cx="3455987" cy="1081087"/>
          </a:xfrm>
          <a:prstGeom prst="rect">
            <a:avLst/>
          </a:prstGeom>
          <a:gradFill rotWithShape="1">
            <a:gsLst>
              <a:gs pos="0">
                <a:srgbClr val="F1F7A7"/>
              </a:gs>
              <a:gs pos="50000">
                <a:schemeClr val="bg1"/>
              </a:gs>
              <a:gs pos="100000">
                <a:srgbClr val="F1F7A7"/>
              </a:gs>
            </a:gsLst>
            <a:lin ang="5400000" scaled="1"/>
          </a:gradFill>
          <a:ln w="3175" algn="ctr">
            <a:solidFill>
              <a:srgbClr val="FFCC00"/>
            </a:solidFill>
            <a:miter lim="800000"/>
            <a:headEnd/>
            <a:tailEnd/>
          </a:ln>
          <a:effectLst/>
        </p:spPr>
        <p:txBody>
          <a:bodyPr>
            <a:spAutoFit/>
          </a:bodyPr>
          <a:lstStyle/>
          <a:p>
            <a:pPr algn="ctr" eaLnBrk="0" hangingPunct="0">
              <a:lnSpc>
                <a:spcPct val="90000"/>
              </a:lnSpc>
              <a:defRPr/>
            </a:pPr>
            <a:r>
              <a:rPr lang="zh-TW" altLang="en-US" sz="2400" b="1">
                <a:solidFill>
                  <a:srgbClr val="990033"/>
                </a:solidFill>
                <a:latin typeface="標楷體" pitchFamily="65" charset="-120"/>
              </a:rPr>
              <a:t>第二章</a:t>
            </a:r>
          </a:p>
          <a:p>
            <a:pPr algn="ctr" eaLnBrk="0" hangingPunct="0">
              <a:lnSpc>
                <a:spcPct val="90000"/>
              </a:lnSpc>
              <a:defRPr/>
            </a:pPr>
            <a:r>
              <a:rPr lang="zh-TW" altLang="en-US" sz="2400" b="1">
                <a:solidFill>
                  <a:srgbClr val="990033"/>
                </a:solidFill>
                <a:latin typeface="標楷體" pitchFamily="65" charset="-120"/>
              </a:rPr>
              <a:t>公務機關對個人資料之蒐集、處理及利用</a:t>
            </a:r>
          </a:p>
        </p:txBody>
      </p:sp>
      <p:sp>
        <p:nvSpPr>
          <p:cNvPr id="113672" name="Rectangle 8">
            <a:extLst>
              <a:ext uri="{FF2B5EF4-FFF2-40B4-BE49-F238E27FC236}">
                <a16:creationId xmlns:a16="http://schemas.microsoft.com/office/drawing/2014/main" xmlns="" id="{1BEA4289-67EE-50B3-7948-E35A36F3D320}"/>
              </a:ext>
            </a:extLst>
          </p:cNvPr>
          <p:cNvSpPr>
            <a:spLocks noChangeArrowheads="1"/>
          </p:cNvSpPr>
          <p:nvPr/>
        </p:nvSpPr>
        <p:spPr bwMode="auto">
          <a:xfrm>
            <a:off x="5880101" y="2420939"/>
            <a:ext cx="3313113" cy="1081087"/>
          </a:xfrm>
          <a:prstGeom prst="rect">
            <a:avLst/>
          </a:prstGeom>
          <a:gradFill rotWithShape="1">
            <a:gsLst>
              <a:gs pos="0">
                <a:srgbClr val="F1F7A7"/>
              </a:gs>
              <a:gs pos="50000">
                <a:schemeClr val="bg1"/>
              </a:gs>
              <a:gs pos="100000">
                <a:srgbClr val="F1F7A7"/>
              </a:gs>
            </a:gsLst>
            <a:lin ang="5400000" scaled="1"/>
          </a:gradFill>
          <a:ln w="3175" algn="ctr">
            <a:solidFill>
              <a:srgbClr val="FFCC00"/>
            </a:solidFill>
            <a:miter lim="800000"/>
            <a:headEnd/>
            <a:tailEnd/>
          </a:ln>
          <a:effectLst/>
        </p:spPr>
        <p:txBody>
          <a:bodyPr>
            <a:spAutoFit/>
          </a:bodyPr>
          <a:lstStyle/>
          <a:p>
            <a:pPr algn="ctr" eaLnBrk="0" hangingPunct="0">
              <a:lnSpc>
                <a:spcPct val="90000"/>
              </a:lnSpc>
              <a:defRPr/>
            </a:pPr>
            <a:r>
              <a:rPr lang="zh-TW" altLang="en-US" sz="2400" b="1">
                <a:latin typeface="標楷體" pitchFamily="65" charset="-120"/>
              </a:rPr>
              <a:t>第三章</a:t>
            </a:r>
          </a:p>
          <a:p>
            <a:pPr algn="ctr" eaLnBrk="0" hangingPunct="0">
              <a:lnSpc>
                <a:spcPct val="90000"/>
              </a:lnSpc>
              <a:defRPr/>
            </a:pPr>
            <a:r>
              <a:rPr lang="zh-TW" altLang="en-US" sz="2400" b="1">
                <a:latin typeface="標楷體" pitchFamily="65" charset="-120"/>
              </a:rPr>
              <a:t>非公務機關對個人資料之蒐集、處理及利用</a:t>
            </a:r>
          </a:p>
        </p:txBody>
      </p:sp>
      <p:sp>
        <p:nvSpPr>
          <p:cNvPr id="113674" name="Rectangle 10">
            <a:extLst>
              <a:ext uri="{FF2B5EF4-FFF2-40B4-BE49-F238E27FC236}">
                <a16:creationId xmlns:a16="http://schemas.microsoft.com/office/drawing/2014/main" xmlns="" id="{47978C87-FD2A-6270-DACA-8C0F2DFE3660}"/>
              </a:ext>
            </a:extLst>
          </p:cNvPr>
          <p:cNvSpPr>
            <a:spLocks noChangeArrowheads="1"/>
          </p:cNvSpPr>
          <p:nvPr/>
        </p:nvSpPr>
        <p:spPr bwMode="auto">
          <a:xfrm>
            <a:off x="1919289" y="4221163"/>
            <a:ext cx="7489825" cy="423862"/>
          </a:xfrm>
          <a:prstGeom prst="rect">
            <a:avLst/>
          </a:prstGeom>
          <a:gradFill rotWithShape="1">
            <a:gsLst>
              <a:gs pos="0">
                <a:srgbClr val="F1F7A7"/>
              </a:gs>
              <a:gs pos="50000">
                <a:schemeClr val="bg1"/>
              </a:gs>
              <a:gs pos="100000">
                <a:srgbClr val="F1F7A7"/>
              </a:gs>
            </a:gsLst>
            <a:lin ang="5400000" scaled="1"/>
          </a:gradFill>
          <a:ln w="3175" algn="ctr">
            <a:solidFill>
              <a:srgbClr val="FFCC00"/>
            </a:solidFill>
            <a:miter lim="800000"/>
            <a:headEnd/>
            <a:tailEnd/>
          </a:ln>
          <a:effectLst/>
        </p:spPr>
        <p:txBody>
          <a:bodyPr>
            <a:spAutoFit/>
          </a:bodyPr>
          <a:lstStyle/>
          <a:p>
            <a:pPr algn="ctr" eaLnBrk="0" hangingPunct="0">
              <a:lnSpc>
                <a:spcPct val="90000"/>
              </a:lnSpc>
              <a:defRPr/>
            </a:pPr>
            <a:r>
              <a:rPr lang="zh-TW" altLang="en-US" sz="2400" b="1">
                <a:latin typeface="標楷體" pitchFamily="65" charset="-120"/>
              </a:rPr>
              <a:t>第四章    損害賠償及團體訴訟</a:t>
            </a:r>
          </a:p>
        </p:txBody>
      </p:sp>
      <p:sp>
        <p:nvSpPr>
          <p:cNvPr id="113675" name="Rectangle 11">
            <a:extLst>
              <a:ext uri="{FF2B5EF4-FFF2-40B4-BE49-F238E27FC236}">
                <a16:creationId xmlns:a16="http://schemas.microsoft.com/office/drawing/2014/main" xmlns="" id="{E6C63C55-C5CC-4B59-FD86-39C05575E1CA}"/>
              </a:ext>
            </a:extLst>
          </p:cNvPr>
          <p:cNvSpPr>
            <a:spLocks noChangeArrowheads="1"/>
          </p:cNvSpPr>
          <p:nvPr/>
        </p:nvSpPr>
        <p:spPr bwMode="auto">
          <a:xfrm>
            <a:off x="2711450" y="5013326"/>
            <a:ext cx="5975350" cy="423863"/>
          </a:xfrm>
          <a:prstGeom prst="rect">
            <a:avLst/>
          </a:prstGeom>
          <a:gradFill rotWithShape="1">
            <a:gsLst>
              <a:gs pos="0">
                <a:srgbClr val="F1F7A7"/>
              </a:gs>
              <a:gs pos="50000">
                <a:schemeClr val="bg1"/>
              </a:gs>
              <a:gs pos="100000">
                <a:srgbClr val="F1F7A7"/>
              </a:gs>
            </a:gsLst>
            <a:lin ang="5400000" scaled="1"/>
          </a:gradFill>
          <a:ln w="3175" algn="ctr">
            <a:solidFill>
              <a:srgbClr val="FFCC00"/>
            </a:solidFill>
            <a:miter lim="800000"/>
            <a:headEnd/>
            <a:tailEnd/>
          </a:ln>
          <a:effectLst/>
        </p:spPr>
        <p:txBody>
          <a:bodyPr>
            <a:spAutoFit/>
          </a:bodyPr>
          <a:lstStyle/>
          <a:p>
            <a:pPr algn="ctr" eaLnBrk="0" hangingPunct="0">
              <a:lnSpc>
                <a:spcPct val="90000"/>
              </a:lnSpc>
              <a:defRPr/>
            </a:pPr>
            <a:r>
              <a:rPr lang="zh-TW" altLang="en-US" sz="2400" b="1">
                <a:latin typeface="標楷體" pitchFamily="65" charset="-120"/>
              </a:rPr>
              <a:t>第五章  </a:t>
            </a:r>
            <a:r>
              <a:rPr lang="zh-TW" altLang="en-US" sz="2400" b="1">
                <a:solidFill>
                  <a:srgbClr val="990033"/>
                </a:solidFill>
                <a:latin typeface="標楷體" pitchFamily="65" charset="-120"/>
              </a:rPr>
              <a:t>罰則</a:t>
            </a:r>
          </a:p>
        </p:txBody>
      </p:sp>
      <p:sp>
        <p:nvSpPr>
          <p:cNvPr id="113676" name="Rectangle 12">
            <a:extLst>
              <a:ext uri="{FF2B5EF4-FFF2-40B4-BE49-F238E27FC236}">
                <a16:creationId xmlns:a16="http://schemas.microsoft.com/office/drawing/2014/main" xmlns="" id="{8FF81104-92A3-0D37-D1E4-A575438AC735}"/>
              </a:ext>
            </a:extLst>
          </p:cNvPr>
          <p:cNvSpPr>
            <a:spLocks noChangeArrowheads="1"/>
          </p:cNvSpPr>
          <p:nvPr/>
        </p:nvSpPr>
        <p:spPr bwMode="auto">
          <a:xfrm>
            <a:off x="3286125" y="5876926"/>
            <a:ext cx="4897438" cy="423863"/>
          </a:xfrm>
          <a:prstGeom prst="rect">
            <a:avLst/>
          </a:prstGeom>
          <a:gradFill rotWithShape="1">
            <a:gsLst>
              <a:gs pos="0">
                <a:srgbClr val="F1F7A7"/>
              </a:gs>
              <a:gs pos="50000">
                <a:schemeClr val="bg1"/>
              </a:gs>
              <a:gs pos="100000">
                <a:srgbClr val="F1F7A7"/>
              </a:gs>
            </a:gsLst>
            <a:lin ang="5400000" scaled="1"/>
          </a:gradFill>
          <a:ln w="3175" algn="ctr">
            <a:solidFill>
              <a:srgbClr val="FFCC00"/>
            </a:solidFill>
            <a:miter lim="800000"/>
            <a:headEnd/>
            <a:tailEnd/>
          </a:ln>
          <a:effectLst/>
        </p:spPr>
        <p:txBody>
          <a:bodyPr>
            <a:spAutoFit/>
          </a:bodyPr>
          <a:lstStyle/>
          <a:p>
            <a:pPr algn="ctr" eaLnBrk="0" hangingPunct="0">
              <a:lnSpc>
                <a:spcPct val="90000"/>
              </a:lnSpc>
              <a:defRPr/>
            </a:pPr>
            <a:r>
              <a:rPr lang="zh-TW" altLang="en-US" sz="2400" b="1">
                <a:latin typeface="標楷體" pitchFamily="65" charset="-120"/>
              </a:rPr>
              <a:t>第六章  附則</a:t>
            </a:r>
          </a:p>
        </p:txBody>
      </p:sp>
      <p:sp>
        <p:nvSpPr>
          <p:cNvPr id="7178" name="AutoShape 13">
            <a:extLst>
              <a:ext uri="{FF2B5EF4-FFF2-40B4-BE49-F238E27FC236}">
                <a16:creationId xmlns:a16="http://schemas.microsoft.com/office/drawing/2014/main" xmlns="" id="{7E04D046-CA21-8238-6B15-F9AA5AFC0D4E}"/>
              </a:ext>
            </a:extLst>
          </p:cNvPr>
          <p:cNvSpPr>
            <a:spLocks noChangeArrowheads="1"/>
          </p:cNvSpPr>
          <p:nvPr/>
        </p:nvSpPr>
        <p:spPr bwMode="auto">
          <a:xfrm>
            <a:off x="3648076" y="1989138"/>
            <a:ext cx="360363" cy="360362"/>
          </a:xfrm>
          <a:prstGeom prst="downArrow">
            <a:avLst>
              <a:gd name="adj1" fmla="val 50000"/>
              <a:gd name="adj2" fmla="val 34995"/>
            </a:avLst>
          </a:prstGeom>
          <a:gradFill rotWithShape="1">
            <a:gsLst>
              <a:gs pos="0">
                <a:schemeClr val="tx2"/>
              </a:gs>
              <a:gs pos="100000">
                <a:schemeClr val="bg1"/>
              </a:gs>
            </a:gsLst>
            <a:lin ang="5400000" scaled="1"/>
          </a:gradFill>
          <a:ln w="9525">
            <a:solidFill>
              <a:schemeClr val="tx1"/>
            </a:solidFill>
            <a:miter lim="800000"/>
            <a:headEnd/>
            <a:tailEnd/>
          </a:ln>
        </p:spPr>
        <p:txBody>
          <a:bodyPr vert="eaVert" wrap="none"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Book Antiqua" panose="02040602050305030304" pitchFamily="18" charset="0"/>
                <a:ea typeface="標楷體" pitchFamily="65" charset="-120"/>
              </a:defRPr>
            </a:lvl1pPr>
            <a:lvl2pPr marL="742950" indent="-285750" eaLnBrk="0" hangingPunct="0">
              <a:spcBef>
                <a:spcPct val="20000"/>
              </a:spcBef>
              <a:buClr>
                <a:schemeClr val="accent1"/>
              </a:buClr>
              <a:buFont typeface="Wingdings" panose="05000000000000000000" pitchFamily="2" charset="2"/>
              <a:buChar char="§"/>
              <a:defRPr sz="2400" b="1">
                <a:solidFill>
                  <a:schemeClr val="tx1"/>
                </a:solidFill>
                <a:latin typeface="Book Antiqua" panose="02040602050305030304" pitchFamily="18" charset="0"/>
                <a:ea typeface="標楷體" pitchFamily="65" charset="-120"/>
              </a:defRPr>
            </a:lvl2pPr>
            <a:lvl3pPr marL="1143000" indent="-228600" eaLnBrk="0" hangingPunct="0">
              <a:spcBef>
                <a:spcPct val="20000"/>
              </a:spcBef>
              <a:buClr>
                <a:schemeClr val="tx1"/>
              </a:buClr>
              <a:buChar char="•"/>
              <a:defRPr sz="2400">
                <a:solidFill>
                  <a:schemeClr val="tx1"/>
                </a:solidFill>
                <a:latin typeface="Book Antiqua" panose="02040602050305030304" pitchFamily="18" charset="0"/>
                <a:ea typeface="標楷體" pitchFamily="65" charset="-120"/>
              </a:defRPr>
            </a:lvl3pPr>
            <a:lvl4pPr marL="1600200" indent="-228600" eaLnBrk="0" hangingPunct="0">
              <a:spcBef>
                <a:spcPct val="20000"/>
              </a:spcBef>
              <a:buChar char="–"/>
              <a:defRPr sz="2000">
                <a:solidFill>
                  <a:schemeClr val="tx1"/>
                </a:solidFill>
                <a:latin typeface="Book Antiqua" panose="02040602050305030304" pitchFamily="18" charset="0"/>
                <a:ea typeface="標楷體" pitchFamily="65" charset="-120"/>
              </a:defRPr>
            </a:lvl4pPr>
            <a:lvl5pPr marL="2057400" indent="-228600" eaLnBrk="0" hangingPunct="0">
              <a:spcBef>
                <a:spcPct val="20000"/>
              </a:spcBef>
              <a:buChar char="»"/>
              <a:defRPr sz="2000">
                <a:solidFill>
                  <a:schemeClr val="tx1"/>
                </a:solidFill>
                <a:latin typeface="Book Antiqua" panose="02040602050305030304" pitchFamily="18" charset="0"/>
                <a:ea typeface="標楷體" pitchFamily="65" charset="-120"/>
              </a:defRPr>
            </a:lvl5pPr>
            <a:lvl6pPr marL="25146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6pPr>
            <a:lvl7pPr marL="29718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7pPr>
            <a:lvl8pPr marL="34290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8pPr>
            <a:lvl9pPr marL="38862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9pPr>
          </a:lstStyle>
          <a:p>
            <a:pPr eaLnBrk="1" hangingPunct="1">
              <a:spcBef>
                <a:spcPct val="0"/>
              </a:spcBef>
              <a:buClrTx/>
              <a:buFontTx/>
              <a:buNone/>
            </a:pPr>
            <a:endParaRPr lang="zh-TW" altLang="en-US" sz="1800" b="0">
              <a:latin typeface="Arial" panose="020B0604020202020204" pitchFamily="34" charset="0"/>
            </a:endParaRPr>
          </a:p>
        </p:txBody>
      </p:sp>
      <p:sp>
        <p:nvSpPr>
          <p:cNvPr id="7179" name="AutoShape 14">
            <a:extLst>
              <a:ext uri="{FF2B5EF4-FFF2-40B4-BE49-F238E27FC236}">
                <a16:creationId xmlns:a16="http://schemas.microsoft.com/office/drawing/2014/main" xmlns="" id="{EDFF6BA9-943A-9CD3-23B3-55188AB4F3D2}"/>
              </a:ext>
            </a:extLst>
          </p:cNvPr>
          <p:cNvSpPr>
            <a:spLocks noChangeArrowheads="1"/>
          </p:cNvSpPr>
          <p:nvPr/>
        </p:nvSpPr>
        <p:spPr bwMode="auto">
          <a:xfrm>
            <a:off x="7391401" y="1989138"/>
            <a:ext cx="360363" cy="360362"/>
          </a:xfrm>
          <a:prstGeom prst="downArrow">
            <a:avLst>
              <a:gd name="adj1" fmla="val 50000"/>
              <a:gd name="adj2" fmla="val 34995"/>
            </a:avLst>
          </a:prstGeom>
          <a:gradFill rotWithShape="1">
            <a:gsLst>
              <a:gs pos="0">
                <a:schemeClr val="tx2"/>
              </a:gs>
              <a:gs pos="100000">
                <a:schemeClr val="bg1"/>
              </a:gs>
            </a:gsLst>
            <a:lin ang="5400000" scaled="1"/>
          </a:gradFill>
          <a:ln w="9525">
            <a:solidFill>
              <a:schemeClr val="tx1"/>
            </a:solidFill>
            <a:miter lim="800000"/>
            <a:headEnd/>
            <a:tailEnd/>
          </a:ln>
        </p:spPr>
        <p:txBody>
          <a:bodyPr vert="eaVert" wrap="none"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Book Antiqua" panose="02040602050305030304" pitchFamily="18" charset="0"/>
                <a:ea typeface="標楷體" pitchFamily="65" charset="-120"/>
              </a:defRPr>
            </a:lvl1pPr>
            <a:lvl2pPr marL="742950" indent="-285750" eaLnBrk="0" hangingPunct="0">
              <a:spcBef>
                <a:spcPct val="20000"/>
              </a:spcBef>
              <a:buClr>
                <a:schemeClr val="accent1"/>
              </a:buClr>
              <a:buFont typeface="Wingdings" panose="05000000000000000000" pitchFamily="2" charset="2"/>
              <a:buChar char="§"/>
              <a:defRPr sz="2400" b="1">
                <a:solidFill>
                  <a:schemeClr val="tx1"/>
                </a:solidFill>
                <a:latin typeface="Book Antiqua" panose="02040602050305030304" pitchFamily="18" charset="0"/>
                <a:ea typeface="標楷體" pitchFamily="65" charset="-120"/>
              </a:defRPr>
            </a:lvl2pPr>
            <a:lvl3pPr marL="1143000" indent="-228600" eaLnBrk="0" hangingPunct="0">
              <a:spcBef>
                <a:spcPct val="20000"/>
              </a:spcBef>
              <a:buClr>
                <a:schemeClr val="tx1"/>
              </a:buClr>
              <a:buChar char="•"/>
              <a:defRPr sz="2400">
                <a:solidFill>
                  <a:schemeClr val="tx1"/>
                </a:solidFill>
                <a:latin typeface="Book Antiqua" panose="02040602050305030304" pitchFamily="18" charset="0"/>
                <a:ea typeface="標楷體" pitchFamily="65" charset="-120"/>
              </a:defRPr>
            </a:lvl3pPr>
            <a:lvl4pPr marL="1600200" indent="-228600" eaLnBrk="0" hangingPunct="0">
              <a:spcBef>
                <a:spcPct val="20000"/>
              </a:spcBef>
              <a:buChar char="–"/>
              <a:defRPr sz="2000">
                <a:solidFill>
                  <a:schemeClr val="tx1"/>
                </a:solidFill>
                <a:latin typeface="Book Antiqua" panose="02040602050305030304" pitchFamily="18" charset="0"/>
                <a:ea typeface="標楷體" pitchFamily="65" charset="-120"/>
              </a:defRPr>
            </a:lvl4pPr>
            <a:lvl5pPr marL="2057400" indent="-228600" eaLnBrk="0" hangingPunct="0">
              <a:spcBef>
                <a:spcPct val="20000"/>
              </a:spcBef>
              <a:buChar char="»"/>
              <a:defRPr sz="2000">
                <a:solidFill>
                  <a:schemeClr val="tx1"/>
                </a:solidFill>
                <a:latin typeface="Book Antiqua" panose="02040602050305030304" pitchFamily="18" charset="0"/>
                <a:ea typeface="標楷體" pitchFamily="65" charset="-120"/>
              </a:defRPr>
            </a:lvl5pPr>
            <a:lvl6pPr marL="25146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6pPr>
            <a:lvl7pPr marL="29718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7pPr>
            <a:lvl8pPr marL="34290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8pPr>
            <a:lvl9pPr marL="38862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9pPr>
          </a:lstStyle>
          <a:p>
            <a:pPr eaLnBrk="1" hangingPunct="1">
              <a:spcBef>
                <a:spcPct val="0"/>
              </a:spcBef>
              <a:buClrTx/>
              <a:buFontTx/>
              <a:buNone/>
            </a:pPr>
            <a:endParaRPr lang="zh-TW" altLang="en-US" sz="1800" b="0">
              <a:latin typeface="Arial" panose="020B0604020202020204" pitchFamily="34" charset="0"/>
            </a:endParaRPr>
          </a:p>
        </p:txBody>
      </p:sp>
      <p:sp>
        <p:nvSpPr>
          <p:cNvPr id="7180" name="AutoShape 15">
            <a:extLst>
              <a:ext uri="{FF2B5EF4-FFF2-40B4-BE49-F238E27FC236}">
                <a16:creationId xmlns:a16="http://schemas.microsoft.com/office/drawing/2014/main" xmlns="" id="{B2D815D9-4FD7-1CF8-3531-B92ADE539417}"/>
              </a:ext>
            </a:extLst>
          </p:cNvPr>
          <p:cNvSpPr>
            <a:spLocks noChangeArrowheads="1"/>
          </p:cNvSpPr>
          <p:nvPr/>
        </p:nvSpPr>
        <p:spPr bwMode="auto">
          <a:xfrm>
            <a:off x="5591176" y="3644901"/>
            <a:ext cx="360363" cy="504825"/>
          </a:xfrm>
          <a:prstGeom prst="downArrow">
            <a:avLst>
              <a:gd name="adj1" fmla="val 50000"/>
              <a:gd name="adj2" fmla="val 35022"/>
            </a:avLst>
          </a:prstGeom>
          <a:gradFill rotWithShape="1">
            <a:gsLst>
              <a:gs pos="0">
                <a:schemeClr val="tx2"/>
              </a:gs>
              <a:gs pos="100000">
                <a:schemeClr val="bg1"/>
              </a:gs>
            </a:gsLst>
            <a:lin ang="5400000" scaled="1"/>
          </a:gradFill>
          <a:ln w="9525">
            <a:solidFill>
              <a:schemeClr val="tx1"/>
            </a:solidFill>
            <a:miter lim="800000"/>
            <a:headEnd/>
            <a:tailEnd/>
          </a:ln>
        </p:spPr>
        <p:txBody>
          <a:bodyPr vert="eaVert" wrap="none"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Book Antiqua" panose="02040602050305030304" pitchFamily="18" charset="0"/>
                <a:ea typeface="標楷體" pitchFamily="65" charset="-120"/>
              </a:defRPr>
            </a:lvl1pPr>
            <a:lvl2pPr marL="742950" indent="-285750" eaLnBrk="0" hangingPunct="0">
              <a:spcBef>
                <a:spcPct val="20000"/>
              </a:spcBef>
              <a:buClr>
                <a:schemeClr val="accent1"/>
              </a:buClr>
              <a:buFont typeface="Wingdings" panose="05000000000000000000" pitchFamily="2" charset="2"/>
              <a:buChar char="§"/>
              <a:defRPr sz="2400" b="1">
                <a:solidFill>
                  <a:schemeClr val="tx1"/>
                </a:solidFill>
                <a:latin typeface="Book Antiqua" panose="02040602050305030304" pitchFamily="18" charset="0"/>
                <a:ea typeface="標楷體" pitchFamily="65" charset="-120"/>
              </a:defRPr>
            </a:lvl2pPr>
            <a:lvl3pPr marL="1143000" indent="-228600" eaLnBrk="0" hangingPunct="0">
              <a:spcBef>
                <a:spcPct val="20000"/>
              </a:spcBef>
              <a:buClr>
                <a:schemeClr val="tx1"/>
              </a:buClr>
              <a:buChar char="•"/>
              <a:defRPr sz="2400">
                <a:solidFill>
                  <a:schemeClr val="tx1"/>
                </a:solidFill>
                <a:latin typeface="Book Antiqua" panose="02040602050305030304" pitchFamily="18" charset="0"/>
                <a:ea typeface="標楷體" pitchFamily="65" charset="-120"/>
              </a:defRPr>
            </a:lvl3pPr>
            <a:lvl4pPr marL="1600200" indent="-228600" eaLnBrk="0" hangingPunct="0">
              <a:spcBef>
                <a:spcPct val="20000"/>
              </a:spcBef>
              <a:buChar char="–"/>
              <a:defRPr sz="2000">
                <a:solidFill>
                  <a:schemeClr val="tx1"/>
                </a:solidFill>
                <a:latin typeface="Book Antiqua" panose="02040602050305030304" pitchFamily="18" charset="0"/>
                <a:ea typeface="標楷體" pitchFamily="65" charset="-120"/>
              </a:defRPr>
            </a:lvl4pPr>
            <a:lvl5pPr marL="2057400" indent="-228600" eaLnBrk="0" hangingPunct="0">
              <a:spcBef>
                <a:spcPct val="20000"/>
              </a:spcBef>
              <a:buChar char="»"/>
              <a:defRPr sz="2000">
                <a:solidFill>
                  <a:schemeClr val="tx1"/>
                </a:solidFill>
                <a:latin typeface="Book Antiqua" panose="02040602050305030304" pitchFamily="18" charset="0"/>
                <a:ea typeface="標楷體" pitchFamily="65" charset="-120"/>
              </a:defRPr>
            </a:lvl5pPr>
            <a:lvl6pPr marL="25146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6pPr>
            <a:lvl7pPr marL="29718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7pPr>
            <a:lvl8pPr marL="34290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8pPr>
            <a:lvl9pPr marL="38862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9pPr>
          </a:lstStyle>
          <a:p>
            <a:pPr eaLnBrk="1" hangingPunct="1">
              <a:spcBef>
                <a:spcPct val="0"/>
              </a:spcBef>
              <a:buClrTx/>
              <a:buFontTx/>
              <a:buNone/>
            </a:pPr>
            <a:endParaRPr lang="zh-TW" altLang="en-US" sz="1800" b="0">
              <a:latin typeface="Arial" panose="020B0604020202020204" pitchFamily="34" charset="0"/>
            </a:endParaRPr>
          </a:p>
        </p:txBody>
      </p:sp>
      <p:sp>
        <p:nvSpPr>
          <p:cNvPr id="2" name="矩形 1">
            <a:extLst>
              <a:ext uri="{FF2B5EF4-FFF2-40B4-BE49-F238E27FC236}">
                <a16:creationId xmlns:a16="http://schemas.microsoft.com/office/drawing/2014/main" xmlns="" id="{32AF4E08-9F16-D0AB-EDA7-703D1F56565F}"/>
              </a:ext>
            </a:extLst>
          </p:cNvPr>
          <p:cNvSpPr/>
          <p:nvPr/>
        </p:nvSpPr>
        <p:spPr>
          <a:xfrm>
            <a:off x="3071813" y="947738"/>
            <a:ext cx="3884612" cy="584200"/>
          </a:xfrm>
          <a:prstGeom prst="rect">
            <a:avLst/>
          </a:prstGeom>
        </p:spPr>
        <p:txBody>
          <a:bodyPr>
            <a:spAutoFit/>
          </a:bodyPr>
          <a:lstStyle/>
          <a:p>
            <a:pPr>
              <a:defRPr/>
            </a:pPr>
            <a:r>
              <a:rPr lang="zh-TW" altLang="en-US" sz="3200" kern="0" dirty="0">
                <a:solidFill>
                  <a:schemeClr val="tx1">
                    <a:lumMod val="50000"/>
                  </a:schemeClr>
                </a:solidFill>
                <a:latin typeface="Book Antiqua"/>
                <a:ea typeface="標楷體"/>
                <a:cs typeface="+mj-cs"/>
              </a:rPr>
              <a:t>個資法架構圖</a:t>
            </a:r>
          </a:p>
        </p:txBody>
      </p:sp>
      <p:sp>
        <p:nvSpPr>
          <p:cNvPr id="3" name="日期版面配置區 2">
            <a:extLst>
              <a:ext uri="{FF2B5EF4-FFF2-40B4-BE49-F238E27FC236}">
                <a16:creationId xmlns:a16="http://schemas.microsoft.com/office/drawing/2014/main" xmlns="" id="{881D7C62-D3A0-A83F-CBD5-42177A868FB9}"/>
              </a:ext>
            </a:extLst>
          </p:cNvPr>
          <p:cNvSpPr>
            <a:spLocks noGrp="1"/>
          </p:cNvSpPr>
          <p:nvPr>
            <p:ph type="dt" sz="quarter" idx="10"/>
          </p:nvPr>
        </p:nvSpPr>
        <p:spPr/>
        <p:txBody>
          <a:bodyPr/>
          <a:lstStyle/>
          <a:p>
            <a:pPr>
              <a:defRPr/>
            </a:pPr>
            <a:fld id="{D1AB3120-B58C-4C48-AC55-4C9F8AE6023B}" type="datetime1">
              <a:rPr lang="zh-TW" altLang="en-US"/>
              <a:pPr>
                <a:defRPr/>
              </a:pPr>
              <a:t>2023/1/16</a:t>
            </a:fld>
            <a:endParaRPr lang="en-US" altLang="zh-TW"/>
          </a:p>
        </p:txBody>
      </p:sp>
    </p:spTree>
    <p:extLst>
      <p:ext uri="{BB962C8B-B14F-4D97-AF65-F5344CB8AC3E}">
        <p14:creationId xmlns:p14="http://schemas.microsoft.com/office/powerpoint/2010/main" val="1149702038"/>
      </p:ext>
    </p:extLst>
  </p:cSld>
  <p:clrMapOvr>
    <a:masterClrMapping/>
  </p:clrMapOvr>
  <mc:AlternateContent xmlns:mc="http://schemas.openxmlformats.org/markup-compatibility/2006">
    <mc:Choice xmlns:p14="http://schemas.microsoft.com/office/powerpoint/2010/main" Requires="p14">
      <p:transition p14:dur="10" advTm="120000"/>
    </mc:Choice>
    <mc:Fallback>
      <p:transition advTm="120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xmlns="" id="{9D0D0EE7-A2E9-DF30-A59A-014101FD52DD}"/>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標楷體" pitchFamily="65" charset="-120"/>
              </a:defRPr>
            </a:lvl1pPr>
            <a:lvl2pPr marL="742950" indent="-285750" eaLnBrk="0" hangingPunct="0">
              <a:defRPr>
                <a:solidFill>
                  <a:schemeClr val="tx1"/>
                </a:solidFill>
                <a:latin typeface="Arial" panose="020B0604020202020204" pitchFamily="34" charset="0"/>
                <a:ea typeface="標楷體" pitchFamily="65" charset="-120"/>
              </a:defRPr>
            </a:lvl2pPr>
            <a:lvl3pPr marL="1143000" indent="-228600" eaLnBrk="0" hangingPunct="0">
              <a:defRPr>
                <a:solidFill>
                  <a:schemeClr val="tx1"/>
                </a:solidFill>
                <a:latin typeface="Arial" panose="020B0604020202020204" pitchFamily="34" charset="0"/>
                <a:ea typeface="標楷體" pitchFamily="65" charset="-120"/>
              </a:defRPr>
            </a:lvl3pPr>
            <a:lvl4pPr marL="1600200" indent="-228600" eaLnBrk="0" hangingPunct="0">
              <a:defRPr>
                <a:solidFill>
                  <a:schemeClr val="tx1"/>
                </a:solidFill>
                <a:latin typeface="Arial" panose="020B0604020202020204" pitchFamily="34" charset="0"/>
                <a:ea typeface="標楷體" pitchFamily="65" charset="-120"/>
              </a:defRPr>
            </a:lvl4pPr>
            <a:lvl5pPr marL="2057400" indent="-228600" eaLnBrk="0" hangingPunct="0">
              <a:defRPr>
                <a:solidFill>
                  <a:schemeClr val="tx1"/>
                </a:solidFill>
                <a:latin typeface="Arial" panose="020B0604020202020204" pitchFamily="34" charset="0"/>
                <a:ea typeface="標楷體" pitchFamily="65"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標楷體" pitchFamily="65" charset="-120"/>
              </a:defRPr>
            </a:lvl9pPr>
          </a:lstStyle>
          <a:p>
            <a:pPr eaLnBrk="1" hangingPunct="1"/>
            <a:fld id="{5A6243CD-4099-4BE2-81BA-4941A9DCCB85}" type="slidenum">
              <a:rPr lang="zh-TW" altLang="en-US">
                <a:solidFill>
                  <a:schemeClr val="bg1"/>
                </a:solidFill>
                <a:latin typeface="Book Antiqua" panose="02040602050305030304" pitchFamily="18" charset="0"/>
              </a:rPr>
              <a:pPr eaLnBrk="1" hangingPunct="1"/>
              <a:t>9</a:t>
            </a:fld>
            <a:endParaRPr lang="en-US" altLang="zh-TW">
              <a:solidFill>
                <a:schemeClr val="bg1"/>
              </a:solidFill>
              <a:latin typeface="Book Antiqua" panose="02040602050305030304" pitchFamily="18" charset="0"/>
            </a:endParaRPr>
          </a:p>
        </p:txBody>
      </p:sp>
      <p:sp>
        <p:nvSpPr>
          <p:cNvPr id="8195" name="Rectangle 2">
            <a:extLst>
              <a:ext uri="{FF2B5EF4-FFF2-40B4-BE49-F238E27FC236}">
                <a16:creationId xmlns:a16="http://schemas.microsoft.com/office/drawing/2014/main" xmlns="" id="{968DAA80-1F14-7870-0ACD-085641F6FDFF}"/>
              </a:ext>
            </a:extLst>
          </p:cNvPr>
          <p:cNvSpPr>
            <a:spLocks noGrp="1" noChangeArrowheads="1"/>
          </p:cNvSpPr>
          <p:nvPr>
            <p:ph type="title"/>
          </p:nvPr>
        </p:nvSpPr>
        <p:spPr>
          <a:xfrm>
            <a:off x="828000" y="360000"/>
            <a:ext cx="10440000" cy="792000"/>
          </a:xfrm>
        </p:spPr>
        <p:txBody>
          <a:bodyPr/>
          <a:lstStyle/>
          <a:p>
            <a:r>
              <a:rPr lang="zh-TW" altLang="en-US" b="1" dirty="0">
                <a:solidFill>
                  <a:srgbClr val="FF0000"/>
                </a:solidFill>
                <a:latin typeface="標楷體" panose="03000509000000000000" pitchFamily="65" charset="-120"/>
                <a:ea typeface="標楷體" panose="03000509000000000000" pitchFamily="65" charset="-120"/>
              </a:rPr>
              <a:t>個人資料保護法</a:t>
            </a:r>
            <a:endParaRPr lang="zh-TW" altLang="en-US" dirty="0">
              <a:solidFill>
                <a:schemeClr val="accent1"/>
              </a:solidFill>
            </a:endParaRPr>
          </a:p>
        </p:txBody>
      </p:sp>
      <p:sp>
        <p:nvSpPr>
          <p:cNvPr id="7172" name="Text Box 4">
            <a:extLst>
              <a:ext uri="{FF2B5EF4-FFF2-40B4-BE49-F238E27FC236}">
                <a16:creationId xmlns:a16="http://schemas.microsoft.com/office/drawing/2014/main" xmlns="" id="{F3DA3969-B541-6E05-AE72-A0CC3FF690BB}"/>
              </a:ext>
            </a:extLst>
          </p:cNvPr>
          <p:cNvSpPr txBox="1">
            <a:spLocks noChangeArrowheads="1"/>
          </p:cNvSpPr>
          <p:nvPr/>
        </p:nvSpPr>
        <p:spPr bwMode="auto">
          <a:xfrm>
            <a:off x="4457700" y="1009126"/>
            <a:ext cx="2686050" cy="646331"/>
          </a:xfrm>
          <a:prstGeom prst="rect">
            <a:avLst/>
          </a:prstGeom>
          <a:noFill/>
          <a:ln>
            <a:noFill/>
          </a:ln>
          <a:effectLst/>
        </p:spPr>
        <p:txBody>
          <a:bodyPr wrap="square">
            <a:spAutoFit/>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Book Antiqua" panose="02040602050305030304" pitchFamily="18" charset="0"/>
                <a:ea typeface="標楷體" pitchFamily="65" charset="-120"/>
              </a:defRPr>
            </a:lvl1pPr>
            <a:lvl2pPr marL="742950" indent="-285750" eaLnBrk="0" hangingPunct="0">
              <a:spcBef>
                <a:spcPct val="20000"/>
              </a:spcBef>
              <a:buClr>
                <a:schemeClr val="accent1"/>
              </a:buClr>
              <a:buFont typeface="Wingdings" panose="05000000000000000000" pitchFamily="2" charset="2"/>
              <a:buChar char="§"/>
              <a:defRPr sz="2400" b="1">
                <a:solidFill>
                  <a:schemeClr val="tx1"/>
                </a:solidFill>
                <a:latin typeface="Book Antiqua" panose="02040602050305030304" pitchFamily="18" charset="0"/>
                <a:ea typeface="標楷體" pitchFamily="65" charset="-120"/>
              </a:defRPr>
            </a:lvl2pPr>
            <a:lvl3pPr marL="1143000" indent="-228600" eaLnBrk="0" hangingPunct="0">
              <a:spcBef>
                <a:spcPct val="20000"/>
              </a:spcBef>
              <a:buClr>
                <a:schemeClr val="tx1"/>
              </a:buClr>
              <a:buChar char="•"/>
              <a:defRPr sz="2400">
                <a:solidFill>
                  <a:schemeClr val="tx1"/>
                </a:solidFill>
                <a:latin typeface="Book Antiqua" panose="02040602050305030304" pitchFamily="18" charset="0"/>
                <a:ea typeface="標楷體" pitchFamily="65" charset="-120"/>
              </a:defRPr>
            </a:lvl3pPr>
            <a:lvl4pPr marL="1600200" indent="-228600" eaLnBrk="0" hangingPunct="0">
              <a:spcBef>
                <a:spcPct val="20000"/>
              </a:spcBef>
              <a:buChar char="–"/>
              <a:defRPr sz="2000">
                <a:solidFill>
                  <a:schemeClr val="tx1"/>
                </a:solidFill>
                <a:latin typeface="Book Antiqua" panose="02040602050305030304" pitchFamily="18" charset="0"/>
                <a:ea typeface="標楷體" pitchFamily="65" charset="-120"/>
              </a:defRPr>
            </a:lvl4pPr>
            <a:lvl5pPr marL="2057400" indent="-228600" eaLnBrk="0" hangingPunct="0">
              <a:spcBef>
                <a:spcPct val="20000"/>
              </a:spcBef>
              <a:buChar char="»"/>
              <a:defRPr sz="2000">
                <a:solidFill>
                  <a:schemeClr val="tx1"/>
                </a:solidFill>
                <a:latin typeface="Book Antiqua" panose="02040602050305030304" pitchFamily="18" charset="0"/>
                <a:ea typeface="標楷體" pitchFamily="65" charset="-120"/>
              </a:defRPr>
            </a:lvl5pPr>
            <a:lvl6pPr marL="25146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6pPr>
            <a:lvl7pPr marL="29718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7pPr>
            <a:lvl8pPr marL="34290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8pPr>
            <a:lvl9pPr marL="3886200" indent="-228600" eaLnBrk="0" fontAlgn="base" hangingPunct="0">
              <a:spcBef>
                <a:spcPct val="20000"/>
              </a:spcBef>
              <a:spcAft>
                <a:spcPct val="0"/>
              </a:spcAft>
              <a:buChar char="»"/>
              <a:defRPr sz="2000">
                <a:solidFill>
                  <a:schemeClr val="tx1"/>
                </a:solidFill>
                <a:latin typeface="Book Antiqua" panose="02040602050305030304" pitchFamily="18" charset="0"/>
                <a:ea typeface="標楷體" pitchFamily="65" charset="-120"/>
              </a:defRPr>
            </a:lvl9pPr>
          </a:lstStyle>
          <a:p>
            <a:pPr>
              <a:spcBef>
                <a:spcPct val="0"/>
              </a:spcBef>
              <a:buClrTx/>
              <a:buFontTx/>
              <a:buNone/>
            </a:pPr>
            <a:r>
              <a:rPr lang="zh-TW" altLang="en-US" sz="3600" dirty="0" smtClean="0">
                <a:solidFill>
                  <a:srgbClr val="0000FF"/>
                </a:solidFill>
                <a:latin typeface="標楷體" pitchFamily="65" charset="-120"/>
              </a:rPr>
              <a:t>一般性</a:t>
            </a:r>
            <a:r>
              <a:rPr lang="en-GB" altLang="zh-TW" sz="3600" dirty="0" err="1" smtClean="0">
                <a:solidFill>
                  <a:srgbClr val="0000FF"/>
                </a:solidFill>
                <a:latin typeface="標楷體" pitchFamily="65" charset="-120"/>
              </a:rPr>
              <a:t>資料</a:t>
            </a:r>
            <a:endParaRPr lang="en-GB" altLang="zh-TW" sz="3600" dirty="0">
              <a:solidFill>
                <a:srgbClr val="0000FF"/>
              </a:solidFill>
              <a:latin typeface="標楷體" pitchFamily="65" charset="-120"/>
            </a:endParaRPr>
          </a:p>
        </p:txBody>
      </p:sp>
      <p:sp>
        <p:nvSpPr>
          <p:cNvPr id="2" name="日期版面配置區 1">
            <a:extLst>
              <a:ext uri="{FF2B5EF4-FFF2-40B4-BE49-F238E27FC236}">
                <a16:creationId xmlns:a16="http://schemas.microsoft.com/office/drawing/2014/main" xmlns="" id="{05245634-35F7-F6C0-1794-AD3BE6188F8E}"/>
              </a:ext>
            </a:extLst>
          </p:cNvPr>
          <p:cNvSpPr>
            <a:spLocks noGrp="1"/>
          </p:cNvSpPr>
          <p:nvPr>
            <p:ph type="dt" sz="quarter" idx="10"/>
          </p:nvPr>
        </p:nvSpPr>
        <p:spPr/>
        <p:txBody>
          <a:bodyPr/>
          <a:lstStyle/>
          <a:p>
            <a:pPr>
              <a:defRPr/>
            </a:pPr>
            <a:fld id="{4BFBB332-684C-439C-9701-D19AD7777137}" type="datetime1">
              <a:rPr lang="zh-TW" altLang="en-US"/>
              <a:pPr>
                <a:defRPr/>
              </a:pPr>
              <a:t>2023/1/16</a:t>
            </a:fld>
            <a:endParaRPr lang="en-US" altLang="zh-TW"/>
          </a:p>
        </p:txBody>
      </p:sp>
      <p:pic>
        <p:nvPicPr>
          <p:cNvPr id="6" name="資料庫圖表 2_0"/>
          <p:cNvPicPr/>
          <p:nvPr/>
        </p:nvPicPr>
        <p:blipFill>
          <a:blip r:embed="rId2"/>
          <a:stretch/>
        </p:blipFill>
        <p:spPr>
          <a:xfrm>
            <a:off x="1738575" y="1681120"/>
            <a:ext cx="7874190" cy="5014694"/>
          </a:xfrm>
          <a:prstGeom prst="rect">
            <a:avLst/>
          </a:prstGeom>
          <a:ln w="0">
            <a:noFill/>
          </a:ln>
        </p:spPr>
      </p:pic>
    </p:spTree>
    <p:extLst>
      <p:ext uri="{BB962C8B-B14F-4D97-AF65-F5344CB8AC3E}">
        <p14:creationId xmlns:p14="http://schemas.microsoft.com/office/powerpoint/2010/main" val="2332985089"/>
      </p:ext>
    </p:extLst>
  </p:cSld>
  <p:clrMapOvr>
    <a:masterClrMapping/>
  </p:clrMapOvr>
  <mc:AlternateContent xmlns:mc="http://schemas.openxmlformats.org/markup-compatibility/2006">
    <mc:Choice xmlns:p14="http://schemas.microsoft.com/office/powerpoint/2010/main" Requires="p14">
      <p:transition p14:dur="10" advTm="120000"/>
    </mc:Choice>
    <mc:Fallback>
      <p:transition advTm="120000"/>
    </mc:Fallback>
  </mc:AlternateContent>
  <p:timing>
    <p:tnLst>
      <p:par>
        <p:cTn id="1" dur="indefinite" restart="never" nodeType="tmRoot"/>
      </p:par>
    </p:tnLst>
  </p:timing>
</p:sld>
</file>

<file path=ppt/theme/theme1.xml><?xml version="1.0" encoding="utf-8"?>
<a:theme xmlns:a="http://schemas.openxmlformats.org/drawingml/2006/main" name="2_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nd End Slide Master">
  <a:themeElements>
    <a:clrScheme name="ALL PPT-BALLOON DOLLAR">
      <a:dk1>
        <a:sysClr val="windowText" lastClr="000000"/>
      </a:dk1>
      <a:lt1>
        <a:sysClr val="window" lastClr="FFFFFF"/>
      </a:lt1>
      <a:dk2>
        <a:srgbClr val="44546A"/>
      </a:dk2>
      <a:lt2>
        <a:srgbClr val="CBCBCB"/>
      </a:lt2>
      <a:accent1>
        <a:srgbClr val="B1D9C7"/>
      </a:accent1>
      <a:accent2>
        <a:srgbClr val="62C1C5"/>
      </a:accent2>
      <a:accent3>
        <a:srgbClr val="FDD247"/>
      </a:accent3>
      <a:accent4>
        <a:srgbClr val="F7A60B"/>
      </a:accent4>
      <a:accent5>
        <a:srgbClr val="576868"/>
      </a:accent5>
      <a:accent6>
        <a:srgbClr val="CBCBCB"/>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 PPT-BALLOON DOLLAR">
      <a:dk1>
        <a:sysClr val="windowText" lastClr="000000"/>
      </a:dk1>
      <a:lt1>
        <a:sysClr val="window" lastClr="FFFFFF"/>
      </a:lt1>
      <a:dk2>
        <a:srgbClr val="44546A"/>
      </a:dk2>
      <a:lt2>
        <a:srgbClr val="CBCBCB"/>
      </a:lt2>
      <a:accent1>
        <a:srgbClr val="B1D9C7"/>
      </a:accent1>
      <a:accent2>
        <a:srgbClr val="62C1C5"/>
      </a:accent2>
      <a:accent3>
        <a:srgbClr val="FDD247"/>
      </a:accent3>
      <a:accent4>
        <a:srgbClr val="F7A60B"/>
      </a:accent4>
      <a:accent5>
        <a:srgbClr val="576868"/>
      </a:accent5>
      <a:accent6>
        <a:srgbClr val="CBCBCB"/>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ver and End Slide Master">
  <a:themeElements>
    <a:clrScheme name="ALL PPT-BALLOON DOLLAR">
      <a:dk1>
        <a:sysClr val="windowText" lastClr="000000"/>
      </a:dk1>
      <a:lt1>
        <a:sysClr val="window" lastClr="FFFFFF"/>
      </a:lt1>
      <a:dk2>
        <a:srgbClr val="44546A"/>
      </a:dk2>
      <a:lt2>
        <a:srgbClr val="CBCBCB"/>
      </a:lt2>
      <a:accent1>
        <a:srgbClr val="B1D9C7"/>
      </a:accent1>
      <a:accent2>
        <a:srgbClr val="62C1C5"/>
      </a:accent2>
      <a:accent3>
        <a:srgbClr val="FDD247"/>
      </a:accent3>
      <a:accent4>
        <a:srgbClr val="F7A60B"/>
      </a:accent4>
      <a:accent5>
        <a:srgbClr val="576868"/>
      </a:accent5>
      <a:accent6>
        <a:srgbClr val="CBCBCB"/>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29702</TotalTime>
  <Words>2363</Words>
  <Application>Microsoft Office PowerPoint</Application>
  <PresentationFormat>寬螢幕</PresentationFormat>
  <Paragraphs>345</Paragraphs>
  <Slides>31</Slides>
  <Notes>6</Notes>
  <HiddenSlides>0</HiddenSlides>
  <MMClips>0</MMClips>
  <ScaleCrop>false</ScaleCrop>
  <HeadingPairs>
    <vt:vector size="6" baseType="variant">
      <vt:variant>
        <vt:lpstr>使用字型</vt:lpstr>
      </vt:variant>
      <vt:variant>
        <vt:i4>15</vt:i4>
      </vt:variant>
      <vt:variant>
        <vt:lpstr>佈景主題</vt:lpstr>
      </vt:variant>
      <vt:variant>
        <vt:i4>5</vt:i4>
      </vt:variant>
      <vt:variant>
        <vt:lpstr>投影片標題</vt:lpstr>
      </vt:variant>
      <vt:variant>
        <vt:i4>31</vt:i4>
      </vt:variant>
    </vt:vector>
  </HeadingPairs>
  <TitlesOfParts>
    <vt:vector size="51" baseType="lpstr">
      <vt:lpstr>Arial Unicode MS</vt:lpstr>
      <vt:lpstr>等线</vt:lpstr>
      <vt:lpstr>Gulim</vt:lpstr>
      <vt:lpstr>細明體</vt:lpstr>
      <vt:lpstr>微軟正黑體</vt:lpstr>
      <vt:lpstr>新細明體</vt:lpstr>
      <vt:lpstr>標楷體</vt:lpstr>
      <vt:lpstr>Arial</vt:lpstr>
      <vt:lpstr>Book Antiqua</vt:lpstr>
      <vt:lpstr>Brush Script MT</vt:lpstr>
      <vt:lpstr>Calibri</vt:lpstr>
      <vt:lpstr>Calibri Light</vt:lpstr>
      <vt:lpstr>Times New Roman</vt:lpstr>
      <vt:lpstr>Verdana</vt:lpstr>
      <vt:lpstr>Wingdings</vt:lpstr>
      <vt:lpstr>2_Office 佈景主題</vt:lpstr>
      <vt:lpstr>Cover and End Slide Master</vt:lpstr>
      <vt:lpstr>Contents Slide Master</vt:lpstr>
      <vt:lpstr>1_Cover and End Slide Master</vt:lpstr>
      <vt:lpstr>3_Office 佈景主題</vt:lpstr>
      <vt:lpstr>PowerPoint 簡報</vt:lpstr>
      <vt:lpstr>大綱</vt:lpstr>
      <vt:lpstr>個人資安注意事項</vt:lpstr>
      <vt:lpstr>本院個資管理原則</vt:lpstr>
      <vt:lpstr>本院個資管理原則</vt:lpstr>
      <vt:lpstr>本院個資管理原則</vt:lpstr>
      <vt:lpstr>個人資料保護法</vt:lpstr>
      <vt:lpstr>個人資料保護法</vt:lpstr>
      <vt:lpstr>個人資料保護法</vt:lpstr>
      <vt:lpstr>PowerPoint 簡報</vt:lpstr>
      <vt:lpstr>PowerPoint 簡報</vt:lpstr>
      <vt:lpstr>PowerPoint 簡報</vt:lpstr>
      <vt:lpstr>個人資料保護法</vt:lpstr>
      <vt:lpstr>PowerPoint 簡報</vt:lpstr>
      <vt:lpstr>PowerPoint 簡報</vt:lpstr>
      <vt:lpstr>PowerPoint 簡報</vt:lpstr>
      <vt:lpstr>PowerPoint 簡報</vt:lpstr>
      <vt:lpstr>個資法規範行為整理</vt:lpstr>
      <vt:lpstr>PowerPoint 簡報</vt:lpstr>
      <vt:lpstr>PowerPoint 簡報</vt:lpstr>
      <vt:lpstr>PowerPoint 簡報</vt:lpstr>
      <vt:lpstr>PowerPoint 簡報</vt:lpstr>
      <vt:lpstr>社交工程電子郵件的陷阱</vt:lpstr>
      <vt:lpstr>遭受社交工程攻擊之後果</vt:lpstr>
      <vt:lpstr>對於電子郵件應有的警覺性</vt:lpstr>
      <vt:lpstr>PowerPoint 簡報</vt:lpstr>
      <vt:lpstr>面對個資法，我應該….</vt:lpstr>
      <vt:lpstr>面對個資法，我應該….</vt:lpstr>
      <vt:lpstr>面對個資法，我應該….</vt:lpstr>
      <vt:lpstr>面對個資法，我應該….</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2757</cp:revision>
  <cp:lastPrinted>2021-11-09T01:17:53Z</cp:lastPrinted>
  <dcterms:created xsi:type="dcterms:W3CDTF">2018-03-08T01:47:28Z</dcterms:created>
  <dcterms:modified xsi:type="dcterms:W3CDTF">2023-01-16T07:39:19Z</dcterms:modified>
</cp:coreProperties>
</file>