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57" r:id="rId5"/>
    <p:sldId id="258" r:id="rId6"/>
    <p:sldId id="259" r:id="rId7"/>
    <p:sldId id="260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000" dirty="0">
                <a:effectLst/>
              </a:rPr>
              <a:t>Learning Based Real-Time Object Tracking through Motion Vector Predictions on Motion Blur</a:t>
            </a:r>
            <a:endParaRPr lang="zh-CN" altLang="en-US" sz="4000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  <a:p>
            <a:r>
              <a:rPr lang="en-US" altLang="zh-CN" dirty="0">
                <a:latin typeface="+mn-lt"/>
              </a:rPr>
              <a:t>Mingze Sun, Jiacheng Huang</a:t>
            </a:r>
            <a:endParaRPr lang="en-US" altLang="zh-CN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Motion blur significantly affects the accuracy of current tracking systems.</a:t>
            </a:r>
            <a:endParaRPr lang="en-US"/>
          </a:p>
          <a:p>
            <a:endParaRPr lang="en-US"/>
          </a:p>
          <a:p>
            <a:r>
              <a:rPr lang="en-US"/>
              <a:t>Existing solutions like the SSD tracker, despite robustness, fall short in high-motion scenarios due to motion blur.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Methodology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69940" y="1377950"/>
            <a:ext cx="5819775" cy="32518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71220" y="1737995"/>
            <a:ext cx="47199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Generate 270 different motion kernels based on the motion direction θ and magnitude l.</a:t>
            </a:r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Methodolody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04510" y="1584325"/>
            <a:ext cx="5811520" cy="362648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54660" y="1726565"/>
            <a:ext cx="43319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270 motion kernel candidates are not sufficient during the tracking.</a:t>
            </a:r>
            <a:endParaRPr 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454660" y="3272790"/>
            <a:ext cx="47777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/>
              <a:t>The probabilities of motion kernels for the rotated patches of every image can be estimated by feeding the rotated patch into CNN</a:t>
            </a: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Methodology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778000"/>
            <a:ext cx="10516235" cy="1988185"/>
          </a:xfrm>
        </p:spPr>
        <p:txBody>
          <a:bodyPr/>
          <a:p>
            <a:r>
              <a:rPr lang="en-US"/>
              <a:t>Define the confidence of the motion kernel among multiple estimated motion probabilities.</a:t>
            </a:r>
            <a:endParaRPr lang="en-US"/>
          </a:p>
          <a:p>
            <a:r>
              <a:rPr lang="en-US"/>
              <a:t>Then we estimate the dense motion field by optimizing the following MRF model: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9745" y="3686810"/>
            <a:ext cx="7726680" cy="24460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802</Words>
  <Application>WPS Spreadsheets</Application>
  <PresentationFormat>宽屏</PresentationFormat>
  <Paragraphs>25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Honeyヽ</cp:lastModifiedBy>
  <cp:revision>13</cp:revision>
  <dcterms:created xsi:type="dcterms:W3CDTF">2024-03-14T18:41:41Z</dcterms:created>
  <dcterms:modified xsi:type="dcterms:W3CDTF">2024-03-14T18:41:41Z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1033-5.1.1.7676</vt:lpwstr>
  </property>
  <property fmtid="{D5CDD505-2E9C-101B-9397-08002B2CF9AE}" pid="3" name="ICV">
    <vt:lpwstr>D5A7911650A398468431F365ACB99E23</vt:lpwstr>
  </property>
</Properties>
</file>