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0"/>
  </p:notesMasterIdLst>
  <p:sldIdLst>
    <p:sldId id="257" r:id="rId2"/>
    <p:sldId id="256" r:id="rId3"/>
    <p:sldId id="354" r:id="rId4"/>
    <p:sldId id="308" r:id="rId5"/>
    <p:sldId id="309" r:id="rId6"/>
    <p:sldId id="310" r:id="rId7"/>
    <p:sldId id="311" r:id="rId8"/>
    <p:sldId id="312" r:id="rId9"/>
    <p:sldId id="321" r:id="rId10"/>
    <p:sldId id="323" r:id="rId11"/>
    <p:sldId id="398" r:id="rId12"/>
    <p:sldId id="331" r:id="rId13"/>
    <p:sldId id="326" r:id="rId14"/>
    <p:sldId id="355" r:id="rId15"/>
    <p:sldId id="403" r:id="rId16"/>
    <p:sldId id="356" r:id="rId17"/>
    <p:sldId id="357" r:id="rId18"/>
    <p:sldId id="358" r:id="rId19"/>
    <p:sldId id="337" r:id="rId20"/>
    <p:sldId id="359" r:id="rId21"/>
    <p:sldId id="399" r:id="rId22"/>
    <p:sldId id="400" r:id="rId23"/>
    <p:sldId id="406" r:id="rId24"/>
    <p:sldId id="404" r:id="rId25"/>
    <p:sldId id="405" r:id="rId26"/>
    <p:sldId id="330" r:id="rId27"/>
    <p:sldId id="333" r:id="rId28"/>
    <p:sldId id="396" r:id="rId29"/>
    <p:sldId id="407" r:id="rId30"/>
    <p:sldId id="408" r:id="rId31"/>
    <p:sldId id="410" r:id="rId32"/>
    <p:sldId id="412" r:id="rId33"/>
    <p:sldId id="409" r:id="rId34"/>
    <p:sldId id="411" r:id="rId35"/>
    <p:sldId id="413" r:id="rId36"/>
    <p:sldId id="414" r:id="rId37"/>
    <p:sldId id="415" r:id="rId38"/>
    <p:sldId id="362" r:id="rId39"/>
    <p:sldId id="367" r:id="rId40"/>
    <p:sldId id="393" r:id="rId41"/>
    <p:sldId id="369" r:id="rId42"/>
    <p:sldId id="370" r:id="rId43"/>
    <p:sldId id="371" r:id="rId44"/>
    <p:sldId id="372" r:id="rId45"/>
    <p:sldId id="373" r:id="rId46"/>
    <p:sldId id="374" r:id="rId47"/>
    <p:sldId id="375" r:id="rId48"/>
    <p:sldId id="376" r:id="rId49"/>
    <p:sldId id="377" r:id="rId50"/>
    <p:sldId id="378" r:id="rId51"/>
    <p:sldId id="379" r:id="rId52"/>
    <p:sldId id="380" r:id="rId53"/>
    <p:sldId id="381" r:id="rId54"/>
    <p:sldId id="382" r:id="rId55"/>
    <p:sldId id="402" r:id="rId56"/>
    <p:sldId id="383" r:id="rId57"/>
    <p:sldId id="397" r:id="rId58"/>
    <p:sldId id="352" r:id="rId59"/>
  </p:sldIdLst>
  <p:sldSz cx="12192000" cy="6858000"/>
  <p:notesSz cx="6858000" cy="9144000"/>
  <p:custDataLst>
    <p:tags r:id="rId6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F4E79"/>
    <a:srgbClr val="3D74A7"/>
    <a:srgbClr val="0000FF"/>
    <a:srgbClr val="EDF4F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578" autoAdjust="0"/>
    <p:restoredTop sz="96314" autoAdjust="0"/>
  </p:normalViewPr>
  <p:slideViewPr>
    <p:cSldViewPr snapToGrid="0">
      <p:cViewPr varScale="1">
        <p:scale>
          <a:sx n="62" d="100"/>
          <a:sy n="62" d="100"/>
        </p:scale>
        <p:origin x="72" y="2088"/>
      </p:cViewPr>
      <p:guideLst>
        <p:guide orient="horz" pos="2160"/>
        <p:guide pos="3840"/>
      </p:guideLst>
    </p:cSldViewPr>
  </p:slideViewPr>
  <p:notesTextViewPr>
    <p:cViewPr>
      <p:scale>
        <a:sx n="1" d="1"/>
        <a:sy n="1" d="1"/>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tags" Target="tags/tag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408E5FA-FEDC-4DFB-A995-D7D85336ED0F}" type="doc">
      <dgm:prSet loTypeId="urn:microsoft.com/office/officeart/2005/8/layout/process4" loCatId="list" qsTypeId="urn:microsoft.com/office/officeart/2005/8/quickstyle/simple1" qsCatId="simple" csTypeId="urn:microsoft.com/office/officeart/2005/8/colors/accent1_2" csCatId="accent1" phldr="1"/>
      <dgm:spPr/>
      <dgm:t>
        <a:bodyPr/>
        <a:lstStyle/>
        <a:p>
          <a:endParaRPr lang="zh-CN" altLang="en-US"/>
        </a:p>
      </dgm:t>
    </dgm:pt>
    <dgm:pt modelId="{E776236C-7F62-4033-973D-965176B6CCF2}">
      <dgm:prSet phldrT="[文本]" custT="1"/>
      <dgm:spPr/>
      <dgm:t>
        <a:bodyPr/>
        <a:lstStyle/>
        <a:p>
          <a:r>
            <a:rPr lang="zh-CN" altLang="en-US" sz="2400" dirty="0"/>
            <a:t>预习报告</a:t>
          </a:r>
        </a:p>
      </dgm:t>
    </dgm:pt>
    <dgm:pt modelId="{15C38831-FEB7-46AF-BA53-8B8D2130A046}" type="parTrans" cxnId="{D1B1F65D-B79A-49A6-9518-646165E2FEA5}">
      <dgm:prSet/>
      <dgm:spPr/>
      <dgm:t>
        <a:bodyPr/>
        <a:lstStyle/>
        <a:p>
          <a:endParaRPr lang="zh-CN" altLang="en-US"/>
        </a:p>
      </dgm:t>
    </dgm:pt>
    <dgm:pt modelId="{86D8DD96-A91F-4FEA-A8B3-F9BBCAB6D84B}" type="sibTrans" cxnId="{D1B1F65D-B79A-49A6-9518-646165E2FEA5}">
      <dgm:prSet/>
      <dgm:spPr/>
      <dgm:t>
        <a:bodyPr/>
        <a:lstStyle/>
        <a:p>
          <a:endParaRPr lang="zh-CN" altLang="en-US"/>
        </a:p>
      </dgm:t>
    </dgm:pt>
    <dgm:pt modelId="{39D04371-71E9-4320-ADF0-8735D8581EE2}">
      <dgm:prSet phldrT="[文本]" custT="1"/>
      <dgm:spPr/>
      <dgm:t>
        <a:bodyPr/>
        <a:lstStyle/>
        <a:p>
          <a:r>
            <a:rPr lang="zh-CN" altLang="en-US" sz="2800" b="1" dirty="0"/>
            <a:t>教师讲授</a:t>
          </a:r>
        </a:p>
      </dgm:t>
    </dgm:pt>
    <dgm:pt modelId="{B9686D00-8C44-4094-B5F5-B225E09C2943}" type="parTrans" cxnId="{B3D97464-8F82-4E9C-B7D1-2EFBB24C54B1}">
      <dgm:prSet/>
      <dgm:spPr/>
      <dgm:t>
        <a:bodyPr/>
        <a:lstStyle/>
        <a:p>
          <a:endParaRPr lang="zh-CN" altLang="en-US"/>
        </a:p>
      </dgm:t>
    </dgm:pt>
    <dgm:pt modelId="{5B3D1181-F99C-476A-BA1E-A9AA969D2D1A}" type="sibTrans" cxnId="{B3D97464-8F82-4E9C-B7D1-2EFBB24C54B1}">
      <dgm:prSet/>
      <dgm:spPr/>
      <dgm:t>
        <a:bodyPr/>
        <a:lstStyle/>
        <a:p>
          <a:endParaRPr lang="zh-CN" altLang="en-US"/>
        </a:p>
      </dgm:t>
    </dgm:pt>
    <dgm:pt modelId="{DBF267BA-8B0E-4FEB-BBC3-3C611D4F109D}">
      <dgm:prSet phldrT="[文本]" custT="1"/>
      <dgm:spPr/>
      <dgm:t>
        <a:bodyPr/>
        <a:lstStyle/>
        <a:p>
          <a:r>
            <a:rPr lang="zh-CN" altLang="en-US" sz="2400" dirty="0"/>
            <a:t>内容讲授</a:t>
          </a:r>
          <a:endParaRPr lang="zh-CN" altLang="en-US" sz="2000" dirty="0"/>
        </a:p>
      </dgm:t>
    </dgm:pt>
    <dgm:pt modelId="{E536FEDC-B647-4A0F-9EE8-C85597123151}" type="parTrans" cxnId="{675B016D-43A9-4D15-BED3-E7168001C504}">
      <dgm:prSet/>
      <dgm:spPr/>
      <dgm:t>
        <a:bodyPr/>
        <a:lstStyle/>
        <a:p>
          <a:endParaRPr lang="zh-CN" altLang="en-US"/>
        </a:p>
      </dgm:t>
    </dgm:pt>
    <dgm:pt modelId="{9E0CD800-445B-44FA-B5C2-ACD0F4F27212}" type="sibTrans" cxnId="{675B016D-43A9-4D15-BED3-E7168001C504}">
      <dgm:prSet/>
      <dgm:spPr/>
      <dgm:t>
        <a:bodyPr/>
        <a:lstStyle/>
        <a:p>
          <a:endParaRPr lang="zh-CN" altLang="en-US"/>
        </a:p>
      </dgm:t>
    </dgm:pt>
    <dgm:pt modelId="{B54B8F0A-6C13-4664-B930-974F273DAFB9}">
      <dgm:prSet phldrT="[文本]" custT="1"/>
      <dgm:spPr/>
      <dgm:t>
        <a:bodyPr/>
        <a:lstStyle/>
        <a:p>
          <a:r>
            <a:rPr lang="zh-CN" altLang="en-US" sz="2400" dirty="0"/>
            <a:t>演示、答疑</a:t>
          </a:r>
        </a:p>
      </dgm:t>
    </dgm:pt>
    <dgm:pt modelId="{DE262B10-0A26-422B-8DF2-31B5AB4BD4E1}" type="parTrans" cxnId="{F93A3A62-719C-43FD-9331-E31F94E8F6DE}">
      <dgm:prSet/>
      <dgm:spPr/>
      <dgm:t>
        <a:bodyPr/>
        <a:lstStyle/>
        <a:p>
          <a:endParaRPr lang="zh-CN" altLang="en-US"/>
        </a:p>
      </dgm:t>
    </dgm:pt>
    <dgm:pt modelId="{A3BC55BC-3733-4886-BC58-6D1EB1CC8C30}" type="sibTrans" cxnId="{F93A3A62-719C-43FD-9331-E31F94E8F6DE}">
      <dgm:prSet/>
      <dgm:spPr/>
      <dgm:t>
        <a:bodyPr/>
        <a:lstStyle/>
        <a:p>
          <a:endParaRPr lang="zh-CN" altLang="en-US"/>
        </a:p>
      </dgm:t>
    </dgm:pt>
    <dgm:pt modelId="{69462515-019C-46A1-ABCD-8BD09495AAA4}">
      <dgm:prSet phldrT="[文本]" custT="1"/>
      <dgm:spPr/>
      <dgm:t>
        <a:bodyPr/>
        <a:lstStyle/>
        <a:p>
          <a:r>
            <a:rPr lang="zh-CN" altLang="en-US" sz="2800" b="1" dirty="0"/>
            <a:t>学生操作</a:t>
          </a:r>
        </a:p>
      </dgm:t>
    </dgm:pt>
    <dgm:pt modelId="{D135AC84-FDF0-494E-9714-6D3449CBE03B}" type="parTrans" cxnId="{F6EF71D1-A8B9-42FB-8440-CCA9BB5E5138}">
      <dgm:prSet/>
      <dgm:spPr/>
      <dgm:t>
        <a:bodyPr/>
        <a:lstStyle/>
        <a:p>
          <a:endParaRPr lang="zh-CN" altLang="en-US"/>
        </a:p>
      </dgm:t>
    </dgm:pt>
    <dgm:pt modelId="{0CA5E368-BCE1-4666-9566-7EBB7320CF06}" type="sibTrans" cxnId="{F6EF71D1-A8B9-42FB-8440-CCA9BB5E5138}">
      <dgm:prSet/>
      <dgm:spPr/>
      <dgm:t>
        <a:bodyPr/>
        <a:lstStyle/>
        <a:p>
          <a:endParaRPr lang="zh-CN" altLang="en-US"/>
        </a:p>
      </dgm:t>
    </dgm:pt>
    <dgm:pt modelId="{B2535363-030B-4BD8-A337-44D4574F9140}">
      <dgm:prSet phldrT="[文本]" custT="1"/>
      <dgm:spPr/>
      <dgm:t>
        <a:bodyPr/>
        <a:lstStyle/>
        <a:p>
          <a:r>
            <a:rPr lang="zh-CN" altLang="en-US" sz="2400" dirty="0"/>
            <a:t>操作、记录</a:t>
          </a:r>
        </a:p>
      </dgm:t>
    </dgm:pt>
    <dgm:pt modelId="{C5A0A9F2-2693-4763-AE61-AF13768CA641}" type="parTrans" cxnId="{D6557629-5FA9-4FD3-B7B7-9ABFB3BFEF0C}">
      <dgm:prSet/>
      <dgm:spPr/>
      <dgm:t>
        <a:bodyPr/>
        <a:lstStyle/>
        <a:p>
          <a:endParaRPr lang="zh-CN" altLang="en-US"/>
        </a:p>
      </dgm:t>
    </dgm:pt>
    <dgm:pt modelId="{8D82D363-2581-4226-8B33-3C9621CFA161}" type="sibTrans" cxnId="{D6557629-5FA9-4FD3-B7B7-9ABFB3BFEF0C}">
      <dgm:prSet/>
      <dgm:spPr/>
      <dgm:t>
        <a:bodyPr/>
        <a:lstStyle/>
        <a:p>
          <a:endParaRPr lang="zh-CN" altLang="en-US"/>
        </a:p>
      </dgm:t>
    </dgm:pt>
    <dgm:pt modelId="{673C0596-C955-46D9-A50C-2CDE2FCBFFC2}">
      <dgm:prSet phldrT="[文本]" custT="1"/>
      <dgm:spPr/>
      <dgm:t>
        <a:bodyPr/>
        <a:lstStyle/>
        <a:p>
          <a:r>
            <a:rPr lang="zh-CN" altLang="en-US" sz="2400" dirty="0"/>
            <a:t>教师签字</a:t>
          </a:r>
        </a:p>
      </dgm:t>
    </dgm:pt>
    <dgm:pt modelId="{E0159A3E-0398-4C0C-9A42-11E6C6D66D8F}" type="parTrans" cxnId="{F7797624-C647-4DBC-BD1E-E74D181B9F70}">
      <dgm:prSet/>
      <dgm:spPr/>
      <dgm:t>
        <a:bodyPr/>
        <a:lstStyle/>
        <a:p>
          <a:endParaRPr lang="zh-CN" altLang="en-US"/>
        </a:p>
      </dgm:t>
    </dgm:pt>
    <dgm:pt modelId="{859F5B2F-D3F1-407B-A78F-554CA4E1690D}" type="sibTrans" cxnId="{F7797624-C647-4DBC-BD1E-E74D181B9F70}">
      <dgm:prSet/>
      <dgm:spPr/>
      <dgm:t>
        <a:bodyPr/>
        <a:lstStyle/>
        <a:p>
          <a:endParaRPr lang="zh-CN" altLang="en-US"/>
        </a:p>
      </dgm:t>
    </dgm:pt>
    <dgm:pt modelId="{3DE4F95F-02B1-477F-9C07-75A7163E6A25}">
      <dgm:prSet phldrT="[文本]" custT="1"/>
      <dgm:spPr/>
      <dgm:t>
        <a:bodyPr/>
        <a:lstStyle/>
        <a:p>
          <a:r>
            <a:rPr lang="zh-CN" altLang="en-US" sz="2800" b="1" dirty="0"/>
            <a:t>课堂准备</a:t>
          </a:r>
        </a:p>
      </dgm:t>
    </dgm:pt>
    <dgm:pt modelId="{4276B9EA-A324-4B7D-BB98-2E22BF6F843B}" type="sibTrans" cxnId="{336AF103-7739-4301-983A-749183709F64}">
      <dgm:prSet/>
      <dgm:spPr/>
      <dgm:t>
        <a:bodyPr/>
        <a:lstStyle/>
        <a:p>
          <a:endParaRPr lang="zh-CN" altLang="en-US"/>
        </a:p>
      </dgm:t>
    </dgm:pt>
    <dgm:pt modelId="{51360157-FEB1-4C38-ABEF-ADBCE8CEBB67}" type="parTrans" cxnId="{336AF103-7739-4301-983A-749183709F64}">
      <dgm:prSet/>
      <dgm:spPr/>
      <dgm:t>
        <a:bodyPr/>
        <a:lstStyle/>
        <a:p>
          <a:endParaRPr lang="zh-CN" altLang="en-US"/>
        </a:p>
      </dgm:t>
    </dgm:pt>
    <dgm:pt modelId="{E99D600E-DB7E-40E3-B05E-D3B931C30856}">
      <dgm:prSet phldrT="[文本]" custT="1"/>
      <dgm:spPr/>
      <dgm:t>
        <a:bodyPr/>
        <a:lstStyle/>
        <a:p>
          <a:r>
            <a:rPr lang="zh-CN" altLang="en-US" sz="2400" dirty="0"/>
            <a:t>打卡签到</a:t>
          </a:r>
        </a:p>
      </dgm:t>
    </dgm:pt>
    <dgm:pt modelId="{CCC55811-B060-4FCF-96AA-099863A27A1F}" type="sibTrans" cxnId="{34D0468D-9762-46B7-ADA4-B5D8464B7E19}">
      <dgm:prSet/>
      <dgm:spPr/>
      <dgm:t>
        <a:bodyPr/>
        <a:lstStyle/>
        <a:p>
          <a:endParaRPr lang="zh-CN" altLang="en-US"/>
        </a:p>
      </dgm:t>
    </dgm:pt>
    <dgm:pt modelId="{120DAC21-AB4F-46D9-B6F8-FA4E36D15DEC}" type="parTrans" cxnId="{34D0468D-9762-46B7-ADA4-B5D8464B7E19}">
      <dgm:prSet/>
      <dgm:spPr/>
      <dgm:t>
        <a:bodyPr/>
        <a:lstStyle/>
        <a:p>
          <a:endParaRPr lang="zh-CN" altLang="en-US"/>
        </a:p>
      </dgm:t>
    </dgm:pt>
    <dgm:pt modelId="{691998FC-D400-4EA1-9A6B-67D9DA94ABFF}">
      <dgm:prSet custT="1"/>
      <dgm:spPr/>
      <dgm:t>
        <a:bodyPr/>
        <a:lstStyle/>
        <a:p>
          <a:r>
            <a:rPr lang="zh-CN" altLang="en-US" sz="3200" b="1" dirty="0"/>
            <a:t>结束</a:t>
          </a:r>
          <a:endParaRPr lang="zh-CN" altLang="en-US" sz="2400" dirty="0"/>
        </a:p>
      </dgm:t>
    </dgm:pt>
    <dgm:pt modelId="{DFB26543-1C0A-4289-B6EC-21A922F8ED7B}" type="parTrans" cxnId="{8D67047D-C871-4472-BF58-318D1411A079}">
      <dgm:prSet/>
      <dgm:spPr/>
      <dgm:t>
        <a:bodyPr/>
        <a:lstStyle/>
        <a:p>
          <a:endParaRPr lang="zh-CN" altLang="en-US"/>
        </a:p>
      </dgm:t>
    </dgm:pt>
    <dgm:pt modelId="{7BDACE9D-C00A-46FD-A4CC-0A6EDCB61BCC}" type="sibTrans" cxnId="{8D67047D-C871-4472-BF58-318D1411A079}">
      <dgm:prSet/>
      <dgm:spPr/>
      <dgm:t>
        <a:bodyPr/>
        <a:lstStyle/>
        <a:p>
          <a:endParaRPr lang="zh-CN" altLang="en-US"/>
        </a:p>
      </dgm:t>
    </dgm:pt>
    <dgm:pt modelId="{26A2BAE2-8AFC-47BB-90AE-E60E7F95EFD0}">
      <dgm:prSet custT="1"/>
      <dgm:spPr/>
      <dgm:t>
        <a:bodyPr/>
        <a:lstStyle/>
        <a:p>
          <a:r>
            <a:rPr lang="zh-CN" altLang="en-US" sz="2400" dirty="0"/>
            <a:t>复原仪器</a:t>
          </a:r>
        </a:p>
      </dgm:t>
    </dgm:pt>
    <dgm:pt modelId="{32D6B52E-7845-4710-AE70-3C6591E45910}" type="parTrans" cxnId="{061221BA-DD59-4868-B60B-B85370097A2D}">
      <dgm:prSet/>
      <dgm:spPr/>
      <dgm:t>
        <a:bodyPr/>
        <a:lstStyle/>
        <a:p>
          <a:endParaRPr lang="zh-CN" altLang="en-US"/>
        </a:p>
      </dgm:t>
    </dgm:pt>
    <dgm:pt modelId="{D5C346C2-FD1A-43EB-9492-AAE463CDA832}" type="sibTrans" cxnId="{061221BA-DD59-4868-B60B-B85370097A2D}">
      <dgm:prSet/>
      <dgm:spPr/>
      <dgm:t>
        <a:bodyPr/>
        <a:lstStyle/>
        <a:p>
          <a:endParaRPr lang="zh-CN" altLang="en-US"/>
        </a:p>
      </dgm:t>
    </dgm:pt>
    <dgm:pt modelId="{68AAEA46-DAED-476B-AB20-94902AC5765D}">
      <dgm:prSet custT="1"/>
      <dgm:spPr/>
      <dgm:t>
        <a:bodyPr/>
        <a:lstStyle/>
        <a:p>
          <a:r>
            <a:rPr lang="zh-CN" altLang="en-US" sz="2400" dirty="0"/>
            <a:t>整理、离开</a:t>
          </a:r>
        </a:p>
      </dgm:t>
    </dgm:pt>
    <dgm:pt modelId="{2717FB4E-59E8-44DD-BEC4-ADB697B30F61}" type="parTrans" cxnId="{F4D4F386-81C8-4518-A836-C6D5AEA36EB3}">
      <dgm:prSet/>
      <dgm:spPr/>
      <dgm:t>
        <a:bodyPr/>
        <a:lstStyle/>
        <a:p>
          <a:endParaRPr lang="zh-CN" altLang="en-US"/>
        </a:p>
      </dgm:t>
    </dgm:pt>
    <dgm:pt modelId="{AA697F6C-4E2A-409F-8050-7CEEF37628CC}" type="sibTrans" cxnId="{F4D4F386-81C8-4518-A836-C6D5AEA36EB3}">
      <dgm:prSet/>
      <dgm:spPr/>
      <dgm:t>
        <a:bodyPr/>
        <a:lstStyle/>
        <a:p>
          <a:endParaRPr lang="zh-CN" altLang="en-US"/>
        </a:p>
      </dgm:t>
    </dgm:pt>
    <dgm:pt modelId="{E8FCCAAD-DEED-4A61-8CA9-F81C3AC37D77}" type="pres">
      <dgm:prSet presAssocID="{6408E5FA-FEDC-4DFB-A995-D7D85336ED0F}" presName="Name0" presStyleCnt="0">
        <dgm:presLayoutVars>
          <dgm:dir/>
          <dgm:animLvl val="lvl"/>
          <dgm:resizeHandles val="exact"/>
        </dgm:presLayoutVars>
      </dgm:prSet>
      <dgm:spPr/>
    </dgm:pt>
    <dgm:pt modelId="{F7053BC0-121D-4A47-B66F-8CA78EA20D7D}" type="pres">
      <dgm:prSet presAssocID="{691998FC-D400-4EA1-9A6B-67D9DA94ABFF}" presName="boxAndChildren" presStyleCnt="0"/>
      <dgm:spPr/>
    </dgm:pt>
    <dgm:pt modelId="{DD521D29-25A6-44FC-A27E-35E123C11DB1}" type="pres">
      <dgm:prSet presAssocID="{691998FC-D400-4EA1-9A6B-67D9DA94ABFF}" presName="parentTextBox" presStyleLbl="node1" presStyleIdx="0" presStyleCnt="4"/>
      <dgm:spPr/>
    </dgm:pt>
    <dgm:pt modelId="{5F843BD4-919A-408D-8948-C02F021AF15C}" type="pres">
      <dgm:prSet presAssocID="{691998FC-D400-4EA1-9A6B-67D9DA94ABFF}" presName="entireBox" presStyleLbl="node1" presStyleIdx="0" presStyleCnt="4"/>
      <dgm:spPr/>
    </dgm:pt>
    <dgm:pt modelId="{F2CECACE-CE57-41EC-9563-404042C7E2FE}" type="pres">
      <dgm:prSet presAssocID="{691998FC-D400-4EA1-9A6B-67D9DA94ABFF}" presName="descendantBox" presStyleCnt="0"/>
      <dgm:spPr/>
    </dgm:pt>
    <dgm:pt modelId="{66F40BA9-8BA5-42A0-AC88-D736AAAEA36C}" type="pres">
      <dgm:prSet presAssocID="{26A2BAE2-8AFC-47BB-90AE-E60E7F95EFD0}" presName="childTextBox" presStyleLbl="fgAccFollowNode1" presStyleIdx="0" presStyleCnt="8">
        <dgm:presLayoutVars>
          <dgm:bulletEnabled val="1"/>
        </dgm:presLayoutVars>
      </dgm:prSet>
      <dgm:spPr/>
    </dgm:pt>
    <dgm:pt modelId="{64036939-5319-4AD0-BBFC-1C0EF09464F6}" type="pres">
      <dgm:prSet presAssocID="{68AAEA46-DAED-476B-AB20-94902AC5765D}" presName="childTextBox" presStyleLbl="fgAccFollowNode1" presStyleIdx="1" presStyleCnt="8">
        <dgm:presLayoutVars>
          <dgm:bulletEnabled val="1"/>
        </dgm:presLayoutVars>
      </dgm:prSet>
      <dgm:spPr/>
    </dgm:pt>
    <dgm:pt modelId="{F63BD4B8-ABAB-4420-A3A2-3D85C767951D}" type="pres">
      <dgm:prSet presAssocID="{0CA5E368-BCE1-4666-9566-7EBB7320CF06}" presName="sp" presStyleCnt="0"/>
      <dgm:spPr/>
    </dgm:pt>
    <dgm:pt modelId="{453823E6-3544-48B2-BA15-FDBCF4EE009D}" type="pres">
      <dgm:prSet presAssocID="{69462515-019C-46A1-ABCD-8BD09495AAA4}" presName="arrowAndChildren" presStyleCnt="0"/>
      <dgm:spPr/>
    </dgm:pt>
    <dgm:pt modelId="{6C2B515E-432E-49EB-919C-3B58F9C939F4}" type="pres">
      <dgm:prSet presAssocID="{69462515-019C-46A1-ABCD-8BD09495AAA4}" presName="parentTextArrow" presStyleLbl="node1" presStyleIdx="0" presStyleCnt="4"/>
      <dgm:spPr/>
    </dgm:pt>
    <dgm:pt modelId="{331E476D-7F95-4589-ADA5-0C3BDBE5D04A}" type="pres">
      <dgm:prSet presAssocID="{69462515-019C-46A1-ABCD-8BD09495AAA4}" presName="arrow" presStyleLbl="node1" presStyleIdx="1" presStyleCnt="4"/>
      <dgm:spPr/>
    </dgm:pt>
    <dgm:pt modelId="{24CD8287-6216-49DB-B985-C37970E6B1D0}" type="pres">
      <dgm:prSet presAssocID="{69462515-019C-46A1-ABCD-8BD09495AAA4}" presName="descendantArrow" presStyleCnt="0"/>
      <dgm:spPr/>
    </dgm:pt>
    <dgm:pt modelId="{130D4754-7957-4CAC-A61D-6C30CE16F130}" type="pres">
      <dgm:prSet presAssocID="{B2535363-030B-4BD8-A337-44D4574F9140}" presName="childTextArrow" presStyleLbl="fgAccFollowNode1" presStyleIdx="2" presStyleCnt="8">
        <dgm:presLayoutVars>
          <dgm:bulletEnabled val="1"/>
        </dgm:presLayoutVars>
      </dgm:prSet>
      <dgm:spPr/>
    </dgm:pt>
    <dgm:pt modelId="{C269230E-F7D2-4A21-81EF-3992311746E3}" type="pres">
      <dgm:prSet presAssocID="{673C0596-C955-46D9-A50C-2CDE2FCBFFC2}" presName="childTextArrow" presStyleLbl="fgAccFollowNode1" presStyleIdx="3" presStyleCnt="8">
        <dgm:presLayoutVars>
          <dgm:bulletEnabled val="1"/>
        </dgm:presLayoutVars>
      </dgm:prSet>
      <dgm:spPr/>
    </dgm:pt>
    <dgm:pt modelId="{87B781FD-2BF5-48EF-9705-9BF1B0D323B2}" type="pres">
      <dgm:prSet presAssocID="{5B3D1181-F99C-476A-BA1E-A9AA969D2D1A}" presName="sp" presStyleCnt="0"/>
      <dgm:spPr/>
    </dgm:pt>
    <dgm:pt modelId="{2EAB9B71-3130-44E1-A36E-5A53EBB699B0}" type="pres">
      <dgm:prSet presAssocID="{39D04371-71E9-4320-ADF0-8735D8581EE2}" presName="arrowAndChildren" presStyleCnt="0"/>
      <dgm:spPr/>
    </dgm:pt>
    <dgm:pt modelId="{FAF3D35E-CE5F-4B51-BC50-4AAAC5482D65}" type="pres">
      <dgm:prSet presAssocID="{39D04371-71E9-4320-ADF0-8735D8581EE2}" presName="parentTextArrow" presStyleLbl="node1" presStyleIdx="1" presStyleCnt="4"/>
      <dgm:spPr/>
    </dgm:pt>
    <dgm:pt modelId="{322B479D-9BAF-43BC-B24B-286A72654982}" type="pres">
      <dgm:prSet presAssocID="{39D04371-71E9-4320-ADF0-8735D8581EE2}" presName="arrow" presStyleLbl="node1" presStyleIdx="2" presStyleCnt="4"/>
      <dgm:spPr/>
    </dgm:pt>
    <dgm:pt modelId="{78EE8E34-D273-493F-9995-0147B8DD8CFC}" type="pres">
      <dgm:prSet presAssocID="{39D04371-71E9-4320-ADF0-8735D8581EE2}" presName="descendantArrow" presStyleCnt="0"/>
      <dgm:spPr/>
    </dgm:pt>
    <dgm:pt modelId="{6FDA071D-73DB-4400-8D75-063A9068A481}" type="pres">
      <dgm:prSet presAssocID="{DBF267BA-8B0E-4FEB-BBC3-3C611D4F109D}" presName="childTextArrow" presStyleLbl="fgAccFollowNode1" presStyleIdx="4" presStyleCnt="8">
        <dgm:presLayoutVars>
          <dgm:bulletEnabled val="1"/>
        </dgm:presLayoutVars>
      </dgm:prSet>
      <dgm:spPr/>
    </dgm:pt>
    <dgm:pt modelId="{79ACDE7D-218B-40AB-811E-8AF26AC74AC6}" type="pres">
      <dgm:prSet presAssocID="{B54B8F0A-6C13-4664-B930-974F273DAFB9}" presName="childTextArrow" presStyleLbl="fgAccFollowNode1" presStyleIdx="5" presStyleCnt="8">
        <dgm:presLayoutVars>
          <dgm:bulletEnabled val="1"/>
        </dgm:presLayoutVars>
      </dgm:prSet>
      <dgm:spPr/>
    </dgm:pt>
    <dgm:pt modelId="{60F7D6B6-DCCE-4C1F-9C54-6A870D70DFC2}" type="pres">
      <dgm:prSet presAssocID="{4276B9EA-A324-4B7D-BB98-2E22BF6F843B}" presName="sp" presStyleCnt="0"/>
      <dgm:spPr/>
    </dgm:pt>
    <dgm:pt modelId="{95E2D866-B1F8-44BE-BE4A-1A1FD07B22FF}" type="pres">
      <dgm:prSet presAssocID="{3DE4F95F-02B1-477F-9C07-75A7163E6A25}" presName="arrowAndChildren" presStyleCnt="0"/>
      <dgm:spPr/>
    </dgm:pt>
    <dgm:pt modelId="{B47D1C56-8A1D-472F-8218-4B2113DF5513}" type="pres">
      <dgm:prSet presAssocID="{3DE4F95F-02B1-477F-9C07-75A7163E6A25}" presName="parentTextArrow" presStyleLbl="node1" presStyleIdx="2" presStyleCnt="4"/>
      <dgm:spPr/>
    </dgm:pt>
    <dgm:pt modelId="{524BD817-A279-46CE-AD4E-DFA970B2F41B}" type="pres">
      <dgm:prSet presAssocID="{3DE4F95F-02B1-477F-9C07-75A7163E6A25}" presName="arrow" presStyleLbl="node1" presStyleIdx="3" presStyleCnt="4"/>
      <dgm:spPr/>
    </dgm:pt>
    <dgm:pt modelId="{857E41F3-E46E-4CE3-AB09-07DB97782E8D}" type="pres">
      <dgm:prSet presAssocID="{3DE4F95F-02B1-477F-9C07-75A7163E6A25}" presName="descendantArrow" presStyleCnt="0"/>
      <dgm:spPr/>
    </dgm:pt>
    <dgm:pt modelId="{265A07B4-AB96-4CBB-B593-C0D3EEC3A5A4}" type="pres">
      <dgm:prSet presAssocID="{E776236C-7F62-4033-973D-965176B6CCF2}" presName="childTextArrow" presStyleLbl="fgAccFollowNode1" presStyleIdx="6" presStyleCnt="8">
        <dgm:presLayoutVars>
          <dgm:bulletEnabled val="1"/>
        </dgm:presLayoutVars>
      </dgm:prSet>
      <dgm:spPr/>
    </dgm:pt>
    <dgm:pt modelId="{BF38476F-EFE9-47D1-BEA7-F594853C99CD}" type="pres">
      <dgm:prSet presAssocID="{E99D600E-DB7E-40E3-B05E-D3B931C30856}" presName="childTextArrow" presStyleLbl="fgAccFollowNode1" presStyleIdx="7" presStyleCnt="8">
        <dgm:presLayoutVars>
          <dgm:bulletEnabled val="1"/>
        </dgm:presLayoutVars>
      </dgm:prSet>
      <dgm:spPr/>
    </dgm:pt>
  </dgm:ptLst>
  <dgm:cxnLst>
    <dgm:cxn modelId="{336AF103-7739-4301-983A-749183709F64}" srcId="{6408E5FA-FEDC-4DFB-A995-D7D85336ED0F}" destId="{3DE4F95F-02B1-477F-9C07-75A7163E6A25}" srcOrd="0" destOrd="0" parTransId="{51360157-FEB1-4C38-ABEF-ADBCE8CEBB67}" sibTransId="{4276B9EA-A324-4B7D-BB98-2E22BF6F843B}"/>
    <dgm:cxn modelId="{00AF4C07-9522-47F0-BB97-D3848DAB93CC}" type="presOf" srcId="{26A2BAE2-8AFC-47BB-90AE-E60E7F95EFD0}" destId="{66F40BA9-8BA5-42A0-AC88-D736AAAEA36C}" srcOrd="0" destOrd="0" presId="urn:microsoft.com/office/officeart/2005/8/layout/process4"/>
    <dgm:cxn modelId="{B72ADB0E-79B9-4A9C-A2BA-7678FF7DC218}" type="presOf" srcId="{39D04371-71E9-4320-ADF0-8735D8581EE2}" destId="{FAF3D35E-CE5F-4B51-BC50-4AAAC5482D65}" srcOrd="0" destOrd="0" presId="urn:microsoft.com/office/officeart/2005/8/layout/process4"/>
    <dgm:cxn modelId="{8C5AF40E-268F-4C41-80DA-0B846D2F3AFD}" type="presOf" srcId="{68AAEA46-DAED-476B-AB20-94902AC5765D}" destId="{64036939-5319-4AD0-BBFC-1C0EF09464F6}" srcOrd="0" destOrd="0" presId="urn:microsoft.com/office/officeart/2005/8/layout/process4"/>
    <dgm:cxn modelId="{F8522818-9935-489C-80BB-B57BD0ACDDEA}" type="presOf" srcId="{691998FC-D400-4EA1-9A6B-67D9DA94ABFF}" destId="{5F843BD4-919A-408D-8948-C02F021AF15C}" srcOrd="1" destOrd="0" presId="urn:microsoft.com/office/officeart/2005/8/layout/process4"/>
    <dgm:cxn modelId="{F7797624-C647-4DBC-BD1E-E74D181B9F70}" srcId="{69462515-019C-46A1-ABCD-8BD09495AAA4}" destId="{673C0596-C955-46D9-A50C-2CDE2FCBFFC2}" srcOrd="1" destOrd="0" parTransId="{E0159A3E-0398-4C0C-9A42-11E6C6D66D8F}" sibTransId="{859F5B2F-D3F1-407B-A78F-554CA4E1690D}"/>
    <dgm:cxn modelId="{D6557629-5FA9-4FD3-B7B7-9ABFB3BFEF0C}" srcId="{69462515-019C-46A1-ABCD-8BD09495AAA4}" destId="{B2535363-030B-4BD8-A337-44D4574F9140}" srcOrd="0" destOrd="0" parTransId="{C5A0A9F2-2693-4763-AE61-AF13768CA641}" sibTransId="{8D82D363-2581-4226-8B33-3C9621CFA161}"/>
    <dgm:cxn modelId="{FEB7FD3F-DBD5-428B-B9A0-AAE9E788BEFD}" type="presOf" srcId="{B54B8F0A-6C13-4664-B930-974F273DAFB9}" destId="{79ACDE7D-218B-40AB-811E-8AF26AC74AC6}" srcOrd="0" destOrd="0" presId="urn:microsoft.com/office/officeart/2005/8/layout/process4"/>
    <dgm:cxn modelId="{D1B1F65D-B79A-49A6-9518-646165E2FEA5}" srcId="{3DE4F95F-02B1-477F-9C07-75A7163E6A25}" destId="{E776236C-7F62-4033-973D-965176B6CCF2}" srcOrd="0" destOrd="0" parTransId="{15C38831-FEB7-46AF-BA53-8B8D2130A046}" sibTransId="{86D8DD96-A91F-4FEA-A8B3-F9BBCAB6D84B}"/>
    <dgm:cxn modelId="{F93A3A62-719C-43FD-9331-E31F94E8F6DE}" srcId="{39D04371-71E9-4320-ADF0-8735D8581EE2}" destId="{B54B8F0A-6C13-4664-B930-974F273DAFB9}" srcOrd="1" destOrd="0" parTransId="{DE262B10-0A26-422B-8DF2-31B5AB4BD4E1}" sibTransId="{A3BC55BC-3733-4886-BC58-6D1EB1CC8C30}"/>
    <dgm:cxn modelId="{B3D97464-8F82-4E9C-B7D1-2EFBB24C54B1}" srcId="{6408E5FA-FEDC-4DFB-A995-D7D85336ED0F}" destId="{39D04371-71E9-4320-ADF0-8735D8581EE2}" srcOrd="1" destOrd="0" parTransId="{B9686D00-8C44-4094-B5F5-B225E09C2943}" sibTransId="{5B3D1181-F99C-476A-BA1E-A9AA969D2D1A}"/>
    <dgm:cxn modelId="{675B016D-43A9-4D15-BED3-E7168001C504}" srcId="{39D04371-71E9-4320-ADF0-8735D8581EE2}" destId="{DBF267BA-8B0E-4FEB-BBC3-3C611D4F109D}" srcOrd="0" destOrd="0" parTransId="{E536FEDC-B647-4A0F-9EE8-C85597123151}" sibTransId="{9E0CD800-445B-44FA-B5C2-ACD0F4F27212}"/>
    <dgm:cxn modelId="{71462050-C6F0-4642-AEBD-5D9FFBDAFB27}" type="presOf" srcId="{DBF267BA-8B0E-4FEB-BBC3-3C611D4F109D}" destId="{6FDA071D-73DB-4400-8D75-063A9068A481}" srcOrd="0" destOrd="0" presId="urn:microsoft.com/office/officeart/2005/8/layout/process4"/>
    <dgm:cxn modelId="{5FF74970-8703-4325-9193-41D053808B0C}" type="presOf" srcId="{B2535363-030B-4BD8-A337-44D4574F9140}" destId="{130D4754-7957-4CAC-A61D-6C30CE16F130}" srcOrd="0" destOrd="0" presId="urn:microsoft.com/office/officeart/2005/8/layout/process4"/>
    <dgm:cxn modelId="{8D67047D-C871-4472-BF58-318D1411A079}" srcId="{6408E5FA-FEDC-4DFB-A995-D7D85336ED0F}" destId="{691998FC-D400-4EA1-9A6B-67D9DA94ABFF}" srcOrd="3" destOrd="0" parTransId="{DFB26543-1C0A-4289-B6EC-21A922F8ED7B}" sibTransId="{7BDACE9D-C00A-46FD-A4CC-0A6EDCB61BCC}"/>
    <dgm:cxn modelId="{1E5D8480-B9B4-4AAE-ACF1-FA06A9DB4610}" type="presOf" srcId="{3DE4F95F-02B1-477F-9C07-75A7163E6A25}" destId="{524BD817-A279-46CE-AD4E-DFA970B2F41B}" srcOrd="1" destOrd="0" presId="urn:microsoft.com/office/officeart/2005/8/layout/process4"/>
    <dgm:cxn modelId="{9837F580-F559-499F-88B9-1EC474B2D98A}" type="presOf" srcId="{69462515-019C-46A1-ABCD-8BD09495AAA4}" destId="{6C2B515E-432E-49EB-919C-3B58F9C939F4}" srcOrd="0" destOrd="0" presId="urn:microsoft.com/office/officeart/2005/8/layout/process4"/>
    <dgm:cxn modelId="{F4D4F386-81C8-4518-A836-C6D5AEA36EB3}" srcId="{691998FC-D400-4EA1-9A6B-67D9DA94ABFF}" destId="{68AAEA46-DAED-476B-AB20-94902AC5765D}" srcOrd="1" destOrd="0" parTransId="{2717FB4E-59E8-44DD-BEC4-ADB697B30F61}" sibTransId="{AA697F6C-4E2A-409F-8050-7CEEF37628CC}"/>
    <dgm:cxn modelId="{34D0468D-9762-46B7-ADA4-B5D8464B7E19}" srcId="{3DE4F95F-02B1-477F-9C07-75A7163E6A25}" destId="{E99D600E-DB7E-40E3-B05E-D3B931C30856}" srcOrd="1" destOrd="0" parTransId="{120DAC21-AB4F-46D9-B6F8-FA4E36D15DEC}" sibTransId="{CCC55811-B060-4FCF-96AA-099863A27A1F}"/>
    <dgm:cxn modelId="{4D88A894-F72F-42D0-9176-CE89A21BDC65}" type="presOf" srcId="{69462515-019C-46A1-ABCD-8BD09495AAA4}" destId="{331E476D-7F95-4589-ADA5-0C3BDBE5D04A}" srcOrd="1" destOrd="0" presId="urn:microsoft.com/office/officeart/2005/8/layout/process4"/>
    <dgm:cxn modelId="{8227129D-A8AB-4517-B404-5DCA38EC5E5D}" type="presOf" srcId="{3DE4F95F-02B1-477F-9C07-75A7163E6A25}" destId="{B47D1C56-8A1D-472F-8218-4B2113DF5513}" srcOrd="0" destOrd="0" presId="urn:microsoft.com/office/officeart/2005/8/layout/process4"/>
    <dgm:cxn modelId="{065FE0B9-5CF4-482A-BD3B-8A8A19365CAC}" type="presOf" srcId="{691998FC-D400-4EA1-9A6B-67D9DA94ABFF}" destId="{DD521D29-25A6-44FC-A27E-35E123C11DB1}" srcOrd="0" destOrd="0" presId="urn:microsoft.com/office/officeart/2005/8/layout/process4"/>
    <dgm:cxn modelId="{061221BA-DD59-4868-B60B-B85370097A2D}" srcId="{691998FC-D400-4EA1-9A6B-67D9DA94ABFF}" destId="{26A2BAE2-8AFC-47BB-90AE-E60E7F95EFD0}" srcOrd="0" destOrd="0" parTransId="{32D6B52E-7845-4710-AE70-3C6591E45910}" sibTransId="{D5C346C2-FD1A-43EB-9492-AAE463CDA832}"/>
    <dgm:cxn modelId="{732B57C7-8691-4582-B2D9-E9F8001B1F62}" type="presOf" srcId="{673C0596-C955-46D9-A50C-2CDE2FCBFFC2}" destId="{C269230E-F7D2-4A21-81EF-3992311746E3}" srcOrd="0" destOrd="0" presId="urn:microsoft.com/office/officeart/2005/8/layout/process4"/>
    <dgm:cxn modelId="{F6EF71D1-A8B9-42FB-8440-CCA9BB5E5138}" srcId="{6408E5FA-FEDC-4DFB-A995-D7D85336ED0F}" destId="{69462515-019C-46A1-ABCD-8BD09495AAA4}" srcOrd="2" destOrd="0" parTransId="{D135AC84-FDF0-494E-9714-6D3449CBE03B}" sibTransId="{0CA5E368-BCE1-4666-9566-7EBB7320CF06}"/>
    <dgm:cxn modelId="{2EB213D5-29F8-46C1-AD31-FC083C163865}" type="presOf" srcId="{6408E5FA-FEDC-4DFB-A995-D7D85336ED0F}" destId="{E8FCCAAD-DEED-4A61-8CA9-F81C3AC37D77}" srcOrd="0" destOrd="0" presId="urn:microsoft.com/office/officeart/2005/8/layout/process4"/>
    <dgm:cxn modelId="{69FF26F7-6184-4B32-AF79-5BE86DE65FF7}" type="presOf" srcId="{E776236C-7F62-4033-973D-965176B6CCF2}" destId="{265A07B4-AB96-4CBB-B593-C0D3EEC3A5A4}" srcOrd="0" destOrd="0" presId="urn:microsoft.com/office/officeart/2005/8/layout/process4"/>
    <dgm:cxn modelId="{EF83AEFC-1E2E-47ED-A5AC-AEA96ECDAE49}" type="presOf" srcId="{39D04371-71E9-4320-ADF0-8735D8581EE2}" destId="{322B479D-9BAF-43BC-B24B-286A72654982}" srcOrd="1" destOrd="0" presId="urn:microsoft.com/office/officeart/2005/8/layout/process4"/>
    <dgm:cxn modelId="{6407C6FD-F466-4C43-AB50-4134A982B94D}" type="presOf" srcId="{E99D600E-DB7E-40E3-B05E-D3B931C30856}" destId="{BF38476F-EFE9-47D1-BEA7-F594853C99CD}" srcOrd="0" destOrd="0" presId="urn:microsoft.com/office/officeart/2005/8/layout/process4"/>
    <dgm:cxn modelId="{FE500122-AA3E-4466-9A65-C77F3F40CF13}" type="presParOf" srcId="{E8FCCAAD-DEED-4A61-8CA9-F81C3AC37D77}" destId="{F7053BC0-121D-4A47-B66F-8CA78EA20D7D}" srcOrd="0" destOrd="0" presId="urn:microsoft.com/office/officeart/2005/8/layout/process4"/>
    <dgm:cxn modelId="{02ED5E1F-F30E-49B4-965A-BCD1BC6A2E4B}" type="presParOf" srcId="{F7053BC0-121D-4A47-B66F-8CA78EA20D7D}" destId="{DD521D29-25A6-44FC-A27E-35E123C11DB1}" srcOrd="0" destOrd="0" presId="urn:microsoft.com/office/officeart/2005/8/layout/process4"/>
    <dgm:cxn modelId="{4F8D3957-1314-4E08-B322-D12C0DB73EA5}" type="presParOf" srcId="{F7053BC0-121D-4A47-B66F-8CA78EA20D7D}" destId="{5F843BD4-919A-408D-8948-C02F021AF15C}" srcOrd="1" destOrd="0" presId="urn:microsoft.com/office/officeart/2005/8/layout/process4"/>
    <dgm:cxn modelId="{4EDC3392-56DB-4126-AC5D-B8CDDCA56F0B}" type="presParOf" srcId="{F7053BC0-121D-4A47-B66F-8CA78EA20D7D}" destId="{F2CECACE-CE57-41EC-9563-404042C7E2FE}" srcOrd="2" destOrd="0" presId="urn:microsoft.com/office/officeart/2005/8/layout/process4"/>
    <dgm:cxn modelId="{83C5DDC1-9C0F-4D09-A937-713D6402D14E}" type="presParOf" srcId="{F2CECACE-CE57-41EC-9563-404042C7E2FE}" destId="{66F40BA9-8BA5-42A0-AC88-D736AAAEA36C}" srcOrd="0" destOrd="0" presId="urn:microsoft.com/office/officeart/2005/8/layout/process4"/>
    <dgm:cxn modelId="{FA93F49B-A8EA-4DDF-B3C1-2B63ACF1D69B}" type="presParOf" srcId="{F2CECACE-CE57-41EC-9563-404042C7E2FE}" destId="{64036939-5319-4AD0-BBFC-1C0EF09464F6}" srcOrd="1" destOrd="0" presId="urn:microsoft.com/office/officeart/2005/8/layout/process4"/>
    <dgm:cxn modelId="{77800C19-44B7-4342-9F67-D786AF2860EF}" type="presParOf" srcId="{E8FCCAAD-DEED-4A61-8CA9-F81C3AC37D77}" destId="{F63BD4B8-ABAB-4420-A3A2-3D85C767951D}" srcOrd="1" destOrd="0" presId="urn:microsoft.com/office/officeart/2005/8/layout/process4"/>
    <dgm:cxn modelId="{BD902598-2094-4613-9FC3-154AD7C7DB6F}" type="presParOf" srcId="{E8FCCAAD-DEED-4A61-8CA9-F81C3AC37D77}" destId="{453823E6-3544-48B2-BA15-FDBCF4EE009D}" srcOrd="2" destOrd="0" presId="urn:microsoft.com/office/officeart/2005/8/layout/process4"/>
    <dgm:cxn modelId="{4EF6A2F9-BC9F-488B-99D7-9DB779A65CCE}" type="presParOf" srcId="{453823E6-3544-48B2-BA15-FDBCF4EE009D}" destId="{6C2B515E-432E-49EB-919C-3B58F9C939F4}" srcOrd="0" destOrd="0" presId="urn:microsoft.com/office/officeart/2005/8/layout/process4"/>
    <dgm:cxn modelId="{857E02DB-179F-42AE-A2BB-AE442BA8B2B4}" type="presParOf" srcId="{453823E6-3544-48B2-BA15-FDBCF4EE009D}" destId="{331E476D-7F95-4589-ADA5-0C3BDBE5D04A}" srcOrd="1" destOrd="0" presId="urn:microsoft.com/office/officeart/2005/8/layout/process4"/>
    <dgm:cxn modelId="{839E8657-3850-4946-A986-20A2CCD8A17B}" type="presParOf" srcId="{453823E6-3544-48B2-BA15-FDBCF4EE009D}" destId="{24CD8287-6216-49DB-B985-C37970E6B1D0}" srcOrd="2" destOrd="0" presId="urn:microsoft.com/office/officeart/2005/8/layout/process4"/>
    <dgm:cxn modelId="{4388F2AD-BE12-4B48-83F6-83F27FB17690}" type="presParOf" srcId="{24CD8287-6216-49DB-B985-C37970E6B1D0}" destId="{130D4754-7957-4CAC-A61D-6C30CE16F130}" srcOrd="0" destOrd="0" presId="urn:microsoft.com/office/officeart/2005/8/layout/process4"/>
    <dgm:cxn modelId="{2B5DAD06-911B-486A-9FC0-D674D38C8594}" type="presParOf" srcId="{24CD8287-6216-49DB-B985-C37970E6B1D0}" destId="{C269230E-F7D2-4A21-81EF-3992311746E3}" srcOrd="1" destOrd="0" presId="urn:microsoft.com/office/officeart/2005/8/layout/process4"/>
    <dgm:cxn modelId="{212E9393-43C0-4816-BEE0-24715B50B05E}" type="presParOf" srcId="{E8FCCAAD-DEED-4A61-8CA9-F81C3AC37D77}" destId="{87B781FD-2BF5-48EF-9705-9BF1B0D323B2}" srcOrd="3" destOrd="0" presId="urn:microsoft.com/office/officeart/2005/8/layout/process4"/>
    <dgm:cxn modelId="{4F265E37-5975-46FB-89F9-1B857F33EB7D}" type="presParOf" srcId="{E8FCCAAD-DEED-4A61-8CA9-F81C3AC37D77}" destId="{2EAB9B71-3130-44E1-A36E-5A53EBB699B0}" srcOrd="4" destOrd="0" presId="urn:microsoft.com/office/officeart/2005/8/layout/process4"/>
    <dgm:cxn modelId="{DCF8CB04-BF91-4089-ABFB-B048C62C5CB3}" type="presParOf" srcId="{2EAB9B71-3130-44E1-A36E-5A53EBB699B0}" destId="{FAF3D35E-CE5F-4B51-BC50-4AAAC5482D65}" srcOrd="0" destOrd="0" presId="urn:microsoft.com/office/officeart/2005/8/layout/process4"/>
    <dgm:cxn modelId="{7D0619A4-C7F3-4BA7-B051-02F2CA34F217}" type="presParOf" srcId="{2EAB9B71-3130-44E1-A36E-5A53EBB699B0}" destId="{322B479D-9BAF-43BC-B24B-286A72654982}" srcOrd="1" destOrd="0" presId="urn:microsoft.com/office/officeart/2005/8/layout/process4"/>
    <dgm:cxn modelId="{E0B73DDC-FB0E-4B3C-945A-47197037AB29}" type="presParOf" srcId="{2EAB9B71-3130-44E1-A36E-5A53EBB699B0}" destId="{78EE8E34-D273-493F-9995-0147B8DD8CFC}" srcOrd="2" destOrd="0" presId="urn:microsoft.com/office/officeart/2005/8/layout/process4"/>
    <dgm:cxn modelId="{83E6C0F7-D602-45C2-AD48-79D5550F0F8B}" type="presParOf" srcId="{78EE8E34-D273-493F-9995-0147B8DD8CFC}" destId="{6FDA071D-73DB-4400-8D75-063A9068A481}" srcOrd="0" destOrd="0" presId="urn:microsoft.com/office/officeart/2005/8/layout/process4"/>
    <dgm:cxn modelId="{2E032467-4E8D-43D5-8BE5-BE78DF5258D8}" type="presParOf" srcId="{78EE8E34-D273-493F-9995-0147B8DD8CFC}" destId="{79ACDE7D-218B-40AB-811E-8AF26AC74AC6}" srcOrd="1" destOrd="0" presId="urn:microsoft.com/office/officeart/2005/8/layout/process4"/>
    <dgm:cxn modelId="{EFBE7607-79BC-473D-977E-3AB539B5FE94}" type="presParOf" srcId="{E8FCCAAD-DEED-4A61-8CA9-F81C3AC37D77}" destId="{60F7D6B6-DCCE-4C1F-9C54-6A870D70DFC2}" srcOrd="5" destOrd="0" presId="urn:microsoft.com/office/officeart/2005/8/layout/process4"/>
    <dgm:cxn modelId="{EA4D4B13-945F-4203-A8C9-7AE97CA28CCE}" type="presParOf" srcId="{E8FCCAAD-DEED-4A61-8CA9-F81C3AC37D77}" destId="{95E2D866-B1F8-44BE-BE4A-1A1FD07B22FF}" srcOrd="6" destOrd="0" presId="urn:microsoft.com/office/officeart/2005/8/layout/process4"/>
    <dgm:cxn modelId="{58376D27-E357-4AC0-9F3D-ADE7A63BA899}" type="presParOf" srcId="{95E2D866-B1F8-44BE-BE4A-1A1FD07B22FF}" destId="{B47D1C56-8A1D-472F-8218-4B2113DF5513}" srcOrd="0" destOrd="0" presId="urn:microsoft.com/office/officeart/2005/8/layout/process4"/>
    <dgm:cxn modelId="{A0D0E606-7A6D-4C12-87FB-9C22C8DA8FA7}" type="presParOf" srcId="{95E2D866-B1F8-44BE-BE4A-1A1FD07B22FF}" destId="{524BD817-A279-46CE-AD4E-DFA970B2F41B}" srcOrd="1" destOrd="0" presId="urn:microsoft.com/office/officeart/2005/8/layout/process4"/>
    <dgm:cxn modelId="{80C5E51B-F8A7-4BE9-A5B9-0E864DDAC3F4}" type="presParOf" srcId="{95E2D866-B1F8-44BE-BE4A-1A1FD07B22FF}" destId="{857E41F3-E46E-4CE3-AB09-07DB97782E8D}" srcOrd="2" destOrd="0" presId="urn:microsoft.com/office/officeart/2005/8/layout/process4"/>
    <dgm:cxn modelId="{AA584FD0-9177-4829-BDF5-70BB61EB06CD}" type="presParOf" srcId="{857E41F3-E46E-4CE3-AB09-07DB97782E8D}" destId="{265A07B4-AB96-4CBB-B593-C0D3EEC3A5A4}" srcOrd="0" destOrd="0" presId="urn:microsoft.com/office/officeart/2005/8/layout/process4"/>
    <dgm:cxn modelId="{37125BA8-0FBE-488B-9C81-1653B1F26921}" type="presParOf" srcId="{857E41F3-E46E-4CE3-AB09-07DB97782E8D}" destId="{BF38476F-EFE9-47D1-BEA7-F594853C99CD}" srcOrd="1"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843BD4-919A-408D-8948-C02F021AF15C}">
      <dsp:nvSpPr>
        <dsp:cNvPr id="0" name=""/>
        <dsp:cNvSpPr/>
      </dsp:nvSpPr>
      <dsp:spPr>
        <a:xfrm>
          <a:off x="0" y="4455965"/>
          <a:ext cx="5922285" cy="97485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7584" tIns="227584" rIns="227584" bIns="227584" numCol="1" spcCol="1270" anchor="ctr" anchorCtr="0">
          <a:noAutofit/>
        </a:bodyPr>
        <a:lstStyle/>
        <a:p>
          <a:pPr marL="0" lvl="0" indent="0" algn="ctr" defTabSz="1422400">
            <a:lnSpc>
              <a:spcPct val="90000"/>
            </a:lnSpc>
            <a:spcBef>
              <a:spcPct val="0"/>
            </a:spcBef>
            <a:spcAft>
              <a:spcPct val="35000"/>
            </a:spcAft>
            <a:buNone/>
          </a:pPr>
          <a:r>
            <a:rPr lang="zh-CN" altLang="en-US" sz="3200" b="1" kern="1200" dirty="0"/>
            <a:t>结束</a:t>
          </a:r>
          <a:endParaRPr lang="zh-CN" altLang="en-US" sz="2400" kern="1200" dirty="0"/>
        </a:p>
      </dsp:txBody>
      <dsp:txXfrm>
        <a:off x="0" y="4455965"/>
        <a:ext cx="5922285" cy="526422"/>
      </dsp:txXfrm>
    </dsp:sp>
    <dsp:sp modelId="{66F40BA9-8BA5-42A0-AC88-D736AAAEA36C}">
      <dsp:nvSpPr>
        <dsp:cNvPr id="0" name=""/>
        <dsp:cNvSpPr/>
      </dsp:nvSpPr>
      <dsp:spPr>
        <a:xfrm>
          <a:off x="0" y="4962891"/>
          <a:ext cx="2961142" cy="448433"/>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0688" tIns="30480" rIns="170688" bIns="30480"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t>复原仪器</a:t>
          </a:r>
        </a:p>
      </dsp:txBody>
      <dsp:txXfrm>
        <a:off x="0" y="4962891"/>
        <a:ext cx="2961142" cy="448433"/>
      </dsp:txXfrm>
    </dsp:sp>
    <dsp:sp modelId="{64036939-5319-4AD0-BBFC-1C0EF09464F6}">
      <dsp:nvSpPr>
        <dsp:cNvPr id="0" name=""/>
        <dsp:cNvSpPr/>
      </dsp:nvSpPr>
      <dsp:spPr>
        <a:xfrm>
          <a:off x="2961142" y="4962891"/>
          <a:ext cx="2961142" cy="448433"/>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0688" tIns="30480" rIns="170688" bIns="30480"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t>整理、离开</a:t>
          </a:r>
        </a:p>
      </dsp:txBody>
      <dsp:txXfrm>
        <a:off x="2961142" y="4962891"/>
        <a:ext cx="2961142" cy="448433"/>
      </dsp:txXfrm>
    </dsp:sp>
    <dsp:sp modelId="{331E476D-7F95-4589-ADA5-0C3BDBE5D04A}">
      <dsp:nvSpPr>
        <dsp:cNvPr id="0" name=""/>
        <dsp:cNvSpPr/>
      </dsp:nvSpPr>
      <dsp:spPr>
        <a:xfrm rot="10800000">
          <a:off x="0" y="2971259"/>
          <a:ext cx="5922285" cy="1499329"/>
        </a:xfrm>
        <a:prstGeom prst="upArrowCallou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99136" rIns="199136" bIns="199136" numCol="1" spcCol="1270" anchor="ctr" anchorCtr="0">
          <a:noAutofit/>
        </a:bodyPr>
        <a:lstStyle/>
        <a:p>
          <a:pPr marL="0" lvl="0" indent="0" algn="ctr" defTabSz="1244600">
            <a:lnSpc>
              <a:spcPct val="90000"/>
            </a:lnSpc>
            <a:spcBef>
              <a:spcPct val="0"/>
            </a:spcBef>
            <a:spcAft>
              <a:spcPct val="35000"/>
            </a:spcAft>
            <a:buNone/>
          </a:pPr>
          <a:r>
            <a:rPr lang="zh-CN" altLang="en-US" sz="2800" b="1" kern="1200" dirty="0"/>
            <a:t>学生操作</a:t>
          </a:r>
        </a:p>
      </dsp:txBody>
      <dsp:txXfrm rot="-10800000">
        <a:off x="0" y="2971259"/>
        <a:ext cx="5922285" cy="526264"/>
      </dsp:txXfrm>
    </dsp:sp>
    <dsp:sp modelId="{130D4754-7957-4CAC-A61D-6C30CE16F130}">
      <dsp:nvSpPr>
        <dsp:cNvPr id="0" name=""/>
        <dsp:cNvSpPr/>
      </dsp:nvSpPr>
      <dsp:spPr>
        <a:xfrm>
          <a:off x="0" y="3497523"/>
          <a:ext cx="2961142" cy="44829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0688" tIns="30480" rIns="170688" bIns="30480"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t>操作、记录</a:t>
          </a:r>
        </a:p>
      </dsp:txBody>
      <dsp:txXfrm>
        <a:off x="0" y="3497523"/>
        <a:ext cx="2961142" cy="448299"/>
      </dsp:txXfrm>
    </dsp:sp>
    <dsp:sp modelId="{C269230E-F7D2-4A21-81EF-3992311746E3}">
      <dsp:nvSpPr>
        <dsp:cNvPr id="0" name=""/>
        <dsp:cNvSpPr/>
      </dsp:nvSpPr>
      <dsp:spPr>
        <a:xfrm>
          <a:off x="2961142" y="3497523"/>
          <a:ext cx="2961142" cy="44829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0688" tIns="30480" rIns="170688" bIns="30480"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t>教师签字</a:t>
          </a:r>
        </a:p>
      </dsp:txBody>
      <dsp:txXfrm>
        <a:off x="2961142" y="3497523"/>
        <a:ext cx="2961142" cy="448299"/>
      </dsp:txXfrm>
    </dsp:sp>
    <dsp:sp modelId="{322B479D-9BAF-43BC-B24B-286A72654982}">
      <dsp:nvSpPr>
        <dsp:cNvPr id="0" name=""/>
        <dsp:cNvSpPr/>
      </dsp:nvSpPr>
      <dsp:spPr>
        <a:xfrm rot="10800000">
          <a:off x="0" y="1486553"/>
          <a:ext cx="5922285" cy="1499329"/>
        </a:xfrm>
        <a:prstGeom prst="upArrowCallou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99136" rIns="199136" bIns="199136" numCol="1" spcCol="1270" anchor="ctr" anchorCtr="0">
          <a:noAutofit/>
        </a:bodyPr>
        <a:lstStyle/>
        <a:p>
          <a:pPr marL="0" lvl="0" indent="0" algn="ctr" defTabSz="1244600">
            <a:lnSpc>
              <a:spcPct val="90000"/>
            </a:lnSpc>
            <a:spcBef>
              <a:spcPct val="0"/>
            </a:spcBef>
            <a:spcAft>
              <a:spcPct val="35000"/>
            </a:spcAft>
            <a:buNone/>
          </a:pPr>
          <a:r>
            <a:rPr lang="zh-CN" altLang="en-US" sz="2800" b="1" kern="1200" dirty="0"/>
            <a:t>教师讲授</a:t>
          </a:r>
        </a:p>
      </dsp:txBody>
      <dsp:txXfrm rot="-10800000">
        <a:off x="0" y="1486553"/>
        <a:ext cx="5922285" cy="526264"/>
      </dsp:txXfrm>
    </dsp:sp>
    <dsp:sp modelId="{6FDA071D-73DB-4400-8D75-063A9068A481}">
      <dsp:nvSpPr>
        <dsp:cNvPr id="0" name=""/>
        <dsp:cNvSpPr/>
      </dsp:nvSpPr>
      <dsp:spPr>
        <a:xfrm>
          <a:off x="0" y="2012817"/>
          <a:ext cx="2961142" cy="44829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0688" tIns="30480" rIns="170688" bIns="30480"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t>内容讲授</a:t>
          </a:r>
          <a:endParaRPr lang="zh-CN" altLang="en-US" sz="2000" kern="1200" dirty="0"/>
        </a:p>
      </dsp:txBody>
      <dsp:txXfrm>
        <a:off x="0" y="2012817"/>
        <a:ext cx="2961142" cy="448299"/>
      </dsp:txXfrm>
    </dsp:sp>
    <dsp:sp modelId="{79ACDE7D-218B-40AB-811E-8AF26AC74AC6}">
      <dsp:nvSpPr>
        <dsp:cNvPr id="0" name=""/>
        <dsp:cNvSpPr/>
      </dsp:nvSpPr>
      <dsp:spPr>
        <a:xfrm>
          <a:off x="2961142" y="2012817"/>
          <a:ext cx="2961142" cy="44829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0688" tIns="30480" rIns="170688" bIns="30480"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t>演示、答疑</a:t>
          </a:r>
        </a:p>
      </dsp:txBody>
      <dsp:txXfrm>
        <a:off x="2961142" y="2012817"/>
        <a:ext cx="2961142" cy="448299"/>
      </dsp:txXfrm>
    </dsp:sp>
    <dsp:sp modelId="{524BD817-A279-46CE-AD4E-DFA970B2F41B}">
      <dsp:nvSpPr>
        <dsp:cNvPr id="0" name=""/>
        <dsp:cNvSpPr/>
      </dsp:nvSpPr>
      <dsp:spPr>
        <a:xfrm rot="10800000">
          <a:off x="0" y="1846"/>
          <a:ext cx="5922285" cy="1499329"/>
        </a:xfrm>
        <a:prstGeom prst="upArrowCallou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99136" rIns="199136" bIns="199136" numCol="1" spcCol="1270" anchor="ctr" anchorCtr="0">
          <a:noAutofit/>
        </a:bodyPr>
        <a:lstStyle/>
        <a:p>
          <a:pPr marL="0" lvl="0" indent="0" algn="ctr" defTabSz="1244600">
            <a:lnSpc>
              <a:spcPct val="90000"/>
            </a:lnSpc>
            <a:spcBef>
              <a:spcPct val="0"/>
            </a:spcBef>
            <a:spcAft>
              <a:spcPct val="35000"/>
            </a:spcAft>
            <a:buNone/>
          </a:pPr>
          <a:r>
            <a:rPr lang="zh-CN" altLang="en-US" sz="2800" b="1" kern="1200" dirty="0"/>
            <a:t>课堂准备</a:t>
          </a:r>
        </a:p>
      </dsp:txBody>
      <dsp:txXfrm rot="-10800000">
        <a:off x="0" y="1846"/>
        <a:ext cx="5922285" cy="526264"/>
      </dsp:txXfrm>
    </dsp:sp>
    <dsp:sp modelId="{265A07B4-AB96-4CBB-B593-C0D3EEC3A5A4}">
      <dsp:nvSpPr>
        <dsp:cNvPr id="0" name=""/>
        <dsp:cNvSpPr/>
      </dsp:nvSpPr>
      <dsp:spPr>
        <a:xfrm>
          <a:off x="0" y="528111"/>
          <a:ext cx="2961142" cy="44829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0688" tIns="30480" rIns="170688" bIns="30480"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t>预习报告</a:t>
          </a:r>
        </a:p>
      </dsp:txBody>
      <dsp:txXfrm>
        <a:off x="0" y="528111"/>
        <a:ext cx="2961142" cy="448299"/>
      </dsp:txXfrm>
    </dsp:sp>
    <dsp:sp modelId="{BF38476F-EFE9-47D1-BEA7-F594853C99CD}">
      <dsp:nvSpPr>
        <dsp:cNvPr id="0" name=""/>
        <dsp:cNvSpPr/>
      </dsp:nvSpPr>
      <dsp:spPr>
        <a:xfrm>
          <a:off x="2961142" y="528111"/>
          <a:ext cx="2961142" cy="44829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0688" tIns="30480" rIns="170688" bIns="30480"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t>打卡签到</a:t>
          </a:r>
        </a:p>
      </dsp:txBody>
      <dsp:txXfrm>
        <a:off x="2961142" y="528111"/>
        <a:ext cx="2961142" cy="448299"/>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image" Target="../media/image11.e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58.wmf"/><Relationship Id="rId2" Type="http://schemas.openxmlformats.org/officeDocument/2006/relationships/image" Target="../media/image57.wmf"/><Relationship Id="rId1" Type="http://schemas.openxmlformats.org/officeDocument/2006/relationships/image" Target="../media/image56.wmf"/><Relationship Id="rId6" Type="http://schemas.openxmlformats.org/officeDocument/2006/relationships/image" Target="../media/image61.wmf"/><Relationship Id="rId5" Type="http://schemas.openxmlformats.org/officeDocument/2006/relationships/image" Target="../media/image60.wmf"/><Relationship Id="rId4" Type="http://schemas.openxmlformats.org/officeDocument/2006/relationships/image" Target="../media/image59.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64.wmf"/><Relationship Id="rId2" Type="http://schemas.openxmlformats.org/officeDocument/2006/relationships/image" Target="../media/image63.wmf"/><Relationship Id="rId1" Type="http://schemas.openxmlformats.org/officeDocument/2006/relationships/image" Target="../media/image62.wmf"/><Relationship Id="rId6" Type="http://schemas.openxmlformats.org/officeDocument/2006/relationships/image" Target="../media/image67.wmf"/><Relationship Id="rId5" Type="http://schemas.openxmlformats.org/officeDocument/2006/relationships/image" Target="../media/image66.wmf"/><Relationship Id="rId4" Type="http://schemas.openxmlformats.org/officeDocument/2006/relationships/image" Target="../media/image65.wmf"/></Relationships>
</file>

<file path=ppt/drawings/_rels/vmlDrawing12.vml.rels><?xml version="1.0" encoding="UTF-8" standalone="yes"?>
<Relationships xmlns="http://schemas.openxmlformats.org/package/2006/relationships"><Relationship Id="rId8" Type="http://schemas.openxmlformats.org/officeDocument/2006/relationships/image" Target="../media/image75.wmf"/><Relationship Id="rId13" Type="http://schemas.openxmlformats.org/officeDocument/2006/relationships/image" Target="../media/image80.wmf"/><Relationship Id="rId3" Type="http://schemas.openxmlformats.org/officeDocument/2006/relationships/image" Target="../media/image70.wmf"/><Relationship Id="rId7" Type="http://schemas.openxmlformats.org/officeDocument/2006/relationships/image" Target="../media/image74.wmf"/><Relationship Id="rId12" Type="http://schemas.openxmlformats.org/officeDocument/2006/relationships/image" Target="../media/image79.wmf"/><Relationship Id="rId2" Type="http://schemas.openxmlformats.org/officeDocument/2006/relationships/image" Target="../media/image69.wmf"/><Relationship Id="rId1" Type="http://schemas.openxmlformats.org/officeDocument/2006/relationships/image" Target="../media/image68.wmf"/><Relationship Id="rId6" Type="http://schemas.openxmlformats.org/officeDocument/2006/relationships/image" Target="../media/image73.wmf"/><Relationship Id="rId11" Type="http://schemas.openxmlformats.org/officeDocument/2006/relationships/image" Target="../media/image78.wmf"/><Relationship Id="rId5" Type="http://schemas.openxmlformats.org/officeDocument/2006/relationships/image" Target="../media/image72.wmf"/><Relationship Id="rId15" Type="http://schemas.openxmlformats.org/officeDocument/2006/relationships/image" Target="../media/image82.wmf"/><Relationship Id="rId10" Type="http://schemas.openxmlformats.org/officeDocument/2006/relationships/image" Target="../media/image77.wmf"/><Relationship Id="rId4" Type="http://schemas.openxmlformats.org/officeDocument/2006/relationships/image" Target="../media/image71.wmf"/><Relationship Id="rId9" Type="http://schemas.openxmlformats.org/officeDocument/2006/relationships/image" Target="../media/image76.wmf"/><Relationship Id="rId14" Type="http://schemas.openxmlformats.org/officeDocument/2006/relationships/image" Target="../media/image81.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85.wmf"/><Relationship Id="rId2" Type="http://schemas.openxmlformats.org/officeDocument/2006/relationships/image" Target="../media/image84.wmf"/><Relationship Id="rId1" Type="http://schemas.openxmlformats.org/officeDocument/2006/relationships/image" Target="../media/image83.wmf"/></Relationships>
</file>

<file path=ppt/drawings/_rels/vmlDrawing14.vml.rels><?xml version="1.0" encoding="UTF-8" standalone="yes"?>
<Relationships xmlns="http://schemas.openxmlformats.org/package/2006/relationships"><Relationship Id="rId8" Type="http://schemas.openxmlformats.org/officeDocument/2006/relationships/image" Target="../media/image93.wmf"/><Relationship Id="rId3" Type="http://schemas.openxmlformats.org/officeDocument/2006/relationships/image" Target="../media/image88.wmf"/><Relationship Id="rId7" Type="http://schemas.openxmlformats.org/officeDocument/2006/relationships/image" Target="../media/image92.wmf"/><Relationship Id="rId2" Type="http://schemas.openxmlformats.org/officeDocument/2006/relationships/image" Target="../media/image87.wmf"/><Relationship Id="rId1" Type="http://schemas.openxmlformats.org/officeDocument/2006/relationships/image" Target="../media/image86.wmf"/><Relationship Id="rId6" Type="http://schemas.openxmlformats.org/officeDocument/2006/relationships/image" Target="../media/image91.wmf"/><Relationship Id="rId5" Type="http://schemas.openxmlformats.org/officeDocument/2006/relationships/image" Target="../media/image90.wmf"/><Relationship Id="rId4" Type="http://schemas.openxmlformats.org/officeDocument/2006/relationships/image" Target="../media/image89.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96.wmf"/><Relationship Id="rId2" Type="http://schemas.openxmlformats.org/officeDocument/2006/relationships/image" Target="../media/image95.wmf"/><Relationship Id="rId1" Type="http://schemas.openxmlformats.org/officeDocument/2006/relationships/image" Target="../media/image94.wmf"/><Relationship Id="rId4" Type="http://schemas.openxmlformats.org/officeDocument/2006/relationships/image" Target="../media/image97.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100.wmf"/><Relationship Id="rId2" Type="http://schemas.openxmlformats.org/officeDocument/2006/relationships/image" Target="../media/image99.wmf"/><Relationship Id="rId1" Type="http://schemas.openxmlformats.org/officeDocument/2006/relationships/image" Target="../media/image98.wmf"/><Relationship Id="rId4" Type="http://schemas.openxmlformats.org/officeDocument/2006/relationships/image" Target="../media/image101.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104.wmf"/><Relationship Id="rId2" Type="http://schemas.openxmlformats.org/officeDocument/2006/relationships/image" Target="../media/image103.wmf"/><Relationship Id="rId1" Type="http://schemas.openxmlformats.org/officeDocument/2006/relationships/image" Target="../media/image102.wmf"/><Relationship Id="rId5" Type="http://schemas.openxmlformats.org/officeDocument/2006/relationships/image" Target="../media/image106.wmf"/><Relationship Id="rId4" Type="http://schemas.openxmlformats.org/officeDocument/2006/relationships/image" Target="../media/image105.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07.wmf"/></Relationships>
</file>

<file path=ppt/drawings/_rels/vmlDrawing19.vml.rels><?xml version="1.0" encoding="UTF-8" standalone="yes"?>
<Relationships xmlns="http://schemas.openxmlformats.org/package/2006/relationships"><Relationship Id="rId2" Type="http://schemas.openxmlformats.org/officeDocument/2006/relationships/image" Target="../media/image109.wmf"/><Relationship Id="rId1" Type="http://schemas.openxmlformats.org/officeDocument/2006/relationships/image" Target="../media/image108.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image" Target="../media/image23.wmf"/><Relationship Id="rId1" Type="http://schemas.openxmlformats.org/officeDocument/2006/relationships/image" Target="../media/image22.wmf"/></Relationships>
</file>

<file path=ppt/drawings/_rels/vmlDrawing20.vml.rels><?xml version="1.0" encoding="UTF-8" standalone="yes"?>
<Relationships xmlns="http://schemas.openxmlformats.org/package/2006/relationships"><Relationship Id="rId2" Type="http://schemas.openxmlformats.org/officeDocument/2006/relationships/image" Target="../media/image111.wmf"/><Relationship Id="rId1" Type="http://schemas.openxmlformats.org/officeDocument/2006/relationships/image" Target="../media/image110.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115.wmf"/><Relationship Id="rId2" Type="http://schemas.openxmlformats.org/officeDocument/2006/relationships/image" Target="../media/image114.wmf"/><Relationship Id="rId1" Type="http://schemas.openxmlformats.org/officeDocument/2006/relationships/image" Target="../media/image113.wmf"/></Relationships>
</file>

<file path=ppt/drawings/_rels/vmlDrawing3.vml.rels><?xml version="1.0" encoding="UTF-8" standalone="yes"?>
<Relationships xmlns="http://schemas.openxmlformats.org/package/2006/relationships"><Relationship Id="rId8" Type="http://schemas.openxmlformats.org/officeDocument/2006/relationships/image" Target="../media/image35.wmf"/><Relationship Id="rId3" Type="http://schemas.openxmlformats.org/officeDocument/2006/relationships/image" Target="../media/image30.wmf"/><Relationship Id="rId7" Type="http://schemas.openxmlformats.org/officeDocument/2006/relationships/image" Target="../media/image34.wmf"/><Relationship Id="rId2" Type="http://schemas.openxmlformats.org/officeDocument/2006/relationships/image" Target="../media/image29.wmf"/><Relationship Id="rId1" Type="http://schemas.openxmlformats.org/officeDocument/2006/relationships/image" Target="../media/image28.wmf"/><Relationship Id="rId6" Type="http://schemas.openxmlformats.org/officeDocument/2006/relationships/image" Target="../media/image33.wmf"/><Relationship Id="rId5" Type="http://schemas.openxmlformats.org/officeDocument/2006/relationships/image" Target="../media/image32.wmf"/><Relationship Id="rId10" Type="http://schemas.openxmlformats.org/officeDocument/2006/relationships/image" Target="../media/image37.wmf"/><Relationship Id="rId4" Type="http://schemas.openxmlformats.org/officeDocument/2006/relationships/image" Target="../media/image31.wmf"/><Relationship Id="rId9" Type="http://schemas.openxmlformats.org/officeDocument/2006/relationships/image" Target="../media/image36.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43.wmf"/><Relationship Id="rId1" Type="http://schemas.openxmlformats.org/officeDocument/2006/relationships/image" Target="../media/image42.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44.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46.wmf"/><Relationship Id="rId1" Type="http://schemas.openxmlformats.org/officeDocument/2006/relationships/image" Target="../media/image45.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47.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50.wmf"/><Relationship Id="rId2" Type="http://schemas.openxmlformats.org/officeDocument/2006/relationships/image" Target="../media/image49.wmf"/><Relationship Id="rId1" Type="http://schemas.openxmlformats.org/officeDocument/2006/relationships/image" Target="../media/image48.wmf"/><Relationship Id="rId5" Type="http://schemas.openxmlformats.org/officeDocument/2006/relationships/image" Target="../media/image52.wmf"/><Relationship Id="rId4" Type="http://schemas.openxmlformats.org/officeDocument/2006/relationships/image" Target="../media/image51.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55.wmf"/><Relationship Id="rId2" Type="http://schemas.openxmlformats.org/officeDocument/2006/relationships/image" Target="../media/image54.wmf"/><Relationship Id="rId1" Type="http://schemas.openxmlformats.org/officeDocument/2006/relationships/image" Target="../media/image5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301BD9-4243-4367-977C-650CCA5948FB}" type="datetimeFigureOut">
              <a:rPr lang="zh-CN" altLang="en-US" smtClean="0"/>
              <a:pPr/>
              <a:t>2023/3/20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ACFBAA-4F33-4BF6-B348-50D59E4A3B07}" type="slidenum">
              <a:rPr lang="zh-CN" altLang="en-US" smtClean="0"/>
              <a:pPr/>
              <a:t>‹#›</a:t>
            </a:fld>
            <a:endParaRPr lang="zh-CN" altLang="en-US"/>
          </a:p>
        </p:txBody>
      </p:sp>
    </p:spTree>
    <p:extLst>
      <p:ext uri="{BB962C8B-B14F-4D97-AF65-F5344CB8AC3E}">
        <p14:creationId xmlns:p14="http://schemas.microsoft.com/office/powerpoint/2010/main" val="11149240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FACFBAA-4F33-4BF6-B348-50D59E4A3B07}" type="slidenum">
              <a:rPr lang="zh-CN" altLang="en-US" smtClean="0"/>
              <a:pPr/>
              <a:t>1</a:t>
            </a:fld>
            <a:endParaRPr lang="zh-CN" altLang="en-US"/>
          </a:p>
        </p:txBody>
      </p:sp>
    </p:spTree>
    <p:extLst>
      <p:ext uri="{BB962C8B-B14F-4D97-AF65-F5344CB8AC3E}">
        <p14:creationId xmlns:p14="http://schemas.microsoft.com/office/powerpoint/2010/main" val="12765910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10</a:t>
            </a:fld>
            <a:endParaRPr lang="zh-CN" altLang="en-US"/>
          </a:p>
        </p:txBody>
      </p:sp>
    </p:spTree>
    <p:extLst>
      <p:ext uri="{BB962C8B-B14F-4D97-AF65-F5344CB8AC3E}">
        <p14:creationId xmlns:p14="http://schemas.microsoft.com/office/powerpoint/2010/main" val="22582635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B449327-3B2F-EA4B-902F-85ED6D917E13}" type="slidenum">
              <a:rPr lang="en-US" smtClean="0"/>
              <a:pPr/>
              <a:t>11</a:t>
            </a:fld>
            <a:endParaRPr lang="en-US"/>
          </a:p>
        </p:txBody>
      </p:sp>
    </p:spTree>
    <p:extLst>
      <p:ext uri="{BB962C8B-B14F-4D97-AF65-F5344CB8AC3E}">
        <p14:creationId xmlns:p14="http://schemas.microsoft.com/office/powerpoint/2010/main" val="11591677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B449327-3B2F-EA4B-902F-85ED6D917E13}" type="slidenum">
              <a:rPr lang="en-US" smtClean="0"/>
              <a:pPr/>
              <a:t>12</a:t>
            </a:fld>
            <a:endParaRPr lang="en-US"/>
          </a:p>
        </p:txBody>
      </p:sp>
    </p:spTree>
    <p:extLst>
      <p:ext uri="{BB962C8B-B14F-4D97-AF65-F5344CB8AC3E}">
        <p14:creationId xmlns:p14="http://schemas.microsoft.com/office/powerpoint/2010/main" val="19857054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FACFBAA-4F33-4BF6-B348-50D59E4A3B07}" type="slidenum">
              <a:rPr lang="zh-CN" altLang="en-US" smtClean="0"/>
              <a:pPr/>
              <a:t>13</a:t>
            </a:fld>
            <a:endParaRPr lang="zh-CN" altLang="en-US"/>
          </a:p>
        </p:txBody>
      </p:sp>
    </p:spTree>
    <p:extLst>
      <p:ext uri="{BB962C8B-B14F-4D97-AF65-F5344CB8AC3E}">
        <p14:creationId xmlns:p14="http://schemas.microsoft.com/office/powerpoint/2010/main" val="25809179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B449327-3B2F-EA4B-902F-85ED6D917E13}" type="slidenum">
              <a:rPr lang="en-US" smtClean="0"/>
              <a:pPr/>
              <a:t>14</a:t>
            </a:fld>
            <a:endParaRPr lang="en-US"/>
          </a:p>
        </p:txBody>
      </p:sp>
    </p:spTree>
    <p:extLst>
      <p:ext uri="{BB962C8B-B14F-4D97-AF65-F5344CB8AC3E}">
        <p14:creationId xmlns:p14="http://schemas.microsoft.com/office/powerpoint/2010/main" val="23278603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B449327-3B2F-EA4B-902F-85ED6D917E13}" type="slidenum">
              <a:rPr lang="en-US" smtClean="0"/>
              <a:pPr/>
              <a:t>16</a:t>
            </a:fld>
            <a:endParaRPr lang="en-US"/>
          </a:p>
        </p:txBody>
      </p:sp>
    </p:spTree>
    <p:extLst>
      <p:ext uri="{BB962C8B-B14F-4D97-AF65-F5344CB8AC3E}">
        <p14:creationId xmlns:p14="http://schemas.microsoft.com/office/powerpoint/2010/main" val="10694124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B449327-3B2F-EA4B-902F-85ED6D917E13}" type="slidenum">
              <a:rPr lang="en-US" smtClean="0"/>
              <a:pPr/>
              <a:t>17</a:t>
            </a:fld>
            <a:endParaRPr lang="en-US"/>
          </a:p>
        </p:txBody>
      </p:sp>
    </p:spTree>
    <p:extLst>
      <p:ext uri="{BB962C8B-B14F-4D97-AF65-F5344CB8AC3E}">
        <p14:creationId xmlns:p14="http://schemas.microsoft.com/office/powerpoint/2010/main" val="26392467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B449327-3B2F-EA4B-902F-85ED6D917E13}" type="slidenum">
              <a:rPr lang="en-US" smtClean="0"/>
              <a:pPr/>
              <a:t>18</a:t>
            </a:fld>
            <a:endParaRPr lang="en-US"/>
          </a:p>
        </p:txBody>
      </p:sp>
    </p:spTree>
    <p:extLst>
      <p:ext uri="{BB962C8B-B14F-4D97-AF65-F5344CB8AC3E}">
        <p14:creationId xmlns:p14="http://schemas.microsoft.com/office/powerpoint/2010/main" val="35232502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B449327-3B2F-EA4B-902F-85ED6D917E13}" type="slidenum">
              <a:rPr lang="en-US" smtClean="0"/>
              <a:pPr/>
              <a:t>19</a:t>
            </a:fld>
            <a:endParaRPr lang="en-US"/>
          </a:p>
        </p:txBody>
      </p:sp>
    </p:spTree>
    <p:extLst>
      <p:ext uri="{BB962C8B-B14F-4D97-AF65-F5344CB8AC3E}">
        <p14:creationId xmlns:p14="http://schemas.microsoft.com/office/powerpoint/2010/main" val="27697040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B449327-3B2F-EA4B-902F-85ED6D917E13}" type="slidenum">
              <a:rPr lang="en-US" smtClean="0"/>
              <a:pPr/>
              <a:t>20</a:t>
            </a:fld>
            <a:endParaRPr lang="en-US"/>
          </a:p>
        </p:txBody>
      </p:sp>
    </p:spTree>
    <p:extLst>
      <p:ext uri="{BB962C8B-B14F-4D97-AF65-F5344CB8AC3E}">
        <p14:creationId xmlns:p14="http://schemas.microsoft.com/office/powerpoint/2010/main" val="35851724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FACFBAA-4F33-4BF6-B348-50D59E4A3B07}" type="slidenum">
              <a:rPr lang="zh-CN" altLang="en-US" smtClean="0"/>
              <a:pPr/>
              <a:t>2</a:t>
            </a:fld>
            <a:endParaRPr lang="zh-CN" altLang="en-US"/>
          </a:p>
        </p:txBody>
      </p:sp>
    </p:spTree>
    <p:extLst>
      <p:ext uri="{BB962C8B-B14F-4D97-AF65-F5344CB8AC3E}">
        <p14:creationId xmlns:p14="http://schemas.microsoft.com/office/powerpoint/2010/main" val="293301376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B449327-3B2F-EA4B-902F-85ED6D917E13}" type="slidenum">
              <a:rPr lang="en-US" smtClean="0"/>
              <a:pPr/>
              <a:t>21</a:t>
            </a:fld>
            <a:endParaRPr lang="en-US"/>
          </a:p>
        </p:txBody>
      </p:sp>
    </p:spTree>
    <p:extLst>
      <p:ext uri="{BB962C8B-B14F-4D97-AF65-F5344CB8AC3E}">
        <p14:creationId xmlns:p14="http://schemas.microsoft.com/office/powerpoint/2010/main" val="28241608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B449327-3B2F-EA4B-902F-85ED6D917E13}" type="slidenum">
              <a:rPr lang="en-US" smtClean="0"/>
              <a:pPr/>
              <a:t>22</a:t>
            </a:fld>
            <a:endParaRPr lang="en-US"/>
          </a:p>
        </p:txBody>
      </p:sp>
    </p:spTree>
    <p:extLst>
      <p:ext uri="{BB962C8B-B14F-4D97-AF65-F5344CB8AC3E}">
        <p14:creationId xmlns:p14="http://schemas.microsoft.com/office/powerpoint/2010/main" val="289511600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pPr/>
              <a:t>26</a:t>
            </a:fld>
            <a:endParaRPr lang="zh-CN" altLang="en-US"/>
          </a:p>
        </p:txBody>
      </p:sp>
    </p:spTree>
    <p:extLst>
      <p:ext uri="{BB962C8B-B14F-4D97-AF65-F5344CB8AC3E}">
        <p14:creationId xmlns:p14="http://schemas.microsoft.com/office/powerpoint/2010/main" val="277907283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FACFBAA-4F33-4BF6-B348-50D59E4A3B07}" type="slidenum">
              <a:rPr lang="zh-CN" altLang="en-US" smtClean="0"/>
              <a:pPr/>
              <a:t>27</a:t>
            </a:fld>
            <a:endParaRPr lang="zh-CN" altLang="en-US"/>
          </a:p>
        </p:txBody>
      </p:sp>
    </p:spTree>
    <p:extLst>
      <p:ext uri="{BB962C8B-B14F-4D97-AF65-F5344CB8AC3E}">
        <p14:creationId xmlns:p14="http://schemas.microsoft.com/office/powerpoint/2010/main" val="3103575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FACFBAA-4F33-4BF6-B348-50D59E4A3B07}" type="slidenum">
              <a:rPr lang="zh-CN" altLang="en-US" smtClean="0"/>
              <a:pPr/>
              <a:t>28</a:t>
            </a:fld>
            <a:endParaRPr lang="zh-CN" altLang="en-US"/>
          </a:p>
        </p:txBody>
      </p:sp>
    </p:spTree>
    <p:extLst>
      <p:ext uri="{BB962C8B-B14F-4D97-AF65-F5344CB8AC3E}">
        <p14:creationId xmlns:p14="http://schemas.microsoft.com/office/powerpoint/2010/main" val="25549892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B449327-3B2F-EA4B-902F-85ED6D917E13}" type="slidenum">
              <a:rPr lang="en-US" smtClean="0"/>
              <a:pPr/>
              <a:t>38</a:t>
            </a:fld>
            <a:endParaRPr lang="en-US"/>
          </a:p>
        </p:txBody>
      </p:sp>
    </p:spTree>
    <p:extLst>
      <p:ext uri="{BB962C8B-B14F-4D97-AF65-F5344CB8AC3E}">
        <p14:creationId xmlns:p14="http://schemas.microsoft.com/office/powerpoint/2010/main" val="222624191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B449327-3B2F-EA4B-902F-85ED6D917E13}" type="slidenum">
              <a:rPr lang="en-US" smtClean="0"/>
              <a:pPr/>
              <a:t>39</a:t>
            </a:fld>
            <a:endParaRPr lang="en-US"/>
          </a:p>
        </p:txBody>
      </p:sp>
    </p:spTree>
    <p:extLst>
      <p:ext uri="{BB962C8B-B14F-4D97-AF65-F5344CB8AC3E}">
        <p14:creationId xmlns:p14="http://schemas.microsoft.com/office/powerpoint/2010/main" val="179492715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B449327-3B2F-EA4B-902F-85ED6D917E13}" type="slidenum">
              <a:rPr lang="en-US" smtClean="0"/>
              <a:pPr/>
              <a:t>40</a:t>
            </a:fld>
            <a:endParaRPr lang="en-US"/>
          </a:p>
        </p:txBody>
      </p:sp>
    </p:spTree>
    <p:extLst>
      <p:ext uri="{BB962C8B-B14F-4D97-AF65-F5344CB8AC3E}">
        <p14:creationId xmlns:p14="http://schemas.microsoft.com/office/powerpoint/2010/main" val="141970123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B449327-3B2F-EA4B-902F-85ED6D917E13}" type="slidenum">
              <a:rPr lang="en-US" smtClean="0"/>
              <a:pPr/>
              <a:t>41</a:t>
            </a:fld>
            <a:endParaRPr lang="en-US"/>
          </a:p>
        </p:txBody>
      </p:sp>
    </p:spTree>
    <p:extLst>
      <p:ext uri="{BB962C8B-B14F-4D97-AF65-F5344CB8AC3E}">
        <p14:creationId xmlns:p14="http://schemas.microsoft.com/office/powerpoint/2010/main" val="90265486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B449327-3B2F-EA4B-902F-85ED6D917E13}" type="slidenum">
              <a:rPr lang="en-US" smtClean="0"/>
              <a:pPr/>
              <a:t>42</a:t>
            </a:fld>
            <a:endParaRPr lang="en-US"/>
          </a:p>
        </p:txBody>
      </p:sp>
    </p:spTree>
    <p:extLst>
      <p:ext uri="{BB962C8B-B14F-4D97-AF65-F5344CB8AC3E}">
        <p14:creationId xmlns:p14="http://schemas.microsoft.com/office/powerpoint/2010/main" val="29256484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FACFBAA-4F33-4BF6-B348-50D59E4A3B07}" type="slidenum">
              <a:rPr lang="zh-CN" altLang="en-US" smtClean="0"/>
              <a:pPr/>
              <a:t>3</a:t>
            </a:fld>
            <a:endParaRPr lang="zh-CN" altLang="en-US"/>
          </a:p>
        </p:txBody>
      </p:sp>
    </p:spTree>
    <p:extLst>
      <p:ext uri="{BB962C8B-B14F-4D97-AF65-F5344CB8AC3E}">
        <p14:creationId xmlns:p14="http://schemas.microsoft.com/office/powerpoint/2010/main" val="223219293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B449327-3B2F-EA4B-902F-85ED6D917E13}" type="slidenum">
              <a:rPr lang="en-US" smtClean="0"/>
              <a:pPr/>
              <a:t>43</a:t>
            </a:fld>
            <a:endParaRPr lang="en-US"/>
          </a:p>
        </p:txBody>
      </p:sp>
    </p:spTree>
    <p:extLst>
      <p:ext uri="{BB962C8B-B14F-4D97-AF65-F5344CB8AC3E}">
        <p14:creationId xmlns:p14="http://schemas.microsoft.com/office/powerpoint/2010/main" val="17134914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B449327-3B2F-EA4B-902F-85ED6D917E13}" type="slidenum">
              <a:rPr lang="en-US" smtClean="0"/>
              <a:pPr/>
              <a:t>44</a:t>
            </a:fld>
            <a:endParaRPr lang="en-US"/>
          </a:p>
        </p:txBody>
      </p:sp>
    </p:spTree>
    <p:extLst>
      <p:ext uri="{BB962C8B-B14F-4D97-AF65-F5344CB8AC3E}">
        <p14:creationId xmlns:p14="http://schemas.microsoft.com/office/powerpoint/2010/main" val="330540089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B449327-3B2F-EA4B-902F-85ED6D917E13}" type="slidenum">
              <a:rPr lang="en-US" smtClean="0"/>
              <a:pPr/>
              <a:t>45</a:t>
            </a:fld>
            <a:endParaRPr lang="en-US"/>
          </a:p>
        </p:txBody>
      </p:sp>
    </p:spTree>
    <p:extLst>
      <p:ext uri="{BB962C8B-B14F-4D97-AF65-F5344CB8AC3E}">
        <p14:creationId xmlns:p14="http://schemas.microsoft.com/office/powerpoint/2010/main" val="26374655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B449327-3B2F-EA4B-902F-85ED6D917E13}" type="slidenum">
              <a:rPr lang="en-US" smtClean="0"/>
              <a:pPr/>
              <a:t>46</a:t>
            </a:fld>
            <a:endParaRPr lang="en-US"/>
          </a:p>
        </p:txBody>
      </p:sp>
    </p:spTree>
    <p:extLst>
      <p:ext uri="{BB962C8B-B14F-4D97-AF65-F5344CB8AC3E}">
        <p14:creationId xmlns:p14="http://schemas.microsoft.com/office/powerpoint/2010/main" val="285159432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B449327-3B2F-EA4B-902F-85ED6D917E13}" type="slidenum">
              <a:rPr lang="en-US" smtClean="0"/>
              <a:pPr/>
              <a:t>47</a:t>
            </a:fld>
            <a:endParaRPr lang="en-US"/>
          </a:p>
        </p:txBody>
      </p:sp>
    </p:spTree>
    <p:extLst>
      <p:ext uri="{BB962C8B-B14F-4D97-AF65-F5344CB8AC3E}">
        <p14:creationId xmlns:p14="http://schemas.microsoft.com/office/powerpoint/2010/main" val="129274637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B449327-3B2F-EA4B-902F-85ED6D917E13}" type="slidenum">
              <a:rPr lang="en-US" smtClean="0"/>
              <a:pPr/>
              <a:t>48</a:t>
            </a:fld>
            <a:endParaRPr lang="en-US"/>
          </a:p>
        </p:txBody>
      </p:sp>
    </p:spTree>
    <p:extLst>
      <p:ext uri="{BB962C8B-B14F-4D97-AF65-F5344CB8AC3E}">
        <p14:creationId xmlns:p14="http://schemas.microsoft.com/office/powerpoint/2010/main" val="75654270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B449327-3B2F-EA4B-902F-85ED6D917E13}" type="slidenum">
              <a:rPr lang="en-US" smtClean="0"/>
              <a:pPr/>
              <a:t>49</a:t>
            </a:fld>
            <a:endParaRPr lang="en-US"/>
          </a:p>
        </p:txBody>
      </p:sp>
    </p:spTree>
    <p:extLst>
      <p:ext uri="{BB962C8B-B14F-4D97-AF65-F5344CB8AC3E}">
        <p14:creationId xmlns:p14="http://schemas.microsoft.com/office/powerpoint/2010/main" val="119232337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B449327-3B2F-EA4B-902F-85ED6D917E13}" type="slidenum">
              <a:rPr lang="en-US" smtClean="0"/>
              <a:pPr/>
              <a:t>50</a:t>
            </a:fld>
            <a:endParaRPr lang="en-US"/>
          </a:p>
        </p:txBody>
      </p:sp>
    </p:spTree>
    <p:extLst>
      <p:ext uri="{BB962C8B-B14F-4D97-AF65-F5344CB8AC3E}">
        <p14:creationId xmlns:p14="http://schemas.microsoft.com/office/powerpoint/2010/main" val="333626952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B449327-3B2F-EA4B-902F-85ED6D917E13}" type="slidenum">
              <a:rPr lang="en-US" smtClean="0"/>
              <a:pPr/>
              <a:t>51</a:t>
            </a:fld>
            <a:endParaRPr lang="en-US"/>
          </a:p>
        </p:txBody>
      </p:sp>
    </p:spTree>
    <p:extLst>
      <p:ext uri="{BB962C8B-B14F-4D97-AF65-F5344CB8AC3E}">
        <p14:creationId xmlns:p14="http://schemas.microsoft.com/office/powerpoint/2010/main" val="16195265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B449327-3B2F-EA4B-902F-85ED6D917E13}" type="slidenum">
              <a:rPr lang="en-US" smtClean="0"/>
              <a:pPr/>
              <a:t>52</a:t>
            </a:fld>
            <a:endParaRPr lang="en-US"/>
          </a:p>
        </p:txBody>
      </p:sp>
    </p:spTree>
    <p:extLst>
      <p:ext uri="{BB962C8B-B14F-4D97-AF65-F5344CB8AC3E}">
        <p14:creationId xmlns:p14="http://schemas.microsoft.com/office/powerpoint/2010/main" val="17854384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FACFBAA-4F33-4BF6-B348-50D59E4A3B07}" type="slidenum">
              <a:rPr lang="zh-CN" altLang="en-US" smtClean="0"/>
              <a:pPr/>
              <a:t>4</a:t>
            </a:fld>
            <a:endParaRPr lang="zh-CN" altLang="en-US"/>
          </a:p>
        </p:txBody>
      </p:sp>
    </p:spTree>
    <p:extLst>
      <p:ext uri="{BB962C8B-B14F-4D97-AF65-F5344CB8AC3E}">
        <p14:creationId xmlns:p14="http://schemas.microsoft.com/office/powerpoint/2010/main" val="368327735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B449327-3B2F-EA4B-902F-85ED6D917E13}" type="slidenum">
              <a:rPr lang="en-US" smtClean="0"/>
              <a:pPr/>
              <a:t>53</a:t>
            </a:fld>
            <a:endParaRPr lang="en-US"/>
          </a:p>
        </p:txBody>
      </p:sp>
    </p:spTree>
    <p:extLst>
      <p:ext uri="{BB962C8B-B14F-4D97-AF65-F5344CB8AC3E}">
        <p14:creationId xmlns:p14="http://schemas.microsoft.com/office/powerpoint/2010/main" val="295421343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B449327-3B2F-EA4B-902F-85ED6D917E13}" type="slidenum">
              <a:rPr lang="en-US" smtClean="0"/>
              <a:pPr/>
              <a:t>54</a:t>
            </a:fld>
            <a:endParaRPr lang="en-US"/>
          </a:p>
        </p:txBody>
      </p:sp>
    </p:spTree>
    <p:extLst>
      <p:ext uri="{BB962C8B-B14F-4D97-AF65-F5344CB8AC3E}">
        <p14:creationId xmlns:p14="http://schemas.microsoft.com/office/powerpoint/2010/main" val="59118501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B449327-3B2F-EA4B-902F-85ED6D917E13}" type="slidenum">
              <a:rPr lang="en-US" smtClean="0"/>
              <a:pPr/>
              <a:t>55</a:t>
            </a:fld>
            <a:endParaRPr lang="en-US"/>
          </a:p>
        </p:txBody>
      </p:sp>
    </p:spTree>
    <p:extLst>
      <p:ext uri="{BB962C8B-B14F-4D97-AF65-F5344CB8AC3E}">
        <p14:creationId xmlns:p14="http://schemas.microsoft.com/office/powerpoint/2010/main" val="319495134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B449327-3B2F-EA4B-902F-85ED6D917E13}" type="slidenum">
              <a:rPr lang="en-US" smtClean="0"/>
              <a:pPr/>
              <a:t>56</a:t>
            </a:fld>
            <a:endParaRPr lang="en-US"/>
          </a:p>
        </p:txBody>
      </p:sp>
    </p:spTree>
    <p:extLst>
      <p:ext uri="{BB962C8B-B14F-4D97-AF65-F5344CB8AC3E}">
        <p14:creationId xmlns:p14="http://schemas.microsoft.com/office/powerpoint/2010/main" val="286990399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B449327-3B2F-EA4B-902F-85ED6D917E13}" type="slidenum">
              <a:rPr lang="en-US" smtClean="0"/>
              <a:pPr/>
              <a:t>57</a:t>
            </a:fld>
            <a:endParaRPr lang="en-US"/>
          </a:p>
        </p:txBody>
      </p:sp>
    </p:spTree>
    <p:extLst>
      <p:ext uri="{BB962C8B-B14F-4D97-AF65-F5344CB8AC3E}">
        <p14:creationId xmlns:p14="http://schemas.microsoft.com/office/powerpoint/2010/main" val="191381018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a:p>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7FACFBAA-4F33-4BF6-B348-50D59E4A3B07}" type="slidenum">
              <a:rPr lang="zh-CN" altLang="en-US" smtClean="0"/>
              <a:pPr/>
              <a:t>58</a:t>
            </a:fld>
            <a:endParaRPr lang="zh-CN" altLang="en-US"/>
          </a:p>
        </p:txBody>
      </p:sp>
    </p:spTree>
    <p:extLst>
      <p:ext uri="{BB962C8B-B14F-4D97-AF65-F5344CB8AC3E}">
        <p14:creationId xmlns:p14="http://schemas.microsoft.com/office/powerpoint/2010/main" val="33679845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FACFBAA-4F33-4BF6-B348-50D59E4A3B07}" type="slidenum">
              <a:rPr lang="zh-CN" altLang="en-US" smtClean="0"/>
              <a:pPr/>
              <a:t>5</a:t>
            </a:fld>
            <a:endParaRPr lang="zh-CN" altLang="en-US"/>
          </a:p>
        </p:txBody>
      </p:sp>
    </p:spTree>
    <p:extLst>
      <p:ext uri="{BB962C8B-B14F-4D97-AF65-F5344CB8AC3E}">
        <p14:creationId xmlns:p14="http://schemas.microsoft.com/office/powerpoint/2010/main" val="4029873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FACFBAA-4F33-4BF6-B348-50D59E4A3B07}" type="slidenum">
              <a:rPr lang="zh-CN" altLang="en-US" smtClean="0"/>
              <a:pPr/>
              <a:t>6</a:t>
            </a:fld>
            <a:endParaRPr lang="zh-CN" altLang="en-US"/>
          </a:p>
        </p:txBody>
      </p:sp>
    </p:spTree>
    <p:extLst>
      <p:ext uri="{BB962C8B-B14F-4D97-AF65-F5344CB8AC3E}">
        <p14:creationId xmlns:p14="http://schemas.microsoft.com/office/powerpoint/2010/main" val="13543487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FACFBAA-4F33-4BF6-B348-50D59E4A3B07}" type="slidenum">
              <a:rPr lang="zh-CN" altLang="en-US" smtClean="0"/>
              <a:pPr/>
              <a:t>7</a:t>
            </a:fld>
            <a:endParaRPr lang="zh-CN" altLang="en-US"/>
          </a:p>
        </p:txBody>
      </p:sp>
    </p:spTree>
    <p:extLst>
      <p:ext uri="{BB962C8B-B14F-4D97-AF65-F5344CB8AC3E}">
        <p14:creationId xmlns:p14="http://schemas.microsoft.com/office/powerpoint/2010/main" val="11245664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FACFBAA-4F33-4BF6-B348-50D59E4A3B07}" type="slidenum">
              <a:rPr lang="zh-CN" altLang="en-US" smtClean="0"/>
              <a:pPr/>
              <a:t>8</a:t>
            </a:fld>
            <a:endParaRPr lang="zh-CN" altLang="en-US"/>
          </a:p>
        </p:txBody>
      </p:sp>
    </p:spTree>
    <p:extLst>
      <p:ext uri="{BB962C8B-B14F-4D97-AF65-F5344CB8AC3E}">
        <p14:creationId xmlns:p14="http://schemas.microsoft.com/office/powerpoint/2010/main" val="23984108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9</a:t>
            </a:fld>
            <a:endParaRPr lang="zh-CN" altLang="en-US"/>
          </a:p>
        </p:txBody>
      </p:sp>
    </p:spTree>
    <p:extLst>
      <p:ext uri="{BB962C8B-B14F-4D97-AF65-F5344CB8AC3E}">
        <p14:creationId xmlns:p14="http://schemas.microsoft.com/office/powerpoint/2010/main" val="10950926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2180C721-00F0-49A5-8986-DFDB39C600B4}" type="datetimeFigureOut">
              <a:rPr lang="zh-CN" altLang="en-US" smtClean="0"/>
              <a:pPr/>
              <a:t>2023/3/20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8C8E5C5-05D3-4171-9F3F-370131363719}"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2180C721-00F0-49A5-8986-DFDB39C600B4}" type="datetimeFigureOut">
              <a:rPr lang="zh-CN" altLang="en-US" smtClean="0"/>
              <a:pPr/>
              <a:t>2023/3/20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8C8E5C5-05D3-4171-9F3F-370131363719}"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2180C721-00F0-49A5-8986-DFDB39C600B4}" type="datetimeFigureOut">
              <a:rPr lang="zh-CN" altLang="en-US" smtClean="0"/>
              <a:pPr/>
              <a:t>2023/3/20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8C8E5C5-05D3-4171-9F3F-370131363719}" type="slidenum">
              <a:rPr lang="zh-CN" altLang="en-US" smtClean="0"/>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180C721-00F0-49A5-8986-DFDB39C600B4}" type="datetimeFigureOut">
              <a:rPr lang="zh-CN" altLang="en-US" smtClean="0"/>
              <a:pPr/>
              <a:t>2023/3/20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8C8E5C5-05D3-4171-9F3F-370131363719}" type="slidenum">
              <a:rPr lang="zh-CN" altLang="en-US" smtClean="0"/>
              <a:pPr/>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180C721-00F0-49A5-8986-DFDB39C600B4}" type="datetimeFigureOut">
              <a:rPr lang="zh-CN" altLang="en-US" smtClean="0"/>
              <a:pPr/>
              <a:t>2023/3/20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8C8E5C5-05D3-4171-9F3F-370131363719}"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180C721-00F0-49A5-8986-DFDB39C600B4}" type="datetimeFigureOut">
              <a:rPr lang="zh-CN" altLang="en-US" smtClean="0"/>
              <a:pPr/>
              <a:t>2023/3/20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8C8E5C5-05D3-4171-9F3F-370131363719}"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2180C721-00F0-49A5-8986-DFDB39C600B4}" type="datetimeFigureOut">
              <a:rPr lang="zh-CN" altLang="en-US" smtClean="0"/>
              <a:pPr/>
              <a:t>2023/3/20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8C8E5C5-05D3-4171-9F3F-370131363719}"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2180C721-00F0-49A5-8986-DFDB39C600B4}" type="datetimeFigureOut">
              <a:rPr lang="zh-CN" altLang="en-US" smtClean="0"/>
              <a:pPr/>
              <a:t>2023/3/20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8C8E5C5-05D3-4171-9F3F-370131363719}" type="slidenum">
              <a:rPr lang="zh-CN" altLang="en-US" smtClean="0"/>
              <a:pPr/>
              <a:t>‹#›</a:t>
            </a:fld>
            <a:endParaRPr lang="zh-CN" altLang="en-US"/>
          </a:p>
        </p:txBody>
      </p:sp>
      <p:sp>
        <p:nvSpPr>
          <p:cNvPr id="11" name="矩形 10"/>
          <p:cNvSpPr/>
          <p:nvPr userDrawn="1"/>
        </p:nvSpPr>
        <p:spPr>
          <a:xfrm>
            <a:off x="9100364" y="6430009"/>
            <a:ext cx="966254" cy="230832"/>
          </a:xfrm>
          <a:prstGeom prst="rect">
            <a:avLst/>
          </a:prstGeom>
        </p:spPr>
        <p:txBody>
          <a:bodyPr wrap="square">
            <a:spAutoFit/>
          </a:bodyPr>
          <a:lstStyle/>
          <a:p>
            <a:r>
              <a:rPr lang="en-US" altLang="zh-CN" sz="100" dirty="0">
                <a:solidFill>
                  <a:prstClr val="white"/>
                </a:solidFill>
                <a:latin typeface="Calibri"/>
                <a:ea typeface="宋体"/>
              </a:rPr>
              <a:t>PPT</a:t>
            </a:r>
            <a:r>
              <a:rPr lang="zh-CN" altLang="en-US" sz="100" dirty="0">
                <a:solidFill>
                  <a:prstClr val="white"/>
                </a:solidFill>
                <a:latin typeface="Calibri"/>
                <a:ea typeface="宋体"/>
              </a:rPr>
              <a:t>模板下载：</a:t>
            </a:r>
            <a:r>
              <a:rPr lang="en-US" altLang="zh-CN" sz="100" dirty="0">
                <a:solidFill>
                  <a:prstClr val="white"/>
                </a:solidFill>
                <a:latin typeface="Calibri"/>
                <a:ea typeface="宋体"/>
              </a:rPr>
              <a:t>www.1ppt.com/moban/          </a:t>
            </a:r>
            <a:r>
              <a:rPr lang="zh-CN" altLang="en-US" sz="100" dirty="0">
                <a:solidFill>
                  <a:prstClr val="white"/>
                </a:solidFill>
                <a:latin typeface="Calibri"/>
                <a:ea typeface="宋体"/>
              </a:rPr>
              <a:t>行业</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www.1ppt.com/hangye/ </a:t>
            </a:r>
          </a:p>
          <a:p>
            <a:r>
              <a:rPr lang="zh-CN" altLang="en-US" sz="100" dirty="0">
                <a:solidFill>
                  <a:prstClr val="white"/>
                </a:solidFill>
                <a:latin typeface="Calibri"/>
                <a:ea typeface="宋体"/>
              </a:rPr>
              <a:t>节日</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www.1ppt.com/jieri/          PPT</a:t>
            </a:r>
            <a:r>
              <a:rPr lang="zh-CN" altLang="en-US" sz="100" dirty="0">
                <a:solidFill>
                  <a:prstClr val="white"/>
                </a:solidFill>
                <a:latin typeface="Calibri"/>
                <a:ea typeface="宋体"/>
              </a:rPr>
              <a:t>素材：</a:t>
            </a:r>
            <a:r>
              <a:rPr lang="en-US" altLang="zh-CN" sz="100" dirty="0">
                <a:solidFill>
                  <a:prstClr val="white"/>
                </a:solidFill>
                <a:latin typeface="Calibri"/>
                <a:ea typeface="宋体"/>
              </a:rPr>
              <a:t>www.1ppt.com/sucai/</a:t>
            </a:r>
          </a:p>
          <a:p>
            <a:r>
              <a:rPr lang="en-US" altLang="zh-CN" sz="100" dirty="0">
                <a:solidFill>
                  <a:prstClr val="white"/>
                </a:solidFill>
                <a:latin typeface="Calibri"/>
                <a:ea typeface="宋体"/>
              </a:rPr>
              <a:t>PPT</a:t>
            </a:r>
            <a:r>
              <a:rPr lang="zh-CN" altLang="en-US" sz="100" dirty="0">
                <a:solidFill>
                  <a:prstClr val="white"/>
                </a:solidFill>
                <a:latin typeface="Calibri"/>
                <a:ea typeface="宋体"/>
              </a:rPr>
              <a:t>背景图片：</a:t>
            </a:r>
            <a:r>
              <a:rPr lang="en-US" altLang="zh-CN" sz="100" dirty="0">
                <a:solidFill>
                  <a:prstClr val="white"/>
                </a:solidFill>
                <a:latin typeface="Calibri"/>
                <a:ea typeface="宋体"/>
              </a:rPr>
              <a:t>www.1ppt.com/beijing/        PPT</a:t>
            </a:r>
            <a:r>
              <a:rPr lang="zh-CN" altLang="en-US" sz="100" dirty="0">
                <a:solidFill>
                  <a:prstClr val="white"/>
                </a:solidFill>
                <a:latin typeface="Calibri"/>
                <a:ea typeface="宋体"/>
              </a:rPr>
              <a:t>图表：</a:t>
            </a:r>
            <a:r>
              <a:rPr lang="en-US" altLang="zh-CN" sz="100" dirty="0">
                <a:solidFill>
                  <a:prstClr val="white"/>
                </a:solidFill>
                <a:latin typeface="Calibri"/>
                <a:ea typeface="宋体"/>
              </a:rPr>
              <a:t>www.1ppt.com/tubiao/      </a:t>
            </a:r>
          </a:p>
          <a:p>
            <a:r>
              <a:rPr lang="zh-CN" altLang="en-US" sz="100" dirty="0">
                <a:solidFill>
                  <a:prstClr val="white"/>
                </a:solidFill>
                <a:latin typeface="Calibri"/>
                <a:ea typeface="宋体"/>
              </a:rPr>
              <a:t>精美</a:t>
            </a:r>
            <a:r>
              <a:rPr lang="en-US" altLang="zh-CN" sz="100" dirty="0">
                <a:solidFill>
                  <a:prstClr val="white"/>
                </a:solidFill>
                <a:latin typeface="Calibri"/>
                <a:ea typeface="宋体"/>
              </a:rPr>
              <a:t>PPT</a:t>
            </a:r>
            <a:r>
              <a:rPr lang="zh-CN" altLang="en-US" sz="100" dirty="0">
                <a:solidFill>
                  <a:prstClr val="white"/>
                </a:solidFill>
                <a:latin typeface="Calibri"/>
                <a:ea typeface="宋体"/>
              </a:rPr>
              <a:t>下载：</a:t>
            </a:r>
            <a:r>
              <a:rPr lang="en-US" altLang="zh-CN" sz="100" dirty="0">
                <a:solidFill>
                  <a:prstClr val="white"/>
                </a:solidFill>
                <a:latin typeface="Calibri"/>
                <a:ea typeface="宋体"/>
              </a:rPr>
              <a:t>www.1ppt.com/xiazai/         PPT</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www.1ppt.com/powerpoint/      </a:t>
            </a:r>
          </a:p>
          <a:p>
            <a:r>
              <a:rPr lang="en-US" altLang="zh-CN" sz="100" dirty="0">
                <a:solidFill>
                  <a:prstClr val="white"/>
                </a:solidFill>
                <a:latin typeface="Calibri"/>
                <a:ea typeface="宋体"/>
              </a:rPr>
              <a:t>PPT</a:t>
            </a:r>
            <a:r>
              <a:rPr lang="zh-CN" altLang="en-US" sz="100" dirty="0">
                <a:solidFill>
                  <a:prstClr val="white"/>
                </a:solidFill>
                <a:latin typeface="Calibri"/>
                <a:ea typeface="宋体"/>
              </a:rPr>
              <a:t>课件：</a:t>
            </a:r>
            <a:r>
              <a:rPr lang="en-US" altLang="zh-CN" sz="100" dirty="0">
                <a:solidFill>
                  <a:prstClr val="white"/>
                </a:solidFill>
                <a:latin typeface="Calibri"/>
                <a:ea typeface="宋体"/>
              </a:rPr>
              <a:t>www.1ppt.com/kejian/             </a:t>
            </a:r>
            <a:r>
              <a:rPr lang="zh-CN" altLang="en-US" sz="100" dirty="0">
                <a:solidFill>
                  <a:prstClr val="white"/>
                </a:solidFill>
                <a:latin typeface="Calibri"/>
                <a:ea typeface="宋体"/>
              </a:rPr>
              <a:t>字体下载：</a:t>
            </a:r>
            <a:r>
              <a:rPr lang="en-US" altLang="zh-CN" sz="100" dirty="0">
                <a:solidFill>
                  <a:prstClr val="white"/>
                </a:solidFill>
                <a:latin typeface="Calibri"/>
                <a:ea typeface="宋体"/>
              </a:rPr>
              <a:t>www.1ppt.com/ziti/</a:t>
            </a:r>
          </a:p>
          <a:p>
            <a:r>
              <a:rPr lang="zh-CN" altLang="en-US" sz="100" dirty="0">
                <a:solidFill>
                  <a:prstClr val="white"/>
                </a:solidFill>
                <a:latin typeface="Calibri"/>
                <a:ea typeface="宋体"/>
              </a:rPr>
              <a:t>工作总结</a:t>
            </a:r>
            <a:r>
              <a:rPr lang="en-US" altLang="zh-CN" sz="100" dirty="0">
                <a:solidFill>
                  <a:prstClr val="white"/>
                </a:solidFill>
                <a:latin typeface="Calibri"/>
                <a:ea typeface="宋体"/>
              </a:rPr>
              <a:t>PPT</a:t>
            </a:r>
            <a:r>
              <a:rPr lang="zh-CN" altLang="en-US" sz="100" dirty="0">
                <a:solidFill>
                  <a:prstClr val="white"/>
                </a:solidFill>
                <a:latin typeface="Calibri"/>
                <a:ea typeface="宋体"/>
              </a:rPr>
              <a:t>：</a:t>
            </a:r>
            <a:r>
              <a:rPr lang="en-US" altLang="zh-CN" sz="100" dirty="0">
                <a:solidFill>
                  <a:prstClr val="white"/>
                </a:solidFill>
                <a:latin typeface="Calibri"/>
                <a:ea typeface="宋体"/>
              </a:rPr>
              <a:t>www.1ppt.com/xiazai/zongjie/ </a:t>
            </a:r>
            <a:r>
              <a:rPr lang="zh-CN" altLang="en-US" sz="100" dirty="0">
                <a:solidFill>
                  <a:prstClr val="white"/>
                </a:solidFill>
                <a:latin typeface="Calibri"/>
                <a:ea typeface="宋体"/>
              </a:rPr>
              <a:t>工作计划：</a:t>
            </a:r>
            <a:r>
              <a:rPr lang="en-US" altLang="zh-CN" sz="100" dirty="0">
                <a:solidFill>
                  <a:prstClr val="white"/>
                </a:solidFill>
                <a:latin typeface="Calibri"/>
                <a:ea typeface="宋体"/>
              </a:rPr>
              <a:t>www.1ppt.com/xiazai/jihua/</a:t>
            </a:r>
          </a:p>
          <a:p>
            <a:r>
              <a:rPr lang="zh-CN" altLang="en-US" sz="100" dirty="0">
                <a:solidFill>
                  <a:prstClr val="white"/>
                </a:solidFill>
                <a:latin typeface="Calibri"/>
                <a:ea typeface="宋体"/>
              </a:rPr>
              <a:t>商务</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www.1ppt.com/moban/shangwu/  </a:t>
            </a:r>
            <a:r>
              <a:rPr lang="zh-CN" altLang="en-US" sz="100" dirty="0">
                <a:solidFill>
                  <a:prstClr val="white"/>
                </a:solidFill>
                <a:latin typeface="Calibri"/>
                <a:ea typeface="宋体"/>
              </a:rPr>
              <a:t>个人简历</a:t>
            </a:r>
            <a:r>
              <a:rPr lang="en-US" altLang="zh-CN" sz="100" dirty="0">
                <a:solidFill>
                  <a:prstClr val="white"/>
                </a:solidFill>
                <a:latin typeface="Calibri"/>
                <a:ea typeface="宋体"/>
              </a:rPr>
              <a:t>PPT</a:t>
            </a:r>
            <a:r>
              <a:rPr lang="zh-CN" altLang="en-US" sz="100" dirty="0">
                <a:solidFill>
                  <a:prstClr val="white"/>
                </a:solidFill>
                <a:latin typeface="Calibri"/>
                <a:ea typeface="宋体"/>
              </a:rPr>
              <a:t>：</a:t>
            </a:r>
            <a:r>
              <a:rPr lang="en-US" altLang="zh-CN" sz="100" dirty="0">
                <a:solidFill>
                  <a:prstClr val="white"/>
                </a:solidFill>
                <a:latin typeface="Calibri"/>
                <a:ea typeface="宋体"/>
              </a:rPr>
              <a:t>www.1ppt.com/xiazai/jianli/  </a:t>
            </a:r>
          </a:p>
          <a:p>
            <a:r>
              <a:rPr lang="zh-CN" altLang="en-US" sz="100" dirty="0">
                <a:solidFill>
                  <a:prstClr val="white"/>
                </a:solidFill>
                <a:latin typeface="Calibri"/>
                <a:ea typeface="宋体"/>
              </a:rPr>
              <a:t>毕业答辩</a:t>
            </a:r>
            <a:r>
              <a:rPr lang="en-US" altLang="zh-CN" sz="100" dirty="0">
                <a:solidFill>
                  <a:prstClr val="white"/>
                </a:solidFill>
                <a:latin typeface="Calibri"/>
                <a:ea typeface="宋体"/>
              </a:rPr>
              <a:t>PPT</a:t>
            </a:r>
            <a:r>
              <a:rPr lang="zh-CN" altLang="en-US" sz="100" dirty="0">
                <a:solidFill>
                  <a:prstClr val="white"/>
                </a:solidFill>
                <a:latin typeface="Calibri"/>
                <a:ea typeface="宋体"/>
              </a:rPr>
              <a:t>：</a:t>
            </a:r>
            <a:r>
              <a:rPr lang="en-US" altLang="zh-CN" sz="100" dirty="0">
                <a:solidFill>
                  <a:prstClr val="white"/>
                </a:solidFill>
                <a:latin typeface="Calibri"/>
                <a:ea typeface="宋体"/>
              </a:rPr>
              <a:t>www.1ppt.com/xiazai/dabian/  </a:t>
            </a:r>
            <a:r>
              <a:rPr lang="zh-CN" altLang="en-US" sz="100" dirty="0">
                <a:solidFill>
                  <a:prstClr val="white"/>
                </a:solidFill>
                <a:latin typeface="Calibri"/>
                <a:ea typeface="宋体"/>
              </a:rPr>
              <a:t>工作汇报</a:t>
            </a:r>
            <a:r>
              <a:rPr lang="en-US" altLang="zh-CN" sz="100" dirty="0">
                <a:solidFill>
                  <a:prstClr val="white"/>
                </a:solidFill>
                <a:latin typeface="Calibri"/>
                <a:ea typeface="宋体"/>
              </a:rPr>
              <a:t>PPT</a:t>
            </a:r>
            <a:r>
              <a:rPr lang="zh-CN" altLang="en-US" sz="100" dirty="0">
                <a:solidFill>
                  <a:prstClr val="white"/>
                </a:solidFill>
                <a:latin typeface="Calibri"/>
                <a:ea typeface="宋体"/>
              </a:rPr>
              <a:t>：</a:t>
            </a:r>
            <a:r>
              <a:rPr lang="en-US" altLang="zh-CN" sz="100" dirty="0">
                <a:solidFill>
                  <a:prstClr val="white"/>
                </a:solidFill>
                <a:latin typeface="Calibri"/>
                <a:ea typeface="宋体"/>
              </a:rPr>
              <a:t>www.1ppt.com/xiazai/huibao/    </a:t>
            </a:r>
          </a:p>
          <a:p>
            <a:r>
              <a:rPr lang="en-US" altLang="zh-CN" sz="100" dirty="0">
                <a:solidFill>
                  <a:prstClr val="white"/>
                </a:solidFill>
                <a:latin typeface="Calibri"/>
                <a:ea typeface="宋体"/>
              </a:rPr>
              <a:t> </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2180C721-00F0-49A5-8986-DFDB39C600B4}" type="datetimeFigureOut">
              <a:rPr lang="zh-CN" altLang="en-US" smtClean="0"/>
              <a:pPr/>
              <a:t>2023/3/20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8C8E5C5-05D3-4171-9F3F-370131363719}"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cxnSp>
        <p:nvCxnSpPr>
          <p:cNvPr id="8" name="直接连接符 7"/>
          <p:cNvCxnSpPr/>
          <p:nvPr userDrawn="1"/>
        </p:nvCxnSpPr>
        <p:spPr>
          <a:xfrm>
            <a:off x="1447800" y="806587"/>
            <a:ext cx="10744200" cy="0"/>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两栏内容">
    <p:spTree>
      <p:nvGrpSpPr>
        <p:cNvPr id="1" name=""/>
        <p:cNvGrpSpPr/>
        <p:nvPr/>
      </p:nvGrpSpPr>
      <p:grpSpPr>
        <a:xfrm>
          <a:off x="0" y="0"/>
          <a:ext cx="0" cy="0"/>
          <a:chOff x="0" y="0"/>
          <a:chExt cx="0" cy="0"/>
        </a:xfrm>
      </p:grpSpPr>
      <p:cxnSp>
        <p:nvCxnSpPr>
          <p:cNvPr id="8" name="直接连接符 7"/>
          <p:cNvCxnSpPr>
            <a:cxnSpLocks/>
          </p:cNvCxnSpPr>
          <p:nvPr userDrawn="1"/>
        </p:nvCxnSpPr>
        <p:spPr>
          <a:xfrm>
            <a:off x="1447800" y="806587"/>
            <a:ext cx="10744200" cy="0"/>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pic>
        <p:nvPicPr>
          <p:cNvPr id="5" name="图片 4">
            <a:extLst>
              <a:ext uri="{FF2B5EF4-FFF2-40B4-BE49-F238E27FC236}">
                <a16:creationId xmlns:a16="http://schemas.microsoft.com/office/drawing/2014/main" id="{948D777F-4772-442D-95D8-3EABA4212C5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2364" y="-36944"/>
            <a:ext cx="1597891" cy="1051864"/>
          </a:xfrm>
          <a:prstGeom prst="rect">
            <a:avLst/>
          </a:prstGeom>
        </p:spPr>
      </p:pic>
    </p:spTree>
    <p:extLst>
      <p:ext uri="{BB962C8B-B14F-4D97-AF65-F5344CB8AC3E}">
        <p14:creationId xmlns:p14="http://schemas.microsoft.com/office/powerpoint/2010/main" val="11600550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488234"/>
            <a:ext cx="2743200" cy="365125"/>
          </a:xfrm>
        </p:spPr>
        <p:txBody>
          <a:bodyPr/>
          <a:lstStyle/>
          <a:p>
            <a:fld id="{2180C721-00F0-49A5-8986-DFDB39C600B4}" type="datetimeFigureOut">
              <a:rPr lang="zh-CN" altLang="en-US" smtClean="0"/>
              <a:pPr/>
              <a:t>2023/3/20</a:t>
            </a:fld>
            <a:endParaRPr lang="zh-CN" altLang="en-US" dirty="0"/>
          </a:p>
        </p:txBody>
      </p:sp>
      <p:sp>
        <p:nvSpPr>
          <p:cNvPr id="3" name="页脚占位符 2"/>
          <p:cNvSpPr>
            <a:spLocks noGrp="1"/>
          </p:cNvSpPr>
          <p:nvPr>
            <p:ph type="ftr" sz="quarter" idx="11"/>
          </p:nvPr>
        </p:nvSpPr>
        <p:spPr>
          <a:xfrm>
            <a:off x="4038600" y="6488234"/>
            <a:ext cx="4114800" cy="365125"/>
          </a:xfrm>
        </p:spPr>
        <p:txBody>
          <a:bodyPr/>
          <a:lstStyle/>
          <a:p>
            <a:endParaRPr lang="zh-CN" altLang="en-US" dirty="0"/>
          </a:p>
        </p:txBody>
      </p:sp>
      <p:sp>
        <p:nvSpPr>
          <p:cNvPr id="4" name="灯片编号占位符 3"/>
          <p:cNvSpPr>
            <a:spLocks noGrp="1"/>
          </p:cNvSpPr>
          <p:nvPr>
            <p:ph type="sldNum" sz="quarter" idx="12"/>
          </p:nvPr>
        </p:nvSpPr>
        <p:spPr>
          <a:xfrm>
            <a:off x="8610600" y="6488234"/>
            <a:ext cx="2743200" cy="365125"/>
          </a:xfrm>
        </p:spPr>
        <p:txBody>
          <a:bodyPr/>
          <a:lstStyle/>
          <a:p>
            <a:fld id="{18C8E5C5-05D3-4171-9F3F-370131363719}" type="slidenum">
              <a:rPr lang="zh-CN" altLang="en-US" smtClean="0"/>
              <a:pPr/>
              <a:t>‹#›</a:t>
            </a:fld>
            <a:endParaRPr lang="zh-CN" altLang="en-US"/>
          </a:p>
        </p:txBody>
      </p:sp>
      <p:cxnSp>
        <p:nvCxnSpPr>
          <p:cNvPr id="5" name="直接连接符 4">
            <a:extLst>
              <a:ext uri="{FF2B5EF4-FFF2-40B4-BE49-F238E27FC236}">
                <a16:creationId xmlns:a16="http://schemas.microsoft.com/office/drawing/2014/main" id="{B1A9C88A-D3E9-F5CC-31B2-416F496CF912}"/>
              </a:ext>
            </a:extLst>
          </p:cNvPr>
          <p:cNvCxnSpPr>
            <a:cxnSpLocks/>
          </p:cNvCxnSpPr>
          <p:nvPr userDrawn="1"/>
        </p:nvCxnSpPr>
        <p:spPr>
          <a:xfrm>
            <a:off x="1283674" y="982431"/>
            <a:ext cx="10908326" cy="0"/>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pic>
        <p:nvPicPr>
          <p:cNvPr id="6" name="图片 5">
            <a:extLst>
              <a:ext uri="{FF2B5EF4-FFF2-40B4-BE49-F238E27FC236}">
                <a16:creationId xmlns:a16="http://schemas.microsoft.com/office/drawing/2014/main" id="{7CED4623-9D6B-BC56-9634-17AC2450678B}"/>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9255" y="1"/>
            <a:ext cx="1279592" cy="1155618"/>
          </a:xfrm>
          <a:prstGeom prst="rect">
            <a:avLst/>
          </a:prstGeom>
        </p:spPr>
      </p:pic>
      <p:sp>
        <p:nvSpPr>
          <p:cNvPr id="8" name="标题 1">
            <a:extLst>
              <a:ext uri="{FF2B5EF4-FFF2-40B4-BE49-F238E27FC236}">
                <a16:creationId xmlns:a16="http://schemas.microsoft.com/office/drawing/2014/main" id="{8F36580A-D085-7981-2F7F-56E6E44FCD21}"/>
              </a:ext>
            </a:extLst>
          </p:cNvPr>
          <p:cNvSpPr>
            <a:spLocks noGrp="1"/>
          </p:cNvSpPr>
          <p:nvPr>
            <p:ph type="title"/>
          </p:nvPr>
        </p:nvSpPr>
        <p:spPr>
          <a:xfrm>
            <a:off x="1318847" y="87923"/>
            <a:ext cx="10454053" cy="894508"/>
          </a:xfrm>
        </p:spPr>
        <p:txBody>
          <a:bodyPr>
            <a:normAutofit/>
          </a:bodyPr>
          <a:lstStyle>
            <a:lvl1pPr>
              <a:defRPr sz="4000" b="1">
                <a:solidFill>
                  <a:srgbClr val="1F4E79"/>
                </a:solidFill>
                <a:latin typeface="+mj-ea"/>
                <a:ea typeface="+mj-ea"/>
              </a:defRPr>
            </a:lvl1pPr>
          </a:lstStyle>
          <a:p>
            <a:r>
              <a:rPr lang="zh-CN" altLang="en-US" dirty="0"/>
              <a:t>单击此处编辑母版标题样式</a:t>
            </a:r>
          </a:p>
        </p:txBody>
      </p:sp>
    </p:spTree>
    <p:extLst>
      <p:ext uri="{BB962C8B-B14F-4D97-AF65-F5344CB8AC3E}">
        <p14:creationId xmlns:p14="http://schemas.microsoft.com/office/powerpoint/2010/main" val="2525874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180C721-00F0-49A5-8986-DFDB39C600B4}" type="datetimeFigureOut">
              <a:rPr lang="zh-CN" altLang="en-US" smtClean="0"/>
              <a:pPr/>
              <a:t>2023/3/20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8C8E5C5-05D3-4171-9F3F-370131363719}"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100000">
              <a:schemeClr val="accent1">
                <a:lumMod val="20000"/>
                <a:lumOff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80C721-00F0-49A5-8986-DFDB39C600B4}" type="datetimeFigureOut">
              <a:rPr lang="zh-CN" altLang="en-US" smtClean="0"/>
              <a:pPr/>
              <a:t>2023/3/20</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C8E5C5-05D3-4171-9F3F-370131363719}"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3" r:id="rId4"/>
    <p:sldLayoutId id="2147483654" r:id="rId5"/>
    <p:sldLayoutId id="2147483652" r:id="rId6"/>
    <p:sldLayoutId id="2147483672" r:id="rId7"/>
    <p:sldLayoutId id="2147483673" r:id="rId8"/>
    <p:sldLayoutId id="2147483655" r:id="rId9"/>
    <p:sldLayoutId id="2147483656" r:id="rId10"/>
    <p:sldLayoutId id="2147483657" r:id="rId11"/>
    <p:sldLayoutId id="2147483658" r:id="rId12"/>
    <p:sldLayoutId id="2147483659"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4.xml"/><Relationship Id="rId7" Type="http://schemas.openxmlformats.org/officeDocument/2006/relationships/tags" Target="../tags/tag8.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tags" Target="../tags/tag7.xml"/><Relationship Id="rId5" Type="http://schemas.openxmlformats.org/officeDocument/2006/relationships/tags" Target="../tags/tag6.xml"/><Relationship Id="rId10" Type="http://schemas.openxmlformats.org/officeDocument/2006/relationships/image" Target="../media/image2.png"/><Relationship Id="rId4" Type="http://schemas.openxmlformats.org/officeDocument/2006/relationships/tags" Target="../tags/tag5.xml"/><Relationship Id="rId9"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1.xml"/><Relationship Id="rId1" Type="http://schemas.openxmlformats.org/officeDocument/2006/relationships/slideLayout" Target="../slideLayouts/slideLayout8.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8.xml"/><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hyperlink" Target="&#22823;&#23398;&#29289;&#29702;&#23454;&#39564;&#65288;2&#65289;&#30005;&#23398;&#23454;&#39564;&#25968;&#25454;&#34920;&#26684;.doc" TargetMode="External"/><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1.xml"/><Relationship Id="rId1" Type="http://schemas.openxmlformats.org/officeDocument/2006/relationships/slideLayout" Target="../slideLayouts/slideLayout8.xml"/><Relationship Id="rId4" Type="http://schemas.openxmlformats.org/officeDocument/2006/relationships/image" Target="../media/image10.png"/></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8.xml"/><Relationship Id="rId1" Type="http://schemas.openxmlformats.org/officeDocument/2006/relationships/vmlDrawing" Target="../drawings/vmlDrawing1.vml"/><Relationship Id="rId6" Type="http://schemas.openxmlformats.org/officeDocument/2006/relationships/image" Target="../media/image12.emf"/><Relationship Id="rId5" Type="http://schemas.openxmlformats.org/officeDocument/2006/relationships/oleObject" Target="../embeddings/oleObject2.bin"/><Relationship Id="rId4" Type="http://schemas.openxmlformats.org/officeDocument/2006/relationships/image" Target="../media/image11.emf"/></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4.xml"/><Relationship Id="rId1" Type="http://schemas.openxmlformats.org/officeDocument/2006/relationships/slideLayout" Target="../slideLayouts/slideLayout8.xml"/><Relationship Id="rId4" Type="http://schemas.openxmlformats.org/officeDocument/2006/relationships/image" Target="../media/image1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8.xml"/><Relationship Id="rId4" Type="http://schemas.openxmlformats.org/officeDocument/2006/relationships/image" Target="../media/image20.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8" Type="http://schemas.openxmlformats.org/officeDocument/2006/relationships/oleObject" Target="../embeddings/oleObject4.bin"/><Relationship Id="rId3" Type="http://schemas.openxmlformats.org/officeDocument/2006/relationships/image" Target="../media/image25.png"/><Relationship Id="rId7" Type="http://schemas.openxmlformats.org/officeDocument/2006/relationships/image" Target="../media/image22.wmf"/><Relationship Id="rId2" Type="http://schemas.openxmlformats.org/officeDocument/2006/relationships/slideLayout" Target="../slideLayouts/slideLayout8.xml"/><Relationship Id="rId1" Type="http://schemas.openxmlformats.org/officeDocument/2006/relationships/vmlDrawing" Target="../drawings/vmlDrawing2.vml"/><Relationship Id="rId6" Type="http://schemas.openxmlformats.org/officeDocument/2006/relationships/oleObject" Target="../embeddings/oleObject3.bin"/><Relationship Id="rId11" Type="http://schemas.openxmlformats.org/officeDocument/2006/relationships/image" Target="../media/image24.wmf"/><Relationship Id="rId5" Type="http://schemas.openxmlformats.org/officeDocument/2006/relationships/image" Target="../media/image27.png"/><Relationship Id="rId10" Type="http://schemas.openxmlformats.org/officeDocument/2006/relationships/oleObject" Target="../embeddings/oleObject5.bin"/><Relationship Id="rId4" Type="http://schemas.openxmlformats.org/officeDocument/2006/relationships/image" Target="../media/image26.png"/><Relationship Id="rId9" Type="http://schemas.openxmlformats.org/officeDocument/2006/relationships/image" Target="../media/image23.wmf"/></Relationships>
</file>

<file path=ppt/slides/_rels/slide36.xml.rels><?xml version="1.0" encoding="UTF-8" standalone="yes"?>
<Relationships xmlns="http://schemas.openxmlformats.org/package/2006/relationships"><Relationship Id="rId8" Type="http://schemas.openxmlformats.org/officeDocument/2006/relationships/oleObject" Target="../embeddings/oleObject8.bin"/><Relationship Id="rId13" Type="http://schemas.openxmlformats.org/officeDocument/2006/relationships/image" Target="../media/image32.wmf"/><Relationship Id="rId18" Type="http://schemas.openxmlformats.org/officeDocument/2006/relationships/oleObject" Target="../embeddings/oleObject13.bin"/><Relationship Id="rId26" Type="http://schemas.openxmlformats.org/officeDocument/2006/relationships/image" Target="../media/image37.wmf"/><Relationship Id="rId3" Type="http://schemas.openxmlformats.org/officeDocument/2006/relationships/image" Target="../media/image38.png"/><Relationship Id="rId21" Type="http://schemas.openxmlformats.org/officeDocument/2006/relationships/image" Target="../media/image36.wmf"/><Relationship Id="rId7" Type="http://schemas.openxmlformats.org/officeDocument/2006/relationships/image" Target="../media/image29.wmf"/><Relationship Id="rId12" Type="http://schemas.openxmlformats.org/officeDocument/2006/relationships/oleObject" Target="../embeddings/oleObject10.bin"/><Relationship Id="rId17" Type="http://schemas.openxmlformats.org/officeDocument/2006/relationships/image" Target="../media/image34.wmf"/><Relationship Id="rId25" Type="http://schemas.openxmlformats.org/officeDocument/2006/relationships/oleObject" Target="../embeddings/oleObject15.bin"/><Relationship Id="rId2" Type="http://schemas.openxmlformats.org/officeDocument/2006/relationships/slideLayout" Target="../slideLayouts/slideLayout8.xml"/><Relationship Id="rId16" Type="http://schemas.openxmlformats.org/officeDocument/2006/relationships/oleObject" Target="../embeddings/oleObject12.bin"/><Relationship Id="rId20" Type="http://schemas.openxmlformats.org/officeDocument/2006/relationships/oleObject" Target="../embeddings/oleObject14.bin"/><Relationship Id="rId1" Type="http://schemas.openxmlformats.org/officeDocument/2006/relationships/vmlDrawing" Target="../drawings/vmlDrawing3.vml"/><Relationship Id="rId6" Type="http://schemas.openxmlformats.org/officeDocument/2006/relationships/oleObject" Target="../embeddings/oleObject7.bin"/><Relationship Id="rId11" Type="http://schemas.openxmlformats.org/officeDocument/2006/relationships/image" Target="../media/image31.wmf"/><Relationship Id="rId24" Type="http://schemas.openxmlformats.org/officeDocument/2006/relationships/image" Target="../media/image41.png"/><Relationship Id="rId5" Type="http://schemas.openxmlformats.org/officeDocument/2006/relationships/image" Target="../media/image28.wmf"/><Relationship Id="rId15" Type="http://schemas.openxmlformats.org/officeDocument/2006/relationships/image" Target="../media/image33.wmf"/><Relationship Id="rId23" Type="http://schemas.openxmlformats.org/officeDocument/2006/relationships/image" Target="../media/image40.png"/><Relationship Id="rId10" Type="http://schemas.openxmlformats.org/officeDocument/2006/relationships/oleObject" Target="../embeddings/oleObject9.bin"/><Relationship Id="rId19" Type="http://schemas.openxmlformats.org/officeDocument/2006/relationships/image" Target="../media/image35.wmf"/><Relationship Id="rId4" Type="http://schemas.openxmlformats.org/officeDocument/2006/relationships/oleObject" Target="../embeddings/oleObject6.bin"/><Relationship Id="rId9" Type="http://schemas.openxmlformats.org/officeDocument/2006/relationships/image" Target="../media/image30.wmf"/><Relationship Id="rId14" Type="http://schemas.openxmlformats.org/officeDocument/2006/relationships/oleObject" Target="../embeddings/oleObject11.bin"/><Relationship Id="rId22" Type="http://schemas.openxmlformats.org/officeDocument/2006/relationships/image" Target="../media/image39.png"/></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8.xml"/><Relationship Id="rId1" Type="http://schemas.openxmlformats.org/officeDocument/2006/relationships/vmlDrawing" Target="../drawings/vmlDrawing4.vml"/><Relationship Id="rId6" Type="http://schemas.openxmlformats.org/officeDocument/2006/relationships/image" Target="../media/image43.wmf"/><Relationship Id="rId5" Type="http://schemas.openxmlformats.org/officeDocument/2006/relationships/oleObject" Target="../embeddings/oleObject17.bin"/><Relationship Id="rId4" Type="http://schemas.openxmlformats.org/officeDocument/2006/relationships/image" Target="../media/image42.wmf"/></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8.xml"/><Relationship Id="rId1" Type="http://schemas.openxmlformats.org/officeDocument/2006/relationships/vmlDrawing" Target="../drawings/vmlDrawing5.vml"/><Relationship Id="rId5" Type="http://schemas.openxmlformats.org/officeDocument/2006/relationships/image" Target="../media/image44.wmf"/><Relationship Id="rId4" Type="http://schemas.openxmlformats.org/officeDocument/2006/relationships/oleObject" Target="../embeddings/oleObject18.bin"/></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27.xml"/><Relationship Id="rId7" Type="http://schemas.openxmlformats.org/officeDocument/2006/relationships/image" Target="../media/image46.wmf"/><Relationship Id="rId2" Type="http://schemas.openxmlformats.org/officeDocument/2006/relationships/slideLayout" Target="../slideLayouts/slideLayout8.xml"/><Relationship Id="rId1" Type="http://schemas.openxmlformats.org/officeDocument/2006/relationships/vmlDrawing" Target="../drawings/vmlDrawing6.vml"/><Relationship Id="rId6" Type="http://schemas.openxmlformats.org/officeDocument/2006/relationships/oleObject" Target="../embeddings/oleObject20.bin"/><Relationship Id="rId5" Type="http://schemas.openxmlformats.org/officeDocument/2006/relationships/image" Target="../media/image45.wmf"/><Relationship Id="rId4" Type="http://schemas.openxmlformats.org/officeDocument/2006/relationships/oleObject" Target="../embeddings/oleObject19.bin"/></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8.xml"/><Relationship Id="rId1" Type="http://schemas.openxmlformats.org/officeDocument/2006/relationships/vmlDrawing" Target="../drawings/vmlDrawing7.vml"/><Relationship Id="rId5" Type="http://schemas.openxmlformats.org/officeDocument/2006/relationships/image" Target="../media/image47.wmf"/><Relationship Id="rId4" Type="http://schemas.openxmlformats.org/officeDocument/2006/relationships/oleObject" Target="../embeddings/oleObject21.bin"/></Relationships>
</file>

<file path=ppt/slides/_rels/slide42.xml.rels><?xml version="1.0" encoding="UTF-8" standalone="yes"?>
<Relationships xmlns="http://schemas.openxmlformats.org/package/2006/relationships"><Relationship Id="rId8" Type="http://schemas.openxmlformats.org/officeDocument/2006/relationships/oleObject" Target="../embeddings/oleObject24.bin"/><Relationship Id="rId13" Type="http://schemas.openxmlformats.org/officeDocument/2006/relationships/image" Target="../media/image52.wmf"/><Relationship Id="rId3" Type="http://schemas.openxmlformats.org/officeDocument/2006/relationships/notesSlide" Target="../notesSlides/notesSlide29.xml"/><Relationship Id="rId7" Type="http://schemas.openxmlformats.org/officeDocument/2006/relationships/image" Target="../media/image49.wmf"/><Relationship Id="rId12" Type="http://schemas.openxmlformats.org/officeDocument/2006/relationships/oleObject" Target="../embeddings/oleObject26.bin"/><Relationship Id="rId2" Type="http://schemas.openxmlformats.org/officeDocument/2006/relationships/slideLayout" Target="../slideLayouts/slideLayout8.xml"/><Relationship Id="rId1" Type="http://schemas.openxmlformats.org/officeDocument/2006/relationships/vmlDrawing" Target="../drawings/vmlDrawing8.vml"/><Relationship Id="rId6" Type="http://schemas.openxmlformats.org/officeDocument/2006/relationships/oleObject" Target="../embeddings/oleObject23.bin"/><Relationship Id="rId11" Type="http://schemas.openxmlformats.org/officeDocument/2006/relationships/image" Target="../media/image51.wmf"/><Relationship Id="rId5" Type="http://schemas.openxmlformats.org/officeDocument/2006/relationships/image" Target="../media/image48.wmf"/><Relationship Id="rId10" Type="http://schemas.openxmlformats.org/officeDocument/2006/relationships/oleObject" Target="../embeddings/oleObject25.bin"/><Relationship Id="rId4" Type="http://schemas.openxmlformats.org/officeDocument/2006/relationships/oleObject" Target="../embeddings/oleObject22.bin"/><Relationship Id="rId9" Type="http://schemas.openxmlformats.org/officeDocument/2006/relationships/image" Target="../media/image50.wmf"/><Relationship Id="rId14" Type="http://schemas.openxmlformats.org/officeDocument/2006/relationships/image" Target="../media/image200.png"/></Relationships>
</file>

<file path=ppt/slides/_rels/slide43.xml.rels><?xml version="1.0" encoding="UTF-8" standalone="yes"?>
<Relationships xmlns="http://schemas.openxmlformats.org/package/2006/relationships"><Relationship Id="rId8" Type="http://schemas.openxmlformats.org/officeDocument/2006/relationships/oleObject" Target="../embeddings/oleObject29.bin"/><Relationship Id="rId3" Type="http://schemas.openxmlformats.org/officeDocument/2006/relationships/notesSlide" Target="../notesSlides/notesSlide30.xml"/><Relationship Id="rId7" Type="http://schemas.openxmlformats.org/officeDocument/2006/relationships/image" Target="../media/image54.wmf"/><Relationship Id="rId2" Type="http://schemas.openxmlformats.org/officeDocument/2006/relationships/slideLayout" Target="../slideLayouts/slideLayout8.xml"/><Relationship Id="rId1" Type="http://schemas.openxmlformats.org/officeDocument/2006/relationships/vmlDrawing" Target="../drawings/vmlDrawing9.vml"/><Relationship Id="rId6" Type="http://schemas.openxmlformats.org/officeDocument/2006/relationships/oleObject" Target="../embeddings/oleObject28.bin"/><Relationship Id="rId5" Type="http://schemas.openxmlformats.org/officeDocument/2006/relationships/image" Target="../media/image53.wmf"/><Relationship Id="rId4" Type="http://schemas.openxmlformats.org/officeDocument/2006/relationships/oleObject" Target="../embeddings/oleObject27.bin"/><Relationship Id="rId9" Type="http://schemas.openxmlformats.org/officeDocument/2006/relationships/image" Target="../media/image55.wmf"/></Relationships>
</file>

<file path=ppt/slides/_rels/slide44.xml.rels><?xml version="1.0" encoding="UTF-8" standalone="yes"?>
<Relationships xmlns="http://schemas.openxmlformats.org/package/2006/relationships"><Relationship Id="rId8" Type="http://schemas.openxmlformats.org/officeDocument/2006/relationships/oleObject" Target="../embeddings/oleObject32.bin"/><Relationship Id="rId13" Type="http://schemas.openxmlformats.org/officeDocument/2006/relationships/image" Target="../media/image60.wmf"/><Relationship Id="rId3" Type="http://schemas.openxmlformats.org/officeDocument/2006/relationships/notesSlide" Target="../notesSlides/notesSlide31.xml"/><Relationship Id="rId7" Type="http://schemas.openxmlformats.org/officeDocument/2006/relationships/image" Target="../media/image57.wmf"/><Relationship Id="rId12" Type="http://schemas.openxmlformats.org/officeDocument/2006/relationships/oleObject" Target="../embeddings/oleObject34.bin"/><Relationship Id="rId2" Type="http://schemas.openxmlformats.org/officeDocument/2006/relationships/slideLayout" Target="../slideLayouts/slideLayout8.xml"/><Relationship Id="rId1" Type="http://schemas.openxmlformats.org/officeDocument/2006/relationships/vmlDrawing" Target="../drawings/vmlDrawing10.vml"/><Relationship Id="rId6" Type="http://schemas.openxmlformats.org/officeDocument/2006/relationships/oleObject" Target="../embeddings/oleObject31.bin"/><Relationship Id="rId11" Type="http://schemas.openxmlformats.org/officeDocument/2006/relationships/image" Target="../media/image59.wmf"/><Relationship Id="rId5" Type="http://schemas.openxmlformats.org/officeDocument/2006/relationships/image" Target="../media/image56.wmf"/><Relationship Id="rId15" Type="http://schemas.openxmlformats.org/officeDocument/2006/relationships/image" Target="../media/image61.wmf"/><Relationship Id="rId10" Type="http://schemas.openxmlformats.org/officeDocument/2006/relationships/oleObject" Target="../embeddings/oleObject33.bin"/><Relationship Id="rId4" Type="http://schemas.openxmlformats.org/officeDocument/2006/relationships/oleObject" Target="../embeddings/oleObject30.bin"/><Relationship Id="rId9" Type="http://schemas.openxmlformats.org/officeDocument/2006/relationships/image" Target="../media/image58.wmf"/><Relationship Id="rId14" Type="http://schemas.openxmlformats.org/officeDocument/2006/relationships/oleObject" Target="../embeddings/oleObject35.bin"/></Relationships>
</file>

<file path=ppt/slides/_rels/slide45.xml.rels><?xml version="1.0" encoding="UTF-8" standalone="yes"?>
<Relationships xmlns="http://schemas.openxmlformats.org/package/2006/relationships"><Relationship Id="rId8" Type="http://schemas.openxmlformats.org/officeDocument/2006/relationships/oleObject" Target="../embeddings/oleObject38.bin"/><Relationship Id="rId13" Type="http://schemas.openxmlformats.org/officeDocument/2006/relationships/image" Target="../media/image66.wmf"/><Relationship Id="rId3" Type="http://schemas.openxmlformats.org/officeDocument/2006/relationships/notesSlide" Target="../notesSlides/notesSlide32.xml"/><Relationship Id="rId7" Type="http://schemas.openxmlformats.org/officeDocument/2006/relationships/image" Target="../media/image63.wmf"/><Relationship Id="rId12" Type="http://schemas.openxmlformats.org/officeDocument/2006/relationships/oleObject" Target="../embeddings/oleObject40.bin"/><Relationship Id="rId2" Type="http://schemas.openxmlformats.org/officeDocument/2006/relationships/slideLayout" Target="../slideLayouts/slideLayout8.xml"/><Relationship Id="rId1" Type="http://schemas.openxmlformats.org/officeDocument/2006/relationships/vmlDrawing" Target="../drawings/vmlDrawing11.vml"/><Relationship Id="rId6" Type="http://schemas.openxmlformats.org/officeDocument/2006/relationships/oleObject" Target="../embeddings/oleObject37.bin"/><Relationship Id="rId11" Type="http://schemas.openxmlformats.org/officeDocument/2006/relationships/image" Target="../media/image65.wmf"/><Relationship Id="rId5" Type="http://schemas.openxmlformats.org/officeDocument/2006/relationships/image" Target="../media/image62.wmf"/><Relationship Id="rId15" Type="http://schemas.openxmlformats.org/officeDocument/2006/relationships/image" Target="../media/image67.wmf"/><Relationship Id="rId10" Type="http://schemas.openxmlformats.org/officeDocument/2006/relationships/oleObject" Target="../embeddings/oleObject39.bin"/><Relationship Id="rId4" Type="http://schemas.openxmlformats.org/officeDocument/2006/relationships/oleObject" Target="../embeddings/oleObject36.bin"/><Relationship Id="rId9" Type="http://schemas.openxmlformats.org/officeDocument/2006/relationships/image" Target="../media/image64.wmf"/><Relationship Id="rId14" Type="http://schemas.openxmlformats.org/officeDocument/2006/relationships/oleObject" Target="../embeddings/oleObject41.bin"/></Relationships>
</file>

<file path=ppt/slides/_rels/slide46.xml.rels><?xml version="1.0" encoding="UTF-8" standalone="yes"?>
<Relationships xmlns="http://schemas.openxmlformats.org/package/2006/relationships"><Relationship Id="rId13" Type="http://schemas.openxmlformats.org/officeDocument/2006/relationships/image" Target="../media/image72.wmf"/><Relationship Id="rId18" Type="http://schemas.openxmlformats.org/officeDocument/2006/relationships/oleObject" Target="../embeddings/oleObject49.bin"/><Relationship Id="rId26" Type="http://schemas.openxmlformats.org/officeDocument/2006/relationships/oleObject" Target="../embeddings/oleObject53.bin"/><Relationship Id="rId3" Type="http://schemas.openxmlformats.org/officeDocument/2006/relationships/notesSlide" Target="../notesSlides/notesSlide33.xml"/><Relationship Id="rId21" Type="http://schemas.openxmlformats.org/officeDocument/2006/relationships/image" Target="../media/image76.wmf"/><Relationship Id="rId34" Type="http://schemas.openxmlformats.org/officeDocument/2006/relationships/oleObject" Target="../embeddings/oleObject58.bin"/><Relationship Id="rId7" Type="http://schemas.openxmlformats.org/officeDocument/2006/relationships/image" Target="../media/image69.wmf"/><Relationship Id="rId12" Type="http://schemas.openxmlformats.org/officeDocument/2006/relationships/oleObject" Target="../embeddings/oleObject46.bin"/><Relationship Id="rId17" Type="http://schemas.openxmlformats.org/officeDocument/2006/relationships/image" Target="../media/image74.wmf"/><Relationship Id="rId25" Type="http://schemas.openxmlformats.org/officeDocument/2006/relationships/image" Target="../media/image78.wmf"/><Relationship Id="rId33" Type="http://schemas.openxmlformats.org/officeDocument/2006/relationships/oleObject" Target="../embeddings/oleObject57.bin"/><Relationship Id="rId2" Type="http://schemas.openxmlformats.org/officeDocument/2006/relationships/slideLayout" Target="../slideLayouts/slideLayout8.xml"/><Relationship Id="rId16" Type="http://schemas.openxmlformats.org/officeDocument/2006/relationships/oleObject" Target="../embeddings/oleObject48.bin"/><Relationship Id="rId20" Type="http://schemas.openxmlformats.org/officeDocument/2006/relationships/oleObject" Target="../embeddings/oleObject50.bin"/><Relationship Id="rId29" Type="http://schemas.openxmlformats.org/officeDocument/2006/relationships/oleObject" Target="../embeddings/oleObject55.bin"/><Relationship Id="rId1" Type="http://schemas.openxmlformats.org/officeDocument/2006/relationships/vmlDrawing" Target="../drawings/vmlDrawing12.vml"/><Relationship Id="rId6" Type="http://schemas.openxmlformats.org/officeDocument/2006/relationships/oleObject" Target="../embeddings/oleObject43.bin"/><Relationship Id="rId11" Type="http://schemas.openxmlformats.org/officeDocument/2006/relationships/image" Target="../media/image71.wmf"/><Relationship Id="rId24" Type="http://schemas.openxmlformats.org/officeDocument/2006/relationships/oleObject" Target="../embeddings/oleObject52.bin"/><Relationship Id="rId32" Type="http://schemas.openxmlformats.org/officeDocument/2006/relationships/image" Target="../media/image81.wmf"/><Relationship Id="rId5" Type="http://schemas.openxmlformats.org/officeDocument/2006/relationships/image" Target="../media/image68.wmf"/><Relationship Id="rId15" Type="http://schemas.openxmlformats.org/officeDocument/2006/relationships/image" Target="../media/image73.wmf"/><Relationship Id="rId23" Type="http://schemas.openxmlformats.org/officeDocument/2006/relationships/image" Target="../media/image77.wmf"/><Relationship Id="rId28" Type="http://schemas.openxmlformats.org/officeDocument/2006/relationships/oleObject" Target="../embeddings/oleObject54.bin"/><Relationship Id="rId10" Type="http://schemas.openxmlformats.org/officeDocument/2006/relationships/oleObject" Target="../embeddings/oleObject45.bin"/><Relationship Id="rId19" Type="http://schemas.openxmlformats.org/officeDocument/2006/relationships/image" Target="../media/image75.wmf"/><Relationship Id="rId31" Type="http://schemas.openxmlformats.org/officeDocument/2006/relationships/oleObject" Target="../embeddings/oleObject56.bin"/><Relationship Id="rId4" Type="http://schemas.openxmlformats.org/officeDocument/2006/relationships/oleObject" Target="../embeddings/oleObject42.bin"/><Relationship Id="rId9" Type="http://schemas.openxmlformats.org/officeDocument/2006/relationships/image" Target="../media/image70.wmf"/><Relationship Id="rId14" Type="http://schemas.openxmlformats.org/officeDocument/2006/relationships/oleObject" Target="../embeddings/oleObject47.bin"/><Relationship Id="rId22" Type="http://schemas.openxmlformats.org/officeDocument/2006/relationships/oleObject" Target="../embeddings/oleObject51.bin"/><Relationship Id="rId27" Type="http://schemas.openxmlformats.org/officeDocument/2006/relationships/image" Target="../media/image79.wmf"/><Relationship Id="rId30" Type="http://schemas.openxmlformats.org/officeDocument/2006/relationships/image" Target="../media/image80.wmf"/><Relationship Id="rId35" Type="http://schemas.openxmlformats.org/officeDocument/2006/relationships/image" Target="../media/image82.wmf"/><Relationship Id="rId8" Type="http://schemas.openxmlformats.org/officeDocument/2006/relationships/oleObject" Target="../embeddings/oleObject44.bin"/></Relationships>
</file>

<file path=ppt/slides/_rels/slide47.xml.rels><?xml version="1.0" encoding="UTF-8" standalone="yes"?>
<Relationships xmlns="http://schemas.openxmlformats.org/package/2006/relationships"><Relationship Id="rId8" Type="http://schemas.openxmlformats.org/officeDocument/2006/relationships/oleObject" Target="../embeddings/oleObject61.bin"/><Relationship Id="rId3" Type="http://schemas.openxmlformats.org/officeDocument/2006/relationships/notesSlide" Target="../notesSlides/notesSlide34.xml"/><Relationship Id="rId7" Type="http://schemas.openxmlformats.org/officeDocument/2006/relationships/image" Target="../media/image84.wmf"/><Relationship Id="rId2" Type="http://schemas.openxmlformats.org/officeDocument/2006/relationships/slideLayout" Target="../slideLayouts/slideLayout8.xml"/><Relationship Id="rId1" Type="http://schemas.openxmlformats.org/officeDocument/2006/relationships/vmlDrawing" Target="../drawings/vmlDrawing13.vml"/><Relationship Id="rId6" Type="http://schemas.openxmlformats.org/officeDocument/2006/relationships/oleObject" Target="../embeddings/oleObject60.bin"/><Relationship Id="rId5" Type="http://schemas.openxmlformats.org/officeDocument/2006/relationships/image" Target="../media/image83.wmf"/><Relationship Id="rId4" Type="http://schemas.openxmlformats.org/officeDocument/2006/relationships/oleObject" Target="../embeddings/oleObject59.bin"/><Relationship Id="rId9" Type="http://schemas.openxmlformats.org/officeDocument/2006/relationships/image" Target="../media/image85.wmf"/></Relationships>
</file>

<file path=ppt/slides/_rels/slide48.xml.rels><?xml version="1.0" encoding="UTF-8" standalone="yes"?>
<Relationships xmlns="http://schemas.openxmlformats.org/package/2006/relationships"><Relationship Id="rId8" Type="http://schemas.openxmlformats.org/officeDocument/2006/relationships/oleObject" Target="../embeddings/oleObject64.bin"/><Relationship Id="rId13" Type="http://schemas.openxmlformats.org/officeDocument/2006/relationships/image" Target="../media/image90.wmf"/><Relationship Id="rId18" Type="http://schemas.openxmlformats.org/officeDocument/2006/relationships/oleObject" Target="../embeddings/oleObject69.bin"/><Relationship Id="rId3" Type="http://schemas.openxmlformats.org/officeDocument/2006/relationships/notesSlide" Target="../notesSlides/notesSlide35.xml"/><Relationship Id="rId7" Type="http://schemas.openxmlformats.org/officeDocument/2006/relationships/image" Target="../media/image87.wmf"/><Relationship Id="rId12" Type="http://schemas.openxmlformats.org/officeDocument/2006/relationships/oleObject" Target="../embeddings/oleObject66.bin"/><Relationship Id="rId17" Type="http://schemas.openxmlformats.org/officeDocument/2006/relationships/image" Target="../media/image92.wmf"/><Relationship Id="rId2" Type="http://schemas.openxmlformats.org/officeDocument/2006/relationships/slideLayout" Target="../slideLayouts/slideLayout8.xml"/><Relationship Id="rId16" Type="http://schemas.openxmlformats.org/officeDocument/2006/relationships/oleObject" Target="../embeddings/oleObject68.bin"/><Relationship Id="rId1" Type="http://schemas.openxmlformats.org/officeDocument/2006/relationships/vmlDrawing" Target="../drawings/vmlDrawing14.vml"/><Relationship Id="rId6" Type="http://schemas.openxmlformats.org/officeDocument/2006/relationships/oleObject" Target="../embeddings/oleObject63.bin"/><Relationship Id="rId11" Type="http://schemas.openxmlformats.org/officeDocument/2006/relationships/image" Target="../media/image89.wmf"/><Relationship Id="rId5" Type="http://schemas.openxmlformats.org/officeDocument/2006/relationships/image" Target="../media/image86.wmf"/><Relationship Id="rId15" Type="http://schemas.openxmlformats.org/officeDocument/2006/relationships/image" Target="../media/image91.wmf"/><Relationship Id="rId10" Type="http://schemas.openxmlformats.org/officeDocument/2006/relationships/oleObject" Target="../embeddings/oleObject65.bin"/><Relationship Id="rId19" Type="http://schemas.openxmlformats.org/officeDocument/2006/relationships/image" Target="../media/image93.wmf"/><Relationship Id="rId4" Type="http://schemas.openxmlformats.org/officeDocument/2006/relationships/oleObject" Target="../embeddings/oleObject62.bin"/><Relationship Id="rId9" Type="http://schemas.openxmlformats.org/officeDocument/2006/relationships/image" Target="../media/image88.wmf"/><Relationship Id="rId14" Type="http://schemas.openxmlformats.org/officeDocument/2006/relationships/oleObject" Target="../embeddings/oleObject67.bin"/></Relationships>
</file>

<file path=ppt/slides/_rels/slide49.xml.rels><?xml version="1.0" encoding="UTF-8" standalone="yes"?>
<Relationships xmlns="http://schemas.openxmlformats.org/package/2006/relationships"><Relationship Id="rId8" Type="http://schemas.openxmlformats.org/officeDocument/2006/relationships/oleObject" Target="../embeddings/oleObject72.bin"/><Relationship Id="rId3" Type="http://schemas.openxmlformats.org/officeDocument/2006/relationships/notesSlide" Target="../notesSlides/notesSlide36.xml"/><Relationship Id="rId7" Type="http://schemas.openxmlformats.org/officeDocument/2006/relationships/image" Target="../media/image95.wmf"/><Relationship Id="rId2" Type="http://schemas.openxmlformats.org/officeDocument/2006/relationships/slideLayout" Target="../slideLayouts/slideLayout8.xml"/><Relationship Id="rId1" Type="http://schemas.openxmlformats.org/officeDocument/2006/relationships/vmlDrawing" Target="../drawings/vmlDrawing15.vml"/><Relationship Id="rId6" Type="http://schemas.openxmlformats.org/officeDocument/2006/relationships/oleObject" Target="../embeddings/oleObject71.bin"/><Relationship Id="rId11" Type="http://schemas.openxmlformats.org/officeDocument/2006/relationships/image" Target="../media/image97.wmf"/><Relationship Id="rId5" Type="http://schemas.openxmlformats.org/officeDocument/2006/relationships/image" Target="../media/image94.wmf"/><Relationship Id="rId10" Type="http://schemas.openxmlformats.org/officeDocument/2006/relationships/oleObject" Target="../embeddings/oleObject73.bin"/><Relationship Id="rId4" Type="http://schemas.openxmlformats.org/officeDocument/2006/relationships/oleObject" Target="../embeddings/oleObject70.bin"/><Relationship Id="rId9" Type="http://schemas.openxmlformats.org/officeDocument/2006/relationships/image" Target="../media/image96.wmf"/></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50.xml.rels><?xml version="1.0" encoding="UTF-8" standalone="yes"?>
<Relationships xmlns="http://schemas.openxmlformats.org/package/2006/relationships"><Relationship Id="rId8" Type="http://schemas.openxmlformats.org/officeDocument/2006/relationships/oleObject" Target="../embeddings/oleObject76.bin"/><Relationship Id="rId3" Type="http://schemas.openxmlformats.org/officeDocument/2006/relationships/notesSlide" Target="../notesSlides/notesSlide37.xml"/><Relationship Id="rId7" Type="http://schemas.openxmlformats.org/officeDocument/2006/relationships/image" Target="../media/image99.wmf"/><Relationship Id="rId2" Type="http://schemas.openxmlformats.org/officeDocument/2006/relationships/slideLayout" Target="../slideLayouts/slideLayout8.xml"/><Relationship Id="rId1" Type="http://schemas.openxmlformats.org/officeDocument/2006/relationships/vmlDrawing" Target="../drawings/vmlDrawing16.vml"/><Relationship Id="rId6" Type="http://schemas.openxmlformats.org/officeDocument/2006/relationships/oleObject" Target="../embeddings/oleObject75.bin"/><Relationship Id="rId11" Type="http://schemas.openxmlformats.org/officeDocument/2006/relationships/image" Target="../media/image101.wmf"/><Relationship Id="rId5" Type="http://schemas.openxmlformats.org/officeDocument/2006/relationships/image" Target="../media/image98.wmf"/><Relationship Id="rId10" Type="http://schemas.openxmlformats.org/officeDocument/2006/relationships/oleObject" Target="../embeddings/oleObject77.bin"/><Relationship Id="rId4" Type="http://schemas.openxmlformats.org/officeDocument/2006/relationships/oleObject" Target="../embeddings/oleObject74.bin"/><Relationship Id="rId9" Type="http://schemas.openxmlformats.org/officeDocument/2006/relationships/image" Target="../media/image100.wmf"/></Relationships>
</file>

<file path=ppt/slides/_rels/slide51.xml.rels><?xml version="1.0" encoding="UTF-8" standalone="yes"?>
<Relationships xmlns="http://schemas.openxmlformats.org/package/2006/relationships"><Relationship Id="rId8" Type="http://schemas.openxmlformats.org/officeDocument/2006/relationships/oleObject" Target="../embeddings/oleObject80.bin"/><Relationship Id="rId13" Type="http://schemas.openxmlformats.org/officeDocument/2006/relationships/image" Target="../media/image106.wmf"/><Relationship Id="rId3" Type="http://schemas.openxmlformats.org/officeDocument/2006/relationships/notesSlide" Target="../notesSlides/notesSlide38.xml"/><Relationship Id="rId7" Type="http://schemas.openxmlformats.org/officeDocument/2006/relationships/image" Target="../media/image103.wmf"/><Relationship Id="rId12" Type="http://schemas.openxmlformats.org/officeDocument/2006/relationships/oleObject" Target="../embeddings/oleObject82.bin"/><Relationship Id="rId2" Type="http://schemas.openxmlformats.org/officeDocument/2006/relationships/slideLayout" Target="../slideLayouts/slideLayout8.xml"/><Relationship Id="rId1" Type="http://schemas.openxmlformats.org/officeDocument/2006/relationships/vmlDrawing" Target="../drawings/vmlDrawing17.vml"/><Relationship Id="rId6" Type="http://schemas.openxmlformats.org/officeDocument/2006/relationships/oleObject" Target="../embeddings/oleObject79.bin"/><Relationship Id="rId11" Type="http://schemas.openxmlformats.org/officeDocument/2006/relationships/image" Target="../media/image105.wmf"/><Relationship Id="rId5" Type="http://schemas.openxmlformats.org/officeDocument/2006/relationships/image" Target="../media/image102.wmf"/><Relationship Id="rId10" Type="http://schemas.openxmlformats.org/officeDocument/2006/relationships/oleObject" Target="../embeddings/oleObject81.bin"/><Relationship Id="rId4" Type="http://schemas.openxmlformats.org/officeDocument/2006/relationships/oleObject" Target="../embeddings/oleObject78.bin"/><Relationship Id="rId9" Type="http://schemas.openxmlformats.org/officeDocument/2006/relationships/image" Target="../media/image104.wmf"/></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8.xml"/><Relationship Id="rId1" Type="http://schemas.openxmlformats.org/officeDocument/2006/relationships/vmlDrawing" Target="../drawings/vmlDrawing18.vml"/><Relationship Id="rId5" Type="http://schemas.openxmlformats.org/officeDocument/2006/relationships/image" Target="../media/image107.wmf"/><Relationship Id="rId4" Type="http://schemas.openxmlformats.org/officeDocument/2006/relationships/oleObject" Target="../embeddings/oleObject83.bin"/></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8.xml"/></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41.xml"/><Relationship Id="rId7" Type="http://schemas.openxmlformats.org/officeDocument/2006/relationships/image" Target="../media/image109.wmf"/><Relationship Id="rId2" Type="http://schemas.openxmlformats.org/officeDocument/2006/relationships/slideLayout" Target="../slideLayouts/slideLayout8.xml"/><Relationship Id="rId1" Type="http://schemas.openxmlformats.org/officeDocument/2006/relationships/vmlDrawing" Target="../drawings/vmlDrawing19.vml"/><Relationship Id="rId6" Type="http://schemas.openxmlformats.org/officeDocument/2006/relationships/oleObject" Target="../embeddings/oleObject85.bin"/><Relationship Id="rId5" Type="http://schemas.openxmlformats.org/officeDocument/2006/relationships/image" Target="../media/image108.wmf"/><Relationship Id="rId4" Type="http://schemas.openxmlformats.org/officeDocument/2006/relationships/oleObject" Target="../embeddings/oleObject84.bin"/></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8.xml"/></Relationships>
</file>

<file path=ppt/slides/_rels/slide56.xml.rels><?xml version="1.0" encoding="UTF-8" standalone="yes"?>
<Relationships xmlns="http://schemas.openxmlformats.org/package/2006/relationships"><Relationship Id="rId8" Type="http://schemas.openxmlformats.org/officeDocument/2006/relationships/image" Target="../media/image111.wmf"/><Relationship Id="rId3" Type="http://schemas.openxmlformats.org/officeDocument/2006/relationships/notesSlide" Target="../notesSlides/notesSlide43.xml"/><Relationship Id="rId7" Type="http://schemas.openxmlformats.org/officeDocument/2006/relationships/oleObject" Target="../embeddings/oleObject87.bin"/><Relationship Id="rId2" Type="http://schemas.openxmlformats.org/officeDocument/2006/relationships/slideLayout" Target="../slideLayouts/slideLayout8.xml"/><Relationship Id="rId1" Type="http://schemas.openxmlformats.org/officeDocument/2006/relationships/vmlDrawing" Target="../drawings/vmlDrawing20.vml"/><Relationship Id="rId6" Type="http://schemas.openxmlformats.org/officeDocument/2006/relationships/image" Target="../media/image110.wmf"/><Relationship Id="rId5" Type="http://schemas.openxmlformats.org/officeDocument/2006/relationships/oleObject" Target="../embeddings/oleObject86.bin"/><Relationship Id="rId4" Type="http://schemas.openxmlformats.org/officeDocument/2006/relationships/image" Target="../media/image112.jpeg"/></Relationships>
</file>

<file path=ppt/slides/_rels/slide57.xml.rels><?xml version="1.0" encoding="UTF-8" standalone="yes"?>
<Relationships xmlns="http://schemas.openxmlformats.org/package/2006/relationships"><Relationship Id="rId8" Type="http://schemas.openxmlformats.org/officeDocument/2006/relationships/oleObject" Target="../embeddings/oleObject90.bin"/><Relationship Id="rId3" Type="http://schemas.openxmlformats.org/officeDocument/2006/relationships/notesSlide" Target="../notesSlides/notesSlide44.xml"/><Relationship Id="rId7" Type="http://schemas.openxmlformats.org/officeDocument/2006/relationships/image" Target="../media/image114.wmf"/><Relationship Id="rId2" Type="http://schemas.openxmlformats.org/officeDocument/2006/relationships/slideLayout" Target="../slideLayouts/slideLayout8.xml"/><Relationship Id="rId1" Type="http://schemas.openxmlformats.org/officeDocument/2006/relationships/vmlDrawing" Target="../drawings/vmlDrawing21.vml"/><Relationship Id="rId6" Type="http://schemas.openxmlformats.org/officeDocument/2006/relationships/oleObject" Target="../embeddings/oleObject89.bin"/><Relationship Id="rId5" Type="http://schemas.openxmlformats.org/officeDocument/2006/relationships/image" Target="../media/image113.wmf"/><Relationship Id="rId10" Type="http://schemas.openxmlformats.org/officeDocument/2006/relationships/image" Target="../media/image83.png"/><Relationship Id="rId4" Type="http://schemas.openxmlformats.org/officeDocument/2006/relationships/oleObject" Target="../embeddings/oleObject88.bin"/><Relationship Id="rId9" Type="http://schemas.openxmlformats.org/officeDocument/2006/relationships/image" Target="../media/image115.wmf"/></Relationships>
</file>

<file path=ppt/slides/_rels/slide58.xml.rels><?xml version="1.0" encoding="UTF-8" standalone="yes"?>
<Relationships xmlns="http://schemas.openxmlformats.org/package/2006/relationships"><Relationship Id="rId3" Type="http://schemas.openxmlformats.org/officeDocument/2006/relationships/tags" Target="../tags/tag11.xml"/><Relationship Id="rId7" Type="http://schemas.openxmlformats.org/officeDocument/2006/relationships/notesSlide" Target="../notesSlides/notesSlide45.xml"/><Relationship Id="rId2" Type="http://schemas.openxmlformats.org/officeDocument/2006/relationships/tags" Target="../tags/tag10.xml"/><Relationship Id="rId1" Type="http://schemas.openxmlformats.org/officeDocument/2006/relationships/tags" Target="../tags/tag9.xml"/><Relationship Id="rId6" Type="http://schemas.openxmlformats.org/officeDocument/2006/relationships/slideLayout" Target="../slideLayouts/slideLayout2.xml"/><Relationship Id="rId5" Type="http://schemas.openxmlformats.org/officeDocument/2006/relationships/tags" Target="../tags/tag13.xml"/><Relationship Id="rId4" Type="http://schemas.openxmlformats.org/officeDocument/2006/relationships/tags" Target="../tags/tag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hyperlink" Target="http://172.31.80.102:7101/" TargetMode="External"/><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p:cNvSpPr/>
          <p:nvPr>
            <p:custDataLst>
              <p:tags r:id="rId1"/>
            </p:custDataLst>
          </p:nvPr>
        </p:nvSpPr>
        <p:spPr>
          <a:xfrm>
            <a:off x="0" y="2639504"/>
            <a:ext cx="311085" cy="306000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4"/>
          <p:cNvSpPr/>
          <p:nvPr>
            <p:custDataLst>
              <p:tags r:id="rId2"/>
            </p:custDataLst>
          </p:nvPr>
        </p:nvSpPr>
        <p:spPr>
          <a:xfrm>
            <a:off x="8294290" y="2639504"/>
            <a:ext cx="311085" cy="306000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cxnSp>
        <p:nvCxnSpPr>
          <p:cNvPr id="18" name="PA_直接连接符 17"/>
          <p:cNvCxnSpPr>
            <a:cxnSpLocks/>
          </p:cNvCxnSpPr>
          <p:nvPr>
            <p:custDataLst>
              <p:tags r:id="rId3"/>
            </p:custDataLst>
          </p:nvPr>
        </p:nvCxnSpPr>
        <p:spPr>
          <a:xfrm>
            <a:off x="311085" y="5688174"/>
            <a:ext cx="7983205" cy="0"/>
          </a:xfrm>
          <a:prstGeom prst="line">
            <a:avLst/>
          </a:prstGeom>
          <a:ln w="15875">
            <a:solidFill>
              <a:schemeClr val="accent1">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0" name="PA_直接连接符 19"/>
          <p:cNvCxnSpPr>
            <a:cxnSpLocks/>
          </p:cNvCxnSpPr>
          <p:nvPr>
            <p:custDataLst>
              <p:tags r:id="rId4"/>
            </p:custDataLst>
          </p:nvPr>
        </p:nvCxnSpPr>
        <p:spPr>
          <a:xfrm>
            <a:off x="311084" y="2658359"/>
            <a:ext cx="7935548" cy="0"/>
          </a:xfrm>
          <a:prstGeom prst="line">
            <a:avLst/>
          </a:prstGeom>
          <a:ln w="15875">
            <a:solidFill>
              <a:schemeClr val="accent1">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1" name="PA_直接连接符 20"/>
          <p:cNvCxnSpPr>
            <a:cxnSpLocks/>
          </p:cNvCxnSpPr>
          <p:nvPr>
            <p:custDataLst>
              <p:tags r:id="rId5"/>
            </p:custDataLst>
          </p:nvPr>
        </p:nvCxnSpPr>
        <p:spPr>
          <a:xfrm>
            <a:off x="326781" y="3965166"/>
            <a:ext cx="7935549" cy="0"/>
          </a:xfrm>
          <a:prstGeom prst="line">
            <a:avLst/>
          </a:prstGeom>
          <a:ln w="15875">
            <a:solidFill>
              <a:schemeClr val="accent1">
                <a:lumMod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22" name="21"/>
          <p:cNvSpPr txBox="1"/>
          <p:nvPr>
            <p:custDataLst>
              <p:tags r:id="rId6"/>
            </p:custDataLst>
          </p:nvPr>
        </p:nvSpPr>
        <p:spPr>
          <a:xfrm>
            <a:off x="733678" y="2813633"/>
            <a:ext cx="6433151" cy="1015663"/>
          </a:xfrm>
          <a:prstGeom prst="rect">
            <a:avLst/>
          </a:prstGeom>
          <a:noFill/>
        </p:spPr>
        <p:txBody>
          <a:bodyPr wrap="square" rtlCol="0">
            <a:spAutoFit/>
          </a:bodyPr>
          <a:lstStyle/>
          <a:p>
            <a:r>
              <a:rPr lang="zh-CN" altLang="en-US" sz="6000" b="1" dirty="0">
                <a:solidFill>
                  <a:schemeClr val="accent1">
                    <a:lumMod val="50000"/>
                  </a:schemeClr>
                </a:solidFill>
                <a:cs typeface="+mn-ea"/>
                <a:sym typeface="+mn-lt"/>
              </a:rPr>
              <a:t>大学物理实验（一）</a:t>
            </a:r>
          </a:p>
        </p:txBody>
      </p:sp>
      <p:sp>
        <p:nvSpPr>
          <p:cNvPr id="27" name="21"/>
          <p:cNvSpPr txBox="1"/>
          <p:nvPr>
            <p:custDataLst>
              <p:tags r:id="rId7"/>
            </p:custDataLst>
          </p:nvPr>
        </p:nvSpPr>
        <p:spPr>
          <a:xfrm>
            <a:off x="350611" y="4314387"/>
            <a:ext cx="7887891" cy="707886"/>
          </a:xfrm>
          <a:prstGeom prst="rect">
            <a:avLst/>
          </a:prstGeom>
          <a:noFill/>
        </p:spPr>
        <p:txBody>
          <a:bodyPr wrap="square" rtlCol="0">
            <a:spAutoFit/>
          </a:bodyPr>
          <a:lstStyle/>
          <a:p>
            <a:pPr algn="ctr"/>
            <a:r>
              <a:rPr lang="zh-CN" altLang="en-US" sz="4000" b="1" dirty="0">
                <a:solidFill>
                  <a:srgbClr val="002060"/>
                </a:solidFill>
                <a:cs typeface="+mn-ea"/>
                <a:sym typeface="+mn-lt"/>
              </a:rPr>
              <a:t>绪论</a:t>
            </a:r>
          </a:p>
        </p:txBody>
      </p:sp>
      <p:grpSp>
        <p:nvGrpSpPr>
          <p:cNvPr id="25" name="组合 24">
            <a:extLst>
              <a:ext uri="{FF2B5EF4-FFF2-40B4-BE49-F238E27FC236}">
                <a16:creationId xmlns:a16="http://schemas.microsoft.com/office/drawing/2014/main" id="{9408C0E1-5546-411A-A514-AB1FF8B744A6}"/>
              </a:ext>
            </a:extLst>
          </p:cNvPr>
          <p:cNvGrpSpPr>
            <a:grpSpLocks noChangeAspect="1"/>
          </p:cNvGrpSpPr>
          <p:nvPr/>
        </p:nvGrpSpPr>
        <p:grpSpPr>
          <a:xfrm>
            <a:off x="356093" y="274655"/>
            <a:ext cx="1367998" cy="1368000"/>
            <a:chOff x="-2955925" y="2012950"/>
            <a:chExt cx="1855787" cy="1855788"/>
          </a:xfrm>
          <a:solidFill>
            <a:srgbClr val="1F4E79">
              <a:alpha val="81000"/>
            </a:srgbClr>
          </a:solidFill>
        </p:grpSpPr>
        <p:sp>
          <p:nvSpPr>
            <p:cNvPr id="26" name="Freeform 26">
              <a:extLst>
                <a:ext uri="{FF2B5EF4-FFF2-40B4-BE49-F238E27FC236}">
                  <a16:creationId xmlns:a16="http://schemas.microsoft.com/office/drawing/2014/main" id="{7F36F323-07E8-46EC-A81B-03AACE58C5FA}"/>
                </a:ext>
              </a:extLst>
            </p:cNvPr>
            <p:cNvSpPr>
              <a:spLocks/>
            </p:cNvSpPr>
            <p:nvPr/>
          </p:nvSpPr>
          <p:spPr bwMode="auto">
            <a:xfrm>
              <a:off x="-1978025" y="2114550"/>
              <a:ext cx="161925" cy="173038"/>
            </a:xfrm>
            <a:custGeom>
              <a:avLst/>
              <a:gdLst>
                <a:gd name="T0" fmla="*/ 32 w 43"/>
                <a:gd name="T1" fmla="*/ 34 h 46"/>
                <a:gd name="T2" fmla="*/ 15 w 43"/>
                <a:gd name="T3" fmla="*/ 45 h 46"/>
                <a:gd name="T4" fmla="*/ 1 w 43"/>
                <a:gd name="T5" fmla="*/ 32 h 46"/>
                <a:gd name="T6" fmla="*/ 6 w 43"/>
                <a:gd name="T7" fmla="*/ 5 h 46"/>
                <a:gd name="T8" fmla="*/ 1 w 43"/>
                <a:gd name="T9" fmla="*/ 0 h 46"/>
                <a:gd name="T10" fmla="*/ 2 w 43"/>
                <a:gd name="T11" fmla="*/ 0 h 46"/>
                <a:gd name="T12" fmla="*/ 11 w 43"/>
                <a:gd name="T13" fmla="*/ 1 h 46"/>
                <a:gd name="T14" fmla="*/ 19 w 43"/>
                <a:gd name="T15" fmla="*/ 2 h 46"/>
                <a:gd name="T16" fmla="*/ 20 w 43"/>
                <a:gd name="T17" fmla="*/ 3 h 46"/>
                <a:gd name="T18" fmla="*/ 14 w 43"/>
                <a:gd name="T19" fmla="*/ 7 h 46"/>
                <a:gd name="T20" fmla="*/ 10 w 43"/>
                <a:gd name="T21" fmla="*/ 33 h 46"/>
                <a:gd name="T22" fmla="*/ 18 w 43"/>
                <a:gd name="T23" fmla="*/ 43 h 46"/>
                <a:gd name="T24" fmla="*/ 30 w 43"/>
                <a:gd name="T25" fmla="*/ 34 h 46"/>
                <a:gd name="T26" fmla="*/ 33 w 43"/>
                <a:gd name="T27" fmla="*/ 15 h 46"/>
                <a:gd name="T28" fmla="*/ 30 w 43"/>
                <a:gd name="T29" fmla="*/ 6 h 46"/>
                <a:gd name="T30" fmla="*/ 28 w 43"/>
                <a:gd name="T31" fmla="*/ 5 h 46"/>
                <a:gd name="T32" fmla="*/ 29 w 43"/>
                <a:gd name="T33" fmla="*/ 4 h 46"/>
                <a:gd name="T34" fmla="*/ 36 w 43"/>
                <a:gd name="T35" fmla="*/ 5 h 46"/>
                <a:gd name="T36" fmla="*/ 42 w 43"/>
                <a:gd name="T37" fmla="*/ 6 h 46"/>
                <a:gd name="T38" fmla="*/ 43 w 43"/>
                <a:gd name="T39" fmla="*/ 7 h 46"/>
                <a:gd name="T40" fmla="*/ 41 w 43"/>
                <a:gd name="T41" fmla="*/ 7 h 46"/>
                <a:gd name="T42" fmla="*/ 35 w 43"/>
                <a:gd name="T43" fmla="*/ 16 h 46"/>
                <a:gd name="T44" fmla="*/ 32 w 43"/>
                <a:gd name="T45" fmla="*/ 34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3" h="46">
                  <a:moveTo>
                    <a:pt x="32" y="34"/>
                  </a:moveTo>
                  <a:cubicBezTo>
                    <a:pt x="31" y="43"/>
                    <a:pt x="24" y="46"/>
                    <a:pt x="15" y="45"/>
                  </a:cubicBezTo>
                  <a:cubicBezTo>
                    <a:pt x="6" y="43"/>
                    <a:pt x="0" y="38"/>
                    <a:pt x="1" y="32"/>
                  </a:cubicBezTo>
                  <a:cubicBezTo>
                    <a:pt x="6" y="5"/>
                    <a:pt x="6" y="5"/>
                    <a:pt x="6" y="5"/>
                  </a:cubicBezTo>
                  <a:cubicBezTo>
                    <a:pt x="6" y="1"/>
                    <a:pt x="1" y="2"/>
                    <a:pt x="1" y="0"/>
                  </a:cubicBezTo>
                  <a:cubicBezTo>
                    <a:pt x="1" y="0"/>
                    <a:pt x="1" y="0"/>
                    <a:pt x="2" y="0"/>
                  </a:cubicBezTo>
                  <a:cubicBezTo>
                    <a:pt x="5" y="0"/>
                    <a:pt x="8" y="1"/>
                    <a:pt x="11" y="1"/>
                  </a:cubicBezTo>
                  <a:cubicBezTo>
                    <a:pt x="13" y="2"/>
                    <a:pt x="16" y="2"/>
                    <a:pt x="19" y="2"/>
                  </a:cubicBezTo>
                  <a:cubicBezTo>
                    <a:pt x="20" y="3"/>
                    <a:pt x="20" y="3"/>
                    <a:pt x="20" y="3"/>
                  </a:cubicBezTo>
                  <a:cubicBezTo>
                    <a:pt x="20" y="5"/>
                    <a:pt x="15" y="2"/>
                    <a:pt x="14" y="7"/>
                  </a:cubicBezTo>
                  <a:cubicBezTo>
                    <a:pt x="10" y="33"/>
                    <a:pt x="10" y="33"/>
                    <a:pt x="10" y="33"/>
                  </a:cubicBezTo>
                  <a:cubicBezTo>
                    <a:pt x="9" y="38"/>
                    <a:pt x="13" y="43"/>
                    <a:pt x="18" y="43"/>
                  </a:cubicBezTo>
                  <a:cubicBezTo>
                    <a:pt x="24" y="44"/>
                    <a:pt x="29" y="41"/>
                    <a:pt x="30" y="34"/>
                  </a:cubicBezTo>
                  <a:cubicBezTo>
                    <a:pt x="33" y="15"/>
                    <a:pt x="33" y="15"/>
                    <a:pt x="33" y="15"/>
                  </a:cubicBezTo>
                  <a:cubicBezTo>
                    <a:pt x="34" y="10"/>
                    <a:pt x="33" y="7"/>
                    <a:pt x="30" y="6"/>
                  </a:cubicBezTo>
                  <a:cubicBezTo>
                    <a:pt x="29" y="5"/>
                    <a:pt x="28" y="5"/>
                    <a:pt x="28" y="5"/>
                  </a:cubicBezTo>
                  <a:cubicBezTo>
                    <a:pt x="28" y="4"/>
                    <a:pt x="29" y="4"/>
                    <a:pt x="29" y="4"/>
                  </a:cubicBezTo>
                  <a:cubicBezTo>
                    <a:pt x="31" y="4"/>
                    <a:pt x="33" y="5"/>
                    <a:pt x="36" y="5"/>
                  </a:cubicBezTo>
                  <a:cubicBezTo>
                    <a:pt x="38" y="5"/>
                    <a:pt x="40" y="6"/>
                    <a:pt x="42" y="6"/>
                  </a:cubicBezTo>
                  <a:cubicBezTo>
                    <a:pt x="43" y="6"/>
                    <a:pt x="43" y="6"/>
                    <a:pt x="43" y="7"/>
                  </a:cubicBezTo>
                  <a:cubicBezTo>
                    <a:pt x="43" y="7"/>
                    <a:pt x="42" y="7"/>
                    <a:pt x="41" y="7"/>
                  </a:cubicBezTo>
                  <a:cubicBezTo>
                    <a:pt x="38" y="8"/>
                    <a:pt x="36" y="11"/>
                    <a:pt x="35" y="16"/>
                  </a:cubicBezTo>
                  <a:lnTo>
                    <a:pt x="32" y="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Freeform 27">
              <a:extLst>
                <a:ext uri="{FF2B5EF4-FFF2-40B4-BE49-F238E27FC236}">
                  <a16:creationId xmlns:a16="http://schemas.microsoft.com/office/drawing/2014/main" id="{75F06D60-E6E9-46FA-BCF7-A338FC71D1F4}"/>
                </a:ext>
              </a:extLst>
            </p:cNvPr>
            <p:cNvSpPr>
              <a:spLocks/>
            </p:cNvSpPr>
            <p:nvPr/>
          </p:nvSpPr>
          <p:spPr bwMode="auto">
            <a:xfrm>
              <a:off x="-1831975" y="2152650"/>
              <a:ext cx="215900" cy="203200"/>
            </a:xfrm>
            <a:custGeom>
              <a:avLst/>
              <a:gdLst>
                <a:gd name="T0" fmla="*/ 11 w 57"/>
                <a:gd name="T1" fmla="*/ 32 h 54"/>
                <a:gd name="T2" fmla="*/ 11 w 57"/>
                <a:gd name="T3" fmla="*/ 41 h 54"/>
                <a:gd name="T4" fmla="*/ 14 w 57"/>
                <a:gd name="T5" fmla="*/ 43 h 54"/>
                <a:gd name="T6" fmla="*/ 13 w 57"/>
                <a:gd name="T7" fmla="*/ 44 h 54"/>
                <a:gd name="T8" fmla="*/ 7 w 57"/>
                <a:gd name="T9" fmla="*/ 41 h 54"/>
                <a:gd name="T10" fmla="*/ 0 w 57"/>
                <a:gd name="T11" fmla="*/ 38 h 54"/>
                <a:gd name="T12" fmla="*/ 0 w 57"/>
                <a:gd name="T13" fmla="*/ 37 h 54"/>
                <a:gd name="T14" fmla="*/ 3 w 57"/>
                <a:gd name="T15" fmla="*/ 37 h 54"/>
                <a:gd name="T16" fmla="*/ 10 w 57"/>
                <a:gd name="T17" fmla="*/ 32 h 54"/>
                <a:gd name="T18" fmla="*/ 21 w 57"/>
                <a:gd name="T19" fmla="*/ 7 h 54"/>
                <a:gd name="T20" fmla="*/ 17 w 57"/>
                <a:gd name="T21" fmla="*/ 2 h 54"/>
                <a:gd name="T22" fmla="*/ 16 w 57"/>
                <a:gd name="T23" fmla="*/ 0 h 54"/>
                <a:gd name="T24" fmla="*/ 17 w 57"/>
                <a:gd name="T25" fmla="*/ 0 h 54"/>
                <a:gd name="T26" fmla="*/ 23 w 57"/>
                <a:gd name="T27" fmla="*/ 3 h 54"/>
                <a:gd name="T28" fmla="*/ 29 w 57"/>
                <a:gd name="T29" fmla="*/ 5 h 54"/>
                <a:gd name="T30" fmla="*/ 38 w 57"/>
                <a:gd name="T31" fmla="*/ 39 h 54"/>
                <a:gd name="T32" fmla="*/ 38 w 57"/>
                <a:gd name="T33" fmla="*/ 39 h 54"/>
                <a:gd name="T34" fmla="*/ 45 w 57"/>
                <a:gd name="T35" fmla="*/ 23 h 54"/>
                <a:gd name="T36" fmla="*/ 45 w 57"/>
                <a:gd name="T37" fmla="*/ 14 h 54"/>
                <a:gd name="T38" fmla="*/ 43 w 57"/>
                <a:gd name="T39" fmla="*/ 12 h 54"/>
                <a:gd name="T40" fmla="*/ 44 w 57"/>
                <a:gd name="T41" fmla="*/ 12 h 54"/>
                <a:gd name="T42" fmla="*/ 50 w 57"/>
                <a:gd name="T43" fmla="*/ 15 h 54"/>
                <a:gd name="T44" fmla="*/ 56 w 57"/>
                <a:gd name="T45" fmla="*/ 17 h 54"/>
                <a:gd name="T46" fmla="*/ 57 w 57"/>
                <a:gd name="T47" fmla="*/ 18 h 54"/>
                <a:gd name="T48" fmla="*/ 53 w 57"/>
                <a:gd name="T49" fmla="*/ 18 h 54"/>
                <a:gd name="T50" fmla="*/ 47 w 57"/>
                <a:gd name="T51" fmla="*/ 24 h 54"/>
                <a:gd name="T52" fmla="*/ 34 w 57"/>
                <a:gd name="T53" fmla="*/ 52 h 54"/>
                <a:gd name="T54" fmla="*/ 33 w 57"/>
                <a:gd name="T55" fmla="*/ 54 h 54"/>
                <a:gd name="T56" fmla="*/ 32 w 57"/>
                <a:gd name="T57" fmla="*/ 52 h 54"/>
                <a:gd name="T58" fmla="*/ 21 w 57"/>
                <a:gd name="T59" fmla="*/ 10 h 54"/>
                <a:gd name="T60" fmla="*/ 21 w 57"/>
                <a:gd name="T61" fmla="*/ 10 h 54"/>
                <a:gd name="T62" fmla="*/ 11 w 57"/>
                <a:gd name="T63" fmla="*/ 32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7" h="54">
                  <a:moveTo>
                    <a:pt x="11" y="32"/>
                  </a:moveTo>
                  <a:cubicBezTo>
                    <a:pt x="9" y="37"/>
                    <a:pt x="10" y="40"/>
                    <a:pt x="11" y="41"/>
                  </a:cubicBezTo>
                  <a:cubicBezTo>
                    <a:pt x="13" y="42"/>
                    <a:pt x="14" y="42"/>
                    <a:pt x="14" y="43"/>
                  </a:cubicBezTo>
                  <a:cubicBezTo>
                    <a:pt x="14" y="44"/>
                    <a:pt x="14" y="44"/>
                    <a:pt x="13" y="44"/>
                  </a:cubicBezTo>
                  <a:cubicBezTo>
                    <a:pt x="11" y="43"/>
                    <a:pt x="9" y="42"/>
                    <a:pt x="7" y="41"/>
                  </a:cubicBezTo>
                  <a:cubicBezTo>
                    <a:pt x="4" y="40"/>
                    <a:pt x="2" y="39"/>
                    <a:pt x="0" y="38"/>
                  </a:cubicBezTo>
                  <a:cubicBezTo>
                    <a:pt x="0" y="38"/>
                    <a:pt x="0" y="37"/>
                    <a:pt x="0" y="37"/>
                  </a:cubicBezTo>
                  <a:cubicBezTo>
                    <a:pt x="0" y="36"/>
                    <a:pt x="1" y="37"/>
                    <a:pt x="3" y="37"/>
                  </a:cubicBezTo>
                  <a:cubicBezTo>
                    <a:pt x="5" y="37"/>
                    <a:pt x="8" y="36"/>
                    <a:pt x="10" y="32"/>
                  </a:cubicBezTo>
                  <a:cubicBezTo>
                    <a:pt x="21" y="7"/>
                    <a:pt x="21" y="7"/>
                    <a:pt x="21" y="7"/>
                  </a:cubicBezTo>
                  <a:cubicBezTo>
                    <a:pt x="20" y="4"/>
                    <a:pt x="19" y="3"/>
                    <a:pt x="17" y="2"/>
                  </a:cubicBezTo>
                  <a:cubicBezTo>
                    <a:pt x="16" y="1"/>
                    <a:pt x="16" y="1"/>
                    <a:pt x="16" y="0"/>
                  </a:cubicBezTo>
                  <a:cubicBezTo>
                    <a:pt x="16" y="0"/>
                    <a:pt x="16" y="0"/>
                    <a:pt x="17" y="0"/>
                  </a:cubicBezTo>
                  <a:cubicBezTo>
                    <a:pt x="19" y="1"/>
                    <a:pt x="21" y="2"/>
                    <a:pt x="23" y="3"/>
                  </a:cubicBezTo>
                  <a:cubicBezTo>
                    <a:pt x="29" y="5"/>
                    <a:pt x="29" y="5"/>
                    <a:pt x="29" y="5"/>
                  </a:cubicBezTo>
                  <a:cubicBezTo>
                    <a:pt x="38" y="39"/>
                    <a:pt x="38" y="39"/>
                    <a:pt x="38" y="39"/>
                  </a:cubicBezTo>
                  <a:cubicBezTo>
                    <a:pt x="38" y="39"/>
                    <a:pt x="38" y="39"/>
                    <a:pt x="38" y="39"/>
                  </a:cubicBezTo>
                  <a:cubicBezTo>
                    <a:pt x="45" y="23"/>
                    <a:pt x="45" y="23"/>
                    <a:pt x="45" y="23"/>
                  </a:cubicBezTo>
                  <a:cubicBezTo>
                    <a:pt x="47" y="19"/>
                    <a:pt x="46" y="16"/>
                    <a:pt x="45" y="14"/>
                  </a:cubicBezTo>
                  <a:cubicBezTo>
                    <a:pt x="44" y="13"/>
                    <a:pt x="42" y="13"/>
                    <a:pt x="43" y="12"/>
                  </a:cubicBezTo>
                  <a:cubicBezTo>
                    <a:pt x="43" y="12"/>
                    <a:pt x="43" y="11"/>
                    <a:pt x="44" y="12"/>
                  </a:cubicBezTo>
                  <a:cubicBezTo>
                    <a:pt x="45" y="13"/>
                    <a:pt x="48" y="14"/>
                    <a:pt x="50" y="15"/>
                  </a:cubicBezTo>
                  <a:cubicBezTo>
                    <a:pt x="52" y="16"/>
                    <a:pt x="54" y="17"/>
                    <a:pt x="56" y="17"/>
                  </a:cubicBezTo>
                  <a:cubicBezTo>
                    <a:pt x="57" y="18"/>
                    <a:pt x="57" y="18"/>
                    <a:pt x="57" y="18"/>
                  </a:cubicBezTo>
                  <a:cubicBezTo>
                    <a:pt x="56" y="19"/>
                    <a:pt x="55" y="18"/>
                    <a:pt x="53" y="18"/>
                  </a:cubicBezTo>
                  <a:cubicBezTo>
                    <a:pt x="51" y="18"/>
                    <a:pt x="49" y="19"/>
                    <a:pt x="47" y="24"/>
                  </a:cubicBezTo>
                  <a:cubicBezTo>
                    <a:pt x="34" y="52"/>
                    <a:pt x="34" y="52"/>
                    <a:pt x="34" y="52"/>
                  </a:cubicBezTo>
                  <a:cubicBezTo>
                    <a:pt x="34" y="53"/>
                    <a:pt x="33" y="54"/>
                    <a:pt x="33" y="54"/>
                  </a:cubicBezTo>
                  <a:cubicBezTo>
                    <a:pt x="32" y="54"/>
                    <a:pt x="32" y="53"/>
                    <a:pt x="32" y="52"/>
                  </a:cubicBezTo>
                  <a:cubicBezTo>
                    <a:pt x="21" y="10"/>
                    <a:pt x="21" y="10"/>
                    <a:pt x="21" y="10"/>
                  </a:cubicBezTo>
                  <a:cubicBezTo>
                    <a:pt x="21" y="10"/>
                    <a:pt x="21" y="10"/>
                    <a:pt x="21" y="10"/>
                  </a:cubicBezTo>
                  <a:lnTo>
                    <a:pt x="11" y="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Freeform 28">
              <a:extLst>
                <a:ext uri="{FF2B5EF4-FFF2-40B4-BE49-F238E27FC236}">
                  <a16:creationId xmlns:a16="http://schemas.microsoft.com/office/drawing/2014/main" id="{998793AB-0701-4ACF-98F5-9EBBF59C6877}"/>
                </a:ext>
              </a:extLst>
            </p:cNvPr>
            <p:cNvSpPr>
              <a:spLocks/>
            </p:cNvSpPr>
            <p:nvPr/>
          </p:nvSpPr>
          <p:spPr bwMode="auto">
            <a:xfrm>
              <a:off x="-1665288" y="2246313"/>
              <a:ext cx="147637" cy="169863"/>
            </a:xfrm>
            <a:custGeom>
              <a:avLst/>
              <a:gdLst>
                <a:gd name="T0" fmla="*/ 25 w 39"/>
                <a:gd name="T1" fmla="*/ 7 h 45"/>
                <a:gd name="T2" fmla="*/ 23 w 39"/>
                <a:gd name="T3" fmla="*/ 1 h 45"/>
                <a:gd name="T4" fmla="*/ 25 w 39"/>
                <a:gd name="T5" fmla="*/ 1 h 45"/>
                <a:gd name="T6" fmla="*/ 31 w 39"/>
                <a:gd name="T7" fmla="*/ 6 h 45"/>
                <a:gd name="T8" fmla="*/ 38 w 39"/>
                <a:gd name="T9" fmla="*/ 11 h 45"/>
                <a:gd name="T10" fmla="*/ 39 w 39"/>
                <a:gd name="T11" fmla="*/ 12 h 45"/>
                <a:gd name="T12" fmla="*/ 32 w 39"/>
                <a:gd name="T13" fmla="*/ 13 h 45"/>
                <a:gd name="T14" fmla="*/ 14 w 39"/>
                <a:gd name="T15" fmla="*/ 38 h 45"/>
                <a:gd name="T16" fmla="*/ 16 w 39"/>
                <a:gd name="T17" fmla="*/ 45 h 45"/>
                <a:gd name="T18" fmla="*/ 14 w 39"/>
                <a:gd name="T19" fmla="*/ 45 h 45"/>
                <a:gd name="T20" fmla="*/ 7 w 39"/>
                <a:gd name="T21" fmla="*/ 40 h 45"/>
                <a:gd name="T22" fmla="*/ 0 w 39"/>
                <a:gd name="T23" fmla="*/ 35 h 45"/>
                <a:gd name="T24" fmla="*/ 0 w 39"/>
                <a:gd name="T25" fmla="*/ 33 h 45"/>
                <a:gd name="T26" fmla="*/ 7 w 39"/>
                <a:gd name="T27" fmla="*/ 33 h 45"/>
                <a:gd name="T28" fmla="*/ 25 w 39"/>
                <a:gd name="T29" fmla="*/ 7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9" h="45">
                  <a:moveTo>
                    <a:pt x="25" y="7"/>
                  </a:moveTo>
                  <a:cubicBezTo>
                    <a:pt x="28" y="3"/>
                    <a:pt x="22" y="2"/>
                    <a:pt x="23" y="1"/>
                  </a:cubicBezTo>
                  <a:cubicBezTo>
                    <a:pt x="23" y="0"/>
                    <a:pt x="24" y="0"/>
                    <a:pt x="25" y="1"/>
                  </a:cubicBezTo>
                  <a:cubicBezTo>
                    <a:pt x="27" y="3"/>
                    <a:pt x="29" y="5"/>
                    <a:pt x="31" y="6"/>
                  </a:cubicBezTo>
                  <a:cubicBezTo>
                    <a:pt x="33" y="7"/>
                    <a:pt x="36" y="9"/>
                    <a:pt x="38" y="11"/>
                  </a:cubicBezTo>
                  <a:cubicBezTo>
                    <a:pt x="39" y="11"/>
                    <a:pt x="39" y="12"/>
                    <a:pt x="39" y="12"/>
                  </a:cubicBezTo>
                  <a:cubicBezTo>
                    <a:pt x="38" y="14"/>
                    <a:pt x="35" y="9"/>
                    <a:pt x="32" y="13"/>
                  </a:cubicBezTo>
                  <a:cubicBezTo>
                    <a:pt x="14" y="38"/>
                    <a:pt x="14" y="38"/>
                    <a:pt x="14" y="38"/>
                  </a:cubicBezTo>
                  <a:cubicBezTo>
                    <a:pt x="11" y="42"/>
                    <a:pt x="17" y="43"/>
                    <a:pt x="16" y="45"/>
                  </a:cubicBezTo>
                  <a:cubicBezTo>
                    <a:pt x="15" y="45"/>
                    <a:pt x="15" y="45"/>
                    <a:pt x="14" y="45"/>
                  </a:cubicBezTo>
                  <a:cubicBezTo>
                    <a:pt x="12" y="43"/>
                    <a:pt x="9" y="41"/>
                    <a:pt x="7" y="40"/>
                  </a:cubicBezTo>
                  <a:cubicBezTo>
                    <a:pt x="5" y="38"/>
                    <a:pt x="3" y="37"/>
                    <a:pt x="0" y="35"/>
                  </a:cubicBezTo>
                  <a:cubicBezTo>
                    <a:pt x="0" y="34"/>
                    <a:pt x="0" y="34"/>
                    <a:pt x="0" y="33"/>
                  </a:cubicBezTo>
                  <a:cubicBezTo>
                    <a:pt x="1" y="32"/>
                    <a:pt x="4" y="37"/>
                    <a:pt x="7" y="33"/>
                  </a:cubicBezTo>
                  <a:lnTo>
                    <a:pt x="25"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Freeform 29">
              <a:extLst>
                <a:ext uri="{FF2B5EF4-FFF2-40B4-BE49-F238E27FC236}">
                  <a16:creationId xmlns:a16="http://schemas.microsoft.com/office/drawing/2014/main" id="{29272177-FEC3-443B-911E-09E253DCC4D8}"/>
                </a:ext>
              </a:extLst>
            </p:cNvPr>
            <p:cNvSpPr>
              <a:spLocks/>
            </p:cNvSpPr>
            <p:nvPr/>
          </p:nvSpPr>
          <p:spPr bwMode="auto">
            <a:xfrm>
              <a:off x="-1544638" y="2314575"/>
              <a:ext cx="173037" cy="169863"/>
            </a:xfrm>
            <a:custGeom>
              <a:avLst/>
              <a:gdLst>
                <a:gd name="T0" fmla="*/ 31 w 46"/>
                <a:gd name="T1" fmla="*/ 31 h 45"/>
                <a:gd name="T2" fmla="*/ 35 w 46"/>
                <a:gd name="T3" fmla="*/ 29 h 45"/>
                <a:gd name="T4" fmla="*/ 36 w 46"/>
                <a:gd name="T5" fmla="*/ 21 h 45"/>
                <a:gd name="T6" fmla="*/ 37 w 46"/>
                <a:gd name="T7" fmla="*/ 21 h 45"/>
                <a:gd name="T8" fmla="*/ 41 w 46"/>
                <a:gd name="T9" fmla="*/ 26 h 45"/>
                <a:gd name="T10" fmla="*/ 45 w 46"/>
                <a:gd name="T11" fmla="*/ 30 h 45"/>
                <a:gd name="T12" fmla="*/ 46 w 46"/>
                <a:gd name="T13" fmla="*/ 32 h 45"/>
                <a:gd name="T14" fmla="*/ 35 w 46"/>
                <a:gd name="T15" fmla="*/ 32 h 45"/>
                <a:gd name="T16" fmla="*/ 2 w 46"/>
                <a:gd name="T17" fmla="*/ 44 h 45"/>
                <a:gd name="T18" fmla="*/ 0 w 46"/>
                <a:gd name="T19" fmla="*/ 45 h 45"/>
                <a:gd name="T20" fmla="*/ 1 w 46"/>
                <a:gd name="T21" fmla="*/ 43 h 45"/>
                <a:gd name="T22" fmla="*/ 16 w 46"/>
                <a:gd name="T23" fmla="*/ 8 h 45"/>
                <a:gd name="T24" fmla="*/ 16 w 46"/>
                <a:gd name="T25" fmla="*/ 0 h 45"/>
                <a:gd name="T26" fmla="*/ 17 w 46"/>
                <a:gd name="T27" fmla="*/ 1 h 45"/>
                <a:gd name="T28" fmla="*/ 23 w 46"/>
                <a:gd name="T29" fmla="*/ 7 h 45"/>
                <a:gd name="T30" fmla="*/ 29 w 46"/>
                <a:gd name="T31" fmla="*/ 13 h 45"/>
                <a:gd name="T32" fmla="*/ 29 w 46"/>
                <a:gd name="T33" fmla="*/ 14 h 45"/>
                <a:gd name="T34" fmla="*/ 24 w 46"/>
                <a:gd name="T35" fmla="*/ 13 h 45"/>
                <a:gd name="T36" fmla="*/ 23 w 46"/>
                <a:gd name="T37" fmla="*/ 15 h 45"/>
                <a:gd name="T38" fmla="*/ 12 w 46"/>
                <a:gd name="T39" fmla="*/ 39 h 45"/>
                <a:gd name="T40" fmla="*/ 31 w 46"/>
                <a:gd name="T41" fmla="*/ 3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6" h="45">
                  <a:moveTo>
                    <a:pt x="31" y="31"/>
                  </a:moveTo>
                  <a:cubicBezTo>
                    <a:pt x="33" y="31"/>
                    <a:pt x="34" y="30"/>
                    <a:pt x="35" y="29"/>
                  </a:cubicBezTo>
                  <a:cubicBezTo>
                    <a:pt x="39" y="25"/>
                    <a:pt x="35" y="22"/>
                    <a:pt x="36" y="21"/>
                  </a:cubicBezTo>
                  <a:cubicBezTo>
                    <a:pt x="36" y="21"/>
                    <a:pt x="36" y="21"/>
                    <a:pt x="37" y="21"/>
                  </a:cubicBezTo>
                  <a:cubicBezTo>
                    <a:pt x="38" y="23"/>
                    <a:pt x="40" y="25"/>
                    <a:pt x="41" y="26"/>
                  </a:cubicBezTo>
                  <a:cubicBezTo>
                    <a:pt x="42" y="27"/>
                    <a:pt x="44" y="29"/>
                    <a:pt x="45" y="30"/>
                  </a:cubicBezTo>
                  <a:cubicBezTo>
                    <a:pt x="46" y="31"/>
                    <a:pt x="46" y="32"/>
                    <a:pt x="46" y="32"/>
                  </a:cubicBezTo>
                  <a:cubicBezTo>
                    <a:pt x="45" y="34"/>
                    <a:pt x="43" y="28"/>
                    <a:pt x="35" y="32"/>
                  </a:cubicBezTo>
                  <a:cubicBezTo>
                    <a:pt x="2" y="44"/>
                    <a:pt x="2" y="44"/>
                    <a:pt x="2" y="44"/>
                  </a:cubicBezTo>
                  <a:cubicBezTo>
                    <a:pt x="1" y="45"/>
                    <a:pt x="1" y="45"/>
                    <a:pt x="0" y="45"/>
                  </a:cubicBezTo>
                  <a:cubicBezTo>
                    <a:pt x="0" y="44"/>
                    <a:pt x="0" y="44"/>
                    <a:pt x="1" y="43"/>
                  </a:cubicBezTo>
                  <a:cubicBezTo>
                    <a:pt x="16" y="8"/>
                    <a:pt x="16" y="8"/>
                    <a:pt x="16" y="8"/>
                  </a:cubicBezTo>
                  <a:cubicBezTo>
                    <a:pt x="19" y="3"/>
                    <a:pt x="15" y="1"/>
                    <a:pt x="16" y="0"/>
                  </a:cubicBezTo>
                  <a:cubicBezTo>
                    <a:pt x="16" y="0"/>
                    <a:pt x="17" y="0"/>
                    <a:pt x="17" y="1"/>
                  </a:cubicBezTo>
                  <a:cubicBezTo>
                    <a:pt x="19" y="3"/>
                    <a:pt x="21" y="5"/>
                    <a:pt x="23" y="7"/>
                  </a:cubicBezTo>
                  <a:cubicBezTo>
                    <a:pt x="25" y="9"/>
                    <a:pt x="27" y="11"/>
                    <a:pt x="29" y="13"/>
                  </a:cubicBezTo>
                  <a:cubicBezTo>
                    <a:pt x="30" y="14"/>
                    <a:pt x="30" y="14"/>
                    <a:pt x="29" y="14"/>
                  </a:cubicBezTo>
                  <a:cubicBezTo>
                    <a:pt x="28" y="15"/>
                    <a:pt x="27" y="11"/>
                    <a:pt x="24" y="13"/>
                  </a:cubicBezTo>
                  <a:cubicBezTo>
                    <a:pt x="24" y="14"/>
                    <a:pt x="23" y="15"/>
                    <a:pt x="23" y="15"/>
                  </a:cubicBezTo>
                  <a:cubicBezTo>
                    <a:pt x="12" y="39"/>
                    <a:pt x="12" y="39"/>
                    <a:pt x="12" y="39"/>
                  </a:cubicBezTo>
                  <a:lnTo>
                    <a:pt x="31" y="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Freeform 30">
              <a:extLst>
                <a:ext uri="{FF2B5EF4-FFF2-40B4-BE49-F238E27FC236}">
                  <a16:creationId xmlns:a16="http://schemas.microsoft.com/office/drawing/2014/main" id="{67797FC7-9AE6-4BF3-BF58-1D6645924321}"/>
                </a:ext>
              </a:extLst>
            </p:cNvPr>
            <p:cNvSpPr>
              <a:spLocks/>
            </p:cNvSpPr>
            <p:nvPr/>
          </p:nvSpPr>
          <p:spPr bwMode="auto">
            <a:xfrm>
              <a:off x="-1487488" y="2457450"/>
              <a:ext cx="195262" cy="192088"/>
            </a:xfrm>
            <a:custGeom>
              <a:avLst/>
              <a:gdLst>
                <a:gd name="T0" fmla="*/ 34 w 52"/>
                <a:gd name="T1" fmla="*/ 7 h 51"/>
                <a:gd name="T2" fmla="*/ 35 w 52"/>
                <a:gd name="T3" fmla="*/ 0 h 51"/>
                <a:gd name="T4" fmla="*/ 36 w 52"/>
                <a:gd name="T5" fmla="*/ 1 h 51"/>
                <a:gd name="T6" fmla="*/ 41 w 52"/>
                <a:gd name="T7" fmla="*/ 8 h 51"/>
                <a:gd name="T8" fmla="*/ 52 w 52"/>
                <a:gd name="T9" fmla="*/ 27 h 51"/>
                <a:gd name="T10" fmla="*/ 43 w 52"/>
                <a:gd name="T11" fmla="*/ 36 h 51"/>
                <a:gd name="T12" fmla="*/ 42 w 52"/>
                <a:gd name="T13" fmla="*/ 37 h 51"/>
                <a:gd name="T14" fmla="*/ 42 w 52"/>
                <a:gd name="T15" fmla="*/ 36 h 51"/>
                <a:gd name="T16" fmla="*/ 44 w 52"/>
                <a:gd name="T17" fmla="*/ 31 h 51"/>
                <a:gd name="T18" fmla="*/ 43 w 52"/>
                <a:gd name="T19" fmla="*/ 16 h 51"/>
                <a:gd name="T20" fmla="*/ 42 w 52"/>
                <a:gd name="T21" fmla="*/ 13 h 51"/>
                <a:gd name="T22" fmla="*/ 27 w 52"/>
                <a:gd name="T23" fmla="*/ 22 h 51"/>
                <a:gd name="T24" fmla="*/ 27 w 52"/>
                <a:gd name="T25" fmla="*/ 23 h 51"/>
                <a:gd name="T26" fmla="*/ 38 w 52"/>
                <a:gd name="T27" fmla="*/ 26 h 51"/>
                <a:gd name="T28" fmla="*/ 40 w 52"/>
                <a:gd name="T29" fmla="*/ 26 h 51"/>
                <a:gd name="T30" fmla="*/ 39 w 52"/>
                <a:gd name="T31" fmla="*/ 27 h 51"/>
                <a:gd name="T32" fmla="*/ 23 w 52"/>
                <a:gd name="T33" fmla="*/ 36 h 51"/>
                <a:gd name="T34" fmla="*/ 22 w 52"/>
                <a:gd name="T35" fmla="*/ 36 h 51"/>
                <a:gd name="T36" fmla="*/ 23 w 52"/>
                <a:gd name="T37" fmla="*/ 35 h 51"/>
                <a:gd name="T38" fmla="*/ 26 w 52"/>
                <a:gd name="T39" fmla="*/ 24 h 51"/>
                <a:gd name="T40" fmla="*/ 25 w 52"/>
                <a:gd name="T41" fmla="*/ 22 h 51"/>
                <a:gd name="T42" fmla="*/ 12 w 52"/>
                <a:gd name="T43" fmla="*/ 30 h 51"/>
                <a:gd name="T44" fmla="*/ 11 w 52"/>
                <a:gd name="T45" fmla="*/ 37 h 51"/>
                <a:gd name="T46" fmla="*/ 31 w 52"/>
                <a:gd name="T47" fmla="*/ 44 h 51"/>
                <a:gd name="T48" fmla="*/ 32 w 52"/>
                <a:gd name="T49" fmla="*/ 44 h 51"/>
                <a:gd name="T50" fmla="*/ 32 w 52"/>
                <a:gd name="T51" fmla="*/ 45 h 51"/>
                <a:gd name="T52" fmla="*/ 31 w 52"/>
                <a:gd name="T53" fmla="*/ 46 h 51"/>
                <a:gd name="T54" fmla="*/ 18 w 52"/>
                <a:gd name="T55" fmla="*/ 51 h 51"/>
                <a:gd name="T56" fmla="*/ 5 w 52"/>
                <a:gd name="T57" fmla="*/ 29 h 51"/>
                <a:gd name="T58" fmla="*/ 1 w 52"/>
                <a:gd name="T59" fmla="*/ 22 h 51"/>
                <a:gd name="T60" fmla="*/ 1 w 52"/>
                <a:gd name="T61" fmla="*/ 21 h 51"/>
                <a:gd name="T62" fmla="*/ 7 w 52"/>
                <a:gd name="T63" fmla="*/ 23 h 51"/>
                <a:gd name="T64" fmla="*/ 34 w 52"/>
                <a:gd name="T65" fmla="*/ 7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2" h="51">
                  <a:moveTo>
                    <a:pt x="34" y="7"/>
                  </a:moveTo>
                  <a:cubicBezTo>
                    <a:pt x="38" y="4"/>
                    <a:pt x="34" y="1"/>
                    <a:pt x="35" y="0"/>
                  </a:cubicBezTo>
                  <a:cubicBezTo>
                    <a:pt x="35" y="0"/>
                    <a:pt x="36" y="0"/>
                    <a:pt x="36" y="1"/>
                  </a:cubicBezTo>
                  <a:cubicBezTo>
                    <a:pt x="38" y="4"/>
                    <a:pt x="39" y="6"/>
                    <a:pt x="41" y="8"/>
                  </a:cubicBezTo>
                  <a:cubicBezTo>
                    <a:pt x="44" y="15"/>
                    <a:pt x="48" y="21"/>
                    <a:pt x="52" y="27"/>
                  </a:cubicBezTo>
                  <a:cubicBezTo>
                    <a:pt x="43" y="36"/>
                    <a:pt x="43" y="36"/>
                    <a:pt x="43" y="36"/>
                  </a:cubicBezTo>
                  <a:cubicBezTo>
                    <a:pt x="43" y="36"/>
                    <a:pt x="42" y="37"/>
                    <a:pt x="42" y="37"/>
                  </a:cubicBezTo>
                  <a:cubicBezTo>
                    <a:pt x="42" y="37"/>
                    <a:pt x="42" y="37"/>
                    <a:pt x="42" y="36"/>
                  </a:cubicBezTo>
                  <a:cubicBezTo>
                    <a:pt x="41" y="36"/>
                    <a:pt x="42" y="35"/>
                    <a:pt x="44" y="31"/>
                  </a:cubicBezTo>
                  <a:cubicBezTo>
                    <a:pt x="47" y="26"/>
                    <a:pt x="47" y="22"/>
                    <a:pt x="43" y="16"/>
                  </a:cubicBezTo>
                  <a:cubicBezTo>
                    <a:pt x="42" y="13"/>
                    <a:pt x="42" y="13"/>
                    <a:pt x="42" y="13"/>
                  </a:cubicBezTo>
                  <a:cubicBezTo>
                    <a:pt x="27" y="22"/>
                    <a:pt x="27" y="22"/>
                    <a:pt x="27" y="22"/>
                  </a:cubicBezTo>
                  <a:cubicBezTo>
                    <a:pt x="27" y="23"/>
                    <a:pt x="27" y="23"/>
                    <a:pt x="27" y="23"/>
                  </a:cubicBezTo>
                  <a:cubicBezTo>
                    <a:pt x="30" y="27"/>
                    <a:pt x="34" y="28"/>
                    <a:pt x="38" y="26"/>
                  </a:cubicBezTo>
                  <a:cubicBezTo>
                    <a:pt x="39" y="25"/>
                    <a:pt x="39" y="25"/>
                    <a:pt x="40" y="26"/>
                  </a:cubicBezTo>
                  <a:cubicBezTo>
                    <a:pt x="40" y="26"/>
                    <a:pt x="40" y="26"/>
                    <a:pt x="39" y="27"/>
                  </a:cubicBezTo>
                  <a:cubicBezTo>
                    <a:pt x="23" y="36"/>
                    <a:pt x="23" y="36"/>
                    <a:pt x="23" y="36"/>
                  </a:cubicBezTo>
                  <a:cubicBezTo>
                    <a:pt x="23" y="36"/>
                    <a:pt x="22" y="36"/>
                    <a:pt x="22" y="36"/>
                  </a:cubicBezTo>
                  <a:cubicBezTo>
                    <a:pt x="22" y="36"/>
                    <a:pt x="22" y="35"/>
                    <a:pt x="23" y="35"/>
                  </a:cubicBezTo>
                  <a:cubicBezTo>
                    <a:pt x="27" y="32"/>
                    <a:pt x="28" y="27"/>
                    <a:pt x="26" y="24"/>
                  </a:cubicBezTo>
                  <a:cubicBezTo>
                    <a:pt x="25" y="22"/>
                    <a:pt x="25" y="22"/>
                    <a:pt x="25" y="22"/>
                  </a:cubicBezTo>
                  <a:cubicBezTo>
                    <a:pt x="12" y="30"/>
                    <a:pt x="12" y="30"/>
                    <a:pt x="12" y="30"/>
                  </a:cubicBezTo>
                  <a:cubicBezTo>
                    <a:pt x="10" y="32"/>
                    <a:pt x="9" y="33"/>
                    <a:pt x="11" y="37"/>
                  </a:cubicBezTo>
                  <a:cubicBezTo>
                    <a:pt x="16" y="45"/>
                    <a:pt x="24" y="46"/>
                    <a:pt x="31" y="44"/>
                  </a:cubicBezTo>
                  <a:cubicBezTo>
                    <a:pt x="32" y="44"/>
                    <a:pt x="32" y="44"/>
                    <a:pt x="32" y="44"/>
                  </a:cubicBezTo>
                  <a:cubicBezTo>
                    <a:pt x="33" y="45"/>
                    <a:pt x="33" y="45"/>
                    <a:pt x="32" y="45"/>
                  </a:cubicBezTo>
                  <a:cubicBezTo>
                    <a:pt x="32" y="45"/>
                    <a:pt x="31" y="46"/>
                    <a:pt x="31" y="46"/>
                  </a:cubicBezTo>
                  <a:cubicBezTo>
                    <a:pt x="18" y="51"/>
                    <a:pt x="18" y="51"/>
                    <a:pt x="18" y="51"/>
                  </a:cubicBezTo>
                  <a:cubicBezTo>
                    <a:pt x="13" y="44"/>
                    <a:pt x="9" y="37"/>
                    <a:pt x="5" y="29"/>
                  </a:cubicBezTo>
                  <a:cubicBezTo>
                    <a:pt x="4" y="27"/>
                    <a:pt x="2" y="25"/>
                    <a:pt x="1" y="22"/>
                  </a:cubicBezTo>
                  <a:cubicBezTo>
                    <a:pt x="0" y="21"/>
                    <a:pt x="0" y="21"/>
                    <a:pt x="1" y="21"/>
                  </a:cubicBezTo>
                  <a:cubicBezTo>
                    <a:pt x="2" y="20"/>
                    <a:pt x="3" y="26"/>
                    <a:pt x="7" y="23"/>
                  </a:cubicBezTo>
                  <a:lnTo>
                    <a:pt x="34"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Freeform 31">
              <a:extLst>
                <a:ext uri="{FF2B5EF4-FFF2-40B4-BE49-F238E27FC236}">
                  <a16:creationId xmlns:a16="http://schemas.microsoft.com/office/drawing/2014/main" id="{44B875F2-EA5B-4B66-A636-650166C58373}"/>
                </a:ext>
              </a:extLst>
            </p:cNvPr>
            <p:cNvSpPr>
              <a:spLocks noEditPoints="1"/>
            </p:cNvSpPr>
            <p:nvPr/>
          </p:nvSpPr>
          <p:spPr bwMode="auto">
            <a:xfrm>
              <a:off x="-1404938" y="2635250"/>
              <a:ext cx="180975" cy="200025"/>
            </a:xfrm>
            <a:custGeom>
              <a:avLst/>
              <a:gdLst>
                <a:gd name="T0" fmla="*/ 21 w 48"/>
                <a:gd name="T1" fmla="*/ 29 h 53"/>
                <a:gd name="T2" fmla="*/ 23 w 48"/>
                <a:gd name="T3" fmla="*/ 20 h 53"/>
                <a:gd name="T4" fmla="*/ 9 w 48"/>
                <a:gd name="T5" fmla="*/ 24 h 53"/>
                <a:gd name="T6" fmla="*/ 6 w 48"/>
                <a:gd name="T7" fmla="*/ 30 h 53"/>
                <a:gd name="T8" fmla="*/ 5 w 48"/>
                <a:gd name="T9" fmla="*/ 30 h 53"/>
                <a:gd name="T10" fmla="*/ 3 w 48"/>
                <a:gd name="T11" fmla="*/ 21 h 53"/>
                <a:gd name="T12" fmla="*/ 0 w 48"/>
                <a:gd name="T13" fmla="*/ 13 h 53"/>
                <a:gd name="T14" fmla="*/ 1 w 48"/>
                <a:gd name="T15" fmla="*/ 12 h 53"/>
                <a:gd name="T16" fmla="*/ 6 w 48"/>
                <a:gd name="T17" fmla="*/ 16 h 53"/>
                <a:gd name="T18" fmla="*/ 36 w 48"/>
                <a:gd name="T19" fmla="*/ 7 h 53"/>
                <a:gd name="T20" fmla="*/ 39 w 48"/>
                <a:gd name="T21" fmla="*/ 1 h 53"/>
                <a:gd name="T22" fmla="*/ 40 w 48"/>
                <a:gd name="T23" fmla="*/ 1 h 53"/>
                <a:gd name="T24" fmla="*/ 42 w 48"/>
                <a:gd name="T25" fmla="*/ 10 h 53"/>
                <a:gd name="T26" fmla="*/ 45 w 48"/>
                <a:gd name="T27" fmla="*/ 19 h 53"/>
                <a:gd name="T28" fmla="*/ 39 w 48"/>
                <a:gd name="T29" fmla="*/ 37 h 53"/>
                <a:gd name="T30" fmla="*/ 25 w 48"/>
                <a:gd name="T31" fmla="*/ 25 h 53"/>
                <a:gd name="T32" fmla="*/ 24 w 48"/>
                <a:gd name="T33" fmla="*/ 25 h 53"/>
                <a:gd name="T34" fmla="*/ 22 w 48"/>
                <a:gd name="T35" fmla="*/ 39 h 53"/>
                <a:gd name="T36" fmla="*/ 15 w 48"/>
                <a:gd name="T37" fmla="*/ 46 h 53"/>
                <a:gd name="T38" fmla="*/ 13 w 48"/>
                <a:gd name="T39" fmla="*/ 53 h 53"/>
                <a:gd name="T40" fmla="*/ 12 w 48"/>
                <a:gd name="T41" fmla="*/ 53 h 53"/>
                <a:gd name="T42" fmla="*/ 10 w 48"/>
                <a:gd name="T43" fmla="*/ 47 h 53"/>
                <a:gd name="T44" fmla="*/ 8 w 48"/>
                <a:gd name="T45" fmla="*/ 40 h 53"/>
                <a:gd name="T46" fmla="*/ 21 w 48"/>
                <a:gd name="T47" fmla="*/ 29 h 53"/>
                <a:gd name="T48" fmla="*/ 24 w 48"/>
                <a:gd name="T49" fmla="*/ 20 h 53"/>
                <a:gd name="T50" fmla="*/ 24 w 48"/>
                <a:gd name="T51" fmla="*/ 22 h 53"/>
                <a:gd name="T52" fmla="*/ 37 w 48"/>
                <a:gd name="T53" fmla="*/ 29 h 53"/>
                <a:gd name="T54" fmla="*/ 43 w 48"/>
                <a:gd name="T55" fmla="*/ 18 h 53"/>
                <a:gd name="T56" fmla="*/ 42 w 48"/>
                <a:gd name="T57" fmla="*/ 14 h 53"/>
                <a:gd name="T58" fmla="*/ 24 w 48"/>
                <a:gd name="T59" fmla="*/ 20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8" h="53">
                  <a:moveTo>
                    <a:pt x="21" y="29"/>
                  </a:moveTo>
                  <a:cubicBezTo>
                    <a:pt x="23" y="27"/>
                    <a:pt x="24" y="24"/>
                    <a:pt x="23" y="20"/>
                  </a:cubicBezTo>
                  <a:cubicBezTo>
                    <a:pt x="9" y="24"/>
                    <a:pt x="9" y="24"/>
                    <a:pt x="9" y="24"/>
                  </a:cubicBezTo>
                  <a:cubicBezTo>
                    <a:pt x="4" y="26"/>
                    <a:pt x="8" y="30"/>
                    <a:pt x="6" y="30"/>
                  </a:cubicBezTo>
                  <a:cubicBezTo>
                    <a:pt x="6" y="31"/>
                    <a:pt x="5" y="30"/>
                    <a:pt x="5" y="30"/>
                  </a:cubicBezTo>
                  <a:cubicBezTo>
                    <a:pt x="4" y="27"/>
                    <a:pt x="3" y="24"/>
                    <a:pt x="3" y="21"/>
                  </a:cubicBezTo>
                  <a:cubicBezTo>
                    <a:pt x="2" y="19"/>
                    <a:pt x="1" y="16"/>
                    <a:pt x="0" y="13"/>
                  </a:cubicBezTo>
                  <a:cubicBezTo>
                    <a:pt x="0" y="12"/>
                    <a:pt x="0" y="12"/>
                    <a:pt x="1" y="12"/>
                  </a:cubicBezTo>
                  <a:cubicBezTo>
                    <a:pt x="2" y="11"/>
                    <a:pt x="1" y="17"/>
                    <a:pt x="6" y="16"/>
                  </a:cubicBezTo>
                  <a:cubicBezTo>
                    <a:pt x="36" y="7"/>
                    <a:pt x="36" y="7"/>
                    <a:pt x="36" y="7"/>
                  </a:cubicBezTo>
                  <a:cubicBezTo>
                    <a:pt x="41" y="5"/>
                    <a:pt x="37" y="1"/>
                    <a:pt x="39" y="1"/>
                  </a:cubicBezTo>
                  <a:cubicBezTo>
                    <a:pt x="39" y="0"/>
                    <a:pt x="40" y="1"/>
                    <a:pt x="40" y="1"/>
                  </a:cubicBezTo>
                  <a:cubicBezTo>
                    <a:pt x="41" y="4"/>
                    <a:pt x="42" y="7"/>
                    <a:pt x="42" y="10"/>
                  </a:cubicBezTo>
                  <a:cubicBezTo>
                    <a:pt x="43" y="13"/>
                    <a:pt x="44" y="15"/>
                    <a:pt x="45" y="19"/>
                  </a:cubicBezTo>
                  <a:cubicBezTo>
                    <a:pt x="48" y="29"/>
                    <a:pt x="45" y="36"/>
                    <a:pt x="39" y="37"/>
                  </a:cubicBezTo>
                  <a:cubicBezTo>
                    <a:pt x="34" y="39"/>
                    <a:pt x="29" y="37"/>
                    <a:pt x="25" y="25"/>
                  </a:cubicBezTo>
                  <a:cubicBezTo>
                    <a:pt x="24" y="25"/>
                    <a:pt x="24" y="25"/>
                    <a:pt x="24" y="25"/>
                  </a:cubicBezTo>
                  <a:cubicBezTo>
                    <a:pt x="26" y="32"/>
                    <a:pt x="26" y="35"/>
                    <a:pt x="22" y="39"/>
                  </a:cubicBezTo>
                  <a:cubicBezTo>
                    <a:pt x="15" y="46"/>
                    <a:pt x="15" y="46"/>
                    <a:pt x="15" y="46"/>
                  </a:cubicBezTo>
                  <a:cubicBezTo>
                    <a:pt x="11" y="50"/>
                    <a:pt x="14" y="53"/>
                    <a:pt x="13" y="53"/>
                  </a:cubicBezTo>
                  <a:cubicBezTo>
                    <a:pt x="12" y="53"/>
                    <a:pt x="12" y="53"/>
                    <a:pt x="12" y="53"/>
                  </a:cubicBezTo>
                  <a:cubicBezTo>
                    <a:pt x="11" y="51"/>
                    <a:pt x="11" y="49"/>
                    <a:pt x="10" y="47"/>
                  </a:cubicBezTo>
                  <a:cubicBezTo>
                    <a:pt x="8" y="40"/>
                    <a:pt x="8" y="40"/>
                    <a:pt x="8" y="40"/>
                  </a:cubicBezTo>
                  <a:lnTo>
                    <a:pt x="21" y="29"/>
                  </a:lnTo>
                  <a:close/>
                  <a:moveTo>
                    <a:pt x="24" y="20"/>
                  </a:moveTo>
                  <a:cubicBezTo>
                    <a:pt x="24" y="22"/>
                    <a:pt x="24" y="22"/>
                    <a:pt x="24" y="22"/>
                  </a:cubicBezTo>
                  <a:cubicBezTo>
                    <a:pt x="26" y="29"/>
                    <a:pt x="30" y="31"/>
                    <a:pt x="37" y="29"/>
                  </a:cubicBezTo>
                  <a:cubicBezTo>
                    <a:pt x="43" y="27"/>
                    <a:pt x="45" y="23"/>
                    <a:pt x="43" y="18"/>
                  </a:cubicBezTo>
                  <a:cubicBezTo>
                    <a:pt x="42" y="14"/>
                    <a:pt x="42" y="14"/>
                    <a:pt x="42" y="14"/>
                  </a:cubicBezTo>
                  <a:lnTo>
                    <a:pt x="24"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Freeform 32">
              <a:extLst>
                <a:ext uri="{FF2B5EF4-FFF2-40B4-BE49-F238E27FC236}">
                  <a16:creationId xmlns:a16="http://schemas.microsoft.com/office/drawing/2014/main" id="{742F9AD7-8748-4C43-9FE2-5993BC4E4F93}"/>
                </a:ext>
              </a:extLst>
            </p:cNvPr>
            <p:cNvSpPr>
              <a:spLocks/>
            </p:cNvSpPr>
            <p:nvPr/>
          </p:nvSpPr>
          <p:spPr bwMode="auto">
            <a:xfrm>
              <a:off x="-1363663" y="2846388"/>
              <a:ext cx="166687" cy="120650"/>
            </a:xfrm>
            <a:custGeom>
              <a:avLst/>
              <a:gdLst>
                <a:gd name="T0" fmla="*/ 18 w 44"/>
                <a:gd name="T1" fmla="*/ 0 h 32"/>
                <a:gd name="T2" fmla="*/ 19 w 44"/>
                <a:gd name="T3" fmla="*/ 1 h 32"/>
                <a:gd name="T4" fmla="*/ 17 w 44"/>
                <a:gd name="T5" fmla="*/ 2 h 32"/>
                <a:gd name="T6" fmla="*/ 2 w 44"/>
                <a:gd name="T7" fmla="*/ 16 h 32"/>
                <a:gd name="T8" fmla="*/ 10 w 44"/>
                <a:gd name="T9" fmla="*/ 26 h 32"/>
                <a:gd name="T10" fmla="*/ 30 w 44"/>
                <a:gd name="T11" fmla="*/ 0 h 32"/>
                <a:gd name="T12" fmla="*/ 44 w 44"/>
                <a:gd name="T13" fmla="*/ 13 h 32"/>
                <a:gd name="T14" fmla="*/ 42 w 44"/>
                <a:gd name="T15" fmla="*/ 24 h 32"/>
                <a:gd name="T16" fmla="*/ 44 w 44"/>
                <a:gd name="T17" fmla="*/ 26 h 32"/>
                <a:gd name="T18" fmla="*/ 42 w 44"/>
                <a:gd name="T19" fmla="*/ 27 h 32"/>
                <a:gd name="T20" fmla="*/ 31 w 44"/>
                <a:gd name="T21" fmla="*/ 28 h 32"/>
                <a:gd name="T22" fmla="*/ 29 w 44"/>
                <a:gd name="T23" fmla="*/ 29 h 32"/>
                <a:gd name="T24" fmla="*/ 28 w 44"/>
                <a:gd name="T25" fmla="*/ 28 h 32"/>
                <a:gd name="T26" fmla="*/ 32 w 44"/>
                <a:gd name="T27" fmla="*/ 26 h 32"/>
                <a:gd name="T28" fmla="*/ 42 w 44"/>
                <a:gd name="T29" fmla="*/ 13 h 32"/>
                <a:gd name="T30" fmla="*/ 35 w 44"/>
                <a:gd name="T31" fmla="*/ 6 h 32"/>
                <a:gd name="T32" fmla="*/ 16 w 44"/>
                <a:gd name="T33" fmla="*/ 31 h 32"/>
                <a:gd name="T34" fmla="*/ 0 w 44"/>
                <a:gd name="T35" fmla="*/ 16 h 32"/>
                <a:gd name="T36" fmla="*/ 3 w 44"/>
                <a:gd name="T37" fmla="*/ 5 h 32"/>
                <a:gd name="T38" fmla="*/ 0 w 44"/>
                <a:gd name="T39" fmla="*/ 2 h 32"/>
                <a:gd name="T40" fmla="*/ 1 w 44"/>
                <a:gd name="T41" fmla="*/ 1 h 32"/>
                <a:gd name="T42" fmla="*/ 18 w 44"/>
                <a:gd name="T43"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4" h="32">
                  <a:moveTo>
                    <a:pt x="18" y="0"/>
                  </a:moveTo>
                  <a:cubicBezTo>
                    <a:pt x="19" y="0"/>
                    <a:pt x="19" y="1"/>
                    <a:pt x="19" y="1"/>
                  </a:cubicBezTo>
                  <a:cubicBezTo>
                    <a:pt x="19" y="2"/>
                    <a:pt x="18" y="2"/>
                    <a:pt x="17" y="2"/>
                  </a:cubicBezTo>
                  <a:cubicBezTo>
                    <a:pt x="9" y="4"/>
                    <a:pt x="1" y="7"/>
                    <a:pt x="2" y="16"/>
                  </a:cubicBezTo>
                  <a:cubicBezTo>
                    <a:pt x="2" y="22"/>
                    <a:pt x="6" y="26"/>
                    <a:pt x="10" y="26"/>
                  </a:cubicBezTo>
                  <a:cubicBezTo>
                    <a:pt x="23" y="25"/>
                    <a:pt x="15" y="1"/>
                    <a:pt x="30" y="0"/>
                  </a:cubicBezTo>
                  <a:cubicBezTo>
                    <a:pt x="38" y="0"/>
                    <a:pt x="43" y="6"/>
                    <a:pt x="44" y="13"/>
                  </a:cubicBezTo>
                  <a:cubicBezTo>
                    <a:pt x="44" y="19"/>
                    <a:pt x="42" y="22"/>
                    <a:pt x="42" y="24"/>
                  </a:cubicBezTo>
                  <a:cubicBezTo>
                    <a:pt x="42" y="26"/>
                    <a:pt x="43" y="25"/>
                    <a:pt x="44" y="26"/>
                  </a:cubicBezTo>
                  <a:cubicBezTo>
                    <a:pt x="44" y="26"/>
                    <a:pt x="43" y="27"/>
                    <a:pt x="42" y="27"/>
                  </a:cubicBezTo>
                  <a:cubicBezTo>
                    <a:pt x="31" y="28"/>
                    <a:pt x="31" y="28"/>
                    <a:pt x="31" y="28"/>
                  </a:cubicBezTo>
                  <a:cubicBezTo>
                    <a:pt x="30" y="29"/>
                    <a:pt x="29" y="29"/>
                    <a:pt x="29" y="29"/>
                  </a:cubicBezTo>
                  <a:cubicBezTo>
                    <a:pt x="29" y="29"/>
                    <a:pt x="28" y="29"/>
                    <a:pt x="28" y="28"/>
                  </a:cubicBezTo>
                  <a:cubicBezTo>
                    <a:pt x="28" y="28"/>
                    <a:pt x="30" y="28"/>
                    <a:pt x="32" y="26"/>
                  </a:cubicBezTo>
                  <a:cubicBezTo>
                    <a:pt x="39" y="23"/>
                    <a:pt x="43" y="20"/>
                    <a:pt x="42" y="13"/>
                  </a:cubicBezTo>
                  <a:cubicBezTo>
                    <a:pt x="42" y="9"/>
                    <a:pt x="40" y="6"/>
                    <a:pt x="35" y="6"/>
                  </a:cubicBezTo>
                  <a:cubicBezTo>
                    <a:pt x="25" y="6"/>
                    <a:pt x="32" y="31"/>
                    <a:pt x="16" y="31"/>
                  </a:cubicBezTo>
                  <a:cubicBezTo>
                    <a:pt x="7" y="32"/>
                    <a:pt x="1" y="25"/>
                    <a:pt x="0" y="16"/>
                  </a:cubicBezTo>
                  <a:cubicBezTo>
                    <a:pt x="0" y="10"/>
                    <a:pt x="3" y="7"/>
                    <a:pt x="3" y="5"/>
                  </a:cubicBezTo>
                  <a:cubicBezTo>
                    <a:pt x="3" y="2"/>
                    <a:pt x="1" y="3"/>
                    <a:pt x="0" y="2"/>
                  </a:cubicBezTo>
                  <a:cubicBezTo>
                    <a:pt x="0" y="1"/>
                    <a:pt x="1" y="1"/>
                    <a:pt x="1" y="1"/>
                  </a:cubicBezTo>
                  <a:lnTo>
                    <a:pt x="1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Freeform 33">
              <a:extLst>
                <a:ext uri="{FF2B5EF4-FFF2-40B4-BE49-F238E27FC236}">
                  <a16:creationId xmlns:a16="http://schemas.microsoft.com/office/drawing/2014/main" id="{CB88ACB0-7FFB-4342-9A2B-3663C8726E81}"/>
                </a:ext>
              </a:extLst>
            </p:cNvPr>
            <p:cNvSpPr>
              <a:spLocks/>
            </p:cNvSpPr>
            <p:nvPr/>
          </p:nvSpPr>
          <p:spPr bwMode="auto">
            <a:xfrm>
              <a:off x="-1366838" y="2992438"/>
              <a:ext cx="161925" cy="95250"/>
            </a:xfrm>
            <a:custGeom>
              <a:avLst/>
              <a:gdLst>
                <a:gd name="T0" fmla="*/ 38 w 43"/>
                <a:gd name="T1" fmla="*/ 10 h 25"/>
                <a:gd name="T2" fmla="*/ 43 w 43"/>
                <a:gd name="T3" fmla="*/ 6 h 25"/>
                <a:gd name="T4" fmla="*/ 43 w 43"/>
                <a:gd name="T5" fmla="*/ 7 h 25"/>
                <a:gd name="T6" fmla="*/ 42 w 43"/>
                <a:gd name="T7" fmla="*/ 15 h 25"/>
                <a:gd name="T8" fmla="*/ 41 w 43"/>
                <a:gd name="T9" fmla="*/ 24 h 25"/>
                <a:gd name="T10" fmla="*/ 40 w 43"/>
                <a:gd name="T11" fmla="*/ 25 h 25"/>
                <a:gd name="T12" fmla="*/ 37 w 43"/>
                <a:gd name="T13" fmla="*/ 19 h 25"/>
                <a:gd name="T14" fmla="*/ 5 w 43"/>
                <a:gd name="T15" fmla="*/ 15 h 25"/>
                <a:gd name="T16" fmla="*/ 0 w 43"/>
                <a:gd name="T17" fmla="*/ 19 h 25"/>
                <a:gd name="T18" fmla="*/ 0 w 43"/>
                <a:gd name="T19" fmla="*/ 18 h 25"/>
                <a:gd name="T20" fmla="*/ 1 w 43"/>
                <a:gd name="T21" fmla="*/ 10 h 25"/>
                <a:gd name="T22" fmla="*/ 2 w 43"/>
                <a:gd name="T23" fmla="*/ 1 h 25"/>
                <a:gd name="T24" fmla="*/ 3 w 43"/>
                <a:gd name="T25" fmla="*/ 0 h 25"/>
                <a:gd name="T26" fmla="*/ 6 w 43"/>
                <a:gd name="T27" fmla="*/ 6 h 25"/>
                <a:gd name="T28" fmla="*/ 38 w 43"/>
                <a:gd name="T29" fmla="*/ 1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3" h="25">
                  <a:moveTo>
                    <a:pt x="38" y="10"/>
                  </a:moveTo>
                  <a:cubicBezTo>
                    <a:pt x="43" y="11"/>
                    <a:pt x="41" y="5"/>
                    <a:pt x="43" y="6"/>
                  </a:cubicBezTo>
                  <a:cubicBezTo>
                    <a:pt x="43" y="6"/>
                    <a:pt x="43" y="6"/>
                    <a:pt x="43" y="7"/>
                  </a:cubicBezTo>
                  <a:cubicBezTo>
                    <a:pt x="43" y="10"/>
                    <a:pt x="42" y="13"/>
                    <a:pt x="42" y="15"/>
                  </a:cubicBezTo>
                  <a:cubicBezTo>
                    <a:pt x="42" y="18"/>
                    <a:pt x="41" y="21"/>
                    <a:pt x="41" y="24"/>
                  </a:cubicBezTo>
                  <a:cubicBezTo>
                    <a:pt x="41" y="25"/>
                    <a:pt x="41" y="25"/>
                    <a:pt x="40" y="25"/>
                  </a:cubicBezTo>
                  <a:cubicBezTo>
                    <a:pt x="38" y="25"/>
                    <a:pt x="41" y="20"/>
                    <a:pt x="37" y="19"/>
                  </a:cubicBezTo>
                  <a:cubicBezTo>
                    <a:pt x="5" y="15"/>
                    <a:pt x="5" y="15"/>
                    <a:pt x="5" y="15"/>
                  </a:cubicBezTo>
                  <a:cubicBezTo>
                    <a:pt x="0" y="14"/>
                    <a:pt x="2" y="20"/>
                    <a:pt x="0" y="19"/>
                  </a:cubicBezTo>
                  <a:cubicBezTo>
                    <a:pt x="0" y="19"/>
                    <a:pt x="0" y="19"/>
                    <a:pt x="0" y="18"/>
                  </a:cubicBezTo>
                  <a:cubicBezTo>
                    <a:pt x="0" y="15"/>
                    <a:pt x="1" y="12"/>
                    <a:pt x="1" y="10"/>
                  </a:cubicBezTo>
                  <a:cubicBezTo>
                    <a:pt x="1" y="7"/>
                    <a:pt x="2" y="4"/>
                    <a:pt x="2" y="1"/>
                  </a:cubicBezTo>
                  <a:cubicBezTo>
                    <a:pt x="2" y="0"/>
                    <a:pt x="3" y="0"/>
                    <a:pt x="3" y="0"/>
                  </a:cubicBezTo>
                  <a:cubicBezTo>
                    <a:pt x="5" y="0"/>
                    <a:pt x="2" y="5"/>
                    <a:pt x="6" y="6"/>
                  </a:cubicBezTo>
                  <a:lnTo>
                    <a:pt x="38" y="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Freeform 34">
              <a:extLst>
                <a:ext uri="{FF2B5EF4-FFF2-40B4-BE49-F238E27FC236}">
                  <a16:creationId xmlns:a16="http://schemas.microsoft.com/office/drawing/2014/main" id="{7CB3D542-3CD3-4EB3-9A30-456479CE5CB8}"/>
                </a:ext>
              </a:extLst>
            </p:cNvPr>
            <p:cNvSpPr>
              <a:spLocks/>
            </p:cNvSpPr>
            <p:nvPr/>
          </p:nvSpPr>
          <p:spPr bwMode="auto">
            <a:xfrm>
              <a:off x="-1404938" y="3117850"/>
              <a:ext cx="184150" cy="147638"/>
            </a:xfrm>
            <a:custGeom>
              <a:avLst/>
              <a:gdLst>
                <a:gd name="T0" fmla="*/ 43 w 49"/>
                <a:gd name="T1" fmla="*/ 18 h 39"/>
                <a:gd name="T2" fmla="*/ 35 w 49"/>
                <a:gd name="T3" fmla="*/ 1 h 39"/>
                <a:gd name="T4" fmla="*/ 36 w 49"/>
                <a:gd name="T5" fmla="*/ 0 h 39"/>
                <a:gd name="T6" fmla="*/ 38 w 49"/>
                <a:gd name="T7" fmla="*/ 1 h 39"/>
                <a:gd name="T8" fmla="*/ 48 w 49"/>
                <a:gd name="T9" fmla="*/ 7 h 39"/>
                <a:gd name="T10" fmla="*/ 49 w 49"/>
                <a:gd name="T11" fmla="*/ 8 h 39"/>
                <a:gd name="T12" fmla="*/ 48 w 49"/>
                <a:gd name="T13" fmla="*/ 8 h 39"/>
                <a:gd name="T14" fmla="*/ 47 w 49"/>
                <a:gd name="T15" fmla="*/ 10 h 39"/>
                <a:gd name="T16" fmla="*/ 38 w 49"/>
                <a:gd name="T17" fmla="*/ 36 h 39"/>
                <a:gd name="T18" fmla="*/ 38 w 49"/>
                <a:gd name="T19" fmla="*/ 37 h 39"/>
                <a:gd name="T20" fmla="*/ 38 w 49"/>
                <a:gd name="T21" fmla="*/ 38 h 39"/>
                <a:gd name="T22" fmla="*/ 37 w 49"/>
                <a:gd name="T23" fmla="*/ 38 h 39"/>
                <a:gd name="T24" fmla="*/ 26 w 49"/>
                <a:gd name="T25" fmla="*/ 37 h 39"/>
                <a:gd name="T26" fmla="*/ 24 w 49"/>
                <a:gd name="T27" fmla="*/ 36 h 39"/>
                <a:gd name="T28" fmla="*/ 23 w 49"/>
                <a:gd name="T29" fmla="*/ 36 h 39"/>
                <a:gd name="T30" fmla="*/ 40 w 49"/>
                <a:gd name="T31" fmla="*/ 26 h 39"/>
                <a:gd name="T32" fmla="*/ 8 w 49"/>
                <a:gd name="T33" fmla="*/ 16 h 39"/>
                <a:gd name="T34" fmla="*/ 2 w 49"/>
                <a:gd name="T35" fmla="*/ 19 h 39"/>
                <a:gd name="T36" fmla="*/ 1 w 49"/>
                <a:gd name="T37" fmla="*/ 20 h 39"/>
                <a:gd name="T38" fmla="*/ 0 w 49"/>
                <a:gd name="T39" fmla="*/ 18 h 39"/>
                <a:gd name="T40" fmla="*/ 3 w 49"/>
                <a:gd name="T41" fmla="*/ 9 h 39"/>
                <a:gd name="T42" fmla="*/ 6 w 49"/>
                <a:gd name="T43" fmla="*/ 0 h 39"/>
                <a:gd name="T44" fmla="*/ 7 w 49"/>
                <a:gd name="T45" fmla="*/ 0 h 39"/>
                <a:gd name="T46" fmla="*/ 8 w 49"/>
                <a:gd name="T47" fmla="*/ 1 h 39"/>
                <a:gd name="T48" fmla="*/ 11 w 49"/>
                <a:gd name="T49" fmla="*/ 7 h 39"/>
                <a:gd name="T50" fmla="*/ 43 w 49"/>
                <a:gd name="T51" fmla="*/ 18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9" h="39">
                  <a:moveTo>
                    <a:pt x="43" y="18"/>
                  </a:moveTo>
                  <a:cubicBezTo>
                    <a:pt x="43" y="5"/>
                    <a:pt x="35" y="2"/>
                    <a:pt x="35" y="1"/>
                  </a:cubicBezTo>
                  <a:cubicBezTo>
                    <a:pt x="35" y="0"/>
                    <a:pt x="35" y="0"/>
                    <a:pt x="36" y="0"/>
                  </a:cubicBezTo>
                  <a:cubicBezTo>
                    <a:pt x="36" y="0"/>
                    <a:pt x="37" y="1"/>
                    <a:pt x="38" y="1"/>
                  </a:cubicBezTo>
                  <a:cubicBezTo>
                    <a:pt x="48" y="7"/>
                    <a:pt x="48" y="7"/>
                    <a:pt x="48" y="7"/>
                  </a:cubicBezTo>
                  <a:cubicBezTo>
                    <a:pt x="49" y="7"/>
                    <a:pt x="49" y="7"/>
                    <a:pt x="49" y="8"/>
                  </a:cubicBezTo>
                  <a:cubicBezTo>
                    <a:pt x="49" y="8"/>
                    <a:pt x="48" y="8"/>
                    <a:pt x="48" y="8"/>
                  </a:cubicBezTo>
                  <a:cubicBezTo>
                    <a:pt x="48" y="9"/>
                    <a:pt x="47" y="9"/>
                    <a:pt x="47" y="10"/>
                  </a:cubicBezTo>
                  <a:cubicBezTo>
                    <a:pt x="38" y="36"/>
                    <a:pt x="38" y="36"/>
                    <a:pt x="38" y="36"/>
                  </a:cubicBezTo>
                  <a:cubicBezTo>
                    <a:pt x="38" y="36"/>
                    <a:pt x="38" y="37"/>
                    <a:pt x="38" y="37"/>
                  </a:cubicBezTo>
                  <a:cubicBezTo>
                    <a:pt x="38" y="38"/>
                    <a:pt x="39" y="38"/>
                    <a:pt x="38" y="38"/>
                  </a:cubicBezTo>
                  <a:cubicBezTo>
                    <a:pt x="38" y="38"/>
                    <a:pt x="38" y="39"/>
                    <a:pt x="37" y="38"/>
                  </a:cubicBezTo>
                  <a:cubicBezTo>
                    <a:pt x="26" y="37"/>
                    <a:pt x="26" y="37"/>
                    <a:pt x="26" y="37"/>
                  </a:cubicBezTo>
                  <a:cubicBezTo>
                    <a:pt x="25" y="37"/>
                    <a:pt x="24" y="36"/>
                    <a:pt x="24" y="36"/>
                  </a:cubicBezTo>
                  <a:cubicBezTo>
                    <a:pt x="23" y="36"/>
                    <a:pt x="23" y="36"/>
                    <a:pt x="23" y="36"/>
                  </a:cubicBezTo>
                  <a:cubicBezTo>
                    <a:pt x="24" y="34"/>
                    <a:pt x="33" y="37"/>
                    <a:pt x="40" y="26"/>
                  </a:cubicBezTo>
                  <a:cubicBezTo>
                    <a:pt x="8" y="16"/>
                    <a:pt x="8" y="16"/>
                    <a:pt x="8" y="16"/>
                  </a:cubicBezTo>
                  <a:cubicBezTo>
                    <a:pt x="4" y="14"/>
                    <a:pt x="3" y="16"/>
                    <a:pt x="2" y="19"/>
                  </a:cubicBezTo>
                  <a:cubicBezTo>
                    <a:pt x="1" y="19"/>
                    <a:pt x="1" y="20"/>
                    <a:pt x="1" y="20"/>
                  </a:cubicBezTo>
                  <a:cubicBezTo>
                    <a:pt x="0" y="19"/>
                    <a:pt x="0" y="19"/>
                    <a:pt x="0" y="18"/>
                  </a:cubicBezTo>
                  <a:cubicBezTo>
                    <a:pt x="1" y="15"/>
                    <a:pt x="3" y="12"/>
                    <a:pt x="3" y="9"/>
                  </a:cubicBezTo>
                  <a:cubicBezTo>
                    <a:pt x="4" y="7"/>
                    <a:pt x="5" y="4"/>
                    <a:pt x="6" y="0"/>
                  </a:cubicBezTo>
                  <a:cubicBezTo>
                    <a:pt x="7" y="0"/>
                    <a:pt x="7" y="0"/>
                    <a:pt x="7" y="0"/>
                  </a:cubicBezTo>
                  <a:cubicBezTo>
                    <a:pt x="8" y="0"/>
                    <a:pt x="8" y="0"/>
                    <a:pt x="8" y="1"/>
                  </a:cubicBezTo>
                  <a:cubicBezTo>
                    <a:pt x="7" y="4"/>
                    <a:pt x="7" y="6"/>
                    <a:pt x="11" y="7"/>
                  </a:cubicBezTo>
                  <a:lnTo>
                    <a:pt x="43"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Freeform 35">
              <a:extLst>
                <a:ext uri="{FF2B5EF4-FFF2-40B4-BE49-F238E27FC236}">
                  <a16:creationId xmlns:a16="http://schemas.microsoft.com/office/drawing/2014/main" id="{77C7F2F4-986B-40E4-80AB-A11CBCEF9B06}"/>
                </a:ext>
              </a:extLst>
            </p:cNvPr>
            <p:cNvSpPr>
              <a:spLocks/>
            </p:cNvSpPr>
            <p:nvPr/>
          </p:nvSpPr>
          <p:spPr bwMode="auto">
            <a:xfrm>
              <a:off x="-1476375" y="3260725"/>
              <a:ext cx="192087" cy="180975"/>
            </a:xfrm>
            <a:custGeom>
              <a:avLst/>
              <a:gdLst>
                <a:gd name="T0" fmla="*/ 21 w 51"/>
                <a:gd name="T1" fmla="*/ 23 h 48"/>
                <a:gd name="T2" fmla="*/ 25 w 51"/>
                <a:gd name="T3" fmla="*/ 31 h 48"/>
                <a:gd name="T4" fmla="*/ 30 w 51"/>
                <a:gd name="T5" fmla="*/ 37 h 48"/>
                <a:gd name="T6" fmla="*/ 36 w 51"/>
                <a:gd name="T7" fmla="*/ 36 h 48"/>
                <a:gd name="T8" fmla="*/ 36 w 51"/>
                <a:gd name="T9" fmla="*/ 37 h 48"/>
                <a:gd name="T10" fmla="*/ 33 w 51"/>
                <a:gd name="T11" fmla="*/ 42 h 48"/>
                <a:gd name="T12" fmla="*/ 30 w 51"/>
                <a:gd name="T13" fmla="*/ 47 h 48"/>
                <a:gd name="T14" fmla="*/ 29 w 51"/>
                <a:gd name="T15" fmla="*/ 47 h 48"/>
                <a:gd name="T16" fmla="*/ 26 w 51"/>
                <a:gd name="T17" fmla="*/ 35 h 48"/>
                <a:gd name="T18" fmla="*/ 19 w 51"/>
                <a:gd name="T19" fmla="*/ 23 h 48"/>
                <a:gd name="T20" fmla="*/ 7 w 51"/>
                <a:gd name="T21" fmla="*/ 15 h 48"/>
                <a:gd name="T22" fmla="*/ 0 w 51"/>
                <a:gd name="T23" fmla="*/ 17 h 48"/>
                <a:gd name="T24" fmla="*/ 0 w 51"/>
                <a:gd name="T25" fmla="*/ 16 h 48"/>
                <a:gd name="T26" fmla="*/ 5 w 51"/>
                <a:gd name="T27" fmla="*/ 9 h 48"/>
                <a:gd name="T28" fmla="*/ 9 w 51"/>
                <a:gd name="T29" fmla="*/ 1 h 48"/>
                <a:gd name="T30" fmla="*/ 11 w 51"/>
                <a:gd name="T31" fmla="*/ 1 h 48"/>
                <a:gd name="T32" fmla="*/ 11 w 51"/>
                <a:gd name="T33" fmla="*/ 7 h 48"/>
                <a:gd name="T34" fmla="*/ 23 w 51"/>
                <a:gd name="T35" fmla="*/ 15 h 48"/>
                <a:gd name="T36" fmla="*/ 43 w 51"/>
                <a:gd name="T37" fmla="*/ 16 h 48"/>
                <a:gd name="T38" fmla="*/ 50 w 51"/>
                <a:gd name="T39" fmla="*/ 13 h 48"/>
                <a:gd name="T40" fmla="*/ 50 w 51"/>
                <a:gd name="T41" fmla="*/ 14 h 48"/>
                <a:gd name="T42" fmla="*/ 46 w 51"/>
                <a:gd name="T43" fmla="*/ 21 h 48"/>
                <a:gd name="T44" fmla="*/ 41 w 51"/>
                <a:gd name="T45" fmla="*/ 29 h 48"/>
                <a:gd name="T46" fmla="*/ 40 w 51"/>
                <a:gd name="T47" fmla="*/ 30 h 48"/>
                <a:gd name="T48" fmla="*/ 39 w 51"/>
                <a:gd name="T49" fmla="*/ 25 h 48"/>
                <a:gd name="T50" fmla="*/ 36 w 51"/>
                <a:gd name="T51" fmla="*/ 24 h 48"/>
                <a:gd name="T52" fmla="*/ 21 w 51"/>
                <a:gd name="T53" fmla="*/ 23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1" h="48">
                  <a:moveTo>
                    <a:pt x="21" y="23"/>
                  </a:moveTo>
                  <a:cubicBezTo>
                    <a:pt x="25" y="31"/>
                    <a:pt x="25" y="31"/>
                    <a:pt x="25" y="31"/>
                  </a:cubicBezTo>
                  <a:cubicBezTo>
                    <a:pt x="27" y="34"/>
                    <a:pt x="29" y="36"/>
                    <a:pt x="30" y="37"/>
                  </a:cubicBezTo>
                  <a:cubicBezTo>
                    <a:pt x="34" y="39"/>
                    <a:pt x="35" y="35"/>
                    <a:pt x="36" y="36"/>
                  </a:cubicBezTo>
                  <a:cubicBezTo>
                    <a:pt x="36" y="36"/>
                    <a:pt x="36" y="37"/>
                    <a:pt x="36" y="37"/>
                  </a:cubicBezTo>
                  <a:cubicBezTo>
                    <a:pt x="35" y="39"/>
                    <a:pt x="34" y="40"/>
                    <a:pt x="33" y="42"/>
                  </a:cubicBezTo>
                  <a:cubicBezTo>
                    <a:pt x="32" y="44"/>
                    <a:pt x="31" y="46"/>
                    <a:pt x="30" y="47"/>
                  </a:cubicBezTo>
                  <a:cubicBezTo>
                    <a:pt x="29" y="48"/>
                    <a:pt x="29" y="48"/>
                    <a:pt x="29" y="47"/>
                  </a:cubicBezTo>
                  <a:cubicBezTo>
                    <a:pt x="28" y="47"/>
                    <a:pt x="31" y="45"/>
                    <a:pt x="26" y="35"/>
                  </a:cubicBezTo>
                  <a:cubicBezTo>
                    <a:pt x="19" y="23"/>
                    <a:pt x="19" y="23"/>
                    <a:pt x="19" y="23"/>
                  </a:cubicBezTo>
                  <a:cubicBezTo>
                    <a:pt x="7" y="15"/>
                    <a:pt x="7" y="15"/>
                    <a:pt x="7" y="15"/>
                  </a:cubicBezTo>
                  <a:cubicBezTo>
                    <a:pt x="3" y="12"/>
                    <a:pt x="2" y="18"/>
                    <a:pt x="0" y="17"/>
                  </a:cubicBezTo>
                  <a:cubicBezTo>
                    <a:pt x="0" y="17"/>
                    <a:pt x="0" y="17"/>
                    <a:pt x="0" y="16"/>
                  </a:cubicBezTo>
                  <a:cubicBezTo>
                    <a:pt x="2" y="13"/>
                    <a:pt x="4" y="11"/>
                    <a:pt x="5" y="9"/>
                  </a:cubicBezTo>
                  <a:cubicBezTo>
                    <a:pt x="6" y="6"/>
                    <a:pt x="8" y="4"/>
                    <a:pt x="9" y="1"/>
                  </a:cubicBezTo>
                  <a:cubicBezTo>
                    <a:pt x="10" y="0"/>
                    <a:pt x="10" y="0"/>
                    <a:pt x="11" y="1"/>
                  </a:cubicBezTo>
                  <a:cubicBezTo>
                    <a:pt x="12" y="2"/>
                    <a:pt x="7" y="5"/>
                    <a:pt x="11" y="7"/>
                  </a:cubicBezTo>
                  <a:cubicBezTo>
                    <a:pt x="23" y="15"/>
                    <a:pt x="23" y="15"/>
                    <a:pt x="23" y="15"/>
                  </a:cubicBezTo>
                  <a:cubicBezTo>
                    <a:pt x="43" y="16"/>
                    <a:pt x="43" y="16"/>
                    <a:pt x="43" y="16"/>
                  </a:cubicBezTo>
                  <a:cubicBezTo>
                    <a:pt x="49" y="16"/>
                    <a:pt x="49" y="12"/>
                    <a:pt x="50" y="13"/>
                  </a:cubicBezTo>
                  <a:cubicBezTo>
                    <a:pt x="51" y="13"/>
                    <a:pt x="51" y="14"/>
                    <a:pt x="50" y="14"/>
                  </a:cubicBezTo>
                  <a:cubicBezTo>
                    <a:pt x="49" y="17"/>
                    <a:pt x="47" y="19"/>
                    <a:pt x="46" y="21"/>
                  </a:cubicBezTo>
                  <a:cubicBezTo>
                    <a:pt x="44" y="24"/>
                    <a:pt x="43" y="26"/>
                    <a:pt x="41" y="29"/>
                  </a:cubicBezTo>
                  <a:cubicBezTo>
                    <a:pt x="41" y="30"/>
                    <a:pt x="40" y="30"/>
                    <a:pt x="40" y="30"/>
                  </a:cubicBezTo>
                  <a:cubicBezTo>
                    <a:pt x="39" y="29"/>
                    <a:pt x="42" y="26"/>
                    <a:pt x="39" y="25"/>
                  </a:cubicBezTo>
                  <a:cubicBezTo>
                    <a:pt x="38" y="24"/>
                    <a:pt x="37" y="24"/>
                    <a:pt x="36" y="24"/>
                  </a:cubicBezTo>
                  <a:lnTo>
                    <a:pt x="21" y="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Freeform 36">
              <a:extLst>
                <a:ext uri="{FF2B5EF4-FFF2-40B4-BE49-F238E27FC236}">
                  <a16:creationId xmlns:a16="http://schemas.microsoft.com/office/drawing/2014/main" id="{BA2FFB4C-A432-4463-8FB2-F15C5A2C0B7D}"/>
                </a:ext>
              </a:extLst>
            </p:cNvPr>
            <p:cNvSpPr>
              <a:spLocks/>
            </p:cNvSpPr>
            <p:nvPr/>
          </p:nvSpPr>
          <p:spPr bwMode="auto">
            <a:xfrm>
              <a:off x="-2740025" y="3271838"/>
              <a:ext cx="188912" cy="161925"/>
            </a:xfrm>
            <a:custGeom>
              <a:avLst/>
              <a:gdLst>
                <a:gd name="T0" fmla="*/ 35 w 50"/>
                <a:gd name="T1" fmla="*/ 32 h 43"/>
                <a:gd name="T2" fmla="*/ 34 w 50"/>
                <a:gd name="T3" fmla="*/ 32 h 43"/>
                <a:gd name="T4" fmla="*/ 36 w 50"/>
                <a:gd name="T5" fmla="*/ 31 h 43"/>
                <a:gd name="T6" fmla="*/ 41 w 50"/>
                <a:gd name="T7" fmla="*/ 11 h 43"/>
                <a:gd name="T8" fmla="*/ 29 w 50"/>
                <a:gd name="T9" fmla="*/ 7 h 43"/>
                <a:gd name="T10" fmla="*/ 25 w 50"/>
                <a:gd name="T11" fmla="*/ 39 h 43"/>
                <a:gd name="T12" fmla="*/ 7 w 50"/>
                <a:gd name="T13" fmla="*/ 35 h 43"/>
                <a:gd name="T14" fmla="*/ 3 w 50"/>
                <a:gd name="T15" fmla="*/ 25 h 43"/>
                <a:gd name="T16" fmla="*/ 0 w 50"/>
                <a:gd name="T17" fmla="*/ 24 h 43"/>
                <a:gd name="T18" fmla="*/ 1 w 50"/>
                <a:gd name="T19" fmla="*/ 23 h 43"/>
                <a:gd name="T20" fmla="*/ 10 w 50"/>
                <a:gd name="T21" fmla="*/ 15 h 43"/>
                <a:gd name="T22" fmla="*/ 11 w 50"/>
                <a:gd name="T23" fmla="*/ 14 h 43"/>
                <a:gd name="T24" fmla="*/ 12 w 50"/>
                <a:gd name="T25" fmla="*/ 14 h 43"/>
                <a:gd name="T26" fmla="*/ 10 w 50"/>
                <a:gd name="T27" fmla="*/ 17 h 43"/>
                <a:gd name="T28" fmla="*/ 8 w 50"/>
                <a:gd name="T29" fmla="*/ 34 h 43"/>
                <a:gd name="T30" fmla="*/ 18 w 50"/>
                <a:gd name="T31" fmla="*/ 37 h 43"/>
                <a:gd name="T32" fmla="*/ 22 w 50"/>
                <a:gd name="T33" fmla="*/ 5 h 43"/>
                <a:gd name="T34" fmla="*/ 42 w 50"/>
                <a:gd name="T35" fmla="*/ 10 h 43"/>
                <a:gd name="T36" fmla="*/ 46 w 50"/>
                <a:gd name="T37" fmla="*/ 21 h 43"/>
                <a:gd name="T38" fmla="*/ 50 w 50"/>
                <a:gd name="T39" fmla="*/ 22 h 43"/>
                <a:gd name="T40" fmla="*/ 50 w 50"/>
                <a:gd name="T41" fmla="*/ 23 h 43"/>
                <a:gd name="T42" fmla="*/ 35 w 50"/>
                <a:gd name="T43" fmla="*/ 32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0" h="43">
                  <a:moveTo>
                    <a:pt x="35" y="32"/>
                  </a:moveTo>
                  <a:cubicBezTo>
                    <a:pt x="35" y="33"/>
                    <a:pt x="35" y="33"/>
                    <a:pt x="34" y="32"/>
                  </a:cubicBezTo>
                  <a:cubicBezTo>
                    <a:pt x="34" y="32"/>
                    <a:pt x="35" y="31"/>
                    <a:pt x="36" y="31"/>
                  </a:cubicBezTo>
                  <a:cubicBezTo>
                    <a:pt x="41" y="25"/>
                    <a:pt x="46" y="18"/>
                    <a:pt x="41" y="11"/>
                  </a:cubicBezTo>
                  <a:cubicBezTo>
                    <a:pt x="38" y="6"/>
                    <a:pt x="33" y="4"/>
                    <a:pt x="29" y="7"/>
                  </a:cubicBezTo>
                  <a:cubicBezTo>
                    <a:pt x="19" y="14"/>
                    <a:pt x="37" y="31"/>
                    <a:pt x="25" y="39"/>
                  </a:cubicBezTo>
                  <a:cubicBezTo>
                    <a:pt x="19" y="43"/>
                    <a:pt x="11" y="41"/>
                    <a:pt x="7" y="35"/>
                  </a:cubicBezTo>
                  <a:cubicBezTo>
                    <a:pt x="4" y="30"/>
                    <a:pt x="4" y="26"/>
                    <a:pt x="3" y="25"/>
                  </a:cubicBezTo>
                  <a:cubicBezTo>
                    <a:pt x="2" y="23"/>
                    <a:pt x="1" y="25"/>
                    <a:pt x="0" y="24"/>
                  </a:cubicBezTo>
                  <a:cubicBezTo>
                    <a:pt x="0" y="23"/>
                    <a:pt x="0" y="23"/>
                    <a:pt x="1" y="23"/>
                  </a:cubicBezTo>
                  <a:cubicBezTo>
                    <a:pt x="10" y="15"/>
                    <a:pt x="10" y="15"/>
                    <a:pt x="10" y="15"/>
                  </a:cubicBezTo>
                  <a:cubicBezTo>
                    <a:pt x="11" y="14"/>
                    <a:pt x="11" y="14"/>
                    <a:pt x="11" y="14"/>
                  </a:cubicBezTo>
                  <a:cubicBezTo>
                    <a:pt x="12" y="14"/>
                    <a:pt x="12" y="14"/>
                    <a:pt x="12" y="14"/>
                  </a:cubicBezTo>
                  <a:cubicBezTo>
                    <a:pt x="13" y="15"/>
                    <a:pt x="11" y="15"/>
                    <a:pt x="10" y="17"/>
                  </a:cubicBezTo>
                  <a:cubicBezTo>
                    <a:pt x="6" y="23"/>
                    <a:pt x="4" y="28"/>
                    <a:pt x="8" y="34"/>
                  </a:cubicBezTo>
                  <a:cubicBezTo>
                    <a:pt x="11" y="38"/>
                    <a:pt x="14" y="39"/>
                    <a:pt x="18" y="37"/>
                  </a:cubicBezTo>
                  <a:cubicBezTo>
                    <a:pt x="26" y="31"/>
                    <a:pt x="8" y="14"/>
                    <a:pt x="22" y="5"/>
                  </a:cubicBezTo>
                  <a:cubicBezTo>
                    <a:pt x="28" y="0"/>
                    <a:pt x="37" y="2"/>
                    <a:pt x="42" y="10"/>
                  </a:cubicBezTo>
                  <a:cubicBezTo>
                    <a:pt x="46" y="15"/>
                    <a:pt x="45" y="19"/>
                    <a:pt x="46" y="21"/>
                  </a:cubicBezTo>
                  <a:cubicBezTo>
                    <a:pt x="48" y="23"/>
                    <a:pt x="49" y="21"/>
                    <a:pt x="50" y="22"/>
                  </a:cubicBezTo>
                  <a:cubicBezTo>
                    <a:pt x="50" y="23"/>
                    <a:pt x="50" y="23"/>
                    <a:pt x="50" y="23"/>
                  </a:cubicBezTo>
                  <a:lnTo>
                    <a:pt x="35" y="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 name="Freeform 37">
              <a:extLst>
                <a:ext uri="{FF2B5EF4-FFF2-40B4-BE49-F238E27FC236}">
                  <a16:creationId xmlns:a16="http://schemas.microsoft.com/office/drawing/2014/main" id="{1B786766-C921-4673-A65D-B8DA1AF059B2}"/>
                </a:ext>
              </a:extLst>
            </p:cNvPr>
            <p:cNvSpPr>
              <a:spLocks/>
            </p:cNvSpPr>
            <p:nvPr/>
          </p:nvSpPr>
          <p:spPr bwMode="auto">
            <a:xfrm>
              <a:off x="-2835275" y="3076575"/>
              <a:ext cx="200025" cy="206375"/>
            </a:xfrm>
            <a:custGeom>
              <a:avLst/>
              <a:gdLst>
                <a:gd name="T0" fmla="*/ 17 w 53"/>
                <a:gd name="T1" fmla="*/ 48 h 55"/>
                <a:gd name="T2" fmla="*/ 14 w 53"/>
                <a:gd name="T3" fmla="*/ 55 h 55"/>
                <a:gd name="T4" fmla="*/ 13 w 53"/>
                <a:gd name="T5" fmla="*/ 54 h 55"/>
                <a:gd name="T6" fmla="*/ 11 w 53"/>
                <a:gd name="T7" fmla="*/ 46 h 55"/>
                <a:gd name="T8" fmla="*/ 8 w 53"/>
                <a:gd name="T9" fmla="*/ 38 h 55"/>
                <a:gd name="T10" fmla="*/ 8 w 53"/>
                <a:gd name="T11" fmla="*/ 36 h 55"/>
                <a:gd name="T12" fmla="*/ 14 w 53"/>
                <a:gd name="T13" fmla="*/ 40 h 55"/>
                <a:gd name="T14" fmla="*/ 27 w 53"/>
                <a:gd name="T15" fmla="*/ 35 h 55"/>
                <a:gd name="T16" fmla="*/ 22 w 53"/>
                <a:gd name="T17" fmla="*/ 20 h 55"/>
                <a:gd name="T18" fmla="*/ 9 w 53"/>
                <a:gd name="T19" fmla="*/ 25 h 55"/>
                <a:gd name="T20" fmla="*/ 7 w 53"/>
                <a:gd name="T21" fmla="*/ 31 h 55"/>
                <a:gd name="T22" fmla="*/ 5 w 53"/>
                <a:gd name="T23" fmla="*/ 30 h 55"/>
                <a:gd name="T24" fmla="*/ 3 w 53"/>
                <a:gd name="T25" fmla="*/ 22 h 55"/>
                <a:gd name="T26" fmla="*/ 0 w 53"/>
                <a:gd name="T27" fmla="*/ 14 h 55"/>
                <a:gd name="T28" fmla="*/ 0 w 53"/>
                <a:gd name="T29" fmla="*/ 13 h 55"/>
                <a:gd name="T30" fmla="*/ 6 w 53"/>
                <a:gd name="T31" fmla="*/ 16 h 55"/>
                <a:gd name="T32" fmla="*/ 36 w 53"/>
                <a:gd name="T33" fmla="*/ 6 h 55"/>
                <a:gd name="T34" fmla="*/ 38 w 53"/>
                <a:gd name="T35" fmla="*/ 0 h 55"/>
                <a:gd name="T36" fmla="*/ 39 w 53"/>
                <a:gd name="T37" fmla="*/ 1 h 55"/>
                <a:gd name="T38" fmla="*/ 42 w 53"/>
                <a:gd name="T39" fmla="*/ 9 h 55"/>
                <a:gd name="T40" fmla="*/ 45 w 53"/>
                <a:gd name="T41" fmla="*/ 17 h 55"/>
                <a:gd name="T42" fmla="*/ 44 w 53"/>
                <a:gd name="T43" fmla="*/ 18 h 55"/>
                <a:gd name="T44" fmla="*/ 39 w 53"/>
                <a:gd name="T45" fmla="*/ 15 h 55"/>
                <a:gd name="T46" fmla="*/ 24 w 53"/>
                <a:gd name="T47" fmla="*/ 20 h 55"/>
                <a:gd name="T48" fmla="*/ 29 w 53"/>
                <a:gd name="T49" fmla="*/ 35 h 55"/>
                <a:gd name="T50" fmla="*/ 44 w 53"/>
                <a:gd name="T51" fmla="*/ 30 h 55"/>
                <a:gd name="T52" fmla="*/ 46 w 53"/>
                <a:gd name="T53" fmla="*/ 24 h 55"/>
                <a:gd name="T54" fmla="*/ 47 w 53"/>
                <a:gd name="T55" fmla="*/ 24 h 55"/>
                <a:gd name="T56" fmla="*/ 50 w 53"/>
                <a:gd name="T57" fmla="*/ 33 h 55"/>
                <a:gd name="T58" fmla="*/ 53 w 53"/>
                <a:gd name="T59" fmla="*/ 41 h 55"/>
                <a:gd name="T60" fmla="*/ 52 w 53"/>
                <a:gd name="T61" fmla="*/ 42 h 55"/>
                <a:gd name="T62" fmla="*/ 47 w 53"/>
                <a:gd name="T63" fmla="*/ 38 h 55"/>
                <a:gd name="T64" fmla="*/ 17 w 53"/>
                <a:gd name="T65" fmla="*/ 48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3" h="55">
                  <a:moveTo>
                    <a:pt x="17" y="48"/>
                  </a:moveTo>
                  <a:cubicBezTo>
                    <a:pt x="12" y="50"/>
                    <a:pt x="16" y="54"/>
                    <a:pt x="14" y="55"/>
                  </a:cubicBezTo>
                  <a:cubicBezTo>
                    <a:pt x="14" y="55"/>
                    <a:pt x="14" y="55"/>
                    <a:pt x="13" y="54"/>
                  </a:cubicBezTo>
                  <a:cubicBezTo>
                    <a:pt x="12" y="51"/>
                    <a:pt x="12" y="48"/>
                    <a:pt x="11" y="46"/>
                  </a:cubicBezTo>
                  <a:cubicBezTo>
                    <a:pt x="10" y="43"/>
                    <a:pt x="9" y="41"/>
                    <a:pt x="8" y="38"/>
                  </a:cubicBezTo>
                  <a:cubicBezTo>
                    <a:pt x="8" y="37"/>
                    <a:pt x="8" y="36"/>
                    <a:pt x="8" y="36"/>
                  </a:cubicBezTo>
                  <a:cubicBezTo>
                    <a:pt x="10" y="36"/>
                    <a:pt x="9" y="41"/>
                    <a:pt x="14" y="40"/>
                  </a:cubicBezTo>
                  <a:cubicBezTo>
                    <a:pt x="27" y="35"/>
                    <a:pt x="27" y="35"/>
                    <a:pt x="27" y="35"/>
                  </a:cubicBezTo>
                  <a:cubicBezTo>
                    <a:pt x="22" y="20"/>
                    <a:pt x="22" y="20"/>
                    <a:pt x="22" y="20"/>
                  </a:cubicBezTo>
                  <a:cubicBezTo>
                    <a:pt x="9" y="25"/>
                    <a:pt x="9" y="25"/>
                    <a:pt x="9" y="25"/>
                  </a:cubicBezTo>
                  <a:cubicBezTo>
                    <a:pt x="4" y="26"/>
                    <a:pt x="8" y="31"/>
                    <a:pt x="7" y="31"/>
                  </a:cubicBezTo>
                  <a:cubicBezTo>
                    <a:pt x="6" y="31"/>
                    <a:pt x="6" y="31"/>
                    <a:pt x="5" y="30"/>
                  </a:cubicBezTo>
                  <a:cubicBezTo>
                    <a:pt x="4" y="27"/>
                    <a:pt x="4" y="24"/>
                    <a:pt x="3" y="22"/>
                  </a:cubicBezTo>
                  <a:cubicBezTo>
                    <a:pt x="2" y="20"/>
                    <a:pt x="1" y="17"/>
                    <a:pt x="0" y="14"/>
                  </a:cubicBezTo>
                  <a:cubicBezTo>
                    <a:pt x="0" y="13"/>
                    <a:pt x="0" y="13"/>
                    <a:pt x="0" y="13"/>
                  </a:cubicBezTo>
                  <a:cubicBezTo>
                    <a:pt x="2" y="12"/>
                    <a:pt x="1" y="18"/>
                    <a:pt x="6" y="16"/>
                  </a:cubicBezTo>
                  <a:cubicBezTo>
                    <a:pt x="36" y="6"/>
                    <a:pt x="36" y="6"/>
                    <a:pt x="36" y="6"/>
                  </a:cubicBezTo>
                  <a:cubicBezTo>
                    <a:pt x="41" y="5"/>
                    <a:pt x="37" y="0"/>
                    <a:pt x="38" y="0"/>
                  </a:cubicBezTo>
                  <a:cubicBezTo>
                    <a:pt x="39" y="0"/>
                    <a:pt x="39" y="0"/>
                    <a:pt x="39" y="1"/>
                  </a:cubicBezTo>
                  <a:cubicBezTo>
                    <a:pt x="40" y="4"/>
                    <a:pt x="41" y="7"/>
                    <a:pt x="42" y="9"/>
                  </a:cubicBezTo>
                  <a:cubicBezTo>
                    <a:pt x="43" y="11"/>
                    <a:pt x="44" y="14"/>
                    <a:pt x="45" y="17"/>
                  </a:cubicBezTo>
                  <a:cubicBezTo>
                    <a:pt x="45" y="18"/>
                    <a:pt x="45" y="18"/>
                    <a:pt x="44" y="18"/>
                  </a:cubicBezTo>
                  <a:cubicBezTo>
                    <a:pt x="43" y="19"/>
                    <a:pt x="43" y="13"/>
                    <a:pt x="39" y="15"/>
                  </a:cubicBezTo>
                  <a:cubicBezTo>
                    <a:pt x="24" y="20"/>
                    <a:pt x="24" y="20"/>
                    <a:pt x="24" y="20"/>
                  </a:cubicBezTo>
                  <a:cubicBezTo>
                    <a:pt x="29" y="35"/>
                    <a:pt x="29" y="35"/>
                    <a:pt x="29" y="35"/>
                  </a:cubicBezTo>
                  <a:cubicBezTo>
                    <a:pt x="44" y="30"/>
                    <a:pt x="44" y="30"/>
                    <a:pt x="44" y="30"/>
                  </a:cubicBezTo>
                  <a:cubicBezTo>
                    <a:pt x="49" y="28"/>
                    <a:pt x="45" y="24"/>
                    <a:pt x="46" y="24"/>
                  </a:cubicBezTo>
                  <a:cubicBezTo>
                    <a:pt x="47" y="23"/>
                    <a:pt x="47" y="24"/>
                    <a:pt x="47" y="24"/>
                  </a:cubicBezTo>
                  <a:cubicBezTo>
                    <a:pt x="48" y="27"/>
                    <a:pt x="49" y="30"/>
                    <a:pt x="50" y="33"/>
                  </a:cubicBezTo>
                  <a:cubicBezTo>
                    <a:pt x="51" y="35"/>
                    <a:pt x="52" y="38"/>
                    <a:pt x="53" y="41"/>
                  </a:cubicBezTo>
                  <a:cubicBezTo>
                    <a:pt x="53" y="41"/>
                    <a:pt x="53" y="42"/>
                    <a:pt x="52" y="42"/>
                  </a:cubicBezTo>
                  <a:cubicBezTo>
                    <a:pt x="51" y="42"/>
                    <a:pt x="51" y="37"/>
                    <a:pt x="47" y="38"/>
                  </a:cubicBezTo>
                  <a:lnTo>
                    <a:pt x="17" y="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 name="Freeform 38">
              <a:extLst>
                <a:ext uri="{FF2B5EF4-FFF2-40B4-BE49-F238E27FC236}">
                  <a16:creationId xmlns:a16="http://schemas.microsoft.com/office/drawing/2014/main" id="{E57A297D-8676-4B72-85E4-E4D89FF5AF3D}"/>
                </a:ext>
              </a:extLst>
            </p:cNvPr>
            <p:cNvSpPr>
              <a:spLocks/>
            </p:cNvSpPr>
            <p:nvPr/>
          </p:nvSpPr>
          <p:spPr bwMode="auto">
            <a:xfrm>
              <a:off x="-2854325" y="2906713"/>
              <a:ext cx="163512" cy="146050"/>
            </a:xfrm>
            <a:custGeom>
              <a:avLst/>
              <a:gdLst>
                <a:gd name="T0" fmla="*/ 6 w 43"/>
                <a:gd name="T1" fmla="*/ 33 h 39"/>
                <a:gd name="T2" fmla="*/ 2 w 43"/>
                <a:gd name="T3" fmla="*/ 39 h 39"/>
                <a:gd name="T4" fmla="*/ 1 w 43"/>
                <a:gd name="T5" fmla="*/ 37 h 39"/>
                <a:gd name="T6" fmla="*/ 1 w 43"/>
                <a:gd name="T7" fmla="*/ 29 h 39"/>
                <a:gd name="T8" fmla="*/ 0 w 43"/>
                <a:gd name="T9" fmla="*/ 7 h 39"/>
                <a:gd name="T10" fmla="*/ 11 w 43"/>
                <a:gd name="T11" fmla="*/ 3 h 39"/>
                <a:gd name="T12" fmla="*/ 13 w 43"/>
                <a:gd name="T13" fmla="*/ 3 h 39"/>
                <a:gd name="T14" fmla="*/ 13 w 43"/>
                <a:gd name="T15" fmla="*/ 4 h 39"/>
                <a:gd name="T16" fmla="*/ 9 w 43"/>
                <a:gd name="T17" fmla="*/ 7 h 39"/>
                <a:gd name="T18" fmla="*/ 2 w 43"/>
                <a:gd name="T19" fmla="*/ 21 h 39"/>
                <a:gd name="T20" fmla="*/ 2 w 43"/>
                <a:gd name="T21" fmla="*/ 24 h 39"/>
                <a:gd name="T22" fmla="*/ 20 w 43"/>
                <a:gd name="T23" fmla="*/ 24 h 39"/>
                <a:gd name="T24" fmla="*/ 20 w 43"/>
                <a:gd name="T25" fmla="*/ 22 h 39"/>
                <a:gd name="T26" fmla="*/ 12 w 43"/>
                <a:gd name="T27" fmla="*/ 15 h 39"/>
                <a:gd name="T28" fmla="*/ 10 w 43"/>
                <a:gd name="T29" fmla="*/ 14 h 39"/>
                <a:gd name="T30" fmla="*/ 11 w 43"/>
                <a:gd name="T31" fmla="*/ 13 h 39"/>
                <a:gd name="T32" fmla="*/ 30 w 43"/>
                <a:gd name="T33" fmla="*/ 13 h 39"/>
                <a:gd name="T34" fmla="*/ 31 w 43"/>
                <a:gd name="T35" fmla="*/ 13 h 39"/>
                <a:gd name="T36" fmla="*/ 29 w 43"/>
                <a:gd name="T37" fmla="*/ 14 h 39"/>
                <a:gd name="T38" fmla="*/ 21 w 43"/>
                <a:gd name="T39" fmla="*/ 22 h 39"/>
                <a:gd name="T40" fmla="*/ 21 w 43"/>
                <a:gd name="T41" fmla="*/ 24 h 39"/>
                <a:gd name="T42" fmla="*/ 37 w 43"/>
                <a:gd name="T43" fmla="*/ 23 h 39"/>
                <a:gd name="T44" fmla="*/ 41 w 43"/>
                <a:gd name="T45" fmla="*/ 18 h 39"/>
                <a:gd name="T46" fmla="*/ 27 w 43"/>
                <a:gd name="T47" fmla="*/ 2 h 39"/>
                <a:gd name="T48" fmla="*/ 25 w 43"/>
                <a:gd name="T49" fmla="*/ 1 h 39"/>
                <a:gd name="T50" fmla="*/ 26 w 43"/>
                <a:gd name="T51" fmla="*/ 0 h 39"/>
                <a:gd name="T52" fmla="*/ 28 w 43"/>
                <a:gd name="T53" fmla="*/ 0 h 39"/>
                <a:gd name="T54" fmla="*/ 41 w 43"/>
                <a:gd name="T55" fmla="*/ 2 h 39"/>
                <a:gd name="T56" fmla="*/ 42 w 43"/>
                <a:gd name="T57" fmla="*/ 27 h 39"/>
                <a:gd name="T58" fmla="*/ 43 w 43"/>
                <a:gd name="T59" fmla="*/ 35 h 39"/>
                <a:gd name="T60" fmla="*/ 42 w 43"/>
                <a:gd name="T61" fmla="*/ 37 h 39"/>
                <a:gd name="T62" fmla="*/ 38 w 43"/>
                <a:gd name="T63" fmla="*/ 32 h 39"/>
                <a:gd name="T64" fmla="*/ 6 w 43"/>
                <a:gd name="T65" fmla="*/ 33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3" h="39">
                  <a:moveTo>
                    <a:pt x="6" y="33"/>
                  </a:moveTo>
                  <a:cubicBezTo>
                    <a:pt x="1" y="33"/>
                    <a:pt x="4" y="39"/>
                    <a:pt x="2" y="39"/>
                  </a:cubicBezTo>
                  <a:cubicBezTo>
                    <a:pt x="2" y="39"/>
                    <a:pt x="1" y="38"/>
                    <a:pt x="1" y="37"/>
                  </a:cubicBezTo>
                  <a:cubicBezTo>
                    <a:pt x="1" y="34"/>
                    <a:pt x="1" y="31"/>
                    <a:pt x="1" y="29"/>
                  </a:cubicBezTo>
                  <a:cubicBezTo>
                    <a:pt x="1" y="21"/>
                    <a:pt x="0" y="14"/>
                    <a:pt x="0" y="7"/>
                  </a:cubicBezTo>
                  <a:cubicBezTo>
                    <a:pt x="11" y="3"/>
                    <a:pt x="11" y="3"/>
                    <a:pt x="11" y="3"/>
                  </a:cubicBezTo>
                  <a:cubicBezTo>
                    <a:pt x="12" y="3"/>
                    <a:pt x="13" y="3"/>
                    <a:pt x="13" y="3"/>
                  </a:cubicBezTo>
                  <a:cubicBezTo>
                    <a:pt x="13" y="3"/>
                    <a:pt x="13" y="3"/>
                    <a:pt x="13" y="4"/>
                  </a:cubicBezTo>
                  <a:cubicBezTo>
                    <a:pt x="14" y="4"/>
                    <a:pt x="12" y="4"/>
                    <a:pt x="9" y="7"/>
                  </a:cubicBezTo>
                  <a:cubicBezTo>
                    <a:pt x="4" y="10"/>
                    <a:pt x="2" y="14"/>
                    <a:pt x="2" y="21"/>
                  </a:cubicBezTo>
                  <a:cubicBezTo>
                    <a:pt x="2" y="24"/>
                    <a:pt x="2" y="24"/>
                    <a:pt x="2" y="24"/>
                  </a:cubicBezTo>
                  <a:cubicBezTo>
                    <a:pt x="20" y="24"/>
                    <a:pt x="20" y="24"/>
                    <a:pt x="20" y="24"/>
                  </a:cubicBezTo>
                  <a:cubicBezTo>
                    <a:pt x="20" y="22"/>
                    <a:pt x="20" y="22"/>
                    <a:pt x="20" y="22"/>
                  </a:cubicBezTo>
                  <a:cubicBezTo>
                    <a:pt x="19" y="18"/>
                    <a:pt x="16" y="15"/>
                    <a:pt x="12" y="15"/>
                  </a:cubicBezTo>
                  <a:cubicBezTo>
                    <a:pt x="11" y="15"/>
                    <a:pt x="10" y="15"/>
                    <a:pt x="10" y="14"/>
                  </a:cubicBezTo>
                  <a:cubicBezTo>
                    <a:pt x="10" y="14"/>
                    <a:pt x="10" y="13"/>
                    <a:pt x="11" y="13"/>
                  </a:cubicBezTo>
                  <a:cubicBezTo>
                    <a:pt x="30" y="13"/>
                    <a:pt x="30" y="13"/>
                    <a:pt x="30" y="13"/>
                  </a:cubicBezTo>
                  <a:cubicBezTo>
                    <a:pt x="30" y="12"/>
                    <a:pt x="31" y="13"/>
                    <a:pt x="31" y="13"/>
                  </a:cubicBezTo>
                  <a:cubicBezTo>
                    <a:pt x="31" y="14"/>
                    <a:pt x="30" y="14"/>
                    <a:pt x="29" y="14"/>
                  </a:cubicBezTo>
                  <a:cubicBezTo>
                    <a:pt x="24" y="15"/>
                    <a:pt x="21" y="18"/>
                    <a:pt x="21" y="22"/>
                  </a:cubicBezTo>
                  <a:cubicBezTo>
                    <a:pt x="21" y="24"/>
                    <a:pt x="21" y="24"/>
                    <a:pt x="21" y="24"/>
                  </a:cubicBezTo>
                  <a:cubicBezTo>
                    <a:pt x="37" y="23"/>
                    <a:pt x="37" y="23"/>
                    <a:pt x="37" y="23"/>
                  </a:cubicBezTo>
                  <a:cubicBezTo>
                    <a:pt x="39" y="23"/>
                    <a:pt x="41" y="21"/>
                    <a:pt x="41" y="18"/>
                  </a:cubicBezTo>
                  <a:cubicBezTo>
                    <a:pt x="40" y="8"/>
                    <a:pt x="33" y="3"/>
                    <a:pt x="27" y="2"/>
                  </a:cubicBezTo>
                  <a:cubicBezTo>
                    <a:pt x="26" y="1"/>
                    <a:pt x="25" y="1"/>
                    <a:pt x="25" y="1"/>
                  </a:cubicBezTo>
                  <a:cubicBezTo>
                    <a:pt x="25" y="0"/>
                    <a:pt x="26" y="0"/>
                    <a:pt x="26" y="0"/>
                  </a:cubicBezTo>
                  <a:cubicBezTo>
                    <a:pt x="26" y="0"/>
                    <a:pt x="27" y="0"/>
                    <a:pt x="28" y="0"/>
                  </a:cubicBezTo>
                  <a:cubicBezTo>
                    <a:pt x="41" y="2"/>
                    <a:pt x="41" y="2"/>
                    <a:pt x="41" y="2"/>
                  </a:cubicBezTo>
                  <a:cubicBezTo>
                    <a:pt x="42" y="10"/>
                    <a:pt x="42" y="19"/>
                    <a:pt x="42" y="27"/>
                  </a:cubicBezTo>
                  <a:cubicBezTo>
                    <a:pt x="43" y="29"/>
                    <a:pt x="43" y="32"/>
                    <a:pt x="43" y="35"/>
                  </a:cubicBezTo>
                  <a:cubicBezTo>
                    <a:pt x="43" y="36"/>
                    <a:pt x="43" y="37"/>
                    <a:pt x="42" y="37"/>
                  </a:cubicBezTo>
                  <a:cubicBezTo>
                    <a:pt x="41" y="37"/>
                    <a:pt x="43" y="31"/>
                    <a:pt x="38" y="32"/>
                  </a:cubicBezTo>
                  <a:lnTo>
                    <a:pt x="6" y="3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 name="Freeform 39">
              <a:extLst>
                <a:ext uri="{FF2B5EF4-FFF2-40B4-BE49-F238E27FC236}">
                  <a16:creationId xmlns:a16="http://schemas.microsoft.com/office/drawing/2014/main" id="{E7A7E37A-C4F7-485A-BBE9-6664507D0574}"/>
                </a:ext>
              </a:extLst>
            </p:cNvPr>
            <p:cNvSpPr>
              <a:spLocks/>
            </p:cNvSpPr>
            <p:nvPr/>
          </p:nvSpPr>
          <p:spPr bwMode="auto">
            <a:xfrm>
              <a:off x="-2849563" y="2679700"/>
              <a:ext cx="188912" cy="200025"/>
            </a:xfrm>
            <a:custGeom>
              <a:avLst/>
              <a:gdLst>
                <a:gd name="T0" fmla="*/ 33 w 50"/>
                <a:gd name="T1" fmla="*/ 42 h 53"/>
                <a:gd name="T2" fmla="*/ 41 w 50"/>
                <a:gd name="T3" fmla="*/ 40 h 53"/>
                <a:gd name="T4" fmla="*/ 43 w 50"/>
                <a:gd name="T5" fmla="*/ 37 h 53"/>
                <a:gd name="T6" fmla="*/ 43 w 50"/>
                <a:gd name="T7" fmla="*/ 38 h 53"/>
                <a:gd name="T8" fmla="*/ 42 w 50"/>
                <a:gd name="T9" fmla="*/ 45 h 53"/>
                <a:gd name="T10" fmla="*/ 40 w 50"/>
                <a:gd name="T11" fmla="*/ 52 h 53"/>
                <a:gd name="T12" fmla="*/ 40 w 50"/>
                <a:gd name="T13" fmla="*/ 53 h 53"/>
                <a:gd name="T14" fmla="*/ 39 w 50"/>
                <a:gd name="T15" fmla="*/ 49 h 53"/>
                <a:gd name="T16" fmla="*/ 32 w 50"/>
                <a:gd name="T17" fmla="*/ 44 h 53"/>
                <a:gd name="T18" fmla="*/ 6 w 50"/>
                <a:gd name="T19" fmla="*/ 38 h 53"/>
                <a:gd name="T20" fmla="*/ 1 w 50"/>
                <a:gd name="T21" fmla="*/ 43 h 53"/>
                <a:gd name="T22" fmla="*/ 0 w 50"/>
                <a:gd name="T23" fmla="*/ 44 h 53"/>
                <a:gd name="T24" fmla="*/ 0 w 50"/>
                <a:gd name="T25" fmla="*/ 43 h 53"/>
                <a:gd name="T26" fmla="*/ 1 w 50"/>
                <a:gd name="T27" fmla="*/ 37 h 53"/>
                <a:gd name="T28" fmla="*/ 3 w 50"/>
                <a:gd name="T29" fmla="*/ 30 h 53"/>
                <a:gd name="T30" fmla="*/ 34 w 50"/>
                <a:gd name="T31" fmla="*/ 15 h 53"/>
                <a:gd name="T32" fmla="*/ 34 w 50"/>
                <a:gd name="T33" fmla="*/ 15 h 53"/>
                <a:gd name="T34" fmla="*/ 17 w 50"/>
                <a:gd name="T35" fmla="*/ 11 h 53"/>
                <a:gd name="T36" fmla="*/ 8 w 50"/>
                <a:gd name="T37" fmla="*/ 13 h 53"/>
                <a:gd name="T38" fmla="*/ 6 w 50"/>
                <a:gd name="T39" fmla="*/ 16 h 53"/>
                <a:gd name="T40" fmla="*/ 6 w 50"/>
                <a:gd name="T41" fmla="*/ 15 h 53"/>
                <a:gd name="T42" fmla="*/ 8 w 50"/>
                <a:gd name="T43" fmla="*/ 8 h 53"/>
                <a:gd name="T44" fmla="*/ 9 w 50"/>
                <a:gd name="T45" fmla="*/ 1 h 53"/>
                <a:gd name="T46" fmla="*/ 10 w 50"/>
                <a:gd name="T47" fmla="*/ 0 h 53"/>
                <a:gd name="T48" fmla="*/ 10 w 50"/>
                <a:gd name="T49" fmla="*/ 4 h 53"/>
                <a:gd name="T50" fmla="*/ 17 w 50"/>
                <a:gd name="T51" fmla="*/ 9 h 53"/>
                <a:gd name="T52" fmla="*/ 48 w 50"/>
                <a:gd name="T53" fmla="*/ 16 h 53"/>
                <a:gd name="T54" fmla="*/ 49 w 50"/>
                <a:gd name="T55" fmla="*/ 17 h 53"/>
                <a:gd name="T56" fmla="*/ 48 w 50"/>
                <a:gd name="T57" fmla="*/ 18 h 53"/>
                <a:gd name="T58" fmla="*/ 9 w 50"/>
                <a:gd name="T59" fmla="*/ 37 h 53"/>
                <a:gd name="T60" fmla="*/ 9 w 50"/>
                <a:gd name="T61" fmla="*/ 37 h 53"/>
                <a:gd name="T62" fmla="*/ 33 w 50"/>
                <a:gd name="T63" fmla="*/ 42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0" h="53">
                  <a:moveTo>
                    <a:pt x="33" y="42"/>
                  </a:moveTo>
                  <a:cubicBezTo>
                    <a:pt x="37" y="44"/>
                    <a:pt x="40" y="42"/>
                    <a:pt x="41" y="40"/>
                  </a:cubicBezTo>
                  <a:cubicBezTo>
                    <a:pt x="42" y="39"/>
                    <a:pt x="42" y="37"/>
                    <a:pt x="43" y="37"/>
                  </a:cubicBezTo>
                  <a:cubicBezTo>
                    <a:pt x="43" y="38"/>
                    <a:pt x="44" y="38"/>
                    <a:pt x="43" y="38"/>
                  </a:cubicBezTo>
                  <a:cubicBezTo>
                    <a:pt x="43" y="40"/>
                    <a:pt x="42" y="43"/>
                    <a:pt x="42" y="45"/>
                  </a:cubicBezTo>
                  <a:cubicBezTo>
                    <a:pt x="41" y="48"/>
                    <a:pt x="41" y="50"/>
                    <a:pt x="40" y="52"/>
                  </a:cubicBezTo>
                  <a:cubicBezTo>
                    <a:pt x="40" y="53"/>
                    <a:pt x="40" y="53"/>
                    <a:pt x="40" y="53"/>
                  </a:cubicBezTo>
                  <a:cubicBezTo>
                    <a:pt x="39" y="52"/>
                    <a:pt x="39" y="51"/>
                    <a:pt x="39" y="49"/>
                  </a:cubicBezTo>
                  <a:cubicBezTo>
                    <a:pt x="39" y="47"/>
                    <a:pt x="37" y="45"/>
                    <a:pt x="32" y="44"/>
                  </a:cubicBezTo>
                  <a:cubicBezTo>
                    <a:pt x="6" y="38"/>
                    <a:pt x="6" y="38"/>
                    <a:pt x="6" y="38"/>
                  </a:cubicBezTo>
                  <a:cubicBezTo>
                    <a:pt x="3" y="40"/>
                    <a:pt x="2" y="41"/>
                    <a:pt x="1" y="43"/>
                  </a:cubicBezTo>
                  <a:cubicBezTo>
                    <a:pt x="1" y="44"/>
                    <a:pt x="1" y="44"/>
                    <a:pt x="0" y="44"/>
                  </a:cubicBezTo>
                  <a:cubicBezTo>
                    <a:pt x="0" y="44"/>
                    <a:pt x="0" y="44"/>
                    <a:pt x="0" y="43"/>
                  </a:cubicBezTo>
                  <a:cubicBezTo>
                    <a:pt x="0" y="41"/>
                    <a:pt x="1" y="39"/>
                    <a:pt x="1" y="37"/>
                  </a:cubicBezTo>
                  <a:cubicBezTo>
                    <a:pt x="3" y="30"/>
                    <a:pt x="3" y="30"/>
                    <a:pt x="3" y="30"/>
                  </a:cubicBezTo>
                  <a:cubicBezTo>
                    <a:pt x="34" y="15"/>
                    <a:pt x="34" y="15"/>
                    <a:pt x="34" y="15"/>
                  </a:cubicBezTo>
                  <a:cubicBezTo>
                    <a:pt x="34" y="15"/>
                    <a:pt x="34" y="15"/>
                    <a:pt x="34" y="15"/>
                  </a:cubicBezTo>
                  <a:cubicBezTo>
                    <a:pt x="17" y="11"/>
                    <a:pt x="17" y="11"/>
                    <a:pt x="17" y="11"/>
                  </a:cubicBezTo>
                  <a:cubicBezTo>
                    <a:pt x="12" y="10"/>
                    <a:pt x="9" y="11"/>
                    <a:pt x="8" y="13"/>
                  </a:cubicBezTo>
                  <a:cubicBezTo>
                    <a:pt x="7" y="14"/>
                    <a:pt x="7" y="16"/>
                    <a:pt x="6" y="16"/>
                  </a:cubicBezTo>
                  <a:cubicBezTo>
                    <a:pt x="6" y="16"/>
                    <a:pt x="6" y="15"/>
                    <a:pt x="6" y="15"/>
                  </a:cubicBezTo>
                  <a:cubicBezTo>
                    <a:pt x="6" y="13"/>
                    <a:pt x="7" y="10"/>
                    <a:pt x="8" y="8"/>
                  </a:cubicBezTo>
                  <a:cubicBezTo>
                    <a:pt x="8" y="6"/>
                    <a:pt x="8" y="3"/>
                    <a:pt x="9" y="1"/>
                  </a:cubicBezTo>
                  <a:cubicBezTo>
                    <a:pt x="9" y="0"/>
                    <a:pt x="9" y="0"/>
                    <a:pt x="10" y="0"/>
                  </a:cubicBezTo>
                  <a:cubicBezTo>
                    <a:pt x="11" y="1"/>
                    <a:pt x="10" y="2"/>
                    <a:pt x="10" y="4"/>
                  </a:cubicBezTo>
                  <a:cubicBezTo>
                    <a:pt x="11" y="6"/>
                    <a:pt x="12" y="8"/>
                    <a:pt x="17" y="9"/>
                  </a:cubicBezTo>
                  <a:cubicBezTo>
                    <a:pt x="48" y="16"/>
                    <a:pt x="48" y="16"/>
                    <a:pt x="48" y="16"/>
                  </a:cubicBezTo>
                  <a:cubicBezTo>
                    <a:pt x="49" y="16"/>
                    <a:pt x="50" y="17"/>
                    <a:pt x="49" y="17"/>
                  </a:cubicBezTo>
                  <a:cubicBezTo>
                    <a:pt x="49" y="18"/>
                    <a:pt x="49" y="18"/>
                    <a:pt x="48" y="18"/>
                  </a:cubicBezTo>
                  <a:cubicBezTo>
                    <a:pt x="9" y="37"/>
                    <a:pt x="9" y="37"/>
                    <a:pt x="9" y="37"/>
                  </a:cubicBezTo>
                  <a:cubicBezTo>
                    <a:pt x="9" y="37"/>
                    <a:pt x="9" y="37"/>
                    <a:pt x="9" y="37"/>
                  </a:cubicBezTo>
                  <a:lnTo>
                    <a:pt x="33" y="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 name="Freeform 40">
              <a:extLst>
                <a:ext uri="{FF2B5EF4-FFF2-40B4-BE49-F238E27FC236}">
                  <a16:creationId xmlns:a16="http://schemas.microsoft.com/office/drawing/2014/main" id="{A86F9C5F-4EBD-4EC7-B6DE-DA4EBEBE756C}"/>
                </a:ext>
              </a:extLst>
            </p:cNvPr>
            <p:cNvSpPr>
              <a:spLocks/>
            </p:cNvSpPr>
            <p:nvPr/>
          </p:nvSpPr>
          <p:spPr bwMode="auto">
            <a:xfrm>
              <a:off x="-2794000" y="2536825"/>
              <a:ext cx="182562" cy="180975"/>
            </a:xfrm>
            <a:custGeom>
              <a:avLst/>
              <a:gdLst>
                <a:gd name="T0" fmla="*/ 40 w 48"/>
                <a:gd name="T1" fmla="*/ 33 h 48"/>
                <a:gd name="T2" fmla="*/ 40 w 48"/>
                <a:gd name="T3" fmla="*/ 18 h 48"/>
                <a:gd name="T4" fmla="*/ 35 w 48"/>
                <a:gd name="T5" fmla="*/ 11 h 48"/>
                <a:gd name="T6" fmla="*/ 36 w 48"/>
                <a:gd name="T7" fmla="*/ 11 h 48"/>
                <a:gd name="T8" fmla="*/ 38 w 48"/>
                <a:gd name="T9" fmla="*/ 12 h 48"/>
                <a:gd name="T10" fmla="*/ 48 w 48"/>
                <a:gd name="T11" fmla="*/ 20 h 48"/>
                <a:gd name="T12" fmla="*/ 42 w 48"/>
                <a:gd name="T13" fmla="*/ 33 h 48"/>
                <a:gd name="T14" fmla="*/ 36 w 48"/>
                <a:gd name="T15" fmla="*/ 47 h 48"/>
                <a:gd name="T16" fmla="*/ 35 w 48"/>
                <a:gd name="T17" fmla="*/ 47 h 48"/>
                <a:gd name="T18" fmla="*/ 34 w 48"/>
                <a:gd name="T19" fmla="*/ 46 h 48"/>
                <a:gd name="T20" fmla="*/ 9 w 48"/>
                <a:gd name="T21" fmla="*/ 9 h 48"/>
                <a:gd name="T22" fmla="*/ 7 w 48"/>
                <a:gd name="T23" fmla="*/ 13 h 48"/>
                <a:gd name="T24" fmla="*/ 8 w 48"/>
                <a:gd name="T25" fmla="*/ 29 h 48"/>
                <a:gd name="T26" fmla="*/ 11 w 48"/>
                <a:gd name="T27" fmla="*/ 33 h 48"/>
                <a:gd name="T28" fmla="*/ 10 w 48"/>
                <a:gd name="T29" fmla="*/ 34 h 48"/>
                <a:gd name="T30" fmla="*/ 9 w 48"/>
                <a:gd name="T31" fmla="*/ 33 h 48"/>
                <a:gd name="T32" fmla="*/ 0 w 48"/>
                <a:gd name="T33" fmla="*/ 25 h 48"/>
                <a:gd name="T34" fmla="*/ 6 w 48"/>
                <a:gd name="T35" fmla="*/ 13 h 48"/>
                <a:gd name="T36" fmla="*/ 11 w 48"/>
                <a:gd name="T37" fmla="*/ 0 h 48"/>
                <a:gd name="T38" fmla="*/ 12 w 48"/>
                <a:gd name="T39" fmla="*/ 0 h 48"/>
                <a:gd name="T40" fmla="*/ 14 w 48"/>
                <a:gd name="T41" fmla="*/ 1 h 48"/>
                <a:gd name="T42" fmla="*/ 38 w 48"/>
                <a:gd name="T43" fmla="*/ 38 h 48"/>
                <a:gd name="T44" fmla="*/ 40 w 48"/>
                <a:gd name="T45" fmla="*/ 33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8" h="48">
                  <a:moveTo>
                    <a:pt x="40" y="33"/>
                  </a:moveTo>
                  <a:cubicBezTo>
                    <a:pt x="43" y="27"/>
                    <a:pt x="42" y="21"/>
                    <a:pt x="40" y="18"/>
                  </a:cubicBezTo>
                  <a:cubicBezTo>
                    <a:pt x="38" y="13"/>
                    <a:pt x="34" y="12"/>
                    <a:pt x="35" y="11"/>
                  </a:cubicBezTo>
                  <a:cubicBezTo>
                    <a:pt x="35" y="11"/>
                    <a:pt x="35" y="11"/>
                    <a:pt x="36" y="11"/>
                  </a:cubicBezTo>
                  <a:cubicBezTo>
                    <a:pt x="36" y="11"/>
                    <a:pt x="37" y="11"/>
                    <a:pt x="38" y="12"/>
                  </a:cubicBezTo>
                  <a:cubicBezTo>
                    <a:pt x="48" y="20"/>
                    <a:pt x="48" y="20"/>
                    <a:pt x="48" y="20"/>
                  </a:cubicBezTo>
                  <a:cubicBezTo>
                    <a:pt x="46" y="24"/>
                    <a:pt x="44" y="29"/>
                    <a:pt x="42" y="33"/>
                  </a:cubicBezTo>
                  <a:cubicBezTo>
                    <a:pt x="40" y="38"/>
                    <a:pt x="38" y="42"/>
                    <a:pt x="36" y="47"/>
                  </a:cubicBezTo>
                  <a:cubicBezTo>
                    <a:pt x="35" y="47"/>
                    <a:pt x="35" y="48"/>
                    <a:pt x="35" y="47"/>
                  </a:cubicBezTo>
                  <a:cubicBezTo>
                    <a:pt x="34" y="47"/>
                    <a:pt x="34" y="47"/>
                    <a:pt x="34" y="46"/>
                  </a:cubicBezTo>
                  <a:cubicBezTo>
                    <a:pt x="9" y="9"/>
                    <a:pt x="9" y="9"/>
                    <a:pt x="9" y="9"/>
                  </a:cubicBezTo>
                  <a:cubicBezTo>
                    <a:pt x="7" y="13"/>
                    <a:pt x="7" y="13"/>
                    <a:pt x="7" y="13"/>
                  </a:cubicBezTo>
                  <a:cubicBezTo>
                    <a:pt x="4" y="19"/>
                    <a:pt x="5" y="24"/>
                    <a:pt x="8" y="29"/>
                  </a:cubicBezTo>
                  <a:cubicBezTo>
                    <a:pt x="11" y="33"/>
                    <a:pt x="11" y="33"/>
                    <a:pt x="11" y="33"/>
                  </a:cubicBezTo>
                  <a:cubicBezTo>
                    <a:pt x="11" y="34"/>
                    <a:pt x="11" y="34"/>
                    <a:pt x="10" y="34"/>
                  </a:cubicBezTo>
                  <a:cubicBezTo>
                    <a:pt x="10" y="33"/>
                    <a:pt x="10" y="33"/>
                    <a:pt x="9" y="33"/>
                  </a:cubicBezTo>
                  <a:cubicBezTo>
                    <a:pt x="0" y="25"/>
                    <a:pt x="0" y="25"/>
                    <a:pt x="0" y="25"/>
                  </a:cubicBezTo>
                  <a:cubicBezTo>
                    <a:pt x="2" y="21"/>
                    <a:pt x="4" y="17"/>
                    <a:pt x="6" y="13"/>
                  </a:cubicBezTo>
                  <a:cubicBezTo>
                    <a:pt x="8" y="9"/>
                    <a:pt x="9" y="5"/>
                    <a:pt x="11" y="0"/>
                  </a:cubicBezTo>
                  <a:cubicBezTo>
                    <a:pt x="12" y="0"/>
                    <a:pt x="12" y="0"/>
                    <a:pt x="12" y="0"/>
                  </a:cubicBezTo>
                  <a:cubicBezTo>
                    <a:pt x="13" y="0"/>
                    <a:pt x="13" y="1"/>
                    <a:pt x="14" y="1"/>
                  </a:cubicBezTo>
                  <a:cubicBezTo>
                    <a:pt x="38" y="38"/>
                    <a:pt x="38" y="38"/>
                    <a:pt x="38" y="38"/>
                  </a:cubicBezTo>
                  <a:lnTo>
                    <a:pt x="40" y="3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Freeform 41">
              <a:extLst>
                <a:ext uri="{FF2B5EF4-FFF2-40B4-BE49-F238E27FC236}">
                  <a16:creationId xmlns:a16="http://schemas.microsoft.com/office/drawing/2014/main" id="{49FA007C-A213-42AA-ABED-2D0BE42062D2}"/>
                </a:ext>
              </a:extLst>
            </p:cNvPr>
            <p:cNvSpPr>
              <a:spLocks/>
            </p:cNvSpPr>
            <p:nvPr/>
          </p:nvSpPr>
          <p:spPr bwMode="auto">
            <a:xfrm>
              <a:off x="-2720975" y="2359025"/>
              <a:ext cx="222250" cy="227013"/>
            </a:xfrm>
            <a:custGeom>
              <a:avLst/>
              <a:gdLst>
                <a:gd name="T0" fmla="*/ 7 w 59"/>
                <a:gd name="T1" fmla="*/ 34 h 60"/>
                <a:gd name="T2" fmla="*/ 0 w 59"/>
                <a:gd name="T3" fmla="*/ 35 h 60"/>
                <a:gd name="T4" fmla="*/ 0 w 59"/>
                <a:gd name="T5" fmla="*/ 34 h 60"/>
                <a:gd name="T6" fmla="*/ 6 w 59"/>
                <a:gd name="T7" fmla="*/ 27 h 60"/>
                <a:gd name="T8" fmla="*/ 11 w 59"/>
                <a:gd name="T9" fmla="*/ 20 h 60"/>
                <a:gd name="T10" fmla="*/ 12 w 59"/>
                <a:gd name="T11" fmla="*/ 20 h 60"/>
                <a:gd name="T12" fmla="*/ 12 w 59"/>
                <a:gd name="T13" fmla="*/ 27 h 60"/>
                <a:gd name="T14" fmla="*/ 23 w 59"/>
                <a:gd name="T15" fmla="*/ 36 h 60"/>
                <a:gd name="T16" fmla="*/ 33 w 59"/>
                <a:gd name="T17" fmla="*/ 23 h 60"/>
                <a:gd name="T18" fmla="*/ 22 w 59"/>
                <a:gd name="T19" fmla="*/ 14 h 60"/>
                <a:gd name="T20" fmla="*/ 16 w 59"/>
                <a:gd name="T21" fmla="*/ 16 h 60"/>
                <a:gd name="T22" fmla="*/ 16 w 59"/>
                <a:gd name="T23" fmla="*/ 14 h 60"/>
                <a:gd name="T24" fmla="*/ 21 w 59"/>
                <a:gd name="T25" fmla="*/ 8 h 60"/>
                <a:gd name="T26" fmla="*/ 26 w 59"/>
                <a:gd name="T27" fmla="*/ 1 h 60"/>
                <a:gd name="T28" fmla="*/ 28 w 59"/>
                <a:gd name="T29" fmla="*/ 1 h 60"/>
                <a:gd name="T30" fmla="*/ 28 w 59"/>
                <a:gd name="T31" fmla="*/ 7 h 60"/>
                <a:gd name="T32" fmla="*/ 52 w 59"/>
                <a:gd name="T33" fmla="*/ 27 h 60"/>
                <a:gd name="T34" fmla="*/ 59 w 59"/>
                <a:gd name="T35" fmla="*/ 26 h 60"/>
                <a:gd name="T36" fmla="*/ 59 w 59"/>
                <a:gd name="T37" fmla="*/ 27 h 60"/>
                <a:gd name="T38" fmla="*/ 53 w 59"/>
                <a:gd name="T39" fmla="*/ 34 h 60"/>
                <a:gd name="T40" fmla="*/ 48 w 59"/>
                <a:gd name="T41" fmla="*/ 40 h 60"/>
                <a:gd name="T42" fmla="*/ 47 w 59"/>
                <a:gd name="T43" fmla="*/ 41 h 60"/>
                <a:gd name="T44" fmla="*/ 47 w 59"/>
                <a:gd name="T45" fmla="*/ 34 h 60"/>
                <a:gd name="T46" fmla="*/ 34 w 59"/>
                <a:gd name="T47" fmla="*/ 24 h 60"/>
                <a:gd name="T48" fmla="*/ 24 w 59"/>
                <a:gd name="T49" fmla="*/ 36 h 60"/>
                <a:gd name="T50" fmla="*/ 37 w 59"/>
                <a:gd name="T51" fmla="*/ 46 h 60"/>
                <a:gd name="T52" fmla="*/ 43 w 59"/>
                <a:gd name="T53" fmla="*/ 45 h 60"/>
                <a:gd name="T54" fmla="*/ 43 w 59"/>
                <a:gd name="T55" fmla="*/ 46 h 60"/>
                <a:gd name="T56" fmla="*/ 38 w 59"/>
                <a:gd name="T57" fmla="*/ 53 h 60"/>
                <a:gd name="T58" fmla="*/ 33 w 59"/>
                <a:gd name="T59" fmla="*/ 60 h 60"/>
                <a:gd name="T60" fmla="*/ 31 w 59"/>
                <a:gd name="T61" fmla="*/ 60 h 60"/>
                <a:gd name="T62" fmla="*/ 31 w 59"/>
                <a:gd name="T63" fmla="*/ 53 h 60"/>
                <a:gd name="T64" fmla="*/ 7 w 59"/>
                <a:gd name="T65"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9" h="60">
                  <a:moveTo>
                    <a:pt x="7" y="34"/>
                  </a:moveTo>
                  <a:cubicBezTo>
                    <a:pt x="3" y="31"/>
                    <a:pt x="1" y="36"/>
                    <a:pt x="0" y="35"/>
                  </a:cubicBezTo>
                  <a:cubicBezTo>
                    <a:pt x="0" y="35"/>
                    <a:pt x="0" y="34"/>
                    <a:pt x="0" y="34"/>
                  </a:cubicBezTo>
                  <a:cubicBezTo>
                    <a:pt x="2" y="31"/>
                    <a:pt x="4" y="29"/>
                    <a:pt x="6" y="27"/>
                  </a:cubicBezTo>
                  <a:cubicBezTo>
                    <a:pt x="7" y="25"/>
                    <a:pt x="9" y="23"/>
                    <a:pt x="11" y="20"/>
                  </a:cubicBezTo>
                  <a:cubicBezTo>
                    <a:pt x="11" y="20"/>
                    <a:pt x="12" y="20"/>
                    <a:pt x="12" y="20"/>
                  </a:cubicBezTo>
                  <a:cubicBezTo>
                    <a:pt x="14" y="21"/>
                    <a:pt x="8" y="24"/>
                    <a:pt x="12" y="27"/>
                  </a:cubicBezTo>
                  <a:cubicBezTo>
                    <a:pt x="23" y="36"/>
                    <a:pt x="23" y="36"/>
                    <a:pt x="23" y="36"/>
                  </a:cubicBezTo>
                  <a:cubicBezTo>
                    <a:pt x="33" y="23"/>
                    <a:pt x="33" y="23"/>
                    <a:pt x="33" y="23"/>
                  </a:cubicBezTo>
                  <a:cubicBezTo>
                    <a:pt x="22" y="14"/>
                    <a:pt x="22" y="14"/>
                    <a:pt x="22" y="14"/>
                  </a:cubicBezTo>
                  <a:cubicBezTo>
                    <a:pt x="18" y="11"/>
                    <a:pt x="17" y="17"/>
                    <a:pt x="16" y="16"/>
                  </a:cubicBezTo>
                  <a:cubicBezTo>
                    <a:pt x="15" y="15"/>
                    <a:pt x="15" y="15"/>
                    <a:pt x="16" y="14"/>
                  </a:cubicBezTo>
                  <a:cubicBezTo>
                    <a:pt x="18" y="12"/>
                    <a:pt x="20" y="10"/>
                    <a:pt x="21" y="8"/>
                  </a:cubicBezTo>
                  <a:cubicBezTo>
                    <a:pt x="23" y="6"/>
                    <a:pt x="24" y="3"/>
                    <a:pt x="26" y="1"/>
                  </a:cubicBezTo>
                  <a:cubicBezTo>
                    <a:pt x="27" y="0"/>
                    <a:pt x="27" y="0"/>
                    <a:pt x="28" y="1"/>
                  </a:cubicBezTo>
                  <a:cubicBezTo>
                    <a:pt x="29" y="2"/>
                    <a:pt x="24" y="4"/>
                    <a:pt x="28" y="7"/>
                  </a:cubicBezTo>
                  <a:cubicBezTo>
                    <a:pt x="52" y="27"/>
                    <a:pt x="52" y="27"/>
                    <a:pt x="52" y="27"/>
                  </a:cubicBezTo>
                  <a:cubicBezTo>
                    <a:pt x="56" y="30"/>
                    <a:pt x="58" y="25"/>
                    <a:pt x="59" y="26"/>
                  </a:cubicBezTo>
                  <a:cubicBezTo>
                    <a:pt x="59" y="26"/>
                    <a:pt x="59" y="26"/>
                    <a:pt x="59" y="27"/>
                  </a:cubicBezTo>
                  <a:cubicBezTo>
                    <a:pt x="57" y="30"/>
                    <a:pt x="55" y="32"/>
                    <a:pt x="53" y="34"/>
                  </a:cubicBezTo>
                  <a:cubicBezTo>
                    <a:pt x="52" y="36"/>
                    <a:pt x="50" y="38"/>
                    <a:pt x="48" y="40"/>
                  </a:cubicBezTo>
                  <a:cubicBezTo>
                    <a:pt x="48" y="41"/>
                    <a:pt x="47" y="41"/>
                    <a:pt x="47" y="41"/>
                  </a:cubicBezTo>
                  <a:cubicBezTo>
                    <a:pt x="46" y="40"/>
                    <a:pt x="51" y="37"/>
                    <a:pt x="47" y="34"/>
                  </a:cubicBezTo>
                  <a:cubicBezTo>
                    <a:pt x="34" y="24"/>
                    <a:pt x="34" y="24"/>
                    <a:pt x="34" y="24"/>
                  </a:cubicBezTo>
                  <a:cubicBezTo>
                    <a:pt x="24" y="36"/>
                    <a:pt x="24" y="36"/>
                    <a:pt x="24" y="36"/>
                  </a:cubicBezTo>
                  <a:cubicBezTo>
                    <a:pt x="37" y="46"/>
                    <a:pt x="37" y="46"/>
                    <a:pt x="37" y="46"/>
                  </a:cubicBezTo>
                  <a:cubicBezTo>
                    <a:pt x="41" y="50"/>
                    <a:pt x="42" y="44"/>
                    <a:pt x="43" y="45"/>
                  </a:cubicBezTo>
                  <a:cubicBezTo>
                    <a:pt x="44" y="45"/>
                    <a:pt x="44" y="46"/>
                    <a:pt x="43" y="46"/>
                  </a:cubicBezTo>
                  <a:cubicBezTo>
                    <a:pt x="41" y="49"/>
                    <a:pt x="39" y="51"/>
                    <a:pt x="38" y="53"/>
                  </a:cubicBezTo>
                  <a:cubicBezTo>
                    <a:pt x="36" y="55"/>
                    <a:pt x="35" y="57"/>
                    <a:pt x="33" y="60"/>
                  </a:cubicBezTo>
                  <a:cubicBezTo>
                    <a:pt x="32" y="60"/>
                    <a:pt x="32" y="60"/>
                    <a:pt x="31" y="60"/>
                  </a:cubicBezTo>
                  <a:cubicBezTo>
                    <a:pt x="30" y="59"/>
                    <a:pt x="35" y="57"/>
                    <a:pt x="31" y="53"/>
                  </a:cubicBezTo>
                  <a:lnTo>
                    <a:pt x="7" y="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 name="Freeform 42">
              <a:extLst>
                <a:ext uri="{FF2B5EF4-FFF2-40B4-BE49-F238E27FC236}">
                  <a16:creationId xmlns:a16="http://schemas.microsoft.com/office/drawing/2014/main" id="{74ED0FC7-43AF-4C44-99D9-F5FE104D783E}"/>
                </a:ext>
              </a:extLst>
            </p:cNvPr>
            <p:cNvSpPr>
              <a:spLocks/>
            </p:cNvSpPr>
            <p:nvPr/>
          </p:nvSpPr>
          <p:spPr bwMode="auto">
            <a:xfrm>
              <a:off x="-2563813" y="2243138"/>
              <a:ext cx="196850" cy="195263"/>
            </a:xfrm>
            <a:custGeom>
              <a:avLst/>
              <a:gdLst>
                <a:gd name="T0" fmla="*/ 7 w 52"/>
                <a:gd name="T1" fmla="*/ 19 h 52"/>
                <a:gd name="T2" fmla="*/ 0 w 52"/>
                <a:gd name="T3" fmla="*/ 19 h 52"/>
                <a:gd name="T4" fmla="*/ 1 w 52"/>
                <a:gd name="T5" fmla="*/ 17 h 52"/>
                <a:gd name="T6" fmla="*/ 8 w 52"/>
                <a:gd name="T7" fmla="*/ 12 h 52"/>
                <a:gd name="T8" fmla="*/ 25 w 52"/>
                <a:gd name="T9" fmla="*/ 0 h 52"/>
                <a:gd name="T10" fmla="*/ 35 w 52"/>
                <a:gd name="T11" fmla="*/ 7 h 52"/>
                <a:gd name="T12" fmla="*/ 36 w 52"/>
                <a:gd name="T13" fmla="*/ 8 h 52"/>
                <a:gd name="T14" fmla="*/ 36 w 52"/>
                <a:gd name="T15" fmla="*/ 9 h 52"/>
                <a:gd name="T16" fmla="*/ 30 w 52"/>
                <a:gd name="T17" fmla="*/ 7 h 52"/>
                <a:gd name="T18" fmla="*/ 15 w 52"/>
                <a:gd name="T19" fmla="*/ 9 h 52"/>
                <a:gd name="T20" fmla="*/ 12 w 52"/>
                <a:gd name="T21" fmla="*/ 11 h 52"/>
                <a:gd name="T22" fmla="*/ 22 w 52"/>
                <a:gd name="T23" fmla="*/ 25 h 52"/>
                <a:gd name="T24" fmla="*/ 23 w 52"/>
                <a:gd name="T25" fmla="*/ 24 h 52"/>
                <a:gd name="T26" fmla="*/ 25 w 52"/>
                <a:gd name="T27" fmla="*/ 14 h 52"/>
                <a:gd name="T28" fmla="*/ 25 w 52"/>
                <a:gd name="T29" fmla="*/ 12 h 52"/>
                <a:gd name="T30" fmla="*/ 26 w 52"/>
                <a:gd name="T31" fmla="*/ 12 h 52"/>
                <a:gd name="T32" fmla="*/ 37 w 52"/>
                <a:gd name="T33" fmla="*/ 28 h 52"/>
                <a:gd name="T34" fmla="*/ 37 w 52"/>
                <a:gd name="T35" fmla="*/ 29 h 52"/>
                <a:gd name="T36" fmla="*/ 35 w 52"/>
                <a:gd name="T37" fmla="*/ 28 h 52"/>
                <a:gd name="T38" fmla="*/ 24 w 52"/>
                <a:gd name="T39" fmla="*/ 26 h 52"/>
                <a:gd name="T40" fmla="*/ 23 w 52"/>
                <a:gd name="T41" fmla="*/ 26 h 52"/>
                <a:gd name="T42" fmla="*/ 32 w 52"/>
                <a:gd name="T43" fmla="*/ 39 h 52"/>
                <a:gd name="T44" fmla="*/ 39 w 52"/>
                <a:gd name="T45" fmla="*/ 40 h 52"/>
                <a:gd name="T46" fmla="*/ 45 w 52"/>
                <a:gd name="T47" fmla="*/ 20 h 52"/>
                <a:gd name="T48" fmla="*/ 44 w 52"/>
                <a:gd name="T49" fmla="*/ 18 h 52"/>
                <a:gd name="T50" fmla="*/ 45 w 52"/>
                <a:gd name="T51" fmla="*/ 18 h 52"/>
                <a:gd name="T52" fmla="*/ 46 w 52"/>
                <a:gd name="T53" fmla="*/ 19 h 52"/>
                <a:gd name="T54" fmla="*/ 52 w 52"/>
                <a:gd name="T55" fmla="*/ 32 h 52"/>
                <a:gd name="T56" fmla="*/ 32 w 52"/>
                <a:gd name="T57" fmla="*/ 46 h 52"/>
                <a:gd name="T58" fmla="*/ 25 w 52"/>
                <a:gd name="T59" fmla="*/ 51 h 52"/>
                <a:gd name="T60" fmla="*/ 23 w 52"/>
                <a:gd name="T61" fmla="*/ 51 h 52"/>
                <a:gd name="T62" fmla="*/ 25 w 52"/>
                <a:gd name="T63" fmla="*/ 45 h 52"/>
                <a:gd name="T64" fmla="*/ 7 w 52"/>
                <a:gd name="T65" fmla="*/ 19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2" h="52">
                  <a:moveTo>
                    <a:pt x="7" y="19"/>
                  </a:moveTo>
                  <a:cubicBezTo>
                    <a:pt x="4" y="15"/>
                    <a:pt x="1" y="20"/>
                    <a:pt x="0" y="19"/>
                  </a:cubicBezTo>
                  <a:cubicBezTo>
                    <a:pt x="0" y="18"/>
                    <a:pt x="0" y="18"/>
                    <a:pt x="1" y="17"/>
                  </a:cubicBezTo>
                  <a:cubicBezTo>
                    <a:pt x="3" y="16"/>
                    <a:pt x="6" y="14"/>
                    <a:pt x="8" y="12"/>
                  </a:cubicBezTo>
                  <a:cubicBezTo>
                    <a:pt x="14" y="8"/>
                    <a:pt x="20" y="4"/>
                    <a:pt x="25" y="0"/>
                  </a:cubicBezTo>
                  <a:cubicBezTo>
                    <a:pt x="35" y="7"/>
                    <a:pt x="35" y="7"/>
                    <a:pt x="35" y="7"/>
                  </a:cubicBezTo>
                  <a:cubicBezTo>
                    <a:pt x="35" y="8"/>
                    <a:pt x="36" y="8"/>
                    <a:pt x="36" y="8"/>
                  </a:cubicBezTo>
                  <a:cubicBezTo>
                    <a:pt x="36" y="9"/>
                    <a:pt x="36" y="9"/>
                    <a:pt x="36" y="9"/>
                  </a:cubicBezTo>
                  <a:cubicBezTo>
                    <a:pt x="35" y="9"/>
                    <a:pt x="35" y="9"/>
                    <a:pt x="30" y="7"/>
                  </a:cubicBezTo>
                  <a:cubicBezTo>
                    <a:pt x="25" y="5"/>
                    <a:pt x="21" y="5"/>
                    <a:pt x="15" y="9"/>
                  </a:cubicBezTo>
                  <a:cubicBezTo>
                    <a:pt x="12" y="11"/>
                    <a:pt x="12" y="11"/>
                    <a:pt x="12" y="11"/>
                  </a:cubicBezTo>
                  <a:cubicBezTo>
                    <a:pt x="22" y="25"/>
                    <a:pt x="22" y="25"/>
                    <a:pt x="22" y="25"/>
                  </a:cubicBezTo>
                  <a:cubicBezTo>
                    <a:pt x="23" y="24"/>
                    <a:pt x="23" y="24"/>
                    <a:pt x="23" y="24"/>
                  </a:cubicBezTo>
                  <a:cubicBezTo>
                    <a:pt x="27" y="22"/>
                    <a:pt x="28" y="18"/>
                    <a:pt x="25" y="14"/>
                  </a:cubicBezTo>
                  <a:cubicBezTo>
                    <a:pt x="25" y="13"/>
                    <a:pt x="25" y="12"/>
                    <a:pt x="25" y="12"/>
                  </a:cubicBezTo>
                  <a:cubicBezTo>
                    <a:pt x="25" y="12"/>
                    <a:pt x="26" y="12"/>
                    <a:pt x="26" y="12"/>
                  </a:cubicBezTo>
                  <a:cubicBezTo>
                    <a:pt x="37" y="28"/>
                    <a:pt x="37" y="28"/>
                    <a:pt x="37" y="28"/>
                  </a:cubicBezTo>
                  <a:cubicBezTo>
                    <a:pt x="37" y="28"/>
                    <a:pt x="37" y="28"/>
                    <a:pt x="37" y="29"/>
                  </a:cubicBezTo>
                  <a:cubicBezTo>
                    <a:pt x="36" y="29"/>
                    <a:pt x="36" y="29"/>
                    <a:pt x="35" y="28"/>
                  </a:cubicBezTo>
                  <a:cubicBezTo>
                    <a:pt x="32" y="24"/>
                    <a:pt x="28" y="23"/>
                    <a:pt x="24" y="26"/>
                  </a:cubicBezTo>
                  <a:cubicBezTo>
                    <a:pt x="23" y="26"/>
                    <a:pt x="23" y="26"/>
                    <a:pt x="23" y="26"/>
                  </a:cubicBezTo>
                  <a:cubicBezTo>
                    <a:pt x="32" y="39"/>
                    <a:pt x="32" y="39"/>
                    <a:pt x="32" y="39"/>
                  </a:cubicBezTo>
                  <a:cubicBezTo>
                    <a:pt x="34" y="41"/>
                    <a:pt x="35" y="42"/>
                    <a:pt x="39" y="40"/>
                  </a:cubicBezTo>
                  <a:cubicBezTo>
                    <a:pt x="46" y="34"/>
                    <a:pt x="47" y="26"/>
                    <a:pt x="45" y="20"/>
                  </a:cubicBezTo>
                  <a:cubicBezTo>
                    <a:pt x="44" y="18"/>
                    <a:pt x="44" y="18"/>
                    <a:pt x="44" y="18"/>
                  </a:cubicBezTo>
                  <a:cubicBezTo>
                    <a:pt x="45" y="17"/>
                    <a:pt x="45" y="17"/>
                    <a:pt x="45" y="18"/>
                  </a:cubicBezTo>
                  <a:cubicBezTo>
                    <a:pt x="45" y="18"/>
                    <a:pt x="46" y="19"/>
                    <a:pt x="46" y="19"/>
                  </a:cubicBezTo>
                  <a:cubicBezTo>
                    <a:pt x="52" y="32"/>
                    <a:pt x="52" y="32"/>
                    <a:pt x="52" y="32"/>
                  </a:cubicBezTo>
                  <a:cubicBezTo>
                    <a:pt x="45" y="37"/>
                    <a:pt x="39" y="41"/>
                    <a:pt x="32" y="46"/>
                  </a:cubicBezTo>
                  <a:cubicBezTo>
                    <a:pt x="30" y="48"/>
                    <a:pt x="27" y="49"/>
                    <a:pt x="25" y="51"/>
                  </a:cubicBezTo>
                  <a:cubicBezTo>
                    <a:pt x="24" y="52"/>
                    <a:pt x="24" y="52"/>
                    <a:pt x="23" y="51"/>
                  </a:cubicBezTo>
                  <a:cubicBezTo>
                    <a:pt x="22" y="50"/>
                    <a:pt x="28" y="49"/>
                    <a:pt x="25" y="45"/>
                  </a:cubicBezTo>
                  <a:lnTo>
                    <a:pt x="7"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 name="Freeform 43">
              <a:extLst>
                <a:ext uri="{FF2B5EF4-FFF2-40B4-BE49-F238E27FC236}">
                  <a16:creationId xmlns:a16="http://schemas.microsoft.com/office/drawing/2014/main" id="{EFC32084-C1F9-4B96-9777-51953F91394A}"/>
                </a:ext>
              </a:extLst>
            </p:cNvPr>
            <p:cNvSpPr>
              <a:spLocks/>
            </p:cNvSpPr>
            <p:nvPr/>
          </p:nvSpPr>
          <p:spPr bwMode="auto">
            <a:xfrm>
              <a:off x="-2397125" y="2141538"/>
              <a:ext cx="188912" cy="203200"/>
            </a:xfrm>
            <a:custGeom>
              <a:avLst/>
              <a:gdLst>
                <a:gd name="T0" fmla="*/ 19 w 50"/>
                <a:gd name="T1" fmla="*/ 42 h 54"/>
                <a:gd name="T2" fmla="*/ 26 w 50"/>
                <a:gd name="T3" fmla="*/ 48 h 54"/>
                <a:gd name="T4" fmla="*/ 29 w 50"/>
                <a:gd name="T5" fmla="*/ 48 h 54"/>
                <a:gd name="T6" fmla="*/ 28 w 50"/>
                <a:gd name="T7" fmla="*/ 49 h 54"/>
                <a:gd name="T8" fmla="*/ 22 w 50"/>
                <a:gd name="T9" fmla="*/ 51 h 54"/>
                <a:gd name="T10" fmla="*/ 15 w 50"/>
                <a:gd name="T11" fmla="*/ 54 h 54"/>
                <a:gd name="T12" fmla="*/ 14 w 50"/>
                <a:gd name="T13" fmla="*/ 54 h 54"/>
                <a:gd name="T14" fmla="*/ 17 w 50"/>
                <a:gd name="T15" fmla="*/ 51 h 54"/>
                <a:gd name="T16" fmla="*/ 18 w 50"/>
                <a:gd name="T17" fmla="*/ 43 h 54"/>
                <a:gd name="T18" fmla="*/ 8 w 50"/>
                <a:gd name="T19" fmla="*/ 18 h 54"/>
                <a:gd name="T20" fmla="*/ 2 w 50"/>
                <a:gd name="T21" fmla="*/ 16 h 54"/>
                <a:gd name="T22" fmla="*/ 0 w 50"/>
                <a:gd name="T23" fmla="*/ 16 h 54"/>
                <a:gd name="T24" fmla="*/ 1 w 50"/>
                <a:gd name="T25" fmla="*/ 15 h 54"/>
                <a:gd name="T26" fmla="*/ 7 w 50"/>
                <a:gd name="T27" fmla="*/ 13 h 54"/>
                <a:gd name="T28" fmla="*/ 13 w 50"/>
                <a:gd name="T29" fmla="*/ 10 h 54"/>
                <a:gd name="T30" fmla="*/ 43 w 50"/>
                <a:gd name="T31" fmla="*/ 28 h 54"/>
                <a:gd name="T32" fmla="*/ 43 w 50"/>
                <a:gd name="T33" fmla="*/ 28 h 54"/>
                <a:gd name="T34" fmla="*/ 37 w 50"/>
                <a:gd name="T35" fmla="*/ 11 h 54"/>
                <a:gd name="T36" fmla="*/ 31 w 50"/>
                <a:gd name="T37" fmla="*/ 6 h 54"/>
                <a:gd name="T38" fmla="*/ 27 w 50"/>
                <a:gd name="T39" fmla="*/ 6 h 54"/>
                <a:gd name="T40" fmla="*/ 28 w 50"/>
                <a:gd name="T41" fmla="*/ 5 h 54"/>
                <a:gd name="T42" fmla="*/ 34 w 50"/>
                <a:gd name="T43" fmla="*/ 2 h 54"/>
                <a:gd name="T44" fmla="*/ 41 w 50"/>
                <a:gd name="T45" fmla="*/ 0 h 54"/>
                <a:gd name="T46" fmla="*/ 42 w 50"/>
                <a:gd name="T47" fmla="*/ 0 h 54"/>
                <a:gd name="T48" fmla="*/ 39 w 50"/>
                <a:gd name="T49" fmla="*/ 2 h 54"/>
                <a:gd name="T50" fmla="*/ 38 w 50"/>
                <a:gd name="T51" fmla="*/ 11 h 54"/>
                <a:gd name="T52" fmla="*/ 50 w 50"/>
                <a:gd name="T53" fmla="*/ 40 h 54"/>
                <a:gd name="T54" fmla="*/ 50 w 50"/>
                <a:gd name="T55" fmla="*/ 42 h 54"/>
                <a:gd name="T56" fmla="*/ 48 w 50"/>
                <a:gd name="T57" fmla="*/ 42 h 54"/>
                <a:gd name="T58" fmla="*/ 11 w 50"/>
                <a:gd name="T59" fmla="*/ 19 h 54"/>
                <a:gd name="T60" fmla="*/ 11 w 50"/>
                <a:gd name="T61" fmla="*/ 19 h 54"/>
                <a:gd name="T62" fmla="*/ 19 w 50"/>
                <a:gd name="T63" fmla="*/ 42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0" h="54">
                  <a:moveTo>
                    <a:pt x="19" y="42"/>
                  </a:moveTo>
                  <a:cubicBezTo>
                    <a:pt x="21" y="47"/>
                    <a:pt x="24" y="48"/>
                    <a:pt x="26" y="48"/>
                  </a:cubicBezTo>
                  <a:cubicBezTo>
                    <a:pt x="27" y="48"/>
                    <a:pt x="29" y="47"/>
                    <a:pt x="29" y="48"/>
                  </a:cubicBezTo>
                  <a:cubicBezTo>
                    <a:pt x="29" y="48"/>
                    <a:pt x="29" y="49"/>
                    <a:pt x="28" y="49"/>
                  </a:cubicBezTo>
                  <a:cubicBezTo>
                    <a:pt x="26" y="50"/>
                    <a:pt x="24" y="50"/>
                    <a:pt x="22" y="51"/>
                  </a:cubicBezTo>
                  <a:cubicBezTo>
                    <a:pt x="20" y="52"/>
                    <a:pt x="17" y="53"/>
                    <a:pt x="15" y="54"/>
                  </a:cubicBezTo>
                  <a:cubicBezTo>
                    <a:pt x="15" y="54"/>
                    <a:pt x="15" y="54"/>
                    <a:pt x="14" y="54"/>
                  </a:cubicBezTo>
                  <a:cubicBezTo>
                    <a:pt x="14" y="53"/>
                    <a:pt x="16" y="53"/>
                    <a:pt x="17" y="51"/>
                  </a:cubicBezTo>
                  <a:cubicBezTo>
                    <a:pt x="18" y="50"/>
                    <a:pt x="20" y="47"/>
                    <a:pt x="18" y="43"/>
                  </a:cubicBezTo>
                  <a:cubicBezTo>
                    <a:pt x="8" y="18"/>
                    <a:pt x="8" y="18"/>
                    <a:pt x="8" y="18"/>
                  </a:cubicBezTo>
                  <a:cubicBezTo>
                    <a:pt x="6" y="16"/>
                    <a:pt x="4" y="16"/>
                    <a:pt x="2" y="16"/>
                  </a:cubicBezTo>
                  <a:cubicBezTo>
                    <a:pt x="1" y="16"/>
                    <a:pt x="0" y="17"/>
                    <a:pt x="0" y="16"/>
                  </a:cubicBezTo>
                  <a:cubicBezTo>
                    <a:pt x="0" y="15"/>
                    <a:pt x="0" y="15"/>
                    <a:pt x="1" y="15"/>
                  </a:cubicBezTo>
                  <a:cubicBezTo>
                    <a:pt x="3" y="14"/>
                    <a:pt x="5" y="14"/>
                    <a:pt x="7" y="13"/>
                  </a:cubicBezTo>
                  <a:cubicBezTo>
                    <a:pt x="13" y="10"/>
                    <a:pt x="13" y="10"/>
                    <a:pt x="13" y="10"/>
                  </a:cubicBezTo>
                  <a:cubicBezTo>
                    <a:pt x="43" y="28"/>
                    <a:pt x="43" y="28"/>
                    <a:pt x="43" y="28"/>
                  </a:cubicBezTo>
                  <a:cubicBezTo>
                    <a:pt x="43" y="28"/>
                    <a:pt x="43" y="28"/>
                    <a:pt x="43" y="28"/>
                  </a:cubicBezTo>
                  <a:cubicBezTo>
                    <a:pt x="37" y="11"/>
                    <a:pt x="37" y="11"/>
                    <a:pt x="37" y="11"/>
                  </a:cubicBezTo>
                  <a:cubicBezTo>
                    <a:pt x="35" y="7"/>
                    <a:pt x="33" y="6"/>
                    <a:pt x="31" y="6"/>
                  </a:cubicBezTo>
                  <a:cubicBezTo>
                    <a:pt x="29" y="6"/>
                    <a:pt x="28" y="7"/>
                    <a:pt x="27" y="6"/>
                  </a:cubicBezTo>
                  <a:cubicBezTo>
                    <a:pt x="27" y="5"/>
                    <a:pt x="27" y="5"/>
                    <a:pt x="28" y="5"/>
                  </a:cubicBezTo>
                  <a:cubicBezTo>
                    <a:pt x="30" y="4"/>
                    <a:pt x="32" y="3"/>
                    <a:pt x="34" y="2"/>
                  </a:cubicBezTo>
                  <a:cubicBezTo>
                    <a:pt x="37" y="2"/>
                    <a:pt x="39" y="1"/>
                    <a:pt x="41" y="0"/>
                  </a:cubicBezTo>
                  <a:cubicBezTo>
                    <a:pt x="42" y="0"/>
                    <a:pt x="42" y="0"/>
                    <a:pt x="42" y="0"/>
                  </a:cubicBezTo>
                  <a:cubicBezTo>
                    <a:pt x="42" y="1"/>
                    <a:pt x="41" y="1"/>
                    <a:pt x="39" y="2"/>
                  </a:cubicBezTo>
                  <a:cubicBezTo>
                    <a:pt x="38" y="4"/>
                    <a:pt x="37" y="6"/>
                    <a:pt x="38" y="11"/>
                  </a:cubicBezTo>
                  <a:cubicBezTo>
                    <a:pt x="50" y="40"/>
                    <a:pt x="50" y="40"/>
                    <a:pt x="50" y="40"/>
                  </a:cubicBezTo>
                  <a:cubicBezTo>
                    <a:pt x="50" y="41"/>
                    <a:pt x="50" y="42"/>
                    <a:pt x="50" y="42"/>
                  </a:cubicBezTo>
                  <a:cubicBezTo>
                    <a:pt x="49" y="43"/>
                    <a:pt x="49" y="42"/>
                    <a:pt x="48" y="42"/>
                  </a:cubicBezTo>
                  <a:cubicBezTo>
                    <a:pt x="11" y="19"/>
                    <a:pt x="11" y="19"/>
                    <a:pt x="11" y="19"/>
                  </a:cubicBezTo>
                  <a:cubicBezTo>
                    <a:pt x="11" y="19"/>
                    <a:pt x="11" y="19"/>
                    <a:pt x="11" y="19"/>
                  </a:cubicBezTo>
                  <a:lnTo>
                    <a:pt x="19" y="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 name="Oval 44">
              <a:extLst>
                <a:ext uri="{FF2B5EF4-FFF2-40B4-BE49-F238E27FC236}">
                  <a16:creationId xmlns:a16="http://schemas.microsoft.com/office/drawing/2014/main" id="{7C6636B3-6AB8-4F1F-8CB6-D549588D076A}"/>
                </a:ext>
              </a:extLst>
            </p:cNvPr>
            <p:cNvSpPr>
              <a:spLocks noChangeArrowheads="1"/>
            </p:cNvSpPr>
            <p:nvPr/>
          </p:nvSpPr>
          <p:spPr bwMode="auto">
            <a:xfrm>
              <a:off x="-2460625" y="3556000"/>
              <a:ext cx="44450" cy="4445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 name="Oval 45">
              <a:extLst>
                <a:ext uri="{FF2B5EF4-FFF2-40B4-BE49-F238E27FC236}">
                  <a16:creationId xmlns:a16="http://schemas.microsoft.com/office/drawing/2014/main" id="{BC6A6280-2580-44DD-9346-E8D30FA260ED}"/>
                </a:ext>
              </a:extLst>
            </p:cNvPr>
            <p:cNvSpPr>
              <a:spLocks noChangeArrowheads="1"/>
            </p:cNvSpPr>
            <p:nvPr/>
          </p:nvSpPr>
          <p:spPr bwMode="auto">
            <a:xfrm>
              <a:off x="-1638300" y="3556000"/>
              <a:ext cx="41275" cy="4445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 name="Freeform 46">
              <a:extLst>
                <a:ext uri="{FF2B5EF4-FFF2-40B4-BE49-F238E27FC236}">
                  <a16:creationId xmlns:a16="http://schemas.microsoft.com/office/drawing/2014/main" id="{444EE881-7F51-4A4D-95F2-A1386E5AA952}"/>
                </a:ext>
              </a:extLst>
            </p:cNvPr>
            <p:cNvSpPr>
              <a:spLocks noEditPoints="1"/>
            </p:cNvSpPr>
            <p:nvPr/>
          </p:nvSpPr>
          <p:spPr bwMode="auto">
            <a:xfrm>
              <a:off x="-2955925" y="2012950"/>
              <a:ext cx="1855787" cy="1855788"/>
            </a:xfrm>
            <a:custGeom>
              <a:avLst/>
              <a:gdLst>
                <a:gd name="T0" fmla="*/ 246 w 492"/>
                <a:gd name="T1" fmla="*/ 492 h 492"/>
                <a:gd name="T2" fmla="*/ 150 w 492"/>
                <a:gd name="T3" fmla="*/ 473 h 492"/>
                <a:gd name="T4" fmla="*/ 72 w 492"/>
                <a:gd name="T5" fmla="*/ 420 h 492"/>
                <a:gd name="T6" fmla="*/ 19 w 492"/>
                <a:gd name="T7" fmla="*/ 342 h 492"/>
                <a:gd name="T8" fmla="*/ 0 w 492"/>
                <a:gd name="T9" fmla="*/ 246 h 492"/>
                <a:gd name="T10" fmla="*/ 19 w 492"/>
                <a:gd name="T11" fmla="*/ 150 h 492"/>
                <a:gd name="T12" fmla="*/ 72 w 492"/>
                <a:gd name="T13" fmla="*/ 72 h 492"/>
                <a:gd name="T14" fmla="*/ 150 w 492"/>
                <a:gd name="T15" fmla="*/ 20 h 492"/>
                <a:gd name="T16" fmla="*/ 246 w 492"/>
                <a:gd name="T17" fmla="*/ 0 h 492"/>
                <a:gd name="T18" fmla="*/ 342 w 492"/>
                <a:gd name="T19" fmla="*/ 20 h 492"/>
                <a:gd name="T20" fmla="*/ 420 w 492"/>
                <a:gd name="T21" fmla="*/ 72 h 492"/>
                <a:gd name="T22" fmla="*/ 473 w 492"/>
                <a:gd name="T23" fmla="*/ 150 h 492"/>
                <a:gd name="T24" fmla="*/ 492 w 492"/>
                <a:gd name="T25" fmla="*/ 246 h 492"/>
                <a:gd name="T26" fmla="*/ 473 w 492"/>
                <a:gd name="T27" fmla="*/ 342 h 492"/>
                <a:gd name="T28" fmla="*/ 420 w 492"/>
                <a:gd name="T29" fmla="*/ 420 h 492"/>
                <a:gd name="T30" fmla="*/ 342 w 492"/>
                <a:gd name="T31" fmla="*/ 473 h 492"/>
                <a:gd name="T32" fmla="*/ 246 w 492"/>
                <a:gd name="T33" fmla="*/ 492 h 492"/>
                <a:gd name="T34" fmla="*/ 246 w 492"/>
                <a:gd name="T35" fmla="*/ 12 h 492"/>
                <a:gd name="T36" fmla="*/ 12 w 492"/>
                <a:gd name="T37" fmla="*/ 246 h 492"/>
                <a:gd name="T38" fmla="*/ 246 w 492"/>
                <a:gd name="T39" fmla="*/ 481 h 492"/>
                <a:gd name="T40" fmla="*/ 481 w 492"/>
                <a:gd name="T41" fmla="*/ 246 h 492"/>
                <a:gd name="T42" fmla="*/ 246 w 492"/>
                <a:gd name="T43" fmla="*/ 12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92" h="492">
                  <a:moveTo>
                    <a:pt x="246" y="492"/>
                  </a:moveTo>
                  <a:cubicBezTo>
                    <a:pt x="213" y="492"/>
                    <a:pt x="181" y="486"/>
                    <a:pt x="150" y="473"/>
                  </a:cubicBezTo>
                  <a:cubicBezTo>
                    <a:pt x="121" y="460"/>
                    <a:pt x="95" y="443"/>
                    <a:pt x="72" y="420"/>
                  </a:cubicBezTo>
                  <a:cubicBezTo>
                    <a:pt x="50" y="398"/>
                    <a:pt x="32" y="371"/>
                    <a:pt x="19" y="342"/>
                  </a:cubicBezTo>
                  <a:cubicBezTo>
                    <a:pt x="7" y="312"/>
                    <a:pt x="0" y="279"/>
                    <a:pt x="0" y="246"/>
                  </a:cubicBezTo>
                  <a:cubicBezTo>
                    <a:pt x="0" y="213"/>
                    <a:pt x="7" y="181"/>
                    <a:pt x="19" y="150"/>
                  </a:cubicBezTo>
                  <a:cubicBezTo>
                    <a:pt x="32" y="121"/>
                    <a:pt x="50" y="95"/>
                    <a:pt x="72" y="72"/>
                  </a:cubicBezTo>
                  <a:cubicBezTo>
                    <a:pt x="95" y="50"/>
                    <a:pt x="121" y="32"/>
                    <a:pt x="150" y="20"/>
                  </a:cubicBezTo>
                  <a:cubicBezTo>
                    <a:pt x="181" y="7"/>
                    <a:pt x="213" y="0"/>
                    <a:pt x="246" y="0"/>
                  </a:cubicBezTo>
                  <a:cubicBezTo>
                    <a:pt x="279" y="0"/>
                    <a:pt x="311" y="7"/>
                    <a:pt x="342" y="20"/>
                  </a:cubicBezTo>
                  <a:cubicBezTo>
                    <a:pt x="371" y="32"/>
                    <a:pt x="397" y="50"/>
                    <a:pt x="420" y="72"/>
                  </a:cubicBezTo>
                  <a:cubicBezTo>
                    <a:pt x="443" y="95"/>
                    <a:pt x="460" y="121"/>
                    <a:pt x="473" y="150"/>
                  </a:cubicBezTo>
                  <a:cubicBezTo>
                    <a:pt x="486" y="181"/>
                    <a:pt x="492" y="213"/>
                    <a:pt x="492" y="246"/>
                  </a:cubicBezTo>
                  <a:cubicBezTo>
                    <a:pt x="492" y="279"/>
                    <a:pt x="486" y="312"/>
                    <a:pt x="473" y="342"/>
                  </a:cubicBezTo>
                  <a:cubicBezTo>
                    <a:pt x="460" y="371"/>
                    <a:pt x="443" y="398"/>
                    <a:pt x="420" y="420"/>
                  </a:cubicBezTo>
                  <a:cubicBezTo>
                    <a:pt x="397" y="443"/>
                    <a:pt x="371" y="460"/>
                    <a:pt x="342" y="473"/>
                  </a:cubicBezTo>
                  <a:cubicBezTo>
                    <a:pt x="311" y="486"/>
                    <a:pt x="279" y="492"/>
                    <a:pt x="246" y="492"/>
                  </a:cubicBezTo>
                  <a:close/>
                  <a:moveTo>
                    <a:pt x="246" y="12"/>
                  </a:moveTo>
                  <a:cubicBezTo>
                    <a:pt x="117" y="12"/>
                    <a:pt x="12" y="117"/>
                    <a:pt x="12" y="246"/>
                  </a:cubicBezTo>
                  <a:cubicBezTo>
                    <a:pt x="12" y="375"/>
                    <a:pt x="117" y="481"/>
                    <a:pt x="246" y="481"/>
                  </a:cubicBezTo>
                  <a:cubicBezTo>
                    <a:pt x="375" y="481"/>
                    <a:pt x="481" y="375"/>
                    <a:pt x="481" y="246"/>
                  </a:cubicBezTo>
                  <a:cubicBezTo>
                    <a:pt x="481" y="117"/>
                    <a:pt x="375" y="12"/>
                    <a:pt x="24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 name="Freeform 47">
              <a:extLst>
                <a:ext uri="{FF2B5EF4-FFF2-40B4-BE49-F238E27FC236}">
                  <a16:creationId xmlns:a16="http://schemas.microsoft.com/office/drawing/2014/main" id="{71FCD6F0-0DD3-45EA-AEFE-26807409FE7B}"/>
                </a:ext>
              </a:extLst>
            </p:cNvPr>
            <p:cNvSpPr>
              <a:spLocks/>
            </p:cNvSpPr>
            <p:nvPr/>
          </p:nvSpPr>
          <p:spPr bwMode="auto">
            <a:xfrm>
              <a:off x="-2339975" y="3570288"/>
              <a:ext cx="112712" cy="166688"/>
            </a:xfrm>
            <a:custGeom>
              <a:avLst/>
              <a:gdLst>
                <a:gd name="T0" fmla="*/ 19 w 30"/>
                <a:gd name="T1" fmla="*/ 36 h 44"/>
                <a:gd name="T2" fmla="*/ 22 w 30"/>
                <a:gd name="T3" fmla="*/ 41 h 44"/>
                <a:gd name="T4" fmla="*/ 26 w 30"/>
                <a:gd name="T5" fmla="*/ 44 h 44"/>
                <a:gd name="T6" fmla="*/ 25 w 30"/>
                <a:gd name="T7" fmla="*/ 44 h 44"/>
                <a:gd name="T8" fmla="*/ 13 w 30"/>
                <a:gd name="T9" fmla="*/ 40 h 44"/>
                <a:gd name="T10" fmla="*/ 1 w 30"/>
                <a:gd name="T11" fmla="*/ 36 h 44"/>
                <a:gd name="T12" fmla="*/ 0 w 30"/>
                <a:gd name="T13" fmla="*/ 35 h 44"/>
                <a:gd name="T14" fmla="*/ 4 w 30"/>
                <a:gd name="T15" fmla="*/ 36 h 44"/>
                <a:gd name="T16" fmla="*/ 10 w 30"/>
                <a:gd name="T17" fmla="*/ 33 h 44"/>
                <a:gd name="T18" fmla="*/ 20 w 30"/>
                <a:gd name="T19" fmla="*/ 6 h 44"/>
                <a:gd name="T20" fmla="*/ 19 w 30"/>
                <a:gd name="T21" fmla="*/ 4 h 44"/>
                <a:gd name="T22" fmla="*/ 11 w 30"/>
                <a:gd name="T23" fmla="*/ 2 h 44"/>
                <a:gd name="T24" fmla="*/ 10 w 30"/>
                <a:gd name="T25" fmla="*/ 1 h 44"/>
                <a:gd name="T26" fmla="*/ 17 w 30"/>
                <a:gd name="T27" fmla="*/ 2 h 44"/>
                <a:gd name="T28" fmla="*/ 29 w 30"/>
                <a:gd name="T29" fmla="*/ 1 h 44"/>
                <a:gd name="T30" fmla="*/ 30 w 30"/>
                <a:gd name="T31" fmla="*/ 3 h 44"/>
                <a:gd name="T32" fmla="*/ 19 w 30"/>
                <a:gd name="T33" fmla="*/ 36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0" h="44">
                  <a:moveTo>
                    <a:pt x="19" y="36"/>
                  </a:moveTo>
                  <a:cubicBezTo>
                    <a:pt x="18" y="38"/>
                    <a:pt x="19" y="40"/>
                    <a:pt x="22" y="41"/>
                  </a:cubicBezTo>
                  <a:cubicBezTo>
                    <a:pt x="25" y="43"/>
                    <a:pt x="26" y="43"/>
                    <a:pt x="26" y="44"/>
                  </a:cubicBezTo>
                  <a:cubicBezTo>
                    <a:pt x="26" y="44"/>
                    <a:pt x="25" y="44"/>
                    <a:pt x="25" y="44"/>
                  </a:cubicBezTo>
                  <a:cubicBezTo>
                    <a:pt x="21" y="43"/>
                    <a:pt x="17" y="41"/>
                    <a:pt x="13" y="40"/>
                  </a:cubicBezTo>
                  <a:cubicBezTo>
                    <a:pt x="9" y="39"/>
                    <a:pt x="5" y="38"/>
                    <a:pt x="1" y="36"/>
                  </a:cubicBezTo>
                  <a:cubicBezTo>
                    <a:pt x="0" y="36"/>
                    <a:pt x="0" y="36"/>
                    <a:pt x="0" y="35"/>
                  </a:cubicBezTo>
                  <a:cubicBezTo>
                    <a:pt x="1" y="34"/>
                    <a:pt x="1" y="35"/>
                    <a:pt x="4" y="36"/>
                  </a:cubicBezTo>
                  <a:cubicBezTo>
                    <a:pt x="8" y="36"/>
                    <a:pt x="10" y="36"/>
                    <a:pt x="10" y="33"/>
                  </a:cubicBezTo>
                  <a:cubicBezTo>
                    <a:pt x="20" y="6"/>
                    <a:pt x="20" y="6"/>
                    <a:pt x="20" y="6"/>
                  </a:cubicBezTo>
                  <a:cubicBezTo>
                    <a:pt x="20" y="5"/>
                    <a:pt x="20" y="4"/>
                    <a:pt x="19" y="4"/>
                  </a:cubicBezTo>
                  <a:cubicBezTo>
                    <a:pt x="11" y="2"/>
                    <a:pt x="11" y="2"/>
                    <a:pt x="11" y="2"/>
                  </a:cubicBezTo>
                  <a:cubicBezTo>
                    <a:pt x="10" y="1"/>
                    <a:pt x="10" y="1"/>
                    <a:pt x="10" y="1"/>
                  </a:cubicBezTo>
                  <a:cubicBezTo>
                    <a:pt x="11" y="0"/>
                    <a:pt x="12" y="1"/>
                    <a:pt x="17" y="2"/>
                  </a:cubicBezTo>
                  <a:cubicBezTo>
                    <a:pt x="25" y="3"/>
                    <a:pt x="28" y="1"/>
                    <a:pt x="29" y="1"/>
                  </a:cubicBezTo>
                  <a:cubicBezTo>
                    <a:pt x="30" y="2"/>
                    <a:pt x="30" y="2"/>
                    <a:pt x="30" y="3"/>
                  </a:cubicBezTo>
                  <a:lnTo>
                    <a:pt x="19" y="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 name="Freeform 48">
              <a:extLst>
                <a:ext uri="{FF2B5EF4-FFF2-40B4-BE49-F238E27FC236}">
                  <a16:creationId xmlns:a16="http://schemas.microsoft.com/office/drawing/2014/main" id="{85F3EE9C-B631-4B2D-A84F-17E405020CDF}"/>
                </a:ext>
              </a:extLst>
            </p:cNvPr>
            <p:cNvSpPr>
              <a:spLocks noEditPoints="1"/>
            </p:cNvSpPr>
            <p:nvPr/>
          </p:nvSpPr>
          <p:spPr bwMode="auto">
            <a:xfrm>
              <a:off x="-2174875" y="3597275"/>
              <a:ext cx="125412" cy="157163"/>
            </a:xfrm>
            <a:custGeom>
              <a:avLst/>
              <a:gdLst>
                <a:gd name="T0" fmla="*/ 17 w 33"/>
                <a:gd name="T1" fmla="*/ 1 h 42"/>
                <a:gd name="T2" fmla="*/ 32 w 33"/>
                <a:gd name="T3" fmla="*/ 20 h 42"/>
                <a:gd name="T4" fmla="*/ 4 w 33"/>
                <a:gd name="T5" fmla="*/ 42 h 42"/>
                <a:gd name="T6" fmla="*/ 4 w 33"/>
                <a:gd name="T7" fmla="*/ 42 h 42"/>
                <a:gd name="T8" fmla="*/ 22 w 33"/>
                <a:gd name="T9" fmla="*/ 24 h 42"/>
                <a:gd name="T10" fmla="*/ 13 w 33"/>
                <a:gd name="T11" fmla="*/ 26 h 42"/>
                <a:gd name="T12" fmla="*/ 0 w 33"/>
                <a:gd name="T13" fmla="*/ 12 h 42"/>
                <a:gd name="T14" fmla="*/ 17 w 33"/>
                <a:gd name="T15" fmla="*/ 1 h 42"/>
                <a:gd name="T16" fmla="*/ 15 w 33"/>
                <a:gd name="T17" fmla="*/ 25 h 42"/>
                <a:gd name="T18" fmla="*/ 22 w 33"/>
                <a:gd name="T19" fmla="*/ 22 h 42"/>
                <a:gd name="T20" fmla="*/ 23 w 33"/>
                <a:gd name="T21" fmla="*/ 17 h 42"/>
                <a:gd name="T22" fmla="*/ 17 w 33"/>
                <a:gd name="T23" fmla="*/ 2 h 42"/>
                <a:gd name="T24" fmla="*/ 9 w 33"/>
                <a:gd name="T25" fmla="*/ 13 h 42"/>
                <a:gd name="T26" fmla="*/ 15 w 33"/>
                <a:gd name="T27" fmla="*/ 25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 h="42">
                  <a:moveTo>
                    <a:pt x="17" y="1"/>
                  </a:moveTo>
                  <a:cubicBezTo>
                    <a:pt x="27" y="2"/>
                    <a:pt x="33" y="10"/>
                    <a:pt x="32" y="20"/>
                  </a:cubicBezTo>
                  <a:cubicBezTo>
                    <a:pt x="30" y="38"/>
                    <a:pt x="7" y="42"/>
                    <a:pt x="4" y="42"/>
                  </a:cubicBezTo>
                  <a:cubicBezTo>
                    <a:pt x="4" y="42"/>
                    <a:pt x="4" y="42"/>
                    <a:pt x="4" y="42"/>
                  </a:cubicBezTo>
                  <a:cubicBezTo>
                    <a:pt x="4" y="41"/>
                    <a:pt x="17" y="39"/>
                    <a:pt x="22" y="24"/>
                  </a:cubicBezTo>
                  <a:cubicBezTo>
                    <a:pt x="19" y="26"/>
                    <a:pt x="17" y="26"/>
                    <a:pt x="13" y="26"/>
                  </a:cubicBezTo>
                  <a:cubicBezTo>
                    <a:pt x="3" y="25"/>
                    <a:pt x="0" y="18"/>
                    <a:pt x="0" y="12"/>
                  </a:cubicBezTo>
                  <a:cubicBezTo>
                    <a:pt x="1" y="5"/>
                    <a:pt x="7" y="0"/>
                    <a:pt x="17" y="1"/>
                  </a:cubicBezTo>
                  <a:close/>
                  <a:moveTo>
                    <a:pt x="15" y="25"/>
                  </a:moveTo>
                  <a:cubicBezTo>
                    <a:pt x="18" y="25"/>
                    <a:pt x="21" y="23"/>
                    <a:pt x="22" y="22"/>
                  </a:cubicBezTo>
                  <a:cubicBezTo>
                    <a:pt x="23" y="22"/>
                    <a:pt x="23" y="19"/>
                    <a:pt x="23" y="17"/>
                  </a:cubicBezTo>
                  <a:cubicBezTo>
                    <a:pt x="25" y="6"/>
                    <a:pt x="21" y="2"/>
                    <a:pt x="17" y="2"/>
                  </a:cubicBezTo>
                  <a:cubicBezTo>
                    <a:pt x="14" y="2"/>
                    <a:pt x="10" y="3"/>
                    <a:pt x="9" y="13"/>
                  </a:cubicBezTo>
                  <a:cubicBezTo>
                    <a:pt x="8" y="21"/>
                    <a:pt x="11" y="24"/>
                    <a:pt x="15" y="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 name="Freeform 49">
              <a:extLst>
                <a:ext uri="{FF2B5EF4-FFF2-40B4-BE49-F238E27FC236}">
                  <a16:creationId xmlns:a16="http://schemas.microsoft.com/office/drawing/2014/main" id="{9BC72EBB-D90B-467A-89E8-DFC973B363A5}"/>
                </a:ext>
              </a:extLst>
            </p:cNvPr>
            <p:cNvSpPr>
              <a:spLocks noEditPoints="1"/>
            </p:cNvSpPr>
            <p:nvPr/>
          </p:nvSpPr>
          <p:spPr bwMode="auto">
            <a:xfrm>
              <a:off x="-2012950" y="3600450"/>
              <a:ext cx="120650" cy="161925"/>
            </a:xfrm>
            <a:custGeom>
              <a:avLst/>
              <a:gdLst>
                <a:gd name="T0" fmla="*/ 6 w 32"/>
                <a:gd name="T1" fmla="*/ 22 h 43"/>
                <a:gd name="T2" fmla="*/ 1 w 32"/>
                <a:gd name="T3" fmla="*/ 13 h 43"/>
                <a:gd name="T4" fmla="*/ 14 w 32"/>
                <a:gd name="T5" fmla="*/ 0 h 43"/>
                <a:gd name="T6" fmla="*/ 27 w 32"/>
                <a:gd name="T7" fmla="*/ 9 h 43"/>
                <a:gd name="T8" fmla="*/ 23 w 32"/>
                <a:gd name="T9" fmla="*/ 18 h 43"/>
                <a:gd name="T10" fmla="*/ 32 w 32"/>
                <a:gd name="T11" fmla="*/ 29 h 43"/>
                <a:gd name="T12" fmla="*/ 16 w 32"/>
                <a:gd name="T13" fmla="*/ 43 h 43"/>
                <a:gd name="T14" fmla="*/ 1 w 32"/>
                <a:gd name="T15" fmla="*/ 32 h 43"/>
                <a:gd name="T16" fmla="*/ 6 w 32"/>
                <a:gd name="T17" fmla="*/ 22 h 43"/>
                <a:gd name="T18" fmla="*/ 16 w 32"/>
                <a:gd name="T19" fmla="*/ 42 h 43"/>
                <a:gd name="T20" fmla="*/ 24 w 32"/>
                <a:gd name="T21" fmla="*/ 32 h 43"/>
                <a:gd name="T22" fmla="*/ 16 w 32"/>
                <a:gd name="T23" fmla="*/ 25 h 43"/>
                <a:gd name="T24" fmla="*/ 8 w 32"/>
                <a:gd name="T25" fmla="*/ 22 h 43"/>
                <a:gd name="T26" fmla="*/ 5 w 32"/>
                <a:gd name="T27" fmla="*/ 31 h 43"/>
                <a:gd name="T28" fmla="*/ 16 w 32"/>
                <a:gd name="T29" fmla="*/ 42 h 43"/>
                <a:gd name="T30" fmla="*/ 15 w 32"/>
                <a:gd name="T31" fmla="*/ 1 h 43"/>
                <a:gd name="T32" fmla="*/ 8 w 32"/>
                <a:gd name="T33" fmla="*/ 9 h 43"/>
                <a:gd name="T34" fmla="*/ 22 w 32"/>
                <a:gd name="T35" fmla="*/ 18 h 43"/>
                <a:gd name="T36" fmla="*/ 24 w 32"/>
                <a:gd name="T37" fmla="*/ 10 h 43"/>
                <a:gd name="T38" fmla="*/ 15 w 32"/>
                <a:gd name="T39" fmla="*/ 1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2" h="43">
                  <a:moveTo>
                    <a:pt x="6" y="22"/>
                  </a:moveTo>
                  <a:cubicBezTo>
                    <a:pt x="3" y="19"/>
                    <a:pt x="1" y="16"/>
                    <a:pt x="1" y="13"/>
                  </a:cubicBezTo>
                  <a:cubicBezTo>
                    <a:pt x="0" y="7"/>
                    <a:pt x="6" y="1"/>
                    <a:pt x="14" y="0"/>
                  </a:cubicBezTo>
                  <a:cubicBezTo>
                    <a:pt x="21" y="0"/>
                    <a:pt x="27" y="3"/>
                    <a:pt x="27" y="9"/>
                  </a:cubicBezTo>
                  <a:cubicBezTo>
                    <a:pt x="28" y="12"/>
                    <a:pt x="26" y="16"/>
                    <a:pt x="23" y="18"/>
                  </a:cubicBezTo>
                  <a:cubicBezTo>
                    <a:pt x="28" y="19"/>
                    <a:pt x="31" y="23"/>
                    <a:pt x="32" y="29"/>
                  </a:cubicBezTo>
                  <a:cubicBezTo>
                    <a:pt x="32" y="36"/>
                    <a:pt x="26" y="42"/>
                    <a:pt x="16" y="43"/>
                  </a:cubicBezTo>
                  <a:cubicBezTo>
                    <a:pt x="7" y="43"/>
                    <a:pt x="1" y="39"/>
                    <a:pt x="1" y="32"/>
                  </a:cubicBezTo>
                  <a:cubicBezTo>
                    <a:pt x="0" y="29"/>
                    <a:pt x="2" y="25"/>
                    <a:pt x="6" y="22"/>
                  </a:cubicBezTo>
                  <a:close/>
                  <a:moveTo>
                    <a:pt x="16" y="42"/>
                  </a:moveTo>
                  <a:cubicBezTo>
                    <a:pt x="22" y="41"/>
                    <a:pt x="25" y="37"/>
                    <a:pt x="24" y="32"/>
                  </a:cubicBezTo>
                  <a:cubicBezTo>
                    <a:pt x="24" y="29"/>
                    <a:pt x="22" y="26"/>
                    <a:pt x="16" y="25"/>
                  </a:cubicBezTo>
                  <a:cubicBezTo>
                    <a:pt x="9" y="23"/>
                    <a:pt x="9" y="22"/>
                    <a:pt x="8" y="22"/>
                  </a:cubicBezTo>
                  <a:cubicBezTo>
                    <a:pt x="7" y="23"/>
                    <a:pt x="4" y="26"/>
                    <a:pt x="5" y="31"/>
                  </a:cubicBezTo>
                  <a:cubicBezTo>
                    <a:pt x="5" y="38"/>
                    <a:pt x="9" y="42"/>
                    <a:pt x="16" y="42"/>
                  </a:cubicBezTo>
                  <a:close/>
                  <a:moveTo>
                    <a:pt x="15" y="1"/>
                  </a:moveTo>
                  <a:cubicBezTo>
                    <a:pt x="10" y="2"/>
                    <a:pt x="8" y="5"/>
                    <a:pt x="8" y="9"/>
                  </a:cubicBezTo>
                  <a:cubicBezTo>
                    <a:pt x="9" y="15"/>
                    <a:pt x="18" y="17"/>
                    <a:pt x="22" y="18"/>
                  </a:cubicBezTo>
                  <a:cubicBezTo>
                    <a:pt x="24" y="16"/>
                    <a:pt x="25" y="14"/>
                    <a:pt x="24" y="10"/>
                  </a:cubicBezTo>
                  <a:cubicBezTo>
                    <a:pt x="24" y="4"/>
                    <a:pt x="20" y="1"/>
                    <a:pt x="15"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 name="Freeform 50">
              <a:extLst>
                <a:ext uri="{FF2B5EF4-FFF2-40B4-BE49-F238E27FC236}">
                  <a16:creationId xmlns:a16="http://schemas.microsoft.com/office/drawing/2014/main" id="{1E83DB56-5497-4B66-BAA4-B2937DA9D071}"/>
                </a:ext>
              </a:extLst>
            </p:cNvPr>
            <p:cNvSpPr>
              <a:spLocks/>
            </p:cNvSpPr>
            <p:nvPr/>
          </p:nvSpPr>
          <p:spPr bwMode="auto">
            <a:xfrm>
              <a:off x="-1862138" y="3570288"/>
              <a:ext cx="133350" cy="169863"/>
            </a:xfrm>
            <a:custGeom>
              <a:avLst/>
              <a:gdLst>
                <a:gd name="T0" fmla="*/ 23 w 35"/>
                <a:gd name="T1" fmla="*/ 15 h 45"/>
                <a:gd name="T2" fmla="*/ 33 w 35"/>
                <a:gd name="T3" fmla="*/ 23 h 45"/>
                <a:gd name="T4" fmla="*/ 21 w 35"/>
                <a:gd name="T5" fmla="*/ 42 h 45"/>
                <a:gd name="T6" fmla="*/ 5 w 35"/>
                <a:gd name="T7" fmla="*/ 38 h 45"/>
                <a:gd name="T8" fmla="*/ 8 w 35"/>
                <a:gd name="T9" fmla="*/ 33 h 45"/>
                <a:gd name="T10" fmla="*/ 14 w 35"/>
                <a:gd name="T11" fmla="*/ 37 h 45"/>
                <a:gd name="T12" fmla="*/ 21 w 35"/>
                <a:gd name="T13" fmla="*/ 41 h 45"/>
                <a:gd name="T14" fmla="*/ 26 w 35"/>
                <a:gd name="T15" fmla="*/ 29 h 45"/>
                <a:gd name="T16" fmla="*/ 17 w 35"/>
                <a:gd name="T17" fmla="*/ 22 h 45"/>
                <a:gd name="T18" fmla="*/ 12 w 35"/>
                <a:gd name="T19" fmla="*/ 22 h 45"/>
                <a:gd name="T20" fmla="*/ 16 w 35"/>
                <a:gd name="T21" fmla="*/ 19 h 45"/>
                <a:gd name="T22" fmla="*/ 17 w 35"/>
                <a:gd name="T23" fmla="*/ 11 h 45"/>
                <a:gd name="T24" fmla="*/ 7 w 35"/>
                <a:gd name="T25" fmla="*/ 7 h 45"/>
                <a:gd name="T26" fmla="*/ 1 w 35"/>
                <a:gd name="T27" fmla="*/ 14 h 45"/>
                <a:gd name="T28" fmla="*/ 0 w 35"/>
                <a:gd name="T29" fmla="*/ 13 h 45"/>
                <a:gd name="T30" fmla="*/ 10 w 35"/>
                <a:gd name="T31" fmla="*/ 1 h 45"/>
                <a:gd name="T32" fmla="*/ 24 w 35"/>
                <a:gd name="T33" fmla="*/ 7 h 45"/>
                <a:gd name="T34" fmla="*/ 23 w 35"/>
                <a:gd name="T35" fmla="*/ 1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5" h="45">
                  <a:moveTo>
                    <a:pt x="23" y="15"/>
                  </a:moveTo>
                  <a:cubicBezTo>
                    <a:pt x="28" y="16"/>
                    <a:pt x="31" y="19"/>
                    <a:pt x="33" y="23"/>
                  </a:cubicBezTo>
                  <a:cubicBezTo>
                    <a:pt x="35" y="31"/>
                    <a:pt x="30" y="40"/>
                    <a:pt x="21" y="42"/>
                  </a:cubicBezTo>
                  <a:cubicBezTo>
                    <a:pt x="13" y="45"/>
                    <a:pt x="6" y="43"/>
                    <a:pt x="5" y="38"/>
                  </a:cubicBezTo>
                  <a:cubicBezTo>
                    <a:pt x="4" y="36"/>
                    <a:pt x="5" y="34"/>
                    <a:pt x="8" y="33"/>
                  </a:cubicBezTo>
                  <a:cubicBezTo>
                    <a:pt x="11" y="32"/>
                    <a:pt x="12" y="33"/>
                    <a:pt x="14" y="37"/>
                  </a:cubicBezTo>
                  <a:cubicBezTo>
                    <a:pt x="15" y="41"/>
                    <a:pt x="18" y="42"/>
                    <a:pt x="21" y="41"/>
                  </a:cubicBezTo>
                  <a:cubicBezTo>
                    <a:pt x="25" y="40"/>
                    <a:pt x="28" y="35"/>
                    <a:pt x="26" y="29"/>
                  </a:cubicBezTo>
                  <a:cubicBezTo>
                    <a:pt x="24" y="24"/>
                    <a:pt x="20" y="22"/>
                    <a:pt x="17" y="22"/>
                  </a:cubicBezTo>
                  <a:cubicBezTo>
                    <a:pt x="14" y="21"/>
                    <a:pt x="12" y="23"/>
                    <a:pt x="12" y="22"/>
                  </a:cubicBezTo>
                  <a:cubicBezTo>
                    <a:pt x="11" y="21"/>
                    <a:pt x="14" y="21"/>
                    <a:pt x="16" y="19"/>
                  </a:cubicBezTo>
                  <a:cubicBezTo>
                    <a:pt x="18" y="17"/>
                    <a:pt x="18" y="14"/>
                    <a:pt x="17" y="11"/>
                  </a:cubicBezTo>
                  <a:cubicBezTo>
                    <a:pt x="16" y="7"/>
                    <a:pt x="12" y="5"/>
                    <a:pt x="7" y="7"/>
                  </a:cubicBezTo>
                  <a:cubicBezTo>
                    <a:pt x="1" y="9"/>
                    <a:pt x="2" y="13"/>
                    <a:pt x="1" y="14"/>
                  </a:cubicBezTo>
                  <a:cubicBezTo>
                    <a:pt x="1" y="14"/>
                    <a:pt x="0" y="14"/>
                    <a:pt x="0" y="13"/>
                  </a:cubicBezTo>
                  <a:cubicBezTo>
                    <a:pt x="0" y="12"/>
                    <a:pt x="2" y="4"/>
                    <a:pt x="10" y="1"/>
                  </a:cubicBezTo>
                  <a:cubicBezTo>
                    <a:pt x="15" y="0"/>
                    <a:pt x="22" y="1"/>
                    <a:pt x="24" y="7"/>
                  </a:cubicBezTo>
                  <a:cubicBezTo>
                    <a:pt x="25" y="10"/>
                    <a:pt x="24" y="12"/>
                    <a:pt x="23"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 name="Freeform 51">
              <a:extLst>
                <a:ext uri="{FF2B5EF4-FFF2-40B4-BE49-F238E27FC236}">
                  <a16:creationId xmlns:a16="http://schemas.microsoft.com/office/drawing/2014/main" id="{EE92D382-4BFF-44DB-A794-FC4EE94CE151}"/>
                </a:ext>
              </a:extLst>
            </p:cNvPr>
            <p:cNvSpPr>
              <a:spLocks/>
            </p:cNvSpPr>
            <p:nvPr/>
          </p:nvSpPr>
          <p:spPr bwMode="auto">
            <a:xfrm>
              <a:off x="-2193925" y="3008313"/>
              <a:ext cx="30162" cy="11113"/>
            </a:xfrm>
            <a:custGeom>
              <a:avLst/>
              <a:gdLst>
                <a:gd name="T0" fmla="*/ 2 w 8"/>
                <a:gd name="T1" fmla="*/ 3 h 3"/>
                <a:gd name="T2" fmla="*/ 4 w 8"/>
                <a:gd name="T3" fmla="*/ 3 h 3"/>
                <a:gd name="T4" fmla="*/ 7 w 8"/>
                <a:gd name="T5" fmla="*/ 2 h 3"/>
                <a:gd name="T6" fmla="*/ 8 w 8"/>
                <a:gd name="T7" fmla="*/ 2 h 3"/>
                <a:gd name="T8" fmla="*/ 4 w 8"/>
                <a:gd name="T9" fmla="*/ 0 h 3"/>
                <a:gd name="T10" fmla="*/ 0 w 8"/>
                <a:gd name="T11" fmla="*/ 2 h 3"/>
                <a:gd name="T12" fmla="*/ 2 w 8"/>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8" h="3">
                  <a:moveTo>
                    <a:pt x="2" y="3"/>
                  </a:moveTo>
                  <a:cubicBezTo>
                    <a:pt x="2" y="3"/>
                    <a:pt x="3" y="3"/>
                    <a:pt x="4" y="3"/>
                  </a:cubicBezTo>
                  <a:cubicBezTo>
                    <a:pt x="5" y="3"/>
                    <a:pt x="6" y="2"/>
                    <a:pt x="7" y="2"/>
                  </a:cubicBezTo>
                  <a:cubicBezTo>
                    <a:pt x="7" y="2"/>
                    <a:pt x="8" y="2"/>
                    <a:pt x="8" y="2"/>
                  </a:cubicBezTo>
                  <a:cubicBezTo>
                    <a:pt x="8" y="1"/>
                    <a:pt x="5" y="0"/>
                    <a:pt x="4" y="0"/>
                  </a:cubicBezTo>
                  <a:cubicBezTo>
                    <a:pt x="2" y="0"/>
                    <a:pt x="0" y="1"/>
                    <a:pt x="0" y="2"/>
                  </a:cubicBezTo>
                  <a:cubicBezTo>
                    <a:pt x="0" y="2"/>
                    <a:pt x="1" y="3"/>
                    <a:pt x="2"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 name="Freeform 52">
              <a:extLst>
                <a:ext uri="{FF2B5EF4-FFF2-40B4-BE49-F238E27FC236}">
                  <a16:creationId xmlns:a16="http://schemas.microsoft.com/office/drawing/2014/main" id="{1FD96BD4-15DB-49F5-B5AD-8CB485489E82}"/>
                </a:ext>
              </a:extLst>
            </p:cNvPr>
            <p:cNvSpPr>
              <a:spLocks/>
            </p:cNvSpPr>
            <p:nvPr/>
          </p:nvSpPr>
          <p:spPr bwMode="auto">
            <a:xfrm>
              <a:off x="-2243138" y="3121025"/>
              <a:ext cx="114300" cy="19050"/>
            </a:xfrm>
            <a:custGeom>
              <a:avLst/>
              <a:gdLst>
                <a:gd name="T0" fmla="*/ 30 w 30"/>
                <a:gd name="T1" fmla="*/ 3 h 5"/>
                <a:gd name="T2" fmla="*/ 22 w 30"/>
                <a:gd name="T3" fmla="*/ 0 h 5"/>
                <a:gd name="T4" fmla="*/ 3 w 30"/>
                <a:gd name="T5" fmla="*/ 1 h 5"/>
                <a:gd name="T6" fmla="*/ 1 w 30"/>
                <a:gd name="T7" fmla="*/ 3 h 5"/>
                <a:gd name="T8" fmla="*/ 13 w 30"/>
                <a:gd name="T9" fmla="*/ 5 h 5"/>
                <a:gd name="T10" fmla="*/ 18 w 30"/>
                <a:gd name="T11" fmla="*/ 5 h 5"/>
                <a:gd name="T12" fmla="*/ 30 w 30"/>
                <a:gd name="T13" fmla="*/ 3 h 5"/>
              </a:gdLst>
              <a:ahLst/>
              <a:cxnLst>
                <a:cxn ang="0">
                  <a:pos x="T0" y="T1"/>
                </a:cxn>
                <a:cxn ang="0">
                  <a:pos x="T2" y="T3"/>
                </a:cxn>
                <a:cxn ang="0">
                  <a:pos x="T4" y="T5"/>
                </a:cxn>
                <a:cxn ang="0">
                  <a:pos x="T6" y="T7"/>
                </a:cxn>
                <a:cxn ang="0">
                  <a:pos x="T8" y="T9"/>
                </a:cxn>
                <a:cxn ang="0">
                  <a:pos x="T10" y="T11"/>
                </a:cxn>
                <a:cxn ang="0">
                  <a:pos x="T12" y="T13"/>
                </a:cxn>
              </a:cxnLst>
              <a:rect l="0" t="0" r="r" b="b"/>
              <a:pathLst>
                <a:path w="30" h="5">
                  <a:moveTo>
                    <a:pt x="30" y="3"/>
                  </a:moveTo>
                  <a:cubicBezTo>
                    <a:pt x="30" y="0"/>
                    <a:pt x="29" y="1"/>
                    <a:pt x="22" y="0"/>
                  </a:cubicBezTo>
                  <a:cubicBezTo>
                    <a:pt x="18" y="0"/>
                    <a:pt x="6" y="0"/>
                    <a:pt x="3" y="1"/>
                  </a:cubicBezTo>
                  <a:cubicBezTo>
                    <a:pt x="1" y="1"/>
                    <a:pt x="1" y="2"/>
                    <a:pt x="1" y="3"/>
                  </a:cubicBezTo>
                  <a:cubicBezTo>
                    <a:pt x="1" y="5"/>
                    <a:pt x="0" y="5"/>
                    <a:pt x="13" y="5"/>
                  </a:cubicBezTo>
                  <a:cubicBezTo>
                    <a:pt x="18" y="5"/>
                    <a:pt x="18" y="5"/>
                    <a:pt x="18" y="5"/>
                  </a:cubicBezTo>
                  <a:cubicBezTo>
                    <a:pt x="26" y="4"/>
                    <a:pt x="28" y="5"/>
                    <a:pt x="30"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 name="Freeform 53">
              <a:extLst>
                <a:ext uri="{FF2B5EF4-FFF2-40B4-BE49-F238E27FC236}">
                  <a16:creationId xmlns:a16="http://schemas.microsoft.com/office/drawing/2014/main" id="{AD7ECB25-0B58-477D-A85E-A7C7F4E28FE4}"/>
                </a:ext>
              </a:extLst>
            </p:cNvPr>
            <p:cNvSpPr>
              <a:spLocks noEditPoints="1"/>
            </p:cNvSpPr>
            <p:nvPr/>
          </p:nvSpPr>
          <p:spPr bwMode="auto">
            <a:xfrm>
              <a:off x="-2589213" y="2378075"/>
              <a:ext cx="1123950" cy="1123950"/>
            </a:xfrm>
            <a:custGeom>
              <a:avLst/>
              <a:gdLst>
                <a:gd name="T0" fmla="*/ 298 w 298"/>
                <a:gd name="T1" fmla="*/ 91 h 298"/>
                <a:gd name="T2" fmla="*/ 198 w 298"/>
                <a:gd name="T3" fmla="*/ 3 h 298"/>
                <a:gd name="T4" fmla="*/ 109 w 298"/>
                <a:gd name="T5" fmla="*/ 9 h 298"/>
                <a:gd name="T6" fmla="*/ 92 w 298"/>
                <a:gd name="T7" fmla="*/ 0 h 298"/>
                <a:gd name="T8" fmla="*/ 42 w 298"/>
                <a:gd name="T9" fmla="*/ 93 h 298"/>
                <a:gd name="T10" fmla="*/ 4 w 298"/>
                <a:gd name="T11" fmla="*/ 140 h 298"/>
                <a:gd name="T12" fmla="*/ 43 w 298"/>
                <a:gd name="T13" fmla="*/ 145 h 298"/>
                <a:gd name="T14" fmla="*/ 4 w 298"/>
                <a:gd name="T15" fmla="*/ 192 h 298"/>
                <a:gd name="T16" fmla="*/ 46 w 298"/>
                <a:gd name="T17" fmla="*/ 189 h 298"/>
                <a:gd name="T18" fmla="*/ 102 w 298"/>
                <a:gd name="T19" fmla="*/ 262 h 298"/>
                <a:gd name="T20" fmla="*/ 92 w 298"/>
                <a:gd name="T21" fmla="*/ 298 h 298"/>
                <a:gd name="T22" fmla="*/ 137 w 298"/>
                <a:gd name="T23" fmla="*/ 262 h 298"/>
                <a:gd name="T24" fmla="*/ 161 w 298"/>
                <a:gd name="T25" fmla="*/ 258 h 298"/>
                <a:gd name="T26" fmla="*/ 182 w 298"/>
                <a:gd name="T27" fmla="*/ 258 h 298"/>
                <a:gd name="T28" fmla="*/ 255 w 298"/>
                <a:gd name="T29" fmla="*/ 205 h 298"/>
                <a:gd name="T30" fmla="*/ 295 w 298"/>
                <a:gd name="T31" fmla="*/ 213 h 298"/>
                <a:gd name="T32" fmla="*/ 252 w 298"/>
                <a:gd name="T33" fmla="*/ 145 h 298"/>
                <a:gd name="T34" fmla="*/ 298 w 298"/>
                <a:gd name="T35" fmla="*/ 192 h 298"/>
                <a:gd name="T36" fmla="*/ 252 w 298"/>
                <a:gd name="T37" fmla="*/ 89 h 298"/>
                <a:gd name="T38" fmla="*/ 223 w 298"/>
                <a:gd name="T39" fmla="*/ 96 h 298"/>
                <a:gd name="T40" fmla="*/ 172 w 298"/>
                <a:gd name="T41" fmla="*/ 77 h 298"/>
                <a:gd name="T42" fmla="*/ 172 w 298"/>
                <a:gd name="T43" fmla="*/ 77 h 298"/>
                <a:gd name="T44" fmla="*/ 170 w 298"/>
                <a:gd name="T45" fmla="*/ 113 h 298"/>
                <a:gd name="T46" fmla="*/ 167 w 298"/>
                <a:gd name="T47" fmla="*/ 116 h 298"/>
                <a:gd name="T48" fmla="*/ 159 w 298"/>
                <a:gd name="T49" fmla="*/ 75 h 298"/>
                <a:gd name="T50" fmla="*/ 157 w 298"/>
                <a:gd name="T51" fmla="*/ 128 h 298"/>
                <a:gd name="T52" fmla="*/ 115 w 298"/>
                <a:gd name="T53" fmla="*/ 226 h 298"/>
                <a:gd name="T54" fmla="*/ 85 w 298"/>
                <a:gd name="T55" fmla="*/ 218 h 298"/>
                <a:gd name="T56" fmla="*/ 85 w 298"/>
                <a:gd name="T57" fmla="*/ 201 h 298"/>
                <a:gd name="T58" fmla="*/ 131 w 298"/>
                <a:gd name="T59" fmla="*/ 212 h 298"/>
                <a:gd name="T60" fmla="*/ 70 w 298"/>
                <a:gd name="T61" fmla="*/ 204 h 298"/>
                <a:gd name="T62" fmla="*/ 87 w 298"/>
                <a:gd name="T63" fmla="*/ 166 h 298"/>
                <a:gd name="T64" fmla="*/ 75 w 298"/>
                <a:gd name="T65" fmla="*/ 181 h 298"/>
                <a:gd name="T66" fmla="*/ 97 w 298"/>
                <a:gd name="T67" fmla="*/ 160 h 298"/>
                <a:gd name="T68" fmla="*/ 115 w 298"/>
                <a:gd name="T69" fmla="*/ 164 h 298"/>
                <a:gd name="T70" fmla="*/ 116 w 298"/>
                <a:gd name="T71" fmla="*/ 180 h 298"/>
                <a:gd name="T72" fmla="*/ 96 w 298"/>
                <a:gd name="T73" fmla="*/ 170 h 298"/>
                <a:gd name="T74" fmla="*/ 130 w 298"/>
                <a:gd name="T75" fmla="*/ 176 h 298"/>
                <a:gd name="T76" fmla="*/ 125 w 298"/>
                <a:gd name="T77" fmla="*/ 161 h 298"/>
                <a:gd name="T78" fmla="*/ 108 w 298"/>
                <a:gd name="T79" fmla="*/ 122 h 298"/>
                <a:gd name="T80" fmla="*/ 79 w 298"/>
                <a:gd name="T81" fmla="*/ 98 h 298"/>
                <a:gd name="T82" fmla="*/ 107 w 298"/>
                <a:gd name="T83" fmla="*/ 71 h 298"/>
                <a:gd name="T84" fmla="*/ 133 w 298"/>
                <a:gd name="T85" fmla="*/ 92 h 298"/>
                <a:gd name="T86" fmla="*/ 112 w 298"/>
                <a:gd name="T87" fmla="*/ 46 h 298"/>
                <a:gd name="T88" fmla="*/ 172 w 298"/>
                <a:gd name="T89" fmla="*/ 212 h 298"/>
                <a:gd name="T90" fmla="*/ 162 w 298"/>
                <a:gd name="T91" fmla="*/ 212 h 298"/>
                <a:gd name="T92" fmla="*/ 162 w 298"/>
                <a:gd name="T93" fmla="*/ 191 h 298"/>
                <a:gd name="T94" fmla="*/ 183 w 298"/>
                <a:gd name="T95" fmla="*/ 169 h 298"/>
                <a:gd name="T96" fmla="*/ 184 w 298"/>
                <a:gd name="T97" fmla="*/ 213 h 298"/>
                <a:gd name="T98" fmla="*/ 197 w 298"/>
                <a:gd name="T99" fmla="*/ 159 h 298"/>
                <a:gd name="T100" fmla="*/ 212 w 298"/>
                <a:gd name="T101" fmla="*/ 231 h 298"/>
                <a:gd name="T102" fmla="*/ 211 w 298"/>
                <a:gd name="T103" fmla="*/ 157 h 298"/>
                <a:gd name="T104" fmla="*/ 225 w 298"/>
                <a:gd name="T105" fmla="*/ 221 h 298"/>
                <a:gd name="T106" fmla="*/ 220 w 298"/>
                <a:gd name="T107" fmla="*/ 156 h 298"/>
                <a:gd name="T108" fmla="*/ 208 w 298"/>
                <a:gd name="T109" fmla="*/ 144 h 298"/>
                <a:gd name="T110" fmla="*/ 181 w 298"/>
                <a:gd name="T111" fmla="*/ 147 h 298"/>
                <a:gd name="T112" fmla="*/ 187 w 298"/>
                <a:gd name="T113" fmla="*/ 102 h 298"/>
                <a:gd name="T114" fmla="*/ 228 w 298"/>
                <a:gd name="T115" fmla="*/ 102 h 298"/>
                <a:gd name="T116" fmla="*/ 230 w 298"/>
                <a:gd name="T117" fmla="*/ 141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8" h="298">
                  <a:moveTo>
                    <a:pt x="252" y="85"/>
                  </a:moveTo>
                  <a:cubicBezTo>
                    <a:pt x="252" y="88"/>
                    <a:pt x="253" y="91"/>
                    <a:pt x="256" y="93"/>
                  </a:cubicBezTo>
                  <a:cubicBezTo>
                    <a:pt x="256" y="93"/>
                    <a:pt x="256" y="93"/>
                    <a:pt x="256" y="93"/>
                  </a:cubicBezTo>
                  <a:cubicBezTo>
                    <a:pt x="294" y="132"/>
                    <a:pt x="294" y="132"/>
                    <a:pt x="294" y="132"/>
                  </a:cubicBezTo>
                  <a:cubicBezTo>
                    <a:pt x="294" y="132"/>
                    <a:pt x="294" y="132"/>
                    <a:pt x="294" y="132"/>
                  </a:cubicBezTo>
                  <a:cubicBezTo>
                    <a:pt x="296" y="134"/>
                    <a:pt x="298" y="137"/>
                    <a:pt x="298" y="140"/>
                  </a:cubicBezTo>
                  <a:cubicBezTo>
                    <a:pt x="298" y="91"/>
                    <a:pt x="298" y="91"/>
                    <a:pt x="298" y="91"/>
                  </a:cubicBezTo>
                  <a:cubicBezTo>
                    <a:pt x="298" y="89"/>
                    <a:pt x="296" y="86"/>
                    <a:pt x="295" y="84"/>
                  </a:cubicBezTo>
                  <a:cubicBezTo>
                    <a:pt x="214" y="3"/>
                    <a:pt x="214" y="3"/>
                    <a:pt x="214" y="3"/>
                  </a:cubicBezTo>
                  <a:cubicBezTo>
                    <a:pt x="212" y="2"/>
                    <a:pt x="209" y="0"/>
                    <a:pt x="207" y="0"/>
                  </a:cubicBezTo>
                  <a:cubicBezTo>
                    <a:pt x="201" y="0"/>
                    <a:pt x="201" y="0"/>
                    <a:pt x="201" y="0"/>
                  </a:cubicBezTo>
                  <a:cubicBezTo>
                    <a:pt x="201" y="0"/>
                    <a:pt x="201" y="0"/>
                    <a:pt x="201" y="0"/>
                  </a:cubicBezTo>
                  <a:cubicBezTo>
                    <a:pt x="201" y="0"/>
                    <a:pt x="201" y="0"/>
                    <a:pt x="201" y="0"/>
                  </a:cubicBezTo>
                  <a:cubicBezTo>
                    <a:pt x="199" y="0"/>
                    <a:pt x="198" y="1"/>
                    <a:pt x="198" y="3"/>
                  </a:cubicBezTo>
                  <a:cubicBezTo>
                    <a:pt x="198" y="42"/>
                    <a:pt x="198" y="42"/>
                    <a:pt x="198" y="42"/>
                  </a:cubicBezTo>
                  <a:cubicBezTo>
                    <a:pt x="198" y="44"/>
                    <a:pt x="196" y="46"/>
                    <a:pt x="193" y="46"/>
                  </a:cubicBezTo>
                  <a:cubicBezTo>
                    <a:pt x="189" y="46"/>
                    <a:pt x="189" y="46"/>
                    <a:pt x="189" y="46"/>
                  </a:cubicBezTo>
                  <a:cubicBezTo>
                    <a:pt x="189" y="9"/>
                    <a:pt x="189" y="9"/>
                    <a:pt x="189" y="9"/>
                  </a:cubicBezTo>
                  <a:cubicBezTo>
                    <a:pt x="189" y="4"/>
                    <a:pt x="185" y="0"/>
                    <a:pt x="181" y="0"/>
                  </a:cubicBezTo>
                  <a:cubicBezTo>
                    <a:pt x="118" y="0"/>
                    <a:pt x="118" y="0"/>
                    <a:pt x="118" y="0"/>
                  </a:cubicBezTo>
                  <a:cubicBezTo>
                    <a:pt x="113" y="0"/>
                    <a:pt x="109" y="4"/>
                    <a:pt x="109" y="9"/>
                  </a:cubicBezTo>
                  <a:cubicBezTo>
                    <a:pt x="109" y="46"/>
                    <a:pt x="109" y="46"/>
                    <a:pt x="109" y="46"/>
                  </a:cubicBezTo>
                  <a:cubicBezTo>
                    <a:pt x="105" y="46"/>
                    <a:pt x="105" y="46"/>
                    <a:pt x="105" y="46"/>
                  </a:cubicBezTo>
                  <a:cubicBezTo>
                    <a:pt x="102" y="46"/>
                    <a:pt x="100" y="44"/>
                    <a:pt x="100" y="42"/>
                  </a:cubicBezTo>
                  <a:cubicBezTo>
                    <a:pt x="100" y="3"/>
                    <a:pt x="100" y="3"/>
                    <a:pt x="100" y="3"/>
                  </a:cubicBezTo>
                  <a:cubicBezTo>
                    <a:pt x="100" y="1"/>
                    <a:pt x="99" y="0"/>
                    <a:pt x="98" y="0"/>
                  </a:cubicBezTo>
                  <a:cubicBezTo>
                    <a:pt x="98" y="0"/>
                    <a:pt x="98" y="0"/>
                    <a:pt x="98" y="0"/>
                  </a:cubicBezTo>
                  <a:cubicBezTo>
                    <a:pt x="92" y="0"/>
                    <a:pt x="92" y="0"/>
                    <a:pt x="92" y="0"/>
                  </a:cubicBezTo>
                  <a:cubicBezTo>
                    <a:pt x="89" y="0"/>
                    <a:pt x="86" y="2"/>
                    <a:pt x="85" y="3"/>
                  </a:cubicBezTo>
                  <a:cubicBezTo>
                    <a:pt x="3" y="84"/>
                    <a:pt x="3" y="84"/>
                    <a:pt x="3" y="84"/>
                  </a:cubicBezTo>
                  <a:cubicBezTo>
                    <a:pt x="2" y="86"/>
                    <a:pt x="0" y="89"/>
                    <a:pt x="0" y="91"/>
                  </a:cubicBezTo>
                  <a:cubicBezTo>
                    <a:pt x="0" y="140"/>
                    <a:pt x="0" y="140"/>
                    <a:pt x="0" y="140"/>
                  </a:cubicBezTo>
                  <a:cubicBezTo>
                    <a:pt x="0" y="137"/>
                    <a:pt x="2" y="134"/>
                    <a:pt x="4" y="132"/>
                  </a:cubicBezTo>
                  <a:cubicBezTo>
                    <a:pt x="4" y="132"/>
                    <a:pt x="4" y="132"/>
                    <a:pt x="4" y="132"/>
                  </a:cubicBezTo>
                  <a:cubicBezTo>
                    <a:pt x="42" y="93"/>
                    <a:pt x="42" y="93"/>
                    <a:pt x="42" y="93"/>
                  </a:cubicBezTo>
                  <a:cubicBezTo>
                    <a:pt x="43" y="93"/>
                    <a:pt x="43" y="93"/>
                    <a:pt x="43" y="93"/>
                  </a:cubicBezTo>
                  <a:cubicBezTo>
                    <a:pt x="45" y="91"/>
                    <a:pt x="46" y="88"/>
                    <a:pt x="46" y="85"/>
                  </a:cubicBezTo>
                  <a:cubicBezTo>
                    <a:pt x="46" y="89"/>
                    <a:pt x="46" y="89"/>
                    <a:pt x="46" y="89"/>
                  </a:cubicBezTo>
                  <a:cubicBezTo>
                    <a:pt x="46" y="93"/>
                    <a:pt x="46" y="93"/>
                    <a:pt x="46" y="93"/>
                  </a:cubicBezTo>
                  <a:cubicBezTo>
                    <a:pt x="46" y="96"/>
                    <a:pt x="45" y="99"/>
                    <a:pt x="43" y="101"/>
                  </a:cubicBezTo>
                  <a:cubicBezTo>
                    <a:pt x="43" y="101"/>
                    <a:pt x="43" y="101"/>
                    <a:pt x="43" y="101"/>
                  </a:cubicBezTo>
                  <a:cubicBezTo>
                    <a:pt x="4" y="140"/>
                    <a:pt x="4" y="140"/>
                    <a:pt x="4" y="140"/>
                  </a:cubicBezTo>
                  <a:cubicBezTo>
                    <a:pt x="4" y="140"/>
                    <a:pt x="4" y="140"/>
                    <a:pt x="4" y="140"/>
                  </a:cubicBezTo>
                  <a:cubicBezTo>
                    <a:pt x="2" y="142"/>
                    <a:pt x="0" y="145"/>
                    <a:pt x="0" y="148"/>
                  </a:cubicBezTo>
                  <a:cubicBezTo>
                    <a:pt x="0" y="192"/>
                    <a:pt x="0" y="192"/>
                    <a:pt x="0" y="192"/>
                  </a:cubicBezTo>
                  <a:cubicBezTo>
                    <a:pt x="0" y="189"/>
                    <a:pt x="2" y="186"/>
                    <a:pt x="4" y="184"/>
                  </a:cubicBezTo>
                  <a:cubicBezTo>
                    <a:pt x="4" y="184"/>
                    <a:pt x="4" y="184"/>
                    <a:pt x="4" y="184"/>
                  </a:cubicBezTo>
                  <a:cubicBezTo>
                    <a:pt x="42" y="145"/>
                    <a:pt x="42" y="145"/>
                    <a:pt x="42" y="145"/>
                  </a:cubicBezTo>
                  <a:cubicBezTo>
                    <a:pt x="43" y="145"/>
                    <a:pt x="43" y="145"/>
                    <a:pt x="43" y="145"/>
                  </a:cubicBezTo>
                  <a:cubicBezTo>
                    <a:pt x="45" y="143"/>
                    <a:pt x="46" y="140"/>
                    <a:pt x="46" y="137"/>
                  </a:cubicBezTo>
                  <a:cubicBezTo>
                    <a:pt x="46" y="141"/>
                    <a:pt x="46" y="141"/>
                    <a:pt x="46" y="141"/>
                  </a:cubicBezTo>
                  <a:cubicBezTo>
                    <a:pt x="46" y="145"/>
                    <a:pt x="46" y="145"/>
                    <a:pt x="46" y="145"/>
                  </a:cubicBezTo>
                  <a:cubicBezTo>
                    <a:pt x="46" y="148"/>
                    <a:pt x="45" y="151"/>
                    <a:pt x="43" y="153"/>
                  </a:cubicBezTo>
                  <a:cubicBezTo>
                    <a:pt x="43" y="153"/>
                    <a:pt x="43" y="153"/>
                    <a:pt x="43" y="153"/>
                  </a:cubicBezTo>
                  <a:cubicBezTo>
                    <a:pt x="4" y="192"/>
                    <a:pt x="4" y="192"/>
                    <a:pt x="4" y="192"/>
                  </a:cubicBezTo>
                  <a:cubicBezTo>
                    <a:pt x="4" y="192"/>
                    <a:pt x="4" y="192"/>
                    <a:pt x="4" y="192"/>
                  </a:cubicBezTo>
                  <a:cubicBezTo>
                    <a:pt x="2" y="194"/>
                    <a:pt x="0" y="197"/>
                    <a:pt x="0" y="200"/>
                  </a:cubicBezTo>
                  <a:cubicBezTo>
                    <a:pt x="0" y="206"/>
                    <a:pt x="0" y="206"/>
                    <a:pt x="0" y="206"/>
                  </a:cubicBezTo>
                  <a:cubicBezTo>
                    <a:pt x="0" y="209"/>
                    <a:pt x="2" y="212"/>
                    <a:pt x="3" y="213"/>
                  </a:cubicBezTo>
                  <a:cubicBezTo>
                    <a:pt x="15" y="225"/>
                    <a:pt x="15" y="225"/>
                    <a:pt x="15" y="225"/>
                  </a:cubicBezTo>
                  <a:cubicBezTo>
                    <a:pt x="42" y="197"/>
                    <a:pt x="42" y="197"/>
                    <a:pt x="42" y="197"/>
                  </a:cubicBezTo>
                  <a:cubicBezTo>
                    <a:pt x="43" y="197"/>
                    <a:pt x="43" y="197"/>
                    <a:pt x="43" y="197"/>
                  </a:cubicBezTo>
                  <a:cubicBezTo>
                    <a:pt x="45" y="195"/>
                    <a:pt x="46" y="192"/>
                    <a:pt x="46" y="189"/>
                  </a:cubicBezTo>
                  <a:cubicBezTo>
                    <a:pt x="46" y="193"/>
                    <a:pt x="46" y="193"/>
                    <a:pt x="46" y="193"/>
                  </a:cubicBezTo>
                  <a:cubicBezTo>
                    <a:pt x="46" y="197"/>
                    <a:pt x="46" y="197"/>
                    <a:pt x="46" y="197"/>
                  </a:cubicBezTo>
                  <a:cubicBezTo>
                    <a:pt x="46" y="200"/>
                    <a:pt x="45" y="203"/>
                    <a:pt x="43" y="205"/>
                  </a:cubicBezTo>
                  <a:cubicBezTo>
                    <a:pt x="43" y="205"/>
                    <a:pt x="43" y="205"/>
                    <a:pt x="43" y="205"/>
                  </a:cubicBezTo>
                  <a:cubicBezTo>
                    <a:pt x="19" y="229"/>
                    <a:pt x="19" y="229"/>
                    <a:pt x="19" y="229"/>
                  </a:cubicBezTo>
                  <a:cubicBezTo>
                    <a:pt x="84" y="294"/>
                    <a:pt x="84" y="294"/>
                    <a:pt x="84" y="294"/>
                  </a:cubicBezTo>
                  <a:cubicBezTo>
                    <a:pt x="102" y="262"/>
                    <a:pt x="102" y="262"/>
                    <a:pt x="102" y="262"/>
                  </a:cubicBezTo>
                  <a:cubicBezTo>
                    <a:pt x="103" y="259"/>
                    <a:pt x="106" y="258"/>
                    <a:pt x="109" y="258"/>
                  </a:cubicBezTo>
                  <a:cubicBezTo>
                    <a:pt x="112" y="258"/>
                    <a:pt x="112" y="258"/>
                    <a:pt x="112" y="258"/>
                  </a:cubicBezTo>
                  <a:cubicBezTo>
                    <a:pt x="116" y="258"/>
                    <a:pt x="116" y="258"/>
                    <a:pt x="116" y="258"/>
                  </a:cubicBezTo>
                  <a:cubicBezTo>
                    <a:pt x="113" y="258"/>
                    <a:pt x="110" y="260"/>
                    <a:pt x="108" y="262"/>
                  </a:cubicBezTo>
                  <a:cubicBezTo>
                    <a:pt x="108" y="262"/>
                    <a:pt x="108" y="262"/>
                    <a:pt x="108" y="262"/>
                  </a:cubicBezTo>
                  <a:cubicBezTo>
                    <a:pt x="89" y="297"/>
                    <a:pt x="89" y="297"/>
                    <a:pt x="89" y="297"/>
                  </a:cubicBezTo>
                  <a:cubicBezTo>
                    <a:pt x="90" y="297"/>
                    <a:pt x="91" y="298"/>
                    <a:pt x="92" y="298"/>
                  </a:cubicBezTo>
                  <a:cubicBezTo>
                    <a:pt x="125" y="298"/>
                    <a:pt x="125" y="298"/>
                    <a:pt x="125" y="298"/>
                  </a:cubicBezTo>
                  <a:cubicBezTo>
                    <a:pt x="131" y="262"/>
                    <a:pt x="131" y="262"/>
                    <a:pt x="131" y="262"/>
                  </a:cubicBezTo>
                  <a:cubicBezTo>
                    <a:pt x="132" y="260"/>
                    <a:pt x="134" y="258"/>
                    <a:pt x="137" y="258"/>
                  </a:cubicBezTo>
                  <a:cubicBezTo>
                    <a:pt x="137" y="258"/>
                    <a:pt x="137" y="258"/>
                    <a:pt x="137" y="258"/>
                  </a:cubicBezTo>
                  <a:cubicBezTo>
                    <a:pt x="138" y="258"/>
                    <a:pt x="138" y="258"/>
                    <a:pt x="138" y="258"/>
                  </a:cubicBezTo>
                  <a:cubicBezTo>
                    <a:pt x="143" y="258"/>
                    <a:pt x="143" y="258"/>
                    <a:pt x="143" y="258"/>
                  </a:cubicBezTo>
                  <a:cubicBezTo>
                    <a:pt x="140" y="258"/>
                    <a:pt x="138" y="260"/>
                    <a:pt x="137" y="262"/>
                  </a:cubicBezTo>
                  <a:cubicBezTo>
                    <a:pt x="131" y="298"/>
                    <a:pt x="131" y="298"/>
                    <a:pt x="131" y="298"/>
                  </a:cubicBezTo>
                  <a:cubicBezTo>
                    <a:pt x="167" y="298"/>
                    <a:pt x="167" y="298"/>
                    <a:pt x="167" y="298"/>
                  </a:cubicBezTo>
                  <a:cubicBezTo>
                    <a:pt x="161" y="262"/>
                    <a:pt x="161" y="262"/>
                    <a:pt x="161" y="262"/>
                  </a:cubicBezTo>
                  <a:cubicBezTo>
                    <a:pt x="160" y="260"/>
                    <a:pt x="158" y="258"/>
                    <a:pt x="155" y="258"/>
                  </a:cubicBezTo>
                  <a:cubicBezTo>
                    <a:pt x="160" y="258"/>
                    <a:pt x="160" y="258"/>
                    <a:pt x="160" y="258"/>
                  </a:cubicBezTo>
                  <a:cubicBezTo>
                    <a:pt x="161" y="258"/>
                    <a:pt x="161" y="258"/>
                    <a:pt x="161" y="258"/>
                  </a:cubicBezTo>
                  <a:cubicBezTo>
                    <a:pt x="161" y="258"/>
                    <a:pt x="161" y="258"/>
                    <a:pt x="161" y="258"/>
                  </a:cubicBezTo>
                  <a:cubicBezTo>
                    <a:pt x="164" y="258"/>
                    <a:pt x="166" y="260"/>
                    <a:pt x="167" y="262"/>
                  </a:cubicBezTo>
                  <a:cubicBezTo>
                    <a:pt x="173" y="298"/>
                    <a:pt x="173" y="298"/>
                    <a:pt x="173" y="298"/>
                  </a:cubicBezTo>
                  <a:cubicBezTo>
                    <a:pt x="207" y="298"/>
                    <a:pt x="207" y="298"/>
                    <a:pt x="207" y="298"/>
                  </a:cubicBezTo>
                  <a:cubicBezTo>
                    <a:pt x="207" y="298"/>
                    <a:pt x="208" y="297"/>
                    <a:pt x="209" y="297"/>
                  </a:cubicBezTo>
                  <a:cubicBezTo>
                    <a:pt x="190" y="262"/>
                    <a:pt x="190" y="262"/>
                    <a:pt x="190" y="262"/>
                  </a:cubicBezTo>
                  <a:cubicBezTo>
                    <a:pt x="190" y="262"/>
                    <a:pt x="190" y="262"/>
                    <a:pt x="190" y="262"/>
                  </a:cubicBezTo>
                  <a:cubicBezTo>
                    <a:pt x="188" y="260"/>
                    <a:pt x="185" y="258"/>
                    <a:pt x="182" y="258"/>
                  </a:cubicBezTo>
                  <a:cubicBezTo>
                    <a:pt x="186" y="258"/>
                    <a:pt x="186" y="258"/>
                    <a:pt x="186" y="258"/>
                  </a:cubicBezTo>
                  <a:cubicBezTo>
                    <a:pt x="189" y="258"/>
                    <a:pt x="189" y="258"/>
                    <a:pt x="189" y="258"/>
                  </a:cubicBezTo>
                  <a:cubicBezTo>
                    <a:pt x="192" y="258"/>
                    <a:pt x="195" y="259"/>
                    <a:pt x="197" y="262"/>
                  </a:cubicBezTo>
                  <a:cubicBezTo>
                    <a:pt x="214" y="294"/>
                    <a:pt x="214" y="294"/>
                    <a:pt x="214" y="294"/>
                  </a:cubicBezTo>
                  <a:cubicBezTo>
                    <a:pt x="279" y="229"/>
                    <a:pt x="279" y="229"/>
                    <a:pt x="279" y="229"/>
                  </a:cubicBezTo>
                  <a:cubicBezTo>
                    <a:pt x="255" y="205"/>
                    <a:pt x="255" y="205"/>
                    <a:pt x="255" y="205"/>
                  </a:cubicBezTo>
                  <a:cubicBezTo>
                    <a:pt x="255" y="205"/>
                    <a:pt x="255" y="205"/>
                    <a:pt x="255" y="205"/>
                  </a:cubicBezTo>
                  <a:cubicBezTo>
                    <a:pt x="253" y="203"/>
                    <a:pt x="252" y="200"/>
                    <a:pt x="252" y="197"/>
                  </a:cubicBezTo>
                  <a:cubicBezTo>
                    <a:pt x="252" y="193"/>
                    <a:pt x="252" y="193"/>
                    <a:pt x="252" y="193"/>
                  </a:cubicBezTo>
                  <a:cubicBezTo>
                    <a:pt x="252" y="189"/>
                    <a:pt x="252" y="189"/>
                    <a:pt x="252" y="189"/>
                  </a:cubicBezTo>
                  <a:cubicBezTo>
                    <a:pt x="252" y="192"/>
                    <a:pt x="253" y="195"/>
                    <a:pt x="256" y="197"/>
                  </a:cubicBezTo>
                  <a:cubicBezTo>
                    <a:pt x="256" y="197"/>
                    <a:pt x="256" y="197"/>
                    <a:pt x="256" y="197"/>
                  </a:cubicBezTo>
                  <a:cubicBezTo>
                    <a:pt x="284" y="225"/>
                    <a:pt x="284" y="225"/>
                    <a:pt x="284" y="225"/>
                  </a:cubicBezTo>
                  <a:cubicBezTo>
                    <a:pt x="295" y="213"/>
                    <a:pt x="295" y="213"/>
                    <a:pt x="295" y="213"/>
                  </a:cubicBezTo>
                  <a:cubicBezTo>
                    <a:pt x="296" y="212"/>
                    <a:pt x="298" y="209"/>
                    <a:pt x="298" y="206"/>
                  </a:cubicBezTo>
                  <a:cubicBezTo>
                    <a:pt x="298" y="200"/>
                    <a:pt x="298" y="200"/>
                    <a:pt x="298" y="200"/>
                  </a:cubicBezTo>
                  <a:cubicBezTo>
                    <a:pt x="298" y="197"/>
                    <a:pt x="296" y="194"/>
                    <a:pt x="294" y="192"/>
                  </a:cubicBezTo>
                  <a:cubicBezTo>
                    <a:pt x="294" y="192"/>
                    <a:pt x="294" y="192"/>
                    <a:pt x="294" y="192"/>
                  </a:cubicBezTo>
                  <a:cubicBezTo>
                    <a:pt x="255" y="153"/>
                    <a:pt x="255" y="153"/>
                    <a:pt x="255" y="153"/>
                  </a:cubicBezTo>
                  <a:cubicBezTo>
                    <a:pt x="255" y="153"/>
                    <a:pt x="255" y="153"/>
                    <a:pt x="255" y="153"/>
                  </a:cubicBezTo>
                  <a:cubicBezTo>
                    <a:pt x="253" y="151"/>
                    <a:pt x="252" y="148"/>
                    <a:pt x="252" y="145"/>
                  </a:cubicBezTo>
                  <a:cubicBezTo>
                    <a:pt x="252" y="141"/>
                    <a:pt x="252" y="141"/>
                    <a:pt x="252" y="141"/>
                  </a:cubicBezTo>
                  <a:cubicBezTo>
                    <a:pt x="252" y="137"/>
                    <a:pt x="252" y="137"/>
                    <a:pt x="252" y="137"/>
                  </a:cubicBezTo>
                  <a:cubicBezTo>
                    <a:pt x="252" y="140"/>
                    <a:pt x="253" y="143"/>
                    <a:pt x="256" y="145"/>
                  </a:cubicBezTo>
                  <a:cubicBezTo>
                    <a:pt x="256" y="145"/>
                    <a:pt x="256" y="145"/>
                    <a:pt x="256" y="145"/>
                  </a:cubicBezTo>
                  <a:cubicBezTo>
                    <a:pt x="294" y="184"/>
                    <a:pt x="294" y="184"/>
                    <a:pt x="294" y="184"/>
                  </a:cubicBezTo>
                  <a:cubicBezTo>
                    <a:pt x="294" y="184"/>
                    <a:pt x="294" y="184"/>
                    <a:pt x="294" y="184"/>
                  </a:cubicBezTo>
                  <a:cubicBezTo>
                    <a:pt x="296" y="186"/>
                    <a:pt x="298" y="189"/>
                    <a:pt x="298" y="192"/>
                  </a:cubicBezTo>
                  <a:cubicBezTo>
                    <a:pt x="298" y="148"/>
                    <a:pt x="298" y="148"/>
                    <a:pt x="298" y="148"/>
                  </a:cubicBezTo>
                  <a:cubicBezTo>
                    <a:pt x="298" y="145"/>
                    <a:pt x="296" y="142"/>
                    <a:pt x="294" y="140"/>
                  </a:cubicBezTo>
                  <a:cubicBezTo>
                    <a:pt x="294" y="140"/>
                    <a:pt x="294" y="140"/>
                    <a:pt x="294" y="140"/>
                  </a:cubicBezTo>
                  <a:cubicBezTo>
                    <a:pt x="255" y="101"/>
                    <a:pt x="255" y="101"/>
                    <a:pt x="255" y="101"/>
                  </a:cubicBezTo>
                  <a:cubicBezTo>
                    <a:pt x="255" y="101"/>
                    <a:pt x="255" y="101"/>
                    <a:pt x="255" y="101"/>
                  </a:cubicBezTo>
                  <a:cubicBezTo>
                    <a:pt x="253" y="99"/>
                    <a:pt x="252" y="96"/>
                    <a:pt x="252" y="93"/>
                  </a:cubicBezTo>
                  <a:cubicBezTo>
                    <a:pt x="252" y="89"/>
                    <a:pt x="252" y="89"/>
                    <a:pt x="252" y="89"/>
                  </a:cubicBezTo>
                  <a:lnTo>
                    <a:pt x="252" y="85"/>
                  </a:lnTo>
                  <a:close/>
                  <a:moveTo>
                    <a:pt x="181" y="87"/>
                  </a:moveTo>
                  <a:cubicBezTo>
                    <a:pt x="182" y="75"/>
                    <a:pt x="182" y="77"/>
                    <a:pt x="189" y="74"/>
                  </a:cubicBezTo>
                  <a:cubicBezTo>
                    <a:pt x="197" y="73"/>
                    <a:pt x="201" y="71"/>
                    <a:pt x="205" y="72"/>
                  </a:cubicBezTo>
                  <a:cubicBezTo>
                    <a:pt x="209" y="72"/>
                    <a:pt x="219" y="72"/>
                    <a:pt x="227" y="75"/>
                  </a:cubicBezTo>
                  <a:cubicBezTo>
                    <a:pt x="231" y="76"/>
                    <a:pt x="229" y="78"/>
                    <a:pt x="230" y="91"/>
                  </a:cubicBezTo>
                  <a:cubicBezTo>
                    <a:pt x="229" y="97"/>
                    <a:pt x="228" y="96"/>
                    <a:pt x="223" y="96"/>
                  </a:cubicBezTo>
                  <a:cubicBezTo>
                    <a:pt x="219" y="96"/>
                    <a:pt x="217" y="96"/>
                    <a:pt x="211" y="95"/>
                  </a:cubicBezTo>
                  <a:cubicBezTo>
                    <a:pt x="209" y="93"/>
                    <a:pt x="207" y="80"/>
                    <a:pt x="203" y="82"/>
                  </a:cubicBezTo>
                  <a:cubicBezTo>
                    <a:pt x="201" y="83"/>
                    <a:pt x="203" y="83"/>
                    <a:pt x="200" y="89"/>
                  </a:cubicBezTo>
                  <a:cubicBezTo>
                    <a:pt x="199" y="90"/>
                    <a:pt x="198" y="93"/>
                    <a:pt x="197" y="94"/>
                  </a:cubicBezTo>
                  <a:cubicBezTo>
                    <a:pt x="193" y="96"/>
                    <a:pt x="189" y="96"/>
                    <a:pt x="184" y="96"/>
                  </a:cubicBezTo>
                  <a:cubicBezTo>
                    <a:pt x="180" y="96"/>
                    <a:pt x="181" y="94"/>
                    <a:pt x="181" y="87"/>
                  </a:cubicBezTo>
                  <a:close/>
                  <a:moveTo>
                    <a:pt x="172" y="77"/>
                  </a:moveTo>
                  <a:cubicBezTo>
                    <a:pt x="173" y="75"/>
                    <a:pt x="172" y="74"/>
                    <a:pt x="174" y="74"/>
                  </a:cubicBezTo>
                  <a:cubicBezTo>
                    <a:pt x="178" y="74"/>
                    <a:pt x="178" y="75"/>
                    <a:pt x="178" y="77"/>
                  </a:cubicBezTo>
                  <a:cubicBezTo>
                    <a:pt x="178" y="79"/>
                    <a:pt x="178" y="85"/>
                    <a:pt x="178" y="90"/>
                  </a:cubicBezTo>
                  <a:cubicBezTo>
                    <a:pt x="178" y="93"/>
                    <a:pt x="178" y="99"/>
                    <a:pt x="175" y="100"/>
                  </a:cubicBezTo>
                  <a:cubicBezTo>
                    <a:pt x="173" y="100"/>
                    <a:pt x="171" y="100"/>
                    <a:pt x="171" y="97"/>
                  </a:cubicBezTo>
                  <a:cubicBezTo>
                    <a:pt x="171" y="96"/>
                    <a:pt x="172" y="93"/>
                    <a:pt x="173" y="91"/>
                  </a:cubicBezTo>
                  <a:cubicBezTo>
                    <a:pt x="173" y="88"/>
                    <a:pt x="173" y="80"/>
                    <a:pt x="172" y="77"/>
                  </a:cubicBezTo>
                  <a:close/>
                  <a:moveTo>
                    <a:pt x="174" y="108"/>
                  </a:moveTo>
                  <a:cubicBezTo>
                    <a:pt x="177" y="109"/>
                    <a:pt x="177" y="118"/>
                    <a:pt x="177" y="118"/>
                  </a:cubicBezTo>
                  <a:cubicBezTo>
                    <a:pt x="177" y="120"/>
                    <a:pt x="177" y="128"/>
                    <a:pt x="177" y="131"/>
                  </a:cubicBezTo>
                  <a:cubicBezTo>
                    <a:pt x="177" y="133"/>
                    <a:pt x="178" y="135"/>
                    <a:pt x="177" y="137"/>
                  </a:cubicBezTo>
                  <a:cubicBezTo>
                    <a:pt x="176" y="137"/>
                    <a:pt x="175" y="137"/>
                    <a:pt x="173" y="137"/>
                  </a:cubicBezTo>
                  <a:cubicBezTo>
                    <a:pt x="172" y="136"/>
                    <a:pt x="171" y="129"/>
                    <a:pt x="171" y="127"/>
                  </a:cubicBezTo>
                  <a:cubicBezTo>
                    <a:pt x="171" y="124"/>
                    <a:pt x="171" y="119"/>
                    <a:pt x="170" y="113"/>
                  </a:cubicBezTo>
                  <a:cubicBezTo>
                    <a:pt x="170" y="108"/>
                    <a:pt x="170" y="108"/>
                    <a:pt x="174" y="108"/>
                  </a:cubicBezTo>
                  <a:close/>
                  <a:moveTo>
                    <a:pt x="163" y="103"/>
                  </a:moveTo>
                  <a:cubicBezTo>
                    <a:pt x="163" y="99"/>
                    <a:pt x="164" y="85"/>
                    <a:pt x="164" y="81"/>
                  </a:cubicBezTo>
                  <a:cubicBezTo>
                    <a:pt x="164" y="79"/>
                    <a:pt x="163" y="76"/>
                    <a:pt x="164" y="73"/>
                  </a:cubicBezTo>
                  <a:cubicBezTo>
                    <a:pt x="164" y="72"/>
                    <a:pt x="166" y="72"/>
                    <a:pt x="168" y="72"/>
                  </a:cubicBezTo>
                  <a:cubicBezTo>
                    <a:pt x="171" y="71"/>
                    <a:pt x="170" y="82"/>
                    <a:pt x="170" y="82"/>
                  </a:cubicBezTo>
                  <a:cubicBezTo>
                    <a:pt x="170" y="92"/>
                    <a:pt x="167" y="111"/>
                    <a:pt x="167" y="116"/>
                  </a:cubicBezTo>
                  <a:cubicBezTo>
                    <a:pt x="166" y="124"/>
                    <a:pt x="170" y="146"/>
                    <a:pt x="168" y="148"/>
                  </a:cubicBezTo>
                  <a:cubicBezTo>
                    <a:pt x="167" y="149"/>
                    <a:pt x="164" y="149"/>
                    <a:pt x="164" y="148"/>
                  </a:cubicBezTo>
                  <a:cubicBezTo>
                    <a:pt x="162" y="142"/>
                    <a:pt x="162" y="133"/>
                    <a:pt x="161" y="125"/>
                  </a:cubicBezTo>
                  <a:cubicBezTo>
                    <a:pt x="161" y="116"/>
                    <a:pt x="162" y="107"/>
                    <a:pt x="163" y="103"/>
                  </a:cubicBezTo>
                  <a:close/>
                  <a:moveTo>
                    <a:pt x="154" y="90"/>
                  </a:moveTo>
                  <a:cubicBezTo>
                    <a:pt x="155" y="84"/>
                    <a:pt x="155" y="77"/>
                    <a:pt x="155" y="75"/>
                  </a:cubicBezTo>
                  <a:cubicBezTo>
                    <a:pt x="156" y="75"/>
                    <a:pt x="157" y="74"/>
                    <a:pt x="159" y="75"/>
                  </a:cubicBezTo>
                  <a:cubicBezTo>
                    <a:pt x="161" y="76"/>
                    <a:pt x="162" y="95"/>
                    <a:pt x="157" y="99"/>
                  </a:cubicBezTo>
                  <a:cubicBezTo>
                    <a:pt x="156" y="99"/>
                    <a:pt x="154" y="99"/>
                    <a:pt x="153" y="98"/>
                  </a:cubicBezTo>
                  <a:cubicBezTo>
                    <a:pt x="153" y="97"/>
                    <a:pt x="153" y="94"/>
                    <a:pt x="154" y="90"/>
                  </a:cubicBezTo>
                  <a:close/>
                  <a:moveTo>
                    <a:pt x="151" y="115"/>
                  </a:moveTo>
                  <a:cubicBezTo>
                    <a:pt x="151" y="108"/>
                    <a:pt x="152" y="106"/>
                    <a:pt x="154" y="104"/>
                  </a:cubicBezTo>
                  <a:cubicBezTo>
                    <a:pt x="155" y="103"/>
                    <a:pt x="158" y="105"/>
                    <a:pt x="158" y="105"/>
                  </a:cubicBezTo>
                  <a:cubicBezTo>
                    <a:pt x="159" y="108"/>
                    <a:pt x="158" y="122"/>
                    <a:pt x="157" y="128"/>
                  </a:cubicBezTo>
                  <a:cubicBezTo>
                    <a:pt x="157" y="134"/>
                    <a:pt x="159" y="140"/>
                    <a:pt x="157" y="141"/>
                  </a:cubicBezTo>
                  <a:cubicBezTo>
                    <a:pt x="154" y="142"/>
                    <a:pt x="152" y="141"/>
                    <a:pt x="152" y="139"/>
                  </a:cubicBezTo>
                  <a:cubicBezTo>
                    <a:pt x="151" y="132"/>
                    <a:pt x="151" y="115"/>
                    <a:pt x="151" y="115"/>
                  </a:cubicBezTo>
                  <a:close/>
                  <a:moveTo>
                    <a:pt x="145" y="210"/>
                  </a:moveTo>
                  <a:cubicBezTo>
                    <a:pt x="144" y="220"/>
                    <a:pt x="144" y="219"/>
                    <a:pt x="137" y="219"/>
                  </a:cubicBezTo>
                  <a:cubicBezTo>
                    <a:pt x="131" y="219"/>
                    <a:pt x="116" y="219"/>
                    <a:pt x="115" y="219"/>
                  </a:cubicBezTo>
                  <a:cubicBezTo>
                    <a:pt x="115" y="220"/>
                    <a:pt x="114" y="223"/>
                    <a:pt x="115" y="226"/>
                  </a:cubicBezTo>
                  <a:cubicBezTo>
                    <a:pt x="115" y="230"/>
                    <a:pt x="117" y="231"/>
                    <a:pt x="101" y="233"/>
                  </a:cubicBezTo>
                  <a:cubicBezTo>
                    <a:pt x="97" y="233"/>
                    <a:pt x="73" y="232"/>
                    <a:pt x="71" y="229"/>
                  </a:cubicBezTo>
                  <a:cubicBezTo>
                    <a:pt x="70" y="226"/>
                    <a:pt x="67" y="222"/>
                    <a:pt x="69" y="218"/>
                  </a:cubicBezTo>
                  <a:cubicBezTo>
                    <a:pt x="72" y="220"/>
                    <a:pt x="76" y="222"/>
                    <a:pt x="83" y="225"/>
                  </a:cubicBezTo>
                  <a:cubicBezTo>
                    <a:pt x="89" y="226"/>
                    <a:pt x="98" y="227"/>
                    <a:pt x="103" y="225"/>
                  </a:cubicBezTo>
                  <a:cubicBezTo>
                    <a:pt x="107" y="224"/>
                    <a:pt x="107" y="223"/>
                    <a:pt x="106" y="219"/>
                  </a:cubicBezTo>
                  <a:cubicBezTo>
                    <a:pt x="95" y="219"/>
                    <a:pt x="89" y="218"/>
                    <a:pt x="85" y="218"/>
                  </a:cubicBezTo>
                  <a:cubicBezTo>
                    <a:pt x="79" y="217"/>
                    <a:pt x="79" y="217"/>
                    <a:pt x="79" y="214"/>
                  </a:cubicBezTo>
                  <a:cubicBezTo>
                    <a:pt x="80" y="212"/>
                    <a:pt x="80" y="211"/>
                    <a:pt x="84" y="211"/>
                  </a:cubicBezTo>
                  <a:cubicBezTo>
                    <a:pt x="87" y="212"/>
                    <a:pt x="91" y="212"/>
                    <a:pt x="98" y="212"/>
                  </a:cubicBezTo>
                  <a:cubicBezTo>
                    <a:pt x="103" y="212"/>
                    <a:pt x="106" y="212"/>
                    <a:pt x="106" y="212"/>
                  </a:cubicBezTo>
                  <a:cubicBezTo>
                    <a:pt x="106" y="207"/>
                    <a:pt x="106" y="207"/>
                    <a:pt x="106" y="207"/>
                  </a:cubicBezTo>
                  <a:cubicBezTo>
                    <a:pt x="106" y="207"/>
                    <a:pt x="98" y="207"/>
                    <a:pt x="94" y="207"/>
                  </a:cubicBezTo>
                  <a:cubicBezTo>
                    <a:pt x="84" y="207"/>
                    <a:pt x="86" y="205"/>
                    <a:pt x="85" y="201"/>
                  </a:cubicBezTo>
                  <a:cubicBezTo>
                    <a:pt x="86" y="192"/>
                    <a:pt x="86" y="193"/>
                    <a:pt x="94" y="193"/>
                  </a:cubicBezTo>
                  <a:cubicBezTo>
                    <a:pt x="100" y="193"/>
                    <a:pt x="119" y="192"/>
                    <a:pt x="123" y="193"/>
                  </a:cubicBezTo>
                  <a:cubicBezTo>
                    <a:pt x="131" y="193"/>
                    <a:pt x="130" y="194"/>
                    <a:pt x="130" y="200"/>
                  </a:cubicBezTo>
                  <a:cubicBezTo>
                    <a:pt x="129" y="204"/>
                    <a:pt x="130" y="206"/>
                    <a:pt x="123" y="207"/>
                  </a:cubicBezTo>
                  <a:cubicBezTo>
                    <a:pt x="122" y="207"/>
                    <a:pt x="115" y="207"/>
                    <a:pt x="115" y="207"/>
                  </a:cubicBezTo>
                  <a:cubicBezTo>
                    <a:pt x="115" y="212"/>
                    <a:pt x="115" y="212"/>
                    <a:pt x="115" y="212"/>
                  </a:cubicBezTo>
                  <a:cubicBezTo>
                    <a:pt x="131" y="212"/>
                    <a:pt x="131" y="212"/>
                    <a:pt x="131" y="212"/>
                  </a:cubicBezTo>
                  <a:cubicBezTo>
                    <a:pt x="131" y="212"/>
                    <a:pt x="137" y="212"/>
                    <a:pt x="137" y="207"/>
                  </a:cubicBezTo>
                  <a:cubicBezTo>
                    <a:pt x="137" y="202"/>
                    <a:pt x="138" y="195"/>
                    <a:pt x="138" y="195"/>
                  </a:cubicBezTo>
                  <a:cubicBezTo>
                    <a:pt x="138" y="195"/>
                    <a:pt x="138" y="190"/>
                    <a:pt x="133" y="190"/>
                  </a:cubicBezTo>
                  <a:cubicBezTo>
                    <a:pt x="128" y="190"/>
                    <a:pt x="100" y="189"/>
                    <a:pt x="88" y="189"/>
                  </a:cubicBezTo>
                  <a:cubicBezTo>
                    <a:pt x="80" y="189"/>
                    <a:pt x="79" y="191"/>
                    <a:pt x="79" y="194"/>
                  </a:cubicBezTo>
                  <a:cubicBezTo>
                    <a:pt x="78" y="197"/>
                    <a:pt x="77" y="211"/>
                    <a:pt x="75" y="211"/>
                  </a:cubicBezTo>
                  <a:cubicBezTo>
                    <a:pt x="68" y="209"/>
                    <a:pt x="70" y="208"/>
                    <a:pt x="70" y="204"/>
                  </a:cubicBezTo>
                  <a:cubicBezTo>
                    <a:pt x="70" y="199"/>
                    <a:pt x="71" y="194"/>
                    <a:pt x="72" y="189"/>
                  </a:cubicBezTo>
                  <a:cubicBezTo>
                    <a:pt x="73" y="185"/>
                    <a:pt x="74" y="183"/>
                    <a:pt x="95" y="183"/>
                  </a:cubicBezTo>
                  <a:cubicBezTo>
                    <a:pt x="105" y="183"/>
                    <a:pt x="135" y="183"/>
                    <a:pt x="135" y="183"/>
                  </a:cubicBezTo>
                  <a:cubicBezTo>
                    <a:pt x="141" y="184"/>
                    <a:pt x="144" y="183"/>
                    <a:pt x="145" y="190"/>
                  </a:cubicBezTo>
                  <a:cubicBezTo>
                    <a:pt x="145" y="199"/>
                    <a:pt x="145" y="202"/>
                    <a:pt x="145" y="210"/>
                  </a:cubicBezTo>
                  <a:close/>
                  <a:moveTo>
                    <a:pt x="79" y="165"/>
                  </a:moveTo>
                  <a:cubicBezTo>
                    <a:pt x="79" y="167"/>
                    <a:pt x="82" y="167"/>
                    <a:pt x="87" y="166"/>
                  </a:cubicBezTo>
                  <a:cubicBezTo>
                    <a:pt x="92" y="166"/>
                    <a:pt x="91" y="165"/>
                    <a:pt x="92" y="169"/>
                  </a:cubicBezTo>
                  <a:cubicBezTo>
                    <a:pt x="92" y="171"/>
                    <a:pt x="92" y="171"/>
                    <a:pt x="89" y="171"/>
                  </a:cubicBezTo>
                  <a:cubicBezTo>
                    <a:pt x="78" y="172"/>
                    <a:pt x="79" y="171"/>
                    <a:pt x="79" y="174"/>
                  </a:cubicBezTo>
                  <a:cubicBezTo>
                    <a:pt x="79" y="176"/>
                    <a:pt x="81" y="175"/>
                    <a:pt x="87" y="175"/>
                  </a:cubicBezTo>
                  <a:cubicBezTo>
                    <a:pt x="91" y="175"/>
                    <a:pt x="92" y="174"/>
                    <a:pt x="92" y="177"/>
                  </a:cubicBezTo>
                  <a:cubicBezTo>
                    <a:pt x="92" y="179"/>
                    <a:pt x="92" y="180"/>
                    <a:pt x="92" y="180"/>
                  </a:cubicBezTo>
                  <a:cubicBezTo>
                    <a:pt x="89" y="180"/>
                    <a:pt x="77" y="181"/>
                    <a:pt x="75" y="181"/>
                  </a:cubicBezTo>
                  <a:cubicBezTo>
                    <a:pt x="72" y="180"/>
                    <a:pt x="72" y="181"/>
                    <a:pt x="72" y="174"/>
                  </a:cubicBezTo>
                  <a:cubicBezTo>
                    <a:pt x="72" y="169"/>
                    <a:pt x="72" y="164"/>
                    <a:pt x="74" y="159"/>
                  </a:cubicBezTo>
                  <a:cubicBezTo>
                    <a:pt x="75" y="156"/>
                    <a:pt x="75" y="157"/>
                    <a:pt x="87" y="157"/>
                  </a:cubicBezTo>
                  <a:cubicBezTo>
                    <a:pt x="93" y="157"/>
                    <a:pt x="92" y="156"/>
                    <a:pt x="93" y="160"/>
                  </a:cubicBezTo>
                  <a:cubicBezTo>
                    <a:pt x="93" y="162"/>
                    <a:pt x="93" y="162"/>
                    <a:pt x="83" y="163"/>
                  </a:cubicBezTo>
                  <a:cubicBezTo>
                    <a:pt x="79" y="163"/>
                    <a:pt x="79" y="162"/>
                    <a:pt x="79" y="165"/>
                  </a:cubicBezTo>
                  <a:close/>
                  <a:moveTo>
                    <a:pt x="97" y="160"/>
                  </a:moveTo>
                  <a:cubicBezTo>
                    <a:pt x="96" y="159"/>
                    <a:pt x="98" y="156"/>
                    <a:pt x="99" y="156"/>
                  </a:cubicBezTo>
                  <a:cubicBezTo>
                    <a:pt x="101" y="156"/>
                    <a:pt x="105" y="159"/>
                    <a:pt x="106" y="159"/>
                  </a:cubicBezTo>
                  <a:cubicBezTo>
                    <a:pt x="106" y="159"/>
                    <a:pt x="107" y="160"/>
                    <a:pt x="109" y="161"/>
                  </a:cubicBezTo>
                  <a:cubicBezTo>
                    <a:pt x="110" y="160"/>
                    <a:pt x="110" y="160"/>
                    <a:pt x="110" y="160"/>
                  </a:cubicBezTo>
                  <a:cubicBezTo>
                    <a:pt x="112" y="159"/>
                    <a:pt x="118" y="156"/>
                    <a:pt x="119" y="156"/>
                  </a:cubicBezTo>
                  <a:cubicBezTo>
                    <a:pt x="120" y="156"/>
                    <a:pt x="122" y="160"/>
                    <a:pt x="120" y="160"/>
                  </a:cubicBezTo>
                  <a:cubicBezTo>
                    <a:pt x="119" y="162"/>
                    <a:pt x="116" y="163"/>
                    <a:pt x="115" y="164"/>
                  </a:cubicBezTo>
                  <a:cubicBezTo>
                    <a:pt x="117" y="165"/>
                    <a:pt x="118" y="166"/>
                    <a:pt x="118" y="166"/>
                  </a:cubicBezTo>
                  <a:cubicBezTo>
                    <a:pt x="121" y="167"/>
                    <a:pt x="121" y="168"/>
                    <a:pt x="121" y="170"/>
                  </a:cubicBezTo>
                  <a:cubicBezTo>
                    <a:pt x="121" y="171"/>
                    <a:pt x="120" y="171"/>
                    <a:pt x="119" y="172"/>
                  </a:cubicBezTo>
                  <a:cubicBezTo>
                    <a:pt x="118" y="172"/>
                    <a:pt x="117" y="173"/>
                    <a:pt x="115" y="174"/>
                  </a:cubicBezTo>
                  <a:cubicBezTo>
                    <a:pt x="116" y="174"/>
                    <a:pt x="117" y="175"/>
                    <a:pt x="118" y="175"/>
                  </a:cubicBezTo>
                  <a:cubicBezTo>
                    <a:pt x="123" y="178"/>
                    <a:pt x="123" y="177"/>
                    <a:pt x="121" y="180"/>
                  </a:cubicBezTo>
                  <a:cubicBezTo>
                    <a:pt x="120" y="182"/>
                    <a:pt x="117" y="181"/>
                    <a:pt x="116" y="180"/>
                  </a:cubicBezTo>
                  <a:cubicBezTo>
                    <a:pt x="116" y="180"/>
                    <a:pt x="112" y="179"/>
                    <a:pt x="109" y="177"/>
                  </a:cubicBezTo>
                  <a:cubicBezTo>
                    <a:pt x="107" y="178"/>
                    <a:pt x="104" y="179"/>
                    <a:pt x="102" y="180"/>
                  </a:cubicBezTo>
                  <a:cubicBezTo>
                    <a:pt x="99" y="182"/>
                    <a:pt x="98" y="182"/>
                    <a:pt x="97" y="180"/>
                  </a:cubicBezTo>
                  <a:cubicBezTo>
                    <a:pt x="95" y="177"/>
                    <a:pt x="96" y="178"/>
                    <a:pt x="99" y="176"/>
                  </a:cubicBezTo>
                  <a:cubicBezTo>
                    <a:pt x="100" y="175"/>
                    <a:pt x="101" y="175"/>
                    <a:pt x="103" y="174"/>
                  </a:cubicBezTo>
                  <a:cubicBezTo>
                    <a:pt x="101" y="173"/>
                    <a:pt x="100" y="173"/>
                    <a:pt x="98" y="171"/>
                  </a:cubicBezTo>
                  <a:cubicBezTo>
                    <a:pt x="97" y="171"/>
                    <a:pt x="96" y="170"/>
                    <a:pt x="96" y="170"/>
                  </a:cubicBezTo>
                  <a:cubicBezTo>
                    <a:pt x="96" y="168"/>
                    <a:pt x="95" y="167"/>
                    <a:pt x="99" y="165"/>
                  </a:cubicBezTo>
                  <a:cubicBezTo>
                    <a:pt x="100" y="165"/>
                    <a:pt x="101" y="164"/>
                    <a:pt x="102" y="164"/>
                  </a:cubicBezTo>
                  <a:cubicBezTo>
                    <a:pt x="100" y="163"/>
                    <a:pt x="97" y="161"/>
                    <a:pt x="97" y="160"/>
                  </a:cubicBezTo>
                  <a:close/>
                  <a:moveTo>
                    <a:pt x="143" y="180"/>
                  </a:moveTo>
                  <a:cubicBezTo>
                    <a:pt x="141" y="180"/>
                    <a:pt x="127" y="181"/>
                    <a:pt x="127" y="181"/>
                  </a:cubicBezTo>
                  <a:cubicBezTo>
                    <a:pt x="125" y="181"/>
                    <a:pt x="125" y="181"/>
                    <a:pt x="125" y="179"/>
                  </a:cubicBezTo>
                  <a:cubicBezTo>
                    <a:pt x="125" y="176"/>
                    <a:pt x="125" y="176"/>
                    <a:pt x="130" y="176"/>
                  </a:cubicBezTo>
                  <a:cubicBezTo>
                    <a:pt x="134" y="176"/>
                    <a:pt x="138" y="176"/>
                    <a:pt x="138" y="174"/>
                  </a:cubicBezTo>
                  <a:cubicBezTo>
                    <a:pt x="138" y="172"/>
                    <a:pt x="137" y="171"/>
                    <a:pt x="130" y="172"/>
                  </a:cubicBezTo>
                  <a:cubicBezTo>
                    <a:pt x="126" y="172"/>
                    <a:pt x="126" y="172"/>
                    <a:pt x="126" y="171"/>
                  </a:cubicBezTo>
                  <a:cubicBezTo>
                    <a:pt x="125" y="168"/>
                    <a:pt x="125" y="167"/>
                    <a:pt x="128" y="166"/>
                  </a:cubicBezTo>
                  <a:cubicBezTo>
                    <a:pt x="134" y="166"/>
                    <a:pt x="138" y="166"/>
                    <a:pt x="138" y="165"/>
                  </a:cubicBezTo>
                  <a:cubicBezTo>
                    <a:pt x="139" y="163"/>
                    <a:pt x="138" y="162"/>
                    <a:pt x="134" y="162"/>
                  </a:cubicBezTo>
                  <a:cubicBezTo>
                    <a:pt x="125" y="163"/>
                    <a:pt x="125" y="164"/>
                    <a:pt x="125" y="161"/>
                  </a:cubicBezTo>
                  <a:cubicBezTo>
                    <a:pt x="125" y="158"/>
                    <a:pt x="124" y="158"/>
                    <a:pt x="131" y="157"/>
                  </a:cubicBezTo>
                  <a:cubicBezTo>
                    <a:pt x="138" y="157"/>
                    <a:pt x="143" y="156"/>
                    <a:pt x="144" y="159"/>
                  </a:cubicBezTo>
                  <a:cubicBezTo>
                    <a:pt x="145" y="163"/>
                    <a:pt x="145" y="168"/>
                    <a:pt x="145" y="175"/>
                  </a:cubicBezTo>
                  <a:cubicBezTo>
                    <a:pt x="145" y="180"/>
                    <a:pt x="145" y="180"/>
                    <a:pt x="143" y="180"/>
                  </a:cubicBezTo>
                  <a:close/>
                  <a:moveTo>
                    <a:pt x="142" y="151"/>
                  </a:moveTo>
                  <a:cubicBezTo>
                    <a:pt x="140" y="152"/>
                    <a:pt x="131" y="140"/>
                    <a:pt x="125" y="132"/>
                  </a:cubicBezTo>
                  <a:cubicBezTo>
                    <a:pt x="122" y="129"/>
                    <a:pt x="115" y="123"/>
                    <a:pt x="108" y="122"/>
                  </a:cubicBezTo>
                  <a:cubicBezTo>
                    <a:pt x="97" y="122"/>
                    <a:pt x="83" y="140"/>
                    <a:pt x="79" y="146"/>
                  </a:cubicBezTo>
                  <a:cubicBezTo>
                    <a:pt x="77" y="149"/>
                    <a:pt x="75" y="152"/>
                    <a:pt x="72" y="151"/>
                  </a:cubicBezTo>
                  <a:cubicBezTo>
                    <a:pt x="69" y="149"/>
                    <a:pt x="69" y="149"/>
                    <a:pt x="71" y="144"/>
                  </a:cubicBezTo>
                  <a:cubicBezTo>
                    <a:pt x="74" y="137"/>
                    <a:pt x="87" y="123"/>
                    <a:pt x="93" y="119"/>
                  </a:cubicBezTo>
                  <a:cubicBezTo>
                    <a:pt x="98" y="113"/>
                    <a:pt x="100" y="113"/>
                    <a:pt x="102" y="106"/>
                  </a:cubicBezTo>
                  <a:cubicBezTo>
                    <a:pt x="103" y="94"/>
                    <a:pt x="102" y="91"/>
                    <a:pt x="99" y="91"/>
                  </a:cubicBezTo>
                  <a:cubicBezTo>
                    <a:pt x="95" y="90"/>
                    <a:pt x="80" y="88"/>
                    <a:pt x="79" y="98"/>
                  </a:cubicBezTo>
                  <a:cubicBezTo>
                    <a:pt x="79" y="106"/>
                    <a:pt x="79" y="109"/>
                    <a:pt x="79" y="113"/>
                  </a:cubicBezTo>
                  <a:cubicBezTo>
                    <a:pt x="79" y="118"/>
                    <a:pt x="78" y="117"/>
                    <a:pt x="74" y="117"/>
                  </a:cubicBezTo>
                  <a:cubicBezTo>
                    <a:pt x="71" y="117"/>
                    <a:pt x="72" y="100"/>
                    <a:pt x="72" y="89"/>
                  </a:cubicBezTo>
                  <a:cubicBezTo>
                    <a:pt x="74" y="83"/>
                    <a:pt x="78" y="84"/>
                    <a:pt x="85" y="83"/>
                  </a:cubicBezTo>
                  <a:cubicBezTo>
                    <a:pt x="88" y="84"/>
                    <a:pt x="92" y="83"/>
                    <a:pt x="95" y="83"/>
                  </a:cubicBezTo>
                  <a:cubicBezTo>
                    <a:pt x="100" y="83"/>
                    <a:pt x="102" y="81"/>
                    <a:pt x="102" y="76"/>
                  </a:cubicBezTo>
                  <a:cubicBezTo>
                    <a:pt x="102" y="72"/>
                    <a:pt x="103" y="71"/>
                    <a:pt x="107" y="71"/>
                  </a:cubicBezTo>
                  <a:cubicBezTo>
                    <a:pt x="110" y="70"/>
                    <a:pt x="110" y="73"/>
                    <a:pt x="111" y="76"/>
                  </a:cubicBezTo>
                  <a:cubicBezTo>
                    <a:pt x="112" y="82"/>
                    <a:pt x="110" y="82"/>
                    <a:pt x="118" y="83"/>
                  </a:cubicBezTo>
                  <a:cubicBezTo>
                    <a:pt x="125" y="83"/>
                    <a:pt x="130" y="83"/>
                    <a:pt x="133" y="83"/>
                  </a:cubicBezTo>
                  <a:cubicBezTo>
                    <a:pt x="139" y="84"/>
                    <a:pt x="143" y="83"/>
                    <a:pt x="143" y="93"/>
                  </a:cubicBezTo>
                  <a:cubicBezTo>
                    <a:pt x="143" y="101"/>
                    <a:pt x="145" y="109"/>
                    <a:pt x="143" y="112"/>
                  </a:cubicBezTo>
                  <a:cubicBezTo>
                    <a:pt x="142" y="114"/>
                    <a:pt x="139" y="115"/>
                    <a:pt x="137" y="115"/>
                  </a:cubicBezTo>
                  <a:cubicBezTo>
                    <a:pt x="134" y="113"/>
                    <a:pt x="140" y="95"/>
                    <a:pt x="133" y="92"/>
                  </a:cubicBezTo>
                  <a:cubicBezTo>
                    <a:pt x="128" y="90"/>
                    <a:pt x="117" y="90"/>
                    <a:pt x="113" y="91"/>
                  </a:cubicBezTo>
                  <a:cubicBezTo>
                    <a:pt x="110" y="93"/>
                    <a:pt x="111" y="100"/>
                    <a:pt x="111" y="104"/>
                  </a:cubicBezTo>
                  <a:cubicBezTo>
                    <a:pt x="111" y="108"/>
                    <a:pt x="111" y="112"/>
                    <a:pt x="119" y="117"/>
                  </a:cubicBezTo>
                  <a:cubicBezTo>
                    <a:pt x="126" y="123"/>
                    <a:pt x="134" y="130"/>
                    <a:pt x="141" y="138"/>
                  </a:cubicBezTo>
                  <a:cubicBezTo>
                    <a:pt x="145" y="143"/>
                    <a:pt x="149" y="149"/>
                    <a:pt x="142" y="151"/>
                  </a:cubicBezTo>
                  <a:close/>
                  <a:moveTo>
                    <a:pt x="146" y="46"/>
                  </a:moveTo>
                  <a:cubicBezTo>
                    <a:pt x="112" y="46"/>
                    <a:pt x="112" y="46"/>
                    <a:pt x="112" y="46"/>
                  </a:cubicBezTo>
                  <a:cubicBezTo>
                    <a:pt x="112" y="41"/>
                    <a:pt x="116" y="37"/>
                    <a:pt x="120" y="37"/>
                  </a:cubicBezTo>
                  <a:cubicBezTo>
                    <a:pt x="142" y="37"/>
                    <a:pt x="142" y="37"/>
                    <a:pt x="142" y="37"/>
                  </a:cubicBezTo>
                  <a:cubicBezTo>
                    <a:pt x="144" y="37"/>
                    <a:pt x="146" y="39"/>
                    <a:pt x="146" y="42"/>
                  </a:cubicBezTo>
                  <a:lnTo>
                    <a:pt x="146" y="46"/>
                  </a:lnTo>
                  <a:close/>
                  <a:moveTo>
                    <a:pt x="179" y="194"/>
                  </a:moveTo>
                  <a:cubicBezTo>
                    <a:pt x="178" y="196"/>
                    <a:pt x="173" y="196"/>
                    <a:pt x="172" y="198"/>
                  </a:cubicBezTo>
                  <a:cubicBezTo>
                    <a:pt x="171" y="199"/>
                    <a:pt x="171" y="211"/>
                    <a:pt x="172" y="212"/>
                  </a:cubicBezTo>
                  <a:cubicBezTo>
                    <a:pt x="173" y="213"/>
                    <a:pt x="175" y="212"/>
                    <a:pt x="178" y="212"/>
                  </a:cubicBezTo>
                  <a:cubicBezTo>
                    <a:pt x="181" y="212"/>
                    <a:pt x="182" y="220"/>
                    <a:pt x="180" y="220"/>
                  </a:cubicBezTo>
                  <a:cubicBezTo>
                    <a:pt x="178" y="220"/>
                    <a:pt x="170" y="221"/>
                    <a:pt x="166" y="222"/>
                  </a:cubicBezTo>
                  <a:cubicBezTo>
                    <a:pt x="162" y="222"/>
                    <a:pt x="160" y="223"/>
                    <a:pt x="155" y="222"/>
                  </a:cubicBezTo>
                  <a:cubicBezTo>
                    <a:pt x="152" y="222"/>
                    <a:pt x="152" y="220"/>
                    <a:pt x="151" y="218"/>
                  </a:cubicBezTo>
                  <a:cubicBezTo>
                    <a:pt x="151" y="214"/>
                    <a:pt x="151" y="213"/>
                    <a:pt x="154" y="214"/>
                  </a:cubicBezTo>
                  <a:cubicBezTo>
                    <a:pt x="157" y="214"/>
                    <a:pt x="159" y="214"/>
                    <a:pt x="162" y="212"/>
                  </a:cubicBezTo>
                  <a:cubicBezTo>
                    <a:pt x="164" y="210"/>
                    <a:pt x="163" y="206"/>
                    <a:pt x="163" y="203"/>
                  </a:cubicBezTo>
                  <a:cubicBezTo>
                    <a:pt x="163" y="200"/>
                    <a:pt x="164" y="197"/>
                    <a:pt x="160" y="198"/>
                  </a:cubicBezTo>
                  <a:cubicBezTo>
                    <a:pt x="154" y="199"/>
                    <a:pt x="154" y="200"/>
                    <a:pt x="154" y="191"/>
                  </a:cubicBezTo>
                  <a:cubicBezTo>
                    <a:pt x="154" y="187"/>
                    <a:pt x="154" y="184"/>
                    <a:pt x="154" y="181"/>
                  </a:cubicBezTo>
                  <a:cubicBezTo>
                    <a:pt x="154" y="177"/>
                    <a:pt x="153" y="174"/>
                    <a:pt x="159" y="173"/>
                  </a:cubicBezTo>
                  <a:cubicBezTo>
                    <a:pt x="162" y="173"/>
                    <a:pt x="160" y="180"/>
                    <a:pt x="160" y="184"/>
                  </a:cubicBezTo>
                  <a:cubicBezTo>
                    <a:pt x="160" y="187"/>
                    <a:pt x="160" y="191"/>
                    <a:pt x="162" y="191"/>
                  </a:cubicBezTo>
                  <a:cubicBezTo>
                    <a:pt x="167" y="191"/>
                    <a:pt x="164" y="181"/>
                    <a:pt x="164" y="171"/>
                  </a:cubicBezTo>
                  <a:cubicBezTo>
                    <a:pt x="164" y="165"/>
                    <a:pt x="163" y="163"/>
                    <a:pt x="168" y="162"/>
                  </a:cubicBezTo>
                  <a:cubicBezTo>
                    <a:pt x="172" y="161"/>
                    <a:pt x="171" y="163"/>
                    <a:pt x="171" y="168"/>
                  </a:cubicBezTo>
                  <a:cubicBezTo>
                    <a:pt x="171" y="172"/>
                    <a:pt x="171" y="189"/>
                    <a:pt x="173" y="189"/>
                  </a:cubicBezTo>
                  <a:cubicBezTo>
                    <a:pt x="177" y="188"/>
                    <a:pt x="176" y="175"/>
                    <a:pt x="176" y="172"/>
                  </a:cubicBezTo>
                  <a:cubicBezTo>
                    <a:pt x="176" y="168"/>
                    <a:pt x="175" y="167"/>
                    <a:pt x="179" y="166"/>
                  </a:cubicBezTo>
                  <a:cubicBezTo>
                    <a:pt x="182" y="166"/>
                    <a:pt x="182" y="166"/>
                    <a:pt x="183" y="169"/>
                  </a:cubicBezTo>
                  <a:cubicBezTo>
                    <a:pt x="183" y="173"/>
                    <a:pt x="183" y="176"/>
                    <a:pt x="183" y="179"/>
                  </a:cubicBezTo>
                  <a:cubicBezTo>
                    <a:pt x="183" y="182"/>
                    <a:pt x="183" y="184"/>
                    <a:pt x="182" y="188"/>
                  </a:cubicBezTo>
                  <a:cubicBezTo>
                    <a:pt x="182" y="192"/>
                    <a:pt x="180" y="193"/>
                    <a:pt x="179" y="194"/>
                  </a:cubicBezTo>
                  <a:close/>
                  <a:moveTo>
                    <a:pt x="197" y="232"/>
                  </a:moveTo>
                  <a:cubicBezTo>
                    <a:pt x="195" y="233"/>
                    <a:pt x="194" y="233"/>
                    <a:pt x="191" y="232"/>
                  </a:cubicBezTo>
                  <a:cubicBezTo>
                    <a:pt x="189" y="232"/>
                    <a:pt x="188" y="230"/>
                    <a:pt x="187" y="225"/>
                  </a:cubicBezTo>
                  <a:cubicBezTo>
                    <a:pt x="186" y="222"/>
                    <a:pt x="185" y="219"/>
                    <a:pt x="184" y="213"/>
                  </a:cubicBezTo>
                  <a:cubicBezTo>
                    <a:pt x="183" y="206"/>
                    <a:pt x="182" y="200"/>
                    <a:pt x="184" y="197"/>
                  </a:cubicBezTo>
                  <a:cubicBezTo>
                    <a:pt x="184" y="194"/>
                    <a:pt x="186" y="190"/>
                    <a:pt x="188" y="187"/>
                  </a:cubicBezTo>
                  <a:cubicBezTo>
                    <a:pt x="189" y="184"/>
                    <a:pt x="190" y="182"/>
                    <a:pt x="191" y="177"/>
                  </a:cubicBezTo>
                  <a:cubicBezTo>
                    <a:pt x="192" y="171"/>
                    <a:pt x="192" y="171"/>
                    <a:pt x="191" y="167"/>
                  </a:cubicBezTo>
                  <a:cubicBezTo>
                    <a:pt x="191" y="165"/>
                    <a:pt x="190" y="163"/>
                    <a:pt x="189" y="160"/>
                  </a:cubicBezTo>
                  <a:cubicBezTo>
                    <a:pt x="188" y="157"/>
                    <a:pt x="187" y="156"/>
                    <a:pt x="190" y="155"/>
                  </a:cubicBezTo>
                  <a:cubicBezTo>
                    <a:pt x="195" y="155"/>
                    <a:pt x="195" y="155"/>
                    <a:pt x="197" y="159"/>
                  </a:cubicBezTo>
                  <a:cubicBezTo>
                    <a:pt x="200" y="164"/>
                    <a:pt x="200" y="167"/>
                    <a:pt x="200" y="168"/>
                  </a:cubicBezTo>
                  <a:cubicBezTo>
                    <a:pt x="200" y="173"/>
                    <a:pt x="200" y="177"/>
                    <a:pt x="196" y="186"/>
                  </a:cubicBezTo>
                  <a:cubicBezTo>
                    <a:pt x="192" y="194"/>
                    <a:pt x="191" y="197"/>
                    <a:pt x="191" y="204"/>
                  </a:cubicBezTo>
                  <a:cubicBezTo>
                    <a:pt x="192" y="213"/>
                    <a:pt x="194" y="221"/>
                    <a:pt x="195" y="224"/>
                  </a:cubicBezTo>
                  <a:cubicBezTo>
                    <a:pt x="196" y="227"/>
                    <a:pt x="198" y="232"/>
                    <a:pt x="197" y="232"/>
                  </a:cubicBezTo>
                  <a:close/>
                  <a:moveTo>
                    <a:pt x="209" y="221"/>
                  </a:moveTo>
                  <a:cubicBezTo>
                    <a:pt x="211" y="226"/>
                    <a:pt x="214" y="231"/>
                    <a:pt x="212" y="231"/>
                  </a:cubicBezTo>
                  <a:cubicBezTo>
                    <a:pt x="210" y="232"/>
                    <a:pt x="207" y="232"/>
                    <a:pt x="206" y="231"/>
                  </a:cubicBezTo>
                  <a:cubicBezTo>
                    <a:pt x="204" y="228"/>
                    <a:pt x="202" y="224"/>
                    <a:pt x="200" y="217"/>
                  </a:cubicBezTo>
                  <a:cubicBezTo>
                    <a:pt x="199" y="209"/>
                    <a:pt x="199" y="204"/>
                    <a:pt x="199" y="198"/>
                  </a:cubicBezTo>
                  <a:cubicBezTo>
                    <a:pt x="202" y="187"/>
                    <a:pt x="207" y="184"/>
                    <a:pt x="208" y="175"/>
                  </a:cubicBezTo>
                  <a:cubicBezTo>
                    <a:pt x="208" y="170"/>
                    <a:pt x="208" y="168"/>
                    <a:pt x="207" y="166"/>
                  </a:cubicBezTo>
                  <a:cubicBezTo>
                    <a:pt x="205" y="162"/>
                    <a:pt x="201" y="156"/>
                    <a:pt x="206" y="156"/>
                  </a:cubicBezTo>
                  <a:cubicBezTo>
                    <a:pt x="210" y="156"/>
                    <a:pt x="210" y="156"/>
                    <a:pt x="211" y="157"/>
                  </a:cubicBezTo>
                  <a:cubicBezTo>
                    <a:pt x="213" y="159"/>
                    <a:pt x="216" y="166"/>
                    <a:pt x="216" y="170"/>
                  </a:cubicBezTo>
                  <a:cubicBezTo>
                    <a:pt x="217" y="177"/>
                    <a:pt x="214" y="183"/>
                    <a:pt x="212" y="188"/>
                  </a:cubicBezTo>
                  <a:cubicBezTo>
                    <a:pt x="209" y="195"/>
                    <a:pt x="207" y="198"/>
                    <a:pt x="207" y="204"/>
                  </a:cubicBezTo>
                  <a:cubicBezTo>
                    <a:pt x="207" y="208"/>
                    <a:pt x="207" y="214"/>
                    <a:pt x="209" y="221"/>
                  </a:cubicBezTo>
                  <a:close/>
                  <a:moveTo>
                    <a:pt x="229" y="182"/>
                  </a:moveTo>
                  <a:cubicBezTo>
                    <a:pt x="226" y="193"/>
                    <a:pt x="224" y="191"/>
                    <a:pt x="222" y="203"/>
                  </a:cubicBezTo>
                  <a:cubicBezTo>
                    <a:pt x="222" y="207"/>
                    <a:pt x="224" y="217"/>
                    <a:pt x="225" y="221"/>
                  </a:cubicBezTo>
                  <a:cubicBezTo>
                    <a:pt x="226" y="224"/>
                    <a:pt x="229" y="231"/>
                    <a:pt x="227" y="231"/>
                  </a:cubicBezTo>
                  <a:cubicBezTo>
                    <a:pt x="226" y="232"/>
                    <a:pt x="222" y="231"/>
                    <a:pt x="221" y="230"/>
                  </a:cubicBezTo>
                  <a:cubicBezTo>
                    <a:pt x="219" y="228"/>
                    <a:pt x="217" y="222"/>
                    <a:pt x="217" y="219"/>
                  </a:cubicBezTo>
                  <a:cubicBezTo>
                    <a:pt x="215" y="213"/>
                    <a:pt x="212" y="201"/>
                    <a:pt x="217" y="192"/>
                  </a:cubicBezTo>
                  <a:cubicBezTo>
                    <a:pt x="219" y="189"/>
                    <a:pt x="221" y="185"/>
                    <a:pt x="222" y="177"/>
                  </a:cubicBezTo>
                  <a:cubicBezTo>
                    <a:pt x="222" y="167"/>
                    <a:pt x="222" y="166"/>
                    <a:pt x="220" y="161"/>
                  </a:cubicBezTo>
                  <a:cubicBezTo>
                    <a:pt x="219" y="158"/>
                    <a:pt x="218" y="156"/>
                    <a:pt x="220" y="156"/>
                  </a:cubicBezTo>
                  <a:cubicBezTo>
                    <a:pt x="228" y="156"/>
                    <a:pt x="227" y="158"/>
                    <a:pt x="229" y="163"/>
                  </a:cubicBezTo>
                  <a:cubicBezTo>
                    <a:pt x="230" y="169"/>
                    <a:pt x="230" y="172"/>
                    <a:pt x="229" y="182"/>
                  </a:cubicBezTo>
                  <a:close/>
                  <a:moveTo>
                    <a:pt x="227" y="147"/>
                  </a:moveTo>
                  <a:cubicBezTo>
                    <a:pt x="223" y="148"/>
                    <a:pt x="223" y="146"/>
                    <a:pt x="223" y="140"/>
                  </a:cubicBezTo>
                  <a:cubicBezTo>
                    <a:pt x="223" y="137"/>
                    <a:pt x="223" y="125"/>
                    <a:pt x="218" y="123"/>
                  </a:cubicBezTo>
                  <a:cubicBezTo>
                    <a:pt x="214" y="121"/>
                    <a:pt x="210" y="121"/>
                    <a:pt x="209" y="122"/>
                  </a:cubicBezTo>
                  <a:cubicBezTo>
                    <a:pt x="208" y="123"/>
                    <a:pt x="208" y="144"/>
                    <a:pt x="208" y="144"/>
                  </a:cubicBezTo>
                  <a:cubicBezTo>
                    <a:pt x="208" y="149"/>
                    <a:pt x="206" y="148"/>
                    <a:pt x="204" y="148"/>
                  </a:cubicBezTo>
                  <a:cubicBezTo>
                    <a:pt x="200" y="147"/>
                    <a:pt x="200" y="144"/>
                    <a:pt x="200" y="140"/>
                  </a:cubicBezTo>
                  <a:cubicBezTo>
                    <a:pt x="200" y="137"/>
                    <a:pt x="200" y="122"/>
                    <a:pt x="200" y="122"/>
                  </a:cubicBezTo>
                  <a:cubicBezTo>
                    <a:pt x="199" y="121"/>
                    <a:pt x="191" y="120"/>
                    <a:pt x="189" y="129"/>
                  </a:cubicBezTo>
                  <a:cubicBezTo>
                    <a:pt x="188" y="137"/>
                    <a:pt x="187" y="142"/>
                    <a:pt x="187" y="144"/>
                  </a:cubicBezTo>
                  <a:cubicBezTo>
                    <a:pt x="187" y="145"/>
                    <a:pt x="187" y="146"/>
                    <a:pt x="186" y="147"/>
                  </a:cubicBezTo>
                  <a:cubicBezTo>
                    <a:pt x="184" y="147"/>
                    <a:pt x="181" y="148"/>
                    <a:pt x="181" y="147"/>
                  </a:cubicBezTo>
                  <a:cubicBezTo>
                    <a:pt x="180" y="144"/>
                    <a:pt x="181" y="139"/>
                    <a:pt x="181" y="134"/>
                  </a:cubicBezTo>
                  <a:cubicBezTo>
                    <a:pt x="182" y="129"/>
                    <a:pt x="183" y="125"/>
                    <a:pt x="185" y="121"/>
                  </a:cubicBezTo>
                  <a:cubicBezTo>
                    <a:pt x="186" y="117"/>
                    <a:pt x="194" y="115"/>
                    <a:pt x="199" y="113"/>
                  </a:cubicBezTo>
                  <a:cubicBezTo>
                    <a:pt x="201" y="113"/>
                    <a:pt x="201" y="108"/>
                    <a:pt x="200" y="108"/>
                  </a:cubicBezTo>
                  <a:cubicBezTo>
                    <a:pt x="198" y="108"/>
                    <a:pt x="193" y="109"/>
                    <a:pt x="189" y="109"/>
                  </a:cubicBezTo>
                  <a:cubicBezTo>
                    <a:pt x="187" y="109"/>
                    <a:pt x="185" y="111"/>
                    <a:pt x="183" y="107"/>
                  </a:cubicBezTo>
                  <a:cubicBezTo>
                    <a:pt x="182" y="105"/>
                    <a:pt x="181" y="103"/>
                    <a:pt x="187" y="102"/>
                  </a:cubicBezTo>
                  <a:cubicBezTo>
                    <a:pt x="195" y="102"/>
                    <a:pt x="195" y="102"/>
                    <a:pt x="195" y="102"/>
                  </a:cubicBezTo>
                  <a:cubicBezTo>
                    <a:pt x="195" y="102"/>
                    <a:pt x="200" y="102"/>
                    <a:pt x="200" y="101"/>
                  </a:cubicBezTo>
                  <a:cubicBezTo>
                    <a:pt x="200" y="99"/>
                    <a:pt x="201" y="97"/>
                    <a:pt x="202" y="95"/>
                  </a:cubicBezTo>
                  <a:cubicBezTo>
                    <a:pt x="202" y="94"/>
                    <a:pt x="204" y="94"/>
                    <a:pt x="206" y="95"/>
                  </a:cubicBezTo>
                  <a:cubicBezTo>
                    <a:pt x="209" y="95"/>
                    <a:pt x="208" y="95"/>
                    <a:pt x="208" y="99"/>
                  </a:cubicBezTo>
                  <a:cubicBezTo>
                    <a:pt x="208" y="101"/>
                    <a:pt x="208" y="101"/>
                    <a:pt x="217" y="101"/>
                  </a:cubicBezTo>
                  <a:cubicBezTo>
                    <a:pt x="224" y="101"/>
                    <a:pt x="228" y="100"/>
                    <a:pt x="228" y="102"/>
                  </a:cubicBezTo>
                  <a:cubicBezTo>
                    <a:pt x="228" y="104"/>
                    <a:pt x="228" y="106"/>
                    <a:pt x="228" y="107"/>
                  </a:cubicBezTo>
                  <a:cubicBezTo>
                    <a:pt x="227" y="108"/>
                    <a:pt x="225" y="108"/>
                    <a:pt x="222" y="108"/>
                  </a:cubicBezTo>
                  <a:cubicBezTo>
                    <a:pt x="217" y="108"/>
                    <a:pt x="210" y="108"/>
                    <a:pt x="209" y="108"/>
                  </a:cubicBezTo>
                  <a:cubicBezTo>
                    <a:pt x="208" y="109"/>
                    <a:pt x="208" y="110"/>
                    <a:pt x="208" y="111"/>
                  </a:cubicBezTo>
                  <a:cubicBezTo>
                    <a:pt x="209" y="112"/>
                    <a:pt x="208" y="113"/>
                    <a:pt x="212" y="114"/>
                  </a:cubicBezTo>
                  <a:cubicBezTo>
                    <a:pt x="227" y="118"/>
                    <a:pt x="227" y="117"/>
                    <a:pt x="229" y="126"/>
                  </a:cubicBezTo>
                  <a:cubicBezTo>
                    <a:pt x="230" y="134"/>
                    <a:pt x="230" y="138"/>
                    <a:pt x="230" y="141"/>
                  </a:cubicBezTo>
                  <a:cubicBezTo>
                    <a:pt x="230" y="144"/>
                    <a:pt x="231" y="145"/>
                    <a:pt x="227" y="1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 name="Freeform 54">
              <a:extLst>
                <a:ext uri="{FF2B5EF4-FFF2-40B4-BE49-F238E27FC236}">
                  <a16:creationId xmlns:a16="http://schemas.microsoft.com/office/drawing/2014/main" id="{4DC25CC6-3E95-487D-9955-6F8B0858FF7C}"/>
                </a:ext>
              </a:extLst>
            </p:cNvPr>
            <p:cNvSpPr>
              <a:spLocks/>
            </p:cNvSpPr>
            <p:nvPr/>
          </p:nvSpPr>
          <p:spPr bwMode="auto">
            <a:xfrm>
              <a:off x="-1785938" y="2676525"/>
              <a:ext cx="41275" cy="38100"/>
            </a:xfrm>
            <a:custGeom>
              <a:avLst/>
              <a:gdLst>
                <a:gd name="T0" fmla="*/ 6 w 11"/>
                <a:gd name="T1" fmla="*/ 10 h 10"/>
                <a:gd name="T2" fmla="*/ 9 w 11"/>
                <a:gd name="T3" fmla="*/ 9 h 10"/>
                <a:gd name="T4" fmla="*/ 10 w 11"/>
                <a:gd name="T5" fmla="*/ 2 h 10"/>
                <a:gd name="T6" fmla="*/ 2 w 11"/>
                <a:gd name="T7" fmla="*/ 0 h 10"/>
                <a:gd name="T8" fmla="*/ 0 w 11"/>
                <a:gd name="T9" fmla="*/ 3 h 10"/>
                <a:gd name="T10" fmla="*/ 6 w 11"/>
                <a:gd name="T11" fmla="*/ 10 h 10"/>
              </a:gdLst>
              <a:ahLst/>
              <a:cxnLst>
                <a:cxn ang="0">
                  <a:pos x="T0" y="T1"/>
                </a:cxn>
                <a:cxn ang="0">
                  <a:pos x="T2" y="T3"/>
                </a:cxn>
                <a:cxn ang="0">
                  <a:pos x="T4" y="T5"/>
                </a:cxn>
                <a:cxn ang="0">
                  <a:pos x="T6" y="T7"/>
                </a:cxn>
                <a:cxn ang="0">
                  <a:pos x="T8" y="T9"/>
                </a:cxn>
                <a:cxn ang="0">
                  <a:pos x="T10" y="T11"/>
                </a:cxn>
              </a:cxnLst>
              <a:rect l="0" t="0" r="r" b="b"/>
              <a:pathLst>
                <a:path w="11" h="10">
                  <a:moveTo>
                    <a:pt x="6" y="10"/>
                  </a:moveTo>
                  <a:cubicBezTo>
                    <a:pt x="9" y="9"/>
                    <a:pt x="9" y="9"/>
                    <a:pt x="9" y="9"/>
                  </a:cubicBezTo>
                  <a:cubicBezTo>
                    <a:pt x="11" y="9"/>
                    <a:pt x="11" y="6"/>
                    <a:pt x="10" y="2"/>
                  </a:cubicBezTo>
                  <a:cubicBezTo>
                    <a:pt x="8" y="0"/>
                    <a:pt x="5" y="0"/>
                    <a:pt x="2" y="0"/>
                  </a:cubicBezTo>
                  <a:cubicBezTo>
                    <a:pt x="1" y="0"/>
                    <a:pt x="0" y="1"/>
                    <a:pt x="0" y="3"/>
                  </a:cubicBezTo>
                  <a:cubicBezTo>
                    <a:pt x="1" y="10"/>
                    <a:pt x="2" y="9"/>
                    <a:pt x="6"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 name="Freeform 55">
              <a:extLst>
                <a:ext uri="{FF2B5EF4-FFF2-40B4-BE49-F238E27FC236}">
                  <a16:creationId xmlns:a16="http://schemas.microsoft.com/office/drawing/2014/main" id="{DC26EB2E-6FC8-4744-987F-2014B630EA92}"/>
                </a:ext>
              </a:extLst>
            </p:cNvPr>
            <p:cNvSpPr>
              <a:spLocks/>
            </p:cNvSpPr>
            <p:nvPr/>
          </p:nvSpPr>
          <p:spPr bwMode="auto">
            <a:xfrm>
              <a:off x="-1884363" y="2679700"/>
              <a:ext cx="33337" cy="34925"/>
            </a:xfrm>
            <a:custGeom>
              <a:avLst/>
              <a:gdLst>
                <a:gd name="T0" fmla="*/ 1 w 9"/>
                <a:gd name="T1" fmla="*/ 9 h 9"/>
                <a:gd name="T2" fmla="*/ 4 w 9"/>
                <a:gd name="T3" fmla="*/ 9 h 9"/>
                <a:gd name="T4" fmla="*/ 9 w 9"/>
                <a:gd name="T5" fmla="*/ 1 h 9"/>
                <a:gd name="T6" fmla="*/ 4 w 9"/>
                <a:gd name="T7" fmla="*/ 1 h 9"/>
                <a:gd name="T8" fmla="*/ 1 w 9"/>
                <a:gd name="T9" fmla="*/ 3 h 9"/>
                <a:gd name="T10" fmla="*/ 1 w 9"/>
                <a:gd name="T11" fmla="*/ 9 h 9"/>
              </a:gdLst>
              <a:ahLst/>
              <a:cxnLst>
                <a:cxn ang="0">
                  <a:pos x="T0" y="T1"/>
                </a:cxn>
                <a:cxn ang="0">
                  <a:pos x="T2" y="T3"/>
                </a:cxn>
                <a:cxn ang="0">
                  <a:pos x="T4" y="T5"/>
                </a:cxn>
                <a:cxn ang="0">
                  <a:pos x="T6" y="T7"/>
                </a:cxn>
                <a:cxn ang="0">
                  <a:pos x="T8" y="T9"/>
                </a:cxn>
                <a:cxn ang="0">
                  <a:pos x="T10" y="T11"/>
                </a:cxn>
              </a:cxnLst>
              <a:rect l="0" t="0" r="r" b="b"/>
              <a:pathLst>
                <a:path w="9" h="9">
                  <a:moveTo>
                    <a:pt x="1" y="9"/>
                  </a:moveTo>
                  <a:cubicBezTo>
                    <a:pt x="4" y="9"/>
                    <a:pt x="4" y="9"/>
                    <a:pt x="4" y="9"/>
                  </a:cubicBezTo>
                  <a:cubicBezTo>
                    <a:pt x="9" y="8"/>
                    <a:pt x="9" y="6"/>
                    <a:pt x="9" y="1"/>
                  </a:cubicBezTo>
                  <a:cubicBezTo>
                    <a:pt x="9" y="0"/>
                    <a:pt x="7" y="0"/>
                    <a:pt x="4" y="1"/>
                  </a:cubicBezTo>
                  <a:cubicBezTo>
                    <a:pt x="1" y="1"/>
                    <a:pt x="1" y="1"/>
                    <a:pt x="1" y="3"/>
                  </a:cubicBezTo>
                  <a:cubicBezTo>
                    <a:pt x="0" y="5"/>
                    <a:pt x="0" y="8"/>
                    <a:pt x="1"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58" name="组合 57">
            <a:extLst>
              <a:ext uri="{FF2B5EF4-FFF2-40B4-BE49-F238E27FC236}">
                <a16:creationId xmlns:a16="http://schemas.microsoft.com/office/drawing/2014/main" id="{69159968-9358-4491-BF91-DD323B2BA3EE}"/>
              </a:ext>
            </a:extLst>
          </p:cNvPr>
          <p:cNvGrpSpPr/>
          <p:nvPr/>
        </p:nvGrpSpPr>
        <p:grpSpPr>
          <a:xfrm>
            <a:off x="2129149" y="559606"/>
            <a:ext cx="2492739" cy="822773"/>
            <a:chOff x="3551238" y="2663826"/>
            <a:chExt cx="5097463" cy="1522412"/>
          </a:xfrm>
          <a:solidFill>
            <a:srgbClr val="1F4E79"/>
          </a:solidFill>
        </p:grpSpPr>
        <p:sp>
          <p:nvSpPr>
            <p:cNvPr id="59" name="Freeform 5">
              <a:extLst>
                <a:ext uri="{FF2B5EF4-FFF2-40B4-BE49-F238E27FC236}">
                  <a16:creationId xmlns:a16="http://schemas.microsoft.com/office/drawing/2014/main" id="{D87B34FE-2D7D-4F1F-B79E-332046CAC737}"/>
                </a:ext>
              </a:extLst>
            </p:cNvPr>
            <p:cNvSpPr>
              <a:spLocks/>
            </p:cNvSpPr>
            <p:nvPr/>
          </p:nvSpPr>
          <p:spPr bwMode="auto">
            <a:xfrm>
              <a:off x="3870326" y="3767138"/>
              <a:ext cx="203200" cy="241300"/>
            </a:xfrm>
            <a:custGeom>
              <a:avLst/>
              <a:gdLst>
                <a:gd name="T0" fmla="*/ 28 w 54"/>
                <a:gd name="T1" fmla="*/ 6 h 64"/>
                <a:gd name="T2" fmla="*/ 1 w 54"/>
                <a:gd name="T3" fmla="*/ 36 h 64"/>
                <a:gd name="T4" fmla="*/ 28 w 54"/>
                <a:gd name="T5" fmla="*/ 64 h 64"/>
                <a:gd name="T6" fmla="*/ 35 w 54"/>
                <a:gd name="T7" fmla="*/ 60 h 64"/>
                <a:gd name="T8" fmla="*/ 54 w 54"/>
                <a:gd name="T9" fmla="*/ 24 h 64"/>
                <a:gd name="T10" fmla="*/ 54 w 54"/>
                <a:gd name="T11" fmla="*/ 20 h 64"/>
                <a:gd name="T12" fmla="*/ 28 w 54"/>
                <a:gd name="T13" fmla="*/ 6 h 64"/>
              </a:gdLst>
              <a:ahLst/>
              <a:cxnLst>
                <a:cxn ang="0">
                  <a:pos x="T0" y="T1"/>
                </a:cxn>
                <a:cxn ang="0">
                  <a:pos x="T2" y="T3"/>
                </a:cxn>
                <a:cxn ang="0">
                  <a:pos x="T4" y="T5"/>
                </a:cxn>
                <a:cxn ang="0">
                  <a:pos x="T6" y="T7"/>
                </a:cxn>
                <a:cxn ang="0">
                  <a:pos x="T8" y="T9"/>
                </a:cxn>
                <a:cxn ang="0">
                  <a:pos x="T10" y="T11"/>
                </a:cxn>
                <a:cxn ang="0">
                  <a:pos x="T12" y="T13"/>
                </a:cxn>
              </a:cxnLst>
              <a:rect l="0" t="0" r="r" b="b"/>
              <a:pathLst>
                <a:path w="54" h="64">
                  <a:moveTo>
                    <a:pt x="28" y="6"/>
                  </a:moveTo>
                  <a:cubicBezTo>
                    <a:pt x="15" y="11"/>
                    <a:pt x="3" y="25"/>
                    <a:pt x="1" y="36"/>
                  </a:cubicBezTo>
                  <a:cubicBezTo>
                    <a:pt x="0" y="53"/>
                    <a:pt x="14" y="59"/>
                    <a:pt x="28" y="64"/>
                  </a:cubicBezTo>
                  <a:cubicBezTo>
                    <a:pt x="31" y="64"/>
                    <a:pt x="33" y="64"/>
                    <a:pt x="35" y="60"/>
                  </a:cubicBezTo>
                  <a:cubicBezTo>
                    <a:pt x="40" y="44"/>
                    <a:pt x="44" y="35"/>
                    <a:pt x="54" y="24"/>
                  </a:cubicBezTo>
                  <a:cubicBezTo>
                    <a:pt x="54" y="23"/>
                    <a:pt x="54" y="21"/>
                    <a:pt x="54" y="20"/>
                  </a:cubicBezTo>
                  <a:cubicBezTo>
                    <a:pt x="51" y="2"/>
                    <a:pt x="39" y="0"/>
                    <a:pt x="28"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 name="Freeform 6">
              <a:extLst>
                <a:ext uri="{FF2B5EF4-FFF2-40B4-BE49-F238E27FC236}">
                  <a16:creationId xmlns:a16="http://schemas.microsoft.com/office/drawing/2014/main" id="{F94D42DE-A28F-429C-B1E8-338BDE52FB2E}"/>
                </a:ext>
              </a:extLst>
            </p:cNvPr>
            <p:cNvSpPr>
              <a:spLocks/>
            </p:cNvSpPr>
            <p:nvPr/>
          </p:nvSpPr>
          <p:spPr bwMode="auto">
            <a:xfrm>
              <a:off x="3556001" y="3178176"/>
              <a:ext cx="261938" cy="781050"/>
            </a:xfrm>
            <a:custGeom>
              <a:avLst/>
              <a:gdLst>
                <a:gd name="T0" fmla="*/ 54 w 70"/>
                <a:gd name="T1" fmla="*/ 138 h 207"/>
                <a:gd name="T2" fmla="*/ 49 w 70"/>
                <a:gd name="T3" fmla="*/ 66 h 207"/>
                <a:gd name="T4" fmla="*/ 58 w 70"/>
                <a:gd name="T5" fmla="*/ 20 h 207"/>
                <a:gd name="T6" fmla="*/ 27 w 70"/>
                <a:gd name="T7" fmla="*/ 12 h 207"/>
                <a:gd name="T8" fmla="*/ 3 w 70"/>
                <a:gd name="T9" fmla="*/ 128 h 207"/>
                <a:gd name="T10" fmla="*/ 29 w 70"/>
                <a:gd name="T11" fmla="*/ 207 h 207"/>
                <a:gd name="T12" fmla="*/ 68 w 70"/>
                <a:gd name="T13" fmla="*/ 135 h 207"/>
                <a:gd name="T14" fmla="*/ 54 w 70"/>
                <a:gd name="T15" fmla="*/ 138 h 20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207">
                  <a:moveTo>
                    <a:pt x="54" y="138"/>
                  </a:moveTo>
                  <a:cubicBezTo>
                    <a:pt x="38" y="130"/>
                    <a:pt x="47" y="80"/>
                    <a:pt x="49" y="66"/>
                  </a:cubicBezTo>
                  <a:cubicBezTo>
                    <a:pt x="54" y="53"/>
                    <a:pt x="59" y="33"/>
                    <a:pt x="58" y="20"/>
                  </a:cubicBezTo>
                  <a:cubicBezTo>
                    <a:pt x="47" y="0"/>
                    <a:pt x="42" y="2"/>
                    <a:pt x="27" y="12"/>
                  </a:cubicBezTo>
                  <a:cubicBezTo>
                    <a:pt x="0" y="47"/>
                    <a:pt x="3" y="81"/>
                    <a:pt x="3" y="128"/>
                  </a:cubicBezTo>
                  <a:cubicBezTo>
                    <a:pt x="6" y="151"/>
                    <a:pt x="6" y="192"/>
                    <a:pt x="29" y="207"/>
                  </a:cubicBezTo>
                  <a:cubicBezTo>
                    <a:pt x="51" y="203"/>
                    <a:pt x="70" y="158"/>
                    <a:pt x="68" y="135"/>
                  </a:cubicBezTo>
                  <a:cubicBezTo>
                    <a:pt x="63" y="125"/>
                    <a:pt x="62" y="138"/>
                    <a:pt x="54" y="1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 name="Freeform 7">
              <a:extLst>
                <a:ext uri="{FF2B5EF4-FFF2-40B4-BE49-F238E27FC236}">
                  <a16:creationId xmlns:a16="http://schemas.microsoft.com/office/drawing/2014/main" id="{66191962-B311-4BAA-9DB6-E35FA5DB5839}"/>
                </a:ext>
              </a:extLst>
            </p:cNvPr>
            <p:cNvSpPr>
              <a:spLocks/>
            </p:cNvSpPr>
            <p:nvPr/>
          </p:nvSpPr>
          <p:spPr bwMode="auto">
            <a:xfrm>
              <a:off x="3867151" y="2757488"/>
              <a:ext cx="571500" cy="1379538"/>
            </a:xfrm>
            <a:custGeom>
              <a:avLst/>
              <a:gdLst>
                <a:gd name="T0" fmla="*/ 116 w 152"/>
                <a:gd name="T1" fmla="*/ 190 h 365"/>
                <a:gd name="T2" fmla="*/ 127 w 152"/>
                <a:gd name="T3" fmla="*/ 185 h 365"/>
                <a:gd name="T4" fmla="*/ 133 w 152"/>
                <a:gd name="T5" fmla="*/ 165 h 365"/>
                <a:gd name="T6" fmla="*/ 127 w 152"/>
                <a:gd name="T7" fmla="*/ 165 h 365"/>
                <a:gd name="T8" fmla="*/ 84 w 152"/>
                <a:gd name="T9" fmla="*/ 153 h 365"/>
                <a:gd name="T10" fmla="*/ 111 w 152"/>
                <a:gd name="T11" fmla="*/ 105 h 365"/>
                <a:gd name="T12" fmla="*/ 101 w 152"/>
                <a:gd name="T13" fmla="*/ 88 h 365"/>
                <a:gd name="T14" fmla="*/ 104 w 152"/>
                <a:gd name="T15" fmla="*/ 86 h 365"/>
                <a:gd name="T16" fmla="*/ 127 w 152"/>
                <a:gd name="T17" fmla="*/ 62 h 365"/>
                <a:gd name="T18" fmla="*/ 142 w 152"/>
                <a:gd name="T19" fmla="*/ 42 h 365"/>
                <a:gd name="T20" fmla="*/ 127 w 152"/>
                <a:gd name="T21" fmla="*/ 2 h 365"/>
                <a:gd name="T22" fmla="*/ 89 w 152"/>
                <a:gd name="T23" fmla="*/ 5 h 365"/>
                <a:gd name="T24" fmla="*/ 64 w 152"/>
                <a:gd name="T25" fmla="*/ 21 h 365"/>
                <a:gd name="T26" fmla="*/ 58 w 152"/>
                <a:gd name="T27" fmla="*/ 27 h 365"/>
                <a:gd name="T28" fmla="*/ 74 w 152"/>
                <a:gd name="T29" fmla="*/ 48 h 365"/>
                <a:gd name="T30" fmla="*/ 108 w 152"/>
                <a:gd name="T31" fmla="*/ 34 h 365"/>
                <a:gd name="T32" fmla="*/ 107 w 152"/>
                <a:gd name="T33" fmla="*/ 41 h 365"/>
                <a:gd name="T34" fmla="*/ 107 w 152"/>
                <a:gd name="T35" fmla="*/ 41 h 365"/>
                <a:gd name="T36" fmla="*/ 75 w 152"/>
                <a:gd name="T37" fmla="*/ 79 h 365"/>
                <a:gd name="T38" fmla="*/ 79 w 152"/>
                <a:gd name="T39" fmla="*/ 123 h 365"/>
                <a:gd name="T40" fmla="*/ 76 w 152"/>
                <a:gd name="T41" fmla="*/ 135 h 365"/>
                <a:gd name="T42" fmla="*/ 47 w 152"/>
                <a:gd name="T43" fmla="*/ 172 h 365"/>
                <a:gd name="T44" fmla="*/ 32 w 152"/>
                <a:gd name="T45" fmla="*/ 191 h 365"/>
                <a:gd name="T46" fmla="*/ 29 w 152"/>
                <a:gd name="T47" fmla="*/ 194 h 365"/>
                <a:gd name="T48" fmla="*/ 0 w 152"/>
                <a:gd name="T49" fmla="*/ 223 h 365"/>
                <a:gd name="T50" fmla="*/ 1 w 152"/>
                <a:gd name="T51" fmla="*/ 225 h 365"/>
                <a:gd name="T52" fmla="*/ 29 w 152"/>
                <a:gd name="T53" fmla="*/ 235 h 365"/>
                <a:gd name="T54" fmla="*/ 34 w 152"/>
                <a:gd name="T55" fmla="*/ 235 h 365"/>
                <a:gd name="T56" fmla="*/ 36 w 152"/>
                <a:gd name="T57" fmla="*/ 234 h 365"/>
                <a:gd name="T58" fmla="*/ 36 w 152"/>
                <a:gd name="T59" fmla="*/ 233 h 365"/>
                <a:gd name="T60" fmla="*/ 36 w 152"/>
                <a:gd name="T61" fmla="*/ 230 h 365"/>
                <a:gd name="T62" fmla="*/ 71 w 152"/>
                <a:gd name="T63" fmla="*/ 204 h 365"/>
                <a:gd name="T64" fmla="*/ 74 w 152"/>
                <a:gd name="T65" fmla="*/ 301 h 365"/>
                <a:gd name="T66" fmla="*/ 66 w 152"/>
                <a:gd name="T67" fmla="*/ 305 h 365"/>
                <a:gd name="T68" fmla="*/ 65 w 152"/>
                <a:gd name="T69" fmla="*/ 306 h 365"/>
                <a:gd name="T70" fmla="*/ 57 w 152"/>
                <a:gd name="T71" fmla="*/ 317 h 365"/>
                <a:gd name="T72" fmla="*/ 57 w 152"/>
                <a:gd name="T73" fmla="*/ 317 h 365"/>
                <a:gd name="T74" fmla="*/ 78 w 152"/>
                <a:gd name="T75" fmla="*/ 365 h 365"/>
                <a:gd name="T76" fmla="*/ 103 w 152"/>
                <a:gd name="T77" fmla="*/ 333 h 365"/>
                <a:gd name="T78" fmla="*/ 102 w 152"/>
                <a:gd name="T79" fmla="*/ 197 h 365"/>
                <a:gd name="T80" fmla="*/ 116 w 152"/>
                <a:gd name="T81" fmla="*/ 190 h 3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52" h="365">
                  <a:moveTo>
                    <a:pt x="116" y="190"/>
                  </a:moveTo>
                  <a:cubicBezTo>
                    <a:pt x="119" y="189"/>
                    <a:pt x="123" y="187"/>
                    <a:pt x="127" y="185"/>
                  </a:cubicBezTo>
                  <a:cubicBezTo>
                    <a:pt x="135" y="181"/>
                    <a:pt x="143" y="175"/>
                    <a:pt x="133" y="165"/>
                  </a:cubicBezTo>
                  <a:cubicBezTo>
                    <a:pt x="131" y="165"/>
                    <a:pt x="129" y="165"/>
                    <a:pt x="127" y="165"/>
                  </a:cubicBezTo>
                  <a:cubicBezTo>
                    <a:pt x="112" y="165"/>
                    <a:pt x="85" y="175"/>
                    <a:pt x="84" y="153"/>
                  </a:cubicBezTo>
                  <a:cubicBezTo>
                    <a:pt x="92" y="140"/>
                    <a:pt x="110" y="120"/>
                    <a:pt x="111" y="105"/>
                  </a:cubicBezTo>
                  <a:cubicBezTo>
                    <a:pt x="99" y="102"/>
                    <a:pt x="101" y="99"/>
                    <a:pt x="101" y="88"/>
                  </a:cubicBezTo>
                  <a:cubicBezTo>
                    <a:pt x="102" y="87"/>
                    <a:pt x="103" y="87"/>
                    <a:pt x="104" y="86"/>
                  </a:cubicBezTo>
                  <a:cubicBezTo>
                    <a:pt x="112" y="81"/>
                    <a:pt x="120" y="72"/>
                    <a:pt x="127" y="62"/>
                  </a:cubicBezTo>
                  <a:cubicBezTo>
                    <a:pt x="132" y="55"/>
                    <a:pt x="137" y="48"/>
                    <a:pt x="142" y="42"/>
                  </a:cubicBezTo>
                  <a:cubicBezTo>
                    <a:pt x="152" y="16"/>
                    <a:pt x="142" y="5"/>
                    <a:pt x="127" y="2"/>
                  </a:cubicBezTo>
                  <a:cubicBezTo>
                    <a:pt x="115" y="0"/>
                    <a:pt x="99" y="3"/>
                    <a:pt x="89" y="5"/>
                  </a:cubicBezTo>
                  <a:cubicBezTo>
                    <a:pt x="83" y="8"/>
                    <a:pt x="64" y="17"/>
                    <a:pt x="64" y="21"/>
                  </a:cubicBezTo>
                  <a:cubicBezTo>
                    <a:pt x="60" y="24"/>
                    <a:pt x="59" y="25"/>
                    <a:pt x="58" y="27"/>
                  </a:cubicBezTo>
                  <a:cubicBezTo>
                    <a:pt x="49" y="44"/>
                    <a:pt x="57" y="47"/>
                    <a:pt x="74" y="48"/>
                  </a:cubicBezTo>
                  <a:cubicBezTo>
                    <a:pt x="81" y="46"/>
                    <a:pt x="98" y="21"/>
                    <a:pt x="108" y="34"/>
                  </a:cubicBezTo>
                  <a:cubicBezTo>
                    <a:pt x="108" y="36"/>
                    <a:pt x="107" y="39"/>
                    <a:pt x="107" y="41"/>
                  </a:cubicBezTo>
                  <a:cubicBezTo>
                    <a:pt x="106" y="41"/>
                    <a:pt x="107" y="41"/>
                    <a:pt x="107" y="41"/>
                  </a:cubicBezTo>
                  <a:cubicBezTo>
                    <a:pt x="103" y="52"/>
                    <a:pt x="82" y="72"/>
                    <a:pt x="75" y="79"/>
                  </a:cubicBezTo>
                  <a:cubicBezTo>
                    <a:pt x="69" y="93"/>
                    <a:pt x="79" y="106"/>
                    <a:pt x="79" y="123"/>
                  </a:cubicBezTo>
                  <a:cubicBezTo>
                    <a:pt x="78" y="127"/>
                    <a:pt x="77" y="131"/>
                    <a:pt x="76" y="135"/>
                  </a:cubicBezTo>
                  <a:cubicBezTo>
                    <a:pt x="66" y="146"/>
                    <a:pt x="59" y="164"/>
                    <a:pt x="47" y="172"/>
                  </a:cubicBezTo>
                  <a:cubicBezTo>
                    <a:pt x="44" y="178"/>
                    <a:pt x="33" y="186"/>
                    <a:pt x="32" y="191"/>
                  </a:cubicBezTo>
                  <a:cubicBezTo>
                    <a:pt x="31" y="192"/>
                    <a:pt x="30" y="193"/>
                    <a:pt x="29" y="194"/>
                  </a:cubicBezTo>
                  <a:cubicBezTo>
                    <a:pt x="19" y="203"/>
                    <a:pt x="9" y="214"/>
                    <a:pt x="0" y="223"/>
                  </a:cubicBezTo>
                  <a:cubicBezTo>
                    <a:pt x="0" y="224"/>
                    <a:pt x="1" y="225"/>
                    <a:pt x="1" y="225"/>
                  </a:cubicBezTo>
                  <a:cubicBezTo>
                    <a:pt x="7" y="230"/>
                    <a:pt x="18" y="234"/>
                    <a:pt x="29" y="235"/>
                  </a:cubicBezTo>
                  <a:cubicBezTo>
                    <a:pt x="30" y="235"/>
                    <a:pt x="32" y="235"/>
                    <a:pt x="34" y="235"/>
                  </a:cubicBezTo>
                  <a:cubicBezTo>
                    <a:pt x="35" y="234"/>
                    <a:pt x="36" y="235"/>
                    <a:pt x="36" y="234"/>
                  </a:cubicBezTo>
                  <a:cubicBezTo>
                    <a:pt x="37" y="234"/>
                    <a:pt x="36" y="233"/>
                    <a:pt x="36" y="233"/>
                  </a:cubicBezTo>
                  <a:cubicBezTo>
                    <a:pt x="36" y="232"/>
                    <a:pt x="36" y="231"/>
                    <a:pt x="36" y="230"/>
                  </a:cubicBezTo>
                  <a:cubicBezTo>
                    <a:pt x="47" y="217"/>
                    <a:pt x="53" y="206"/>
                    <a:pt x="71" y="204"/>
                  </a:cubicBezTo>
                  <a:cubicBezTo>
                    <a:pt x="70" y="206"/>
                    <a:pt x="71" y="223"/>
                    <a:pt x="74" y="301"/>
                  </a:cubicBezTo>
                  <a:cubicBezTo>
                    <a:pt x="72" y="303"/>
                    <a:pt x="73" y="303"/>
                    <a:pt x="66" y="305"/>
                  </a:cubicBezTo>
                  <a:cubicBezTo>
                    <a:pt x="66" y="305"/>
                    <a:pt x="65" y="306"/>
                    <a:pt x="65" y="306"/>
                  </a:cubicBezTo>
                  <a:cubicBezTo>
                    <a:pt x="61" y="308"/>
                    <a:pt x="58" y="311"/>
                    <a:pt x="57" y="317"/>
                  </a:cubicBezTo>
                  <a:cubicBezTo>
                    <a:pt x="58" y="317"/>
                    <a:pt x="57" y="317"/>
                    <a:pt x="57" y="317"/>
                  </a:cubicBezTo>
                  <a:cubicBezTo>
                    <a:pt x="59" y="337"/>
                    <a:pt x="61" y="352"/>
                    <a:pt x="78" y="365"/>
                  </a:cubicBezTo>
                  <a:cubicBezTo>
                    <a:pt x="92" y="363"/>
                    <a:pt x="98" y="347"/>
                    <a:pt x="103" y="333"/>
                  </a:cubicBezTo>
                  <a:cubicBezTo>
                    <a:pt x="103" y="315"/>
                    <a:pt x="103" y="315"/>
                    <a:pt x="102" y="197"/>
                  </a:cubicBezTo>
                  <a:cubicBezTo>
                    <a:pt x="107" y="194"/>
                    <a:pt x="111" y="192"/>
                    <a:pt x="116" y="19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 name="Freeform 8">
              <a:extLst>
                <a:ext uri="{FF2B5EF4-FFF2-40B4-BE49-F238E27FC236}">
                  <a16:creationId xmlns:a16="http://schemas.microsoft.com/office/drawing/2014/main" id="{97410BB8-F19C-4348-964F-383BC1DCE928}"/>
                </a:ext>
              </a:extLst>
            </p:cNvPr>
            <p:cNvSpPr>
              <a:spLocks/>
            </p:cNvSpPr>
            <p:nvPr/>
          </p:nvSpPr>
          <p:spPr bwMode="auto">
            <a:xfrm>
              <a:off x="4273551" y="3660776"/>
              <a:ext cx="247650" cy="265113"/>
            </a:xfrm>
            <a:custGeom>
              <a:avLst/>
              <a:gdLst>
                <a:gd name="T0" fmla="*/ 21 w 66"/>
                <a:gd name="T1" fmla="*/ 1 h 70"/>
                <a:gd name="T2" fmla="*/ 19 w 66"/>
                <a:gd name="T3" fmla="*/ 2 h 70"/>
                <a:gd name="T4" fmla="*/ 16 w 66"/>
                <a:gd name="T5" fmla="*/ 26 h 70"/>
                <a:gd name="T6" fmla="*/ 0 w 66"/>
                <a:gd name="T7" fmla="*/ 66 h 70"/>
                <a:gd name="T8" fmla="*/ 1 w 66"/>
                <a:gd name="T9" fmla="*/ 69 h 70"/>
                <a:gd name="T10" fmla="*/ 8 w 66"/>
                <a:gd name="T11" fmla="*/ 70 h 70"/>
                <a:gd name="T12" fmla="*/ 19 w 66"/>
                <a:gd name="T13" fmla="*/ 67 h 70"/>
                <a:gd name="T14" fmla="*/ 62 w 66"/>
                <a:gd name="T15" fmla="*/ 27 h 70"/>
                <a:gd name="T16" fmla="*/ 21 w 66"/>
                <a:gd name="T17" fmla="*/ 1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6" h="70">
                  <a:moveTo>
                    <a:pt x="21" y="1"/>
                  </a:moveTo>
                  <a:cubicBezTo>
                    <a:pt x="21" y="1"/>
                    <a:pt x="20" y="2"/>
                    <a:pt x="19" y="2"/>
                  </a:cubicBezTo>
                  <a:cubicBezTo>
                    <a:pt x="11" y="7"/>
                    <a:pt x="5" y="18"/>
                    <a:pt x="16" y="26"/>
                  </a:cubicBezTo>
                  <a:cubicBezTo>
                    <a:pt x="21" y="46"/>
                    <a:pt x="7" y="51"/>
                    <a:pt x="0" y="66"/>
                  </a:cubicBezTo>
                  <a:cubicBezTo>
                    <a:pt x="1" y="66"/>
                    <a:pt x="1" y="67"/>
                    <a:pt x="1" y="69"/>
                  </a:cubicBezTo>
                  <a:cubicBezTo>
                    <a:pt x="3" y="69"/>
                    <a:pt x="6" y="69"/>
                    <a:pt x="8" y="70"/>
                  </a:cubicBezTo>
                  <a:cubicBezTo>
                    <a:pt x="11" y="69"/>
                    <a:pt x="15" y="69"/>
                    <a:pt x="19" y="67"/>
                  </a:cubicBezTo>
                  <a:cubicBezTo>
                    <a:pt x="39" y="63"/>
                    <a:pt x="66" y="54"/>
                    <a:pt x="62" y="27"/>
                  </a:cubicBezTo>
                  <a:cubicBezTo>
                    <a:pt x="51" y="6"/>
                    <a:pt x="40" y="0"/>
                    <a:pt x="2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 name="Freeform 9">
              <a:extLst>
                <a:ext uri="{FF2B5EF4-FFF2-40B4-BE49-F238E27FC236}">
                  <a16:creationId xmlns:a16="http://schemas.microsoft.com/office/drawing/2014/main" id="{CCB0F3DC-2008-43A3-8512-2B0031648A85}"/>
                </a:ext>
              </a:extLst>
            </p:cNvPr>
            <p:cNvSpPr>
              <a:spLocks/>
            </p:cNvSpPr>
            <p:nvPr/>
          </p:nvSpPr>
          <p:spPr bwMode="auto">
            <a:xfrm>
              <a:off x="3551238" y="2894013"/>
              <a:ext cx="252413" cy="238125"/>
            </a:xfrm>
            <a:custGeom>
              <a:avLst/>
              <a:gdLst>
                <a:gd name="T0" fmla="*/ 38 w 67"/>
                <a:gd name="T1" fmla="*/ 63 h 63"/>
                <a:gd name="T2" fmla="*/ 65 w 67"/>
                <a:gd name="T3" fmla="*/ 52 h 63"/>
                <a:gd name="T4" fmla="*/ 66 w 67"/>
                <a:gd name="T5" fmla="*/ 51 h 63"/>
                <a:gd name="T6" fmla="*/ 67 w 67"/>
                <a:gd name="T7" fmla="*/ 50 h 63"/>
                <a:gd name="T8" fmla="*/ 57 w 67"/>
                <a:gd name="T9" fmla="*/ 17 h 63"/>
                <a:gd name="T10" fmla="*/ 38 w 67"/>
                <a:gd name="T11" fmla="*/ 63 h 63"/>
              </a:gdLst>
              <a:ahLst/>
              <a:cxnLst>
                <a:cxn ang="0">
                  <a:pos x="T0" y="T1"/>
                </a:cxn>
                <a:cxn ang="0">
                  <a:pos x="T2" y="T3"/>
                </a:cxn>
                <a:cxn ang="0">
                  <a:pos x="T4" y="T5"/>
                </a:cxn>
                <a:cxn ang="0">
                  <a:pos x="T6" y="T7"/>
                </a:cxn>
                <a:cxn ang="0">
                  <a:pos x="T8" y="T9"/>
                </a:cxn>
                <a:cxn ang="0">
                  <a:pos x="T10" y="T11"/>
                </a:cxn>
              </a:cxnLst>
              <a:rect l="0" t="0" r="r" b="b"/>
              <a:pathLst>
                <a:path w="67" h="63">
                  <a:moveTo>
                    <a:pt x="38" y="63"/>
                  </a:moveTo>
                  <a:cubicBezTo>
                    <a:pt x="52" y="62"/>
                    <a:pt x="55" y="62"/>
                    <a:pt x="65" y="52"/>
                  </a:cubicBezTo>
                  <a:cubicBezTo>
                    <a:pt x="66" y="51"/>
                    <a:pt x="66" y="52"/>
                    <a:pt x="66" y="51"/>
                  </a:cubicBezTo>
                  <a:cubicBezTo>
                    <a:pt x="67" y="51"/>
                    <a:pt x="66" y="51"/>
                    <a:pt x="67" y="50"/>
                  </a:cubicBezTo>
                  <a:cubicBezTo>
                    <a:pt x="67" y="32"/>
                    <a:pt x="60" y="20"/>
                    <a:pt x="57" y="17"/>
                  </a:cubicBezTo>
                  <a:cubicBezTo>
                    <a:pt x="23" y="0"/>
                    <a:pt x="0" y="45"/>
                    <a:pt x="38" y="6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 name="Freeform 10">
              <a:extLst>
                <a:ext uri="{FF2B5EF4-FFF2-40B4-BE49-F238E27FC236}">
                  <a16:creationId xmlns:a16="http://schemas.microsoft.com/office/drawing/2014/main" id="{5E1EDE42-43A0-4774-9BDA-BFBAB84689E3}"/>
                </a:ext>
              </a:extLst>
            </p:cNvPr>
            <p:cNvSpPr>
              <a:spLocks/>
            </p:cNvSpPr>
            <p:nvPr/>
          </p:nvSpPr>
          <p:spPr bwMode="auto">
            <a:xfrm>
              <a:off x="3844926" y="2989263"/>
              <a:ext cx="187325" cy="200025"/>
            </a:xfrm>
            <a:custGeom>
              <a:avLst/>
              <a:gdLst>
                <a:gd name="T0" fmla="*/ 25 w 50"/>
                <a:gd name="T1" fmla="*/ 52 h 53"/>
                <a:gd name="T2" fmla="*/ 30 w 50"/>
                <a:gd name="T3" fmla="*/ 51 h 53"/>
                <a:gd name="T4" fmla="*/ 35 w 50"/>
                <a:gd name="T5" fmla="*/ 47 h 53"/>
                <a:gd name="T6" fmla="*/ 44 w 50"/>
                <a:gd name="T7" fmla="*/ 3 h 53"/>
                <a:gd name="T8" fmla="*/ 35 w 50"/>
                <a:gd name="T9" fmla="*/ 1 h 53"/>
                <a:gd name="T10" fmla="*/ 25 w 50"/>
                <a:gd name="T11" fmla="*/ 52 h 53"/>
              </a:gdLst>
              <a:ahLst/>
              <a:cxnLst>
                <a:cxn ang="0">
                  <a:pos x="T0" y="T1"/>
                </a:cxn>
                <a:cxn ang="0">
                  <a:pos x="T2" y="T3"/>
                </a:cxn>
                <a:cxn ang="0">
                  <a:pos x="T4" y="T5"/>
                </a:cxn>
                <a:cxn ang="0">
                  <a:pos x="T6" y="T7"/>
                </a:cxn>
                <a:cxn ang="0">
                  <a:pos x="T8" y="T9"/>
                </a:cxn>
                <a:cxn ang="0">
                  <a:pos x="T10" y="T11"/>
                </a:cxn>
              </a:cxnLst>
              <a:rect l="0" t="0" r="r" b="b"/>
              <a:pathLst>
                <a:path w="50" h="53">
                  <a:moveTo>
                    <a:pt x="25" y="52"/>
                  </a:moveTo>
                  <a:cubicBezTo>
                    <a:pt x="26" y="53"/>
                    <a:pt x="28" y="52"/>
                    <a:pt x="30" y="51"/>
                  </a:cubicBezTo>
                  <a:cubicBezTo>
                    <a:pt x="32" y="50"/>
                    <a:pt x="33" y="49"/>
                    <a:pt x="35" y="47"/>
                  </a:cubicBezTo>
                  <a:cubicBezTo>
                    <a:pt x="44" y="35"/>
                    <a:pt x="50" y="15"/>
                    <a:pt x="44" y="3"/>
                  </a:cubicBezTo>
                  <a:cubicBezTo>
                    <a:pt x="41" y="1"/>
                    <a:pt x="38" y="0"/>
                    <a:pt x="35" y="1"/>
                  </a:cubicBezTo>
                  <a:cubicBezTo>
                    <a:pt x="15" y="3"/>
                    <a:pt x="0" y="39"/>
                    <a:pt x="25"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5" name="Freeform 11">
              <a:extLst>
                <a:ext uri="{FF2B5EF4-FFF2-40B4-BE49-F238E27FC236}">
                  <a16:creationId xmlns:a16="http://schemas.microsoft.com/office/drawing/2014/main" id="{C9EAD885-FB1A-4802-85F1-6A9F8D61BECF}"/>
                </a:ext>
              </a:extLst>
            </p:cNvPr>
            <p:cNvSpPr>
              <a:spLocks/>
            </p:cNvSpPr>
            <p:nvPr/>
          </p:nvSpPr>
          <p:spPr bwMode="auto">
            <a:xfrm>
              <a:off x="4953001" y="3014663"/>
              <a:ext cx="379413" cy="889000"/>
            </a:xfrm>
            <a:custGeom>
              <a:avLst/>
              <a:gdLst>
                <a:gd name="T0" fmla="*/ 89 w 101"/>
                <a:gd name="T1" fmla="*/ 154 h 235"/>
                <a:gd name="T2" fmla="*/ 63 w 101"/>
                <a:gd name="T3" fmla="*/ 114 h 235"/>
                <a:gd name="T4" fmla="*/ 101 w 101"/>
                <a:gd name="T5" fmla="*/ 78 h 235"/>
                <a:gd name="T6" fmla="*/ 101 w 101"/>
                <a:gd name="T7" fmla="*/ 78 h 235"/>
                <a:gd name="T8" fmla="*/ 101 w 101"/>
                <a:gd name="T9" fmla="*/ 78 h 235"/>
                <a:gd name="T10" fmla="*/ 101 w 101"/>
                <a:gd name="T11" fmla="*/ 78 h 235"/>
                <a:gd name="T12" fmla="*/ 101 w 101"/>
                <a:gd name="T13" fmla="*/ 77 h 235"/>
                <a:gd name="T14" fmla="*/ 101 w 101"/>
                <a:gd name="T15" fmla="*/ 77 h 235"/>
                <a:gd name="T16" fmla="*/ 101 w 101"/>
                <a:gd name="T17" fmla="*/ 77 h 235"/>
                <a:gd name="T18" fmla="*/ 101 w 101"/>
                <a:gd name="T19" fmla="*/ 77 h 235"/>
                <a:gd name="T20" fmla="*/ 101 w 101"/>
                <a:gd name="T21" fmla="*/ 77 h 235"/>
                <a:gd name="T22" fmla="*/ 101 w 101"/>
                <a:gd name="T23" fmla="*/ 77 h 235"/>
                <a:gd name="T24" fmla="*/ 101 w 101"/>
                <a:gd name="T25" fmla="*/ 77 h 235"/>
                <a:gd name="T26" fmla="*/ 101 w 101"/>
                <a:gd name="T27" fmla="*/ 77 h 235"/>
                <a:gd name="T28" fmla="*/ 101 w 101"/>
                <a:gd name="T29" fmla="*/ 76 h 235"/>
                <a:gd name="T30" fmla="*/ 101 w 101"/>
                <a:gd name="T31" fmla="*/ 76 h 235"/>
                <a:gd name="T32" fmla="*/ 101 w 101"/>
                <a:gd name="T33" fmla="*/ 76 h 235"/>
                <a:gd name="T34" fmla="*/ 101 w 101"/>
                <a:gd name="T35" fmla="*/ 76 h 235"/>
                <a:gd name="T36" fmla="*/ 101 w 101"/>
                <a:gd name="T37" fmla="*/ 76 h 235"/>
                <a:gd name="T38" fmla="*/ 101 w 101"/>
                <a:gd name="T39" fmla="*/ 76 h 235"/>
                <a:gd name="T40" fmla="*/ 101 w 101"/>
                <a:gd name="T41" fmla="*/ 76 h 235"/>
                <a:gd name="T42" fmla="*/ 101 w 101"/>
                <a:gd name="T43" fmla="*/ 75 h 235"/>
                <a:gd name="T44" fmla="*/ 101 w 101"/>
                <a:gd name="T45" fmla="*/ 75 h 235"/>
                <a:gd name="T46" fmla="*/ 101 w 101"/>
                <a:gd name="T47" fmla="*/ 75 h 235"/>
                <a:gd name="T48" fmla="*/ 101 w 101"/>
                <a:gd name="T49" fmla="*/ 75 h 235"/>
                <a:gd name="T50" fmla="*/ 101 w 101"/>
                <a:gd name="T51" fmla="*/ 75 h 235"/>
                <a:gd name="T52" fmla="*/ 101 w 101"/>
                <a:gd name="T53" fmla="*/ 75 h 235"/>
                <a:gd name="T54" fmla="*/ 101 w 101"/>
                <a:gd name="T55" fmla="*/ 75 h 235"/>
                <a:gd name="T56" fmla="*/ 101 w 101"/>
                <a:gd name="T57" fmla="*/ 75 h 235"/>
                <a:gd name="T58" fmla="*/ 101 w 101"/>
                <a:gd name="T59" fmla="*/ 74 h 235"/>
                <a:gd name="T60" fmla="*/ 101 w 101"/>
                <a:gd name="T61" fmla="*/ 74 h 235"/>
                <a:gd name="T62" fmla="*/ 101 w 101"/>
                <a:gd name="T63" fmla="*/ 74 h 235"/>
                <a:gd name="T64" fmla="*/ 101 w 101"/>
                <a:gd name="T65" fmla="*/ 74 h 235"/>
                <a:gd name="T66" fmla="*/ 101 w 101"/>
                <a:gd name="T67" fmla="*/ 74 h 235"/>
                <a:gd name="T68" fmla="*/ 101 w 101"/>
                <a:gd name="T69" fmla="*/ 74 h 235"/>
                <a:gd name="T70" fmla="*/ 78 w 101"/>
                <a:gd name="T71" fmla="*/ 48 h 235"/>
                <a:gd name="T72" fmla="*/ 46 w 101"/>
                <a:gd name="T73" fmla="*/ 21 h 235"/>
                <a:gd name="T74" fmla="*/ 10 w 101"/>
                <a:gd name="T75" fmla="*/ 97 h 235"/>
                <a:gd name="T76" fmla="*/ 19 w 101"/>
                <a:gd name="T77" fmla="*/ 178 h 235"/>
                <a:gd name="T78" fmla="*/ 100 w 101"/>
                <a:gd name="T79" fmla="*/ 149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01" h="235">
                  <a:moveTo>
                    <a:pt x="89" y="152"/>
                  </a:moveTo>
                  <a:cubicBezTo>
                    <a:pt x="89" y="153"/>
                    <a:pt x="89" y="153"/>
                    <a:pt x="89" y="154"/>
                  </a:cubicBezTo>
                  <a:cubicBezTo>
                    <a:pt x="80" y="161"/>
                    <a:pt x="70" y="181"/>
                    <a:pt x="60" y="183"/>
                  </a:cubicBezTo>
                  <a:cubicBezTo>
                    <a:pt x="57" y="159"/>
                    <a:pt x="62" y="136"/>
                    <a:pt x="63" y="114"/>
                  </a:cubicBezTo>
                  <a:cubicBezTo>
                    <a:pt x="70" y="101"/>
                    <a:pt x="73" y="101"/>
                    <a:pt x="86" y="95"/>
                  </a:cubicBezTo>
                  <a:cubicBezTo>
                    <a:pt x="94" y="91"/>
                    <a:pt x="97" y="87"/>
                    <a:pt x="101" y="78"/>
                  </a:cubicBezTo>
                  <a:cubicBezTo>
                    <a:pt x="101" y="78"/>
                    <a:pt x="101" y="78"/>
                    <a:pt x="101" y="78"/>
                  </a:cubicBezTo>
                  <a:cubicBezTo>
                    <a:pt x="101" y="78"/>
                    <a:pt x="101" y="78"/>
                    <a:pt x="101" y="78"/>
                  </a:cubicBezTo>
                  <a:cubicBezTo>
                    <a:pt x="101" y="78"/>
                    <a:pt x="101" y="78"/>
                    <a:pt x="101" y="78"/>
                  </a:cubicBezTo>
                  <a:cubicBezTo>
                    <a:pt x="101" y="78"/>
                    <a:pt x="101" y="78"/>
                    <a:pt x="101" y="78"/>
                  </a:cubicBezTo>
                  <a:cubicBezTo>
                    <a:pt x="101" y="78"/>
                    <a:pt x="101" y="78"/>
                    <a:pt x="101" y="78"/>
                  </a:cubicBezTo>
                  <a:cubicBezTo>
                    <a:pt x="101" y="78"/>
                    <a:pt x="101" y="78"/>
                    <a:pt x="101" y="78"/>
                  </a:cubicBezTo>
                  <a:cubicBezTo>
                    <a:pt x="101" y="78"/>
                    <a:pt x="101" y="78"/>
                    <a:pt x="101" y="78"/>
                  </a:cubicBezTo>
                  <a:cubicBezTo>
                    <a:pt x="101" y="77"/>
                    <a:pt x="101" y="77"/>
                    <a:pt x="101" y="77"/>
                  </a:cubicBezTo>
                  <a:cubicBezTo>
                    <a:pt x="101" y="77"/>
                    <a:pt x="101" y="77"/>
                    <a:pt x="101" y="77"/>
                  </a:cubicBezTo>
                  <a:cubicBezTo>
                    <a:pt x="101" y="77"/>
                    <a:pt x="101" y="77"/>
                    <a:pt x="101" y="77"/>
                  </a:cubicBezTo>
                  <a:cubicBezTo>
                    <a:pt x="101" y="77"/>
                    <a:pt x="101" y="77"/>
                    <a:pt x="101" y="77"/>
                  </a:cubicBezTo>
                  <a:cubicBezTo>
                    <a:pt x="101" y="77"/>
                    <a:pt x="101" y="77"/>
                    <a:pt x="101" y="77"/>
                  </a:cubicBezTo>
                  <a:cubicBezTo>
                    <a:pt x="101" y="77"/>
                    <a:pt x="101" y="77"/>
                    <a:pt x="101" y="77"/>
                  </a:cubicBezTo>
                  <a:cubicBezTo>
                    <a:pt x="101" y="77"/>
                    <a:pt x="101" y="77"/>
                    <a:pt x="101" y="77"/>
                  </a:cubicBezTo>
                  <a:cubicBezTo>
                    <a:pt x="101" y="77"/>
                    <a:pt x="101" y="77"/>
                    <a:pt x="101" y="77"/>
                  </a:cubicBezTo>
                  <a:cubicBezTo>
                    <a:pt x="101" y="77"/>
                    <a:pt x="101" y="77"/>
                    <a:pt x="101" y="77"/>
                  </a:cubicBezTo>
                  <a:cubicBezTo>
                    <a:pt x="101" y="77"/>
                    <a:pt x="101" y="77"/>
                    <a:pt x="101" y="77"/>
                  </a:cubicBezTo>
                  <a:cubicBezTo>
                    <a:pt x="101" y="77"/>
                    <a:pt x="101" y="77"/>
                    <a:pt x="101" y="77"/>
                  </a:cubicBezTo>
                  <a:cubicBezTo>
                    <a:pt x="101" y="77"/>
                    <a:pt x="101" y="77"/>
                    <a:pt x="101" y="77"/>
                  </a:cubicBezTo>
                  <a:cubicBezTo>
                    <a:pt x="101" y="77"/>
                    <a:pt x="101" y="77"/>
                    <a:pt x="101" y="77"/>
                  </a:cubicBezTo>
                  <a:cubicBezTo>
                    <a:pt x="101" y="77"/>
                    <a:pt x="101" y="77"/>
                    <a:pt x="101" y="77"/>
                  </a:cubicBezTo>
                  <a:cubicBezTo>
                    <a:pt x="101" y="77"/>
                    <a:pt x="101" y="77"/>
                    <a:pt x="101" y="77"/>
                  </a:cubicBezTo>
                  <a:cubicBezTo>
                    <a:pt x="101" y="76"/>
                    <a:pt x="101" y="76"/>
                    <a:pt x="101" y="76"/>
                  </a:cubicBezTo>
                  <a:cubicBezTo>
                    <a:pt x="101" y="76"/>
                    <a:pt x="101" y="76"/>
                    <a:pt x="101" y="76"/>
                  </a:cubicBezTo>
                  <a:cubicBezTo>
                    <a:pt x="101" y="76"/>
                    <a:pt x="101" y="76"/>
                    <a:pt x="101" y="76"/>
                  </a:cubicBezTo>
                  <a:cubicBezTo>
                    <a:pt x="101" y="76"/>
                    <a:pt x="101" y="76"/>
                    <a:pt x="101" y="76"/>
                  </a:cubicBezTo>
                  <a:cubicBezTo>
                    <a:pt x="101" y="76"/>
                    <a:pt x="101" y="76"/>
                    <a:pt x="101" y="76"/>
                  </a:cubicBezTo>
                  <a:cubicBezTo>
                    <a:pt x="101" y="76"/>
                    <a:pt x="101" y="76"/>
                    <a:pt x="101" y="76"/>
                  </a:cubicBezTo>
                  <a:cubicBezTo>
                    <a:pt x="101" y="76"/>
                    <a:pt x="101" y="76"/>
                    <a:pt x="101" y="76"/>
                  </a:cubicBezTo>
                  <a:cubicBezTo>
                    <a:pt x="101" y="76"/>
                    <a:pt x="101" y="76"/>
                    <a:pt x="101" y="76"/>
                  </a:cubicBezTo>
                  <a:cubicBezTo>
                    <a:pt x="101" y="76"/>
                    <a:pt x="101" y="76"/>
                    <a:pt x="101" y="76"/>
                  </a:cubicBezTo>
                  <a:cubicBezTo>
                    <a:pt x="101" y="76"/>
                    <a:pt x="101" y="76"/>
                    <a:pt x="101" y="76"/>
                  </a:cubicBezTo>
                  <a:cubicBezTo>
                    <a:pt x="101" y="76"/>
                    <a:pt x="101" y="76"/>
                    <a:pt x="101" y="76"/>
                  </a:cubicBezTo>
                  <a:cubicBezTo>
                    <a:pt x="101" y="76"/>
                    <a:pt x="101" y="76"/>
                    <a:pt x="101" y="76"/>
                  </a:cubicBezTo>
                  <a:cubicBezTo>
                    <a:pt x="101" y="76"/>
                    <a:pt x="101" y="76"/>
                    <a:pt x="101" y="76"/>
                  </a:cubicBezTo>
                  <a:cubicBezTo>
                    <a:pt x="101" y="76"/>
                    <a:pt x="101" y="76"/>
                    <a:pt x="101" y="76"/>
                  </a:cubicBezTo>
                  <a:cubicBezTo>
                    <a:pt x="101" y="76"/>
                    <a:pt x="101" y="76"/>
                    <a:pt x="101" y="76"/>
                  </a:cubicBezTo>
                  <a:cubicBezTo>
                    <a:pt x="101" y="75"/>
                    <a:pt x="101" y="75"/>
                    <a:pt x="101" y="75"/>
                  </a:cubicBezTo>
                  <a:cubicBezTo>
                    <a:pt x="101" y="75"/>
                    <a:pt x="101" y="75"/>
                    <a:pt x="101" y="75"/>
                  </a:cubicBezTo>
                  <a:cubicBezTo>
                    <a:pt x="101" y="75"/>
                    <a:pt x="101" y="75"/>
                    <a:pt x="101" y="75"/>
                  </a:cubicBezTo>
                  <a:cubicBezTo>
                    <a:pt x="101" y="75"/>
                    <a:pt x="101" y="75"/>
                    <a:pt x="101" y="75"/>
                  </a:cubicBezTo>
                  <a:cubicBezTo>
                    <a:pt x="101" y="75"/>
                    <a:pt x="101" y="75"/>
                    <a:pt x="101" y="75"/>
                  </a:cubicBezTo>
                  <a:cubicBezTo>
                    <a:pt x="101" y="75"/>
                    <a:pt x="101" y="75"/>
                    <a:pt x="101" y="75"/>
                  </a:cubicBezTo>
                  <a:cubicBezTo>
                    <a:pt x="101" y="75"/>
                    <a:pt x="101" y="75"/>
                    <a:pt x="101" y="75"/>
                  </a:cubicBezTo>
                  <a:cubicBezTo>
                    <a:pt x="101" y="75"/>
                    <a:pt x="101" y="75"/>
                    <a:pt x="101" y="75"/>
                  </a:cubicBezTo>
                  <a:cubicBezTo>
                    <a:pt x="101" y="75"/>
                    <a:pt x="101" y="75"/>
                    <a:pt x="101" y="75"/>
                  </a:cubicBezTo>
                  <a:cubicBezTo>
                    <a:pt x="101" y="75"/>
                    <a:pt x="101" y="75"/>
                    <a:pt x="101" y="75"/>
                  </a:cubicBezTo>
                  <a:cubicBezTo>
                    <a:pt x="101" y="75"/>
                    <a:pt x="101" y="75"/>
                    <a:pt x="101" y="75"/>
                  </a:cubicBezTo>
                  <a:cubicBezTo>
                    <a:pt x="101" y="75"/>
                    <a:pt x="101" y="75"/>
                    <a:pt x="101" y="75"/>
                  </a:cubicBezTo>
                  <a:cubicBezTo>
                    <a:pt x="101" y="75"/>
                    <a:pt x="101" y="75"/>
                    <a:pt x="101" y="75"/>
                  </a:cubicBezTo>
                  <a:cubicBezTo>
                    <a:pt x="101" y="75"/>
                    <a:pt x="101" y="75"/>
                    <a:pt x="101" y="75"/>
                  </a:cubicBezTo>
                  <a:cubicBezTo>
                    <a:pt x="101" y="75"/>
                    <a:pt x="101" y="75"/>
                    <a:pt x="101" y="75"/>
                  </a:cubicBezTo>
                  <a:cubicBezTo>
                    <a:pt x="101" y="74"/>
                    <a:pt x="101" y="74"/>
                    <a:pt x="101" y="74"/>
                  </a:cubicBezTo>
                  <a:cubicBezTo>
                    <a:pt x="101" y="74"/>
                    <a:pt x="101" y="74"/>
                    <a:pt x="101" y="74"/>
                  </a:cubicBezTo>
                  <a:cubicBezTo>
                    <a:pt x="101" y="74"/>
                    <a:pt x="101" y="74"/>
                    <a:pt x="101" y="74"/>
                  </a:cubicBezTo>
                  <a:cubicBezTo>
                    <a:pt x="101" y="74"/>
                    <a:pt x="101" y="74"/>
                    <a:pt x="101" y="74"/>
                  </a:cubicBezTo>
                  <a:cubicBezTo>
                    <a:pt x="101" y="74"/>
                    <a:pt x="101" y="74"/>
                    <a:pt x="101" y="74"/>
                  </a:cubicBezTo>
                  <a:cubicBezTo>
                    <a:pt x="101" y="74"/>
                    <a:pt x="101" y="74"/>
                    <a:pt x="101" y="74"/>
                  </a:cubicBezTo>
                  <a:cubicBezTo>
                    <a:pt x="101" y="74"/>
                    <a:pt x="101" y="74"/>
                    <a:pt x="101" y="74"/>
                  </a:cubicBezTo>
                  <a:cubicBezTo>
                    <a:pt x="101" y="74"/>
                    <a:pt x="101" y="74"/>
                    <a:pt x="101" y="74"/>
                  </a:cubicBezTo>
                  <a:cubicBezTo>
                    <a:pt x="101" y="74"/>
                    <a:pt x="101" y="74"/>
                    <a:pt x="101" y="74"/>
                  </a:cubicBezTo>
                  <a:cubicBezTo>
                    <a:pt x="101" y="74"/>
                    <a:pt x="101" y="74"/>
                    <a:pt x="101" y="74"/>
                  </a:cubicBezTo>
                  <a:cubicBezTo>
                    <a:pt x="101" y="74"/>
                    <a:pt x="101" y="74"/>
                    <a:pt x="101" y="74"/>
                  </a:cubicBezTo>
                  <a:cubicBezTo>
                    <a:pt x="101" y="74"/>
                    <a:pt x="101" y="74"/>
                    <a:pt x="101" y="74"/>
                  </a:cubicBezTo>
                  <a:cubicBezTo>
                    <a:pt x="101" y="74"/>
                    <a:pt x="101" y="74"/>
                    <a:pt x="101" y="74"/>
                  </a:cubicBezTo>
                  <a:cubicBezTo>
                    <a:pt x="100" y="54"/>
                    <a:pt x="94" y="51"/>
                    <a:pt x="78" y="48"/>
                  </a:cubicBezTo>
                  <a:cubicBezTo>
                    <a:pt x="76" y="35"/>
                    <a:pt x="77" y="22"/>
                    <a:pt x="76" y="10"/>
                  </a:cubicBezTo>
                  <a:cubicBezTo>
                    <a:pt x="67" y="0"/>
                    <a:pt x="51" y="12"/>
                    <a:pt x="46" y="21"/>
                  </a:cubicBezTo>
                  <a:cubicBezTo>
                    <a:pt x="29" y="34"/>
                    <a:pt x="41" y="53"/>
                    <a:pt x="39" y="75"/>
                  </a:cubicBezTo>
                  <a:cubicBezTo>
                    <a:pt x="30" y="81"/>
                    <a:pt x="18" y="89"/>
                    <a:pt x="10" y="97"/>
                  </a:cubicBezTo>
                  <a:cubicBezTo>
                    <a:pt x="0" y="119"/>
                    <a:pt x="4" y="122"/>
                    <a:pt x="25" y="130"/>
                  </a:cubicBezTo>
                  <a:cubicBezTo>
                    <a:pt x="27" y="141"/>
                    <a:pt x="20" y="169"/>
                    <a:pt x="19" y="178"/>
                  </a:cubicBezTo>
                  <a:cubicBezTo>
                    <a:pt x="20" y="194"/>
                    <a:pt x="17" y="223"/>
                    <a:pt x="35" y="235"/>
                  </a:cubicBezTo>
                  <a:cubicBezTo>
                    <a:pt x="57" y="229"/>
                    <a:pt x="101" y="176"/>
                    <a:pt x="100" y="149"/>
                  </a:cubicBezTo>
                  <a:cubicBezTo>
                    <a:pt x="95" y="148"/>
                    <a:pt x="93" y="150"/>
                    <a:pt x="89" y="1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 name="Freeform 12">
              <a:extLst>
                <a:ext uri="{FF2B5EF4-FFF2-40B4-BE49-F238E27FC236}">
                  <a16:creationId xmlns:a16="http://schemas.microsoft.com/office/drawing/2014/main" id="{1EE0E942-1253-4AA5-9637-38D0233BA9DA}"/>
                </a:ext>
              </a:extLst>
            </p:cNvPr>
            <p:cNvSpPr>
              <a:spLocks/>
            </p:cNvSpPr>
            <p:nvPr/>
          </p:nvSpPr>
          <p:spPr bwMode="auto">
            <a:xfrm>
              <a:off x="5329238" y="3178176"/>
              <a:ext cx="180975" cy="622300"/>
            </a:xfrm>
            <a:custGeom>
              <a:avLst/>
              <a:gdLst>
                <a:gd name="T0" fmla="*/ 13 w 48"/>
                <a:gd name="T1" fmla="*/ 28 h 165"/>
                <a:gd name="T2" fmla="*/ 10 w 48"/>
                <a:gd name="T3" fmla="*/ 114 h 165"/>
                <a:gd name="T4" fmla="*/ 1 w 48"/>
                <a:gd name="T5" fmla="*/ 150 h 165"/>
                <a:gd name="T6" fmla="*/ 1 w 48"/>
                <a:gd name="T7" fmla="*/ 156 h 165"/>
                <a:gd name="T8" fmla="*/ 3 w 48"/>
                <a:gd name="T9" fmla="*/ 165 h 165"/>
                <a:gd name="T10" fmla="*/ 28 w 48"/>
                <a:gd name="T11" fmla="*/ 150 h 165"/>
                <a:gd name="T12" fmla="*/ 45 w 48"/>
                <a:gd name="T13" fmla="*/ 24 h 165"/>
                <a:gd name="T14" fmla="*/ 13 w 48"/>
                <a:gd name="T15" fmla="*/ 28 h 1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65">
                  <a:moveTo>
                    <a:pt x="13" y="28"/>
                  </a:moveTo>
                  <a:cubicBezTo>
                    <a:pt x="14" y="56"/>
                    <a:pt x="13" y="84"/>
                    <a:pt x="10" y="114"/>
                  </a:cubicBezTo>
                  <a:cubicBezTo>
                    <a:pt x="8" y="124"/>
                    <a:pt x="2" y="137"/>
                    <a:pt x="1" y="150"/>
                  </a:cubicBezTo>
                  <a:cubicBezTo>
                    <a:pt x="0" y="152"/>
                    <a:pt x="0" y="154"/>
                    <a:pt x="1" y="156"/>
                  </a:cubicBezTo>
                  <a:cubicBezTo>
                    <a:pt x="1" y="159"/>
                    <a:pt x="2" y="162"/>
                    <a:pt x="3" y="165"/>
                  </a:cubicBezTo>
                  <a:cubicBezTo>
                    <a:pt x="11" y="165"/>
                    <a:pt x="20" y="160"/>
                    <a:pt x="28" y="150"/>
                  </a:cubicBezTo>
                  <a:cubicBezTo>
                    <a:pt x="43" y="115"/>
                    <a:pt x="48" y="62"/>
                    <a:pt x="45" y="24"/>
                  </a:cubicBezTo>
                  <a:cubicBezTo>
                    <a:pt x="35" y="0"/>
                    <a:pt x="20" y="12"/>
                    <a:pt x="13"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 name="Freeform 13">
              <a:extLst>
                <a:ext uri="{FF2B5EF4-FFF2-40B4-BE49-F238E27FC236}">
                  <a16:creationId xmlns:a16="http://schemas.microsoft.com/office/drawing/2014/main" id="{DA268F91-EEAF-404C-AF69-DD4DF423607B}"/>
                </a:ext>
              </a:extLst>
            </p:cNvPr>
            <p:cNvSpPr>
              <a:spLocks/>
            </p:cNvSpPr>
            <p:nvPr/>
          </p:nvSpPr>
          <p:spPr bwMode="auto">
            <a:xfrm>
              <a:off x="5683251" y="2932113"/>
              <a:ext cx="149225" cy="1198563"/>
            </a:xfrm>
            <a:custGeom>
              <a:avLst/>
              <a:gdLst>
                <a:gd name="T0" fmla="*/ 30 w 40"/>
                <a:gd name="T1" fmla="*/ 5 h 317"/>
                <a:gd name="T2" fmla="*/ 4 w 40"/>
                <a:gd name="T3" fmla="*/ 10 h 317"/>
                <a:gd name="T4" fmla="*/ 4 w 40"/>
                <a:gd name="T5" fmla="*/ 17 h 317"/>
                <a:gd name="T6" fmla="*/ 4 w 40"/>
                <a:gd name="T7" fmla="*/ 297 h 317"/>
                <a:gd name="T8" fmla="*/ 9 w 40"/>
                <a:gd name="T9" fmla="*/ 317 h 317"/>
                <a:gd name="T10" fmla="*/ 39 w 40"/>
                <a:gd name="T11" fmla="*/ 283 h 317"/>
                <a:gd name="T12" fmla="*/ 40 w 40"/>
                <a:gd name="T13" fmla="*/ 182 h 317"/>
                <a:gd name="T14" fmla="*/ 40 w 40"/>
                <a:gd name="T15" fmla="*/ 145 h 317"/>
                <a:gd name="T16" fmla="*/ 39 w 40"/>
                <a:gd name="T17" fmla="*/ 16 h 317"/>
                <a:gd name="T18" fmla="*/ 30 w 40"/>
                <a:gd name="T19" fmla="*/ 5 h 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0" h="317">
                  <a:moveTo>
                    <a:pt x="30" y="5"/>
                  </a:moveTo>
                  <a:cubicBezTo>
                    <a:pt x="18" y="0"/>
                    <a:pt x="13" y="4"/>
                    <a:pt x="4" y="10"/>
                  </a:cubicBezTo>
                  <a:cubicBezTo>
                    <a:pt x="4" y="12"/>
                    <a:pt x="4" y="14"/>
                    <a:pt x="4" y="17"/>
                  </a:cubicBezTo>
                  <a:cubicBezTo>
                    <a:pt x="7" y="109"/>
                    <a:pt x="9" y="204"/>
                    <a:pt x="4" y="297"/>
                  </a:cubicBezTo>
                  <a:cubicBezTo>
                    <a:pt x="2" y="306"/>
                    <a:pt x="0" y="310"/>
                    <a:pt x="9" y="317"/>
                  </a:cubicBezTo>
                  <a:cubicBezTo>
                    <a:pt x="31" y="315"/>
                    <a:pt x="35" y="306"/>
                    <a:pt x="39" y="283"/>
                  </a:cubicBezTo>
                  <a:cubicBezTo>
                    <a:pt x="39" y="262"/>
                    <a:pt x="38" y="183"/>
                    <a:pt x="40" y="182"/>
                  </a:cubicBezTo>
                  <a:cubicBezTo>
                    <a:pt x="39" y="175"/>
                    <a:pt x="39" y="147"/>
                    <a:pt x="40" y="145"/>
                  </a:cubicBezTo>
                  <a:cubicBezTo>
                    <a:pt x="40" y="68"/>
                    <a:pt x="40" y="68"/>
                    <a:pt x="39" y="16"/>
                  </a:cubicBezTo>
                  <a:cubicBezTo>
                    <a:pt x="36" y="10"/>
                    <a:pt x="34" y="8"/>
                    <a:pt x="30"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 name="Freeform 14">
              <a:extLst>
                <a:ext uri="{FF2B5EF4-FFF2-40B4-BE49-F238E27FC236}">
                  <a16:creationId xmlns:a16="http://schemas.microsoft.com/office/drawing/2014/main" id="{8A5BFB0B-5841-47DA-9093-B12353FE9C31}"/>
                </a:ext>
              </a:extLst>
            </p:cNvPr>
            <p:cNvSpPr>
              <a:spLocks/>
            </p:cNvSpPr>
            <p:nvPr/>
          </p:nvSpPr>
          <p:spPr bwMode="auto">
            <a:xfrm>
              <a:off x="5499101" y="3214688"/>
              <a:ext cx="179388" cy="458788"/>
            </a:xfrm>
            <a:custGeom>
              <a:avLst/>
              <a:gdLst>
                <a:gd name="T0" fmla="*/ 42 w 48"/>
                <a:gd name="T1" fmla="*/ 7 h 121"/>
                <a:gd name="T2" fmla="*/ 17 w 48"/>
                <a:gd name="T3" fmla="*/ 41 h 121"/>
                <a:gd name="T4" fmla="*/ 24 w 48"/>
                <a:gd name="T5" fmla="*/ 121 h 121"/>
                <a:gd name="T6" fmla="*/ 36 w 48"/>
                <a:gd name="T7" fmla="*/ 115 h 121"/>
                <a:gd name="T8" fmla="*/ 48 w 48"/>
                <a:gd name="T9" fmla="*/ 13 h 121"/>
                <a:gd name="T10" fmla="*/ 42 w 48"/>
                <a:gd name="T11" fmla="*/ 7 h 121"/>
              </a:gdLst>
              <a:ahLst/>
              <a:cxnLst>
                <a:cxn ang="0">
                  <a:pos x="T0" y="T1"/>
                </a:cxn>
                <a:cxn ang="0">
                  <a:pos x="T2" y="T3"/>
                </a:cxn>
                <a:cxn ang="0">
                  <a:pos x="T4" y="T5"/>
                </a:cxn>
                <a:cxn ang="0">
                  <a:pos x="T6" y="T7"/>
                </a:cxn>
                <a:cxn ang="0">
                  <a:pos x="T8" y="T9"/>
                </a:cxn>
                <a:cxn ang="0">
                  <a:pos x="T10" y="T11"/>
                </a:cxn>
              </a:cxnLst>
              <a:rect l="0" t="0" r="r" b="b"/>
              <a:pathLst>
                <a:path w="48" h="121">
                  <a:moveTo>
                    <a:pt x="42" y="7"/>
                  </a:moveTo>
                  <a:cubicBezTo>
                    <a:pt x="24" y="0"/>
                    <a:pt x="22" y="29"/>
                    <a:pt x="17" y="41"/>
                  </a:cubicBezTo>
                  <a:cubicBezTo>
                    <a:pt x="15" y="57"/>
                    <a:pt x="0" y="110"/>
                    <a:pt x="24" y="121"/>
                  </a:cubicBezTo>
                  <a:cubicBezTo>
                    <a:pt x="29" y="121"/>
                    <a:pt x="32" y="119"/>
                    <a:pt x="36" y="115"/>
                  </a:cubicBezTo>
                  <a:cubicBezTo>
                    <a:pt x="48" y="84"/>
                    <a:pt x="46" y="46"/>
                    <a:pt x="48" y="13"/>
                  </a:cubicBezTo>
                  <a:cubicBezTo>
                    <a:pt x="47" y="11"/>
                    <a:pt x="43" y="8"/>
                    <a:pt x="42"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 name="Freeform 15">
              <a:extLst>
                <a:ext uri="{FF2B5EF4-FFF2-40B4-BE49-F238E27FC236}">
                  <a16:creationId xmlns:a16="http://schemas.microsoft.com/office/drawing/2014/main" id="{11CD1275-8543-4771-A4DC-2403F53E1902}"/>
                </a:ext>
              </a:extLst>
            </p:cNvPr>
            <p:cNvSpPr>
              <a:spLocks/>
            </p:cNvSpPr>
            <p:nvPr/>
          </p:nvSpPr>
          <p:spPr bwMode="auto">
            <a:xfrm>
              <a:off x="6788151" y="3556001"/>
              <a:ext cx="495300" cy="449263"/>
            </a:xfrm>
            <a:custGeom>
              <a:avLst/>
              <a:gdLst>
                <a:gd name="T0" fmla="*/ 95 w 132"/>
                <a:gd name="T1" fmla="*/ 77 h 119"/>
                <a:gd name="T2" fmla="*/ 94 w 132"/>
                <a:gd name="T3" fmla="*/ 76 h 119"/>
                <a:gd name="T4" fmla="*/ 93 w 132"/>
                <a:gd name="T5" fmla="*/ 76 h 119"/>
                <a:gd name="T6" fmla="*/ 90 w 132"/>
                <a:gd name="T7" fmla="*/ 74 h 119"/>
                <a:gd name="T8" fmla="*/ 74 w 132"/>
                <a:gd name="T9" fmla="*/ 62 h 119"/>
                <a:gd name="T10" fmla="*/ 71 w 132"/>
                <a:gd name="T11" fmla="*/ 60 h 119"/>
                <a:gd name="T12" fmla="*/ 61 w 132"/>
                <a:gd name="T13" fmla="*/ 51 h 119"/>
                <a:gd name="T14" fmla="*/ 56 w 132"/>
                <a:gd name="T15" fmla="*/ 47 h 119"/>
                <a:gd name="T16" fmla="*/ 47 w 132"/>
                <a:gd name="T17" fmla="*/ 39 h 119"/>
                <a:gd name="T18" fmla="*/ 45 w 132"/>
                <a:gd name="T19" fmla="*/ 37 h 119"/>
                <a:gd name="T20" fmla="*/ 32 w 132"/>
                <a:gd name="T21" fmla="*/ 21 h 119"/>
                <a:gd name="T22" fmla="*/ 17 w 132"/>
                <a:gd name="T23" fmla="*/ 2 h 119"/>
                <a:gd name="T24" fmla="*/ 1 w 132"/>
                <a:gd name="T25" fmla="*/ 18 h 119"/>
                <a:gd name="T26" fmla="*/ 32 w 132"/>
                <a:gd name="T27" fmla="*/ 74 h 119"/>
                <a:gd name="T28" fmla="*/ 83 w 132"/>
                <a:gd name="T29" fmla="*/ 118 h 119"/>
                <a:gd name="T30" fmla="*/ 131 w 132"/>
                <a:gd name="T31" fmla="*/ 104 h 119"/>
                <a:gd name="T32" fmla="*/ 130 w 132"/>
                <a:gd name="T33" fmla="*/ 96 h 119"/>
                <a:gd name="T34" fmla="*/ 95 w 132"/>
                <a:gd name="T35" fmla="*/ 77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2" h="119">
                  <a:moveTo>
                    <a:pt x="95" y="77"/>
                  </a:moveTo>
                  <a:cubicBezTo>
                    <a:pt x="95" y="77"/>
                    <a:pt x="94" y="77"/>
                    <a:pt x="94" y="76"/>
                  </a:cubicBezTo>
                  <a:cubicBezTo>
                    <a:pt x="92" y="75"/>
                    <a:pt x="93" y="76"/>
                    <a:pt x="93" y="76"/>
                  </a:cubicBezTo>
                  <a:cubicBezTo>
                    <a:pt x="92" y="75"/>
                    <a:pt x="90" y="75"/>
                    <a:pt x="90" y="74"/>
                  </a:cubicBezTo>
                  <a:cubicBezTo>
                    <a:pt x="87" y="73"/>
                    <a:pt x="78" y="64"/>
                    <a:pt x="74" y="62"/>
                  </a:cubicBezTo>
                  <a:cubicBezTo>
                    <a:pt x="74" y="61"/>
                    <a:pt x="71" y="60"/>
                    <a:pt x="71" y="60"/>
                  </a:cubicBezTo>
                  <a:cubicBezTo>
                    <a:pt x="66" y="57"/>
                    <a:pt x="64" y="54"/>
                    <a:pt x="61" y="51"/>
                  </a:cubicBezTo>
                  <a:cubicBezTo>
                    <a:pt x="59" y="50"/>
                    <a:pt x="58" y="49"/>
                    <a:pt x="56" y="47"/>
                  </a:cubicBezTo>
                  <a:cubicBezTo>
                    <a:pt x="51" y="44"/>
                    <a:pt x="49" y="40"/>
                    <a:pt x="47" y="39"/>
                  </a:cubicBezTo>
                  <a:cubicBezTo>
                    <a:pt x="46" y="38"/>
                    <a:pt x="46" y="37"/>
                    <a:pt x="45" y="37"/>
                  </a:cubicBezTo>
                  <a:cubicBezTo>
                    <a:pt x="41" y="31"/>
                    <a:pt x="37" y="26"/>
                    <a:pt x="32" y="21"/>
                  </a:cubicBezTo>
                  <a:cubicBezTo>
                    <a:pt x="27" y="15"/>
                    <a:pt x="21" y="9"/>
                    <a:pt x="17" y="2"/>
                  </a:cubicBezTo>
                  <a:cubicBezTo>
                    <a:pt x="6" y="0"/>
                    <a:pt x="0" y="5"/>
                    <a:pt x="1" y="18"/>
                  </a:cubicBezTo>
                  <a:cubicBezTo>
                    <a:pt x="6" y="37"/>
                    <a:pt x="18" y="56"/>
                    <a:pt x="32" y="74"/>
                  </a:cubicBezTo>
                  <a:cubicBezTo>
                    <a:pt x="47" y="92"/>
                    <a:pt x="65" y="108"/>
                    <a:pt x="83" y="118"/>
                  </a:cubicBezTo>
                  <a:cubicBezTo>
                    <a:pt x="101" y="117"/>
                    <a:pt x="117" y="119"/>
                    <a:pt x="131" y="104"/>
                  </a:cubicBezTo>
                  <a:cubicBezTo>
                    <a:pt x="131" y="101"/>
                    <a:pt x="132" y="98"/>
                    <a:pt x="130" y="96"/>
                  </a:cubicBezTo>
                  <a:cubicBezTo>
                    <a:pt x="118" y="88"/>
                    <a:pt x="106" y="82"/>
                    <a:pt x="95" y="7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0" name="Freeform 16">
              <a:extLst>
                <a:ext uri="{FF2B5EF4-FFF2-40B4-BE49-F238E27FC236}">
                  <a16:creationId xmlns:a16="http://schemas.microsoft.com/office/drawing/2014/main" id="{E76B5B20-6EA2-42A7-B9D6-A0E59EDFE439}"/>
                </a:ext>
              </a:extLst>
            </p:cNvPr>
            <p:cNvSpPr>
              <a:spLocks/>
            </p:cNvSpPr>
            <p:nvPr/>
          </p:nvSpPr>
          <p:spPr bwMode="auto">
            <a:xfrm>
              <a:off x="6343651" y="2928938"/>
              <a:ext cx="700088" cy="1054100"/>
            </a:xfrm>
            <a:custGeom>
              <a:avLst/>
              <a:gdLst>
                <a:gd name="T0" fmla="*/ 150 w 186"/>
                <a:gd name="T1" fmla="*/ 109 h 279"/>
                <a:gd name="T2" fmla="*/ 181 w 186"/>
                <a:gd name="T3" fmla="*/ 68 h 279"/>
                <a:gd name="T4" fmla="*/ 158 w 186"/>
                <a:gd name="T5" fmla="*/ 52 h 279"/>
                <a:gd name="T6" fmla="*/ 150 w 186"/>
                <a:gd name="T7" fmla="*/ 56 h 279"/>
                <a:gd name="T8" fmla="*/ 137 w 186"/>
                <a:gd name="T9" fmla="*/ 63 h 279"/>
                <a:gd name="T10" fmla="*/ 134 w 186"/>
                <a:gd name="T11" fmla="*/ 21 h 279"/>
                <a:gd name="T12" fmla="*/ 110 w 186"/>
                <a:gd name="T13" fmla="*/ 0 h 279"/>
                <a:gd name="T14" fmla="*/ 104 w 186"/>
                <a:gd name="T15" fmla="*/ 25 h 279"/>
                <a:gd name="T16" fmla="*/ 102 w 186"/>
                <a:gd name="T17" fmla="*/ 76 h 279"/>
                <a:gd name="T18" fmla="*/ 49 w 186"/>
                <a:gd name="T19" fmla="*/ 104 h 279"/>
                <a:gd name="T20" fmla="*/ 38 w 186"/>
                <a:gd name="T21" fmla="*/ 130 h 279"/>
                <a:gd name="T22" fmla="*/ 75 w 186"/>
                <a:gd name="T23" fmla="*/ 144 h 279"/>
                <a:gd name="T24" fmla="*/ 72 w 186"/>
                <a:gd name="T25" fmla="*/ 165 h 279"/>
                <a:gd name="T26" fmla="*/ 55 w 186"/>
                <a:gd name="T27" fmla="*/ 201 h 279"/>
                <a:gd name="T28" fmla="*/ 4 w 186"/>
                <a:gd name="T29" fmla="*/ 253 h 279"/>
                <a:gd name="T30" fmla="*/ 0 w 186"/>
                <a:gd name="T31" fmla="*/ 259 h 279"/>
                <a:gd name="T32" fmla="*/ 23 w 186"/>
                <a:gd name="T33" fmla="*/ 279 h 279"/>
                <a:gd name="T34" fmla="*/ 53 w 186"/>
                <a:gd name="T35" fmla="*/ 268 h 279"/>
                <a:gd name="T36" fmla="*/ 102 w 186"/>
                <a:gd name="T37" fmla="*/ 177 h 279"/>
                <a:gd name="T38" fmla="*/ 103 w 186"/>
                <a:gd name="T39" fmla="*/ 176 h 279"/>
                <a:gd name="T40" fmla="*/ 133 w 186"/>
                <a:gd name="T41" fmla="*/ 117 h 279"/>
                <a:gd name="T42" fmla="*/ 150 w 186"/>
                <a:gd name="T43" fmla="*/ 109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6" h="279">
                  <a:moveTo>
                    <a:pt x="150" y="109"/>
                  </a:moveTo>
                  <a:cubicBezTo>
                    <a:pt x="168" y="102"/>
                    <a:pt x="186" y="95"/>
                    <a:pt x="181" y="68"/>
                  </a:cubicBezTo>
                  <a:cubicBezTo>
                    <a:pt x="173" y="56"/>
                    <a:pt x="169" y="53"/>
                    <a:pt x="158" y="52"/>
                  </a:cubicBezTo>
                  <a:cubicBezTo>
                    <a:pt x="155" y="53"/>
                    <a:pt x="152" y="54"/>
                    <a:pt x="150" y="56"/>
                  </a:cubicBezTo>
                  <a:cubicBezTo>
                    <a:pt x="141" y="60"/>
                    <a:pt x="138" y="63"/>
                    <a:pt x="137" y="63"/>
                  </a:cubicBezTo>
                  <a:cubicBezTo>
                    <a:pt x="136" y="48"/>
                    <a:pt x="136" y="35"/>
                    <a:pt x="134" y="21"/>
                  </a:cubicBezTo>
                  <a:cubicBezTo>
                    <a:pt x="126" y="3"/>
                    <a:pt x="125" y="0"/>
                    <a:pt x="110" y="0"/>
                  </a:cubicBezTo>
                  <a:cubicBezTo>
                    <a:pt x="96" y="3"/>
                    <a:pt x="83" y="15"/>
                    <a:pt x="104" y="25"/>
                  </a:cubicBezTo>
                  <a:cubicBezTo>
                    <a:pt x="112" y="33"/>
                    <a:pt x="108" y="67"/>
                    <a:pt x="102" y="76"/>
                  </a:cubicBezTo>
                  <a:cubicBezTo>
                    <a:pt x="84" y="85"/>
                    <a:pt x="66" y="94"/>
                    <a:pt x="49" y="104"/>
                  </a:cubicBezTo>
                  <a:cubicBezTo>
                    <a:pt x="41" y="113"/>
                    <a:pt x="38" y="119"/>
                    <a:pt x="38" y="130"/>
                  </a:cubicBezTo>
                  <a:cubicBezTo>
                    <a:pt x="42" y="156"/>
                    <a:pt x="57" y="139"/>
                    <a:pt x="75" y="144"/>
                  </a:cubicBezTo>
                  <a:cubicBezTo>
                    <a:pt x="77" y="147"/>
                    <a:pt x="74" y="163"/>
                    <a:pt x="72" y="165"/>
                  </a:cubicBezTo>
                  <a:cubicBezTo>
                    <a:pt x="70" y="172"/>
                    <a:pt x="58" y="198"/>
                    <a:pt x="55" y="201"/>
                  </a:cubicBezTo>
                  <a:cubicBezTo>
                    <a:pt x="49" y="221"/>
                    <a:pt x="19" y="243"/>
                    <a:pt x="4" y="253"/>
                  </a:cubicBezTo>
                  <a:cubicBezTo>
                    <a:pt x="2" y="255"/>
                    <a:pt x="1" y="257"/>
                    <a:pt x="0" y="259"/>
                  </a:cubicBezTo>
                  <a:cubicBezTo>
                    <a:pt x="1" y="271"/>
                    <a:pt x="11" y="277"/>
                    <a:pt x="23" y="279"/>
                  </a:cubicBezTo>
                  <a:cubicBezTo>
                    <a:pt x="35" y="278"/>
                    <a:pt x="43" y="278"/>
                    <a:pt x="53" y="268"/>
                  </a:cubicBezTo>
                  <a:cubicBezTo>
                    <a:pt x="71" y="241"/>
                    <a:pt x="91" y="210"/>
                    <a:pt x="102" y="177"/>
                  </a:cubicBezTo>
                  <a:cubicBezTo>
                    <a:pt x="103" y="176"/>
                    <a:pt x="103" y="176"/>
                    <a:pt x="103" y="176"/>
                  </a:cubicBezTo>
                  <a:cubicBezTo>
                    <a:pt x="109" y="156"/>
                    <a:pt x="121" y="133"/>
                    <a:pt x="133" y="117"/>
                  </a:cubicBezTo>
                  <a:cubicBezTo>
                    <a:pt x="138" y="114"/>
                    <a:pt x="144" y="111"/>
                    <a:pt x="150" y="10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1" name="Freeform 17">
              <a:extLst>
                <a:ext uri="{FF2B5EF4-FFF2-40B4-BE49-F238E27FC236}">
                  <a16:creationId xmlns:a16="http://schemas.microsoft.com/office/drawing/2014/main" id="{B9CFA744-56F4-4395-9E9F-1AE0A88AA323}"/>
                </a:ext>
              </a:extLst>
            </p:cNvPr>
            <p:cNvSpPr>
              <a:spLocks/>
            </p:cNvSpPr>
            <p:nvPr/>
          </p:nvSpPr>
          <p:spPr bwMode="auto">
            <a:xfrm>
              <a:off x="8001001" y="2773363"/>
              <a:ext cx="153988" cy="419100"/>
            </a:xfrm>
            <a:custGeom>
              <a:avLst/>
              <a:gdLst>
                <a:gd name="T0" fmla="*/ 13 w 41"/>
                <a:gd name="T1" fmla="*/ 111 h 111"/>
                <a:gd name="T2" fmla="*/ 22 w 41"/>
                <a:gd name="T3" fmla="*/ 108 h 111"/>
                <a:gd name="T4" fmla="*/ 30 w 41"/>
                <a:gd name="T5" fmla="*/ 98 h 111"/>
                <a:gd name="T6" fmla="*/ 41 w 41"/>
                <a:gd name="T7" fmla="*/ 27 h 111"/>
                <a:gd name="T8" fmla="*/ 36 w 41"/>
                <a:gd name="T9" fmla="*/ 3 h 111"/>
                <a:gd name="T10" fmla="*/ 22 w 41"/>
                <a:gd name="T11" fmla="*/ 5 h 111"/>
                <a:gd name="T12" fmla="*/ 18 w 41"/>
                <a:gd name="T13" fmla="*/ 14 h 111"/>
                <a:gd name="T14" fmla="*/ 4 w 41"/>
                <a:gd name="T15" fmla="*/ 77 h 111"/>
                <a:gd name="T16" fmla="*/ 13 w 41"/>
                <a:gd name="T17" fmla="*/ 111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111">
                  <a:moveTo>
                    <a:pt x="13" y="111"/>
                  </a:moveTo>
                  <a:cubicBezTo>
                    <a:pt x="17" y="111"/>
                    <a:pt x="20" y="110"/>
                    <a:pt x="22" y="108"/>
                  </a:cubicBezTo>
                  <a:cubicBezTo>
                    <a:pt x="25" y="106"/>
                    <a:pt x="28" y="102"/>
                    <a:pt x="30" y="98"/>
                  </a:cubicBezTo>
                  <a:cubicBezTo>
                    <a:pt x="35" y="74"/>
                    <a:pt x="38" y="51"/>
                    <a:pt x="41" y="27"/>
                  </a:cubicBezTo>
                  <a:cubicBezTo>
                    <a:pt x="41" y="18"/>
                    <a:pt x="40" y="11"/>
                    <a:pt x="36" y="3"/>
                  </a:cubicBezTo>
                  <a:cubicBezTo>
                    <a:pt x="28" y="0"/>
                    <a:pt x="25" y="1"/>
                    <a:pt x="22" y="5"/>
                  </a:cubicBezTo>
                  <a:cubicBezTo>
                    <a:pt x="21" y="7"/>
                    <a:pt x="20" y="10"/>
                    <a:pt x="18" y="14"/>
                  </a:cubicBezTo>
                  <a:cubicBezTo>
                    <a:pt x="12" y="33"/>
                    <a:pt x="8" y="56"/>
                    <a:pt x="4" y="77"/>
                  </a:cubicBezTo>
                  <a:cubicBezTo>
                    <a:pt x="4" y="89"/>
                    <a:pt x="0" y="103"/>
                    <a:pt x="13" y="1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2" name="Freeform 18">
              <a:extLst>
                <a:ext uri="{FF2B5EF4-FFF2-40B4-BE49-F238E27FC236}">
                  <a16:creationId xmlns:a16="http://schemas.microsoft.com/office/drawing/2014/main" id="{856825E6-9AFA-4AFB-90CD-A4462C3BA9DE}"/>
                </a:ext>
              </a:extLst>
            </p:cNvPr>
            <p:cNvSpPr>
              <a:spLocks/>
            </p:cNvSpPr>
            <p:nvPr/>
          </p:nvSpPr>
          <p:spPr bwMode="auto">
            <a:xfrm>
              <a:off x="7923213" y="2663826"/>
              <a:ext cx="695325" cy="744538"/>
            </a:xfrm>
            <a:custGeom>
              <a:avLst/>
              <a:gdLst>
                <a:gd name="T0" fmla="*/ 83 w 185"/>
                <a:gd name="T1" fmla="*/ 112 h 197"/>
                <a:gd name="T2" fmla="*/ 81 w 185"/>
                <a:gd name="T3" fmla="*/ 128 h 197"/>
                <a:gd name="T4" fmla="*/ 76 w 185"/>
                <a:gd name="T5" fmla="*/ 135 h 197"/>
                <a:gd name="T6" fmla="*/ 71 w 185"/>
                <a:gd name="T7" fmla="*/ 144 h 197"/>
                <a:gd name="T8" fmla="*/ 52 w 185"/>
                <a:gd name="T9" fmla="*/ 156 h 197"/>
                <a:gd name="T10" fmla="*/ 43 w 185"/>
                <a:gd name="T11" fmla="*/ 162 h 197"/>
                <a:gd name="T12" fmla="*/ 11 w 185"/>
                <a:gd name="T13" fmla="*/ 181 h 197"/>
                <a:gd name="T14" fmla="*/ 11 w 185"/>
                <a:gd name="T15" fmla="*/ 181 h 197"/>
                <a:gd name="T16" fmla="*/ 0 w 185"/>
                <a:gd name="T17" fmla="*/ 187 h 197"/>
                <a:gd name="T18" fmla="*/ 11 w 185"/>
                <a:gd name="T19" fmla="*/ 193 h 197"/>
                <a:gd name="T20" fmla="*/ 25 w 185"/>
                <a:gd name="T21" fmla="*/ 190 h 197"/>
                <a:gd name="T22" fmla="*/ 43 w 185"/>
                <a:gd name="T23" fmla="*/ 182 h 197"/>
                <a:gd name="T24" fmla="*/ 86 w 185"/>
                <a:gd name="T25" fmla="*/ 169 h 197"/>
                <a:gd name="T26" fmla="*/ 125 w 185"/>
                <a:gd name="T27" fmla="*/ 162 h 197"/>
                <a:gd name="T28" fmla="*/ 139 w 185"/>
                <a:gd name="T29" fmla="*/ 164 h 197"/>
                <a:gd name="T30" fmla="*/ 121 w 185"/>
                <a:gd name="T31" fmla="*/ 192 h 197"/>
                <a:gd name="T32" fmla="*/ 130 w 185"/>
                <a:gd name="T33" fmla="*/ 197 h 197"/>
                <a:gd name="T34" fmla="*/ 185 w 185"/>
                <a:gd name="T35" fmla="*/ 164 h 197"/>
                <a:gd name="T36" fmla="*/ 150 w 185"/>
                <a:gd name="T37" fmla="*/ 131 h 197"/>
                <a:gd name="T38" fmla="*/ 120 w 185"/>
                <a:gd name="T39" fmla="*/ 134 h 197"/>
                <a:gd name="T40" fmla="*/ 96 w 185"/>
                <a:gd name="T41" fmla="*/ 139 h 197"/>
                <a:gd name="T42" fmla="*/ 112 w 185"/>
                <a:gd name="T43" fmla="*/ 124 h 197"/>
                <a:gd name="T44" fmla="*/ 102 w 185"/>
                <a:gd name="T45" fmla="*/ 106 h 197"/>
                <a:gd name="T46" fmla="*/ 130 w 185"/>
                <a:gd name="T47" fmla="*/ 80 h 197"/>
                <a:gd name="T48" fmla="*/ 118 w 185"/>
                <a:gd name="T49" fmla="*/ 67 h 197"/>
                <a:gd name="T50" fmla="*/ 107 w 185"/>
                <a:gd name="T51" fmla="*/ 62 h 197"/>
                <a:gd name="T52" fmla="*/ 125 w 185"/>
                <a:gd name="T53" fmla="*/ 50 h 197"/>
                <a:gd name="T54" fmla="*/ 124 w 185"/>
                <a:gd name="T55" fmla="*/ 7 h 197"/>
                <a:gd name="T56" fmla="*/ 95 w 185"/>
                <a:gd name="T57" fmla="*/ 11 h 197"/>
                <a:gd name="T58" fmla="*/ 95 w 185"/>
                <a:gd name="T59" fmla="*/ 11 h 197"/>
                <a:gd name="T60" fmla="*/ 95 w 185"/>
                <a:gd name="T61" fmla="*/ 41 h 197"/>
                <a:gd name="T62" fmla="*/ 87 w 185"/>
                <a:gd name="T63" fmla="*/ 43 h 197"/>
                <a:gd name="T64" fmla="*/ 81 w 185"/>
                <a:gd name="T65" fmla="*/ 48 h 197"/>
                <a:gd name="T66" fmla="*/ 79 w 185"/>
                <a:gd name="T67" fmla="*/ 72 h 197"/>
                <a:gd name="T68" fmla="*/ 76 w 185"/>
                <a:gd name="T69" fmla="*/ 76 h 197"/>
                <a:gd name="T70" fmla="*/ 64 w 185"/>
                <a:gd name="T71" fmla="*/ 104 h 197"/>
                <a:gd name="T72" fmla="*/ 83 w 185"/>
                <a:gd name="T73" fmla="*/ 112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85" h="197">
                  <a:moveTo>
                    <a:pt x="83" y="112"/>
                  </a:moveTo>
                  <a:cubicBezTo>
                    <a:pt x="83" y="116"/>
                    <a:pt x="82" y="126"/>
                    <a:pt x="81" y="128"/>
                  </a:cubicBezTo>
                  <a:cubicBezTo>
                    <a:pt x="81" y="131"/>
                    <a:pt x="78" y="134"/>
                    <a:pt x="76" y="135"/>
                  </a:cubicBezTo>
                  <a:cubicBezTo>
                    <a:pt x="75" y="137"/>
                    <a:pt x="71" y="143"/>
                    <a:pt x="71" y="144"/>
                  </a:cubicBezTo>
                  <a:cubicBezTo>
                    <a:pt x="63" y="152"/>
                    <a:pt x="61" y="149"/>
                    <a:pt x="52" y="156"/>
                  </a:cubicBezTo>
                  <a:cubicBezTo>
                    <a:pt x="50" y="158"/>
                    <a:pt x="46" y="160"/>
                    <a:pt x="43" y="162"/>
                  </a:cubicBezTo>
                  <a:cubicBezTo>
                    <a:pt x="33" y="170"/>
                    <a:pt x="25" y="175"/>
                    <a:pt x="11" y="181"/>
                  </a:cubicBezTo>
                  <a:cubicBezTo>
                    <a:pt x="11" y="181"/>
                    <a:pt x="11" y="181"/>
                    <a:pt x="11" y="181"/>
                  </a:cubicBezTo>
                  <a:cubicBezTo>
                    <a:pt x="8" y="182"/>
                    <a:pt x="4" y="186"/>
                    <a:pt x="0" y="187"/>
                  </a:cubicBezTo>
                  <a:cubicBezTo>
                    <a:pt x="0" y="193"/>
                    <a:pt x="5" y="193"/>
                    <a:pt x="11" y="193"/>
                  </a:cubicBezTo>
                  <a:cubicBezTo>
                    <a:pt x="17" y="192"/>
                    <a:pt x="22" y="190"/>
                    <a:pt x="25" y="190"/>
                  </a:cubicBezTo>
                  <a:cubicBezTo>
                    <a:pt x="31" y="187"/>
                    <a:pt x="37" y="185"/>
                    <a:pt x="43" y="182"/>
                  </a:cubicBezTo>
                  <a:cubicBezTo>
                    <a:pt x="57" y="177"/>
                    <a:pt x="72" y="172"/>
                    <a:pt x="86" y="169"/>
                  </a:cubicBezTo>
                  <a:cubicBezTo>
                    <a:pt x="94" y="167"/>
                    <a:pt x="113" y="163"/>
                    <a:pt x="125" y="162"/>
                  </a:cubicBezTo>
                  <a:cubicBezTo>
                    <a:pt x="132" y="161"/>
                    <a:pt x="134" y="163"/>
                    <a:pt x="139" y="164"/>
                  </a:cubicBezTo>
                  <a:cubicBezTo>
                    <a:pt x="146" y="176"/>
                    <a:pt x="128" y="188"/>
                    <a:pt x="121" y="192"/>
                  </a:cubicBezTo>
                  <a:cubicBezTo>
                    <a:pt x="121" y="195"/>
                    <a:pt x="125" y="196"/>
                    <a:pt x="130" y="197"/>
                  </a:cubicBezTo>
                  <a:cubicBezTo>
                    <a:pt x="150" y="195"/>
                    <a:pt x="180" y="193"/>
                    <a:pt x="185" y="164"/>
                  </a:cubicBezTo>
                  <a:cubicBezTo>
                    <a:pt x="185" y="137"/>
                    <a:pt x="167" y="133"/>
                    <a:pt x="150" y="131"/>
                  </a:cubicBezTo>
                  <a:cubicBezTo>
                    <a:pt x="146" y="132"/>
                    <a:pt x="135" y="132"/>
                    <a:pt x="120" y="134"/>
                  </a:cubicBezTo>
                  <a:cubicBezTo>
                    <a:pt x="113" y="135"/>
                    <a:pt x="97" y="140"/>
                    <a:pt x="96" y="139"/>
                  </a:cubicBezTo>
                  <a:cubicBezTo>
                    <a:pt x="99" y="134"/>
                    <a:pt x="108" y="128"/>
                    <a:pt x="112" y="124"/>
                  </a:cubicBezTo>
                  <a:cubicBezTo>
                    <a:pt x="114" y="113"/>
                    <a:pt x="107" y="112"/>
                    <a:pt x="102" y="106"/>
                  </a:cubicBezTo>
                  <a:cubicBezTo>
                    <a:pt x="99" y="85"/>
                    <a:pt x="121" y="91"/>
                    <a:pt x="130" y="80"/>
                  </a:cubicBezTo>
                  <a:cubicBezTo>
                    <a:pt x="129" y="73"/>
                    <a:pt x="123" y="70"/>
                    <a:pt x="118" y="67"/>
                  </a:cubicBezTo>
                  <a:cubicBezTo>
                    <a:pt x="113" y="65"/>
                    <a:pt x="109" y="63"/>
                    <a:pt x="107" y="62"/>
                  </a:cubicBezTo>
                  <a:cubicBezTo>
                    <a:pt x="108" y="53"/>
                    <a:pt x="117" y="52"/>
                    <a:pt x="125" y="50"/>
                  </a:cubicBezTo>
                  <a:cubicBezTo>
                    <a:pt x="137" y="41"/>
                    <a:pt x="129" y="17"/>
                    <a:pt x="124" y="7"/>
                  </a:cubicBezTo>
                  <a:cubicBezTo>
                    <a:pt x="115" y="2"/>
                    <a:pt x="98" y="0"/>
                    <a:pt x="95" y="11"/>
                  </a:cubicBezTo>
                  <a:cubicBezTo>
                    <a:pt x="96" y="11"/>
                    <a:pt x="95" y="11"/>
                    <a:pt x="95" y="11"/>
                  </a:cubicBezTo>
                  <a:cubicBezTo>
                    <a:pt x="96" y="21"/>
                    <a:pt x="99" y="30"/>
                    <a:pt x="95" y="41"/>
                  </a:cubicBezTo>
                  <a:cubicBezTo>
                    <a:pt x="92" y="42"/>
                    <a:pt x="90" y="42"/>
                    <a:pt x="87" y="43"/>
                  </a:cubicBezTo>
                  <a:cubicBezTo>
                    <a:pt x="85" y="44"/>
                    <a:pt x="83" y="48"/>
                    <a:pt x="81" y="48"/>
                  </a:cubicBezTo>
                  <a:cubicBezTo>
                    <a:pt x="79" y="59"/>
                    <a:pt x="81" y="67"/>
                    <a:pt x="79" y="72"/>
                  </a:cubicBezTo>
                  <a:cubicBezTo>
                    <a:pt x="78" y="73"/>
                    <a:pt x="77" y="75"/>
                    <a:pt x="76" y="76"/>
                  </a:cubicBezTo>
                  <a:cubicBezTo>
                    <a:pt x="70" y="84"/>
                    <a:pt x="64" y="93"/>
                    <a:pt x="64" y="104"/>
                  </a:cubicBezTo>
                  <a:cubicBezTo>
                    <a:pt x="69" y="112"/>
                    <a:pt x="76" y="105"/>
                    <a:pt x="83" y="1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 name="Freeform 19">
              <a:extLst>
                <a:ext uri="{FF2B5EF4-FFF2-40B4-BE49-F238E27FC236}">
                  <a16:creationId xmlns:a16="http://schemas.microsoft.com/office/drawing/2014/main" id="{634BFFDF-A9CF-4B42-A633-EA343B9DFF3A}"/>
                </a:ext>
              </a:extLst>
            </p:cNvPr>
            <p:cNvSpPr>
              <a:spLocks/>
            </p:cNvSpPr>
            <p:nvPr/>
          </p:nvSpPr>
          <p:spPr bwMode="auto">
            <a:xfrm>
              <a:off x="7832726" y="2830513"/>
              <a:ext cx="173038" cy="369888"/>
            </a:xfrm>
            <a:custGeom>
              <a:avLst/>
              <a:gdLst>
                <a:gd name="T0" fmla="*/ 27 w 46"/>
                <a:gd name="T1" fmla="*/ 98 h 98"/>
                <a:gd name="T2" fmla="*/ 35 w 46"/>
                <a:gd name="T3" fmla="*/ 97 h 98"/>
                <a:gd name="T4" fmla="*/ 42 w 46"/>
                <a:gd name="T5" fmla="*/ 94 h 98"/>
                <a:gd name="T6" fmla="*/ 35 w 46"/>
                <a:gd name="T7" fmla="*/ 74 h 98"/>
                <a:gd name="T8" fmla="*/ 35 w 46"/>
                <a:gd name="T9" fmla="*/ 73 h 98"/>
                <a:gd name="T10" fmla="*/ 35 w 46"/>
                <a:gd name="T11" fmla="*/ 48 h 98"/>
                <a:gd name="T12" fmla="*/ 45 w 46"/>
                <a:gd name="T13" fmla="*/ 21 h 98"/>
                <a:gd name="T14" fmla="*/ 38 w 46"/>
                <a:gd name="T15" fmla="*/ 0 h 98"/>
                <a:gd name="T16" fmla="*/ 35 w 46"/>
                <a:gd name="T17" fmla="*/ 0 h 98"/>
                <a:gd name="T18" fmla="*/ 12 w 46"/>
                <a:gd name="T19" fmla="*/ 19 h 98"/>
                <a:gd name="T20" fmla="*/ 6 w 46"/>
                <a:gd name="T21" fmla="*/ 39 h 98"/>
                <a:gd name="T22" fmla="*/ 6 w 46"/>
                <a:gd name="T23" fmla="*/ 82 h 98"/>
                <a:gd name="T24" fmla="*/ 27 w 46"/>
                <a:gd name="T25" fmla="*/ 98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6" h="98">
                  <a:moveTo>
                    <a:pt x="27" y="98"/>
                  </a:moveTo>
                  <a:cubicBezTo>
                    <a:pt x="30" y="98"/>
                    <a:pt x="32" y="98"/>
                    <a:pt x="35" y="97"/>
                  </a:cubicBezTo>
                  <a:cubicBezTo>
                    <a:pt x="38" y="97"/>
                    <a:pt x="40" y="96"/>
                    <a:pt x="42" y="94"/>
                  </a:cubicBezTo>
                  <a:cubicBezTo>
                    <a:pt x="42" y="85"/>
                    <a:pt x="38" y="80"/>
                    <a:pt x="35" y="74"/>
                  </a:cubicBezTo>
                  <a:cubicBezTo>
                    <a:pt x="35" y="73"/>
                    <a:pt x="35" y="73"/>
                    <a:pt x="35" y="73"/>
                  </a:cubicBezTo>
                  <a:cubicBezTo>
                    <a:pt x="33" y="63"/>
                    <a:pt x="33" y="55"/>
                    <a:pt x="35" y="48"/>
                  </a:cubicBezTo>
                  <a:cubicBezTo>
                    <a:pt x="37" y="39"/>
                    <a:pt x="41" y="31"/>
                    <a:pt x="45" y="21"/>
                  </a:cubicBezTo>
                  <a:cubicBezTo>
                    <a:pt x="46" y="9"/>
                    <a:pt x="45" y="4"/>
                    <a:pt x="38" y="0"/>
                  </a:cubicBezTo>
                  <a:cubicBezTo>
                    <a:pt x="37" y="0"/>
                    <a:pt x="36" y="0"/>
                    <a:pt x="35" y="0"/>
                  </a:cubicBezTo>
                  <a:cubicBezTo>
                    <a:pt x="22" y="2"/>
                    <a:pt x="19" y="6"/>
                    <a:pt x="12" y="19"/>
                  </a:cubicBezTo>
                  <a:cubicBezTo>
                    <a:pt x="10" y="24"/>
                    <a:pt x="8" y="31"/>
                    <a:pt x="6" y="39"/>
                  </a:cubicBezTo>
                  <a:cubicBezTo>
                    <a:pt x="2" y="54"/>
                    <a:pt x="0" y="70"/>
                    <a:pt x="6" y="82"/>
                  </a:cubicBezTo>
                  <a:cubicBezTo>
                    <a:pt x="10" y="90"/>
                    <a:pt x="16" y="96"/>
                    <a:pt x="27" y="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4" name="Freeform 20">
              <a:extLst>
                <a:ext uri="{FF2B5EF4-FFF2-40B4-BE49-F238E27FC236}">
                  <a16:creationId xmlns:a16="http://schemas.microsoft.com/office/drawing/2014/main" id="{03A671F1-F82A-4DAF-8114-E3EFA3606C30}"/>
                </a:ext>
              </a:extLst>
            </p:cNvPr>
            <p:cNvSpPr>
              <a:spLocks/>
            </p:cNvSpPr>
            <p:nvPr/>
          </p:nvSpPr>
          <p:spPr bwMode="auto">
            <a:xfrm>
              <a:off x="7840663" y="3408363"/>
              <a:ext cx="808038" cy="777875"/>
            </a:xfrm>
            <a:custGeom>
              <a:avLst/>
              <a:gdLst>
                <a:gd name="T0" fmla="*/ 132 w 215"/>
                <a:gd name="T1" fmla="*/ 77 h 206"/>
                <a:gd name="T2" fmla="*/ 108 w 215"/>
                <a:gd name="T3" fmla="*/ 74 h 206"/>
                <a:gd name="T4" fmla="*/ 104 w 215"/>
                <a:gd name="T5" fmla="*/ 70 h 206"/>
                <a:gd name="T6" fmla="*/ 108 w 215"/>
                <a:gd name="T7" fmla="*/ 58 h 206"/>
                <a:gd name="T8" fmla="*/ 122 w 215"/>
                <a:gd name="T9" fmla="*/ 41 h 206"/>
                <a:gd name="T10" fmla="*/ 108 w 215"/>
                <a:gd name="T11" fmla="*/ 5 h 206"/>
                <a:gd name="T12" fmla="*/ 106 w 215"/>
                <a:gd name="T13" fmla="*/ 3 h 206"/>
                <a:gd name="T14" fmla="*/ 89 w 215"/>
                <a:gd name="T15" fmla="*/ 1 h 206"/>
                <a:gd name="T16" fmla="*/ 70 w 215"/>
                <a:gd name="T17" fmla="*/ 6 h 206"/>
                <a:gd name="T18" fmla="*/ 68 w 215"/>
                <a:gd name="T19" fmla="*/ 15 h 206"/>
                <a:gd name="T20" fmla="*/ 86 w 215"/>
                <a:gd name="T21" fmla="*/ 23 h 206"/>
                <a:gd name="T22" fmla="*/ 94 w 215"/>
                <a:gd name="T23" fmla="*/ 41 h 206"/>
                <a:gd name="T24" fmla="*/ 84 w 215"/>
                <a:gd name="T25" fmla="*/ 80 h 206"/>
                <a:gd name="T26" fmla="*/ 65 w 215"/>
                <a:gd name="T27" fmla="*/ 86 h 206"/>
                <a:gd name="T28" fmla="*/ 40 w 215"/>
                <a:gd name="T29" fmla="*/ 97 h 206"/>
                <a:gd name="T30" fmla="*/ 32 w 215"/>
                <a:gd name="T31" fmla="*/ 100 h 206"/>
                <a:gd name="T32" fmla="*/ 4 w 215"/>
                <a:gd name="T33" fmla="*/ 102 h 206"/>
                <a:gd name="T34" fmla="*/ 0 w 215"/>
                <a:gd name="T35" fmla="*/ 103 h 206"/>
                <a:gd name="T36" fmla="*/ 4 w 215"/>
                <a:gd name="T37" fmla="*/ 113 h 206"/>
                <a:gd name="T38" fmla="*/ 21 w 215"/>
                <a:gd name="T39" fmla="*/ 124 h 206"/>
                <a:gd name="T40" fmla="*/ 37 w 215"/>
                <a:gd name="T41" fmla="*/ 122 h 206"/>
                <a:gd name="T42" fmla="*/ 65 w 215"/>
                <a:gd name="T43" fmla="*/ 114 h 206"/>
                <a:gd name="T44" fmla="*/ 96 w 215"/>
                <a:gd name="T45" fmla="*/ 118 h 206"/>
                <a:gd name="T46" fmla="*/ 85 w 215"/>
                <a:gd name="T47" fmla="*/ 158 h 206"/>
                <a:gd name="T48" fmla="*/ 66 w 215"/>
                <a:gd name="T49" fmla="*/ 153 h 206"/>
                <a:gd name="T50" fmla="*/ 65 w 215"/>
                <a:gd name="T51" fmla="*/ 153 h 206"/>
                <a:gd name="T52" fmla="*/ 51 w 215"/>
                <a:gd name="T53" fmla="*/ 140 h 206"/>
                <a:gd name="T54" fmla="*/ 53 w 215"/>
                <a:gd name="T55" fmla="*/ 177 h 206"/>
                <a:gd name="T56" fmla="*/ 65 w 215"/>
                <a:gd name="T57" fmla="*/ 202 h 206"/>
                <a:gd name="T58" fmla="*/ 74 w 215"/>
                <a:gd name="T59" fmla="*/ 206 h 206"/>
                <a:gd name="T60" fmla="*/ 108 w 215"/>
                <a:gd name="T61" fmla="*/ 183 h 206"/>
                <a:gd name="T62" fmla="*/ 108 w 215"/>
                <a:gd name="T63" fmla="*/ 182 h 206"/>
                <a:gd name="T64" fmla="*/ 110 w 215"/>
                <a:gd name="T65" fmla="*/ 180 h 206"/>
                <a:gd name="T66" fmla="*/ 126 w 215"/>
                <a:gd name="T67" fmla="*/ 112 h 206"/>
                <a:gd name="T68" fmla="*/ 168 w 215"/>
                <a:gd name="T69" fmla="*/ 108 h 206"/>
                <a:gd name="T70" fmla="*/ 185 w 215"/>
                <a:gd name="T71" fmla="*/ 115 h 206"/>
                <a:gd name="T72" fmla="*/ 202 w 215"/>
                <a:gd name="T73" fmla="*/ 73 h 206"/>
                <a:gd name="T74" fmla="*/ 132 w 215"/>
                <a:gd name="T75" fmla="*/ 77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15" h="206">
                  <a:moveTo>
                    <a:pt x="132" y="77"/>
                  </a:moveTo>
                  <a:cubicBezTo>
                    <a:pt x="122" y="78"/>
                    <a:pt x="115" y="78"/>
                    <a:pt x="108" y="74"/>
                  </a:cubicBezTo>
                  <a:cubicBezTo>
                    <a:pt x="107" y="72"/>
                    <a:pt x="105" y="71"/>
                    <a:pt x="104" y="70"/>
                  </a:cubicBezTo>
                  <a:cubicBezTo>
                    <a:pt x="104" y="65"/>
                    <a:pt x="106" y="62"/>
                    <a:pt x="108" y="58"/>
                  </a:cubicBezTo>
                  <a:cubicBezTo>
                    <a:pt x="112" y="52"/>
                    <a:pt x="118" y="46"/>
                    <a:pt x="122" y="41"/>
                  </a:cubicBezTo>
                  <a:cubicBezTo>
                    <a:pt x="127" y="19"/>
                    <a:pt x="122" y="15"/>
                    <a:pt x="108" y="5"/>
                  </a:cubicBezTo>
                  <a:cubicBezTo>
                    <a:pt x="106" y="3"/>
                    <a:pt x="106" y="3"/>
                    <a:pt x="106" y="3"/>
                  </a:cubicBezTo>
                  <a:cubicBezTo>
                    <a:pt x="100" y="2"/>
                    <a:pt x="94" y="0"/>
                    <a:pt x="89" y="1"/>
                  </a:cubicBezTo>
                  <a:cubicBezTo>
                    <a:pt x="87" y="1"/>
                    <a:pt x="73" y="1"/>
                    <a:pt x="70" y="6"/>
                  </a:cubicBezTo>
                  <a:cubicBezTo>
                    <a:pt x="70" y="7"/>
                    <a:pt x="68" y="14"/>
                    <a:pt x="68" y="15"/>
                  </a:cubicBezTo>
                  <a:cubicBezTo>
                    <a:pt x="65" y="19"/>
                    <a:pt x="81" y="16"/>
                    <a:pt x="86" y="23"/>
                  </a:cubicBezTo>
                  <a:cubicBezTo>
                    <a:pt x="91" y="28"/>
                    <a:pt x="93" y="31"/>
                    <a:pt x="94" y="41"/>
                  </a:cubicBezTo>
                  <a:cubicBezTo>
                    <a:pt x="84" y="55"/>
                    <a:pt x="78" y="60"/>
                    <a:pt x="84" y="80"/>
                  </a:cubicBezTo>
                  <a:cubicBezTo>
                    <a:pt x="80" y="82"/>
                    <a:pt x="73" y="83"/>
                    <a:pt x="65" y="86"/>
                  </a:cubicBezTo>
                  <a:cubicBezTo>
                    <a:pt x="48" y="92"/>
                    <a:pt x="44" y="95"/>
                    <a:pt x="40" y="97"/>
                  </a:cubicBezTo>
                  <a:cubicBezTo>
                    <a:pt x="37" y="98"/>
                    <a:pt x="33" y="99"/>
                    <a:pt x="32" y="100"/>
                  </a:cubicBezTo>
                  <a:cubicBezTo>
                    <a:pt x="29" y="102"/>
                    <a:pt x="27" y="101"/>
                    <a:pt x="4" y="102"/>
                  </a:cubicBezTo>
                  <a:cubicBezTo>
                    <a:pt x="2" y="102"/>
                    <a:pt x="1" y="102"/>
                    <a:pt x="0" y="103"/>
                  </a:cubicBezTo>
                  <a:cubicBezTo>
                    <a:pt x="1" y="106"/>
                    <a:pt x="2" y="110"/>
                    <a:pt x="4" y="113"/>
                  </a:cubicBezTo>
                  <a:cubicBezTo>
                    <a:pt x="9" y="122"/>
                    <a:pt x="11" y="122"/>
                    <a:pt x="21" y="124"/>
                  </a:cubicBezTo>
                  <a:cubicBezTo>
                    <a:pt x="23" y="123"/>
                    <a:pt x="35" y="123"/>
                    <a:pt x="37" y="122"/>
                  </a:cubicBezTo>
                  <a:cubicBezTo>
                    <a:pt x="48" y="121"/>
                    <a:pt x="57" y="116"/>
                    <a:pt x="65" y="114"/>
                  </a:cubicBezTo>
                  <a:cubicBezTo>
                    <a:pt x="77" y="113"/>
                    <a:pt x="90" y="113"/>
                    <a:pt x="96" y="118"/>
                  </a:cubicBezTo>
                  <a:cubicBezTo>
                    <a:pt x="98" y="128"/>
                    <a:pt x="90" y="148"/>
                    <a:pt x="85" y="158"/>
                  </a:cubicBezTo>
                  <a:cubicBezTo>
                    <a:pt x="76" y="167"/>
                    <a:pt x="71" y="163"/>
                    <a:pt x="66" y="153"/>
                  </a:cubicBezTo>
                  <a:cubicBezTo>
                    <a:pt x="65" y="153"/>
                    <a:pt x="65" y="153"/>
                    <a:pt x="65" y="153"/>
                  </a:cubicBezTo>
                  <a:cubicBezTo>
                    <a:pt x="62" y="140"/>
                    <a:pt x="60" y="138"/>
                    <a:pt x="51" y="140"/>
                  </a:cubicBezTo>
                  <a:cubicBezTo>
                    <a:pt x="47" y="150"/>
                    <a:pt x="52" y="165"/>
                    <a:pt x="53" y="177"/>
                  </a:cubicBezTo>
                  <a:cubicBezTo>
                    <a:pt x="57" y="189"/>
                    <a:pt x="57" y="196"/>
                    <a:pt x="65" y="202"/>
                  </a:cubicBezTo>
                  <a:cubicBezTo>
                    <a:pt x="68" y="203"/>
                    <a:pt x="70" y="205"/>
                    <a:pt x="74" y="206"/>
                  </a:cubicBezTo>
                  <a:cubicBezTo>
                    <a:pt x="90" y="204"/>
                    <a:pt x="97" y="197"/>
                    <a:pt x="108" y="183"/>
                  </a:cubicBezTo>
                  <a:cubicBezTo>
                    <a:pt x="108" y="182"/>
                    <a:pt x="108" y="182"/>
                    <a:pt x="108" y="182"/>
                  </a:cubicBezTo>
                  <a:cubicBezTo>
                    <a:pt x="110" y="181"/>
                    <a:pt x="110" y="181"/>
                    <a:pt x="110" y="180"/>
                  </a:cubicBezTo>
                  <a:cubicBezTo>
                    <a:pt x="122" y="158"/>
                    <a:pt x="129" y="138"/>
                    <a:pt x="126" y="112"/>
                  </a:cubicBezTo>
                  <a:cubicBezTo>
                    <a:pt x="133" y="106"/>
                    <a:pt x="158" y="106"/>
                    <a:pt x="168" y="108"/>
                  </a:cubicBezTo>
                  <a:cubicBezTo>
                    <a:pt x="172" y="110"/>
                    <a:pt x="180" y="111"/>
                    <a:pt x="185" y="115"/>
                  </a:cubicBezTo>
                  <a:cubicBezTo>
                    <a:pt x="201" y="115"/>
                    <a:pt x="215" y="90"/>
                    <a:pt x="202" y="73"/>
                  </a:cubicBezTo>
                  <a:cubicBezTo>
                    <a:pt x="176" y="66"/>
                    <a:pt x="156" y="73"/>
                    <a:pt x="132" y="7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5" name="Freeform 21">
              <a:extLst>
                <a:ext uri="{FF2B5EF4-FFF2-40B4-BE49-F238E27FC236}">
                  <a16:creationId xmlns:a16="http://schemas.microsoft.com/office/drawing/2014/main" id="{98A2592A-433F-4FC1-9854-1BCEEFE6D677}"/>
                </a:ext>
              </a:extLst>
            </p:cNvPr>
            <p:cNvSpPr>
              <a:spLocks/>
            </p:cNvSpPr>
            <p:nvPr/>
          </p:nvSpPr>
          <p:spPr bwMode="auto">
            <a:xfrm>
              <a:off x="7678738" y="3252788"/>
              <a:ext cx="203200" cy="363538"/>
            </a:xfrm>
            <a:custGeom>
              <a:avLst/>
              <a:gdLst>
                <a:gd name="T0" fmla="*/ 47 w 54"/>
                <a:gd name="T1" fmla="*/ 54 h 96"/>
                <a:gd name="T2" fmla="*/ 48 w 54"/>
                <a:gd name="T3" fmla="*/ 4 h 96"/>
                <a:gd name="T4" fmla="*/ 47 w 54"/>
                <a:gd name="T5" fmla="*/ 4 h 96"/>
                <a:gd name="T6" fmla="*/ 9 w 54"/>
                <a:gd name="T7" fmla="*/ 48 h 96"/>
                <a:gd name="T8" fmla="*/ 29 w 54"/>
                <a:gd name="T9" fmla="*/ 96 h 96"/>
                <a:gd name="T10" fmla="*/ 45 w 54"/>
                <a:gd name="T11" fmla="*/ 63 h 96"/>
                <a:gd name="T12" fmla="*/ 47 w 54"/>
                <a:gd name="T13" fmla="*/ 54 h 96"/>
              </a:gdLst>
              <a:ahLst/>
              <a:cxnLst>
                <a:cxn ang="0">
                  <a:pos x="T0" y="T1"/>
                </a:cxn>
                <a:cxn ang="0">
                  <a:pos x="T2" y="T3"/>
                </a:cxn>
                <a:cxn ang="0">
                  <a:pos x="T4" y="T5"/>
                </a:cxn>
                <a:cxn ang="0">
                  <a:pos x="T6" y="T7"/>
                </a:cxn>
                <a:cxn ang="0">
                  <a:pos x="T8" y="T9"/>
                </a:cxn>
                <a:cxn ang="0">
                  <a:pos x="T10" y="T11"/>
                </a:cxn>
                <a:cxn ang="0">
                  <a:pos x="T12" y="T13"/>
                </a:cxn>
              </a:cxnLst>
              <a:rect l="0" t="0" r="r" b="b"/>
              <a:pathLst>
                <a:path w="54" h="96">
                  <a:moveTo>
                    <a:pt x="47" y="54"/>
                  </a:moveTo>
                  <a:cubicBezTo>
                    <a:pt x="50" y="38"/>
                    <a:pt x="54" y="16"/>
                    <a:pt x="48" y="4"/>
                  </a:cubicBezTo>
                  <a:cubicBezTo>
                    <a:pt x="47" y="4"/>
                    <a:pt x="47" y="4"/>
                    <a:pt x="47" y="4"/>
                  </a:cubicBezTo>
                  <a:cubicBezTo>
                    <a:pt x="31" y="0"/>
                    <a:pt x="15" y="35"/>
                    <a:pt x="9" y="48"/>
                  </a:cubicBezTo>
                  <a:cubicBezTo>
                    <a:pt x="4" y="75"/>
                    <a:pt x="0" y="86"/>
                    <a:pt x="29" y="96"/>
                  </a:cubicBezTo>
                  <a:cubicBezTo>
                    <a:pt x="41" y="92"/>
                    <a:pt x="43" y="75"/>
                    <a:pt x="45" y="63"/>
                  </a:cubicBezTo>
                  <a:cubicBezTo>
                    <a:pt x="46" y="60"/>
                    <a:pt x="46" y="57"/>
                    <a:pt x="47" y="5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sp>
          <p:nvSpPr>
            <p:cNvPr id="76" name="Freeform 22">
              <a:extLst>
                <a:ext uri="{FF2B5EF4-FFF2-40B4-BE49-F238E27FC236}">
                  <a16:creationId xmlns:a16="http://schemas.microsoft.com/office/drawing/2014/main" id="{7156B5EA-1F4A-47A5-8158-CCA60E08819C}"/>
                </a:ext>
              </a:extLst>
            </p:cNvPr>
            <p:cNvSpPr>
              <a:spLocks/>
            </p:cNvSpPr>
            <p:nvPr/>
          </p:nvSpPr>
          <p:spPr bwMode="auto">
            <a:xfrm>
              <a:off x="3957638" y="3094038"/>
              <a:ext cx="157163" cy="242888"/>
            </a:xfrm>
            <a:custGeom>
              <a:avLst/>
              <a:gdLst>
                <a:gd name="T0" fmla="*/ 5 w 42"/>
                <a:gd name="T1" fmla="*/ 35 h 64"/>
                <a:gd name="T2" fmla="*/ 5 w 42"/>
                <a:gd name="T3" fmla="*/ 35 h 64"/>
                <a:gd name="T4" fmla="*/ 5 w 42"/>
                <a:gd name="T5" fmla="*/ 35 h 64"/>
                <a:gd name="T6" fmla="*/ 1 w 42"/>
                <a:gd name="T7" fmla="*/ 39 h 64"/>
                <a:gd name="T8" fmla="*/ 3 w 42"/>
                <a:gd name="T9" fmla="*/ 54 h 64"/>
                <a:gd name="T10" fmla="*/ 3 w 42"/>
                <a:gd name="T11" fmla="*/ 55 h 64"/>
                <a:gd name="T12" fmla="*/ 3 w 42"/>
                <a:gd name="T13" fmla="*/ 55 h 64"/>
                <a:gd name="T14" fmla="*/ 5 w 42"/>
                <a:gd name="T15" fmla="*/ 57 h 64"/>
                <a:gd name="T16" fmla="*/ 7 w 42"/>
                <a:gd name="T17" fmla="*/ 59 h 64"/>
                <a:gd name="T18" fmla="*/ 7 w 42"/>
                <a:gd name="T19" fmla="*/ 59 h 64"/>
                <a:gd name="T20" fmla="*/ 7 w 42"/>
                <a:gd name="T21" fmla="*/ 59 h 64"/>
                <a:gd name="T22" fmla="*/ 7 w 42"/>
                <a:gd name="T23" fmla="*/ 59 h 64"/>
                <a:gd name="T24" fmla="*/ 7 w 42"/>
                <a:gd name="T25" fmla="*/ 59 h 64"/>
                <a:gd name="T26" fmla="*/ 19 w 42"/>
                <a:gd name="T27" fmla="*/ 64 h 64"/>
                <a:gd name="T28" fmla="*/ 42 w 42"/>
                <a:gd name="T29" fmla="*/ 26 h 64"/>
                <a:gd name="T30" fmla="*/ 5 w 42"/>
                <a:gd name="T31" fmla="*/ 35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2" h="64">
                  <a:moveTo>
                    <a:pt x="5" y="35"/>
                  </a:moveTo>
                  <a:cubicBezTo>
                    <a:pt x="5" y="35"/>
                    <a:pt x="5" y="35"/>
                    <a:pt x="5" y="35"/>
                  </a:cubicBezTo>
                  <a:cubicBezTo>
                    <a:pt x="5" y="35"/>
                    <a:pt x="5" y="35"/>
                    <a:pt x="5" y="35"/>
                  </a:cubicBezTo>
                  <a:cubicBezTo>
                    <a:pt x="4" y="37"/>
                    <a:pt x="2" y="38"/>
                    <a:pt x="1" y="39"/>
                  </a:cubicBezTo>
                  <a:cubicBezTo>
                    <a:pt x="0" y="46"/>
                    <a:pt x="1" y="51"/>
                    <a:pt x="3" y="54"/>
                  </a:cubicBezTo>
                  <a:cubicBezTo>
                    <a:pt x="3" y="54"/>
                    <a:pt x="3" y="55"/>
                    <a:pt x="3" y="55"/>
                  </a:cubicBezTo>
                  <a:cubicBezTo>
                    <a:pt x="3" y="55"/>
                    <a:pt x="3" y="55"/>
                    <a:pt x="3" y="55"/>
                  </a:cubicBezTo>
                  <a:cubicBezTo>
                    <a:pt x="4" y="56"/>
                    <a:pt x="4" y="56"/>
                    <a:pt x="5" y="57"/>
                  </a:cubicBezTo>
                  <a:cubicBezTo>
                    <a:pt x="5" y="57"/>
                    <a:pt x="6" y="58"/>
                    <a:pt x="7" y="59"/>
                  </a:cubicBezTo>
                  <a:cubicBezTo>
                    <a:pt x="7" y="59"/>
                    <a:pt x="7" y="59"/>
                    <a:pt x="7" y="59"/>
                  </a:cubicBezTo>
                  <a:cubicBezTo>
                    <a:pt x="7" y="59"/>
                    <a:pt x="7" y="59"/>
                    <a:pt x="7" y="59"/>
                  </a:cubicBezTo>
                  <a:cubicBezTo>
                    <a:pt x="7" y="59"/>
                    <a:pt x="7" y="59"/>
                    <a:pt x="7" y="59"/>
                  </a:cubicBezTo>
                  <a:cubicBezTo>
                    <a:pt x="7" y="59"/>
                    <a:pt x="7" y="59"/>
                    <a:pt x="7" y="59"/>
                  </a:cubicBezTo>
                  <a:cubicBezTo>
                    <a:pt x="10" y="61"/>
                    <a:pt x="14" y="62"/>
                    <a:pt x="19" y="64"/>
                  </a:cubicBezTo>
                  <a:cubicBezTo>
                    <a:pt x="35" y="59"/>
                    <a:pt x="40" y="43"/>
                    <a:pt x="42" y="26"/>
                  </a:cubicBezTo>
                  <a:cubicBezTo>
                    <a:pt x="38" y="0"/>
                    <a:pt x="14" y="20"/>
                    <a:pt x="5" y="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pic>
        <p:nvPicPr>
          <p:cNvPr id="3" name="图片 2">
            <a:extLst>
              <a:ext uri="{FF2B5EF4-FFF2-40B4-BE49-F238E27FC236}">
                <a16:creationId xmlns:a16="http://schemas.microsoft.com/office/drawing/2014/main" id="{523EF45E-3800-4918-A8C1-BCD9CAB463ED}"/>
              </a:ext>
            </a:extLst>
          </p:cNvPr>
          <p:cNvPicPr>
            <a:picLocks noChangeAspect="1"/>
          </p:cNvPicPr>
          <p:nvPr/>
        </p:nvPicPr>
        <p:blipFill rotWithShape="1">
          <a:blip r:embed="rId10">
            <a:extLst>
              <a:ext uri="{28A0092B-C50C-407E-A947-70E740481C1C}">
                <a14:useLocalDpi xmlns:a14="http://schemas.microsoft.com/office/drawing/2010/main" val="0"/>
              </a:ext>
            </a:extLst>
          </a:blip>
          <a:srcRect b="6059"/>
          <a:stretch/>
        </p:blipFill>
        <p:spPr>
          <a:xfrm>
            <a:off x="8246632" y="2614424"/>
            <a:ext cx="3961344" cy="306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TextBox 39"/>
          <p:cNvSpPr txBox="1"/>
          <p:nvPr/>
        </p:nvSpPr>
        <p:spPr>
          <a:xfrm>
            <a:off x="4182436" y="1173282"/>
            <a:ext cx="7724641" cy="5696303"/>
          </a:xfrm>
          <a:prstGeom prst="rect">
            <a:avLst/>
          </a:prstGeom>
          <a:noFill/>
        </p:spPr>
        <p:txBody>
          <a:bodyPr wrap="square" lIns="0" tIns="0" rIns="0" bIns="0" rtlCol="0" anchor="t">
            <a:spAutoFit/>
          </a:bodyPr>
          <a:lstStyle/>
          <a:p>
            <a:pPr marL="457200" indent="-457200" defTabSz="1218565">
              <a:lnSpc>
                <a:spcPct val="150000"/>
              </a:lnSpc>
              <a:spcBef>
                <a:spcPct val="20000"/>
              </a:spcBef>
              <a:buFont typeface="+mj-ea"/>
              <a:buAutoNum type="circleNumDbPlain"/>
              <a:defRPr/>
            </a:pPr>
            <a:r>
              <a:rPr lang="zh-CN" altLang="en-US" sz="2400" dirty="0">
                <a:latin typeface="+mn-ea"/>
                <a:cs typeface="+mn-ea"/>
                <a:sym typeface="+mn-lt"/>
              </a:rPr>
              <a:t>提前五分钟进实验室，按号入座。</a:t>
            </a:r>
            <a:r>
              <a:rPr lang="zh-CN" altLang="en-US" sz="2400" b="1" dirty="0">
                <a:solidFill>
                  <a:srgbClr val="C00000"/>
                </a:solidFill>
                <a:latin typeface="+mn-ea"/>
                <a:cs typeface="+mn-ea"/>
                <a:sym typeface="+mn-lt"/>
              </a:rPr>
              <a:t>不擅自动手，以免仪器损坏或发生事故。</a:t>
            </a:r>
            <a:r>
              <a:rPr lang="zh-CN" altLang="en-US" sz="2400" dirty="0">
                <a:latin typeface="+mn-ea"/>
                <a:cs typeface="+mn-ea"/>
                <a:sym typeface="+mn-lt"/>
              </a:rPr>
              <a:t>严格按操作要求进行。</a:t>
            </a:r>
            <a:endParaRPr lang="en-US" altLang="zh-CN" sz="2400" dirty="0">
              <a:solidFill>
                <a:srgbClr val="0000FF"/>
              </a:solidFill>
              <a:latin typeface="+mn-ea"/>
              <a:cs typeface="+mn-ea"/>
              <a:sym typeface="+mn-lt"/>
            </a:endParaRPr>
          </a:p>
          <a:p>
            <a:pPr marL="457200" indent="-457200" defTabSz="1218565">
              <a:lnSpc>
                <a:spcPct val="150000"/>
              </a:lnSpc>
              <a:spcBef>
                <a:spcPct val="20000"/>
              </a:spcBef>
              <a:buFont typeface="+mj-ea"/>
              <a:buAutoNum type="circleNumDbPlain"/>
              <a:defRPr/>
            </a:pPr>
            <a:r>
              <a:rPr lang="zh-CN" altLang="en-US" sz="2400" b="1" dirty="0">
                <a:solidFill>
                  <a:srgbClr val="C00000"/>
                </a:solidFill>
                <a:latin typeface="+mn-ea"/>
                <a:cs typeface="+mn-ea"/>
                <a:sym typeface="+mn-lt"/>
              </a:rPr>
              <a:t>注重细节、科学作风。</a:t>
            </a:r>
            <a:r>
              <a:rPr lang="zh-CN" altLang="en-US" sz="2400" dirty="0">
                <a:latin typeface="+mn-ea"/>
                <a:cs typeface="+mn-ea"/>
                <a:sym typeface="+mn-lt"/>
              </a:rPr>
              <a:t>仪器布局合理整齐；不触摸光学元件的工作表面；实验完毕及时断电源，整理仪器并恢复至原状；主动请老师检查数据、验收仪器。</a:t>
            </a:r>
            <a:endParaRPr lang="en-US" altLang="zh-CN" sz="2400" dirty="0">
              <a:latin typeface="+mn-ea"/>
              <a:cs typeface="+mn-ea"/>
              <a:sym typeface="+mn-lt"/>
            </a:endParaRPr>
          </a:p>
          <a:p>
            <a:pPr marL="457200" indent="-457200" defTabSz="1218565">
              <a:lnSpc>
                <a:spcPct val="150000"/>
              </a:lnSpc>
              <a:spcBef>
                <a:spcPct val="20000"/>
              </a:spcBef>
              <a:buFont typeface="+mj-ea"/>
              <a:buAutoNum type="circleNumDbPlain"/>
              <a:defRPr/>
            </a:pPr>
            <a:r>
              <a:rPr lang="zh-CN" altLang="en-US" sz="2400" b="1" dirty="0">
                <a:solidFill>
                  <a:srgbClr val="C00000"/>
                </a:solidFill>
                <a:latin typeface="+mn-ea"/>
                <a:cs typeface="+mn-ea"/>
                <a:sym typeface="+mn-lt"/>
              </a:rPr>
              <a:t>数据记录完整、实事求是。</a:t>
            </a:r>
            <a:r>
              <a:rPr lang="zh-CN" altLang="en-US" sz="2400" dirty="0">
                <a:latin typeface="+mn-ea"/>
                <a:cs typeface="+mn-ea"/>
                <a:sym typeface="+mn-lt"/>
              </a:rPr>
              <a:t>重要的实验条件，不一定参与运算，但不要漏记！</a:t>
            </a:r>
            <a:endParaRPr lang="en-US" altLang="zh-CN" sz="2400" dirty="0">
              <a:latin typeface="+mn-ea"/>
              <a:cs typeface="+mn-ea"/>
              <a:sym typeface="+mn-lt"/>
            </a:endParaRPr>
          </a:p>
          <a:p>
            <a:pPr marL="457200" indent="-457200" defTabSz="1218565">
              <a:lnSpc>
                <a:spcPct val="150000"/>
              </a:lnSpc>
              <a:spcBef>
                <a:spcPct val="20000"/>
              </a:spcBef>
              <a:buFont typeface="+mj-ea"/>
              <a:buAutoNum type="circleNumDbPlain"/>
              <a:defRPr/>
            </a:pPr>
            <a:r>
              <a:rPr lang="zh-CN" altLang="en-US" sz="2400" b="1" dirty="0">
                <a:solidFill>
                  <a:srgbClr val="C00000"/>
                </a:solidFill>
                <a:latin typeface="+mn-ea"/>
                <a:cs typeface="+mn-ea"/>
                <a:sym typeface="+mn-lt"/>
              </a:rPr>
              <a:t>实验数据不得随意改动，仅当确认测量有误才能修改。</a:t>
            </a:r>
            <a:r>
              <a:rPr lang="zh-CN" altLang="en-US" sz="2400" dirty="0">
                <a:latin typeface="+mn-ea"/>
                <a:cs typeface="+mn-ea"/>
                <a:sym typeface="+mn-lt"/>
              </a:rPr>
              <a:t>在原数据上轻划一条横线，重新测到的数据工整地写在一旁，必要时应注明更改理由。</a:t>
            </a:r>
            <a:endParaRPr lang="en-US" altLang="zh-CN" sz="2400" dirty="0">
              <a:latin typeface="+mn-ea"/>
              <a:cs typeface="+mn-ea"/>
              <a:sym typeface="+mn-lt"/>
            </a:endParaRPr>
          </a:p>
        </p:txBody>
      </p:sp>
      <p:sp>
        <p:nvSpPr>
          <p:cNvPr id="82" name="圆角淘出品 6">
            <a:extLst>
              <a:ext uri="{FF2B5EF4-FFF2-40B4-BE49-F238E27FC236}">
                <a16:creationId xmlns:a16="http://schemas.microsoft.com/office/drawing/2014/main" id="{CD6877E1-AB7B-4543-9FFB-E0386787D2EE}"/>
              </a:ext>
            </a:extLst>
          </p:cNvPr>
          <p:cNvSpPr/>
          <p:nvPr/>
        </p:nvSpPr>
        <p:spPr>
          <a:xfrm>
            <a:off x="780193" y="1827076"/>
            <a:ext cx="3035576" cy="799837"/>
          </a:xfrm>
          <a:prstGeom prst="round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a:latin typeface="+mn-ea"/>
                <a:cs typeface="+mn-ea"/>
                <a:sym typeface="+mn-lt"/>
              </a:rPr>
              <a:t>2</a:t>
            </a:r>
            <a:r>
              <a:rPr lang="zh-CN" altLang="en-US" sz="3200" b="1" dirty="0">
                <a:latin typeface="+mn-ea"/>
                <a:cs typeface="+mn-ea"/>
                <a:sym typeface="+mn-lt"/>
              </a:rPr>
              <a:t>、课中</a:t>
            </a:r>
            <a:endParaRPr lang="en-US" altLang="zh-CN" sz="3200" b="1" dirty="0">
              <a:latin typeface="+mn-ea"/>
              <a:cs typeface="+mn-ea"/>
              <a:sym typeface="+mn-lt"/>
            </a:endParaRPr>
          </a:p>
        </p:txBody>
      </p:sp>
      <p:grpSp>
        <p:nvGrpSpPr>
          <p:cNvPr id="30" name="组合 29">
            <a:extLst>
              <a:ext uri="{FF2B5EF4-FFF2-40B4-BE49-F238E27FC236}">
                <a16:creationId xmlns:a16="http://schemas.microsoft.com/office/drawing/2014/main" id="{2636B02E-E521-4225-8A88-2F66F5525827}"/>
              </a:ext>
            </a:extLst>
          </p:cNvPr>
          <p:cNvGrpSpPr/>
          <p:nvPr/>
        </p:nvGrpSpPr>
        <p:grpSpPr>
          <a:xfrm>
            <a:off x="1041124" y="3461655"/>
            <a:ext cx="1114409" cy="1113289"/>
            <a:chOff x="5305425" y="2638424"/>
            <a:chExt cx="1579563" cy="1577975"/>
          </a:xfrm>
          <a:solidFill>
            <a:srgbClr val="000000">
              <a:alpha val="60000"/>
            </a:srgbClr>
          </a:solidFill>
        </p:grpSpPr>
        <p:sp>
          <p:nvSpPr>
            <p:cNvPr id="31" name="Freeform 6">
              <a:extLst>
                <a:ext uri="{FF2B5EF4-FFF2-40B4-BE49-F238E27FC236}">
                  <a16:creationId xmlns:a16="http://schemas.microsoft.com/office/drawing/2014/main" id="{1C4D5AA2-F012-4DEC-BD6E-96488FCD9B68}"/>
                </a:ext>
              </a:extLst>
            </p:cNvPr>
            <p:cNvSpPr>
              <a:spLocks noEditPoints="1"/>
            </p:cNvSpPr>
            <p:nvPr/>
          </p:nvSpPr>
          <p:spPr bwMode="auto">
            <a:xfrm>
              <a:off x="5305425" y="2638424"/>
              <a:ext cx="1579563" cy="1577975"/>
            </a:xfrm>
            <a:custGeom>
              <a:avLst/>
              <a:gdLst>
                <a:gd name="T0" fmla="*/ 421 w 421"/>
                <a:gd name="T1" fmla="*/ 229 h 421"/>
                <a:gd name="T2" fmla="*/ 398 w 421"/>
                <a:gd name="T3" fmla="*/ 188 h 421"/>
                <a:gd name="T4" fmla="*/ 367 w 421"/>
                <a:gd name="T5" fmla="*/ 146 h 421"/>
                <a:gd name="T6" fmla="*/ 402 w 421"/>
                <a:gd name="T7" fmla="*/ 122 h 421"/>
                <a:gd name="T8" fmla="*/ 361 w 421"/>
                <a:gd name="T9" fmla="*/ 97 h 421"/>
                <a:gd name="T10" fmla="*/ 314 w 421"/>
                <a:gd name="T11" fmla="*/ 77 h 421"/>
                <a:gd name="T12" fmla="*/ 332 w 421"/>
                <a:gd name="T13" fmla="*/ 38 h 421"/>
                <a:gd name="T14" fmla="*/ 285 w 421"/>
                <a:gd name="T15" fmla="*/ 37 h 421"/>
                <a:gd name="T16" fmla="*/ 233 w 421"/>
                <a:gd name="T17" fmla="*/ 43 h 421"/>
                <a:gd name="T18" fmla="*/ 229 w 421"/>
                <a:gd name="T19" fmla="*/ 0 h 421"/>
                <a:gd name="T20" fmla="*/ 188 w 421"/>
                <a:gd name="T21" fmla="*/ 23 h 421"/>
                <a:gd name="T22" fmla="*/ 146 w 421"/>
                <a:gd name="T23" fmla="*/ 54 h 421"/>
                <a:gd name="T24" fmla="*/ 122 w 421"/>
                <a:gd name="T25" fmla="*/ 19 h 421"/>
                <a:gd name="T26" fmla="*/ 98 w 421"/>
                <a:gd name="T27" fmla="*/ 60 h 421"/>
                <a:gd name="T28" fmla="*/ 77 w 421"/>
                <a:gd name="T29" fmla="*/ 107 h 421"/>
                <a:gd name="T30" fmla="*/ 38 w 421"/>
                <a:gd name="T31" fmla="*/ 89 h 421"/>
                <a:gd name="T32" fmla="*/ 37 w 421"/>
                <a:gd name="T33" fmla="*/ 136 h 421"/>
                <a:gd name="T34" fmla="*/ 43 w 421"/>
                <a:gd name="T35" fmla="*/ 188 h 421"/>
                <a:gd name="T36" fmla="*/ 0 w 421"/>
                <a:gd name="T37" fmla="*/ 192 h 421"/>
                <a:gd name="T38" fmla="*/ 24 w 421"/>
                <a:gd name="T39" fmla="*/ 233 h 421"/>
                <a:gd name="T40" fmla="*/ 54 w 421"/>
                <a:gd name="T41" fmla="*/ 274 h 421"/>
                <a:gd name="T42" fmla="*/ 19 w 421"/>
                <a:gd name="T43" fmla="*/ 299 h 421"/>
                <a:gd name="T44" fmla="*/ 60 w 421"/>
                <a:gd name="T45" fmla="*/ 323 h 421"/>
                <a:gd name="T46" fmla="*/ 107 w 421"/>
                <a:gd name="T47" fmla="*/ 344 h 421"/>
                <a:gd name="T48" fmla="*/ 89 w 421"/>
                <a:gd name="T49" fmla="*/ 383 h 421"/>
                <a:gd name="T50" fmla="*/ 137 w 421"/>
                <a:gd name="T51" fmla="*/ 384 h 421"/>
                <a:gd name="T52" fmla="*/ 188 w 421"/>
                <a:gd name="T53" fmla="*/ 378 h 421"/>
                <a:gd name="T54" fmla="*/ 192 w 421"/>
                <a:gd name="T55" fmla="*/ 421 h 421"/>
                <a:gd name="T56" fmla="*/ 233 w 421"/>
                <a:gd name="T57" fmla="*/ 397 h 421"/>
                <a:gd name="T58" fmla="*/ 275 w 421"/>
                <a:gd name="T59" fmla="*/ 367 h 421"/>
                <a:gd name="T60" fmla="*/ 299 w 421"/>
                <a:gd name="T61" fmla="*/ 402 h 421"/>
                <a:gd name="T62" fmla="*/ 324 w 421"/>
                <a:gd name="T63" fmla="*/ 361 h 421"/>
                <a:gd name="T64" fmla="*/ 344 w 421"/>
                <a:gd name="T65" fmla="*/ 314 h 421"/>
                <a:gd name="T66" fmla="*/ 383 w 421"/>
                <a:gd name="T67" fmla="*/ 332 h 421"/>
                <a:gd name="T68" fmla="*/ 384 w 421"/>
                <a:gd name="T69" fmla="*/ 284 h 421"/>
                <a:gd name="T70" fmla="*/ 378 w 421"/>
                <a:gd name="T71" fmla="*/ 233 h 421"/>
                <a:gd name="T72" fmla="*/ 211 w 421"/>
                <a:gd name="T73" fmla="*/ 236 h 421"/>
                <a:gd name="T74" fmla="*/ 211 w 421"/>
                <a:gd name="T75" fmla="*/ 185 h 421"/>
                <a:gd name="T76" fmla="*/ 211 w 421"/>
                <a:gd name="T77" fmla="*/ 236 h 4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421">
                  <a:moveTo>
                    <a:pt x="398" y="233"/>
                  </a:moveTo>
                  <a:cubicBezTo>
                    <a:pt x="421" y="229"/>
                    <a:pt x="421" y="229"/>
                    <a:pt x="421" y="229"/>
                  </a:cubicBezTo>
                  <a:cubicBezTo>
                    <a:pt x="421" y="192"/>
                    <a:pt x="421" y="192"/>
                    <a:pt x="421" y="192"/>
                  </a:cubicBezTo>
                  <a:cubicBezTo>
                    <a:pt x="398" y="188"/>
                    <a:pt x="398" y="188"/>
                    <a:pt x="398" y="188"/>
                  </a:cubicBezTo>
                  <a:cubicBezTo>
                    <a:pt x="378" y="188"/>
                    <a:pt x="378" y="188"/>
                    <a:pt x="378" y="188"/>
                  </a:cubicBezTo>
                  <a:cubicBezTo>
                    <a:pt x="376" y="173"/>
                    <a:pt x="372" y="159"/>
                    <a:pt x="367" y="146"/>
                  </a:cubicBezTo>
                  <a:cubicBezTo>
                    <a:pt x="384" y="136"/>
                    <a:pt x="384" y="136"/>
                    <a:pt x="384" y="136"/>
                  </a:cubicBezTo>
                  <a:cubicBezTo>
                    <a:pt x="402" y="122"/>
                    <a:pt x="402" y="122"/>
                    <a:pt x="402" y="122"/>
                  </a:cubicBezTo>
                  <a:cubicBezTo>
                    <a:pt x="383" y="89"/>
                    <a:pt x="383" y="89"/>
                    <a:pt x="383" y="89"/>
                  </a:cubicBezTo>
                  <a:cubicBezTo>
                    <a:pt x="361" y="97"/>
                    <a:pt x="361" y="97"/>
                    <a:pt x="361" y="97"/>
                  </a:cubicBezTo>
                  <a:cubicBezTo>
                    <a:pt x="344" y="107"/>
                    <a:pt x="344" y="107"/>
                    <a:pt x="344" y="107"/>
                  </a:cubicBezTo>
                  <a:cubicBezTo>
                    <a:pt x="336" y="96"/>
                    <a:pt x="325" y="85"/>
                    <a:pt x="314" y="77"/>
                  </a:cubicBezTo>
                  <a:cubicBezTo>
                    <a:pt x="324" y="60"/>
                    <a:pt x="324" y="60"/>
                    <a:pt x="324" y="60"/>
                  </a:cubicBezTo>
                  <a:cubicBezTo>
                    <a:pt x="332" y="38"/>
                    <a:pt x="332" y="38"/>
                    <a:pt x="332" y="38"/>
                  </a:cubicBezTo>
                  <a:cubicBezTo>
                    <a:pt x="299" y="19"/>
                    <a:pt x="299" y="19"/>
                    <a:pt x="299" y="19"/>
                  </a:cubicBezTo>
                  <a:cubicBezTo>
                    <a:pt x="285" y="37"/>
                    <a:pt x="285" y="37"/>
                    <a:pt x="285" y="37"/>
                  </a:cubicBezTo>
                  <a:cubicBezTo>
                    <a:pt x="275" y="54"/>
                    <a:pt x="275" y="54"/>
                    <a:pt x="275" y="54"/>
                  </a:cubicBezTo>
                  <a:cubicBezTo>
                    <a:pt x="262" y="49"/>
                    <a:pt x="248" y="45"/>
                    <a:pt x="233" y="43"/>
                  </a:cubicBezTo>
                  <a:cubicBezTo>
                    <a:pt x="233" y="23"/>
                    <a:pt x="233" y="23"/>
                    <a:pt x="233" y="23"/>
                  </a:cubicBezTo>
                  <a:cubicBezTo>
                    <a:pt x="229" y="0"/>
                    <a:pt x="229" y="0"/>
                    <a:pt x="229" y="0"/>
                  </a:cubicBezTo>
                  <a:cubicBezTo>
                    <a:pt x="192" y="0"/>
                    <a:pt x="192" y="0"/>
                    <a:pt x="192" y="0"/>
                  </a:cubicBezTo>
                  <a:cubicBezTo>
                    <a:pt x="188" y="23"/>
                    <a:pt x="188" y="23"/>
                    <a:pt x="188" y="23"/>
                  </a:cubicBezTo>
                  <a:cubicBezTo>
                    <a:pt x="188" y="43"/>
                    <a:pt x="188" y="43"/>
                    <a:pt x="188" y="43"/>
                  </a:cubicBezTo>
                  <a:cubicBezTo>
                    <a:pt x="173" y="45"/>
                    <a:pt x="160" y="49"/>
                    <a:pt x="146" y="54"/>
                  </a:cubicBezTo>
                  <a:cubicBezTo>
                    <a:pt x="137" y="37"/>
                    <a:pt x="137" y="37"/>
                    <a:pt x="137" y="37"/>
                  </a:cubicBezTo>
                  <a:cubicBezTo>
                    <a:pt x="122" y="19"/>
                    <a:pt x="122" y="19"/>
                    <a:pt x="122" y="19"/>
                  </a:cubicBezTo>
                  <a:cubicBezTo>
                    <a:pt x="89" y="38"/>
                    <a:pt x="89" y="38"/>
                    <a:pt x="89" y="38"/>
                  </a:cubicBezTo>
                  <a:cubicBezTo>
                    <a:pt x="98" y="60"/>
                    <a:pt x="98" y="60"/>
                    <a:pt x="98" y="60"/>
                  </a:cubicBezTo>
                  <a:cubicBezTo>
                    <a:pt x="107" y="77"/>
                    <a:pt x="107" y="77"/>
                    <a:pt x="107" y="77"/>
                  </a:cubicBezTo>
                  <a:cubicBezTo>
                    <a:pt x="96" y="85"/>
                    <a:pt x="86" y="96"/>
                    <a:pt x="77" y="107"/>
                  </a:cubicBezTo>
                  <a:cubicBezTo>
                    <a:pt x="60" y="97"/>
                    <a:pt x="60" y="97"/>
                    <a:pt x="60" y="97"/>
                  </a:cubicBezTo>
                  <a:cubicBezTo>
                    <a:pt x="38" y="89"/>
                    <a:pt x="38" y="89"/>
                    <a:pt x="38" y="89"/>
                  </a:cubicBezTo>
                  <a:cubicBezTo>
                    <a:pt x="19" y="122"/>
                    <a:pt x="19" y="122"/>
                    <a:pt x="19" y="122"/>
                  </a:cubicBezTo>
                  <a:cubicBezTo>
                    <a:pt x="37" y="136"/>
                    <a:pt x="37" y="136"/>
                    <a:pt x="37" y="136"/>
                  </a:cubicBezTo>
                  <a:cubicBezTo>
                    <a:pt x="54" y="146"/>
                    <a:pt x="54" y="146"/>
                    <a:pt x="54" y="146"/>
                  </a:cubicBezTo>
                  <a:cubicBezTo>
                    <a:pt x="49" y="159"/>
                    <a:pt x="45" y="173"/>
                    <a:pt x="43" y="188"/>
                  </a:cubicBezTo>
                  <a:cubicBezTo>
                    <a:pt x="24" y="188"/>
                    <a:pt x="24" y="188"/>
                    <a:pt x="24" y="188"/>
                  </a:cubicBezTo>
                  <a:cubicBezTo>
                    <a:pt x="0" y="192"/>
                    <a:pt x="0" y="192"/>
                    <a:pt x="0" y="192"/>
                  </a:cubicBezTo>
                  <a:cubicBezTo>
                    <a:pt x="0" y="229"/>
                    <a:pt x="0" y="229"/>
                    <a:pt x="0" y="229"/>
                  </a:cubicBezTo>
                  <a:cubicBezTo>
                    <a:pt x="24" y="233"/>
                    <a:pt x="24" y="233"/>
                    <a:pt x="24" y="233"/>
                  </a:cubicBezTo>
                  <a:cubicBezTo>
                    <a:pt x="43" y="233"/>
                    <a:pt x="43" y="233"/>
                    <a:pt x="43" y="233"/>
                  </a:cubicBezTo>
                  <a:cubicBezTo>
                    <a:pt x="45" y="247"/>
                    <a:pt x="49" y="261"/>
                    <a:pt x="54" y="274"/>
                  </a:cubicBezTo>
                  <a:cubicBezTo>
                    <a:pt x="37" y="284"/>
                    <a:pt x="37" y="284"/>
                    <a:pt x="37" y="284"/>
                  </a:cubicBezTo>
                  <a:cubicBezTo>
                    <a:pt x="19" y="299"/>
                    <a:pt x="19" y="299"/>
                    <a:pt x="19" y="299"/>
                  </a:cubicBezTo>
                  <a:cubicBezTo>
                    <a:pt x="38" y="332"/>
                    <a:pt x="38" y="332"/>
                    <a:pt x="38" y="332"/>
                  </a:cubicBezTo>
                  <a:cubicBezTo>
                    <a:pt x="60" y="323"/>
                    <a:pt x="60" y="323"/>
                    <a:pt x="60" y="323"/>
                  </a:cubicBezTo>
                  <a:cubicBezTo>
                    <a:pt x="77" y="314"/>
                    <a:pt x="77" y="314"/>
                    <a:pt x="77" y="314"/>
                  </a:cubicBezTo>
                  <a:cubicBezTo>
                    <a:pt x="86" y="325"/>
                    <a:pt x="96" y="335"/>
                    <a:pt x="107" y="344"/>
                  </a:cubicBezTo>
                  <a:cubicBezTo>
                    <a:pt x="98" y="361"/>
                    <a:pt x="98" y="361"/>
                    <a:pt x="98" y="361"/>
                  </a:cubicBezTo>
                  <a:cubicBezTo>
                    <a:pt x="89" y="383"/>
                    <a:pt x="89" y="383"/>
                    <a:pt x="89" y="383"/>
                  </a:cubicBezTo>
                  <a:cubicBezTo>
                    <a:pt x="122" y="402"/>
                    <a:pt x="122" y="402"/>
                    <a:pt x="122" y="402"/>
                  </a:cubicBezTo>
                  <a:cubicBezTo>
                    <a:pt x="137" y="384"/>
                    <a:pt x="137" y="384"/>
                    <a:pt x="137" y="384"/>
                  </a:cubicBezTo>
                  <a:cubicBezTo>
                    <a:pt x="146" y="367"/>
                    <a:pt x="146" y="367"/>
                    <a:pt x="146" y="367"/>
                  </a:cubicBezTo>
                  <a:cubicBezTo>
                    <a:pt x="160" y="372"/>
                    <a:pt x="173" y="376"/>
                    <a:pt x="188" y="378"/>
                  </a:cubicBezTo>
                  <a:cubicBezTo>
                    <a:pt x="188" y="397"/>
                    <a:pt x="188" y="397"/>
                    <a:pt x="188" y="397"/>
                  </a:cubicBezTo>
                  <a:cubicBezTo>
                    <a:pt x="192" y="421"/>
                    <a:pt x="192" y="421"/>
                    <a:pt x="192" y="421"/>
                  </a:cubicBezTo>
                  <a:cubicBezTo>
                    <a:pt x="229" y="421"/>
                    <a:pt x="229" y="421"/>
                    <a:pt x="229" y="421"/>
                  </a:cubicBezTo>
                  <a:cubicBezTo>
                    <a:pt x="233" y="397"/>
                    <a:pt x="233" y="397"/>
                    <a:pt x="233" y="397"/>
                  </a:cubicBezTo>
                  <a:cubicBezTo>
                    <a:pt x="233" y="378"/>
                    <a:pt x="233" y="378"/>
                    <a:pt x="233" y="378"/>
                  </a:cubicBezTo>
                  <a:cubicBezTo>
                    <a:pt x="248" y="376"/>
                    <a:pt x="262" y="372"/>
                    <a:pt x="275" y="367"/>
                  </a:cubicBezTo>
                  <a:cubicBezTo>
                    <a:pt x="285" y="384"/>
                    <a:pt x="285" y="384"/>
                    <a:pt x="285" y="384"/>
                  </a:cubicBezTo>
                  <a:cubicBezTo>
                    <a:pt x="299" y="402"/>
                    <a:pt x="299" y="402"/>
                    <a:pt x="299" y="402"/>
                  </a:cubicBezTo>
                  <a:cubicBezTo>
                    <a:pt x="332" y="383"/>
                    <a:pt x="332" y="383"/>
                    <a:pt x="332" y="383"/>
                  </a:cubicBezTo>
                  <a:cubicBezTo>
                    <a:pt x="324" y="361"/>
                    <a:pt x="324" y="361"/>
                    <a:pt x="324" y="361"/>
                  </a:cubicBezTo>
                  <a:cubicBezTo>
                    <a:pt x="314" y="344"/>
                    <a:pt x="314" y="344"/>
                    <a:pt x="314" y="344"/>
                  </a:cubicBezTo>
                  <a:cubicBezTo>
                    <a:pt x="325" y="335"/>
                    <a:pt x="336" y="325"/>
                    <a:pt x="344" y="314"/>
                  </a:cubicBezTo>
                  <a:cubicBezTo>
                    <a:pt x="361" y="323"/>
                    <a:pt x="361" y="323"/>
                    <a:pt x="361" y="323"/>
                  </a:cubicBezTo>
                  <a:cubicBezTo>
                    <a:pt x="383" y="332"/>
                    <a:pt x="383" y="332"/>
                    <a:pt x="383" y="332"/>
                  </a:cubicBezTo>
                  <a:cubicBezTo>
                    <a:pt x="402" y="299"/>
                    <a:pt x="402" y="299"/>
                    <a:pt x="402" y="299"/>
                  </a:cubicBezTo>
                  <a:cubicBezTo>
                    <a:pt x="384" y="284"/>
                    <a:pt x="384" y="284"/>
                    <a:pt x="384" y="284"/>
                  </a:cubicBezTo>
                  <a:cubicBezTo>
                    <a:pt x="367" y="274"/>
                    <a:pt x="367" y="274"/>
                    <a:pt x="367" y="274"/>
                  </a:cubicBezTo>
                  <a:cubicBezTo>
                    <a:pt x="372" y="261"/>
                    <a:pt x="376" y="247"/>
                    <a:pt x="378" y="233"/>
                  </a:cubicBezTo>
                  <a:lnTo>
                    <a:pt x="398" y="233"/>
                  </a:lnTo>
                  <a:close/>
                  <a:moveTo>
                    <a:pt x="211" y="236"/>
                  </a:moveTo>
                  <a:cubicBezTo>
                    <a:pt x="197" y="236"/>
                    <a:pt x="185" y="224"/>
                    <a:pt x="185" y="210"/>
                  </a:cubicBezTo>
                  <a:cubicBezTo>
                    <a:pt x="185" y="196"/>
                    <a:pt x="197" y="185"/>
                    <a:pt x="211" y="185"/>
                  </a:cubicBezTo>
                  <a:cubicBezTo>
                    <a:pt x="225" y="185"/>
                    <a:pt x="236" y="196"/>
                    <a:pt x="236" y="210"/>
                  </a:cubicBezTo>
                  <a:cubicBezTo>
                    <a:pt x="236" y="224"/>
                    <a:pt x="225" y="236"/>
                    <a:pt x="211" y="236"/>
                  </a:cubicBezTo>
                  <a:close/>
                </a:path>
              </a:pathLst>
            </a:custGeom>
            <a:solidFill>
              <a:schemeClr val="tx1">
                <a:lumMod val="50000"/>
                <a:lumOff val="50000"/>
              </a:schemeClr>
            </a:solidFill>
            <a:ln>
              <a:noFill/>
            </a:ln>
            <a:effectLst/>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cs typeface="+mn-ea"/>
                <a:sym typeface="+mn-lt"/>
              </a:endParaRPr>
            </a:p>
          </p:txBody>
        </p:sp>
        <p:sp>
          <p:nvSpPr>
            <p:cNvPr id="32" name="Freeform 7">
              <a:extLst>
                <a:ext uri="{FF2B5EF4-FFF2-40B4-BE49-F238E27FC236}">
                  <a16:creationId xmlns:a16="http://schemas.microsoft.com/office/drawing/2014/main" id="{CB32BAD2-390D-4D06-822A-B235C21CC327}"/>
                </a:ext>
              </a:extLst>
            </p:cNvPr>
            <p:cNvSpPr>
              <a:spLocks noEditPoints="1"/>
            </p:cNvSpPr>
            <p:nvPr/>
          </p:nvSpPr>
          <p:spPr bwMode="auto">
            <a:xfrm>
              <a:off x="5602288" y="2933700"/>
              <a:ext cx="985838" cy="985838"/>
            </a:xfrm>
            <a:custGeom>
              <a:avLst/>
              <a:gdLst>
                <a:gd name="T0" fmla="*/ 132 w 263"/>
                <a:gd name="T1" fmla="*/ 0 h 263"/>
                <a:gd name="T2" fmla="*/ 0 w 263"/>
                <a:gd name="T3" fmla="*/ 131 h 263"/>
                <a:gd name="T4" fmla="*/ 132 w 263"/>
                <a:gd name="T5" fmla="*/ 263 h 263"/>
                <a:gd name="T6" fmla="*/ 263 w 263"/>
                <a:gd name="T7" fmla="*/ 131 h 263"/>
                <a:gd name="T8" fmla="*/ 132 w 263"/>
                <a:gd name="T9" fmla="*/ 0 h 263"/>
                <a:gd name="T10" fmla="*/ 132 w 263"/>
                <a:gd name="T11" fmla="*/ 190 h 263"/>
                <a:gd name="T12" fmla="*/ 73 w 263"/>
                <a:gd name="T13" fmla="*/ 131 h 263"/>
                <a:gd name="T14" fmla="*/ 132 w 263"/>
                <a:gd name="T15" fmla="*/ 73 h 263"/>
                <a:gd name="T16" fmla="*/ 190 w 263"/>
                <a:gd name="T17" fmla="*/ 131 h 263"/>
                <a:gd name="T18" fmla="*/ 132 w 263"/>
                <a:gd name="T19" fmla="*/ 190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3" h="263">
                  <a:moveTo>
                    <a:pt x="132" y="0"/>
                  </a:moveTo>
                  <a:cubicBezTo>
                    <a:pt x="59" y="0"/>
                    <a:pt x="0" y="59"/>
                    <a:pt x="0" y="131"/>
                  </a:cubicBezTo>
                  <a:cubicBezTo>
                    <a:pt x="0" y="204"/>
                    <a:pt x="59" y="263"/>
                    <a:pt x="132" y="263"/>
                  </a:cubicBezTo>
                  <a:cubicBezTo>
                    <a:pt x="204" y="263"/>
                    <a:pt x="263" y="204"/>
                    <a:pt x="263" y="131"/>
                  </a:cubicBezTo>
                  <a:cubicBezTo>
                    <a:pt x="263" y="59"/>
                    <a:pt x="204" y="0"/>
                    <a:pt x="132" y="0"/>
                  </a:cubicBezTo>
                  <a:close/>
                  <a:moveTo>
                    <a:pt x="132" y="190"/>
                  </a:moveTo>
                  <a:cubicBezTo>
                    <a:pt x="99" y="190"/>
                    <a:pt x="73" y="164"/>
                    <a:pt x="73" y="131"/>
                  </a:cubicBezTo>
                  <a:cubicBezTo>
                    <a:pt x="73" y="99"/>
                    <a:pt x="99" y="73"/>
                    <a:pt x="132" y="73"/>
                  </a:cubicBezTo>
                  <a:cubicBezTo>
                    <a:pt x="164" y="73"/>
                    <a:pt x="190" y="99"/>
                    <a:pt x="190" y="131"/>
                  </a:cubicBezTo>
                  <a:cubicBezTo>
                    <a:pt x="190" y="164"/>
                    <a:pt x="164" y="190"/>
                    <a:pt x="132" y="19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cs typeface="+mn-ea"/>
                <a:sym typeface="+mn-lt"/>
              </a:endParaRPr>
            </a:p>
          </p:txBody>
        </p:sp>
      </p:grpSp>
      <p:grpSp>
        <p:nvGrpSpPr>
          <p:cNvPr id="33" name="组合 32">
            <a:extLst>
              <a:ext uri="{FF2B5EF4-FFF2-40B4-BE49-F238E27FC236}">
                <a16:creationId xmlns:a16="http://schemas.microsoft.com/office/drawing/2014/main" id="{9750BB94-B52B-46D6-AFCD-A28304F52CF7}"/>
              </a:ext>
            </a:extLst>
          </p:cNvPr>
          <p:cNvGrpSpPr/>
          <p:nvPr/>
        </p:nvGrpSpPr>
        <p:grpSpPr>
          <a:xfrm>
            <a:off x="1617234" y="4034540"/>
            <a:ext cx="1777911" cy="1775064"/>
            <a:chOff x="5102225" y="2441575"/>
            <a:chExt cx="1982788" cy="1979613"/>
          </a:xfrm>
          <a:solidFill>
            <a:srgbClr val="000000">
              <a:alpha val="60000"/>
            </a:srgbClr>
          </a:solidFill>
        </p:grpSpPr>
        <p:sp>
          <p:nvSpPr>
            <p:cNvPr id="34" name="Freeform 12">
              <a:extLst>
                <a:ext uri="{FF2B5EF4-FFF2-40B4-BE49-F238E27FC236}">
                  <a16:creationId xmlns:a16="http://schemas.microsoft.com/office/drawing/2014/main" id="{DFF81471-1620-4E22-94E2-16EA0E1932B0}"/>
                </a:ext>
              </a:extLst>
            </p:cNvPr>
            <p:cNvSpPr>
              <a:spLocks noEditPoints="1"/>
            </p:cNvSpPr>
            <p:nvPr/>
          </p:nvSpPr>
          <p:spPr bwMode="auto">
            <a:xfrm>
              <a:off x="5102225" y="2441575"/>
              <a:ext cx="1982788" cy="1979613"/>
            </a:xfrm>
            <a:custGeom>
              <a:avLst/>
              <a:gdLst>
                <a:gd name="T0" fmla="*/ 529 w 529"/>
                <a:gd name="T1" fmla="*/ 283 h 528"/>
                <a:gd name="T2" fmla="*/ 506 w 529"/>
                <a:gd name="T3" fmla="*/ 241 h 528"/>
                <a:gd name="T4" fmla="*/ 479 w 529"/>
                <a:gd name="T5" fmla="*/ 200 h 528"/>
                <a:gd name="T6" fmla="*/ 516 w 529"/>
                <a:gd name="T7" fmla="*/ 180 h 528"/>
                <a:gd name="T8" fmla="*/ 479 w 529"/>
                <a:gd name="T9" fmla="*/ 151 h 528"/>
                <a:gd name="T10" fmla="*/ 438 w 529"/>
                <a:gd name="T11" fmla="*/ 123 h 528"/>
                <a:gd name="T12" fmla="*/ 465 w 529"/>
                <a:gd name="T13" fmla="*/ 90 h 528"/>
                <a:gd name="T14" fmla="*/ 420 w 529"/>
                <a:gd name="T15" fmla="*/ 77 h 528"/>
                <a:gd name="T16" fmla="*/ 371 w 529"/>
                <a:gd name="T17" fmla="*/ 67 h 528"/>
                <a:gd name="T18" fmla="*/ 383 w 529"/>
                <a:gd name="T19" fmla="*/ 27 h 528"/>
                <a:gd name="T20" fmla="*/ 336 w 529"/>
                <a:gd name="T21" fmla="*/ 32 h 528"/>
                <a:gd name="T22" fmla="*/ 288 w 529"/>
                <a:gd name="T23" fmla="*/ 42 h 528"/>
                <a:gd name="T24" fmla="*/ 284 w 529"/>
                <a:gd name="T25" fmla="*/ 0 h 528"/>
                <a:gd name="T26" fmla="*/ 242 w 529"/>
                <a:gd name="T27" fmla="*/ 23 h 528"/>
                <a:gd name="T28" fmla="*/ 201 w 529"/>
                <a:gd name="T29" fmla="*/ 50 h 528"/>
                <a:gd name="T30" fmla="*/ 181 w 529"/>
                <a:gd name="T31" fmla="*/ 13 h 528"/>
                <a:gd name="T32" fmla="*/ 152 w 529"/>
                <a:gd name="T33" fmla="*/ 50 h 528"/>
                <a:gd name="T34" fmla="*/ 124 w 529"/>
                <a:gd name="T35" fmla="*/ 91 h 528"/>
                <a:gd name="T36" fmla="*/ 91 w 529"/>
                <a:gd name="T37" fmla="*/ 64 h 528"/>
                <a:gd name="T38" fmla="*/ 78 w 529"/>
                <a:gd name="T39" fmla="*/ 109 h 528"/>
                <a:gd name="T40" fmla="*/ 68 w 529"/>
                <a:gd name="T41" fmla="*/ 158 h 528"/>
                <a:gd name="T42" fmla="*/ 28 w 529"/>
                <a:gd name="T43" fmla="*/ 145 h 528"/>
                <a:gd name="T44" fmla="*/ 33 w 529"/>
                <a:gd name="T45" fmla="*/ 193 h 528"/>
                <a:gd name="T46" fmla="*/ 42 w 529"/>
                <a:gd name="T47" fmla="*/ 241 h 528"/>
                <a:gd name="T48" fmla="*/ 0 w 529"/>
                <a:gd name="T49" fmla="*/ 245 h 528"/>
                <a:gd name="T50" fmla="*/ 24 w 529"/>
                <a:gd name="T51" fmla="*/ 287 h 528"/>
                <a:gd name="T52" fmla="*/ 51 w 529"/>
                <a:gd name="T53" fmla="*/ 328 h 528"/>
                <a:gd name="T54" fmla="*/ 13 w 529"/>
                <a:gd name="T55" fmla="*/ 348 h 528"/>
                <a:gd name="T56" fmla="*/ 51 w 529"/>
                <a:gd name="T57" fmla="*/ 377 h 528"/>
                <a:gd name="T58" fmla="*/ 92 w 529"/>
                <a:gd name="T59" fmla="*/ 405 h 528"/>
                <a:gd name="T60" fmla="*/ 65 w 529"/>
                <a:gd name="T61" fmla="*/ 438 h 528"/>
                <a:gd name="T62" fmla="*/ 110 w 529"/>
                <a:gd name="T63" fmla="*/ 451 h 528"/>
                <a:gd name="T64" fmla="*/ 159 w 529"/>
                <a:gd name="T65" fmla="*/ 461 h 528"/>
                <a:gd name="T66" fmla="*/ 146 w 529"/>
                <a:gd name="T67" fmla="*/ 501 h 528"/>
                <a:gd name="T68" fmla="*/ 193 w 529"/>
                <a:gd name="T69" fmla="*/ 496 h 528"/>
                <a:gd name="T70" fmla="*/ 242 w 529"/>
                <a:gd name="T71" fmla="*/ 486 h 528"/>
                <a:gd name="T72" fmla="*/ 246 w 529"/>
                <a:gd name="T73" fmla="*/ 528 h 528"/>
                <a:gd name="T74" fmla="*/ 288 w 529"/>
                <a:gd name="T75" fmla="*/ 505 h 528"/>
                <a:gd name="T76" fmla="*/ 329 w 529"/>
                <a:gd name="T77" fmla="*/ 478 h 528"/>
                <a:gd name="T78" fmla="*/ 349 w 529"/>
                <a:gd name="T79" fmla="*/ 516 h 528"/>
                <a:gd name="T80" fmla="*/ 378 w 529"/>
                <a:gd name="T81" fmla="*/ 478 h 528"/>
                <a:gd name="T82" fmla="*/ 406 w 529"/>
                <a:gd name="T83" fmla="*/ 437 h 528"/>
                <a:gd name="T84" fmla="*/ 439 w 529"/>
                <a:gd name="T85" fmla="*/ 464 h 528"/>
                <a:gd name="T86" fmla="*/ 452 w 529"/>
                <a:gd name="T87" fmla="*/ 419 h 528"/>
                <a:gd name="T88" fmla="*/ 462 w 529"/>
                <a:gd name="T89" fmla="*/ 370 h 528"/>
                <a:gd name="T90" fmla="*/ 502 w 529"/>
                <a:gd name="T91" fmla="*/ 383 h 528"/>
                <a:gd name="T92" fmla="*/ 496 w 529"/>
                <a:gd name="T93" fmla="*/ 335 h 528"/>
                <a:gd name="T94" fmla="*/ 487 w 529"/>
                <a:gd name="T95" fmla="*/ 287 h 528"/>
                <a:gd name="T96" fmla="*/ 265 w 529"/>
                <a:gd name="T97" fmla="*/ 290 h 528"/>
                <a:gd name="T98" fmla="*/ 265 w 529"/>
                <a:gd name="T99" fmla="*/ 238 h 528"/>
                <a:gd name="T100" fmla="*/ 265 w 529"/>
                <a:gd name="T101" fmla="*/ 290 h 5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529" h="528">
                  <a:moveTo>
                    <a:pt x="506" y="287"/>
                  </a:moveTo>
                  <a:cubicBezTo>
                    <a:pt x="529" y="283"/>
                    <a:pt x="529" y="283"/>
                    <a:pt x="529" y="283"/>
                  </a:cubicBezTo>
                  <a:cubicBezTo>
                    <a:pt x="529" y="245"/>
                    <a:pt x="529" y="245"/>
                    <a:pt x="529" y="245"/>
                  </a:cubicBezTo>
                  <a:cubicBezTo>
                    <a:pt x="506" y="241"/>
                    <a:pt x="506" y="241"/>
                    <a:pt x="506" y="241"/>
                  </a:cubicBezTo>
                  <a:cubicBezTo>
                    <a:pt x="487" y="241"/>
                    <a:pt x="487" y="241"/>
                    <a:pt x="487" y="241"/>
                  </a:cubicBezTo>
                  <a:cubicBezTo>
                    <a:pt x="486" y="227"/>
                    <a:pt x="483" y="213"/>
                    <a:pt x="479" y="200"/>
                  </a:cubicBezTo>
                  <a:cubicBezTo>
                    <a:pt x="496" y="193"/>
                    <a:pt x="496" y="193"/>
                    <a:pt x="496" y="193"/>
                  </a:cubicBezTo>
                  <a:cubicBezTo>
                    <a:pt x="516" y="180"/>
                    <a:pt x="516" y="180"/>
                    <a:pt x="516" y="180"/>
                  </a:cubicBezTo>
                  <a:cubicBezTo>
                    <a:pt x="502" y="145"/>
                    <a:pt x="502" y="145"/>
                    <a:pt x="502" y="145"/>
                  </a:cubicBezTo>
                  <a:cubicBezTo>
                    <a:pt x="479" y="151"/>
                    <a:pt x="479" y="151"/>
                    <a:pt x="479" y="151"/>
                  </a:cubicBezTo>
                  <a:cubicBezTo>
                    <a:pt x="462" y="158"/>
                    <a:pt x="462" y="158"/>
                    <a:pt x="462" y="158"/>
                  </a:cubicBezTo>
                  <a:cubicBezTo>
                    <a:pt x="455" y="145"/>
                    <a:pt x="447" y="134"/>
                    <a:pt x="438" y="123"/>
                  </a:cubicBezTo>
                  <a:cubicBezTo>
                    <a:pt x="452" y="109"/>
                    <a:pt x="452" y="109"/>
                    <a:pt x="452" y="109"/>
                  </a:cubicBezTo>
                  <a:cubicBezTo>
                    <a:pt x="465" y="90"/>
                    <a:pt x="465" y="90"/>
                    <a:pt x="465" y="90"/>
                  </a:cubicBezTo>
                  <a:cubicBezTo>
                    <a:pt x="439" y="64"/>
                    <a:pt x="439" y="64"/>
                    <a:pt x="439" y="64"/>
                  </a:cubicBezTo>
                  <a:cubicBezTo>
                    <a:pt x="420" y="77"/>
                    <a:pt x="420" y="77"/>
                    <a:pt x="420" y="77"/>
                  </a:cubicBezTo>
                  <a:cubicBezTo>
                    <a:pt x="406" y="91"/>
                    <a:pt x="406" y="91"/>
                    <a:pt x="406" y="91"/>
                  </a:cubicBezTo>
                  <a:cubicBezTo>
                    <a:pt x="395" y="82"/>
                    <a:pt x="383" y="74"/>
                    <a:pt x="371" y="67"/>
                  </a:cubicBezTo>
                  <a:cubicBezTo>
                    <a:pt x="378" y="50"/>
                    <a:pt x="378" y="50"/>
                    <a:pt x="378" y="50"/>
                  </a:cubicBezTo>
                  <a:cubicBezTo>
                    <a:pt x="383" y="27"/>
                    <a:pt x="383" y="27"/>
                    <a:pt x="383" y="27"/>
                  </a:cubicBezTo>
                  <a:cubicBezTo>
                    <a:pt x="349" y="13"/>
                    <a:pt x="349" y="13"/>
                    <a:pt x="349" y="13"/>
                  </a:cubicBezTo>
                  <a:cubicBezTo>
                    <a:pt x="336" y="32"/>
                    <a:pt x="336" y="32"/>
                    <a:pt x="336" y="32"/>
                  </a:cubicBezTo>
                  <a:cubicBezTo>
                    <a:pt x="329" y="50"/>
                    <a:pt x="329" y="50"/>
                    <a:pt x="329" y="50"/>
                  </a:cubicBezTo>
                  <a:cubicBezTo>
                    <a:pt x="316" y="46"/>
                    <a:pt x="302" y="43"/>
                    <a:pt x="288" y="42"/>
                  </a:cubicBezTo>
                  <a:cubicBezTo>
                    <a:pt x="288" y="23"/>
                    <a:pt x="288" y="23"/>
                    <a:pt x="288" y="23"/>
                  </a:cubicBezTo>
                  <a:cubicBezTo>
                    <a:pt x="284" y="0"/>
                    <a:pt x="284" y="0"/>
                    <a:pt x="284" y="0"/>
                  </a:cubicBezTo>
                  <a:cubicBezTo>
                    <a:pt x="246" y="0"/>
                    <a:pt x="246" y="0"/>
                    <a:pt x="246" y="0"/>
                  </a:cubicBezTo>
                  <a:cubicBezTo>
                    <a:pt x="242" y="23"/>
                    <a:pt x="242" y="23"/>
                    <a:pt x="242" y="23"/>
                  </a:cubicBezTo>
                  <a:cubicBezTo>
                    <a:pt x="242" y="42"/>
                    <a:pt x="242" y="42"/>
                    <a:pt x="242" y="42"/>
                  </a:cubicBezTo>
                  <a:cubicBezTo>
                    <a:pt x="228" y="43"/>
                    <a:pt x="214" y="46"/>
                    <a:pt x="201" y="50"/>
                  </a:cubicBezTo>
                  <a:cubicBezTo>
                    <a:pt x="193" y="32"/>
                    <a:pt x="193" y="32"/>
                    <a:pt x="193" y="32"/>
                  </a:cubicBezTo>
                  <a:cubicBezTo>
                    <a:pt x="181" y="13"/>
                    <a:pt x="181" y="13"/>
                    <a:pt x="181" y="13"/>
                  </a:cubicBezTo>
                  <a:cubicBezTo>
                    <a:pt x="146" y="27"/>
                    <a:pt x="146" y="27"/>
                    <a:pt x="146" y="27"/>
                  </a:cubicBezTo>
                  <a:cubicBezTo>
                    <a:pt x="152" y="50"/>
                    <a:pt x="152" y="50"/>
                    <a:pt x="152" y="50"/>
                  </a:cubicBezTo>
                  <a:cubicBezTo>
                    <a:pt x="159" y="67"/>
                    <a:pt x="159" y="67"/>
                    <a:pt x="159" y="67"/>
                  </a:cubicBezTo>
                  <a:cubicBezTo>
                    <a:pt x="146" y="74"/>
                    <a:pt x="135" y="82"/>
                    <a:pt x="124" y="91"/>
                  </a:cubicBezTo>
                  <a:cubicBezTo>
                    <a:pt x="110" y="77"/>
                    <a:pt x="110" y="77"/>
                    <a:pt x="110" y="77"/>
                  </a:cubicBezTo>
                  <a:cubicBezTo>
                    <a:pt x="91" y="64"/>
                    <a:pt x="91" y="64"/>
                    <a:pt x="91" y="64"/>
                  </a:cubicBezTo>
                  <a:cubicBezTo>
                    <a:pt x="65" y="90"/>
                    <a:pt x="65" y="90"/>
                    <a:pt x="65" y="90"/>
                  </a:cubicBezTo>
                  <a:cubicBezTo>
                    <a:pt x="78" y="109"/>
                    <a:pt x="78" y="109"/>
                    <a:pt x="78" y="109"/>
                  </a:cubicBezTo>
                  <a:cubicBezTo>
                    <a:pt x="92" y="123"/>
                    <a:pt x="92" y="123"/>
                    <a:pt x="92" y="123"/>
                  </a:cubicBezTo>
                  <a:cubicBezTo>
                    <a:pt x="83" y="134"/>
                    <a:pt x="75" y="145"/>
                    <a:pt x="68" y="158"/>
                  </a:cubicBezTo>
                  <a:cubicBezTo>
                    <a:pt x="51" y="151"/>
                    <a:pt x="51" y="151"/>
                    <a:pt x="51" y="151"/>
                  </a:cubicBezTo>
                  <a:cubicBezTo>
                    <a:pt x="28" y="145"/>
                    <a:pt x="28" y="145"/>
                    <a:pt x="28" y="145"/>
                  </a:cubicBezTo>
                  <a:cubicBezTo>
                    <a:pt x="13" y="180"/>
                    <a:pt x="13" y="180"/>
                    <a:pt x="13" y="180"/>
                  </a:cubicBezTo>
                  <a:cubicBezTo>
                    <a:pt x="33" y="193"/>
                    <a:pt x="33" y="193"/>
                    <a:pt x="33" y="193"/>
                  </a:cubicBezTo>
                  <a:cubicBezTo>
                    <a:pt x="51" y="200"/>
                    <a:pt x="51" y="200"/>
                    <a:pt x="51" y="200"/>
                  </a:cubicBezTo>
                  <a:cubicBezTo>
                    <a:pt x="47" y="213"/>
                    <a:pt x="44" y="227"/>
                    <a:pt x="42" y="241"/>
                  </a:cubicBezTo>
                  <a:cubicBezTo>
                    <a:pt x="24" y="241"/>
                    <a:pt x="24" y="241"/>
                    <a:pt x="24" y="241"/>
                  </a:cubicBezTo>
                  <a:cubicBezTo>
                    <a:pt x="0" y="245"/>
                    <a:pt x="0" y="245"/>
                    <a:pt x="0" y="245"/>
                  </a:cubicBezTo>
                  <a:cubicBezTo>
                    <a:pt x="0" y="283"/>
                    <a:pt x="0" y="283"/>
                    <a:pt x="0" y="283"/>
                  </a:cubicBezTo>
                  <a:cubicBezTo>
                    <a:pt x="24" y="287"/>
                    <a:pt x="24" y="287"/>
                    <a:pt x="24" y="287"/>
                  </a:cubicBezTo>
                  <a:cubicBezTo>
                    <a:pt x="42" y="287"/>
                    <a:pt x="42" y="287"/>
                    <a:pt x="42" y="287"/>
                  </a:cubicBezTo>
                  <a:cubicBezTo>
                    <a:pt x="44" y="301"/>
                    <a:pt x="47" y="315"/>
                    <a:pt x="51" y="328"/>
                  </a:cubicBezTo>
                  <a:cubicBezTo>
                    <a:pt x="33" y="335"/>
                    <a:pt x="33" y="335"/>
                    <a:pt x="33" y="335"/>
                  </a:cubicBezTo>
                  <a:cubicBezTo>
                    <a:pt x="13" y="348"/>
                    <a:pt x="13" y="348"/>
                    <a:pt x="13" y="348"/>
                  </a:cubicBezTo>
                  <a:cubicBezTo>
                    <a:pt x="28" y="383"/>
                    <a:pt x="28" y="383"/>
                    <a:pt x="28" y="383"/>
                  </a:cubicBezTo>
                  <a:cubicBezTo>
                    <a:pt x="51" y="377"/>
                    <a:pt x="51" y="377"/>
                    <a:pt x="51" y="377"/>
                  </a:cubicBezTo>
                  <a:cubicBezTo>
                    <a:pt x="68" y="370"/>
                    <a:pt x="68" y="370"/>
                    <a:pt x="68" y="370"/>
                  </a:cubicBezTo>
                  <a:cubicBezTo>
                    <a:pt x="75" y="383"/>
                    <a:pt x="83" y="394"/>
                    <a:pt x="92" y="405"/>
                  </a:cubicBezTo>
                  <a:cubicBezTo>
                    <a:pt x="78" y="419"/>
                    <a:pt x="78" y="419"/>
                    <a:pt x="78" y="419"/>
                  </a:cubicBezTo>
                  <a:cubicBezTo>
                    <a:pt x="65" y="438"/>
                    <a:pt x="65" y="438"/>
                    <a:pt x="65" y="438"/>
                  </a:cubicBezTo>
                  <a:cubicBezTo>
                    <a:pt x="91" y="464"/>
                    <a:pt x="91" y="464"/>
                    <a:pt x="91" y="464"/>
                  </a:cubicBezTo>
                  <a:cubicBezTo>
                    <a:pt x="110" y="451"/>
                    <a:pt x="110" y="451"/>
                    <a:pt x="110" y="451"/>
                  </a:cubicBezTo>
                  <a:cubicBezTo>
                    <a:pt x="124" y="437"/>
                    <a:pt x="124" y="437"/>
                    <a:pt x="124" y="437"/>
                  </a:cubicBezTo>
                  <a:cubicBezTo>
                    <a:pt x="135" y="446"/>
                    <a:pt x="146" y="454"/>
                    <a:pt x="159" y="461"/>
                  </a:cubicBezTo>
                  <a:cubicBezTo>
                    <a:pt x="152" y="478"/>
                    <a:pt x="152" y="478"/>
                    <a:pt x="152" y="478"/>
                  </a:cubicBezTo>
                  <a:cubicBezTo>
                    <a:pt x="146" y="501"/>
                    <a:pt x="146" y="501"/>
                    <a:pt x="146" y="501"/>
                  </a:cubicBezTo>
                  <a:cubicBezTo>
                    <a:pt x="181" y="516"/>
                    <a:pt x="181" y="516"/>
                    <a:pt x="181" y="516"/>
                  </a:cubicBezTo>
                  <a:cubicBezTo>
                    <a:pt x="193" y="496"/>
                    <a:pt x="193" y="496"/>
                    <a:pt x="193" y="496"/>
                  </a:cubicBezTo>
                  <a:cubicBezTo>
                    <a:pt x="201" y="478"/>
                    <a:pt x="201" y="478"/>
                    <a:pt x="201" y="478"/>
                  </a:cubicBezTo>
                  <a:cubicBezTo>
                    <a:pt x="214" y="482"/>
                    <a:pt x="228" y="485"/>
                    <a:pt x="242" y="486"/>
                  </a:cubicBezTo>
                  <a:cubicBezTo>
                    <a:pt x="242" y="505"/>
                    <a:pt x="242" y="505"/>
                    <a:pt x="242" y="505"/>
                  </a:cubicBezTo>
                  <a:cubicBezTo>
                    <a:pt x="246" y="528"/>
                    <a:pt x="246" y="528"/>
                    <a:pt x="246" y="528"/>
                  </a:cubicBezTo>
                  <a:cubicBezTo>
                    <a:pt x="284" y="528"/>
                    <a:pt x="284" y="528"/>
                    <a:pt x="284" y="528"/>
                  </a:cubicBezTo>
                  <a:cubicBezTo>
                    <a:pt x="288" y="505"/>
                    <a:pt x="288" y="505"/>
                    <a:pt x="288" y="505"/>
                  </a:cubicBezTo>
                  <a:cubicBezTo>
                    <a:pt x="288" y="486"/>
                    <a:pt x="288" y="486"/>
                    <a:pt x="288" y="486"/>
                  </a:cubicBezTo>
                  <a:cubicBezTo>
                    <a:pt x="302" y="485"/>
                    <a:pt x="316" y="482"/>
                    <a:pt x="329" y="478"/>
                  </a:cubicBezTo>
                  <a:cubicBezTo>
                    <a:pt x="336" y="496"/>
                    <a:pt x="336" y="496"/>
                    <a:pt x="336" y="496"/>
                  </a:cubicBezTo>
                  <a:cubicBezTo>
                    <a:pt x="349" y="516"/>
                    <a:pt x="349" y="516"/>
                    <a:pt x="349" y="516"/>
                  </a:cubicBezTo>
                  <a:cubicBezTo>
                    <a:pt x="383" y="501"/>
                    <a:pt x="383" y="501"/>
                    <a:pt x="383" y="501"/>
                  </a:cubicBezTo>
                  <a:cubicBezTo>
                    <a:pt x="378" y="478"/>
                    <a:pt x="378" y="478"/>
                    <a:pt x="378" y="478"/>
                  </a:cubicBezTo>
                  <a:cubicBezTo>
                    <a:pt x="371" y="461"/>
                    <a:pt x="371" y="461"/>
                    <a:pt x="371" y="461"/>
                  </a:cubicBezTo>
                  <a:cubicBezTo>
                    <a:pt x="383" y="454"/>
                    <a:pt x="395" y="446"/>
                    <a:pt x="406" y="437"/>
                  </a:cubicBezTo>
                  <a:cubicBezTo>
                    <a:pt x="420" y="451"/>
                    <a:pt x="420" y="451"/>
                    <a:pt x="420" y="451"/>
                  </a:cubicBezTo>
                  <a:cubicBezTo>
                    <a:pt x="439" y="464"/>
                    <a:pt x="439" y="464"/>
                    <a:pt x="439" y="464"/>
                  </a:cubicBezTo>
                  <a:cubicBezTo>
                    <a:pt x="465" y="438"/>
                    <a:pt x="465" y="438"/>
                    <a:pt x="465" y="438"/>
                  </a:cubicBezTo>
                  <a:cubicBezTo>
                    <a:pt x="452" y="419"/>
                    <a:pt x="452" y="419"/>
                    <a:pt x="452" y="419"/>
                  </a:cubicBezTo>
                  <a:cubicBezTo>
                    <a:pt x="438" y="405"/>
                    <a:pt x="438" y="405"/>
                    <a:pt x="438" y="405"/>
                  </a:cubicBezTo>
                  <a:cubicBezTo>
                    <a:pt x="447" y="394"/>
                    <a:pt x="455" y="383"/>
                    <a:pt x="462" y="370"/>
                  </a:cubicBezTo>
                  <a:cubicBezTo>
                    <a:pt x="479" y="377"/>
                    <a:pt x="479" y="377"/>
                    <a:pt x="479" y="377"/>
                  </a:cubicBezTo>
                  <a:cubicBezTo>
                    <a:pt x="502" y="383"/>
                    <a:pt x="502" y="383"/>
                    <a:pt x="502" y="383"/>
                  </a:cubicBezTo>
                  <a:cubicBezTo>
                    <a:pt x="516" y="348"/>
                    <a:pt x="516" y="348"/>
                    <a:pt x="516" y="348"/>
                  </a:cubicBezTo>
                  <a:cubicBezTo>
                    <a:pt x="496" y="335"/>
                    <a:pt x="496" y="335"/>
                    <a:pt x="496" y="335"/>
                  </a:cubicBezTo>
                  <a:cubicBezTo>
                    <a:pt x="479" y="328"/>
                    <a:pt x="479" y="328"/>
                    <a:pt x="479" y="328"/>
                  </a:cubicBezTo>
                  <a:cubicBezTo>
                    <a:pt x="483" y="315"/>
                    <a:pt x="486" y="301"/>
                    <a:pt x="487" y="287"/>
                  </a:cubicBezTo>
                  <a:lnTo>
                    <a:pt x="506" y="287"/>
                  </a:lnTo>
                  <a:close/>
                  <a:moveTo>
                    <a:pt x="265" y="290"/>
                  </a:moveTo>
                  <a:cubicBezTo>
                    <a:pt x="251" y="290"/>
                    <a:pt x="239" y="278"/>
                    <a:pt x="239" y="264"/>
                  </a:cubicBezTo>
                  <a:cubicBezTo>
                    <a:pt x="239" y="250"/>
                    <a:pt x="251" y="238"/>
                    <a:pt x="265" y="238"/>
                  </a:cubicBezTo>
                  <a:cubicBezTo>
                    <a:pt x="279" y="238"/>
                    <a:pt x="291" y="250"/>
                    <a:pt x="291" y="264"/>
                  </a:cubicBezTo>
                  <a:cubicBezTo>
                    <a:pt x="291" y="278"/>
                    <a:pt x="279" y="290"/>
                    <a:pt x="265" y="290"/>
                  </a:cubicBezTo>
                  <a:close/>
                </a:path>
              </a:pathLst>
            </a:custGeom>
            <a:solidFill>
              <a:srgbClr val="1F4E79"/>
            </a:solidFill>
            <a:ln>
              <a:noFill/>
            </a:ln>
            <a:effectLst/>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cs typeface="+mn-ea"/>
                <a:sym typeface="+mn-lt"/>
              </a:endParaRPr>
            </a:p>
          </p:txBody>
        </p:sp>
        <p:sp>
          <p:nvSpPr>
            <p:cNvPr id="35" name="Freeform 13">
              <a:extLst>
                <a:ext uri="{FF2B5EF4-FFF2-40B4-BE49-F238E27FC236}">
                  <a16:creationId xmlns:a16="http://schemas.microsoft.com/office/drawing/2014/main" id="{3A571EAA-488F-441D-896B-A02AB1E5B337}"/>
                </a:ext>
              </a:extLst>
            </p:cNvPr>
            <p:cNvSpPr>
              <a:spLocks noEditPoints="1"/>
            </p:cNvSpPr>
            <p:nvPr/>
          </p:nvSpPr>
          <p:spPr bwMode="auto">
            <a:xfrm>
              <a:off x="5405438" y="2741613"/>
              <a:ext cx="1376363" cy="1381125"/>
            </a:xfrm>
            <a:custGeom>
              <a:avLst/>
              <a:gdLst>
                <a:gd name="T0" fmla="*/ 184 w 367"/>
                <a:gd name="T1" fmla="*/ 0 h 368"/>
                <a:gd name="T2" fmla="*/ 0 w 367"/>
                <a:gd name="T3" fmla="*/ 184 h 368"/>
                <a:gd name="T4" fmla="*/ 184 w 367"/>
                <a:gd name="T5" fmla="*/ 368 h 368"/>
                <a:gd name="T6" fmla="*/ 367 w 367"/>
                <a:gd name="T7" fmla="*/ 184 h 368"/>
                <a:gd name="T8" fmla="*/ 184 w 367"/>
                <a:gd name="T9" fmla="*/ 0 h 368"/>
                <a:gd name="T10" fmla="*/ 184 w 367"/>
                <a:gd name="T11" fmla="*/ 250 h 368"/>
                <a:gd name="T12" fmla="*/ 118 w 367"/>
                <a:gd name="T13" fmla="*/ 184 h 368"/>
                <a:gd name="T14" fmla="*/ 184 w 367"/>
                <a:gd name="T15" fmla="*/ 118 h 368"/>
                <a:gd name="T16" fmla="*/ 250 w 367"/>
                <a:gd name="T17" fmla="*/ 184 h 368"/>
                <a:gd name="T18" fmla="*/ 184 w 367"/>
                <a:gd name="T19" fmla="*/ 250 h 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7" h="368">
                  <a:moveTo>
                    <a:pt x="184" y="0"/>
                  </a:moveTo>
                  <a:cubicBezTo>
                    <a:pt x="83" y="0"/>
                    <a:pt x="0" y="83"/>
                    <a:pt x="0" y="184"/>
                  </a:cubicBezTo>
                  <a:cubicBezTo>
                    <a:pt x="0" y="285"/>
                    <a:pt x="83" y="368"/>
                    <a:pt x="184" y="368"/>
                  </a:cubicBezTo>
                  <a:cubicBezTo>
                    <a:pt x="285" y="368"/>
                    <a:pt x="367" y="285"/>
                    <a:pt x="367" y="184"/>
                  </a:cubicBezTo>
                  <a:cubicBezTo>
                    <a:pt x="367" y="83"/>
                    <a:pt x="285" y="0"/>
                    <a:pt x="184" y="0"/>
                  </a:cubicBezTo>
                  <a:close/>
                  <a:moveTo>
                    <a:pt x="184" y="250"/>
                  </a:moveTo>
                  <a:cubicBezTo>
                    <a:pt x="148" y="250"/>
                    <a:pt x="118" y="220"/>
                    <a:pt x="118" y="184"/>
                  </a:cubicBezTo>
                  <a:cubicBezTo>
                    <a:pt x="118" y="148"/>
                    <a:pt x="148" y="118"/>
                    <a:pt x="184" y="118"/>
                  </a:cubicBezTo>
                  <a:cubicBezTo>
                    <a:pt x="220" y="118"/>
                    <a:pt x="250" y="148"/>
                    <a:pt x="250" y="184"/>
                  </a:cubicBezTo>
                  <a:cubicBezTo>
                    <a:pt x="250" y="220"/>
                    <a:pt x="220" y="250"/>
                    <a:pt x="184" y="25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cs typeface="+mn-ea"/>
                <a:sym typeface="+mn-lt"/>
              </a:endParaRPr>
            </a:p>
          </p:txBody>
        </p:sp>
      </p:grpSp>
      <p:sp>
        <p:nvSpPr>
          <p:cNvPr id="11" name="标题 1">
            <a:extLst>
              <a:ext uri="{FF2B5EF4-FFF2-40B4-BE49-F238E27FC236}">
                <a16:creationId xmlns:a16="http://schemas.microsoft.com/office/drawing/2014/main" id="{FD38A9CA-1FCF-4FF1-89E1-3A55F0182318}"/>
              </a:ext>
            </a:extLst>
          </p:cNvPr>
          <p:cNvSpPr>
            <a:spLocks noGrp="1"/>
          </p:cNvSpPr>
          <p:nvPr>
            <p:ph type="title"/>
          </p:nvPr>
        </p:nvSpPr>
        <p:spPr>
          <a:xfrm>
            <a:off x="1319213" y="87313"/>
            <a:ext cx="10453687" cy="895350"/>
          </a:xfrm>
        </p:spPr>
        <p:txBody>
          <a:bodyPr/>
          <a:lstStyle/>
          <a:p>
            <a:r>
              <a:rPr lang="zh-CN" altLang="en-US" dirty="0"/>
              <a:t>二、实验课程的程序</a:t>
            </a:r>
          </a:p>
        </p:txBody>
      </p:sp>
    </p:spTree>
    <p:extLst>
      <p:ext uri="{BB962C8B-B14F-4D97-AF65-F5344CB8AC3E}">
        <p14:creationId xmlns:p14="http://schemas.microsoft.com/office/powerpoint/2010/main" val="195799610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nodeType="after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additive="base">
                                        <p:cTn id="7" dur="500" fill="hold"/>
                                        <p:tgtEl>
                                          <p:spTgt spid="30"/>
                                        </p:tgtEl>
                                        <p:attrNameLst>
                                          <p:attrName>ppt_x</p:attrName>
                                        </p:attrNameLst>
                                      </p:cBhvr>
                                      <p:tavLst>
                                        <p:tav tm="0">
                                          <p:val>
                                            <p:strVal val="#ppt_x"/>
                                          </p:val>
                                        </p:tav>
                                        <p:tav tm="100000">
                                          <p:val>
                                            <p:strVal val="#ppt_x"/>
                                          </p:val>
                                        </p:tav>
                                      </p:tavLst>
                                    </p:anim>
                                    <p:anim calcmode="lin" valueType="num">
                                      <p:cBhvr additive="base">
                                        <p:cTn id="8" dur="500" fill="hold"/>
                                        <p:tgtEl>
                                          <p:spTgt spid="30"/>
                                        </p:tgtEl>
                                        <p:attrNameLst>
                                          <p:attrName>ppt_y</p:attrName>
                                        </p:attrNameLst>
                                      </p:cBhvr>
                                      <p:tavLst>
                                        <p:tav tm="0">
                                          <p:val>
                                            <p:strVal val="0-#ppt_h/2"/>
                                          </p:val>
                                        </p:tav>
                                        <p:tav tm="100000">
                                          <p:val>
                                            <p:strVal val="#ppt_y"/>
                                          </p:val>
                                        </p:tav>
                                      </p:tavLst>
                                    </p:anim>
                                  </p:childTnLst>
                                </p:cTn>
                              </p:par>
                              <p:par>
                                <p:cTn id="9" presetID="8" presetClass="emph" presetSubtype="0" repeatCount="indefinite" fill="hold" nodeType="withEffect">
                                  <p:stCondLst>
                                    <p:cond delay="0"/>
                                  </p:stCondLst>
                                  <p:childTnLst>
                                    <p:animRot by="-86400000">
                                      <p:cBhvr>
                                        <p:cTn id="10" dur="8000" fill="hold"/>
                                        <p:tgtEl>
                                          <p:spTgt spid="30"/>
                                        </p:tgtEl>
                                        <p:attrNameLst>
                                          <p:attrName>r</p:attrName>
                                        </p:attrNameLst>
                                      </p:cBhvr>
                                    </p:animRot>
                                  </p:childTnLst>
                                </p:cTn>
                              </p:par>
                              <p:par>
                                <p:cTn id="11" presetID="2" presetClass="entr" presetSubtype="1" decel="100000" fill="hold" nodeType="withEffect">
                                  <p:stCondLst>
                                    <p:cond delay="0"/>
                                  </p:stCondLst>
                                  <p:childTnLst>
                                    <p:set>
                                      <p:cBhvr>
                                        <p:cTn id="12" dur="1" fill="hold">
                                          <p:stCondLst>
                                            <p:cond delay="0"/>
                                          </p:stCondLst>
                                        </p:cTn>
                                        <p:tgtEl>
                                          <p:spTgt spid="33"/>
                                        </p:tgtEl>
                                        <p:attrNameLst>
                                          <p:attrName>style.visibility</p:attrName>
                                        </p:attrNameLst>
                                      </p:cBhvr>
                                      <p:to>
                                        <p:strVal val="visible"/>
                                      </p:to>
                                    </p:set>
                                    <p:anim calcmode="lin" valueType="num">
                                      <p:cBhvr additive="base">
                                        <p:cTn id="13" dur="1000" fill="hold"/>
                                        <p:tgtEl>
                                          <p:spTgt spid="33"/>
                                        </p:tgtEl>
                                        <p:attrNameLst>
                                          <p:attrName>ppt_x</p:attrName>
                                        </p:attrNameLst>
                                      </p:cBhvr>
                                      <p:tavLst>
                                        <p:tav tm="0">
                                          <p:val>
                                            <p:strVal val="#ppt_x"/>
                                          </p:val>
                                        </p:tav>
                                        <p:tav tm="100000">
                                          <p:val>
                                            <p:strVal val="#ppt_x"/>
                                          </p:val>
                                        </p:tav>
                                      </p:tavLst>
                                    </p:anim>
                                    <p:anim calcmode="lin" valueType="num">
                                      <p:cBhvr additive="base">
                                        <p:cTn id="14" dur="1000" fill="hold"/>
                                        <p:tgtEl>
                                          <p:spTgt spid="33"/>
                                        </p:tgtEl>
                                        <p:attrNameLst>
                                          <p:attrName>ppt_y</p:attrName>
                                        </p:attrNameLst>
                                      </p:cBhvr>
                                      <p:tavLst>
                                        <p:tav tm="0">
                                          <p:val>
                                            <p:strVal val="0-#ppt_h/2"/>
                                          </p:val>
                                        </p:tav>
                                        <p:tav tm="100000">
                                          <p:val>
                                            <p:strVal val="#ppt_y"/>
                                          </p:val>
                                        </p:tav>
                                      </p:tavLst>
                                    </p:anim>
                                  </p:childTnLst>
                                </p:cTn>
                              </p:par>
                              <p:par>
                                <p:cTn id="15" presetID="8" presetClass="emph" presetSubtype="0" repeatCount="indefinite" fill="hold" nodeType="withEffect">
                                  <p:stCondLst>
                                    <p:cond delay="500"/>
                                  </p:stCondLst>
                                  <p:childTnLst>
                                    <p:animRot by="76680000">
                                      <p:cBhvr>
                                        <p:cTn id="16" dur="10000" fill="hold"/>
                                        <p:tgtEl>
                                          <p:spTgt spid="33"/>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图示 2">
            <a:extLst>
              <a:ext uri="{FF2B5EF4-FFF2-40B4-BE49-F238E27FC236}">
                <a16:creationId xmlns:a16="http://schemas.microsoft.com/office/drawing/2014/main" id="{A9420DCA-8980-3D16-A8E3-C99B1A0A5D46}"/>
              </a:ext>
            </a:extLst>
          </p:cNvPr>
          <p:cNvGraphicFramePr/>
          <p:nvPr>
            <p:extLst>
              <p:ext uri="{D42A27DB-BD31-4B8C-83A1-F6EECF244321}">
                <p14:modId xmlns:p14="http://schemas.microsoft.com/office/powerpoint/2010/main" val="1048583011"/>
              </p:ext>
            </p:extLst>
          </p:nvPr>
        </p:nvGraphicFramePr>
        <p:xfrm>
          <a:off x="2853966" y="1161010"/>
          <a:ext cx="5922286" cy="543266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标题 1">
            <a:extLst>
              <a:ext uri="{FF2B5EF4-FFF2-40B4-BE49-F238E27FC236}">
                <a16:creationId xmlns:a16="http://schemas.microsoft.com/office/drawing/2014/main" id="{B1DD52D3-0E4E-40B4-A16B-36BECE98F91E}"/>
              </a:ext>
            </a:extLst>
          </p:cNvPr>
          <p:cNvSpPr>
            <a:spLocks noGrp="1"/>
          </p:cNvSpPr>
          <p:nvPr>
            <p:ph type="title"/>
          </p:nvPr>
        </p:nvSpPr>
        <p:spPr>
          <a:xfrm>
            <a:off x="1319213" y="87313"/>
            <a:ext cx="10453687" cy="895350"/>
          </a:xfrm>
        </p:spPr>
        <p:txBody>
          <a:bodyPr/>
          <a:lstStyle/>
          <a:p>
            <a:r>
              <a:rPr lang="zh-CN" altLang="en-US" dirty="0"/>
              <a:t>二、实验课程的程序</a:t>
            </a:r>
          </a:p>
        </p:txBody>
      </p:sp>
    </p:spTree>
    <p:extLst>
      <p:ext uri="{BB962C8B-B14F-4D97-AF65-F5344CB8AC3E}">
        <p14:creationId xmlns:p14="http://schemas.microsoft.com/office/powerpoint/2010/main" val="64481704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38"/>
          <p:cNvSpPr/>
          <p:nvPr/>
        </p:nvSpPr>
        <p:spPr>
          <a:xfrm>
            <a:off x="1541064" y="1612623"/>
            <a:ext cx="9640458" cy="3720377"/>
          </a:xfrm>
          <a:prstGeom prst="rect">
            <a:avLst/>
          </a:prstGeom>
        </p:spPr>
        <p:txBody>
          <a:bodyPr wrap="square">
            <a:spAutoFit/>
          </a:bodyPr>
          <a:lstStyle/>
          <a:p>
            <a:pPr marL="457200" indent="-457200">
              <a:lnSpc>
                <a:spcPct val="150000"/>
              </a:lnSpc>
              <a:spcBef>
                <a:spcPct val="20000"/>
              </a:spcBef>
              <a:buClr>
                <a:schemeClr val="hlink"/>
              </a:buClr>
              <a:buSzPct val="70000"/>
              <a:buFont typeface="Wingdings" panose="05000000000000000000" pitchFamily="2" charset="2"/>
              <a:buChar char="l"/>
            </a:pPr>
            <a:r>
              <a:rPr lang="zh-CN" altLang="en-US" sz="2400" dirty="0">
                <a:solidFill>
                  <a:schemeClr val="accent1">
                    <a:lumMod val="50000"/>
                  </a:schemeClr>
                </a:solidFill>
                <a:latin typeface="+mn-ea"/>
              </a:rPr>
              <a:t>不迟到，不旷课；</a:t>
            </a:r>
          </a:p>
          <a:p>
            <a:pPr marL="457200" indent="-457200" eaLnBrk="1" hangingPunct="1">
              <a:lnSpc>
                <a:spcPct val="150000"/>
              </a:lnSpc>
              <a:spcBef>
                <a:spcPct val="20000"/>
              </a:spcBef>
              <a:buClr>
                <a:schemeClr val="hlink"/>
              </a:buClr>
              <a:buSzPct val="70000"/>
              <a:buFont typeface="Wingdings" panose="05000000000000000000" pitchFamily="2" charset="2"/>
              <a:buChar char="l"/>
            </a:pPr>
            <a:r>
              <a:rPr lang="zh-CN" altLang="en-US" sz="2400" dirty="0">
                <a:solidFill>
                  <a:schemeClr val="accent1">
                    <a:lumMod val="50000"/>
                  </a:schemeClr>
                </a:solidFill>
                <a:latin typeface="+mn-ea"/>
              </a:rPr>
              <a:t>严格按照轮换表，按号入座，不随意更换实验分组；</a:t>
            </a:r>
            <a:endParaRPr lang="en-US" altLang="zh-CN" sz="2400" dirty="0">
              <a:solidFill>
                <a:schemeClr val="accent1">
                  <a:lumMod val="50000"/>
                </a:schemeClr>
              </a:solidFill>
              <a:latin typeface="+mn-ea"/>
            </a:endParaRPr>
          </a:p>
          <a:p>
            <a:pPr marL="457200" indent="-457200" eaLnBrk="1" hangingPunct="1">
              <a:lnSpc>
                <a:spcPct val="150000"/>
              </a:lnSpc>
              <a:spcBef>
                <a:spcPct val="20000"/>
              </a:spcBef>
              <a:buClr>
                <a:schemeClr val="hlink"/>
              </a:buClr>
              <a:buSzPct val="70000"/>
              <a:buFont typeface="Wingdings" panose="05000000000000000000" pitchFamily="2" charset="2"/>
              <a:buChar char="l"/>
            </a:pPr>
            <a:r>
              <a:rPr lang="zh-CN" altLang="en-US" sz="2400" dirty="0">
                <a:solidFill>
                  <a:schemeClr val="accent1">
                    <a:lumMod val="50000"/>
                  </a:schemeClr>
                </a:solidFill>
                <a:latin typeface="+mn-ea"/>
              </a:rPr>
              <a:t>不在实验室吃东西，保持实验室卫生，不大声喧哗，爱护公物；</a:t>
            </a:r>
            <a:endParaRPr lang="en-US" altLang="zh-CN" sz="2400" dirty="0">
              <a:solidFill>
                <a:schemeClr val="accent1">
                  <a:lumMod val="50000"/>
                </a:schemeClr>
              </a:solidFill>
              <a:latin typeface="+mn-ea"/>
            </a:endParaRPr>
          </a:p>
          <a:p>
            <a:pPr marL="457200" indent="-457200" eaLnBrk="1" hangingPunct="1">
              <a:lnSpc>
                <a:spcPct val="150000"/>
              </a:lnSpc>
              <a:spcBef>
                <a:spcPct val="20000"/>
              </a:spcBef>
              <a:buClr>
                <a:schemeClr val="hlink"/>
              </a:buClr>
              <a:buSzPct val="70000"/>
              <a:buFont typeface="Wingdings" panose="05000000000000000000" pitchFamily="2" charset="2"/>
              <a:buChar char="l"/>
            </a:pPr>
            <a:r>
              <a:rPr lang="zh-CN" altLang="en-US" sz="2400" dirty="0">
                <a:solidFill>
                  <a:schemeClr val="accent1">
                    <a:lumMod val="50000"/>
                  </a:schemeClr>
                </a:solidFill>
                <a:latin typeface="+mn-ea"/>
              </a:rPr>
              <a:t>不过猛拉扯电线，禁止对仪器“暴力”操作；</a:t>
            </a:r>
          </a:p>
          <a:p>
            <a:pPr marL="457200" indent="-457200" eaLnBrk="1" hangingPunct="1">
              <a:lnSpc>
                <a:spcPct val="150000"/>
              </a:lnSpc>
              <a:spcBef>
                <a:spcPct val="20000"/>
              </a:spcBef>
              <a:buClr>
                <a:schemeClr val="hlink"/>
              </a:buClr>
              <a:buSzPct val="70000"/>
              <a:buFont typeface="Wingdings" panose="05000000000000000000" pitchFamily="2" charset="2"/>
              <a:buChar char="l"/>
            </a:pPr>
            <a:r>
              <a:rPr lang="zh-CN" altLang="en-US" sz="2400" dirty="0">
                <a:solidFill>
                  <a:schemeClr val="accent1">
                    <a:lumMod val="50000"/>
                  </a:schemeClr>
                </a:solidFill>
                <a:latin typeface="+mn-ea"/>
              </a:rPr>
              <a:t>使用本组仪器独立完成实验，不随意调换其他组的仪器；</a:t>
            </a:r>
          </a:p>
          <a:p>
            <a:pPr marL="457200" indent="-457200" eaLnBrk="1" hangingPunct="1">
              <a:lnSpc>
                <a:spcPct val="150000"/>
              </a:lnSpc>
              <a:spcBef>
                <a:spcPct val="20000"/>
              </a:spcBef>
              <a:buClr>
                <a:schemeClr val="hlink"/>
              </a:buClr>
              <a:buSzPct val="70000"/>
              <a:buFont typeface="Wingdings" panose="05000000000000000000" pitchFamily="2" charset="2"/>
              <a:buChar char="l"/>
            </a:pPr>
            <a:r>
              <a:rPr lang="zh-CN" altLang="en-US" sz="2400" b="1" dirty="0">
                <a:solidFill>
                  <a:srgbClr val="FF0000"/>
                </a:solidFill>
                <a:latin typeface="+mn-ea"/>
              </a:rPr>
              <a:t>按时交报告，严禁抄袭报告</a:t>
            </a:r>
            <a:r>
              <a:rPr lang="en-US" altLang="zh-CN" sz="2400" b="1" dirty="0">
                <a:solidFill>
                  <a:srgbClr val="FF0000"/>
                </a:solidFill>
                <a:latin typeface="+mn-ea"/>
              </a:rPr>
              <a:t>!!!</a:t>
            </a:r>
            <a:endParaRPr lang="zh-CN" altLang="en-US" sz="2400" b="1" dirty="0">
              <a:solidFill>
                <a:srgbClr val="FF0000"/>
              </a:solidFill>
              <a:latin typeface="+mn-ea"/>
              <a:cs typeface="+mn-ea"/>
              <a:sym typeface="+mn-lt"/>
            </a:endParaRPr>
          </a:p>
        </p:txBody>
      </p:sp>
      <p:sp>
        <p:nvSpPr>
          <p:cNvPr id="4" name="标题 1">
            <a:extLst>
              <a:ext uri="{FF2B5EF4-FFF2-40B4-BE49-F238E27FC236}">
                <a16:creationId xmlns:a16="http://schemas.microsoft.com/office/drawing/2014/main" id="{1B0E9621-B39E-4C92-9035-F0606BB3A8FA}"/>
              </a:ext>
            </a:extLst>
          </p:cNvPr>
          <p:cNvSpPr>
            <a:spLocks noGrp="1"/>
          </p:cNvSpPr>
          <p:nvPr>
            <p:ph type="title"/>
          </p:nvPr>
        </p:nvSpPr>
        <p:spPr>
          <a:xfrm>
            <a:off x="1319213" y="87313"/>
            <a:ext cx="10453687" cy="895350"/>
          </a:xfrm>
        </p:spPr>
        <p:txBody>
          <a:bodyPr/>
          <a:lstStyle/>
          <a:p>
            <a:r>
              <a:rPr lang="zh-CN" altLang="en-US" dirty="0"/>
              <a:t>二、实验课程的程序</a:t>
            </a:r>
          </a:p>
        </p:txBody>
      </p:sp>
    </p:spTree>
    <p:extLst>
      <p:ext uri="{BB962C8B-B14F-4D97-AF65-F5344CB8AC3E}">
        <p14:creationId xmlns:p14="http://schemas.microsoft.com/office/powerpoint/2010/main" val="187984181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淘出品 1"/>
          <p:cNvGrpSpPr/>
          <p:nvPr/>
        </p:nvGrpSpPr>
        <p:grpSpPr>
          <a:xfrm>
            <a:off x="4193132" y="1235962"/>
            <a:ext cx="7202170" cy="523220"/>
            <a:chOff x="5834" y="3118"/>
            <a:chExt cx="11342" cy="668"/>
          </a:xfrm>
        </p:grpSpPr>
        <p:sp>
          <p:nvSpPr>
            <p:cNvPr id="8" name="淘出品 7"/>
            <p:cNvSpPr/>
            <p:nvPr/>
          </p:nvSpPr>
          <p:spPr>
            <a:xfrm>
              <a:off x="5834" y="3118"/>
              <a:ext cx="11342" cy="668"/>
            </a:xfrm>
            <a:prstGeom prst="rect">
              <a:avLst/>
            </a:prstGeom>
            <a:solidFill>
              <a:srgbClr val="1F4E7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淘出品 8"/>
            <p:cNvSpPr txBox="1"/>
            <p:nvPr/>
          </p:nvSpPr>
          <p:spPr>
            <a:xfrm>
              <a:off x="6209" y="3170"/>
              <a:ext cx="5825" cy="589"/>
            </a:xfrm>
            <a:prstGeom prst="rect">
              <a:avLst/>
            </a:prstGeom>
            <a:noFill/>
          </p:spPr>
          <p:txBody>
            <a:bodyPr wrap="square" rtlCol="0">
              <a:spAutoFit/>
            </a:bodyPr>
            <a:lstStyle/>
            <a:p>
              <a:r>
                <a:rPr lang="zh-CN" altLang="en-US" sz="2400" b="1" dirty="0">
                  <a:solidFill>
                    <a:schemeClr val="bg1"/>
                  </a:solidFill>
                  <a:cs typeface="+mn-ea"/>
                  <a:sym typeface="+mn-lt"/>
                </a:rPr>
                <a:t>课后完成实验报告</a:t>
              </a:r>
            </a:p>
          </p:txBody>
        </p:sp>
      </p:grpSp>
      <p:sp>
        <p:nvSpPr>
          <p:cNvPr id="11" name="淘出品 10"/>
          <p:cNvSpPr txBox="1"/>
          <p:nvPr/>
        </p:nvSpPr>
        <p:spPr>
          <a:xfrm>
            <a:off x="4099998" y="1776640"/>
            <a:ext cx="6956982" cy="461665"/>
          </a:xfrm>
          <a:prstGeom prst="rect">
            <a:avLst/>
          </a:prstGeom>
          <a:noFill/>
        </p:spPr>
        <p:txBody>
          <a:bodyPr wrap="square" rtlCol="0">
            <a:spAutoFit/>
          </a:bodyPr>
          <a:lstStyle/>
          <a:p>
            <a:r>
              <a:rPr lang="en-US" altLang="zh-CN" sz="2400" dirty="0">
                <a:solidFill>
                  <a:schemeClr val="accent1">
                    <a:lumMod val="50000"/>
                  </a:schemeClr>
                </a:solidFill>
                <a:highlight>
                  <a:srgbClr val="FFFF00"/>
                </a:highlight>
                <a:latin typeface="+mn-ea"/>
                <a:cs typeface="+mn-ea"/>
                <a:sym typeface="+mn-lt"/>
              </a:rPr>
              <a:t>---</a:t>
            </a:r>
            <a:r>
              <a:rPr lang="zh-CN" altLang="en-US" sz="2400" dirty="0">
                <a:solidFill>
                  <a:schemeClr val="accent1">
                    <a:lumMod val="50000"/>
                  </a:schemeClr>
                </a:solidFill>
                <a:highlight>
                  <a:srgbClr val="FFFF00"/>
                </a:highlight>
                <a:latin typeface="+mn-ea"/>
                <a:cs typeface="+mn-ea"/>
                <a:sym typeface="+mn-lt"/>
              </a:rPr>
              <a:t>在预习报告的基础上添加内容</a:t>
            </a:r>
          </a:p>
        </p:txBody>
      </p:sp>
      <p:sp>
        <p:nvSpPr>
          <p:cNvPr id="17" name="淘宝出品 16"/>
          <p:cNvSpPr txBox="1"/>
          <p:nvPr/>
        </p:nvSpPr>
        <p:spPr>
          <a:xfrm>
            <a:off x="3768837" y="2291164"/>
            <a:ext cx="8203030" cy="4459041"/>
          </a:xfrm>
          <a:prstGeom prst="rect">
            <a:avLst/>
          </a:prstGeom>
          <a:noFill/>
        </p:spPr>
        <p:txBody>
          <a:bodyPr wrap="square" rtlCol="0">
            <a:spAutoFit/>
          </a:bodyPr>
          <a:lstStyle/>
          <a:p>
            <a:pPr marL="457200" indent="-457200">
              <a:lnSpc>
                <a:spcPct val="150000"/>
              </a:lnSpc>
              <a:buFont typeface="+mj-lt"/>
              <a:buAutoNum type="arabicPeriod"/>
            </a:pPr>
            <a:r>
              <a:rPr lang="zh-CN" altLang="en-US" sz="2400" b="1" dirty="0">
                <a:solidFill>
                  <a:schemeClr val="accent1">
                    <a:lumMod val="50000"/>
                  </a:schemeClr>
                </a:solidFill>
                <a:latin typeface="+mn-ea"/>
                <a:cs typeface="+mn-ea"/>
                <a:sym typeface="+mn-lt"/>
              </a:rPr>
              <a:t>数据整理后重新写入报告正文的“数据记录”部分</a:t>
            </a:r>
            <a:r>
              <a:rPr lang="zh-CN" altLang="en-US" sz="2400" b="1" dirty="0">
                <a:solidFill>
                  <a:srgbClr val="FF0000"/>
                </a:solidFill>
                <a:latin typeface="+mn-ea"/>
                <a:cs typeface="+mn-ea"/>
                <a:sym typeface="+mn-lt"/>
              </a:rPr>
              <a:t>（原始数据附在报告最后一页）</a:t>
            </a:r>
            <a:r>
              <a:rPr lang="zh-CN" altLang="en-US" sz="2400" dirty="0">
                <a:solidFill>
                  <a:schemeClr val="accent1">
                    <a:lumMod val="50000"/>
                  </a:schemeClr>
                </a:solidFill>
                <a:latin typeface="+mn-ea"/>
                <a:cs typeface="+mn-ea"/>
                <a:sym typeface="+mn-lt"/>
              </a:rPr>
              <a:t>；</a:t>
            </a:r>
            <a:endParaRPr lang="en-US" altLang="zh-CN" sz="2400" dirty="0">
              <a:solidFill>
                <a:schemeClr val="accent1">
                  <a:lumMod val="50000"/>
                </a:schemeClr>
              </a:solidFill>
              <a:latin typeface="+mn-ea"/>
              <a:cs typeface="+mn-ea"/>
              <a:sym typeface="+mn-lt"/>
            </a:endParaRPr>
          </a:p>
          <a:p>
            <a:pPr marL="457200" indent="-457200">
              <a:lnSpc>
                <a:spcPct val="150000"/>
              </a:lnSpc>
              <a:buFont typeface="+mj-lt"/>
              <a:buAutoNum type="arabicPeriod"/>
            </a:pPr>
            <a:r>
              <a:rPr lang="zh-CN" altLang="en-US" sz="2400" b="1" dirty="0">
                <a:solidFill>
                  <a:schemeClr val="accent1">
                    <a:lumMod val="50000"/>
                  </a:schemeClr>
                </a:solidFill>
                <a:latin typeface="+mn-ea"/>
                <a:cs typeface="+mn-ea"/>
                <a:sym typeface="+mn-lt"/>
              </a:rPr>
              <a:t>数据处理及结论；</a:t>
            </a:r>
            <a:br>
              <a:rPr lang="en-US" altLang="zh-CN" sz="2400" b="1" dirty="0">
                <a:solidFill>
                  <a:schemeClr val="accent1">
                    <a:lumMod val="50000"/>
                  </a:schemeClr>
                </a:solidFill>
                <a:latin typeface="+mn-ea"/>
                <a:cs typeface="+mn-ea"/>
                <a:sym typeface="+mn-lt"/>
              </a:rPr>
            </a:br>
            <a:r>
              <a:rPr lang="zh-CN" altLang="en-US" sz="2400" dirty="0">
                <a:solidFill>
                  <a:schemeClr val="accent1">
                    <a:lumMod val="50000"/>
                  </a:schemeClr>
                </a:solidFill>
                <a:latin typeface="+mn-ea"/>
                <a:cs typeface="+mn-ea"/>
                <a:sym typeface="+mn-lt"/>
              </a:rPr>
              <a:t>数据处理包括结果计算、不确定度评定和图表等内容。凡属计算，均应有文字、公式、关键数据代入和计算结果等主要运算步骤。不可漏写单位！结论包括测量结果的规范表示、观察现象、研究规律所得出的结论等。</a:t>
            </a:r>
            <a:endParaRPr lang="en-US" altLang="zh-CN" sz="2400" dirty="0">
              <a:solidFill>
                <a:schemeClr val="accent1">
                  <a:lumMod val="50000"/>
                </a:schemeClr>
              </a:solidFill>
              <a:latin typeface="+mn-ea"/>
              <a:cs typeface="+mn-ea"/>
              <a:sym typeface="+mn-lt"/>
            </a:endParaRPr>
          </a:p>
          <a:p>
            <a:pPr marL="457200" indent="-457200">
              <a:lnSpc>
                <a:spcPct val="150000"/>
              </a:lnSpc>
              <a:buAutoNum type="arabicPeriod" startAt="3"/>
            </a:pPr>
            <a:r>
              <a:rPr lang="zh-CN" altLang="en-US" sz="2400" b="1" dirty="0">
                <a:solidFill>
                  <a:schemeClr val="accent1">
                    <a:lumMod val="50000"/>
                  </a:schemeClr>
                </a:solidFill>
                <a:latin typeface="+mn-ea"/>
                <a:cs typeface="+mn-ea"/>
                <a:sym typeface="+mn-lt"/>
              </a:rPr>
              <a:t>回答思考题。</a:t>
            </a:r>
          </a:p>
        </p:txBody>
      </p:sp>
      <p:sp>
        <p:nvSpPr>
          <p:cNvPr id="18" name="任意多边形 101">
            <a:extLst>
              <a:ext uri="{FF2B5EF4-FFF2-40B4-BE49-F238E27FC236}">
                <a16:creationId xmlns:a16="http://schemas.microsoft.com/office/drawing/2014/main" id="{BEB51D06-41F3-47E0-B49C-36B88F20BCDE}"/>
              </a:ext>
            </a:extLst>
          </p:cNvPr>
          <p:cNvSpPr/>
          <p:nvPr/>
        </p:nvSpPr>
        <p:spPr bwMode="auto">
          <a:xfrm>
            <a:off x="1161236" y="3429000"/>
            <a:ext cx="2013857" cy="1656815"/>
          </a:xfrm>
          <a:custGeom>
            <a:avLst/>
            <a:gdLst>
              <a:gd name="connsiteX0" fmla="*/ 355975 w 703391"/>
              <a:gd name="connsiteY0" fmla="*/ 151108 h 682375"/>
              <a:gd name="connsiteX1" fmla="*/ 595644 w 703391"/>
              <a:gd name="connsiteY1" fmla="*/ 373898 h 682375"/>
              <a:gd name="connsiteX2" fmla="*/ 595644 w 703391"/>
              <a:gd name="connsiteY2" fmla="*/ 656669 h 682375"/>
              <a:gd name="connsiteX3" fmla="*/ 587085 w 703391"/>
              <a:gd name="connsiteY3" fmla="*/ 682375 h 682375"/>
              <a:gd name="connsiteX4" fmla="*/ 561406 w 703391"/>
              <a:gd name="connsiteY4" fmla="*/ 682375 h 682375"/>
              <a:gd name="connsiteX5" fmla="*/ 433011 w 703391"/>
              <a:gd name="connsiteY5" fmla="*/ 682375 h 682375"/>
              <a:gd name="connsiteX6" fmla="*/ 424452 w 703391"/>
              <a:gd name="connsiteY6" fmla="*/ 682375 h 682375"/>
              <a:gd name="connsiteX7" fmla="*/ 415892 w 703391"/>
              <a:gd name="connsiteY7" fmla="*/ 673806 h 682375"/>
              <a:gd name="connsiteX8" fmla="*/ 415892 w 703391"/>
              <a:gd name="connsiteY8" fmla="*/ 536705 h 682375"/>
              <a:gd name="connsiteX9" fmla="*/ 287498 w 703391"/>
              <a:gd name="connsiteY9" fmla="*/ 536705 h 682375"/>
              <a:gd name="connsiteX10" fmla="*/ 287498 w 703391"/>
              <a:gd name="connsiteY10" fmla="*/ 673806 h 682375"/>
              <a:gd name="connsiteX11" fmla="*/ 287498 w 703391"/>
              <a:gd name="connsiteY11" fmla="*/ 682375 h 682375"/>
              <a:gd name="connsiteX12" fmla="*/ 270379 w 703391"/>
              <a:gd name="connsiteY12" fmla="*/ 682375 h 682375"/>
              <a:gd name="connsiteX13" fmla="*/ 141985 w 703391"/>
              <a:gd name="connsiteY13" fmla="*/ 682375 h 682375"/>
              <a:gd name="connsiteX14" fmla="*/ 124865 w 703391"/>
              <a:gd name="connsiteY14" fmla="*/ 682375 h 682375"/>
              <a:gd name="connsiteX15" fmla="*/ 107746 w 703391"/>
              <a:gd name="connsiteY15" fmla="*/ 656669 h 682375"/>
              <a:gd name="connsiteX16" fmla="*/ 107746 w 703391"/>
              <a:gd name="connsiteY16" fmla="*/ 373898 h 682375"/>
              <a:gd name="connsiteX17" fmla="*/ 351696 w 703391"/>
              <a:gd name="connsiteY17" fmla="*/ 0 h 682375"/>
              <a:gd name="connsiteX18" fmla="*/ 381718 w 703391"/>
              <a:gd name="connsiteY18" fmla="*/ 12890 h 682375"/>
              <a:gd name="connsiteX19" fmla="*/ 501810 w 703391"/>
              <a:gd name="connsiteY19" fmla="*/ 124605 h 682375"/>
              <a:gd name="connsiteX20" fmla="*/ 501810 w 703391"/>
              <a:gd name="connsiteY20" fmla="*/ 30077 h 682375"/>
              <a:gd name="connsiteX21" fmla="*/ 518965 w 703391"/>
              <a:gd name="connsiteY21" fmla="*/ 12890 h 682375"/>
              <a:gd name="connsiteX22" fmla="*/ 561855 w 703391"/>
              <a:gd name="connsiteY22" fmla="*/ 12890 h 682375"/>
              <a:gd name="connsiteX23" fmla="*/ 579011 w 703391"/>
              <a:gd name="connsiteY23" fmla="*/ 30077 h 682375"/>
              <a:gd name="connsiteX24" fmla="*/ 579011 w 703391"/>
              <a:gd name="connsiteY24" fmla="*/ 193352 h 682375"/>
              <a:gd name="connsiteX25" fmla="*/ 690524 w 703391"/>
              <a:gd name="connsiteY25" fmla="*/ 296474 h 682375"/>
              <a:gd name="connsiteX26" fmla="*/ 690524 w 703391"/>
              <a:gd name="connsiteY26" fmla="*/ 365221 h 682375"/>
              <a:gd name="connsiteX27" fmla="*/ 630479 w 703391"/>
              <a:gd name="connsiteY27" fmla="*/ 365221 h 682375"/>
              <a:gd name="connsiteX28" fmla="*/ 355985 w 703391"/>
              <a:gd name="connsiteY28" fmla="*/ 107418 h 682375"/>
              <a:gd name="connsiteX29" fmla="*/ 81490 w 703391"/>
              <a:gd name="connsiteY29" fmla="*/ 365221 h 682375"/>
              <a:gd name="connsiteX30" fmla="*/ 47179 w 703391"/>
              <a:gd name="connsiteY30" fmla="*/ 373815 h 682375"/>
              <a:gd name="connsiteX31" fmla="*/ 12867 w 703391"/>
              <a:gd name="connsiteY31" fmla="*/ 365221 h 682375"/>
              <a:gd name="connsiteX32" fmla="*/ 12867 w 703391"/>
              <a:gd name="connsiteY32" fmla="*/ 296474 h 682375"/>
              <a:gd name="connsiteX33" fmla="*/ 321673 w 703391"/>
              <a:gd name="connsiteY33" fmla="*/ 12890 h 682375"/>
              <a:gd name="connsiteX34" fmla="*/ 351696 w 703391"/>
              <a:gd name="connsiteY34" fmla="*/ 0 h 682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703391" h="682375">
                <a:moveTo>
                  <a:pt x="355975" y="151108"/>
                </a:moveTo>
                <a:cubicBezTo>
                  <a:pt x="355975" y="151108"/>
                  <a:pt x="355975" y="151108"/>
                  <a:pt x="595644" y="373898"/>
                </a:cubicBezTo>
                <a:cubicBezTo>
                  <a:pt x="595644" y="373898"/>
                  <a:pt x="595644" y="373898"/>
                  <a:pt x="595644" y="656669"/>
                </a:cubicBezTo>
                <a:cubicBezTo>
                  <a:pt x="595644" y="673806"/>
                  <a:pt x="587085" y="682375"/>
                  <a:pt x="587085" y="682375"/>
                </a:cubicBezTo>
                <a:cubicBezTo>
                  <a:pt x="578525" y="682375"/>
                  <a:pt x="569965" y="682375"/>
                  <a:pt x="561406" y="682375"/>
                </a:cubicBezTo>
                <a:cubicBezTo>
                  <a:pt x="561406" y="682375"/>
                  <a:pt x="561406" y="682375"/>
                  <a:pt x="433011" y="682375"/>
                </a:cubicBezTo>
                <a:cubicBezTo>
                  <a:pt x="433011" y="682375"/>
                  <a:pt x="424452" y="682375"/>
                  <a:pt x="424452" y="682375"/>
                </a:cubicBezTo>
                <a:cubicBezTo>
                  <a:pt x="424452" y="682375"/>
                  <a:pt x="415892" y="673806"/>
                  <a:pt x="415892" y="673806"/>
                </a:cubicBezTo>
                <a:cubicBezTo>
                  <a:pt x="415892" y="673806"/>
                  <a:pt x="415892" y="673806"/>
                  <a:pt x="415892" y="536705"/>
                </a:cubicBezTo>
                <a:cubicBezTo>
                  <a:pt x="415892" y="536705"/>
                  <a:pt x="415892" y="536705"/>
                  <a:pt x="287498" y="536705"/>
                </a:cubicBezTo>
                <a:cubicBezTo>
                  <a:pt x="287498" y="536705"/>
                  <a:pt x="287498" y="536705"/>
                  <a:pt x="287498" y="673806"/>
                </a:cubicBezTo>
                <a:cubicBezTo>
                  <a:pt x="287498" y="673806"/>
                  <a:pt x="287498" y="682375"/>
                  <a:pt x="287498" y="682375"/>
                </a:cubicBezTo>
                <a:cubicBezTo>
                  <a:pt x="278938" y="682375"/>
                  <a:pt x="278938" y="682375"/>
                  <a:pt x="270379" y="682375"/>
                </a:cubicBezTo>
                <a:cubicBezTo>
                  <a:pt x="270379" y="682375"/>
                  <a:pt x="270379" y="682375"/>
                  <a:pt x="141985" y="682375"/>
                </a:cubicBezTo>
                <a:cubicBezTo>
                  <a:pt x="133425" y="682375"/>
                  <a:pt x="133425" y="682375"/>
                  <a:pt x="124865" y="682375"/>
                </a:cubicBezTo>
                <a:cubicBezTo>
                  <a:pt x="116306" y="682375"/>
                  <a:pt x="107746" y="673806"/>
                  <a:pt x="107746" y="656669"/>
                </a:cubicBezTo>
                <a:cubicBezTo>
                  <a:pt x="107746" y="656669"/>
                  <a:pt x="107746" y="656669"/>
                  <a:pt x="107746" y="373898"/>
                </a:cubicBezTo>
                <a:close/>
                <a:moveTo>
                  <a:pt x="351696" y="0"/>
                </a:moveTo>
                <a:cubicBezTo>
                  <a:pt x="362418" y="0"/>
                  <a:pt x="373140" y="4296"/>
                  <a:pt x="381718" y="12890"/>
                </a:cubicBezTo>
                <a:cubicBezTo>
                  <a:pt x="381718" y="12890"/>
                  <a:pt x="381718" y="12890"/>
                  <a:pt x="501810" y="124605"/>
                </a:cubicBezTo>
                <a:cubicBezTo>
                  <a:pt x="501810" y="124605"/>
                  <a:pt x="501810" y="124605"/>
                  <a:pt x="501810" y="30077"/>
                </a:cubicBezTo>
                <a:cubicBezTo>
                  <a:pt x="501810" y="21483"/>
                  <a:pt x="510388" y="12890"/>
                  <a:pt x="518965" y="12890"/>
                </a:cubicBezTo>
                <a:cubicBezTo>
                  <a:pt x="518965" y="12890"/>
                  <a:pt x="518965" y="12890"/>
                  <a:pt x="561855" y="12890"/>
                </a:cubicBezTo>
                <a:cubicBezTo>
                  <a:pt x="570433" y="12890"/>
                  <a:pt x="579011" y="21483"/>
                  <a:pt x="579011" y="30077"/>
                </a:cubicBezTo>
                <a:cubicBezTo>
                  <a:pt x="579011" y="30077"/>
                  <a:pt x="579011" y="30077"/>
                  <a:pt x="579011" y="193352"/>
                </a:cubicBezTo>
                <a:cubicBezTo>
                  <a:pt x="579011" y="193352"/>
                  <a:pt x="579011" y="193352"/>
                  <a:pt x="690524" y="296474"/>
                </a:cubicBezTo>
                <a:cubicBezTo>
                  <a:pt x="707680" y="313661"/>
                  <a:pt x="707680" y="339441"/>
                  <a:pt x="690524" y="365221"/>
                </a:cubicBezTo>
                <a:cubicBezTo>
                  <a:pt x="681946" y="382408"/>
                  <a:pt x="647635" y="382408"/>
                  <a:pt x="630479" y="365221"/>
                </a:cubicBezTo>
                <a:cubicBezTo>
                  <a:pt x="630479" y="365221"/>
                  <a:pt x="630479" y="365221"/>
                  <a:pt x="355985" y="107418"/>
                </a:cubicBezTo>
                <a:cubicBezTo>
                  <a:pt x="355985" y="107418"/>
                  <a:pt x="355985" y="107418"/>
                  <a:pt x="81490" y="365221"/>
                </a:cubicBezTo>
                <a:cubicBezTo>
                  <a:pt x="72912" y="373815"/>
                  <a:pt x="55757" y="373815"/>
                  <a:pt x="47179" y="373815"/>
                </a:cubicBezTo>
                <a:cubicBezTo>
                  <a:pt x="38601" y="373815"/>
                  <a:pt x="21445" y="373815"/>
                  <a:pt x="12867" y="365221"/>
                </a:cubicBezTo>
                <a:cubicBezTo>
                  <a:pt x="-4289" y="339441"/>
                  <a:pt x="-4289" y="313661"/>
                  <a:pt x="12867" y="296474"/>
                </a:cubicBezTo>
                <a:cubicBezTo>
                  <a:pt x="12867" y="296474"/>
                  <a:pt x="12867" y="296474"/>
                  <a:pt x="321673" y="12890"/>
                </a:cubicBezTo>
                <a:cubicBezTo>
                  <a:pt x="330251" y="4296"/>
                  <a:pt x="340973" y="0"/>
                  <a:pt x="351696" y="0"/>
                </a:cubicBezTo>
                <a:close/>
              </a:path>
            </a:pathLst>
          </a:custGeom>
          <a:solidFill>
            <a:srgbClr val="1F4E7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465">
              <a:cs typeface="+mn-ea"/>
              <a:sym typeface="+mn-lt"/>
            </a:endParaRPr>
          </a:p>
        </p:txBody>
      </p:sp>
      <p:sp>
        <p:nvSpPr>
          <p:cNvPr id="19" name="圆角淘出品 6">
            <a:extLst>
              <a:ext uri="{FF2B5EF4-FFF2-40B4-BE49-F238E27FC236}">
                <a16:creationId xmlns:a16="http://schemas.microsoft.com/office/drawing/2014/main" id="{BFC3BEE7-D47E-4AC7-A13C-5C22F4BBBA37}"/>
              </a:ext>
            </a:extLst>
          </p:cNvPr>
          <p:cNvSpPr/>
          <p:nvPr/>
        </p:nvSpPr>
        <p:spPr>
          <a:xfrm>
            <a:off x="973997" y="2038584"/>
            <a:ext cx="2520923" cy="799837"/>
          </a:xfrm>
          <a:prstGeom prst="round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a:latin typeface="+mn-ea"/>
                <a:cs typeface="+mn-ea"/>
                <a:sym typeface="+mn-lt"/>
              </a:rPr>
              <a:t>3</a:t>
            </a:r>
            <a:r>
              <a:rPr lang="zh-CN" altLang="en-US" sz="3200" b="1" dirty="0">
                <a:latin typeface="+mn-ea"/>
                <a:cs typeface="+mn-ea"/>
                <a:sym typeface="+mn-lt"/>
              </a:rPr>
              <a:t>、课后</a:t>
            </a:r>
            <a:endParaRPr lang="en-US" altLang="zh-CN" sz="3200" b="1" dirty="0">
              <a:latin typeface="+mn-ea"/>
              <a:cs typeface="+mn-ea"/>
              <a:sym typeface="+mn-lt"/>
            </a:endParaRPr>
          </a:p>
        </p:txBody>
      </p:sp>
      <p:sp>
        <p:nvSpPr>
          <p:cNvPr id="10" name="标题 1">
            <a:extLst>
              <a:ext uri="{FF2B5EF4-FFF2-40B4-BE49-F238E27FC236}">
                <a16:creationId xmlns:a16="http://schemas.microsoft.com/office/drawing/2014/main" id="{8A303C3E-2E2C-406A-A418-77009CA2661B}"/>
              </a:ext>
            </a:extLst>
          </p:cNvPr>
          <p:cNvSpPr>
            <a:spLocks noGrp="1"/>
          </p:cNvSpPr>
          <p:nvPr>
            <p:ph type="title"/>
          </p:nvPr>
        </p:nvSpPr>
        <p:spPr>
          <a:xfrm>
            <a:off x="1319213" y="87313"/>
            <a:ext cx="10453687" cy="895350"/>
          </a:xfrm>
        </p:spPr>
        <p:txBody>
          <a:bodyPr/>
          <a:lstStyle/>
          <a:p>
            <a:r>
              <a:rPr lang="zh-CN" altLang="en-US" dirty="0"/>
              <a:t>二、实验课程的程序</a:t>
            </a:r>
          </a:p>
        </p:txBody>
      </p:sp>
    </p:spTree>
    <p:extLst>
      <p:ext uri="{BB962C8B-B14F-4D97-AF65-F5344CB8AC3E}">
        <p14:creationId xmlns:p14="http://schemas.microsoft.com/office/powerpoint/2010/main" val="51073428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F922B43-16E3-4283-836A-D49797359272}"/>
              </a:ext>
            </a:extLst>
          </p:cNvPr>
          <p:cNvSpPr txBox="1"/>
          <p:nvPr/>
        </p:nvSpPr>
        <p:spPr>
          <a:xfrm>
            <a:off x="1870450" y="1066484"/>
            <a:ext cx="1912703" cy="461665"/>
          </a:xfrm>
          <a:prstGeom prst="rect">
            <a:avLst/>
          </a:prstGeom>
          <a:noFill/>
        </p:spPr>
        <p:txBody>
          <a:bodyPr wrap="none" rtlCol="0">
            <a:spAutoFit/>
          </a:bodyPr>
          <a:lstStyle/>
          <a:p>
            <a:r>
              <a:rPr lang="en-US" altLang="zh-CN" sz="2400" b="1" dirty="0">
                <a:solidFill>
                  <a:schemeClr val="accent5">
                    <a:lumMod val="75000"/>
                  </a:schemeClr>
                </a:solidFill>
              </a:rPr>
              <a:t>1</a:t>
            </a:r>
            <a:r>
              <a:rPr lang="zh-CN" altLang="en-US" sz="2400" b="1" dirty="0">
                <a:solidFill>
                  <a:schemeClr val="accent5">
                    <a:lumMod val="75000"/>
                  </a:schemeClr>
                </a:solidFill>
              </a:rPr>
              <a:t>、实验报告</a:t>
            </a:r>
          </a:p>
        </p:txBody>
      </p:sp>
      <p:sp>
        <p:nvSpPr>
          <p:cNvPr id="3" name="文本框 2">
            <a:extLst>
              <a:ext uri="{FF2B5EF4-FFF2-40B4-BE49-F238E27FC236}">
                <a16:creationId xmlns:a16="http://schemas.microsoft.com/office/drawing/2014/main" id="{B8EAEF73-5D63-4703-86B7-8DF739E6E1B8}"/>
              </a:ext>
            </a:extLst>
          </p:cNvPr>
          <p:cNvSpPr txBox="1"/>
          <p:nvPr/>
        </p:nvSpPr>
        <p:spPr>
          <a:xfrm>
            <a:off x="2168164" y="1561618"/>
            <a:ext cx="3566714" cy="2797048"/>
          </a:xfrm>
          <a:prstGeom prst="rect">
            <a:avLst/>
          </a:prstGeom>
          <a:noFill/>
        </p:spPr>
        <p:txBody>
          <a:bodyPr wrap="square" rtlCol="0">
            <a:spAutoFit/>
          </a:bodyPr>
          <a:lstStyle/>
          <a:p>
            <a:pPr>
              <a:lnSpc>
                <a:spcPct val="150000"/>
              </a:lnSpc>
            </a:pPr>
            <a:r>
              <a:rPr lang="zh-CN" altLang="en-US" sz="2400" b="1" dirty="0">
                <a:latin typeface="+mn-ea"/>
              </a:rPr>
              <a:t>预习报告（</a:t>
            </a:r>
            <a:r>
              <a:rPr lang="en-US" altLang="zh-CN" sz="2400" b="1" dirty="0">
                <a:latin typeface="+mn-ea"/>
              </a:rPr>
              <a:t>20</a:t>
            </a:r>
            <a:r>
              <a:rPr lang="zh-CN" altLang="en-US" sz="2400" b="1" dirty="0">
                <a:latin typeface="+mn-ea"/>
              </a:rPr>
              <a:t>分）：</a:t>
            </a:r>
            <a:endParaRPr lang="en-US" altLang="zh-CN" sz="2400" b="1" dirty="0">
              <a:latin typeface="+mn-ea"/>
            </a:endParaRPr>
          </a:p>
          <a:p>
            <a:pPr marL="342900" indent="-342900">
              <a:lnSpc>
                <a:spcPct val="150000"/>
              </a:lnSpc>
              <a:buFont typeface="Wingdings" panose="05000000000000000000" pitchFamily="2" charset="2"/>
              <a:buChar char="p"/>
            </a:pPr>
            <a:r>
              <a:rPr lang="zh-CN" altLang="en-US" sz="2400" dirty="0">
                <a:latin typeface="+mn-ea"/>
              </a:rPr>
              <a:t>实验目的</a:t>
            </a:r>
            <a:endParaRPr lang="en-US" altLang="zh-CN" sz="2400" dirty="0">
              <a:latin typeface="+mn-ea"/>
            </a:endParaRPr>
          </a:p>
          <a:p>
            <a:pPr marL="342900" indent="-342900">
              <a:lnSpc>
                <a:spcPct val="150000"/>
              </a:lnSpc>
              <a:buFont typeface="Wingdings" panose="05000000000000000000" pitchFamily="2" charset="2"/>
              <a:buChar char="p"/>
            </a:pPr>
            <a:r>
              <a:rPr lang="zh-CN" altLang="en-US" sz="2400" dirty="0">
                <a:latin typeface="+mn-ea"/>
              </a:rPr>
              <a:t>实验原理</a:t>
            </a:r>
            <a:endParaRPr lang="en-US" altLang="zh-CN" sz="2400" dirty="0">
              <a:latin typeface="+mn-ea"/>
            </a:endParaRPr>
          </a:p>
          <a:p>
            <a:pPr marL="342900" indent="-342900">
              <a:lnSpc>
                <a:spcPct val="150000"/>
              </a:lnSpc>
              <a:buFont typeface="Wingdings" panose="05000000000000000000" pitchFamily="2" charset="2"/>
              <a:buChar char="p"/>
            </a:pPr>
            <a:r>
              <a:rPr lang="zh-CN" altLang="en-US" sz="2400" dirty="0">
                <a:latin typeface="+mn-ea"/>
              </a:rPr>
              <a:t>实验装置</a:t>
            </a:r>
            <a:endParaRPr lang="en-US" altLang="zh-CN" sz="2400" dirty="0">
              <a:latin typeface="+mn-ea"/>
            </a:endParaRPr>
          </a:p>
          <a:p>
            <a:pPr marL="342900" indent="-342900">
              <a:lnSpc>
                <a:spcPct val="150000"/>
              </a:lnSpc>
              <a:buFont typeface="Wingdings" panose="05000000000000000000" pitchFamily="2" charset="2"/>
              <a:buChar char="p"/>
            </a:pPr>
            <a:r>
              <a:rPr lang="zh-CN" altLang="en-US" sz="2400" dirty="0">
                <a:latin typeface="+mn-ea"/>
              </a:rPr>
              <a:t>实验内容及步骤</a:t>
            </a:r>
          </a:p>
        </p:txBody>
      </p:sp>
      <p:sp>
        <p:nvSpPr>
          <p:cNvPr id="16" name="文本框 15">
            <a:extLst>
              <a:ext uri="{FF2B5EF4-FFF2-40B4-BE49-F238E27FC236}">
                <a16:creationId xmlns:a16="http://schemas.microsoft.com/office/drawing/2014/main" id="{B2110128-735B-46B2-8077-53A54A002317}"/>
              </a:ext>
            </a:extLst>
          </p:cNvPr>
          <p:cNvSpPr txBox="1"/>
          <p:nvPr/>
        </p:nvSpPr>
        <p:spPr>
          <a:xfrm>
            <a:off x="7603254" y="3557542"/>
            <a:ext cx="3458734" cy="2243050"/>
          </a:xfrm>
          <a:prstGeom prst="rect">
            <a:avLst/>
          </a:prstGeom>
          <a:noFill/>
        </p:spPr>
        <p:txBody>
          <a:bodyPr wrap="square" rtlCol="0">
            <a:spAutoFit/>
          </a:bodyPr>
          <a:lstStyle/>
          <a:p>
            <a:pPr>
              <a:lnSpc>
                <a:spcPct val="150000"/>
              </a:lnSpc>
            </a:pPr>
            <a:r>
              <a:rPr lang="zh-CN" altLang="en-US" sz="2400" b="1" dirty="0">
                <a:latin typeface="+mn-ea"/>
              </a:rPr>
              <a:t>实验报告（</a:t>
            </a:r>
            <a:r>
              <a:rPr lang="en-US" altLang="zh-CN" sz="2400" b="1" dirty="0">
                <a:latin typeface="+mn-ea"/>
              </a:rPr>
              <a:t>40</a:t>
            </a:r>
            <a:r>
              <a:rPr lang="zh-CN" altLang="en-US" sz="2400" b="1" dirty="0">
                <a:latin typeface="+mn-ea"/>
              </a:rPr>
              <a:t>分）：</a:t>
            </a:r>
            <a:endParaRPr lang="en-US" altLang="zh-CN" sz="2400" b="1" dirty="0">
              <a:latin typeface="+mn-ea"/>
            </a:endParaRPr>
          </a:p>
          <a:p>
            <a:pPr marL="342900" indent="-342900">
              <a:lnSpc>
                <a:spcPct val="150000"/>
              </a:lnSpc>
              <a:buFont typeface="Wingdings" panose="05000000000000000000" pitchFamily="2" charset="2"/>
              <a:buChar char="p"/>
            </a:pPr>
            <a:r>
              <a:rPr lang="zh-CN" altLang="en-US" sz="2400" dirty="0">
                <a:latin typeface="+mn-ea"/>
              </a:rPr>
              <a:t>数据处理</a:t>
            </a:r>
            <a:endParaRPr lang="en-US" altLang="zh-CN" sz="2400" dirty="0">
              <a:latin typeface="+mn-ea"/>
            </a:endParaRPr>
          </a:p>
          <a:p>
            <a:pPr marL="342900" indent="-342900">
              <a:lnSpc>
                <a:spcPct val="150000"/>
              </a:lnSpc>
              <a:buFont typeface="Wingdings" panose="05000000000000000000" pitchFamily="2" charset="2"/>
              <a:buChar char="p"/>
            </a:pPr>
            <a:r>
              <a:rPr lang="zh-CN" altLang="en-US" sz="2400" dirty="0">
                <a:latin typeface="+mn-ea"/>
              </a:rPr>
              <a:t>结果陈述</a:t>
            </a:r>
            <a:endParaRPr lang="en-US" altLang="zh-CN" sz="2400" dirty="0">
              <a:latin typeface="+mn-ea"/>
            </a:endParaRPr>
          </a:p>
          <a:p>
            <a:pPr marL="342900" indent="-342900">
              <a:lnSpc>
                <a:spcPct val="150000"/>
              </a:lnSpc>
              <a:buFont typeface="Wingdings" panose="05000000000000000000" pitchFamily="2" charset="2"/>
              <a:buChar char="p"/>
            </a:pPr>
            <a:r>
              <a:rPr lang="zh-CN" altLang="en-US" sz="2400" dirty="0">
                <a:latin typeface="+mn-ea"/>
              </a:rPr>
              <a:t>思考题</a:t>
            </a:r>
            <a:endParaRPr lang="en-US" altLang="zh-CN" sz="2400" dirty="0">
              <a:latin typeface="+mn-ea"/>
            </a:endParaRPr>
          </a:p>
        </p:txBody>
      </p:sp>
      <p:sp>
        <p:nvSpPr>
          <p:cNvPr id="17" name="文本框 16">
            <a:extLst>
              <a:ext uri="{FF2B5EF4-FFF2-40B4-BE49-F238E27FC236}">
                <a16:creationId xmlns:a16="http://schemas.microsoft.com/office/drawing/2014/main" id="{157751E2-6D6B-41A6-93F7-7137896812CB}"/>
              </a:ext>
            </a:extLst>
          </p:cNvPr>
          <p:cNvSpPr txBox="1"/>
          <p:nvPr/>
        </p:nvSpPr>
        <p:spPr>
          <a:xfrm>
            <a:off x="2168164" y="4920053"/>
            <a:ext cx="4804222" cy="1135054"/>
          </a:xfrm>
          <a:prstGeom prst="rect">
            <a:avLst/>
          </a:prstGeom>
          <a:noFill/>
          <a:ln w="38100">
            <a:noFill/>
            <a:prstDash val="dash"/>
          </a:ln>
        </p:spPr>
        <p:txBody>
          <a:bodyPr wrap="square" rtlCol="0">
            <a:spAutoFit/>
          </a:bodyPr>
          <a:lstStyle/>
          <a:p>
            <a:pPr>
              <a:lnSpc>
                <a:spcPct val="150000"/>
              </a:lnSpc>
            </a:pPr>
            <a:r>
              <a:rPr lang="zh-CN" altLang="en-US" sz="2400" b="1" dirty="0">
                <a:latin typeface="+mn-ea"/>
              </a:rPr>
              <a:t>实验操作（</a:t>
            </a:r>
            <a:r>
              <a:rPr lang="en-US" altLang="zh-CN" sz="2400" b="1" dirty="0">
                <a:latin typeface="+mn-ea"/>
              </a:rPr>
              <a:t>40</a:t>
            </a:r>
            <a:r>
              <a:rPr lang="zh-CN" altLang="en-US" sz="2400" b="1" dirty="0">
                <a:latin typeface="+mn-ea"/>
              </a:rPr>
              <a:t>分）：</a:t>
            </a:r>
            <a:endParaRPr lang="en-US" altLang="zh-CN" sz="2400" b="1" dirty="0">
              <a:latin typeface="+mn-ea"/>
            </a:endParaRPr>
          </a:p>
          <a:p>
            <a:pPr>
              <a:lnSpc>
                <a:spcPct val="150000"/>
              </a:lnSpc>
            </a:pPr>
            <a:r>
              <a:rPr lang="zh-CN" altLang="en-US" sz="2400" dirty="0">
                <a:latin typeface="+mn-ea"/>
              </a:rPr>
              <a:t>包括操作、数据记录、图像采集等</a:t>
            </a:r>
            <a:endParaRPr lang="en-US" altLang="zh-CN" sz="2400" dirty="0">
              <a:latin typeface="+mn-ea"/>
            </a:endParaRPr>
          </a:p>
        </p:txBody>
      </p:sp>
      <p:sp>
        <p:nvSpPr>
          <p:cNvPr id="6" name="矩形 5">
            <a:extLst>
              <a:ext uri="{FF2B5EF4-FFF2-40B4-BE49-F238E27FC236}">
                <a16:creationId xmlns:a16="http://schemas.microsoft.com/office/drawing/2014/main" id="{F8C92D3E-71B4-4623-85A8-5E891C2A5599}"/>
              </a:ext>
            </a:extLst>
          </p:cNvPr>
          <p:cNvSpPr/>
          <p:nvPr/>
        </p:nvSpPr>
        <p:spPr>
          <a:xfrm>
            <a:off x="2103048" y="1643479"/>
            <a:ext cx="4281710" cy="2797048"/>
          </a:xfrm>
          <a:prstGeom prst="rect">
            <a:avLst/>
          </a:prstGeom>
          <a:noFill/>
          <a:ln w="38100">
            <a:solidFill>
              <a:srgbClr val="1F4E79"/>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a:extLst>
              <a:ext uri="{FF2B5EF4-FFF2-40B4-BE49-F238E27FC236}">
                <a16:creationId xmlns:a16="http://schemas.microsoft.com/office/drawing/2014/main" id="{D5E0B4B2-0762-4A4B-94E5-1A17BF045F8B}"/>
              </a:ext>
            </a:extLst>
          </p:cNvPr>
          <p:cNvSpPr/>
          <p:nvPr/>
        </p:nvSpPr>
        <p:spPr>
          <a:xfrm>
            <a:off x="7434838" y="3429000"/>
            <a:ext cx="4055819" cy="2867324"/>
          </a:xfrm>
          <a:prstGeom prst="rect">
            <a:avLst/>
          </a:prstGeom>
          <a:noFill/>
          <a:ln w="28575">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云形 3">
            <a:extLst>
              <a:ext uri="{FF2B5EF4-FFF2-40B4-BE49-F238E27FC236}">
                <a16:creationId xmlns:a16="http://schemas.microsoft.com/office/drawing/2014/main" id="{EB6A5A9F-53DB-543B-6D0F-62B39FCD684D}"/>
              </a:ext>
            </a:extLst>
          </p:cNvPr>
          <p:cNvSpPr/>
          <p:nvPr/>
        </p:nvSpPr>
        <p:spPr>
          <a:xfrm>
            <a:off x="4276461" y="2194835"/>
            <a:ext cx="2365363" cy="1199923"/>
          </a:xfrm>
          <a:prstGeom prst="cloud">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b="1" dirty="0">
                <a:solidFill>
                  <a:srgbClr val="3D74A7"/>
                </a:solidFill>
                <a:latin typeface="+mn-ea"/>
              </a:rPr>
              <a:t>预习报告</a:t>
            </a:r>
            <a:endParaRPr lang="en-US" altLang="zh-CN" sz="2000" b="1" dirty="0">
              <a:solidFill>
                <a:srgbClr val="3D74A7"/>
              </a:solidFill>
              <a:latin typeface="+mn-ea"/>
            </a:endParaRPr>
          </a:p>
          <a:p>
            <a:r>
              <a:rPr lang="zh-CN" altLang="en-US" sz="2000" b="1" dirty="0">
                <a:solidFill>
                  <a:srgbClr val="3D74A7"/>
                </a:solidFill>
                <a:latin typeface="+mn-ea"/>
              </a:rPr>
              <a:t>（课前完成）</a:t>
            </a:r>
            <a:endParaRPr lang="zh-CN" altLang="en-US" sz="2000" dirty="0">
              <a:latin typeface="+mn-ea"/>
            </a:endParaRPr>
          </a:p>
        </p:txBody>
      </p:sp>
      <p:sp>
        <p:nvSpPr>
          <p:cNvPr id="5" name="云形 4">
            <a:extLst>
              <a:ext uri="{FF2B5EF4-FFF2-40B4-BE49-F238E27FC236}">
                <a16:creationId xmlns:a16="http://schemas.microsoft.com/office/drawing/2014/main" id="{17EA0BF5-9B13-53EE-72D4-B472E4A6CDB5}"/>
              </a:ext>
            </a:extLst>
          </p:cNvPr>
          <p:cNvSpPr/>
          <p:nvPr/>
        </p:nvSpPr>
        <p:spPr>
          <a:xfrm>
            <a:off x="9611437" y="4509535"/>
            <a:ext cx="2365363" cy="1199923"/>
          </a:xfrm>
          <a:prstGeom prst="cloud">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b="1" dirty="0">
                <a:solidFill>
                  <a:srgbClr val="3D74A7"/>
                </a:solidFill>
                <a:latin typeface="+mn-ea"/>
              </a:rPr>
              <a:t>正式报告</a:t>
            </a:r>
            <a:endParaRPr lang="en-US" altLang="zh-CN" sz="2000" b="1" dirty="0">
              <a:solidFill>
                <a:srgbClr val="3D74A7"/>
              </a:solidFill>
              <a:latin typeface="+mn-ea"/>
            </a:endParaRPr>
          </a:p>
          <a:p>
            <a:r>
              <a:rPr lang="zh-CN" altLang="en-US" sz="2000" b="1" dirty="0">
                <a:solidFill>
                  <a:srgbClr val="3D74A7"/>
                </a:solidFill>
                <a:latin typeface="+mn-ea"/>
              </a:rPr>
              <a:t>（课后完成）</a:t>
            </a:r>
            <a:endParaRPr lang="zh-CN" altLang="en-US" sz="2000" dirty="0">
              <a:latin typeface="+mn-ea"/>
            </a:endParaRPr>
          </a:p>
        </p:txBody>
      </p:sp>
      <p:sp>
        <p:nvSpPr>
          <p:cNvPr id="7" name="矩形 6">
            <a:extLst>
              <a:ext uri="{FF2B5EF4-FFF2-40B4-BE49-F238E27FC236}">
                <a16:creationId xmlns:a16="http://schemas.microsoft.com/office/drawing/2014/main" id="{D3243169-D5FB-97F1-6ECD-9DE43CA44076}"/>
              </a:ext>
            </a:extLst>
          </p:cNvPr>
          <p:cNvSpPr/>
          <p:nvPr/>
        </p:nvSpPr>
        <p:spPr>
          <a:xfrm>
            <a:off x="2103048" y="4920053"/>
            <a:ext cx="4903121" cy="1360208"/>
          </a:xfrm>
          <a:prstGeom prst="rect">
            <a:avLst/>
          </a:prstGeom>
          <a:noFill/>
          <a:ln w="38100">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标题 8">
            <a:extLst>
              <a:ext uri="{FF2B5EF4-FFF2-40B4-BE49-F238E27FC236}">
                <a16:creationId xmlns:a16="http://schemas.microsoft.com/office/drawing/2014/main" id="{8B705269-2BA7-BC4B-78D5-8D12C7883427}"/>
              </a:ext>
            </a:extLst>
          </p:cNvPr>
          <p:cNvSpPr>
            <a:spLocks noGrp="1"/>
          </p:cNvSpPr>
          <p:nvPr>
            <p:ph type="title"/>
          </p:nvPr>
        </p:nvSpPr>
        <p:spPr/>
        <p:txBody>
          <a:bodyPr>
            <a:normAutofit/>
          </a:bodyPr>
          <a:lstStyle/>
          <a:p>
            <a:r>
              <a:rPr lang="zh-CN" altLang="en-US" sz="4000" b="1" dirty="0">
                <a:solidFill>
                  <a:schemeClr val="accent5">
                    <a:lumMod val="75000"/>
                  </a:schemeClr>
                </a:solidFill>
                <a:cs typeface="+mn-ea"/>
                <a:sym typeface="+mn-lt"/>
              </a:rPr>
              <a:t>三、实验报告规范</a:t>
            </a:r>
            <a:endParaRPr lang="zh-CN" altLang="en-US" dirty="0"/>
          </a:p>
        </p:txBody>
      </p:sp>
    </p:spTree>
    <p:extLst>
      <p:ext uri="{BB962C8B-B14F-4D97-AF65-F5344CB8AC3E}">
        <p14:creationId xmlns:p14="http://schemas.microsoft.com/office/powerpoint/2010/main" val="428544628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C10E83-312F-4E76-A635-C1CF6097ED20}"/>
              </a:ext>
            </a:extLst>
          </p:cNvPr>
          <p:cNvSpPr>
            <a:spLocks noGrp="1"/>
          </p:cNvSpPr>
          <p:nvPr>
            <p:ph type="title"/>
          </p:nvPr>
        </p:nvSpPr>
        <p:spPr/>
        <p:txBody>
          <a:bodyPr/>
          <a:lstStyle/>
          <a:p>
            <a:r>
              <a:rPr lang="zh-CN" altLang="en-US" sz="4000" b="1" dirty="0">
                <a:solidFill>
                  <a:schemeClr val="accent5">
                    <a:lumMod val="75000"/>
                  </a:schemeClr>
                </a:solidFill>
                <a:cs typeface="+mn-ea"/>
                <a:sym typeface="+mn-lt"/>
              </a:rPr>
              <a:t>三、实验报告规范</a:t>
            </a:r>
            <a:endParaRPr lang="zh-CN" altLang="en-US" dirty="0"/>
          </a:p>
        </p:txBody>
      </p:sp>
      <p:pic>
        <p:nvPicPr>
          <p:cNvPr id="4" name="图片 3">
            <a:extLst>
              <a:ext uri="{FF2B5EF4-FFF2-40B4-BE49-F238E27FC236}">
                <a16:creationId xmlns:a16="http://schemas.microsoft.com/office/drawing/2014/main" id="{519375E5-D936-4E74-AC49-17606E46F0D1}"/>
              </a:ext>
            </a:extLst>
          </p:cNvPr>
          <p:cNvPicPr>
            <a:picLocks noChangeAspect="1"/>
          </p:cNvPicPr>
          <p:nvPr/>
        </p:nvPicPr>
        <p:blipFill>
          <a:blip r:embed="rId2"/>
          <a:stretch>
            <a:fillRect/>
          </a:stretch>
        </p:blipFill>
        <p:spPr>
          <a:xfrm>
            <a:off x="220134" y="1298815"/>
            <a:ext cx="4080933" cy="5002993"/>
          </a:xfrm>
          <a:prstGeom prst="rect">
            <a:avLst/>
          </a:prstGeom>
        </p:spPr>
      </p:pic>
      <p:pic>
        <p:nvPicPr>
          <p:cNvPr id="6" name="图片 5">
            <a:extLst>
              <a:ext uri="{FF2B5EF4-FFF2-40B4-BE49-F238E27FC236}">
                <a16:creationId xmlns:a16="http://schemas.microsoft.com/office/drawing/2014/main" id="{D089AAB2-B693-4F31-8D9F-A4EBA80E3453}"/>
              </a:ext>
            </a:extLst>
          </p:cNvPr>
          <p:cNvPicPr>
            <a:picLocks noChangeAspect="1"/>
          </p:cNvPicPr>
          <p:nvPr/>
        </p:nvPicPr>
        <p:blipFill>
          <a:blip r:embed="rId3"/>
          <a:stretch>
            <a:fillRect/>
          </a:stretch>
        </p:blipFill>
        <p:spPr>
          <a:xfrm>
            <a:off x="4411133" y="1298815"/>
            <a:ext cx="4080934" cy="4959027"/>
          </a:xfrm>
          <a:prstGeom prst="rect">
            <a:avLst/>
          </a:prstGeom>
        </p:spPr>
      </p:pic>
      <p:pic>
        <p:nvPicPr>
          <p:cNvPr id="8" name="图片 7">
            <a:extLst>
              <a:ext uri="{FF2B5EF4-FFF2-40B4-BE49-F238E27FC236}">
                <a16:creationId xmlns:a16="http://schemas.microsoft.com/office/drawing/2014/main" id="{AE1B039F-7BEC-42B0-BB38-0C772C37A033}"/>
              </a:ext>
            </a:extLst>
          </p:cNvPr>
          <p:cNvPicPr>
            <a:picLocks noChangeAspect="1"/>
          </p:cNvPicPr>
          <p:nvPr/>
        </p:nvPicPr>
        <p:blipFill>
          <a:blip r:embed="rId4"/>
          <a:stretch>
            <a:fillRect/>
          </a:stretch>
        </p:blipFill>
        <p:spPr>
          <a:xfrm>
            <a:off x="8593973" y="1298815"/>
            <a:ext cx="3530294" cy="4959027"/>
          </a:xfrm>
          <a:prstGeom prst="rect">
            <a:avLst/>
          </a:prstGeom>
        </p:spPr>
      </p:pic>
    </p:spTree>
    <p:extLst>
      <p:ext uri="{BB962C8B-B14F-4D97-AF65-F5344CB8AC3E}">
        <p14:creationId xmlns:p14="http://schemas.microsoft.com/office/powerpoint/2010/main" val="15082668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F1EF69A7-CCC7-471F-A588-404E8AE61A0B}"/>
              </a:ext>
            </a:extLst>
          </p:cNvPr>
          <p:cNvSpPr txBox="1"/>
          <p:nvPr/>
        </p:nvSpPr>
        <p:spPr>
          <a:xfrm>
            <a:off x="1686163" y="1101470"/>
            <a:ext cx="6105524" cy="461665"/>
          </a:xfrm>
          <a:prstGeom prst="rect">
            <a:avLst/>
          </a:prstGeom>
          <a:noFill/>
        </p:spPr>
        <p:txBody>
          <a:bodyPr wrap="square">
            <a:spAutoFit/>
          </a:bodyPr>
          <a:lstStyle/>
          <a:p>
            <a:r>
              <a:rPr lang="en-US" altLang="zh-CN" sz="2400" b="1" dirty="0">
                <a:solidFill>
                  <a:schemeClr val="accent5">
                    <a:lumMod val="75000"/>
                  </a:schemeClr>
                </a:solidFill>
                <a:latin typeface="+mn-ea"/>
              </a:rPr>
              <a:t>2</a:t>
            </a:r>
            <a:r>
              <a:rPr lang="zh-CN" altLang="en-US" sz="2400" b="1" dirty="0">
                <a:solidFill>
                  <a:schemeClr val="accent5">
                    <a:lumMod val="75000"/>
                  </a:schemeClr>
                </a:solidFill>
                <a:latin typeface="+mn-ea"/>
              </a:rPr>
              <a:t>、报告书写注意事项</a:t>
            </a:r>
          </a:p>
        </p:txBody>
      </p:sp>
      <p:sp>
        <p:nvSpPr>
          <p:cNvPr id="7" name="文本框 6">
            <a:extLst>
              <a:ext uri="{FF2B5EF4-FFF2-40B4-BE49-F238E27FC236}">
                <a16:creationId xmlns:a16="http://schemas.microsoft.com/office/drawing/2014/main" id="{80CCA72E-6CD9-48B0-86C5-D14C1DD1DAC4}"/>
              </a:ext>
            </a:extLst>
          </p:cNvPr>
          <p:cNvSpPr txBox="1"/>
          <p:nvPr/>
        </p:nvSpPr>
        <p:spPr>
          <a:xfrm>
            <a:off x="1686162" y="1592349"/>
            <a:ext cx="9324737" cy="2215991"/>
          </a:xfrm>
          <a:prstGeom prst="rect">
            <a:avLst/>
          </a:prstGeom>
          <a:noFill/>
        </p:spPr>
        <p:txBody>
          <a:bodyPr wrap="square" rtlCol="0">
            <a:spAutoFit/>
          </a:bodyPr>
          <a:lstStyle/>
          <a:p>
            <a:pPr>
              <a:lnSpc>
                <a:spcPct val="150000"/>
              </a:lnSpc>
            </a:pPr>
            <a:r>
              <a:rPr lang="zh-CN" altLang="en-US" sz="2000" dirty="0">
                <a:solidFill>
                  <a:schemeClr val="accent1">
                    <a:lumMod val="75000"/>
                  </a:schemeClr>
                </a:solidFill>
                <a:latin typeface="微软雅黑" panose="020B0503020204020204" pitchFamily="34" charset="-122"/>
                <a:ea typeface="微软雅黑" panose="020B0503020204020204" pitchFamily="34" charset="-122"/>
              </a:rPr>
              <a:t>实验目的：</a:t>
            </a:r>
            <a:r>
              <a:rPr lang="zh-CN" altLang="en-US" sz="2000" dirty="0">
                <a:latin typeface="微软雅黑" panose="020B0503020204020204" pitchFamily="34" charset="-122"/>
                <a:ea typeface="微软雅黑" panose="020B0503020204020204" pitchFamily="34" charset="-122"/>
              </a:rPr>
              <a:t>实验目的明确具体</a:t>
            </a:r>
          </a:p>
          <a:p>
            <a:pPr>
              <a:lnSpc>
                <a:spcPct val="150000"/>
              </a:lnSpc>
            </a:pPr>
            <a:r>
              <a:rPr lang="zh-CN" altLang="en-US" sz="2000" dirty="0">
                <a:solidFill>
                  <a:schemeClr val="accent1">
                    <a:lumMod val="75000"/>
                  </a:schemeClr>
                </a:solidFill>
                <a:latin typeface="微软雅黑" panose="020B0503020204020204" pitchFamily="34" charset="-122"/>
                <a:ea typeface="微软雅黑" panose="020B0503020204020204" pitchFamily="34" charset="-122"/>
              </a:rPr>
              <a:t>实验原理：</a:t>
            </a:r>
            <a:r>
              <a:rPr lang="zh-CN" altLang="en-US" sz="2000" dirty="0">
                <a:solidFill>
                  <a:srgbClr val="C00000"/>
                </a:solidFill>
                <a:latin typeface="微软雅黑" panose="020B0503020204020204" pitchFamily="34" charset="-122"/>
                <a:ea typeface="微软雅黑" panose="020B0503020204020204" pitchFamily="34" charset="-122"/>
              </a:rPr>
              <a:t>围绕实验目的展开，主要回答理论依据是什么，怎么实现</a:t>
            </a:r>
            <a:r>
              <a:rPr lang="zh-CN" altLang="en-US" sz="2000" dirty="0">
                <a:latin typeface="微软雅黑" panose="020B0503020204020204" pitchFamily="34" charset="-122"/>
                <a:ea typeface="微软雅黑" panose="020B0503020204020204" pitchFamily="34" charset="-122"/>
              </a:rPr>
              <a:t>（实验思想、实验方法、仪器装备、测量内容），简明扼要，常见公式不用推导，但要指出出处，</a:t>
            </a:r>
            <a:r>
              <a:rPr lang="zh-CN" altLang="en-US" sz="2000" dirty="0">
                <a:solidFill>
                  <a:srgbClr val="C00000"/>
                </a:solidFill>
                <a:latin typeface="微软雅黑" panose="020B0503020204020204" pitchFamily="34" charset="-122"/>
                <a:ea typeface="微软雅黑" panose="020B0503020204020204" pitchFamily="34" charset="-122"/>
              </a:rPr>
              <a:t>图、表、公式要编号，变量要有定义</a:t>
            </a:r>
          </a:p>
          <a:p>
            <a:endParaRPr lang="zh-CN" altLang="en-US" dirty="0"/>
          </a:p>
        </p:txBody>
      </p:sp>
      <p:pic>
        <p:nvPicPr>
          <p:cNvPr id="10" name="图片 1">
            <a:extLst>
              <a:ext uri="{FF2B5EF4-FFF2-40B4-BE49-F238E27FC236}">
                <a16:creationId xmlns:a16="http://schemas.microsoft.com/office/drawing/2014/main" id="{939E23EA-7A0E-4B68-9BF6-83BEB1736DC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894806" y="3429000"/>
            <a:ext cx="6172994" cy="31646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a:extLst>
              <a:ext uri="{FF2B5EF4-FFF2-40B4-BE49-F238E27FC236}">
                <a16:creationId xmlns:a16="http://schemas.microsoft.com/office/drawing/2014/main" id="{C3B8327A-052D-4059-70E7-90962C2A8A8E}"/>
              </a:ext>
            </a:extLst>
          </p:cNvPr>
          <p:cNvSpPr>
            <a:spLocks noGrp="1"/>
          </p:cNvSpPr>
          <p:nvPr>
            <p:ph type="title"/>
          </p:nvPr>
        </p:nvSpPr>
        <p:spPr/>
        <p:txBody>
          <a:bodyPr/>
          <a:lstStyle/>
          <a:p>
            <a:r>
              <a:rPr lang="zh-CN" altLang="en-US" sz="4000" b="1" dirty="0">
                <a:solidFill>
                  <a:schemeClr val="accent5">
                    <a:lumMod val="75000"/>
                  </a:schemeClr>
                </a:solidFill>
                <a:cs typeface="+mn-ea"/>
                <a:sym typeface="+mn-lt"/>
              </a:rPr>
              <a:t>三、实验报告规范</a:t>
            </a:r>
            <a:endParaRPr lang="zh-CN" altLang="en-US" dirty="0"/>
          </a:p>
        </p:txBody>
      </p:sp>
    </p:spTree>
    <p:extLst>
      <p:ext uri="{BB962C8B-B14F-4D97-AF65-F5344CB8AC3E}">
        <p14:creationId xmlns:p14="http://schemas.microsoft.com/office/powerpoint/2010/main" val="11068138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id="{80CCA72E-6CD9-48B0-86C5-D14C1DD1DAC4}"/>
              </a:ext>
            </a:extLst>
          </p:cNvPr>
          <p:cNvSpPr txBox="1"/>
          <p:nvPr/>
        </p:nvSpPr>
        <p:spPr>
          <a:xfrm>
            <a:off x="1686163" y="1592349"/>
            <a:ext cx="5705238" cy="2807948"/>
          </a:xfrm>
          <a:prstGeom prst="rect">
            <a:avLst/>
          </a:prstGeom>
          <a:noFill/>
        </p:spPr>
        <p:txBody>
          <a:bodyPr wrap="square" rtlCol="0">
            <a:spAutoFit/>
          </a:bodyPr>
          <a:lstStyle/>
          <a:p>
            <a:pPr>
              <a:lnSpc>
                <a:spcPct val="150000"/>
              </a:lnSpc>
            </a:pPr>
            <a:r>
              <a:rPr lang="zh-CN" altLang="en-US" sz="2000" b="1" dirty="0">
                <a:solidFill>
                  <a:schemeClr val="accent1">
                    <a:lumMod val="75000"/>
                  </a:schemeClr>
                </a:solidFill>
                <a:latin typeface="+mn-ea"/>
              </a:rPr>
              <a:t>实验内容及步骤：</a:t>
            </a:r>
            <a:r>
              <a:rPr lang="zh-CN" altLang="en-US" sz="2000" dirty="0">
                <a:latin typeface="+mn-ea"/>
              </a:rPr>
              <a:t>简要每个内容的关键性步骤</a:t>
            </a:r>
            <a:endParaRPr lang="en-US" altLang="zh-CN" sz="2000" dirty="0">
              <a:latin typeface="+mn-ea"/>
            </a:endParaRPr>
          </a:p>
          <a:p>
            <a:pPr>
              <a:lnSpc>
                <a:spcPct val="150000"/>
              </a:lnSpc>
            </a:pPr>
            <a:r>
              <a:rPr lang="zh-CN" altLang="en-US" sz="2000" b="1" dirty="0">
                <a:solidFill>
                  <a:schemeClr val="accent1">
                    <a:lumMod val="75000"/>
                  </a:schemeClr>
                </a:solidFill>
                <a:latin typeface="+mn-ea"/>
              </a:rPr>
              <a:t>数据采集记录：</a:t>
            </a:r>
            <a:r>
              <a:rPr lang="zh-CN" altLang="en-US" sz="2000" dirty="0">
                <a:solidFill>
                  <a:srgbClr val="C00000"/>
                </a:solidFill>
                <a:latin typeface="+mn-ea"/>
              </a:rPr>
              <a:t>每个采集出来的图像、数据要进行分析、计算并得出相应的实验结论</a:t>
            </a:r>
          </a:p>
          <a:p>
            <a:pPr>
              <a:lnSpc>
                <a:spcPct val="150000"/>
              </a:lnSpc>
            </a:pPr>
            <a:r>
              <a:rPr lang="zh-CN" altLang="en-US" sz="2000" b="1" dirty="0">
                <a:solidFill>
                  <a:srgbClr val="3D74A7"/>
                </a:solidFill>
                <a:latin typeface="+mn-ea"/>
              </a:rPr>
              <a:t>数据处理：</a:t>
            </a:r>
            <a:r>
              <a:rPr lang="zh-CN" altLang="en-US" sz="2000" dirty="0">
                <a:solidFill>
                  <a:schemeClr val="tx1"/>
                </a:solidFill>
                <a:latin typeface="+mn-ea"/>
                <a:cs typeface="+mn-ea"/>
                <a:sym typeface="+mn-lt"/>
              </a:rPr>
              <a:t>包括结果</a:t>
            </a:r>
            <a:r>
              <a:rPr lang="zh-CN" altLang="en-US" sz="2000" dirty="0">
                <a:latin typeface="+mn-ea"/>
                <a:cs typeface="+mn-ea"/>
                <a:sym typeface="+mn-lt"/>
              </a:rPr>
              <a:t>计算、不确定度评定和曲线图</a:t>
            </a:r>
            <a:r>
              <a:rPr lang="zh-CN" altLang="en-US" sz="2000" dirty="0">
                <a:solidFill>
                  <a:schemeClr val="tx1"/>
                </a:solidFill>
                <a:latin typeface="+mn-ea"/>
                <a:cs typeface="+mn-ea"/>
                <a:sym typeface="+mn-lt"/>
              </a:rPr>
              <a:t>等内容。</a:t>
            </a:r>
            <a:r>
              <a:rPr lang="zh-CN" altLang="en-US" sz="2000" dirty="0">
                <a:solidFill>
                  <a:srgbClr val="C00000"/>
                </a:solidFill>
                <a:latin typeface="+mn-ea"/>
                <a:cs typeface="+mn-ea"/>
                <a:sym typeface="+mn-lt"/>
              </a:rPr>
              <a:t>凡属计算，均应有文字公式、代入数据和计算结果等主要运算步骤。</a:t>
            </a:r>
            <a:r>
              <a:rPr lang="zh-CN" altLang="en-US" sz="2000" dirty="0">
                <a:latin typeface="+mn-ea"/>
                <a:cs typeface="+mn-ea"/>
                <a:sym typeface="+mn-lt"/>
              </a:rPr>
              <a:t>不要漏写单位</a:t>
            </a:r>
            <a:endParaRPr lang="zh-CN" altLang="en-US" sz="2000" b="1" dirty="0">
              <a:latin typeface="+mn-ea"/>
            </a:endParaRPr>
          </a:p>
        </p:txBody>
      </p:sp>
      <p:pic>
        <p:nvPicPr>
          <p:cNvPr id="6" name="图片 1">
            <a:extLst>
              <a:ext uri="{FF2B5EF4-FFF2-40B4-BE49-F238E27FC236}">
                <a16:creationId xmlns:a16="http://schemas.microsoft.com/office/drawing/2014/main" id="{1CB21904-438F-4660-99BF-EA09FEC92A5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550011" y="1257300"/>
            <a:ext cx="4444283" cy="50584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文本框 1">
            <a:extLst>
              <a:ext uri="{FF2B5EF4-FFF2-40B4-BE49-F238E27FC236}">
                <a16:creationId xmlns:a16="http://schemas.microsoft.com/office/drawing/2014/main" id="{9485C8A1-B7CC-46AD-8003-D3075030488F}"/>
              </a:ext>
            </a:extLst>
          </p:cNvPr>
          <p:cNvSpPr txBox="1"/>
          <p:nvPr/>
        </p:nvSpPr>
        <p:spPr>
          <a:xfrm>
            <a:off x="2168165" y="4620698"/>
            <a:ext cx="4365985" cy="1289905"/>
          </a:xfrm>
          <a:prstGeom prst="rect">
            <a:avLst/>
          </a:prstGeom>
          <a:noFill/>
          <a:ln>
            <a:solidFill>
              <a:srgbClr val="C00000"/>
            </a:solidFill>
          </a:ln>
        </p:spPr>
        <p:txBody>
          <a:bodyPr wrap="square" rtlCol="0">
            <a:spAutoFit/>
          </a:bodyPr>
          <a:lstStyle/>
          <a:p>
            <a:pPr>
              <a:lnSpc>
                <a:spcPct val="150000"/>
              </a:lnSpc>
            </a:pPr>
            <a:r>
              <a:rPr lang="zh-CN" altLang="en-US" b="1" dirty="0">
                <a:solidFill>
                  <a:schemeClr val="accent5">
                    <a:lumMod val="75000"/>
                  </a:schemeClr>
                </a:solidFill>
              </a:rPr>
              <a:t>例如，数据采集和数据处理案例</a:t>
            </a:r>
            <a:endParaRPr lang="en-US" altLang="zh-CN" b="1" dirty="0">
              <a:solidFill>
                <a:schemeClr val="accent5">
                  <a:lumMod val="75000"/>
                </a:schemeClr>
              </a:solidFill>
            </a:endParaRPr>
          </a:p>
          <a:p>
            <a:pPr>
              <a:lnSpc>
                <a:spcPct val="150000"/>
              </a:lnSpc>
            </a:pPr>
            <a:r>
              <a:rPr lang="zh-CN" altLang="en-US" dirty="0"/>
              <a:t>这三项就是图中的结论，它们就是在报告中实验结论部分要陈述的内容。</a:t>
            </a:r>
          </a:p>
        </p:txBody>
      </p:sp>
      <p:cxnSp>
        <p:nvCxnSpPr>
          <p:cNvPr id="4" name="直接箭头连接符 3">
            <a:extLst>
              <a:ext uri="{FF2B5EF4-FFF2-40B4-BE49-F238E27FC236}">
                <a16:creationId xmlns:a16="http://schemas.microsoft.com/office/drawing/2014/main" id="{8236AC1A-C792-4D4E-B09E-85E9BA976796}"/>
              </a:ext>
            </a:extLst>
          </p:cNvPr>
          <p:cNvCxnSpPr>
            <a:cxnSpLocks/>
            <a:stCxn id="2" idx="3"/>
          </p:cNvCxnSpPr>
          <p:nvPr/>
        </p:nvCxnSpPr>
        <p:spPr>
          <a:xfrm flipV="1">
            <a:off x="6534150" y="4248150"/>
            <a:ext cx="1543050" cy="1017501"/>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0">
            <a:extLst>
              <a:ext uri="{FF2B5EF4-FFF2-40B4-BE49-F238E27FC236}">
                <a16:creationId xmlns:a16="http://schemas.microsoft.com/office/drawing/2014/main" id="{C2075832-18E8-4EDC-893F-7AF0053A4523}"/>
              </a:ext>
            </a:extLst>
          </p:cNvPr>
          <p:cNvCxnSpPr>
            <a:cxnSpLocks/>
            <a:stCxn id="2" idx="3"/>
          </p:cNvCxnSpPr>
          <p:nvPr/>
        </p:nvCxnSpPr>
        <p:spPr>
          <a:xfrm flipV="1">
            <a:off x="6534150" y="4972050"/>
            <a:ext cx="1390650" cy="293601"/>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a:extLst>
              <a:ext uri="{FF2B5EF4-FFF2-40B4-BE49-F238E27FC236}">
                <a16:creationId xmlns:a16="http://schemas.microsoft.com/office/drawing/2014/main" id="{FC6DA7D6-213E-457A-AD99-D2F64A2F2446}"/>
              </a:ext>
            </a:extLst>
          </p:cNvPr>
          <p:cNvCxnSpPr>
            <a:cxnSpLocks/>
            <a:stCxn id="2" idx="3"/>
          </p:cNvCxnSpPr>
          <p:nvPr/>
        </p:nvCxnSpPr>
        <p:spPr>
          <a:xfrm>
            <a:off x="6534150" y="5265651"/>
            <a:ext cx="1752600" cy="805447"/>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3" name="标题 2">
            <a:extLst>
              <a:ext uri="{FF2B5EF4-FFF2-40B4-BE49-F238E27FC236}">
                <a16:creationId xmlns:a16="http://schemas.microsoft.com/office/drawing/2014/main" id="{58024ECA-C594-C825-698D-B3C165A67246}"/>
              </a:ext>
            </a:extLst>
          </p:cNvPr>
          <p:cNvSpPr>
            <a:spLocks noGrp="1"/>
          </p:cNvSpPr>
          <p:nvPr>
            <p:ph type="title"/>
          </p:nvPr>
        </p:nvSpPr>
        <p:spPr/>
        <p:txBody>
          <a:bodyPr/>
          <a:lstStyle/>
          <a:p>
            <a:r>
              <a:rPr lang="zh-CN" altLang="en-US" sz="4000" b="1" dirty="0">
                <a:solidFill>
                  <a:schemeClr val="accent5">
                    <a:lumMod val="75000"/>
                  </a:schemeClr>
                </a:solidFill>
                <a:cs typeface="+mn-ea"/>
                <a:sym typeface="+mn-lt"/>
              </a:rPr>
              <a:t>三、实验报告规范</a:t>
            </a:r>
            <a:endParaRPr lang="zh-CN" altLang="en-US" dirty="0"/>
          </a:p>
        </p:txBody>
      </p:sp>
    </p:spTree>
    <p:extLst>
      <p:ext uri="{BB962C8B-B14F-4D97-AF65-F5344CB8AC3E}">
        <p14:creationId xmlns:p14="http://schemas.microsoft.com/office/powerpoint/2010/main" val="286463070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id="{80CCA72E-6CD9-48B0-86C5-D14C1DD1DAC4}"/>
              </a:ext>
            </a:extLst>
          </p:cNvPr>
          <p:cNvSpPr txBox="1"/>
          <p:nvPr/>
        </p:nvSpPr>
        <p:spPr>
          <a:xfrm>
            <a:off x="1126066" y="1458999"/>
            <a:ext cx="9880601" cy="1422954"/>
          </a:xfrm>
          <a:prstGeom prst="rect">
            <a:avLst/>
          </a:prstGeom>
          <a:noFill/>
        </p:spPr>
        <p:txBody>
          <a:bodyPr wrap="square" rtlCol="0">
            <a:spAutoFit/>
          </a:bodyPr>
          <a:lstStyle/>
          <a:p>
            <a:pPr>
              <a:lnSpc>
                <a:spcPct val="150000"/>
              </a:lnSpc>
            </a:pPr>
            <a:r>
              <a:rPr lang="zh-CN" altLang="en-US" sz="2000" b="1" dirty="0">
                <a:solidFill>
                  <a:schemeClr val="accent5">
                    <a:lumMod val="75000"/>
                  </a:schemeClr>
                </a:solidFill>
                <a:latin typeface="微软雅黑" panose="020B0503020204020204" pitchFamily="34" charset="-122"/>
                <a:ea typeface="微软雅黑" panose="020B0503020204020204" pitchFamily="34" charset="-122"/>
              </a:rPr>
              <a:t>结果陈述：</a:t>
            </a:r>
            <a:r>
              <a:rPr lang="zh-CN" altLang="en-US" sz="2000" dirty="0">
                <a:latin typeface="微软雅黑" panose="020B0503020204020204" pitchFamily="34" charset="-122"/>
                <a:ea typeface="微软雅黑" panose="020B0503020204020204" pitchFamily="34" charset="-122"/>
              </a:rPr>
              <a:t>分析出来的结果按顺序</a:t>
            </a:r>
            <a:r>
              <a:rPr lang="en-US" altLang="zh-CN" sz="2000" dirty="0">
                <a:latin typeface="微软雅黑" panose="020B0503020204020204" pitchFamily="34" charset="-122"/>
                <a:ea typeface="微软雅黑" panose="020B0503020204020204" pitchFamily="34" charset="-122"/>
              </a:rPr>
              <a:t>1</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2</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3</a:t>
            </a:r>
            <a:r>
              <a:rPr lang="zh-CN" altLang="en-US" sz="2000" dirty="0">
                <a:latin typeface="微软雅黑" panose="020B0503020204020204" pitchFamily="34" charset="-122"/>
                <a:ea typeface="微软雅黑" panose="020B0503020204020204" pitchFamily="34" charset="-122"/>
              </a:rPr>
              <a:t>整齐列出来。</a:t>
            </a:r>
            <a:r>
              <a:rPr lang="zh-CN" altLang="en-US" sz="2000" dirty="0">
                <a:solidFill>
                  <a:srgbClr val="C00000"/>
                </a:solidFill>
                <a:latin typeface="微软雅黑" panose="020B0503020204020204" pitchFamily="34" charset="-122"/>
                <a:ea typeface="微软雅黑" panose="020B0503020204020204" pitchFamily="34" charset="-122"/>
              </a:rPr>
              <a:t>所有的实验结论必须要有证据支持，必须是你在实验过程中观测到的、图像中分析出来的、数据计算出来的，没有证据的结论是扣分项。</a:t>
            </a:r>
            <a:r>
              <a:rPr lang="zh-CN" altLang="en-US" sz="2000" b="1" dirty="0">
                <a:latin typeface="微软雅黑" panose="020B0503020204020204" pitchFamily="34" charset="-122"/>
                <a:ea typeface="微软雅黑" panose="020B0503020204020204" pitchFamily="34" charset="-122"/>
              </a:rPr>
              <a:t>理论得出的结论不等于实验结论</a:t>
            </a:r>
          </a:p>
        </p:txBody>
      </p:sp>
      <p:pic>
        <p:nvPicPr>
          <p:cNvPr id="9" name="图片 1">
            <a:extLst>
              <a:ext uri="{FF2B5EF4-FFF2-40B4-BE49-F238E27FC236}">
                <a16:creationId xmlns:a16="http://schemas.microsoft.com/office/drawing/2014/main" id="{D5642837-A72D-4E60-8C0C-863A572071F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227666" y="3429000"/>
            <a:ext cx="6163386" cy="29888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a:extLst>
              <a:ext uri="{FF2B5EF4-FFF2-40B4-BE49-F238E27FC236}">
                <a16:creationId xmlns:a16="http://schemas.microsoft.com/office/drawing/2014/main" id="{481E8E06-1B16-2A0E-A544-FE7D2285055B}"/>
              </a:ext>
            </a:extLst>
          </p:cNvPr>
          <p:cNvSpPr>
            <a:spLocks noGrp="1"/>
          </p:cNvSpPr>
          <p:nvPr>
            <p:ph type="title"/>
          </p:nvPr>
        </p:nvSpPr>
        <p:spPr/>
        <p:txBody>
          <a:bodyPr/>
          <a:lstStyle/>
          <a:p>
            <a:r>
              <a:rPr lang="zh-CN" altLang="en-US" sz="4000" b="1" dirty="0">
                <a:solidFill>
                  <a:schemeClr val="accent5">
                    <a:lumMod val="75000"/>
                  </a:schemeClr>
                </a:solidFill>
                <a:cs typeface="+mn-ea"/>
                <a:sym typeface="+mn-lt"/>
              </a:rPr>
              <a:t>三、实验报告规范</a:t>
            </a:r>
            <a:endParaRPr lang="zh-CN" altLang="en-US" dirty="0"/>
          </a:p>
        </p:txBody>
      </p:sp>
      <p:sp>
        <p:nvSpPr>
          <p:cNvPr id="3" name="文本框 2">
            <a:extLst>
              <a:ext uri="{FF2B5EF4-FFF2-40B4-BE49-F238E27FC236}">
                <a16:creationId xmlns:a16="http://schemas.microsoft.com/office/drawing/2014/main" id="{8D59CCF5-E8C9-45B4-89D5-C23B62322256}"/>
              </a:ext>
            </a:extLst>
          </p:cNvPr>
          <p:cNvSpPr txBox="1"/>
          <p:nvPr/>
        </p:nvSpPr>
        <p:spPr>
          <a:xfrm>
            <a:off x="7607647" y="3877733"/>
            <a:ext cx="4165253" cy="2120902"/>
          </a:xfrm>
          <a:prstGeom prst="rect">
            <a:avLst/>
          </a:prstGeom>
          <a:noFill/>
        </p:spPr>
        <p:txBody>
          <a:bodyPr wrap="square" rtlCol="0">
            <a:spAutoFit/>
          </a:bodyPr>
          <a:lstStyle/>
          <a:p>
            <a:pPr marL="285750" indent="-285750">
              <a:lnSpc>
                <a:spcPct val="150000"/>
              </a:lnSpc>
              <a:buFont typeface="Wingdings" panose="05000000000000000000" pitchFamily="2" charset="2"/>
              <a:buChar char="ü"/>
            </a:pPr>
            <a:r>
              <a:rPr kumimoji="1" lang="zh-CN" altLang="en-US" sz="1800" b="1" dirty="0">
                <a:solidFill>
                  <a:srgbClr val="3D74A7"/>
                </a:solidFill>
                <a:latin typeface="Times New Roman" panose="02020603050405020304" pitchFamily="18" charset="0"/>
              </a:rPr>
              <a:t>如果要说它是指数形式，那就要拟合出指数；</a:t>
            </a:r>
            <a:endParaRPr kumimoji="1" lang="en-US" altLang="zh-CN" sz="1800" b="1" dirty="0">
              <a:solidFill>
                <a:srgbClr val="3D74A7"/>
              </a:solidFill>
              <a:latin typeface="Times New Roman" panose="02020603050405020304" pitchFamily="18" charset="0"/>
            </a:endParaRPr>
          </a:p>
          <a:p>
            <a:pPr marL="285750" indent="-285750">
              <a:lnSpc>
                <a:spcPct val="150000"/>
              </a:lnSpc>
              <a:buFont typeface="Wingdings" panose="05000000000000000000" pitchFamily="2" charset="2"/>
              <a:buChar char="ü"/>
            </a:pPr>
            <a:r>
              <a:rPr kumimoji="1" lang="zh-CN" altLang="en-US" sz="1800" b="1" dirty="0">
                <a:solidFill>
                  <a:srgbClr val="3D74A7"/>
                </a:solidFill>
                <a:latin typeface="微软雅黑" panose="020B0503020204020204" pitchFamily="34" charset="-122"/>
                <a:ea typeface="微软雅黑" panose="020B0503020204020204" pitchFamily="34" charset="-122"/>
              </a:rPr>
              <a:t>结论要给出做出的结果是什么？不是陈述做了什么事儿；</a:t>
            </a:r>
            <a:endParaRPr kumimoji="1" lang="en-US" altLang="zh-CN" b="1" dirty="0">
              <a:solidFill>
                <a:srgbClr val="3D74A7"/>
              </a:solidFill>
              <a:latin typeface="Times New Roman" panose="02020603050405020304" pitchFamily="18" charset="0"/>
              <a:ea typeface="微软雅黑" panose="020B0503020204020204" pitchFamily="34" charset="-122"/>
            </a:endParaRPr>
          </a:p>
          <a:p>
            <a:pPr marL="285750" indent="-285750">
              <a:lnSpc>
                <a:spcPct val="150000"/>
              </a:lnSpc>
              <a:buFont typeface="Wingdings" panose="05000000000000000000" pitchFamily="2" charset="2"/>
              <a:buChar char="ü"/>
            </a:pPr>
            <a:r>
              <a:rPr kumimoji="1" lang="zh-CN" altLang="en-US" sz="1800" b="1" dirty="0">
                <a:solidFill>
                  <a:srgbClr val="3D74A7"/>
                </a:solidFill>
                <a:latin typeface="微软雅黑" panose="020B0503020204020204" pitchFamily="34" charset="-122"/>
                <a:ea typeface="微软雅黑" panose="020B0503020204020204" pitchFamily="34" charset="-122"/>
              </a:rPr>
              <a:t>测量物理量要规范给出。</a:t>
            </a:r>
            <a:endParaRPr lang="zh-CN" altLang="en-US" b="1" dirty="0">
              <a:solidFill>
                <a:srgbClr val="3D74A7"/>
              </a:solidFill>
            </a:endParaRPr>
          </a:p>
        </p:txBody>
      </p:sp>
    </p:spTree>
    <p:extLst>
      <p:ext uri="{BB962C8B-B14F-4D97-AF65-F5344CB8AC3E}">
        <p14:creationId xmlns:p14="http://schemas.microsoft.com/office/powerpoint/2010/main" val="120689791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F69964D3-1691-418D-AB16-E95C0E84F884}"/>
              </a:ext>
            </a:extLst>
          </p:cNvPr>
          <p:cNvSpPr txBox="1"/>
          <p:nvPr/>
        </p:nvSpPr>
        <p:spPr>
          <a:xfrm>
            <a:off x="1440431" y="1623856"/>
            <a:ext cx="9311138" cy="3269613"/>
          </a:xfrm>
          <a:prstGeom prst="rect">
            <a:avLst/>
          </a:prstGeom>
          <a:noFill/>
        </p:spPr>
        <p:txBody>
          <a:bodyPr wrap="square" rtlCol="0">
            <a:spAutoFit/>
          </a:bodyPr>
          <a:lstStyle/>
          <a:p>
            <a:pPr marL="457200" indent="-457200" eaLnBrk="1" hangingPunct="1">
              <a:lnSpc>
                <a:spcPct val="150000"/>
              </a:lnSpc>
              <a:buFont typeface="+mj-lt"/>
              <a:buAutoNum type="arabicPeriod"/>
            </a:pPr>
            <a:r>
              <a:rPr kumimoji="1" lang="zh-CN" altLang="en-US" sz="2000" b="1" dirty="0">
                <a:solidFill>
                  <a:srgbClr val="C00000"/>
                </a:solidFill>
                <a:latin typeface="+mn-ea"/>
              </a:rPr>
              <a:t>数据记录完整、真实。</a:t>
            </a:r>
            <a:r>
              <a:rPr kumimoji="1" lang="zh-CN" altLang="en-US" sz="2000" dirty="0">
                <a:latin typeface="+mn-ea"/>
              </a:rPr>
              <a:t>有些实验条件（如温度、仪器规格等）比较重要，但不一定参加运算，不要漏记。</a:t>
            </a:r>
            <a:endParaRPr kumimoji="1" lang="en-US" altLang="zh-CN" sz="2000" dirty="0">
              <a:latin typeface="+mn-ea"/>
            </a:endParaRPr>
          </a:p>
          <a:p>
            <a:pPr marL="457200" indent="-457200" eaLnBrk="1" hangingPunct="1">
              <a:lnSpc>
                <a:spcPct val="150000"/>
              </a:lnSpc>
              <a:buFont typeface="+mj-lt"/>
              <a:buAutoNum type="arabicPeriod"/>
            </a:pPr>
            <a:r>
              <a:rPr kumimoji="1" lang="zh-CN" altLang="en-US" sz="2000" b="1" dirty="0">
                <a:solidFill>
                  <a:srgbClr val="C00000"/>
                </a:solidFill>
                <a:latin typeface="+mn-ea"/>
              </a:rPr>
              <a:t>实验数据不得随意改动。</a:t>
            </a:r>
            <a:r>
              <a:rPr kumimoji="1" lang="zh-CN" altLang="en-US" sz="2000" dirty="0">
                <a:latin typeface="+mn-ea"/>
              </a:rPr>
              <a:t>当确认测量有误时才能修改。先在原数据上划一条横线，再把新测数据工整地写在一旁，必要时应注明更改理由。不应重笔描画、涂抹黑块甚至撕扯挖补，这样既影响卷面整洁，也失去了分析错误的依据。</a:t>
            </a:r>
            <a:endParaRPr kumimoji="1" lang="en-US" altLang="zh-CN" sz="2000" dirty="0">
              <a:latin typeface="+mn-ea"/>
            </a:endParaRPr>
          </a:p>
          <a:p>
            <a:pPr marL="457200" indent="-457200" eaLnBrk="1" hangingPunct="1">
              <a:lnSpc>
                <a:spcPct val="150000"/>
              </a:lnSpc>
              <a:buFont typeface="+mj-lt"/>
              <a:buAutoNum type="arabicPeriod"/>
            </a:pPr>
            <a:r>
              <a:rPr kumimoji="1" lang="zh-CN" altLang="en-US" sz="2000" b="1" dirty="0">
                <a:solidFill>
                  <a:srgbClr val="C00000"/>
                </a:solidFill>
                <a:latin typeface="+mn-ea"/>
              </a:rPr>
              <a:t>不能用铅笔记录数据。</a:t>
            </a:r>
            <a:endParaRPr kumimoji="1" lang="en-US" altLang="zh-CN" sz="2000" b="1" dirty="0">
              <a:solidFill>
                <a:srgbClr val="C00000"/>
              </a:solidFill>
              <a:latin typeface="+mn-ea"/>
            </a:endParaRPr>
          </a:p>
          <a:p>
            <a:pPr marL="457200" indent="-457200" eaLnBrk="1" hangingPunct="1">
              <a:lnSpc>
                <a:spcPct val="150000"/>
              </a:lnSpc>
              <a:buFont typeface="+mj-lt"/>
              <a:buAutoNum type="arabicPeriod"/>
            </a:pPr>
            <a:r>
              <a:rPr kumimoji="1" lang="zh-CN" altLang="en-US" sz="2000" b="1" dirty="0">
                <a:solidFill>
                  <a:srgbClr val="C00000"/>
                </a:solidFill>
                <a:latin typeface="+mn-ea"/>
              </a:rPr>
              <a:t>使用数据</a:t>
            </a:r>
            <a:r>
              <a:rPr kumimoji="1" lang="zh-CN" altLang="en-US" sz="2000" b="1" dirty="0">
                <a:solidFill>
                  <a:srgbClr val="C00000"/>
                </a:solidFill>
                <a:latin typeface="+mn-ea"/>
                <a:hlinkClick r:id="rId3" action="ppaction://hlinkfile">
                  <a:extLst>
                    <a:ext uri="{A12FA001-AC4F-418D-AE19-62706E023703}">
                      <ahyp:hlinkClr xmlns:ahyp="http://schemas.microsoft.com/office/drawing/2018/hyperlinkcolor" val="tx"/>
                    </a:ext>
                  </a:extLst>
                </a:hlinkClick>
              </a:rPr>
              <a:t>表格记录</a:t>
            </a:r>
            <a:r>
              <a:rPr kumimoji="1" lang="zh-CN" altLang="en-US" sz="2000" b="1" dirty="0">
                <a:solidFill>
                  <a:srgbClr val="C00000"/>
                </a:solidFill>
                <a:latin typeface="+mn-ea"/>
              </a:rPr>
              <a:t>，数据表格必须是完整的</a:t>
            </a:r>
            <a:r>
              <a:rPr kumimoji="1" lang="en-US" altLang="zh-CN" sz="2000" b="1" dirty="0">
                <a:solidFill>
                  <a:srgbClr val="C00000"/>
                </a:solidFill>
                <a:latin typeface="+mn-ea"/>
              </a:rPr>
              <a:t>A4</a:t>
            </a:r>
            <a:r>
              <a:rPr kumimoji="1" lang="zh-CN" altLang="en-US" sz="2000" b="1" dirty="0">
                <a:solidFill>
                  <a:srgbClr val="C00000"/>
                </a:solidFill>
                <a:latin typeface="+mn-ea"/>
              </a:rPr>
              <a:t>纸，必须有组号，姓名。</a:t>
            </a:r>
          </a:p>
        </p:txBody>
      </p:sp>
      <p:sp>
        <p:nvSpPr>
          <p:cNvPr id="8" name="文本框 7">
            <a:extLst>
              <a:ext uri="{FF2B5EF4-FFF2-40B4-BE49-F238E27FC236}">
                <a16:creationId xmlns:a16="http://schemas.microsoft.com/office/drawing/2014/main" id="{CCB9A36C-4AAD-40EC-8931-4CB0E182C2F4}"/>
              </a:ext>
            </a:extLst>
          </p:cNvPr>
          <p:cNvSpPr txBox="1"/>
          <p:nvPr/>
        </p:nvSpPr>
        <p:spPr>
          <a:xfrm>
            <a:off x="1569640" y="5347123"/>
            <a:ext cx="9741090" cy="1422954"/>
          </a:xfrm>
          <a:prstGeom prst="rect">
            <a:avLst/>
          </a:prstGeom>
          <a:solidFill>
            <a:schemeClr val="accent2">
              <a:lumMod val="20000"/>
              <a:lumOff val="80000"/>
            </a:schemeClr>
          </a:solidFill>
        </p:spPr>
        <p:txBody>
          <a:bodyPr wrap="square">
            <a:spAutoFit/>
          </a:bodyPr>
          <a:lstStyle/>
          <a:p>
            <a:pPr eaLnBrk="1" hangingPunct="1">
              <a:lnSpc>
                <a:spcPct val="150000"/>
              </a:lnSpc>
            </a:pPr>
            <a:r>
              <a:rPr kumimoji="1" lang="zh-CN" altLang="en-US" sz="2000" b="1" dirty="0">
                <a:solidFill>
                  <a:srgbClr val="000066"/>
                </a:solidFill>
                <a:latin typeface="+mn-ea"/>
              </a:rPr>
              <a:t>注：每份报告有两份数据记录：</a:t>
            </a:r>
            <a:endParaRPr kumimoji="1" lang="en-US" altLang="zh-CN" sz="2000" b="1" dirty="0">
              <a:solidFill>
                <a:srgbClr val="000066"/>
              </a:solidFill>
              <a:latin typeface="+mn-ea"/>
            </a:endParaRPr>
          </a:p>
          <a:p>
            <a:pPr eaLnBrk="1" hangingPunct="1">
              <a:lnSpc>
                <a:spcPct val="150000"/>
              </a:lnSpc>
            </a:pPr>
            <a:r>
              <a:rPr kumimoji="1" lang="zh-CN" altLang="en-US" sz="2000" dirty="0">
                <a:solidFill>
                  <a:srgbClr val="000066"/>
                </a:solidFill>
                <a:latin typeface="+mn-ea"/>
              </a:rPr>
              <a:t>课堂上记录的数据，有教师的签字，叫</a:t>
            </a:r>
            <a:r>
              <a:rPr kumimoji="1" lang="zh-CN" altLang="en-US" sz="2000" b="1" dirty="0">
                <a:solidFill>
                  <a:srgbClr val="C00000"/>
                </a:solidFill>
                <a:latin typeface="+mn-ea"/>
              </a:rPr>
              <a:t>原始数据</a:t>
            </a:r>
            <a:r>
              <a:rPr kumimoji="1" lang="zh-CN" altLang="en-US" sz="2000" dirty="0">
                <a:solidFill>
                  <a:srgbClr val="C00000"/>
                </a:solidFill>
                <a:latin typeface="+mn-ea"/>
              </a:rPr>
              <a:t>，</a:t>
            </a:r>
            <a:r>
              <a:rPr kumimoji="1" lang="zh-CN" altLang="en-US" sz="2000" dirty="0">
                <a:solidFill>
                  <a:srgbClr val="000066"/>
                </a:solidFill>
                <a:latin typeface="+mn-ea"/>
              </a:rPr>
              <a:t>须钉在报告最后一页；</a:t>
            </a:r>
            <a:endParaRPr kumimoji="1" lang="en-US" altLang="zh-CN" sz="2000" dirty="0">
              <a:solidFill>
                <a:srgbClr val="000066"/>
              </a:solidFill>
              <a:latin typeface="+mn-ea"/>
            </a:endParaRPr>
          </a:p>
          <a:p>
            <a:pPr eaLnBrk="1" hangingPunct="1">
              <a:lnSpc>
                <a:spcPct val="150000"/>
              </a:lnSpc>
            </a:pPr>
            <a:r>
              <a:rPr kumimoji="1" lang="zh-CN" altLang="en-US" sz="2000" dirty="0">
                <a:solidFill>
                  <a:srgbClr val="000066"/>
                </a:solidFill>
                <a:latin typeface="+mn-ea"/>
              </a:rPr>
              <a:t>将原始数据整齐抄一份，填入“数据记录”环节，叫</a:t>
            </a:r>
            <a:r>
              <a:rPr kumimoji="1" lang="zh-CN" altLang="en-US" sz="2000" b="1" dirty="0">
                <a:solidFill>
                  <a:srgbClr val="C00000"/>
                </a:solidFill>
                <a:latin typeface="+mn-ea"/>
              </a:rPr>
              <a:t>正文数据</a:t>
            </a:r>
            <a:r>
              <a:rPr kumimoji="1" lang="zh-CN" altLang="en-US" sz="2000" dirty="0">
                <a:solidFill>
                  <a:srgbClr val="C00000"/>
                </a:solidFill>
                <a:latin typeface="+mn-ea"/>
              </a:rPr>
              <a:t>，</a:t>
            </a:r>
            <a:r>
              <a:rPr kumimoji="1" lang="zh-CN" altLang="en-US" sz="2000" dirty="0">
                <a:solidFill>
                  <a:srgbClr val="000066"/>
                </a:solidFill>
                <a:latin typeface="+mn-ea"/>
              </a:rPr>
              <a:t>正文数据尽量整洁。</a:t>
            </a:r>
          </a:p>
        </p:txBody>
      </p:sp>
      <p:sp>
        <p:nvSpPr>
          <p:cNvPr id="9" name="文本框 8">
            <a:extLst>
              <a:ext uri="{FF2B5EF4-FFF2-40B4-BE49-F238E27FC236}">
                <a16:creationId xmlns:a16="http://schemas.microsoft.com/office/drawing/2014/main" id="{823964C6-F948-4FC2-B866-BFC4193A70F9}"/>
              </a:ext>
            </a:extLst>
          </p:cNvPr>
          <p:cNvSpPr txBox="1"/>
          <p:nvPr/>
        </p:nvSpPr>
        <p:spPr>
          <a:xfrm>
            <a:off x="1440431" y="1050536"/>
            <a:ext cx="2954655" cy="461665"/>
          </a:xfrm>
          <a:prstGeom prst="rect">
            <a:avLst/>
          </a:prstGeom>
          <a:noFill/>
        </p:spPr>
        <p:txBody>
          <a:bodyPr wrap="none" rtlCol="0">
            <a:spAutoFit/>
          </a:bodyPr>
          <a:lstStyle/>
          <a:p>
            <a:r>
              <a:rPr lang="zh-CN" altLang="en-US" sz="2400" b="1" dirty="0">
                <a:solidFill>
                  <a:schemeClr val="accent5">
                    <a:lumMod val="75000"/>
                  </a:schemeClr>
                </a:solidFill>
              </a:rPr>
              <a:t>数据记录注意事项：</a:t>
            </a:r>
          </a:p>
        </p:txBody>
      </p:sp>
      <p:sp>
        <p:nvSpPr>
          <p:cNvPr id="3" name="标题 2">
            <a:extLst>
              <a:ext uri="{FF2B5EF4-FFF2-40B4-BE49-F238E27FC236}">
                <a16:creationId xmlns:a16="http://schemas.microsoft.com/office/drawing/2014/main" id="{EE10BA1F-0C7B-A53C-D3E0-701E34525FE8}"/>
              </a:ext>
            </a:extLst>
          </p:cNvPr>
          <p:cNvSpPr>
            <a:spLocks noGrp="1"/>
          </p:cNvSpPr>
          <p:nvPr>
            <p:ph type="title"/>
          </p:nvPr>
        </p:nvSpPr>
        <p:spPr/>
        <p:txBody>
          <a:bodyPr/>
          <a:lstStyle/>
          <a:p>
            <a:r>
              <a:rPr lang="zh-CN" altLang="en-US" sz="4000" b="1" dirty="0">
                <a:solidFill>
                  <a:schemeClr val="accent5">
                    <a:lumMod val="75000"/>
                  </a:schemeClr>
                </a:solidFill>
                <a:cs typeface="+mn-ea"/>
                <a:sym typeface="+mn-lt"/>
              </a:rPr>
              <a:t>三、实验报告规范</a:t>
            </a:r>
            <a:endParaRPr lang="zh-CN" altLang="en-US" dirty="0"/>
          </a:p>
        </p:txBody>
      </p:sp>
    </p:spTree>
    <p:extLst>
      <p:ext uri="{BB962C8B-B14F-4D97-AF65-F5344CB8AC3E}">
        <p14:creationId xmlns:p14="http://schemas.microsoft.com/office/powerpoint/2010/main" val="208971888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淘网出品 8"/>
          <p:cNvSpPr/>
          <p:nvPr/>
        </p:nvSpPr>
        <p:spPr>
          <a:xfrm>
            <a:off x="3269260" y="1282755"/>
            <a:ext cx="6480295" cy="900000"/>
          </a:xfrm>
          <a:prstGeom prst="roundRect">
            <a:avLst/>
          </a:prstGeom>
          <a:gradFill flip="none" rotWithShape="1">
            <a:gsLst>
              <a:gs pos="0">
                <a:schemeClr val="bg1">
                  <a:lumMod val="95000"/>
                </a:schemeClr>
              </a:gs>
              <a:gs pos="100000">
                <a:schemeClr val="bg1"/>
              </a:gs>
            </a:gsLst>
            <a:lin ang="2700000" scaled="1"/>
            <a:tileRect/>
          </a:gradFill>
          <a:ln w="44450">
            <a:gradFill>
              <a:gsLst>
                <a:gs pos="0">
                  <a:schemeClr val="accent1">
                    <a:lumMod val="5000"/>
                    <a:lumOff val="95000"/>
                  </a:schemeClr>
                </a:gs>
                <a:gs pos="100000">
                  <a:schemeClr val="accent1">
                    <a:lumMod val="30000"/>
                    <a:lumOff val="70000"/>
                  </a:schemeClr>
                </a:gs>
              </a:gsLst>
              <a:lin ang="13500000" scaled="0"/>
            </a:gra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a:solidFill>
                  <a:schemeClr val="accent1">
                    <a:lumMod val="50000"/>
                  </a:schemeClr>
                </a:solidFill>
                <a:cs typeface="+mn-ea"/>
                <a:sym typeface="+mn-lt"/>
              </a:rPr>
              <a:t>物理实验的目标和任务</a:t>
            </a:r>
          </a:p>
        </p:txBody>
      </p:sp>
      <p:sp>
        <p:nvSpPr>
          <p:cNvPr id="28" name="圆角淘网出品 8">
            <a:extLst>
              <a:ext uri="{FF2B5EF4-FFF2-40B4-BE49-F238E27FC236}">
                <a16:creationId xmlns:a16="http://schemas.microsoft.com/office/drawing/2014/main" id="{50B95C6B-E676-42BF-AD75-21111F23012E}"/>
              </a:ext>
            </a:extLst>
          </p:cNvPr>
          <p:cNvSpPr/>
          <p:nvPr/>
        </p:nvSpPr>
        <p:spPr>
          <a:xfrm>
            <a:off x="3269260" y="2381738"/>
            <a:ext cx="6480211" cy="900000"/>
          </a:xfrm>
          <a:prstGeom prst="roundRect">
            <a:avLst/>
          </a:prstGeom>
          <a:gradFill flip="none" rotWithShape="1">
            <a:gsLst>
              <a:gs pos="0">
                <a:schemeClr val="bg1">
                  <a:lumMod val="95000"/>
                </a:schemeClr>
              </a:gs>
              <a:gs pos="100000">
                <a:schemeClr val="bg1"/>
              </a:gs>
            </a:gsLst>
            <a:lin ang="2700000" scaled="1"/>
            <a:tileRect/>
          </a:gradFill>
          <a:ln w="44450">
            <a:gradFill>
              <a:gsLst>
                <a:gs pos="0">
                  <a:schemeClr val="accent1">
                    <a:lumMod val="5000"/>
                    <a:lumOff val="95000"/>
                  </a:schemeClr>
                </a:gs>
                <a:gs pos="100000">
                  <a:schemeClr val="accent1">
                    <a:lumMod val="30000"/>
                    <a:lumOff val="70000"/>
                  </a:schemeClr>
                </a:gs>
              </a:gsLst>
              <a:lin ang="13500000" scaled="0"/>
            </a:gra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a:solidFill>
                  <a:schemeClr val="accent1">
                    <a:lumMod val="50000"/>
                  </a:schemeClr>
                </a:solidFill>
                <a:cs typeface="+mn-ea"/>
                <a:sym typeface="+mn-lt"/>
              </a:rPr>
              <a:t>实验课程的程序</a:t>
            </a:r>
          </a:p>
        </p:txBody>
      </p:sp>
      <p:sp>
        <p:nvSpPr>
          <p:cNvPr id="35" name="圆角淘网出品 8">
            <a:extLst>
              <a:ext uri="{FF2B5EF4-FFF2-40B4-BE49-F238E27FC236}">
                <a16:creationId xmlns:a16="http://schemas.microsoft.com/office/drawing/2014/main" id="{42D7B37D-C0A5-4326-B698-5C8D8D2A73BE}"/>
              </a:ext>
            </a:extLst>
          </p:cNvPr>
          <p:cNvSpPr/>
          <p:nvPr/>
        </p:nvSpPr>
        <p:spPr>
          <a:xfrm>
            <a:off x="3269259" y="3490796"/>
            <a:ext cx="6480211" cy="899669"/>
          </a:xfrm>
          <a:prstGeom prst="roundRect">
            <a:avLst/>
          </a:prstGeom>
          <a:gradFill flip="none" rotWithShape="1">
            <a:gsLst>
              <a:gs pos="0">
                <a:schemeClr val="bg1">
                  <a:lumMod val="95000"/>
                </a:schemeClr>
              </a:gs>
              <a:gs pos="100000">
                <a:schemeClr val="bg1"/>
              </a:gs>
            </a:gsLst>
            <a:lin ang="2700000" scaled="1"/>
            <a:tileRect/>
          </a:gradFill>
          <a:ln w="44450">
            <a:gradFill>
              <a:gsLst>
                <a:gs pos="0">
                  <a:schemeClr val="accent1">
                    <a:lumMod val="5000"/>
                    <a:lumOff val="95000"/>
                  </a:schemeClr>
                </a:gs>
                <a:gs pos="100000">
                  <a:schemeClr val="accent1">
                    <a:lumMod val="30000"/>
                    <a:lumOff val="70000"/>
                  </a:schemeClr>
                </a:gs>
              </a:gsLst>
              <a:lin ang="13500000" scaled="0"/>
            </a:gra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a:solidFill>
                  <a:schemeClr val="accent1">
                    <a:lumMod val="50000"/>
                  </a:schemeClr>
                </a:solidFill>
                <a:cs typeface="+mn-ea"/>
                <a:sym typeface="+mn-lt"/>
              </a:rPr>
              <a:t>实验报告规范</a:t>
            </a:r>
          </a:p>
        </p:txBody>
      </p:sp>
      <p:sp>
        <p:nvSpPr>
          <p:cNvPr id="38" name="圆角淘网出品 8">
            <a:extLst>
              <a:ext uri="{FF2B5EF4-FFF2-40B4-BE49-F238E27FC236}">
                <a16:creationId xmlns:a16="http://schemas.microsoft.com/office/drawing/2014/main" id="{BF651909-F3B2-4A6F-B84C-74A8CDED3A61}"/>
              </a:ext>
            </a:extLst>
          </p:cNvPr>
          <p:cNvSpPr/>
          <p:nvPr/>
        </p:nvSpPr>
        <p:spPr>
          <a:xfrm>
            <a:off x="3269259" y="4617243"/>
            <a:ext cx="6480211" cy="900000"/>
          </a:xfrm>
          <a:prstGeom prst="roundRect">
            <a:avLst/>
          </a:prstGeom>
          <a:gradFill flip="none" rotWithShape="1">
            <a:gsLst>
              <a:gs pos="0">
                <a:schemeClr val="bg1">
                  <a:lumMod val="95000"/>
                </a:schemeClr>
              </a:gs>
              <a:gs pos="100000">
                <a:schemeClr val="bg1"/>
              </a:gs>
            </a:gsLst>
            <a:lin ang="2700000" scaled="1"/>
            <a:tileRect/>
          </a:gradFill>
          <a:ln w="44450">
            <a:gradFill>
              <a:gsLst>
                <a:gs pos="0">
                  <a:schemeClr val="accent1">
                    <a:lumMod val="5000"/>
                    <a:lumOff val="95000"/>
                  </a:schemeClr>
                </a:gs>
                <a:gs pos="100000">
                  <a:schemeClr val="accent1">
                    <a:lumMod val="30000"/>
                    <a:lumOff val="70000"/>
                  </a:schemeClr>
                </a:gs>
              </a:gsLst>
              <a:lin ang="13500000" scaled="0"/>
            </a:gra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a:solidFill>
                  <a:schemeClr val="accent1">
                    <a:lumMod val="50000"/>
                  </a:schemeClr>
                </a:solidFill>
                <a:cs typeface="+mn-ea"/>
                <a:sym typeface="+mn-lt"/>
              </a:rPr>
              <a:t>实验课程评分规则</a:t>
            </a:r>
          </a:p>
        </p:txBody>
      </p:sp>
      <p:sp>
        <p:nvSpPr>
          <p:cNvPr id="4" name="标题 3">
            <a:extLst>
              <a:ext uri="{FF2B5EF4-FFF2-40B4-BE49-F238E27FC236}">
                <a16:creationId xmlns:a16="http://schemas.microsoft.com/office/drawing/2014/main" id="{993C3F22-1AB7-2DE6-C756-E615B3F7E73B}"/>
              </a:ext>
            </a:extLst>
          </p:cNvPr>
          <p:cNvSpPr>
            <a:spLocks noGrp="1"/>
          </p:cNvSpPr>
          <p:nvPr>
            <p:ph type="title"/>
          </p:nvPr>
        </p:nvSpPr>
        <p:spPr/>
        <p:txBody>
          <a:bodyPr/>
          <a:lstStyle/>
          <a:p>
            <a:r>
              <a:rPr lang="zh-CN" altLang="en-US" dirty="0"/>
              <a:t>主要内容</a:t>
            </a:r>
          </a:p>
        </p:txBody>
      </p:sp>
      <p:sp>
        <p:nvSpPr>
          <p:cNvPr id="5" name="淘宝网出品 9">
            <a:extLst>
              <a:ext uri="{FF2B5EF4-FFF2-40B4-BE49-F238E27FC236}">
                <a16:creationId xmlns:a16="http://schemas.microsoft.com/office/drawing/2014/main" id="{DE6477A6-25A0-9B5B-B129-C806F3CF5223}"/>
              </a:ext>
            </a:extLst>
          </p:cNvPr>
          <p:cNvSpPr/>
          <p:nvPr/>
        </p:nvSpPr>
        <p:spPr>
          <a:xfrm>
            <a:off x="2019825" y="1282755"/>
            <a:ext cx="845233" cy="852411"/>
          </a:xfrm>
          <a:prstGeom prst="ellipse">
            <a:avLst/>
          </a:prstGeom>
          <a:solidFill>
            <a:schemeClr val="bg1"/>
          </a:solidFill>
          <a:ln w="15875" cmpd="db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a:solidFill>
                  <a:schemeClr val="accent1">
                    <a:lumMod val="50000"/>
                  </a:schemeClr>
                </a:solidFill>
                <a:cs typeface="+mn-ea"/>
                <a:sym typeface="+mn-lt"/>
              </a:rPr>
              <a:t>1</a:t>
            </a:r>
            <a:endParaRPr lang="zh-CN" altLang="en-US" sz="3200" b="1" dirty="0">
              <a:solidFill>
                <a:schemeClr val="accent1">
                  <a:lumMod val="50000"/>
                </a:schemeClr>
              </a:solidFill>
              <a:cs typeface="+mn-ea"/>
              <a:sym typeface="+mn-lt"/>
            </a:endParaRPr>
          </a:p>
        </p:txBody>
      </p:sp>
      <p:sp>
        <p:nvSpPr>
          <p:cNvPr id="8" name="淘宝网出品 9">
            <a:extLst>
              <a:ext uri="{FF2B5EF4-FFF2-40B4-BE49-F238E27FC236}">
                <a16:creationId xmlns:a16="http://schemas.microsoft.com/office/drawing/2014/main" id="{11B98FE9-191B-F0B9-3957-9839DB599A7B}"/>
              </a:ext>
            </a:extLst>
          </p:cNvPr>
          <p:cNvSpPr/>
          <p:nvPr/>
        </p:nvSpPr>
        <p:spPr>
          <a:xfrm>
            <a:off x="2019826" y="2429327"/>
            <a:ext cx="845233" cy="852411"/>
          </a:xfrm>
          <a:prstGeom prst="ellipse">
            <a:avLst/>
          </a:prstGeom>
          <a:solidFill>
            <a:schemeClr val="bg1"/>
          </a:solidFill>
          <a:ln w="15875" cmpd="db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a:solidFill>
                  <a:schemeClr val="accent1">
                    <a:lumMod val="50000"/>
                  </a:schemeClr>
                </a:solidFill>
                <a:cs typeface="+mn-ea"/>
                <a:sym typeface="+mn-lt"/>
              </a:rPr>
              <a:t>2</a:t>
            </a:r>
            <a:endParaRPr lang="zh-CN" altLang="en-US" sz="3200" b="1" dirty="0">
              <a:solidFill>
                <a:schemeClr val="accent1">
                  <a:lumMod val="50000"/>
                </a:schemeClr>
              </a:solidFill>
              <a:cs typeface="+mn-ea"/>
              <a:sym typeface="+mn-lt"/>
            </a:endParaRPr>
          </a:p>
        </p:txBody>
      </p:sp>
      <p:sp>
        <p:nvSpPr>
          <p:cNvPr id="12" name="淘宝网出品 9">
            <a:extLst>
              <a:ext uri="{FF2B5EF4-FFF2-40B4-BE49-F238E27FC236}">
                <a16:creationId xmlns:a16="http://schemas.microsoft.com/office/drawing/2014/main" id="{A7C7DD1C-C1B9-D79C-BA7F-ACA24780880E}"/>
              </a:ext>
            </a:extLst>
          </p:cNvPr>
          <p:cNvSpPr/>
          <p:nvPr/>
        </p:nvSpPr>
        <p:spPr>
          <a:xfrm>
            <a:off x="2035067" y="3540520"/>
            <a:ext cx="845233" cy="852411"/>
          </a:xfrm>
          <a:prstGeom prst="ellipse">
            <a:avLst/>
          </a:prstGeom>
          <a:solidFill>
            <a:schemeClr val="bg1"/>
          </a:solidFill>
          <a:ln w="15875" cmpd="db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a:solidFill>
                  <a:schemeClr val="accent1">
                    <a:lumMod val="50000"/>
                  </a:schemeClr>
                </a:solidFill>
                <a:cs typeface="+mn-ea"/>
                <a:sym typeface="+mn-lt"/>
              </a:rPr>
              <a:t>3</a:t>
            </a:r>
            <a:endParaRPr lang="zh-CN" altLang="en-US" sz="3200" b="1" dirty="0">
              <a:solidFill>
                <a:schemeClr val="accent1">
                  <a:lumMod val="50000"/>
                </a:schemeClr>
              </a:solidFill>
              <a:cs typeface="+mn-ea"/>
              <a:sym typeface="+mn-lt"/>
            </a:endParaRPr>
          </a:p>
        </p:txBody>
      </p:sp>
      <p:sp>
        <p:nvSpPr>
          <p:cNvPr id="13" name="淘宝网出品 9">
            <a:extLst>
              <a:ext uri="{FF2B5EF4-FFF2-40B4-BE49-F238E27FC236}">
                <a16:creationId xmlns:a16="http://schemas.microsoft.com/office/drawing/2014/main" id="{059788F6-5543-26DA-ED6F-026CF1246FE3}"/>
              </a:ext>
            </a:extLst>
          </p:cNvPr>
          <p:cNvSpPr/>
          <p:nvPr/>
        </p:nvSpPr>
        <p:spPr>
          <a:xfrm>
            <a:off x="2019825" y="4651713"/>
            <a:ext cx="845233" cy="852411"/>
          </a:xfrm>
          <a:prstGeom prst="ellipse">
            <a:avLst/>
          </a:prstGeom>
          <a:solidFill>
            <a:schemeClr val="bg1"/>
          </a:solidFill>
          <a:ln w="15875" cmpd="db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a:solidFill>
                  <a:schemeClr val="accent1">
                    <a:lumMod val="50000"/>
                  </a:schemeClr>
                </a:solidFill>
                <a:cs typeface="+mn-ea"/>
                <a:sym typeface="+mn-lt"/>
              </a:rPr>
              <a:t>4</a:t>
            </a:r>
            <a:endParaRPr lang="zh-CN" altLang="en-US" sz="3200" b="1" dirty="0">
              <a:solidFill>
                <a:schemeClr val="accent1">
                  <a:lumMod val="50000"/>
                </a:schemeClr>
              </a:solidFill>
              <a:cs typeface="+mn-ea"/>
              <a:sym typeface="+mn-lt"/>
            </a:endParaRPr>
          </a:p>
        </p:txBody>
      </p:sp>
      <p:sp>
        <p:nvSpPr>
          <p:cNvPr id="11" name="圆角淘网出品 8">
            <a:extLst>
              <a:ext uri="{FF2B5EF4-FFF2-40B4-BE49-F238E27FC236}">
                <a16:creationId xmlns:a16="http://schemas.microsoft.com/office/drawing/2014/main" id="{EF503077-624F-4F87-A7FF-FA19BEE18310}"/>
              </a:ext>
            </a:extLst>
          </p:cNvPr>
          <p:cNvSpPr/>
          <p:nvPr/>
        </p:nvSpPr>
        <p:spPr>
          <a:xfrm>
            <a:off x="3269259" y="5777173"/>
            <a:ext cx="6480211" cy="900000"/>
          </a:xfrm>
          <a:prstGeom prst="roundRect">
            <a:avLst/>
          </a:prstGeom>
          <a:gradFill flip="none" rotWithShape="1">
            <a:gsLst>
              <a:gs pos="0">
                <a:schemeClr val="bg1">
                  <a:lumMod val="95000"/>
                </a:schemeClr>
              </a:gs>
              <a:gs pos="100000">
                <a:schemeClr val="bg1"/>
              </a:gs>
            </a:gsLst>
            <a:lin ang="2700000" scaled="1"/>
            <a:tileRect/>
          </a:gradFill>
          <a:ln w="44450">
            <a:gradFill>
              <a:gsLst>
                <a:gs pos="0">
                  <a:schemeClr val="accent1">
                    <a:lumMod val="5000"/>
                    <a:lumOff val="95000"/>
                  </a:schemeClr>
                </a:gs>
                <a:gs pos="100000">
                  <a:schemeClr val="accent1">
                    <a:lumMod val="30000"/>
                    <a:lumOff val="70000"/>
                  </a:schemeClr>
                </a:gs>
              </a:gsLst>
              <a:lin ang="13500000" scaled="0"/>
            </a:gra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a:solidFill>
                  <a:schemeClr val="accent1">
                    <a:lumMod val="50000"/>
                  </a:schemeClr>
                </a:solidFill>
                <a:cs typeface="+mn-ea"/>
                <a:sym typeface="+mn-lt"/>
              </a:rPr>
              <a:t>误差理论与数据处理</a:t>
            </a:r>
          </a:p>
        </p:txBody>
      </p:sp>
      <p:sp>
        <p:nvSpPr>
          <p:cNvPr id="14" name="淘宝网出品 9">
            <a:extLst>
              <a:ext uri="{FF2B5EF4-FFF2-40B4-BE49-F238E27FC236}">
                <a16:creationId xmlns:a16="http://schemas.microsoft.com/office/drawing/2014/main" id="{15C4D608-8862-4994-9C07-5CCAA5C26BA3}"/>
              </a:ext>
            </a:extLst>
          </p:cNvPr>
          <p:cNvSpPr/>
          <p:nvPr/>
        </p:nvSpPr>
        <p:spPr>
          <a:xfrm>
            <a:off x="2019825" y="5811643"/>
            <a:ext cx="845233" cy="852411"/>
          </a:xfrm>
          <a:prstGeom prst="ellipse">
            <a:avLst/>
          </a:prstGeom>
          <a:solidFill>
            <a:schemeClr val="bg1"/>
          </a:solidFill>
          <a:ln w="15875" cmpd="db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a:solidFill>
                  <a:schemeClr val="accent1">
                    <a:lumMod val="50000"/>
                  </a:schemeClr>
                </a:solidFill>
                <a:cs typeface="+mn-ea"/>
                <a:sym typeface="+mn-lt"/>
              </a:rPr>
              <a:t>5</a:t>
            </a:r>
            <a:endParaRPr lang="zh-CN" altLang="en-US" sz="3200" b="1" dirty="0">
              <a:solidFill>
                <a:schemeClr val="accent1">
                  <a:lumMod val="50000"/>
                </a:schemeClr>
              </a:solidFill>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C9ADED8C-8DF7-4538-AF4C-1E41D406DA17}"/>
              </a:ext>
            </a:extLst>
          </p:cNvPr>
          <p:cNvSpPr txBox="1"/>
          <p:nvPr/>
        </p:nvSpPr>
        <p:spPr>
          <a:xfrm>
            <a:off x="1686163" y="1101470"/>
            <a:ext cx="6105524" cy="461665"/>
          </a:xfrm>
          <a:prstGeom prst="rect">
            <a:avLst/>
          </a:prstGeom>
          <a:noFill/>
        </p:spPr>
        <p:txBody>
          <a:bodyPr wrap="square">
            <a:spAutoFit/>
          </a:bodyPr>
          <a:lstStyle/>
          <a:p>
            <a:r>
              <a:rPr lang="en-US" altLang="zh-CN" sz="2400" b="1" dirty="0">
                <a:solidFill>
                  <a:schemeClr val="accent5">
                    <a:lumMod val="75000"/>
                  </a:schemeClr>
                </a:solidFill>
                <a:latin typeface="+mn-ea"/>
              </a:rPr>
              <a:t>3</a:t>
            </a:r>
            <a:r>
              <a:rPr lang="zh-CN" altLang="en-US" sz="2400" b="1" dirty="0">
                <a:solidFill>
                  <a:schemeClr val="accent5">
                    <a:lumMod val="75000"/>
                  </a:schemeClr>
                </a:solidFill>
                <a:latin typeface="+mn-ea"/>
              </a:rPr>
              <a:t>、报告文本格式</a:t>
            </a:r>
          </a:p>
        </p:txBody>
      </p:sp>
      <p:sp>
        <p:nvSpPr>
          <p:cNvPr id="8" name="文本框 7">
            <a:extLst>
              <a:ext uri="{FF2B5EF4-FFF2-40B4-BE49-F238E27FC236}">
                <a16:creationId xmlns:a16="http://schemas.microsoft.com/office/drawing/2014/main" id="{80E189B7-00E5-4800-8E96-20DF7D1C8810}"/>
              </a:ext>
            </a:extLst>
          </p:cNvPr>
          <p:cNvSpPr txBox="1"/>
          <p:nvPr/>
        </p:nvSpPr>
        <p:spPr>
          <a:xfrm>
            <a:off x="1686163" y="1877064"/>
            <a:ext cx="9846976" cy="4931606"/>
          </a:xfrm>
          <a:prstGeom prst="rect">
            <a:avLst/>
          </a:prstGeom>
          <a:noFill/>
        </p:spPr>
        <p:txBody>
          <a:bodyPr wrap="square">
            <a:spAutoFit/>
          </a:bodyPr>
          <a:lstStyle/>
          <a:p>
            <a:pPr>
              <a:lnSpc>
                <a:spcPct val="150000"/>
              </a:lnSpc>
            </a:pPr>
            <a:r>
              <a:rPr lang="zh-CN" altLang="en-US" sz="2400" b="1" dirty="0">
                <a:solidFill>
                  <a:srgbClr val="1F4E79"/>
                </a:solidFill>
                <a:latin typeface="+mn-ea"/>
              </a:rPr>
              <a:t>正文：</a:t>
            </a:r>
            <a:r>
              <a:rPr lang="en-US" altLang="zh-CN" sz="2400" dirty="0">
                <a:latin typeface="+mn-ea"/>
              </a:rPr>
              <a:t>5</a:t>
            </a:r>
            <a:r>
              <a:rPr lang="zh-CN" altLang="en-US" sz="2400" dirty="0">
                <a:latin typeface="+mn-ea"/>
              </a:rPr>
              <a:t>号宋体；</a:t>
            </a:r>
            <a:endParaRPr lang="en-US" altLang="zh-CN" sz="2400" dirty="0">
              <a:latin typeface="+mn-ea"/>
            </a:endParaRPr>
          </a:p>
          <a:p>
            <a:pPr>
              <a:lnSpc>
                <a:spcPct val="150000"/>
              </a:lnSpc>
            </a:pPr>
            <a:r>
              <a:rPr lang="zh-CN" altLang="en-US" sz="2400" b="1" dirty="0">
                <a:solidFill>
                  <a:srgbClr val="1F4E79"/>
                </a:solidFill>
                <a:latin typeface="+mn-ea"/>
              </a:rPr>
              <a:t>公式：</a:t>
            </a:r>
            <a:r>
              <a:rPr lang="zh-CN" altLang="en-US" sz="2400" dirty="0">
                <a:latin typeface="+mn-ea"/>
              </a:rPr>
              <a:t>公式一般不需推导。</a:t>
            </a:r>
            <a:r>
              <a:rPr lang="zh-CN" altLang="en-US" sz="2400" dirty="0">
                <a:solidFill>
                  <a:srgbClr val="C00000"/>
                </a:solidFill>
                <a:latin typeface="+mn-ea"/>
              </a:rPr>
              <a:t>公式要有编号，公式中的变量要有定义，公式编辑器插入，且公式另起一行，不能和文字混在一行内；</a:t>
            </a:r>
            <a:endParaRPr lang="en-US" altLang="zh-CN" sz="2400" dirty="0">
              <a:solidFill>
                <a:srgbClr val="C00000"/>
              </a:solidFill>
              <a:latin typeface="+mn-ea"/>
            </a:endParaRPr>
          </a:p>
          <a:p>
            <a:pPr eaLnBrk="1" hangingPunct="1">
              <a:lnSpc>
                <a:spcPct val="150000"/>
              </a:lnSpc>
            </a:pPr>
            <a:r>
              <a:rPr lang="zh-CN" altLang="en-US" sz="2400" b="1" dirty="0">
                <a:solidFill>
                  <a:srgbClr val="1F4E79"/>
                </a:solidFill>
                <a:latin typeface="+mn-ea"/>
              </a:rPr>
              <a:t>图：</a:t>
            </a:r>
            <a:r>
              <a:rPr lang="zh-CN" altLang="en-US" sz="2400" dirty="0">
                <a:solidFill>
                  <a:srgbClr val="C00000"/>
                </a:solidFill>
                <a:latin typeface="+mn-ea"/>
              </a:rPr>
              <a:t>每个图必须有图号和图名，位于图正下方，为小</a:t>
            </a:r>
            <a:r>
              <a:rPr lang="en-US" altLang="zh-CN" sz="2400" dirty="0">
                <a:solidFill>
                  <a:srgbClr val="C00000"/>
                </a:solidFill>
                <a:latin typeface="+mn-ea"/>
              </a:rPr>
              <a:t>5</a:t>
            </a:r>
            <a:r>
              <a:rPr lang="zh-CN" altLang="en-US" sz="2400" dirty="0">
                <a:solidFill>
                  <a:srgbClr val="C00000"/>
                </a:solidFill>
                <a:latin typeface="+mn-ea"/>
              </a:rPr>
              <a:t>号，图在文中要有对应引用；</a:t>
            </a:r>
            <a:endParaRPr lang="en-US" altLang="zh-CN" sz="2400" dirty="0">
              <a:solidFill>
                <a:srgbClr val="C00000"/>
              </a:solidFill>
              <a:latin typeface="+mn-ea"/>
            </a:endParaRPr>
          </a:p>
          <a:p>
            <a:pPr eaLnBrk="1" hangingPunct="1">
              <a:lnSpc>
                <a:spcPct val="150000"/>
              </a:lnSpc>
            </a:pPr>
            <a:r>
              <a:rPr lang="zh-CN" altLang="en-US" sz="2400" dirty="0">
                <a:latin typeface="+mn-ea"/>
              </a:rPr>
              <a:t>图不是实验结论， 放到文章里的图要有分析，得出相应的结论；图大小合理，图中的文字要能看得见，至少为小</a:t>
            </a:r>
            <a:r>
              <a:rPr lang="en-US" altLang="zh-CN" sz="2400" dirty="0">
                <a:latin typeface="+mn-ea"/>
              </a:rPr>
              <a:t>5</a:t>
            </a:r>
            <a:r>
              <a:rPr lang="zh-CN" altLang="en-US" sz="2400" dirty="0">
                <a:latin typeface="+mn-ea"/>
              </a:rPr>
              <a:t>号；</a:t>
            </a:r>
            <a:endParaRPr lang="en-US" altLang="zh-CN" sz="2400" dirty="0">
              <a:latin typeface="+mn-ea"/>
            </a:endParaRPr>
          </a:p>
          <a:p>
            <a:pPr eaLnBrk="1" hangingPunct="1">
              <a:lnSpc>
                <a:spcPct val="150000"/>
              </a:lnSpc>
            </a:pPr>
            <a:r>
              <a:rPr lang="zh-CN" altLang="en-US" sz="2400" b="1" dirty="0">
                <a:solidFill>
                  <a:srgbClr val="1F4E79"/>
                </a:solidFill>
                <a:latin typeface="+mn-ea"/>
              </a:rPr>
              <a:t>表：</a:t>
            </a:r>
            <a:r>
              <a:rPr lang="zh-CN" altLang="en-US" sz="2400" dirty="0">
                <a:latin typeface="+mn-ea"/>
              </a:rPr>
              <a:t>每个表必须要有表号、题注，位于表的上方，通常左上方；</a:t>
            </a:r>
          </a:p>
          <a:p>
            <a:pPr>
              <a:lnSpc>
                <a:spcPct val="150000"/>
              </a:lnSpc>
            </a:pPr>
            <a:r>
              <a:rPr lang="zh-CN" altLang="en-US" sz="2000" b="1" dirty="0">
                <a:solidFill>
                  <a:srgbClr val="C00000"/>
                </a:solidFill>
                <a:highlight>
                  <a:srgbClr val="FFFF00"/>
                </a:highlight>
                <a:latin typeface="+mn-ea"/>
              </a:rPr>
              <a:t>各部分内容按正确的顺序排列，条理清晰</a:t>
            </a:r>
          </a:p>
        </p:txBody>
      </p:sp>
      <p:sp>
        <p:nvSpPr>
          <p:cNvPr id="2" name="标题 1">
            <a:extLst>
              <a:ext uri="{FF2B5EF4-FFF2-40B4-BE49-F238E27FC236}">
                <a16:creationId xmlns:a16="http://schemas.microsoft.com/office/drawing/2014/main" id="{23363F86-DB3D-D1DD-45E3-D7E1D59C0419}"/>
              </a:ext>
            </a:extLst>
          </p:cNvPr>
          <p:cNvSpPr>
            <a:spLocks noGrp="1"/>
          </p:cNvSpPr>
          <p:nvPr>
            <p:ph type="title"/>
          </p:nvPr>
        </p:nvSpPr>
        <p:spPr/>
        <p:txBody>
          <a:bodyPr/>
          <a:lstStyle/>
          <a:p>
            <a:r>
              <a:rPr lang="zh-CN" altLang="en-US" sz="4000" b="1" dirty="0">
                <a:solidFill>
                  <a:schemeClr val="accent5">
                    <a:lumMod val="75000"/>
                  </a:schemeClr>
                </a:solidFill>
                <a:cs typeface="+mn-ea"/>
                <a:sym typeface="+mn-lt"/>
              </a:rPr>
              <a:t>三、实验报告规范</a:t>
            </a:r>
            <a:endParaRPr lang="zh-CN" altLang="en-US" dirty="0"/>
          </a:p>
        </p:txBody>
      </p:sp>
    </p:spTree>
    <p:extLst>
      <p:ext uri="{BB962C8B-B14F-4D97-AF65-F5344CB8AC3E}">
        <p14:creationId xmlns:p14="http://schemas.microsoft.com/office/powerpoint/2010/main" val="362431805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C9ADED8C-8DF7-4538-AF4C-1E41D406DA17}"/>
              </a:ext>
            </a:extLst>
          </p:cNvPr>
          <p:cNvSpPr txBox="1"/>
          <p:nvPr/>
        </p:nvSpPr>
        <p:spPr>
          <a:xfrm>
            <a:off x="1686163" y="1101470"/>
            <a:ext cx="6105524" cy="461665"/>
          </a:xfrm>
          <a:prstGeom prst="rect">
            <a:avLst/>
          </a:prstGeom>
          <a:noFill/>
        </p:spPr>
        <p:txBody>
          <a:bodyPr wrap="square">
            <a:spAutoFit/>
          </a:bodyPr>
          <a:lstStyle/>
          <a:p>
            <a:r>
              <a:rPr lang="en-US" altLang="zh-CN" sz="2400" b="1" dirty="0">
                <a:solidFill>
                  <a:schemeClr val="accent5">
                    <a:lumMod val="75000"/>
                  </a:schemeClr>
                </a:solidFill>
                <a:latin typeface="+mn-ea"/>
              </a:rPr>
              <a:t>3</a:t>
            </a:r>
            <a:r>
              <a:rPr lang="zh-CN" altLang="en-US" sz="2400" b="1" dirty="0">
                <a:solidFill>
                  <a:schemeClr val="accent5">
                    <a:lumMod val="75000"/>
                  </a:schemeClr>
                </a:solidFill>
                <a:latin typeface="+mn-ea"/>
              </a:rPr>
              <a:t>、数据处理之作图要求</a:t>
            </a:r>
          </a:p>
        </p:txBody>
      </p:sp>
      <p:sp>
        <p:nvSpPr>
          <p:cNvPr id="8" name="文本框 7">
            <a:extLst>
              <a:ext uri="{FF2B5EF4-FFF2-40B4-BE49-F238E27FC236}">
                <a16:creationId xmlns:a16="http://schemas.microsoft.com/office/drawing/2014/main" id="{80E189B7-00E5-4800-8E96-20DF7D1C8810}"/>
              </a:ext>
            </a:extLst>
          </p:cNvPr>
          <p:cNvSpPr txBox="1"/>
          <p:nvPr/>
        </p:nvSpPr>
        <p:spPr>
          <a:xfrm>
            <a:off x="1318847" y="1824310"/>
            <a:ext cx="10150514" cy="4459041"/>
          </a:xfrm>
          <a:prstGeom prst="rect">
            <a:avLst/>
          </a:prstGeom>
          <a:noFill/>
        </p:spPr>
        <p:txBody>
          <a:bodyPr wrap="square">
            <a:spAutoFit/>
          </a:bodyPr>
          <a:lstStyle/>
          <a:p>
            <a:pPr>
              <a:lnSpc>
                <a:spcPct val="150000"/>
              </a:lnSpc>
            </a:pPr>
            <a:r>
              <a:rPr kumimoji="1" lang="en-US" altLang="zh-CN" sz="2400" dirty="0">
                <a:solidFill>
                  <a:srgbClr val="3D74A7"/>
                </a:solidFill>
                <a:latin typeface="+mn-ea"/>
              </a:rPr>
              <a:t>1</a:t>
            </a:r>
            <a:r>
              <a:rPr kumimoji="1" lang="zh-CN" altLang="en-US" sz="2400" dirty="0">
                <a:solidFill>
                  <a:srgbClr val="3D74A7"/>
                </a:solidFill>
                <a:latin typeface="+mn-ea"/>
              </a:rPr>
              <a:t>、采用</a:t>
            </a:r>
            <a:r>
              <a:rPr kumimoji="1" lang="zh-CN" altLang="en-US" sz="2400" dirty="0">
                <a:solidFill>
                  <a:srgbClr val="FF0000"/>
                </a:solidFill>
                <a:latin typeface="+mn-ea"/>
              </a:rPr>
              <a:t>标准坐标纸</a:t>
            </a:r>
            <a:r>
              <a:rPr kumimoji="1" lang="zh-CN" altLang="en-US" sz="2400" dirty="0">
                <a:solidFill>
                  <a:srgbClr val="3D74A7"/>
                </a:solidFill>
                <a:latin typeface="+mn-ea"/>
              </a:rPr>
              <a:t>，确定测量分度值，</a:t>
            </a:r>
            <a:r>
              <a:rPr kumimoji="1" lang="zh-CN" altLang="en-US" sz="2400" dirty="0">
                <a:solidFill>
                  <a:srgbClr val="FF0000"/>
                </a:solidFill>
                <a:latin typeface="+mn-ea"/>
              </a:rPr>
              <a:t>作图区域应占图纸的一半以上</a:t>
            </a:r>
            <a:r>
              <a:rPr kumimoji="1" lang="zh-CN" altLang="en-US" sz="2400" dirty="0">
                <a:solidFill>
                  <a:srgbClr val="3D74A7"/>
                </a:solidFill>
                <a:latin typeface="+mn-ea"/>
              </a:rPr>
              <a:t>；</a:t>
            </a:r>
            <a:endParaRPr kumimoji="1" lang="en-US" altLang="zh-CN" sz="2400" dirty="0">
              <a:solidFill>
                <a:srgbClr val="3D74A7"/>
              </a:solidFill>
              <a:latin typeface="+mn-ea"/>
            </a:endParaRPr>
          </a:p>
          <a:p>
            <a:pPr>
              <a:lnSpc>
                <a:spcPct val="150000"/>
              </a:lnSpc>
            </a:pPr>
            <a:r>
              <a:rPr kumimoji="1" lang="en-US" altLang="zh-CN" sz="2400" dirty="0">
                <a:solidFill>
                  <a:srgbClr val="3D74A7"/>
                </a:solidFill>
                <a:latin typeface="+mn-ea"/>
              </a:rPr>
              <a:t>2</a:t>
            </a:r>
            <a:r>
              <a:rPr kumimoji="1" lang="zh-CN" altLang="en-US" sz="2400" dirty="0">
                <a:solidFill>
                  <a:srgbClr val="3D74A7"/>
                </a:solidFill>
                <a:latin typeface="+mn-ea"/>
              </a:rPr>
              <a:t>、画出纵、横坐标轴，标明坐标轴</a:t>
            </a:r>
            <a:r>
              <a:rPr kumimoji="1" lang="zh-CN" altLang="en-US" sz="2400" dirty="0">
                <a:solidFill>
                  <a:srgbClr val="FF0000"/>
                </a:solidFill>
                <a:latin typeface="+mn-ea"/>
              </a:rPr>
              <a:t>物理量符号、单位</a:t>
            </a:r>
            <a:r>
              <a:rPr kumimoji="1" lang="zh-CN" altLang="en-US" sz="2400" dirty="0">
                <a:solidFill>
                  <a:srgbClr val="3D74A7"/>
                </a:solidFill>
                <a:latin typeface="+mn-ea"/>
              </a:rPr>
              <a:t>；</a:t>
            </a:r>
            <a:endParaRPr kumimoji="1" lang="en-US" altLang="zh-CN" sz="2400" dirty="0">
              <a:solidFill>
                <a:srgbClr val="3D74A7"/>
              </a:solidFill>
              <a:latin typeface="+mn-ea"/>
            </a:endParaRPr>
          </a:p>
          <a:p>
            <a:pPr>
              <a:lnSpc>
                <a:spcPct val="150000"/>
              </a:lnSpc>
            </a:pPr>
            <a:r>
              <a:rPr kumimoji="1" lang="en-US" altLang="zh-CN" sz="2400" dirty="0">
                <a:solidFill>
                  <a:srgbClr val="3D74A7"/>
                </a:solidFill>
                <a:latin typeface="+mn-ea"/>
              </a:rPr>
              <a:t>3</a:t>
            </a:r>
            <a:r>
              <a:rPr kumimoji="1" lang="zh-CN" altLang="en-US" sz="2400" dirty="0">
                <a:solidFill>
                  <a:srgbClr val="3D74A7"/>
                </a:solidFill>
                <a:latin typeface="+mn-ea"/>
              </a:rPr>
              <a:t>、根据自变量及因变量的最小值与最大值，选取合适的作图比例；</a:t>
            </a:r>
            <a:endParaRPr kumimoji="1" lang="en-US" altLang="zh-CN" sz="2400" dirty="0">
              <a:solidFill>
                <a:srgbClr val="3D74A7"/>
              </a:solidFill>
              <a:latin typeface="+mn-ea"/>
            </a:endParaRPr>
          </a:p>
          <a:p>
            <a:pPr>
              <a:lnSpc>
                <a:spcPct val="150000"/>
              </a:lnSpc>
            </a:pPr>
            <a:r>
              <a:rPr kumimoji="1" lang="en-US" altLang="zh-CN" sz="2400" dirty="0">
                <a:solidFill>
                  <a:srgbClr val="3D74A7"/>
                </a:solidFill>
                <a:latin typeface="+mn-ea"/>
              </a:rPr>
              <a:t>4</a:t>
            </a:r>
            <a:r>
              <a:rPr kumimoji="1" lang="zh-CN" altLang="en-US" sz="2400" dirty="0">
                <a:solidFill>
                  <a:srgbClr val="3D74A7"/>
                </a:solidFill>
                <a:latin typeface="+mn-ea"/>
              </a:rPr>
              <a:t>、</a:t>
            </a:r>
            <a:r>
              <a:rPr kumimoji="1" lang="zh-CN" altLang="en-US" sz="2400" dirty="0">
                <a:solidFill>
                  <a:srgbClr val="FF0000"/>
                </a:solidFill>
                <a:latin typeface="+mn-ea"/>
              </a:rPr>
              <a:t>数据点要用端正的“＋”或“△”等符号来表示</a:t>
            </a:r>
            <a:r>
              <a:rPr kumimoji="1" lang="zh-CN" altLang="en-US" sz="2400" dirty="0">
                <a:solidFill>
                  <a:srgbClr val="3D74A7"/>
                </a:solidFill>
                <a:latin typeface="+mn-ea"/>
              </a:rPr>
              <a:t>；</a:t>
            </a:r>
            <a:endParaRPr kumimoji="1" lang="en-US" altLang="zh-CN" sz="2400" dirty="0">
              <a:solidFill>
                <a:srgbClr val="3D74A7"/>
              </a:solidFill>
              <a:latin typeface="+mn-ea"/>
            </a:endParaRPr>
          </a:p>
          <a:p>
            <a:pPr>
              <a:lnSpc>
                <a:spcPct val="150000"/>
              </a:lnSpc>
            </a:pPr>
            <a:r>
              <a:rPr kumimoji="1" lang="en-US" altLang="zh-CN" sz="2400" dirty="0">
                <a:solidFill>
                  <a:srgbClr val="3D74A7"/>
                </a:solidFill>
                <a:latin typeface="+mn-ea"/>
              </a:rPr>
              <a:t>5</a:t>
            </a:r>
            <a:r>
              <a:rPr kumimoji="1" lang="zh-CN" altLang="en-US" sz="2400" dirty="0">
                <a:solidFill>
                  <a:srgbClr val="3D74A7"/>
                </a:solidFill>
                <a:latin typeface="+mn-ea"/>
              </a:rPr>
              <a:t>、</a:t>
            </a:r>
            <a:r>
              <a:rPr kumimoji="1" lang="zh-CN" altLang="en-US" sz="2400" dirty="0">
                <a:solidFill>
                  <a:srgbClr val="FF0000"/>
                </a:solidFill>
                <a:latin typeface="+mn-ea"/>
              </a:rPr>
              <a:t>拟合直线或曲线的线条务必匀、细、光滑</a:t>
            </a:r>
            <a:r>
              <a:rPr kumimoji="1" lang="zh-CN" altLang="en-US" sz="2400" dirty="0">
                <a:solidFill>
                  <a:srgbClr val="3D74A7"/>
                </a:solidFill>
                <a:latin typeface="+mn-ea"/>
              </a:rPr>
              <a:t>。不通过图线的数据点应匀称地分布在图线的两侧，且尽量靠近图线；</a:t>
            </a:r>
          </a:p>
          <a:p>
            <a:pPr>
              <a:lnSpc>
                <a:spcPct val="150000"/>
              </a:lnSpc>
            </a:pPr>
            <a:r>
              <a:rPr kumimoji="1" lang="en-US" altLang="zh-CN" sz="2400" dirty="0">
                <a:solidFill>
                  <a:srgbClr val="3D74A7"/>
                </a:solidFill>
                <a:latin typeface="+mn-ea"/>
              </a:rPr>
              <a:t>6</a:t>
            </a:r>
            <a:r>
              <a:rPr kumimoji="1" lang="zh-CN" altLang="en-US" sz="2400" dirty="0">
                <a:solidFill>
                  <a:srgbClr val="3D74A7"/>
                </a:solidFill>
                <a:latin typeface="+mn-ea"/>
              </a:rPr>
              <a:t>、图中空白位置标明实验条件或图中得到某些参数；</a:t>
            </a:r>
            <a:endParaRPr kumimoji="1" lang="en-US" altLang="zh-CN" sz="2400" dirty="0">
              <a:solidFill>
                <a:srgbClr val="3D74A7"/>
              </a:solidFill>
              <a:latin typeface="+mn-ea"/>
            </a:endParaRPr>
          </a:p>
          <a:p>
            <a:pPr>
              <a:lnSpc>
                <a:spcPct val="150000"/>
              </a:lnSpc>
            </a:pPr>
            <a:r>
              <a:rPr kumimoji="1" lang="en-US" altLang="zh-CN" sz="2400" dirty="0">
                <a:solidFill>
                  <a:srgbClr val="3D74A7"/>
                </a:solidFill>
                <a:latin typeface="+mn-ea"/>
              </a:rPr>
              <a:t>7</a:t>
            </a:r>
            <a:r>
              <a:rPr kumimoji="1" lang="zh-CN" altLang="en-US" sz="2400" dirty="0">
                <a:solidFill>
                  <a:srgbClr val="3D74A7"/>
                </a:solidFill>
                <a:latin typeface="+mn-ea"/>
              </a:rPr>
              <a:t>、标出图名，必要说明。</a:t>
            </a:r>
            <a:endParaRPr lang="en-US" altLang="zh-CN" sz="2400" dirty="0">
              <a:solidFill>
                <a:srgbClr val="3D74A7"/>
              </a:solidFill>
              <a:latin typeface="+mn-ea"/>
            </a:endParaRPr>
          </a:p>
        </p:txBody>
      </p:sp>
      <p:sp>
        <p:nvSpPr>
          <p:cNvPr id="2" name="标题 1">
            <a:extLst>
              <a:ext uri="{FF2B5EF4-FFF2-40B4-BE49-F238E27FC236}">
                <a16:creationId xmlns:a16="http://schemas.microsoft.com/office/drawing/2014/main" id="{23363F86-DB3D-D1DD-45E3-D7E1D59C0419}"/>
              </a:ext>
            </a:extLst>
          </p:cNvPr>
          <p:cNvSpPr>
            <a:spLocks noGrp="1"/>
          </p:cNvSpPr>
          <p:nvPr>
            <p:ph type="title"/>
          </p:nvPr>
        </p:nvSpPr>
        <p:spPr/>
        <p:txBody>
          <a:bodyPr/>
          <a:lstStyle/>
          <a:p>
            <a:r>
              <a:rPr lang="zh-CN" altLang="en-US" sz="4000" b="1" dirty="0">
                <a:solidFill>
                  <a:schemeClr val="accent5">
                    <a:lumMod val="75000"/>
                  </a:schemeClr>
                </a:solidFill>
                <a:cs typeface="+mn-ea"/>
                <a:sym typeface="+mn-lt"/>
              </a:rPr>
              <a:t>三、实验报告规范</a:t>
            </a:r>
            <a:endParaRPr lang="zh-CN" altLang="en-US" dirty="0"/>
          </a:p>
        </p:txBody>
      </p:sp>
    </p:spTree>
    <p:extLst>
      <p:ext uri="{BB962C8B-B14F-4D97-AF65-F5344CB8AC3E}">
        <p14:creationId xmlns:p14="http://schemas.microsoft.com/office/powerpoint/2010/main" val="152824915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3363F86-DB3D-D1DD-45E3-D7E1D59C0419}"/>
              </a:ext>
            </a:extLst>
          </p:cNvPr>
          <p:cNvSpPr>
            <a:spLocks noGrp="1"/>
          </p:cNvSpPr>
          <p:nvPr>
            <p:ph type="title"/>
          </p:nvPr>
        </p:nvSpPr>
        <p:spPr/>
        <p:txBody>
          <a:bodyPr/>
          <a:lstStyle/>
          <a:p>
            <a:r>
              <a:rPr lang="zh-CN" altLang="en-US" sz="4000" b="1" dirty="0">
                <a:solidFill>
                  <a:schemeClr val="accent5">
                    <a:lumMod val="75000"/>
                  </a:schemeClr>
                </a:solidFill>
                <a:cs typeface="+mn-ea"/>
                <a:sym typeface="+mn-lt"/>
              </a:rPr>
              <a:t>三、实验报告规范</a:t>
            </a:r>
            <a:endParaRPr lang="zh-CN" altLang="en-US" dirty="0"/>
          </a:p>
        </p:txBody>
      </p:sp>
      <p:pic>
        <p:nvPicPr>
          <p:cNvPr id="3" name="图片 2">
            <a:extLst>
              <a:ext uri="{FF2B5EF4-FFF2-40B4-BE49-F238E27FC236}">
                <a16:creationId xmlns:a16="http://schemas.microsoft.com/office/drawing/2014/main" id="{0AF6A303-177F-1087-9490-FDFF9189126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76397" y="1367937"/>
            <a:ext cx="5214449" cy="4951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5">
            <a:extLst>
              <a:ext uri="{FF2B5EF4-FFF2-40B4-BE49-F238E27FC236}">
                <a16:creationId xmlns:a16="http://schemas.microsoft.com/office/drawing/2014/main" id="{85E1D29F-C369-AFCC-37B1-37DE3B7E46A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12354" t="28342" r="25635" b="18489"/>
          <a:stretch>
            <a:fillRect/>
          </a:stretch>
        </p:blipFill>
        <p:spPr bwMode="auto">
          <a:xfrm>
            <a:off x="6301154" y="1318725"/>
            <a:ext cx="5214449" cy="500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37182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D513296-05B8-4C3E-9037-EBD7E699A6D7}"/>
              </a:ext>
            </a:extLst>
          </p:cNvPr>
          <p:cNvSpPr>
            <a:spLocks noGrp="1"/>
          </p:cNvSpPr>
          <p:nvPr>
            <p:ph type="title"/>
          </p:nvPr>
        </p:nvSpPr>
        <p:spPr/>
        <p:txBody>
          <a:bodyPr/>
          <a:lstStyle/>
          <a:p>
            <a:r>
              <a:rPr lang="zh-CN" altLang="en-US" sz="4000" b="1" dirty="0">
                <a:solidFill>
                  <a:schemeClr val="accent5">
                    <a:lumMod val="75000"/>
                  </a:schemeClr>
                </a:solidFill>
                <a:cs typeface="+mn-ea"/>
                <a:sym typeface="+mn-lt"/>
              </a:rPr>
              <a:t>三、实验报告规范</a:t>
            </a:r>
            <a:endParaRPr lang="zh-CN" altLang="en-US" dirty="0"/>
          </a:p>
        </p:txBody>
      </p:sp>
      <p:graphicFrame>
        <p:nvGraphicFramePr>
          <p:cNvPr id="3" name="Object 4">
            <a:extLst>
              <a:ext uri="{FF2B5EF4-FFF2-40B4-BE49-F238E27FC236}">
                <a16:creationId xmlns:a16="http://schemas.microsoft.com/office/drawing/2014/main" id="{B96FB2EF-F186-4D69-80DB-F8211ECFD64D}"/>
              </a:ext>
            </a:extLst>
          </p:cNvPr>
          <p:cNvGraphicFramePr>
            <a:graphicFrameLocks noChangeAspect="1"/>
          </p:cNvGraphicFramePr>
          <p:nvPr>
            <p:extLst>
              <p:ext uri="{D42A27DB-BD31-4B8C-83A1-F6EECF244321}">
                <p14:modId xmlns:p14="http://schemas.microsoft.com/office/powerpoint/2010/main" val="500097199"/>
              </p:ext>
            </p:extLst>
          </p:nvPr>
        </p:nvGraphicFramePr>
        <p:xfrm>
          <a:off x="1309689" y="1792021"/>
          <a:ext cx="4176182" cy="4527022"/>
        </p:xfrm>
        <a:graphic>
          <a:graphicData uri="http://schemas.openxmlformats.org/presentationml/2006/ole">
            <mc:AlternateContent xmlns:mc="http://schemas.openxmlformats.org/markup-compatibility/2006">
              <mc:Choice xmlns:v="urn:schemas-microsoft-com:vml" Requires="v">
                <p:oleObj spid="_x0000_s19626" name="图表" r:id="rId3" imgW="6362844" imgH="4895921" progId="Excel.Chart.8">
                  <p:embed/>
                </p:oleObj>
              </mc:Choice>
              <mc:Fallback>
                <p:oleObj name="图表" r:id="rId3" imgW="6362844" imgH="4895921" progId="Excel.Chart.8">
                  <p:embed/>
                  <p:pic>
                    <p:nvPicPr>
                      <p:cNvPr id="34818" name="Object 4">
                        <a:extLst>
                          <a:ext uri="{FF2B5EF4-FFF2-40B4-BE49-F238E27FC236}">
                            <a16:creationId xmlns:a16="http://schemas.microsoft.com/office/drawing/2014/main" id="{A42A3201-E25D-4648-8762-EFE3092C66A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09689" y="1792021"/>
                        <a:ext cx="4176182" cy="4527022"/>
                      </a:xfrm>
                      <a:prstGeom prst="rect">
                        <a:avLst/>
                      </a:prstGeom>
                      <a:noFill/>
                      <a:ln>
                        <a:noFill/>
                      </a:ln>
                    </p:spPr>
                  </p:pic>
                </p:oleObj>
              </mc:Fallback>
            </mc:AlternateContent>
          </a:graphicData>
        </a:graphic>
      </p:graphicFrame>
      <p:graphicFrame>
        <p:nvGraphicFramePr>
          <p:cNvPr id="4" name="Object 4">
            <a:extLst>
              <a:ext uri="{FF2B5EF4-FFF2-40B4-BE49-F238E27FC236}">
                <a16:creationId xmlns:a16="http://schemas.microsoft.com/office/drawing/2014/main" id="{096DC5CB-4087-47B9-8C1C-B5F0FA0B2343}"/>
              </a:ext>
            </a:extLst>
          </p:cNvPr>
          <p:cNvGraphicFramePr>
            <a:graphicFrameLocks noChangeAspect="1"/>
          </p:cNvGraphicFramePr>
          <p:nvPr>
            <p:extLst>
              <p:ext uri="{D42A27DB-BD31-4B8C-83A1-F6EECF244321}">
                <p14:modId xmlns:p14="http://schemas.microsoft.com/office/powerpoint/2010/main" val="147696351"/>
              </p:ext>
            </p:extLst>
          </p:nvPr>
        </p:nvGraphicFramePr>
        <p:xfrm>
          <a:off x="6596061" y="1792020"/>
          <a:ext cx="4176182" cy="4527023"/>
        </p:xfrm>
        <a:graphic>
          <a:graphicData uri="http://schemas.openxmlformats.org/presentationml/2006/ole">
            <mc:AlternateContent xmlns:mc="http://schemas.openxmlformats.org/markup-compatibility/2006">
              <mc:Choice xmlns:v="urn:schemas-microsoft-com:vml" Requires="v">
                <p:oleObj spid="_x0000_s19627" name="图表" r:id="rId5" imgW="4810089" imgH="3886029" progId="Excel.Chart.8">
                  <p:embed/>
                </p:oleObj>
              </mc:Choice>
              <mc:Fallback>
                <p:oleObj name="图表" r:id="rId5" imgW="4810089" imgH="3886029" progId="Excel.Chart.8">
                  <p:embed/>
                  <p:pic>
                    <p:nvPicPr>
                      <p:cNvPr id="35842" name="Object 4">
                        <a:extLst>
                          <a:ext uri="{FF2B5EF4-FFF2-40B4-BE49-F238E27FC236}">
                            <a16:creationId xmlns:a16="http://schemas.microsoft.com/office/drawing/2014/main" id="{D014461F-C5BD-4CED-B549-1002425FED3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96061" y="1792020"/>
                        <a:ext cx="4176182" cy="4527023"/>
                      </a:xfrm>
                      <a:prstGeom prst="rect">
                        <a:avLst/>
                      </a:prstGeom>
                      <a:noFill/>
                      <a:ln>
                        <a:noFill/>
                      </a:ln>
                      <a:effectLst/>
                    </p:spPr>
                  </p:pic>
                </p:oleObj>
              </mc:Fallback>
            </mc:AlternateContent>
          </a:graphicData>
        </a:graphic>
      </p:graphicFrame>
      <p:sp>
        <p:nvSpPr>
          <p:cNvPr id="5" name="箭头: 右 4">
            <a:extLst>
              <a:ext uri="{FF2B5EF4-FFF2-40B4-BE49-F238E27FC236}">
                <a16:creationId xmlns:a16="http://schemas.microsoft.com/office/drawing/2014/main" id="{9E4D4FD4-4931-4086-9B19-9AAEC5E86A1E}"/>
              </a:ext>
            </a:extLst>
          </p:cNvPr>
          <p:cNvSpPr/>
          <p:nvPr/>
        </p:nvSpPr>
        <p:spPr>
          <a:xfrm>
            <a:off x="5710768" y="3767666"/>
            <a:ext cx="529166" cy="33866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49B719C9-7986-4BA3-888A-2778D30D4CEB}"/>
              </a:ext>
            </a:extLst>
          </p:cNvPr>
          <p:cNvSpPr txBox="1"/>
          <p:nvPr/>
        </p:nvSpPr>
        <p:spPr>
          <a:xfrm>
            <a:off x="1318847" y="1163132"/>
            <a:ext cx="6104466" cy="461665"/>
          </a:xfrm>
          <a:prstGeom prst="rect">
            <a:avLst/>
          </a:prstGeom>
          <a:noFill/>
        </p:spPr>
        <p:txBody>
          <a:bodyPr wrap="square">
            <a:spAutoFit/>
          </a:bodyPr>
          <a:lstStyle/>
          <a:p>
            <a:r>
              <a:rPr kumimoji="1" lang="zh-CN" altLang="en-US" sz="2400" dirty="0">
                <a:solidFill>
                  <a:srgbClr val="3D74A7"/>
                </a:solidFill>
                <a:latin typeface="微软雅黑" panose="020B0503020204020204" pitchFamily="34" charset="-122"/>
                <a:ea typeface="微软雅黑" panose="020B0503020204020204" pitchFamily="34" charset="-122"/>
              </a:rPr>
              <a:t>不当举例：没有有效利用空间</a:t>
            </a:r>
            <a:endParaRPr lang="zh-CN" altLang="en-US" sz="2400" dirty="0">
              <a:solidFill>
                <a:srgbClr val="3D74A7"/>
              </a:solidFill>
            </a:endParaRPr>
          </a:p>
        </p:txBody>
      </p:sp>
    </p:spTree>
    <p:extLst>
      <p:ext uri="{BB962C8B-B14F-4D97-AF65-F5344CB8AC3E}">
        <p14:creationId xmlns:p14="http://schemas.microsoft.com/office/powerpoint/2010/main" val="22587154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45A05D-0B3D-4CC6-BA21-8D761FAC16DE}"/>
              </a:ext>
            </a:extLst>
          </p:cNvPr>
          <p:cNvSpPr>
            <a:spLocks noGrp="1"/>
          </p:cNvSpPr>
          <p:nvPr>
            <p:ph type="title"/>
          </p:nvPr>
        </p:nvSpPr>
        <p:spPr/>
        <p:txBody>
          <a:bodyPr/>
          <a:lstStyle/>
          <a:p>
            <a:r>
              <a:rPr lang="zh-CN" altLang="en-US" sz="4000" b="1" dirty="0">
                <a:solidFill>
                  <a:schemeClr val="accent5">
                    <a:lumMod val="75000"/>
                  </a:schemeClr>
                </a:solidFill>
                <a:cs typeface="+mn-ea"/>
                <a:sym typeface="+mn-lt"/>
              </a:rPr>
              <a:t>三、实验报告规范</a:t>
            </a:r>
            <a:endParaRPr lang="zh-CN" altLang="en-US" dirty="0"/>
          </a:p>
        </p:txBody>
      </p:sp>
      <p:pic>
        <p:nvPicPr>
          <p:cNvPr id="3" name="图片 1">
            <a:extLst>
              <a:ext uri="{FF2B5EF4-FFF2-40B4-BE49-F238E27FC236}">
                <a16:creationId xmlns:a16="http://schemas.microsoft.com/office/drawing/2014/main" id="{50212DD3-DFD3-4053-9741-35B0125FDE6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191768" y="1482471"/>
            <a:ext cx="4176712" cy="51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图片 2">
            <a:extLst>
              <a:ext uri="{FF2B5EF4-FFF2-40B4-BE49-F238E27FC236}">
                <a16:creationId xmlns:a16="http://schemas.microsoft.com/office/drawing/2014/main" id="{7B1AE69E-61FB-4E39-BAEA-D3600BC9E69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545873" y="1482471"/>
            <a:ext cx="4248150" cy="51794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文本框 4">
            <a:extLst>
              <a:ext uri="{FF2B5EF4-FFF2-40B4-BE49-F238E27FC236}">
                <a16:creationId xmlns:a16="http://schemas.microsoft.com/office/drawing/2014/main" id="{47C3467E-7AA3-42D8-9DC0-66689822DD5B}"/>
              </a:ext>
            </a:extLst>
          </p:cNvPr>
          <p:cNvSpPr txBox="1"/>
          <p:nvPr/>
        </p:nvSpPr>
        <p:spPr>
          <a:xfrm>
            <a:off x="403400" y="1251639"/>
            <a:ext cx="1415772" cy="461665"/>
          </a:xfrm>
          <a:prstGeom prst="rect">
            <a:avLst/>
          </a:prstGeom>
          <a:noFill/>
        </p:spPr>
        <p:txBody>
          <a:bodyPr wrap="none" rtlCol="0">
            <a:spAutoFit/>
          </a:bodyPr>
          <a:lstStyle/>
          <a:p>
            <a:r>
              <a:rPr lang="zh-CN" altLang="en-US" sz="2400" b="1" dirty="0">
                <a:solidFill>
                  <a:srgbClr val="C00000"/>
                </a:solidFill>
              </a:rPr>
              <a:t>规范举例</a:t>
            </a:r>
          </a:p>
        </p:txBody>
      </p:sp>
      <p:sp>
        <p:nvSpPr>
          <p:cNvPr id="7" name="椭圆 6">
            <a:extLst>
              <a:ext uri="{FF2B5EF4-FFF2-40B4-BE49-F238E27FC236}">
                <a16:creationId xmlns:a16="http://schemas.microsoft.com/office/drawing/2014/main" id="{B63076DE-5A4B-478C-A6FA-BFA8A7750466}"/>
              </a:ext>
            </a:extLst>
          </p:cNvPr>
          <p:cNvSpPr/>
          <p:nvPr/>
        </p:nvSpPr>
        <p:spPr>
          <a:xfrm>
            <a:off x="2191767" y="1397000"/>
            <a:ext cx="3032165" cy="316304"/>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a:extLst>
              <a:ext uri="{FF2B5EF4-FFF2-40B4-BE49-F238E27FC236}">
                <a16:creationId xmlns:a16="http://schemas.microsoft.com/office/drawing/2014/main" id="{B9E0818F-4A2C-414B-A32A-54D485AAA14E}"/>
              </a:ext>
            </a:extLst>
          </p:cNvPr>
          <p:cNvSpPr/>
          <p:nvPr/>
        </p:nvSpPr>
        <p:spPr>
          <a:xfrm>
            <a:off x="2315166" y="4538134"/>
            <a:ext cx="1799634" cy="316304"/>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a:extLst>
              <a:ext uri="{FF2B5EF4-FFF2-40B4-BE49-F238E27FC236}">
                <a16:creationId xmlns:a16="http://schemas.microsoft.com/office/drawing/2014/main" id="{9C082C1F-B334-4253-8AEB-D122515ED366}"/>
              </a:ext>
            </a:extLst>
          </p:cNvPr>
          <p:cNvSpPr/>
          <p:nvPr/>
        </p:nvSpPr>
        <p:spPr>
          <a:xfrm>
            <a:off x="6289645" y="1482471"/>
            <a:ext cx="3938088" cy="1071504"/>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5583433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D2D8E2E-076F-424E-9C25-39F60FFADB9B}"/>
              </a:ext>
            </a:extLst>
          </p:cNvPr>
          <p:cNvSpPr>
            <a:spLocks noGrp="1"/>
          </p:cNvSpPr>
          <p:nvPr>
            <p:ph type="title"/>
          </p:nvPr>
        </p:nvSpPr>
        <p:spPr/>
        <p:txBody>
          <a:bodyPr/>
          <a:lstStyle/>
          <a:p>
            <a:r>
              <a:rPr lang="zh-CN" altLang="en-US" sz="4000" b="1" dirty="0">
                <a:solidFill>
                  <a:schemeClr val="accent5">
                    <a:lumMod val="75000"/>
                  </a:schemeClr>
                </a:solidFill>
                <a:cs typeface="+mn-ea"/>
                <a:sym typeface="+mn-lt"/>
              </a:rPr>
              <a:t>三、实验报告规范</a:t>
            </a:r>
            <a:endParaRPr lang="zh-CN" altLang="en-US" dirty="0"/>
          </a:p>
        </p:txBody>
      </p:sp>
      <p:pic>
        <p:nvPicPr>
          <p:cNvPr id="3" name="图片 1">
            <a:extLst>
              <a:ext uri="{FF2B5EF4-FFF2-40B4-BE49-F238E27FC236}">
                <a16:creationId xmlns:a16="http://schemas.microsoft.com/office/drawing/2014/main" id="{9CB93421-3B1F-4DE4-89A3-71F39DC1938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766647" y="1050164"/>
            <a:ext cx="6436620" cy="59179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397568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Rectangle 3"/>
          <p:cNvSpPr/>
          <p:nvPr/>
        </p:nvSpPr>
        <p:spPr>
          <a:xfrm>
            <a:off x="2667000" y="1174530"/>
            <a:ext cx="7359316" cy="1800000"/>
          </a:xfrm>
          <a:prstGeom prst="rect">
            <a:avLst/>
          </a:prstGeom>
          <a:solidFill>
            <a:srgbClr val="1F4E79"/>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3200">
              <a:cs typeface="+mn-ea"/>
              <a:sym typeface="+mn-lt"/>
            </a:endParaRPr>
          </a:p>
        </p:txBody>
      </p:sp>
      <p:sp>
        <p:nvSpPr>
          <p:cNvPr id="57" name="Rectangle 4"/>
          <p:cNvSpPr/>
          <p:nvPr/>
        </p:nvSpPr>
        <p:spPr>
          <a:xfrm>
            <a:off x="2666999" y="3078564"/>
            <a:ext cx="7359315" cy="2147477"/>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3200" dirty="0">
              <a:cs typeface="+mn-ea"/>
              <a:sym typeface="+mn-lt"/>
            </a:endParaRPr>
          </a:p>
        </p:txBody>
      </p:sp>
      <p:sp>
        <p:nvSpPr>
          <p:cNvPr id="58" name="Rectangle 5"/>
          <p:cNvSpPr/>
          <p:nvPr/>
        </p:nvSpPr>
        <p:spPr>
          <a:xfrm>
            <a:off x="2652171" y="5342020"/>
            <a:ext cx="7359315" cy="1315453"/>
          </a:xfrm>
          <a:prstGeom prst="rect">
            <a:avLst/>
          </a:prstGeom>
          <a:solidFill>
            <a:srgbClr val="1F4E79"/>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3200">
              <a:cs typeface="+mn-ea"/>
              <a:sym typeface="+mn-lt"/>
            </a:endParaRPr>
          </a:p>
        </p:txBody>
      </p:sp>
      <p:sp>
        <p:nvSpPr>
          <p:cNvPr id="107" name="矩形 106"/>
          <p:cNvSpPr/>
          <p:nvPr/>
        </p:nvSpPr>
        <p:spPr>
          <a:xfrm>
            <a:off x="3045000" y="1224311"/>
            <a:ext cx="1551767" cy="440882"/>
          </a:xfrm>
          <a:prstGeom prst="rect">
            <a:avLst/>
          </a:prstGeom>
        </p:spPr>
        <p:txBody>
          <a:bodyPr wrap="square" lIns="91431" tIns="45716" rIns="91431" bIns="45716">
            <a:spAutoFit/>
          </a:bodyPr>
          <a:lstStyle/>
          <a:p>
            <a:r>
              <a:rPr lang="zh-CN" altLang="en-US" sz="2265" b="1" dirty="0">
                <a:solidFill>
                  <a:schemeClr val="bg1"/>
                </a:solidFill>
                <a:cs typeface="+mn-ea"/>
                <a:sym typeface="+mn-lt"/>
              </a:rPr>
              <a:t>预习 </a:t>
            </a:r>
            <a:r>
              <a:rPr lang="en-US" altLang="zh-CN" sz="2265" b="1" dirty="0">
                <a:solidFill>
                  <a:schemeClr val="bg1"/>
                </a:solidFill>
                <a:cs typeface="+mn-ea"/>
                <a:sym typeface="+mn-lt"/>
              </a:rPr>
              <a:t>20</a:t>
            </a:r>
            <a:r>
              <a:rPr lang="zh-CN" altLang="en-US" sz="2265" b="1" dirty="0">
                <a:solidFill>
                  <a:schemeClr val="bg1"/>
                </a:solidFill>
                <a:cs typeface="+mn-ea"/>
                <a:sym typeface="+mn-lt"/>
              </a:rPr>
              <a:t>分</a:t>
            </a:r>
            <a:endParaRPr lang="en-US" altLang="zh-CN" sz="2265" b="1" dirty="0">
              <a:solidFill>
                <a:schemeClr val="bg1"/>
              </a:solidFill>
              <a:cs typeface="+mn-ea"/>
              <a:sym typeface="+mn-lt"/>
            </a:endParaRPr>
          </a:p>
        </p:txBody>
      </p:sp>
      <p:sp>
        <p:nvSpPr>
          <p:cNvPr id="108" name="矩形 47"/>
          <p:cNvSpPr>
            <a:spLocks noChangeArrowheads="1"/>
          </p:cNvSpPr>
          <p:nvPr/>
        </p:nvSpPr>
        <p:spPr bwMode="auto">
          <a:xfrm>
            <a:off x="3030171" y="1599875"/>
            <a:ext cx="6509657" cy="12898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9pPr>
          </a:lstStyle>
          <a:p>
            <a:pPr marL="342900" indent="-342900">
              <a:lnSpc>
                <a:spcPct val="110000"/>
              </a:lnSpc>
              <a:spcBef>
                <a:spcPct val="0"/>
              </a:spcBef>
              <a:buFont typeface="+mj-ea"/>
              <a:buAutoNum type="circleNumDbPlain"/>
            </a:pPr>
            <a:r>
              <a:rPr lang="zh-CN" altLang="en-US" sz="1800" dirty="0">
                <a:solidFill>
                  <a:schemeClr val="bg1"/>
                </a:solidFill>
                <a:latin typeface="+mn-ea"/>
                <a:ea typeface="+mn-ea"/>
                <a:cs typeface="+mn-ea"/>
                <a:sym typeface="+mn-lt"/>
              </a:rPr>
              <a:t>迟到扣分</a:t>
            </a:r>
            <a:endParaRPr lang="en-US" altLang="zh-CN" sz="1800" dirty="0">
              <a:solidFill>
                <a:schemeClr val="bg1"/>
              </a:solidFill>
              <a:latin typeface="+mn-ea"/>
              <a:ea typeface="+mn-ea"/>
              <a:cs typeface="+mn-ea"/>
              <a:sym typeface="+mn-lt"/>
            </a:endParaRPr>
          </a:p>
          <a:p>
            <a:pPr marL="342900" indent="-342900">
              <a:lnSpc>
                <a:spcPct val="110000"/>
              </a:lnSpc>
              <a:spcBef>
                <a:spcPct val="0"/>
              </a:spcBef>
              <a:buFont typeface="+mj-ea"/>
              <a:buAutoNum type="circleNumDbPlain"/>
            </a:pPr>
            <a:r>
              <a:rPr lang="zh-CN" altLang="en-US" sz="1800" dirty="0">
                <a:solidFill>
                  <a:schemeClr val="bg1"/>
                </a:solidFill>
                <a:latin typeface="+mn-ea"/>
                <a:ea typeface="+mn-ea"/>
                <a:cs typeface="+mn-ea"/>
                <a:sym typeface="+mn-lt"/>
              </a:rPr>
              <a:t>通过提问等方式检查预习情况，对实验完全没有概念的扣分；</a:t>
            </a:r>
            <a:endParaRPr lang="en-US" altLang="zh-CN" sz="1800" dirty="0">
              <a:solidFill>
                <a:schemeClr val="bg1"/>
              </a:solidFill>
              <a:latin typeface="+mn-ea"/>
              <a:ea typeface="+mn-ea"/>
              <a:cs typeface="+mn-ea"/>
              <a:sym typeface="+mn-lt"/>
            </a:endParaRPr>
          </a:p>
          <a:p>
            <a:pPr marL="342900" indent="-342900">
              <a:lnSpc>
                <a:spcPct val="110000"/>
              </a:lnSpc>
              <a:spcBef>
                <a:spcPct val="0"/>
              </a:spcBef>
              <a:buFont typeface="+mj-ea"/>
              <a:buAutoNum type="circleNumDbPlain"/>
            </a:pPr>
            <a:r>
              <a:rPr lang="zh-CN" altLang="en-US" sz="1800" dirty="0">
                <a:solidFill>
                  <a:schemeClr val="bg1"/>
                </a:solidFill>
                <a:latin typeface="+mn-ea"/>
                <a:ea typeface="+mn-ea"/>
                <a:cs typeface="+mn-ea"/>
                <a:sym typeface="+mn-lt"/>
              </a:rPr>
              <a:t>原理、步骤叙述不完整、不清晰、缺图等酌情扣分；</a:t>
            </a:r>
            <a:endParaRPr lang="en-US" altLang="zh-CN" sz="1800" dirty="0">
              <a:solidFill>
                <a:schemeClr val="bg1"/>
              </a:solidFill>
              <a:latin typeface="+mn-ea"/>
              <a:ea typeface="+mn-ea"/>
              <a:cs typeface="+mn-ea"/>
              <a:sym typeface="+mn-lt"/>
            </a:endParaRPr>
          </a:p>
          <a:p>
            <a:pPr marL="342900" indent="-342900">
              <a:lnSpc>
                <a:spcPct val="110000"/>
              </a:lnSpc>
              <a:spcBef>
                <a:spcPct val="0"/>
              </a:spcBef>
              <a:buFont typeface="+mj-ea"/>
              <a:buAutoNum type="circleNumDbPlain"/>
            </a:pPr>
            <a:r>
              <a:rPr lang="zh-CN" altLang="en-US" sz="1800" dirty="0">
                <a:solidFill>
                  <a:schemeClr val="bg1"/>
                </a:solidFill>
                <a:latin typeface="+mn-ea"/>
                <a:ea typeface="+mn-ea"/>
                <a:cs typeface="+mn-ea"/>
                <a:sym typeface="+mn-lt"/>
              </a:rPr>
              <a:t>课前没有预习不允许做实验。</a:t>
            </a:r>
          </a:p>
        </p:txBody>
      </p:sp>
      <p:sp>
        <p:nvSpPr>
          <p:cNvPr id="109" name="矩形 108"/>
          <p:cNvSpPr/>
          <p:nvPr/>
        </p:nvSpPr>
        <p:spPr>
          <a:xfrm>
            <a:off x="3030172" y="5468147"/>
            <a:ext cx="2587199" cy="441203"/>
          </a:xfrm>
          <a:prstGeom prst="rect">
            <a:avLst/>
          </a:prstGeom>
        </p:spPr>
        <p:txBody>
          <a:bodyPr wrap="square" lIns="91431" tIns="45716" rIns="91431" bIns="45716">
            <a:spAutoFit/>
          </a:bodyPr>
          <a:lstStyle/>
          <a:p>
            <a:r>
              <a:rPr lang="zh-CN" altLang="en-US" sz="2265" b="1" dirty="0">
                <a:solidFill>
                  <a:schemeClr val="bg1"/>
                </a:solidFill>
                <a:cs typeface="+mn-ea"/>
                <a:sym typeface="+mn-lt"/>
              </a:rPr>
              <a:t>报告 </a:t>
            </a:r>
            <a:r>
              <a:rPr lang="en-US" altLang="zh-CN" sz="2265" b="1" dirty="0">
                <a:solidFill>
                  <a:schemeClr val="bg1"/>
                </a:solidFill>
                <a:cs typeface="+mn-ea"/>
                <a:sym typeface="+mn-lt"/>
              </a:rPr>
              <a:t>40</a:t>
            </a:r>
            <a:r>
              <a:rPr lang="zh-CN" altLang="en-US" sz="2265" b="1" dirty="0">
                <a:solidFill>
                  <a:schemeClr val="bg1"/>
                </a:solidFill>
                <a:cs typeface="+mn-ea"/>
                <a:sym typeface="+mn-lt"/>
              </a:rPr>
              <a:t>分</a:t>
            </a:r>
            <a:endParaRPr lang="en-US" altLang="zh-CN" sz="2265" b="1" dirty="0">
              <a:solidFill>
                <a:schemeClr val="bg1"/>
              </a:solidFill>
              <a:cs typeface="+mn-ea"/>
              <a:sym typeface="+mn-lt"/>
            </a:endParaRPr>
          </a:p>
        </p:txBody>
      </p:sp>
      <p:sp>
        <p:nvSpPr>
          <p:cNvPr id="110" name="矩形 47"/>
          <p:cNvSpPr>
            <a:spLocks noChangeArrowheads="1"/>
          </p:cNvSpPr>
          <p:nvPr/>
        </p:nvSpPr>
        <p:spPr bwMode="auto">
          <a:xfrm>
            <a:off x="3030172" y="5881553"/>
            <a:ext cx="5082891" cy="680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9pPr>
          </a:lstStyle>
          <a:p>
            <a:pPr marL="342900" indent="-342900">
              <a:lnSpc>
                <a:spcPct val="110000"/>
              </a:lnSpc>
              <a:spcBef>
                <a:spcPct val="0"/>
              </a:spcBef>
              <a:buFont typeface="+mj-ea"/>
              <a:buAutoNum type="circleNumDbPlain"/>
            </a:pPr>
            <a:r>
              <a:rPr lang="zh-CN" altLang="en-US" sz="1800" dirty="0">
                <a:solidFill>
                  <a:schemeClr val="bg1"/>
                </a:solidFill>
                <a:latin typeface="+mn-ea"/>
                <a:ea typeface="+mn-ea"/>
                <a:cs typeface="+mn-ea"/>
                <a:sym typeface="+mn-lt"/>
              </a:rPr>
              <a:t>数据处理和结果陈述；</a:t>
            </a:r>
            <a:endParaRPr lang="en-US" altLang="zh-CN" sz="1800" dirty="0">
              <a:solidFill>
                <a:schemeClr val="bg1"/>
              </a:solidFill>
              <a:latin typeface="+mn-ea"/>
              <a:ea typeface="+mn-ea"/>
              <a:cs typeface="+mn-ea"/>
              <a:sym typeface="+mn-lt"/>
            </a:endParaRPr>
          </a:p>
          <a:p>
            <a:pPr marL="342900" indent="-342900">
              <a:lnSpc>
                <a:spcPct val="110000"/>
              </a:lnSpc>
              <a:spcBef>
                <a:spcPct val="0"/>
              </a:spcBef>
              <a:buFont typeface="+mj-ea"/>
              <a:buAutoNum type="circleNumDbPlain"/>
            </a:pPr>
            <a:r>
              <a:rPr lang="zh-CN" altLang="en-US" sz="1800" dirty="0">
                <a:solidFill>
                  <a:schemeClr val="bg1"/>
                </a:solidFill>
                <a:latin typeface="+mn-ea"/>
                <a:ea typeface="+mn-ea"/>
                <a:cs typeface="+mn-ea"/>
                <a:sym typeface="+mn-lt"/>
              </a:rPr>
              <a:t>实验总结和回答问题。</a:t>
            </a:r>
          </a:p>
        </p:txBody>
      </p:sp>
      <p:sp>
        <p:nvSpPr>
          <p:cNvPr id="111" name="矩形 110"/>
          <p:cNvSpPr/>
          <p:nvPr/>
        </p:nvSpPr>
        <p:spPr>
          <a:xfrm>
            <a:off x="3030171" y="3208559"/>
            <a:ext cx="2560708" cy="440882"/>
          </a:xfrm>
          <a:prstGeom prst="rect">
            <a:avLst/>
          </a:prstGeom>
        </p:spPr>
        <p:txBody>
          <a:bodyPr wrap="square" lIns="91431" tIns="45716" rIns="91431" bIns="45716">
            <a:spAutoFit/>
          </a:bodyPr>
          <a:lstStyle/>
          <a:p>
            <a:r>
              <a:rPr lang="zh-CN" altLang="en-US" sz="2265" b="1" dirty="0">
                <a:solidFill>
                  <a:schemeClr val="bg1"/>
                </a:solidFill>
                <a:cs typeface="+mn-ea"/>
                <a:sym typeface="+mn-lt"/>
              </a:rPr>
              <a:t>操作 </a:t>
            </a:r>
            <a:r>
              <a:rPr lang="en-US" altLang="zh-CN" sz="2265" b="1" dirty="0">
                <a:solidFill>
                  <a:schemeClr val="bg1"/>
                </a:solidFill>
                <a:cs typeface="+mn-ea"/>
                <a:sym typeface="+mn-lt"/>
              </a:rPr>
              <a:t>40</a:t>
            </a:r>
            <a:r>
              <a:rPr lang="zh-CN" altLang="en-US" sz="2265" b="1" dirty="0">
                <a:solidFill>
                  <a:schemeClr val="bg1"/>
                </a:solidFill>
                <a:cs typeface="+mn-ea"/>
                <a:sym typeface="+mn-lt"/>
              </a:rPr>
              <a:t>分</a:t>
            </a:r>
            <a:endParaRPr lang="en-US" altLang="zh-CN" sz="2265" b="1" dirty="0">
              <a:solidFill>
                <a:schemeClr val="bg1"/>
              </a:solidFill>
              <a:cs typeface="+mn-ea"/>
              <a:sym typeface="+mn-lt"/>
            </a:endParaRPr>
          </a:p>
        </p:txBody>
      </p:sp>
      <p:sp>
        <p:nvSpPr>
          <p:cNvPr id="112" name="矩形 47"/>
          <p:cNvSpPr>
            <a:spLocks noChangeArrowheads="1"/>
          </p:cNvSpPr>
          <p:nvPr/>
        </p:nvSpPr>
        <p:spPr bwMode="auto">
          <a:xfrm>
            <a:off x="3015344" y="3598211"/>
            <a:ext cx="6509657" cy="1594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9pPr>
          </a:lstStyle>
          <a:p>
            <a:pPr marL="342900" indent="-342900">
              <a:lnSpc>
                <a:spcPct val="110000"/>
              </a:lnSpc>
              <a:spcBef>
                <a:spcPct val="0"/>
              </a:spcBef>
              <a:buFont typeface="+mj-ea"/>
              <a:buAutoNum type="circleNumDbPlain"/>
            </a:pPr>
            <a:r>
              <a:rPr lang="zh-CN" altLang="en-US" sz="1800" dirty="0">
                <a:solidFill>
                  <a:schemeClr val="bg1"/>
                </a:solidFill>
                <a:latin typeface="+mn-ea"/>
                <a:ea typeface="+mn-ea"/>
                <a:cs typeface="+mn-ea"/>
                <a:sym typeface="+mn-lt"/>
              </a:rPr>
              <a:t>有无操作错误；</a:t>
            </a:r>
            <a:endParaRPr lang="en-US" altLang="zh-CN" sz="1800" dirty="0">
              <a:solidFill>
                <a:schemeClr val="bg1"/>
              </a:solidFill>
              <a:latin typeface="+mn-ea"/>
              <a:ea typeface="+mn-ea"/>
              <a:cs typeface="+mn-ea"/>
              <a:sym typeface="+mn-lt"/>
            </a:endParaRPr>
          </a:p>
          <a:p>
            <a:pPr marL="342900" indent="-342900">
              <a:lnSpc>
                <a:spcPct val="110000"/>
              </a:lnSpc>
              <a:spcBef>
                <a:spcPct val="0"/>
              </a:spcBef>
              <a:buFont typeface="+mj-ea"/>
              <a:buAutoNum type="circleNumDbPlain"/>
            </a:pPr>
            <a:r>
              <a:rPr lang="zh-CN" altLang="en-US" sz="1800" dirty="0">
                <a:solidFill>
                  <a:schemeClr val="bg1"/>
                </a:solidFill>
                <a:latin typeface="+mn-ea"/>
                <a:ea typeface="+mn-ea"/>
                <a:cs typeface="+mn-ea"/>
                <a:sym typeface="+mn-lt"/>
              </a:rPr>
              <a:t>有无伪造数据，数据记录是否完整、规范；</a:t>
            </a:r>
            <a:endParaRPr lang="en-US" altLang="zh-CN" sz="1800" dirty="0">
              <a:solidFill>
                <a:schemeClr val="bg1"/>
              </a:solidFill>
              <a:latin typeface="+mn-ea"/>
              <a:ea typeface="+mn-ea"/>
              <a:cs typeface="+mn-ea"/>
              <a:sym typeface="+mn-lt"/>
            </a:endParaRPr>
          </a:p>
          <a:p>
            <a:pPr marL="342900" indent="-342900">
              <a:lnSpc>
                <a:spcPct val="110000"/>
              </a:lnSpc>
              <a:spcBef>
                <a:spcPct val="0"/>
              </a:spcBef>
              <a:buFont typeface="+mj-ea"/>
              <a:buAutoNum type="circleNumDbPlain"/>
            </a:pPr>
            <a:r>
              <a:rPr lang="zh-CN" altLang="en-US" sz="1800" dirty="0">
                <a:solidFill>
                  <a:schemeClr val="bg1"/>
                </a:solidFill>
                <a:latin typeface="+mn-ea"/>
                <a:ea typeface="+mn-ea"/>
                <a:cs typeface="+mn-ea"/>
                <a:sym typeface="+mn-lt"/>
              </a:rPr>
              <a:t>有无独立完成；</a:t>
            </a:r>
            <a:endParaRPr lang="en-US" altLang="zh-CN" sz="1800" dirty="0">
              <a:solidFill>
                <a:schemeClr val="bg1"/>
              </a:solidFill>
              <a:latin typeface="+mn-ea"/>
              <a:ea typeface="+mn-ea"/>
              <a:cs typeface="+mn-ea"/>
              <a:sym typeface="+mn-lt"/>
            </a:endParaRPr>
          </a:p>
          <a:p>
            <a:pPr marL="342900" indent="-342900">
              <a:lnSpc>
                <a:spcPct val="110000"/>
              </a:lnSpc>
              <a:spcBef>
                <a:spcPct val="0"/>
              </a:spcBef>
              <a:buFont typeface="+mj-ea"/>
              <a:buAutoNum type="circleNumDbPlain"/>
            </a:pPr>
            <a:r>
              <a:rPr lang="zh-CN" altLang="en-US" sz="1800" dirty="0">
                <a:solidFill>
                  <a:schemeClr val="bg1"/>
                </a:solidFill>
                <a:latin typeface="+mn-ea"/>
                <a:ea typeface="+mn-ea"/>
                <a:cs typeface="+mn-ea"/>
                <a:sym typeface="+mn-lt"/>
              </a:rPr>
              <a:t>有无按时完成；</a:t>
            </a:r>
            <a:endParaRPr lang="en-US" altLang="zh-CN" sz="1800" dirty="0">
              <a:solidFill>
                <a:schemeClr val="bg1"/>
              </a:solidFill>
              <a:latin typeface="+mn-ea"/>
              <a:ea typeface="+mn-ea"/>
              <a:cs typeface="+mn-ea"/>
              <a:sym typeface="+mn-lt"/>
            </a:endParaRPr>
          </a:p>
          <a:p>
            <a:pPr marL="342900" indent="-342900">
              <a:lnSpc>
                <a:spcPct val="110000"/>
              </a:lnSpc>
              <a:spcBef>
                <a:spcPct val="0"/>
              </a:spcBef>
              <a:buFont typeface="+mj-ea"/>
              <a:buAutoNum type="circleNumDbPlain"/>
            </a:pPr>
            <a:r>
              <a:rPr lang="zh-CN" altLang="en-US" sz="1800" dirty="0">
                <a:solidFill>
                  <a:schemeClr val="bg1"/>
                </a:solidFill>
                <a:latin typeface="+mn-ea"/>
                <a:ea typeface="+mn-ea"/>
                <a:cs typeface="+mn-ea"/>
                <a:sym typeface="+mn-lt"/>
              </a:rPr>
              <a:t>没有收尾，扣分。</a:t>
            </a:r>
            <a:endParaRPr lang="en-US" altLang="zh-CN" sz="1800" dirty="0">
              <a:solidFill>
                <a:schemeClr val="bg1"/>
              </a:solidFill>
              <a:latin typeface="+mn-ea"/>
              <a:ea typeface="+mn-ea"/>
              <a:cs typeface="+mn-ea"/>
              <a:sym typeface="+mn-lt"/>
            </a:endParaRPr>
          </a:p>
        </p:txBody>
      </p:sp>
      <p:sp>
        <p:nvSpPr>
          <p:cNvPr id="2" name="标题 1">
            <a:extLst>
              <a:ext uri="{FF2B5EF4-FFF2-40B4-BE49-F238E27FC236}">
                <a16:creationId xmlns:a16="http://schemas.microsoft.com/office/drawing/2014/main" id="{63DE3465-D1A5-25B7-5925-07D501639A2D}"/>
              </a:ext>
            </a:extLst>
          </p:cNvPr>
          <p:cNvSpPr>
            <a:spLocks noGrp="1"/>
          </p:cNvSpPr>
          <p:nvPr>
            <p:ph type="title"/>
          </p:nvPr>
        </p:nvSpPr>
        <p:spPr/>
        <p:txBody>
          <a:bodyPr>
            <a:normAutofit/>
          </a:bodyPr>
          <a:lstStyle/>
          <a:p>
            <a:r>
              <a:rPr lang="zh-CN" altLang="en-US" sz="4000" b="1" dirty="0">
                <a:solidFill>
                  <a:schemeClr val="accent5">
                    <a:lumMod val="75000"/>
                  </a:schemeClr>
                </a:solidFill>
                <a:cs typeface="+mn-ea"/>
                <a:sym typeface="+mn-lt"/>
              </a:rPr>
              <a:t>四、评分规则</a:t>
            </a:r>
            <a:endParaRPr lang="zh-CN" altLang="en-US" dirty="0"/>
          </a:p>
        </p:txBody>
      </p:sp>
    </p:spTree>
    <p:extLst>
      <p:ext uri="{BB962C8B-B14F-4D97-AF65-F5344CB8AC3E}">
        <p14:creationId xmlns:p14="http://schemas.microsoft.com/office/powerpoint/2010/main" val="79325130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56"/>
                                        </p:tgtEl>
                                        <p:attrNameLst>
                                          <p:attrName>style.visibility</p:attrName>
                                        </p:attrNameLst>
                                      </p:cBhvr>
                                      <p:to>
                                        <p:strVal val="visible"/>
                                      </p:to>
                                    </p:set>
                                    <p:anim calcmode="lin" valueType="num">
                                      <p:cBhvr additive="base">
                                        <p:cTn id="7" dur="500" fill="hold"/>
                                        <p:tgtEl>
                                          <p:spTgt spid="56"/>
                                        </p:tgtEl>
                                        <p:attrNameLst>
                                          <p:attrName>ppt_x</p:attrName>
                                        </p:attrNameLst>
                                      </p:cBhvr>
                                      <p:tavLst>
                                        <p:tav tm="0">
                                          <p:val>
                                            <p:strVal val="0-#ppt_w/2"/>
                                          </p:val>
                                        </p:tav>
                                        <p:tav tm="100000">
                                          <p:val>
                                            <p:strVal val="#ppt_x"/>
                                          </p:val>
                                        </p:tav>
                                      </p:tavLst>
                                    </p:anim>
                                    <p:anim calcmode="lin" valueType="num">
                                      <p:cBhvr additive="base">
                                        <p:cTn id="8" dur="500" fill="hold"/>
                                        <p:tgtEl>
                                          <p:spTgt spid="56"/>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250"/>
                                  </p:stCondLst>
                                  <p:childTnLst>
                                    <p:set>
                                      <p:cBhvr>
                                        <p:cTn id="10" dur="1" fill="hold">
                                          <p:stCondLst>
                                            <p:cond delay="0"/>
                                          </p:stCondLst>
                                        </p:cTn>
                                        <p:tgtEl>
                                          <p:spTgt spid="57"/>
                                        </p:tgtEl>
                                        <p:attrNameLst>
                                          <p:attrName>style.visibility</p:attrName>
                                        </p:attrNameLst>
                                      </p:cBhvr>
                                      <p:to>
                                        <p:strVal val="visible"/>
                                      </p:to>
                                    </p:set>
                                    <p:anim calcmode="lin" valueType="num">
                                      <p:cBhvr additive="base">
                                        <p:cTn id="11" dur="500" fill="hold"/>
                                        <p:tgtEl>
                                          <p:spTgt spid="57"/>
                                        </p:tgtEl>
                                        <p:attrNameLst>
                                          <p:attrName>ppt_x</p:attrName>
                                        </p:attrNameLst>
                                      </p:cBhvr>
                                      <p:tavLst>
                                        <p:tav tm="0">
                                          <p:val>
                                            <p:strVal val="1+#ppt_w/2"/>
                                          </p:val>
                                        </p:tav>
                                        <p:tav tm="100000">
                                          <p:val>
                                            <p:strVal val="#ppt_x"/>
                                          </p:val>
                                        </p:tav>
                                      </p:tavLst>
                                    </p:anim>
                                    <p:anim calcmode="lin" valueType="num">
                                      <p:cBhvr additive="base">
                                        <p:cTn id="12" dur="500" fill="hold"/>
                                        <p:tgtEl>
                                          <p:spTgt spid="57"/>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500"/>
                                  </p:stCondLst>
                                  <p:childTnLst>
                                    <p:set>
                                      <p:cBhvr>
                                        <p:cTn id="14" dur="1" fill="hold">
                                          <p:stCondLst>
                                            <p:cond delay="0"/>
                                          </p:stCondLst>
                                        </p:cTn>
                                        <p:tgtEl>
                                          <p:spTgt spid="58"/>
                                        </p:tgtEl>
                                        <p:attrNameLst>
                                          <p:attrName>style.visibility</p:attrName>
                                        </p:attrNameLst>
                                      </p:cBhvr>
                                      <p:to>
                                        <p:strVal val="visible"/>
                                      </p:to>
                                    </p:set>
                                    <p:anim calcmode="lin" valueType="num">
                                      <p:cBhvr additive="base">
                                        <p:cTn id="15" dur="500" fill="hold"/>
                                        <p:tgtEl>
                                          <p:spTgt spid="58"/>
                                        </p:tgtEl>
                                        <p:attrNameLst>
                                          <p:attrName>ppt_x</p:attrName>
                                        </p:attrNameLst>
                                      </p:cBhvr>
                                      <p:tavLst>
                                        <p:tav tm="0">
                                          <p:val>
                                            <p:strVal val="0-#ppt_w/2"/>
                                          </p:val>
                                        </p:tav>
                                        <p:tav tm="100000">
                                          <p:val>
                                            <p:strVal val="#ppt_x"/>
                                          </p:val>
                                        </p:tav>
                                      </p:tavLst>
                                    </p:anim>
                                    <p:anim calcmode="lin" valueType="num">
                                      <p:cBhvr additive="base">
                                        <p:cTn id="16" dur="500" fill="hold"/>
                                        <p:tgtEl>
                                          <p:spTgt spid="58"/>
                                        </p:tgtEl>
                                        <p:attrNameLst>
                                          <p:attrName>ppt_y</p:attrName>
                                        </p:attrNameLst>
                                      </p:cBhvr>
                                      <p:tavLst>
                                        <p:tav tm="0">
                                          <p:val>
                                            <p:strVal val="#ppt_y"/>
                                          </p:val>
                                        </p:tav>
                                        <p:tav tm="100000">
                                          <p:val>
                                            <p:strVal val="#ppt_y"/>
                                          </p:val>
                                        </p:tav>
                                      </p:tavLst>
                                    </p:anim>
                                  </p:childTnLst>
                                </p:cTn>
                              </p:par>
                              <p:par>
                                <p:cTn id="17" presetID="14" presetClass="entr" presetSubtype="10" fill="hold" grpId="0" nodeType="withEffect">
                                  <p:stCondLst>
                                    <p:cond delay="250"/>
                                  </p:stCondLst>
                                  <p:childTnLst>
                                    <p:set>
                                      <p:cBhvr>
                                        <p:cTn id="18" dur="1" fill="hold">
                                          <p:stCondLst>
                                            <p:cond delay="0"/>
                                          </p:stCondLst>
                                        </p:cTn>
                                        <p:tgtEl>
                                          <p:spTgt spid="107"/>
                                        </p:tgtEl>
                                        <p:attrNameLst>
                                          <p:attrName>style.visibility</p:attrName>
                                        </p:attrNameLst>
                                      </p:cBhvr>
                                      <p:to>
                                        <p:strVal val="visible"/>
                                      </p:to>
                                    </p:set>
                                    <p:animEffect transition="in" filter="randombar(horizontal)">
                                      <p:cBhvr>
                                        <p:cTn id="19" dur="400"/>
                                        <p:tgtEl>
                                          <p:spTgt spid="107"/>
                                        </p:tgtEl>
                                      </p:cBhvr>
                                    </p:animEffect>
                                  </p:childTnLst>
                                </p:cTn>
                              </p:par>
                              <p:par>
                                <p:cTn id="20" presetID="14" presetClass="entr" presetSubtype="10" fill="hold" grpId="0" nodeType="withEffect">
                                  <p:stCondLst>
                                    <p:cond delay="250"/>
                                  </p:stCondLst>
                                  <p:childTnLst>
                                    <p:set>
                                      <p:cBhvr>
                                        <p:cTn id="21" dur="1" fill="hold">
                                          <p:stCondLst>
                                            <p:cond delay="0"/>
                                          </p:stCondLst>
                                        </p:cTn>
                                        <p:tgtEl>
                                          <p:spTgt spid="108"/>
                                        </p:tgtEl>
                                        <p:attrNameLst>
                                          <p:attrName>style.visibility</p:attrName>
                                        </p:attrNameLst>
                                      </p:cBhvr>
                                      <p:to>
                                        <p:strVal val="visible"/>
                                      </p:to>
                                    </p:set>
                                    <p:animEffect transition="in" filter="randombar(horizontal)">
                                      <p:cBhvr>
                                        <p:cTn id="22" dur="400"/>
                                        <p:tgtEl>
                                          <p:spTgt spid="108"/>
                                        </p:tgtEl>
                                      </p:cBhvr>
                                    </p:animEffect>
                                  </p:childTnLst>
                                </p:cTn>
                              </p:par>
                              <p:par>
                                <p:cTn id="23" presetID="14" presetClass="entr" presetSubtype="10" fill="hold" grpId="0" nodeType="withEffect">
                                  <p:stCondLst>
                                    <p:cond delay="250"/>
                                  </p:stCondLst>
                                  <p:childTnLst>
                                    <p:set>
                                      <p:cBhvr>
                                        <p:cTn id="24" dur="1" fill="hold">
                                          <p:stCondLst>
                                            <p:cond delay="0"/>
                                          </p:stCondLst>
                                        </p:cTn>
                                        <p:tgtEl>
                                          <p:spTgt spid="111"/>
                                        </p:tgtEl>
                                        <p:attrNameLst>
                                          <p:attrName>style.visibility</p:attrName>
                                        </p:attrNameLst>
                                      </p:cBhvr>
                                      <p:to>
                                        <p:strVal val="visible"/>
                                      </p:to>
                                    </p:set>
                                    <p:animEffect transition="in" filter="randombar(horizontal)">
                                      <p:cBhvr>
                                        <p:cTn id="25" dur="400"/>
                                        <p:tgtEl>
                                          <p:spTgt spid="111"/>
                                        </p:tgtEl>
                                      </p:cBhvr>
                                    </p:animEffect>
                                  </p:childTnLst>
                                </p:cTn>
                              </p:par>
                              <p:par>
                                <p:cTn id="26" presetID="14" presetClass="entr" presetSubtype="10" fill="hold" grpId="0" nodeType="withEffect">
                                  <p:stCondLst>
                                    <p:cond delay="250"/>
                                  </p:stCondLst>
                                  <p:childTnLst>
                                    <p:set>
                                      <p:cBhvr>
                                        <p:cTn id="27" dur="1" fill="hold">
                                          <p:stCondLst>
                                            <p:cond delay="0"/>
                                          </p:stCondLst>
                                        </p:cTn>
                                        <p:tgtEl>
                                          <p:spTgt spid="112"/>
                                        </p:tgtEl>
                                        <p:attrNameLst>
                                          <p:attrName>style.visibility</p:attrName>
                                        </p:attrNameLst>
                                      </p:cBhvr>
                                      <p:to>
                                        <p:strVal val="visible"/>
                                      </p:to>
                                    </p:set>
                                    <p:animEffect transition="in" filter="randombar(horizontal)">
                                      <p:cBhvr>
                                        <p:cTn id="28" dur="400"/>
                                        <p:tgtEl>
                                          <p:spTgt spid="112"/>
                                        </p:tgtEl>
                                      </p:cBhvr>
                                    </p:animEffect>
                                  </p:childTnLst>
                                </p:cTn>
                              </p:par>
                              <p:par>
                                <p:cTn id="29" presetID="14" presetClass="entr" presetSubtype="10" fill="hold" grpId="0" nodeType="withEffect">
                                  <p:stCondLst>
                                    <p:cond delay="250"/>
                                  </p:stCondLst>
                                  <p:childTnLst>
                                    <p:set>
                                      <p:cBhvr>
                                        <p:cTn id="30" dur="1" fill="hold">
                                          <p:stCondLst>
                                            <p:cond delay="0"/>
                                          </p:stCondLst>
                                        </p:cTn>
                                        <p:tgtEl>
                                          <p:spTgt spid="109"/>
                                        </p:tgtEl>
                                        <p:attrNameLst>
                                          <p:attrName>style.visibility</p:attrName>
                                        </p:attrNameLst>
                                      </p:cBhvr>
                                      <p:to>
                                        <p:strVal val="visible"/>
                                      </p:to>
                                    </p:set>
                                    <p:animEffect transition="in" filter="randombar(horizontal)">
                                      <p:cBhvr>
                                        <p:cTn id="31" dur="400"/>
                                        <p:tgtEl>
                                          <p:spTgt spid="109"/>
                                        </p:tgtEl>
                                      </p:cBhvr>
                                    </p:animEffect>
                                  </p:childTnLst>
                                </p:cTn>
                              </p:par>
                              <p:par>
                                <p:cTn id="32" presetID="14" presetClass="entr" presetSubtype="10" fill="hold" grpId="0" nodeType="withEffect">
                                  <p:stCondLst>
                                    <p:cond delay="250"/>
                                  </p:stCondLst>
                                  <p:childTnLst>
                                    <p:set>
                                      <p:cBhvr>
                                        <p:cTn id="33" dur="1" fill="hold">
                                          <p:stCondLst>
                                            <p:cond delay="0"/>
                                          </p:stCondLst>
                                        </p:cTn>
                                        <p:tgtEl>
                                          <p:spTgt spid="110"/>
                                        </p:tgtEl>
                                        <p:attrNameLst>
                                          <p:attrName>style.visibility</p:attrName>
                                        </p:attrNameLst>
                                      </p:cBhvr>
                                      <p:to>
                                        <p:strVal val="visible"/>
                                      </p:to>
                                    </p:set>
                                    <p:animEffect transition="in" filter="randombar(horizontal)">
                                      <p:cBhvr>
                                        <p:cTn id="34" dur="400"/>
                                        <p:tgtEl>
                                          <p:spTgt spid="1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animBg="1"/>
      <p:bldP spid="57" grpId="0" animBg="1"/>
      <p:bldP spid="58" grpId="0" animBg="1"/>
      <p:bldP spid="107" grpId="0"/>
      <p:bldP spid="108" grpId="0"/>
      <p:bldP spid="109" grpId="0"/>
      <p:bldP spid="110" grpId="0"/>
      <p:bldP spid="111" grpId="0"/>
      <p:bldP spid="11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圆角淘出品 6"/>
          <p:cNvSpPr/>
          <p:nvPr/>
        </p:nvSpPr>
        <p:spPr>
          <a:xfrm>
            <a:off x="1652335" y="2052404"/>
            <a:ext cx="1760168" cy="789489"/>
          </a:xfrm>
          <a:prstGeom prst="round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cs typeface="+mn-ea"/>
                <a:sym typeface="+mn-lt"/>
              </a:rPr>
              <a:t>考试形式</a:t>
            </a:r>
            <a:endParaRPr lang="en-US" altLang="zh-CN" sz="2400" b="1" dirty="0">
              <a:cs typeface="+mn-ea"/>
              <a:sym typeface="+mn-lt"/>
            </a:endParaRPr>
          </a:p>
        </p:txBody>
      </p:sp>
      <p:sp>
        <p:nvSpPr>
          <p:cNvPr id="11" name="淘出品 10"/>
          <p:cNvSpPr txBox="1"/>
          <p:nvPr/>
        </p:nvSpPr>
        <p:spPr>
          <a:xfrm>
            <a:off x="3847043" y="2246782"/>
            <a:ext cx="6956982" cy="400110"/>
          </a:xfrm>
          <a:prstGeom prst="rect">
            <a:avLst/>
          </a:prstGeom>
          <a:noFill/>
        </p:spPr>
        <p:txBody>
          <a:bodyPr wrap="square" rtlCol="0">
            <a:spAutoFit/>
          </a:bodyPr>
          <a:lstStyle/>
          <a:p>
            <a:r>
              <a:rPr lang="zh-CN" altLang="en-US" sz="2000" dirty="0">
                <a:solidFill>
                  <a:schemeClr val="accent1">
                    <a:lumMod val="50000"/>
                  </a:schemeClr>
                </a:solidFill>
                <a:cs typeface="+mn-ea"/>
                <a:sym typeface="+mn-lt"/>
              </a:rPr>
              <a:t>操作考试，最后一个实验是考试内容</a:t>
            </a:r>
          </a:p>
        </p:txBody>
      </p:sp>
      <p:sp>
        <p:nvSpPr>
          <p:cNvPr id="12" name="圆出品 11"/>
          <p:cNvSpPr/>
          <p:nvPr/>
        </p:nvSpPr>
        <p:spPr>
          <a:xfrm>
            <a:off x="1652335" y="3031503"/>
            <a:ext cx="1760166" cy="789489"/>
          </a:xfrm>
          <a:prstGeom prst="roundRect">
            <a:avLst/>
          </a:prstGeom>
          <a:solidFill>
            <a:schemeClr val="bg2">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cs typeface="+mn-ea"/>
                <a:sym typeface="+mn-lt"/>
              </a:rPr>
              <a:t>考试内容</a:t>
            </a:r>
            <a:endParaRPr lang="en-US" altLang="zh-CN" sz="2400" b="1" dirty="0">
              <a:cs typeface="+mn-ea"/>
              <a:sym typeface="+mn-lt"/>
            </a:endParaRPr>
          </a:p>
        </p:txBody>
      </p:sp>
      <p:sp>
        <p:nvSpPr>
          <p:cNvPr id="17" name="淘宝出品 16"/>
          <p:cNvSpPr txBox="1"/>
          <p:nvPr/>
        </p:nvSpPr>
        <p:spPr>
          <a:xfrm>
            <a:off x="3847043" y="3227705"/>
            <a:ext cx="6956982" cy="400110"/>
          </a:xfrm>
          <a:prstGeom prst="rect">
            <a:avLst/>
          </a:prstGeom>
          <a:noFill/>
        </p:spPr>
        <p:txBody>
          <a:bodyPr wrap="square" rtlCol="0">
            <a:spAutoFit/>
          </a:bodyPr>
          <a:lstStyle/>
          <a:p>
            <a:r>
              <a:rPr lang="zh-CN" altLang="en-US" sz="2000" dirty="0">
                <a:solidFill>
                  <a:schemeClr val="accent1">
                    <a:lumMod val="50000"/>
                  </a:schemeClr>
                </a:solidFill>
                <a:cs typeface="+mn-ea"/>
                <a:sym typeface="+mn-lt"/>
              </a:rPr>
              <a:t>最后一个实验</a:t>
            </a:r>
          </a:p>
        </p:txBody>
      </p:sp>
      <p:sp>
        <p:nvSpPr>
          <p:cNvPr id="13" name="圆角淘出品 6">
            <a:extLst>
              <a:ext uri="{FF2B5EF4-FFF2-40B4-BE49-F238E27FC236}">
                <a16:creationId xmlns:a16="http://schemas.microsoft.com/office/drawing/2014/main" id="{59BE36AD-B041-4914-B727-235E031CB1DB}"/>
              </a:ext>
            </a:extLst>
          </p:cNvPr>
          <p:cNvSpPr/>
          <p:nvPr/>
        </p:nvSpPr>
        <p:spPr>
          <a:xfrm>
            <a:off x="1652335" y="4010602"/>
            <a:ext cx="1760166" cy="789490"/>
          </a:xfrm>
          <a:prstGeom prst="round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cs typeface="+mn-ea"/>
                <a:sym typeface="+mn-lt"/>
              </a:rPr>
              <a:t>考试要求</a:t>
            </a:r>
            <a:endParaRPr lang="en-US" altLang="zh-CN" sz="2400" b="1" dirty="0">
              <a:cs typeface="+mn-ea"/>
              <a:sym typeface="+mn-lt"/>
            </a:endParaRPr>
          </a:p>
        </p:txBody>
      </p:sp>
      <p:sp>
        <p:nvSpPr>
          <p:cNvPr id="14" name="圆出品 11">
            <a:extLst>
              <a:ext uri="{FF2B5EF4-FFF2-40B4-BE49-F238E27FC236}">
                <a16:creationId xmlns:a16="http://schemas.microsoft.com/office/drawing/2014/main" id="{3E1C342F-8C4C-412E-9C35-0F9C65C38B84}"/>
              </a:ext>
            </a:extLst>
          </p:cNvPr>
          <p:cNvSpPr/>
          <p:nvPr/>
        </p:nvSpPr>
        <p:spPr>
          <a:xfrm>
            <a:off x="1652335" y="4989702"/>
            <a:ext cx="1760166" cy="789490"/>
          </a:xfrm>
          <a:prstGeom prst="roundRect">
            <a:avLst/>
          </a:prstGeom>
          <a:solidFill>
            <a:schemeClr val="bg2">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cs typeface="+mn-ea"/>
                <a:sym typeface="+mn-lt"/>
              </a:rPr>
              <a:t>成绩计算</a:t>
            </a:r>
            <a:endParaRPr lang="en-US" altLang="zh-CN" sz="2400" b="1" dirty="0">
              <a:cs typeface="+mn-ea"/>
              <a:sym typeface="+mn-lt"/>
            </a:endParaRPr>
          </a:p>
        </p:txBody>
      </p:sp>
      <p:sp>
        <p:nvSpPr>
          <p:cNvPr id="4" name="文本框 3">
            <a:extLst>
              <a:ext uri="{FF2B5EF4-FFF2-40B4-BE49-F238E27FC236}">
                <a16:creationId xmlns:a16="http://schemas.microsoft.com/office/drawing/2014/main" id="{3D440D81-2A64-4FBF-BBB0-337A7D9BC5E3}"/>
              </a:ext>
            </a:extLst>
          </p:cNvPr>
          <p:cNvSpPr txBox="1"/>
          <p:nvPr/>
        </p:nvSpPr>
        <p:spPr>
          <a:xfrm>
            <a:off x="6624092" y="1119610"/>
            <a:ext cx="3371436" cy="461665"/>
          </a:xfrm>
          <a:prstGeom prst="rect">
            <a:avLst/>
          </a:prstGeom>
          <a:noFill/>
        </p:spPr>
        <p:txBody>
          <a:bodyPr wrap="none" rtlCol="0">
            <a:spAutoFit/>
          </a:bodyPr>
          <a:lstStyle/>
          <a:p>
            <a:r>
              <a:rPr lang="zh-CN" altLang="en-US" sz="2400" b="1" dirty="0">
                <a:solidFill>
                  <a:schemeClr val="accent1">
                    <a:lumMod val="50000"/>
                  </a:schemeClr>
                </a:solidFill>
                <a:latin typeface="+mn-ea"/>
              </a:rPr>
              <a:t>总共</a:t>
            </a:r>
            <a:r>
              <a:rPr lang="en-US" altLang="zh-CN" sz="2400" b="1" dirty="0">
                <a:solidFill>
                  <a:schemeClr val="accent1">
                    <a:lumMod val="50000"/>
                  </a:schemeClr>
                </a:solidFill>
                <a:latin typeface="+mn-ea"/>
              </a:rPr>
              <a:t>36</a:t>
            </a:r>
            <a:r>
              <a:rPr lang="zh-CN" altLang="en-US" sz="2400" b="1" dirty="0">
                <a:solidFill>
                  <a:schemeClr val="accent1">
                    <a:lumMod val="50000"/>
                  </a:schemeClr>
                </a:solidFill>
                <a:latin typeface="+mn-ea"/>
              </a:rPr>
              <a:t>学时，</a:t>
            </a:r>
            <a:r>
              <a:rPr lang="en-US" altLang="zh-CN" sz="2400" b="1" dirty="0">
                <a:solidFill>
                  <a:schemeClr val="accent1">
                    <a:lumMod val="50000"/>
                  </a:schemeClr>
                </a:solidFill>
                <a:latin typeface="+mn-ea"/>
              </a:rPr>
              <a:t>10</a:t>
            </a:r>
            <a:r>
              <a:rPr lang="zh-CN" altLang="en-US" sz="2400" b="1" dirty="0">
                <a:solidFill>
                  <a:schemeClr val="accent1">
                    <a:lumMod val="50000"/>
                  </a:schemeClr>
                </a:solidFill>
                <a:latin typeface="+mn-ea"/>
              </a:rPr>
              <a:t>个实验</a:t>
            </a:r>
          </a:p>
        </p:txBody>
      </p:sp>
      <p:sp>
        <p:nvSpPr>
          <p:cNvPr id="18" name="淘宝出品 16">
            <a:extLst>
              <a:ext uri="{FF2B5EF4-FFF2-40B4-BE49-F238E27FC236}">
                <a16:creationId xmlns:a16="http://schemas.microsoft.com/office/drawing/2014/main" id="{8C717868-81D3-4E30-ADBB-041484336DE4}"/>
              </a:ext>
            </a:extLst>
          </p:cNvPr>
          <p:cNvSpPr txBox="1"/>
          <p:nvPr/>
        </p:nvSpPr>
        <p:spPr>
          <a:xfrm>
            <a:off x="3847043" y="4171055"/>
            <a:ext cx="6956982" cy="400110"/>
          </a:xfrm>
          <a:prstGeom prst="rect">
            <a:avLst/>
          </a:prstGeom>
          <a:noFill/>
        </p:spPr>
        <p:txBody>
          <a:bodyPr wrap="square" rtlCol="0">
            <a:spAutoFit/>
          </a:bodyPr>
          <a:lstStyle/>
          <a:p>
            <a:r>
              <a:rPr lang="zh-CN" altLang="en-US" sz="2000" dirty="0">
                <a:solidFill>
                  <a:schemeClr val="accent1">
                    <a:lumMod val="50000"/>
                  </a:schemeClr>
                </a:solidFill>
                <a:cs typeface="+mn-ea"/>
                <a:sym typeface="+mn-lt"/>
              </a:rPr>
              <a:t>没有教师讲解、指导，独立完成，并当堂提交报告</a:t>
            </a:r>
          </a:p>
        </p:txBody>
      </p:sp>
      <p:sp>
        <p:nvSpPr>
          <p:cNvPr id="19" name="淘宝出品 16">
            <a:extLst>
              <a:ext uri="{FF2B5EF4-FFF2-40B4-BE49-F238E27FC236}">
                <a16:creationId xmlns:a16="http://schemas.microsoft.com/office/drawing/2014/main" id="{990A8B30-FA99-43FF-B6EB-EFBA0A89A5C4}"/>
              </a:ext>
            </a:extLst>
          </p:cNvPr>
          <p:cNvSpPr txBox="1"/>
          <p:nvPr/>
        </p:nvSpPr>
        <p:spPr>
          <a:xfrm>
            <a:off x="3847043" y="4897154"/>
            <a:ext cx="6956982" cy="961289"/>
          </a:xfrm>
          <a:prstGeom prst="rect">
            <a:avLst/>
          </a:prstGeom>
          <a:noFill/>
        </p:spPr>
        <p:txBody>
          <a:bodyPr wrap="square" rtlCol="0">
            <a:spAutoFit/>
          </a:bodyPr>
          <a:lstStyle/>
          <a:p>
            <a:pPr>
              <a:lnSpc>
                <a:spcPct val="150000"/>
              </a:lnSpc>
            </a:pPr>
            <a:r>
              <a:rPr lang="zh-CN" altLang="en-US" sz="2000" dirty="0">
                <a:solidFill>
                  <a:schemeClr val="accent1">
                    <a:lumMod val="50000"/>
                  </a:schemeClr>
                </a:solidFill>
                <a:latin typeface="+mn-ea"/>
                <a:cs typeface="+mn-ea"/>
                <a:sym typeface="+mn-lt"/>
              </a:rPr>
              <a:t>平时成绩</a:t>
            </a:r>
            <a:r>
              <a:rPr lang="en-US" altLang="zh-CN" sz="2000" dirty="0">
                <a:solidFill>
                  <a:schemeClr val="accent1">
                    <a:lumMod val="50000"/>
                  </a:schemeClr>
                </a:solidFill>
                <a:latin typeface="+mn-ea"/>
                <a:cs typeface="+mn-ea"/>
                <a:sym typeface="+mn-lt"/>
              </a:rPr>
              <a:t>×0.7+</a:t>
            </a:r>
            <a:r>
              <a:rPr lang="zh-CN" altLang="en-US" sz="2000" dirty="0">
                <a:solidFill>
                  <a:schemeClr val="accent1">
                    <a:lumMod val="50000"/>
                  </a:schemeClr>
                </a:solidFill>
                <a:latin typeface="+mn-ea"/>
                <a:cs typeface="+mn-ea"/>
                <a:sym typeface="+mn-lt"/>
              </a:rPr>
              <a:t>考试成绩</a:t>
            </a:r>
            <a:r>
              <a:rPr lang="en-US" altLang="zh-CN" sz="2000" dirty="0">
                <a:solidFill>
                  <a:schemeClr val="accent1">
                    <a:lumMod val="50000"/>
                  </a:schemeClr>
                </a:solidFill>
                <a:latin typeface="+mn-ea"/>
                <a:cs typeface="+mn-ea"/>
                <a:sym typeface="+mn-lt"/>
              </a:rPr>
              <a:t>×0.3</a:t>
            </a:r>
          </a:p>
          <a:p>
            <a:pPr>
              <a:lnSpc>
                <a:spcPct val="150000"/>
              </a:lnSpc>
            </a:pPr>
            <a:r>
              <a:rPr lang="zh-CN" altLang="en-US" sz="2000" dirty="0">
                <a:solidFill>
                  <a:schemeClr val="accent1">
                    <a:lumMod val="50000"/>
                  </a:schemeClr>
                </a:solidFill>
                <a:latin typeface="+mn-ea"/>
              </a:rPr>
              <a:t>平时成绩</a:t>
            </a:r>
            <a:r>
              <a:rPr lang="en-US" altLang="zh-CN" sz="2000" dirty="0">
                <a:solidFill>
                  <a:schemeClr val="accent1">
                    <a:lumMod val="50000"/>
                  </a:schemeClr>
                </a:solidFill>
                <a:latin typeface="+mn-ea"/>
              </a:rPr>
              <a:t>——</a:t>
            </a:r>
            <a:r>
              <a:rPr lang="zh-CN" altLang="en-US" sz="2000" dirty="0">
                <a:solidFill>
                  <a:schemeClr val="accent1">
                    <a:lumMod val="50000"/>
                  </a:schemeClr>
                </a:solidFill>
                <a:latin typeface="+mn-ea"/>
              </a:rPr>
              <a:t>前</a:t>
            </a:r>
            <a:r>
              <a:rPr lang="en-US" altLang="zh-CN" sz="2000" dirty="0">
                <a:solidFill>
                  <a:schemeClr val="accent1">
                    <a:lumMod val="50000"/>
                  </a:schemeClr>
                </a:solidFill>
                <a:latin typeface="+mn-ea"/>
              </a:rPr>
              <a:t>9</a:t>
            </a:r>
            <a:r>
              <a:rPr lang="zh-CN" altLang="en-US" sz="2000" dirty="0">
                <a:solidFill>
                  <a:schemeClr val="accent1">
                    <a:lumMod val="50000"/>
                  </a:schemeClr>
                </a:solidFill>
                <a:latin typeface="+mn-ea"/>
              </a:rPr>
              <a:t>个报告的平均分</a:t>
            </a:r>
          </a:p>
        </p:txBody>
      </p:sp>
      <p:sp>
        <p:nvSpPr>
          <p:cNvPr id="2" name="标题 1">
            <a:extLst>
              <a:ext uri="{FF2B5EF4-FFF2-40B4-BE49-F238E27FC236}">
                <a16:creationId xmlns:a16="http://schemas.microsoft.com/office/drawing/2014/main" id="{E4013B67-5847-D0A5-B302-CA95C497C60E}"/>
              </a:ext>
            </a:extLst>
          </p:cNvPr>
          <p:cNvSpPr>
            <a:spLocks noGrp="1"/>
          </p:cNvSpPr>
          <p:nvPr>
            <p:ph type="title"/>
          </p:nvPr>
        </p:nvSpPr>
        <p:spPr/>
        <p:txBody>
          <a:bodyPr/>
          <a:lstStyle/>
          <a:p>
            <a:r>
              <a:rPr lang="zh-CN" altLang="en-US" sz="4000" b="1" dirty="0">
                <a:solidFill>
                  <a:schemeClr val="accent5">
                    <a:lumMod val="75000"/>
                  </a:schemeClr>
                </a:solidFill>
                <a:cs typeface="+mn-ea"/>
                <a:sym typeface="+mn-lt"/>
              </a:rPr>
              <a:t>四、评分规则</a:t>
            </a:r>
            <a:endParaRPr lang="zh-CN" altLang="en-US" dirty="0"/>
          </a:p>
        </p:txBody>
      </p:sp>
    </p:spTree>
    <p:extLst>
      <p:ext uri="{BB962C8B-B14F-4D97-AF65-F5344CB8AC3E}">
        <p14:creationId xmlns:p14="http://schemas.microsoft.com/office/powerpoint/2010/main" val="377542560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4">
            <a:extLst>
              <a:ext uri="{FF2B5EF4-FFF2-40B4-BE49-F238E27FC236}">
                <a16:creationId xmlns:a16="http://schemas.microsoft.com/office/drawing/2014/main" id="{25D5EE7C-4A3A-417A-BF87-D01080065A1C}"/>
              </a:ext>
            </a:extLst>
          </p:cNvPr>
          <p:cNvSpPr txBox="1"/>
          <p:nvPr/>
        </p:nvSpPr>
        <p:spPr>
          <a:xfrm>
            <a:off x="1812131" y="1271885"/>
            <a:ext cx="8360569" cy="458908"/>
          </a:xfrm>
          <a:prstGeom prst="rect">
            <a:avLst/>
          </a:prstGeom>
          <a:noFill/>
        </p:spPr>
        <p:txBody>
          <a:bodyPr wrap="square">
            <a:spAutoFit/>
          </a:bodyPr>
          <a:lstStyle/>
          <a:p>
            <a:pPr eaLnBrk="1" hangingPunct="1">
              <a:lnSpc>
                <a:spcPct val="150000"/>
              </a:lnSpc>
            </a:pPr>
            <a:r>
              <a:rPr lang="zh-CN" altLang="en-US" dirty="0">
                <a:solidFill>
                  <a:srgbClr val="3D74A7"/>
                </a:solidFill>
                <a:latin typeface="微软雅黑" panose="020B0503020204020204" pitchFamily="34" charset="-122"/>
                <a:ea typeface="微软雅黑" panose="020B0503020204020204" pitchFamily="34" charset="-122"/>
              </a:rPr>
              <a:t>每份实验报告包含</a:t>
            </a:r>
            <a:r>
              <a:rPr lang="zh-CN" altLang="en-US" b="1" dirty="0">
                <a:solidFill>
                  <a:srgbClr val="C00000"/>
                </a:solidFill>
                <a:latin typeface="微软雅黑" panose="020B0503020204020204" pitchFamily="34" charset="-122"/>
                <a:ea typeface="微软雅黑" panose="020B0503020204020204" pitchFamily="34" charset="-122"/>
              </a:rPr>
              <a:t>预习、操作、报告</a:t>
            </a:r>
            <a:r>
              <a:rPr lang="zh-CN" altLang="en-US" dirty="0">
                <a:solidFill>
                  <a:srgbClr val="3D74A7"/>
                </a:solidFill>
                <a:latin typeface="微软雅黑" panose="020B0503020204020204" pitchFamily="34" charset="-122"/>
                <a:ea typeface="微软雅黑" panose="020B0503020204020204" pitchFamily="34" charset="-122"/>
              </a:rPr>
              <a:t>三部分分数，留有记录</a:t>
            </a:r>
          </a:p>
        </p:txBody>
      </p:sp>
      <p:pic>
        <p:nvPicPr>
          <p:cNvPr id="6" name="图片 5">
            <a:extLst>
              <a:ext uri="{FF2B5EF4-FFF2-40B4-BE49-F238E27FC236}">
                <a16:creationId xmlns:a16="http://schemas.microsoft.com/office/drawing/2014/main" id="{B74271D4-63A0-4F17-8FED-00B72A8902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60442" y="4122230"/>
            <a:ext cx="8612258" cy="2561554"/>
          </a:xfrm>
          <a:prstGeom prst="rect">
            <a:avLst/>
          </a:prstGeom>
        </p:spPr>
      </p:pic>
      <p:pic>
        <p:nvPicPr>
          <p:cNvPr id="10" name="图片 9">
            <a:extLst>
              <a:ext uri="{FF2B5EF4-FFF2-40B4-BE49-F238E27FC236}">
                <a16:creationId xmlns:a16="http://schemas.microsoft.com/office/drawing/2014/main" id="{CF81BEC8-F90B-45FB-BF89-6E48185EB37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60442" y="1987826"/>
            <a:ext cx="8612257" cy="1877371"/>
          </a:xfrm>
          <a:prstGeom prst="rect">
            <a:avLst/>
          </a:prstGeom>
        </p:spPr>
      </p:pic>
      <p:sp>
        <p:nvSpPr>
          <p:cNvPr id="2" name="标题 1">
            <a:extLst>
              <a:ext uri="{FF2B5EF4-FFF2-40B4-BE49-F238E27FC236}">
                <a16:creationId xmlns:a16="http://schemas.microsoft.com/office/drawing/2014/main" id="{8ACFFDA1-1F8B-A352-CD37-5990E47E264D}"/>
              </a:ext>
            </a:extLst>
          </p:cNvPr>
          <p:cNvSpPr>
            <a:spLocks noGrp="1"/>
          </p:cNvSpPr>
          <p:nvPr>
            <p:ph type="title"/>
          </p:nvPr>
        </p:nvSpPr>
        <p:spPr/>
        <p:txBody>
          <a:bodyPr/>
          <a:lstStyle/>
          <a:p>
            <a:r>
              <a:rPr lang="zh-CN" altLang="en-US" sz="4000" b="1" dirty="0">
                <a:solidFill>
                  <a:schemeClr val="accent5">
                    <a:lumMod val="75000"/>
                  </a:schemeClr>
                </a:solidFill>
                <a:cs typeface="+mn-ea"/>
                <a:sym typeface="+mn-lt"/>
              </a:rPr>
              <a:t>四、评分规则</a:t>
            </a:r>
            <a:endParaRPr lang="zh-CN" altLang="en-US" dirty="0"/>
          </a:p>
        </p:txBody>
      </p:sp>
    </p:spTree>
    <p:extLst>
      <p:ext uri="{BB962C8B-B14F-4D97-AF65-F5344CB8AC3E}">
        <p14:creationId xmlns:p14="http://schemas.microsoft.com/office/powerpoint/2010/main" val="307530839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B2A50B-C7F1-4573-A3C2-915CBF877635}"/>
              </a:ext>
            </a:extLst>
          </p:cNvPr>
          <p:cNvSpPr>
            <a:spLocks noGrp="1"/>
          </p:cNvSpPr>
          <p:nvPr>
            <p:ph type="title"/>
          </p:nvPr>
        </p:nvSpPr>
        <p:spPr/>
        <p:txBody>
          <a:bodyPr/>
          <a:lstStyle/>
          <a:p>
            <a:r>
              <a:rPr lang="zh-CN" altLang="en-US" sz="4000" b="1" dirty="0">
                <a:solidFill>
                  <a:schemeClr val="accent1">
                    <a:lumMod val="50000"/>
                  </a:schemeClr>
                </a:solidFill>
                <a:cs typeface="+mn-ea"/>
                <a:sym typeface="+mn-lt"/>
              </a:rPr>
              <a:t>五、</a:t>
            </a:r>
            <a:r>
              <a:rPr lang="zh-CN" altLang="en-US" dirty="0">
                <a:solidFill>
                  <a:schemeClr val="accent1">
                    <a:lumMod val="50000"/>
                  </a:schemeClr>
                </a:solidFill>
                <a:cs typeface="+mn-ea"/>
                <a:sym typeface="+mn-lt"/>
              </a:rPr>
              <a:t>误差理论与数据处理</a:t>
            </a:r>
            <a:endParaRPr lang="zh-CN" altLang="en-US" dirty="0"/>
          </a:p>
        </p:txBody>
      </p:sp>
      <p:sp>
        <p:nvSpPr>
          <p:cNvPr id="3" name="文本框 2">
            <a:extLst>
              <a:ext uri="{FF2B5EF4-FFF2-40B4-BE49-F238E27FC236}">
                <a16:creationId xmlns:a16="http://schemas.microsoft.com/office/drawing/2014/main" id="{ABCE6785-B4B4-451F-8CD2-F458829C8A05}"/>
              </a:ext>
            </a:extLst>
          </p:cNvPr>
          <p:cNvSpPr txBox="1"/>
          <p:nvPr/>
        </p:nvSpPr>
        <p:spPr>
          <a:xfrm>
            <a:off x="1185332" y="1388534"/>
            <a:ext cx="10067846" cy="2243050"/>
          </a:xfrm>
          <a:prstGeom prst="rect">
            <a:avLst/>
          </a:prstGeom>
          <a:noFill/>
        </p:spPr>
        <p:txBody>
          <a:bodyPr wrap="square" rtlCol="0">
            <a:spAutoFit/>
          </a:bodyPr>
          <a:lstStyle/>
          <a:p>
            <a:pPr>
              <a:lnSpc>
                <a:spcPct val="150000"/>
              </a:lnSpc>
            </a:pPr>
            <a:r>
              <a:rPr lang="zh-CN" altLang="en-US" sz="2400" b="1" dirty="0">
                <a:solidFill>
                  <a:srgbClr val="3D74A7"/>
                </a:solidFill>
                <a:latin typeface="+mn-ea"/>
              </a:rPr>
              <a:t>误差理论：</a:t>
            </a:r>
            <a:endParaRPr lang="en-US" altLang="zh-CN" sz="2400" b="1" dirty="0">
              <a:solidFill>
                <a:srgbClr val="3D74A7"/>
              </a:solidFill>
              <a:latin typeface="+mn-ea"/>
            </a:endParaRPr>
          </a:p>
          <a:p>
            <a:pPr>
              <a:lnSpc>
                <a:spcPct val="150000"/>
              </a:lnSpc>
            </a:pPr>
            <a:r>
              <a:rPr kumimoji="1" lang="zh-CN" altLang="en-US" sz="2400" dirty="0">
                <a:solidFill>
                  <a:srgbClr val="3D74A7"/>
                </a:solidFill>
                <a:latin typeface="+mn-ea"/>
              </a:rPr>
              <a:t>误差的定义、分类、来源、误差的控制以及不确定度的评估等；</a:t>
            </a:r>
            <a:endParaRPr kumimoji="1" lang="en-US" altLang="zh-CN" sz="2400" dirty="0">
              <a:solidFill>
                <a:srgbClr val="3D74A7"/>
              </a:solidFill>
              <a:latin typeface="+mn-ea"/>
            </a:endParaRPr>
          </a:p>
          <a:p>
            <a:pPr>
              <a:lnSpc>
                <a:spcPct val="150000"/>
              </a:lnSpc>
            </a:pPr>
            <a:r>
              <a:rPr lang="zh-CN" altLang="en-US" sz="2400" b="1" dirty="0">
                <a:solidFill>
                  <a:srgbClr val="3D74A7"/>
                </a:solidFill>
                <a:latin typeface="+mn-ea"/>
              </a:rPr>
              <a:t>数据处理：</a:t>
            </a:r>
            <a:endParaRPr lang="en-US" altLang="zh-CN" sz="2400" b="1" dirty="0">
              <a:solidFill>
                <a:srgbClr val="3D74A7"/>
              </a:solidFill>
              <a:latin typeface="+mn-ea"/>
            </a:endParaRPr>
          </a:p>
          <a:p>
            <a:pPr>
              <a:lnSpc>
                <a:spcPct val="150000"/>
              </a:lnSpc>
            </a:pPr>
            <a:r>
              <a:rPr kumimoji="1" lang="zh-CN" altLang="en-US" sz="2400" dirty="0">
                <a:solidFill>
                  <a:srgbClr val="3D74A7"/>
                </a:solidFill>
                <a:latin typeface="+mn-ea"/>
              </a:rPr>
              <a:t>计算步骤、作图、作表、有效数字运算、实验结果表示等。</a:t>
            </a:r>
            <a:endParaRPr lang="zh-CN" altLang="en-US" sz="2400" dirty="0">
              <a:solidFill>
                <a:srgbClr val="3D74A7"/>
              </a:solidFill>
              <a:latin typeface="+mn-ea"/>
            </a:endParaRPr>
          </a:p>
        </p:txBody>
      </p:sp>
      <p:sp>
        <p:nvSpPr>
          <p:cNvPr id="4" name="文本框 3">
            <a:extLst>
              <a:ext uri="{FF2B5EF4-FFF2-40B4-BE49-F238E27FC236}">
                <a16:creationId xmlns:a16="http://schemas.microsoft.com/office/drawing/2014/main" id="{F0175EF2-5346-43D4-8136-99C48CBCB5D0}"/>
              </a:ext>
            </a:extLst>
          </p:cNvPr>
          <p:cNvSpPr txBox="1"/>
          <p:nvPr/>
        </p:nvSpPr>
        <p:spPr>
          <a:xfrm>
            <a:off x="1185332" y="3927620"/>
            <a:ext cx="6129867" cy="2601546"/>
          </a:xfrm>
          <a:prstGeom prst="rect">
            <a:avLst/>
          </a:prstGeom>
          <a:noFill/>
        </p:spPr>
        <p:txBody>
          <a:bodyPr wrap="square" rtlCol="0">
            <a:spAutoFit/>
          </a:bodyPr>
          <a:lstStyle/>
          <a:p>
            <a:pPr marL="514350" indent="-514350">
              <a:lnSpc>
                <a:spcPct val="150000"/>
              </a:lnSpc>
              <a:buFont typeface="+mj-ea"/>
              <a:buAutoNum type="circleNumDbPlain"/>
            </a:pPr>
            <a:r>
              <a:rPr lang="zh-CN" altLang="en-US" sz="2800" b="1" dirty="0">
                <a:latin typeface="+mn-ea"/>
              </a:rPr>
              <a:t>测量和误差；</a:t>
            </a:r>
            <a:endParaRPr lang="en-US" altLang="zh-CN" sz="2800" b="1" dirty="0">
              <a:latin typeface="+mn-ea"/>
            </a:endParaRPr>
          </a:p>
          <a:p>
            <a:pPr marL="514350" indent="-514350">
              <a:lnSpc>
                <a:spcPct val="150000"/>
              </a:lnSpc>
              <a:buFont typeface="+mj-ea"/>
              <a:buAutoNum type="circleNumDbPlain"/>
            </a:pPr>
            <a:r>
              <a:rPr lang="zh-CN" altLang="en-US" sz="2800" b="1" dirty="0">
                <a:latin typeface="+mn-ea"/>
              </a:rPr>
              <a:t>误差的种类和来源；</a:t>
            </a:r>
            <a:endParaRPr lang="en-US" altLang="zh-CN" sz="2800" b="1" dirty="0">
              <a:latin typeface="+mn-ea"/>
            </a:endParaRPr>
          </a:p>
          <a:p>
            <a:pPr marL="514350" indent="-514350">
              <a:lnSpc>
                <a:spcPct val="150000"/>
              </a:lnSpc>
              <a:buFont typeface="+mj-ea"/>
              <a:buAutoNum type="circleNumDbPlain"/>
            </a:pPr>
            <a:r>
              <a:rPr lang="zh-CN" altLang="en-US" sz="2800" b="1" dirty="0">
                <a:latin typeface="+mn-ea"/>
              </a:rPr>
              <a:t>不确定的评定</a:t>
            </a:r>
            <a:endParaRPr lang="en-US" altLang="zh-CN" sz="2800" b="1" dirty="0">
              <a:latin typeface="+mn-ea"/>
            </a:endParaRPr>
          </a:p>
          <a:p>
            <a:pPr marL="514350" indent="-514350">
              <a:lnSpc>
                <a:spcPct val="150000"/>
              </a:lnSpc>
              <a:buFont typeface="+mj-ea"/>
              <a:buAutoNum type="circleNumDbPlain"/>
            </a:pPr>
            <a:r>
              <a:rPr lang="zh-CN" altLang="en-US" sz="2800" b="1" dirty="0">
                <a:latin typeface="+mn-ea"/>
              </a:rPr>
              <a:t>有效数字</a:t>
            </a:r>
          </a:p>
        </p:txBody>
      </p:sp>
    </p:spTree>
    <p:extLst>
      <p:ext uri="{BB962C8B-B14F-4D97-AF65-F5344CB8AC3E}">
        <p14:creationId xmlns:p14="http://schemas.microsoft.com/office/powerpoint/2010/main" val="13157142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出品 22"/>
          <p:cNvSpPr txBox="1"/>
          <p:nvPr/>
        </p:nvSpPr>
        <p:spPr>
          <a:xfrm>
            <a:off x="7753404" y="5239617"/>
            <a:ext cx="3926534" cy="1135054"/>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zh-CN" altLang="en-US" sz="2400" dirty="0">
                <a:solidFill>
                  <a:srgbClr val="FF0000"/>
                </a:solidFill>
                <a:latin typeface="+mn-ea"/>
                <a:cs typeface="+mn-ea"/>
                <a:sym typeface="+mn-lt"/>
              </a:rPr>
              <a:t>实事求是，科学态度</a:t>
            </a:r>
            <a:endParaRPr lang="en-US" altLang="zh-CN" sz="2400" dirty="0">
              <a:solidFill>
                <a:srgbClr val="FF0000"/>
              </a:solidFill>
              <a:latin typeface="+mn-ea"/>
              <a:cs typeface="+mn-ea"/>
              <a:sym typeface="+mn-lt"/>
            </a:endParaRPr>
          </a:p>
          <a:p>
            <a:pPr marL="457200" indent="-457200">
              <a:lnSpc>
                <a:spcPct val="150000"/>
              </a:lnSpc>
              <a:buFont typeface="Arial" panose="020B0604020202020204" pitchFamily="34" charset="0"/>
              <a:buChar char="•"/>
            </a:pPr>
            <a:r>
              <a:rPr lang="zh-CN" altLang="en-US" sz="2400" dirty="0">
                <a:solidFill>
                  <a:srgbClr val="FF0000"/>
                </a:solidFill>
                <a:latin typeface="+mn-ea"/>
                <a:cs typeface="+mn-ea"/>
                <a:sym typeface="+mn-lt"/>
              </a:rPr>
              <a:t>质疑、创新精神</a:t>
            </a:r>
            <a:endParaRPr lang="en-US" altLang="zh-CN" sz="2400" dirty="0">
              <a:solidFill>
                <a:srgbClr val="FF0000"/>
              </a:solidFill>
              <a:latin typeface="+mn-ea"/>
              <a:cs typeface="+mn-ea"/>
              <a:sym typeface="+mn-lt"/>
            </a:endParaRPr>
          </a:p>
        </p:txBody>
      </p:sp>
      <p:grpSp>
        <p:nvGrpSpPr>
          <p:cNvPr id="2" name="组合 1">
            <a:extLst>
              <a:ext uri="{FF2B5EF4-FFF2-40B4-BE49-F238E27FC236}">
                <a16:creationId xmlns:a16="http://schemas.microsoft.com/office/drawing/2014/main" id="{8CC5F561-7AF6-4687-8ED4-125D965E0E89}"/>
              </a:ext>
            </a:extLst>
          </p:cNvPr>
          <p:cNvGrpSpPr/>
          <p:nvPr/>
        </p:nvGrpSpPr>
        <p:grpSpPr>
          <a:xfrm>
            <a:off x="3975450" y="2209338"/>
            <a:ext cx="3275972" cy="2982776"/>
            <a:chOff x="657957" y="2249759"/>
            <a:chExt cx="3592932" cy="3164876"/>
          </a:xfrm>
        </p:grpSpPr>
        <p:sp>
          <p:nvSpPr>
            <p:cNvPr id="9" name="出品 6">
              <a:extLst>
                <a:ext uri="{FF2B5EF4-FFF2-40B4-BE49-F238E27FC236}">
                  <a16:creationId xmlns:a16="http://schemas.microsoft.com/office/drawing/2014/main" id="{88B677EF-35DC-406A-BBBB-DA1A67C06E86}"/>
                </a:ext>
              </a:extLst>
            </p:cNvPr>
            <p:cNvSpPr/>
            <p:nvPr/>
          </p:nvSpPr>
          <p:spPr>
            <a:xfrm>
              <a:off x="841862" y="2282771"/>
              <a:ext cx="2880000" cy="2880000"/>
            </a:xfrm>
            <a:prstGeom prst="ellipse">
              <a:avLst/>
            </a:prstGeom>
            <a:noFill/>
            <a:ln w="101600">
              <a:solidFill>
                <a:srgbClr val="1F4E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出品 20">
              <a:extLst>
                <a:ext uri="{FF2B5EF4-FFF2-40B4-BE49-F238E27FC236}">
                  <a16:creationId xmlns:a16="http://schemas.microsoft.com/office/drawing/2014/main" id="{6B95C985-8165-4D3B-A64E-CC58F17B693C}"/>
                </a:ext>
              </a:extLst>
            </p:cNvPr>
            <p:cNvSpPr/>
            <p:nvPr/>
          </p:nvSpPr>
          <p:spPr>
            <a:xfrm>
              <a:off x="1561862" y="3030908"/>
              <a:ext cx="1435287" cy="1412162"/>
            </a:xfrm>
            <a:prstGeom prst="ellipse">
              <a:avLst/>
            </a:prstGeom>
            <a:solidFill>
              <a:schemeClr val="tx1">
                <a:lumMod val="50000"/>
                <a:lumOff val="50000"/>
              </a:schemeClr>
            </a:solidFill>
            <a:ln w="1016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cs typeface="+mn-ea"/>
                  <a:sym typeface="+mn-lt"/>
                </a:rPr>
                <a:t>根本任务</a:t>
              </a:r>
            </a:p>
          </p:txBody>
        </p:sp>
        <p:sp>
          <p:nvSpPr>
            <p:cNvPr id="11" name="出品 20">
              <a:extLst>
                <a:ext uri="{FF2B5EF4-FFF2-40B4-BE49-F238E27FC236}">
                  <a16:creationId xmlns:a16="http://schemas.microsoft.com/office/drawing/2014/main" id="{B3D6E4D9-6B1B-4CA0-A18D-0234B39B6E89}"/>
                </a:ext>
              </a:extLst>
            </p:cNvPr>
            <p:cNvSpPr/>
            <p:nvPr/>
          </p:nvSpPr>
          <p:spPr>
            <a:xfrm>
              <a:off x="657957" y="2249759"/>
              <a:ext cx="1087339" cy="1069820"/>
            </a:xfrm>
            <a:prstGeom prst="ellipse">
              <a:avLst/>
            </a:prstGeom>
            <a:solidFill>
              <a:schemeClr val="accent1">
                <a:lumMod val="50000"/>
              </a:schemeClr>
            </a:solidFill>
            <a:ln w="1016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cs typeface="+mn-ea"/>
                  <a:sym typeface="+mn-lt"/>
                </a:rPr>
                <a:t>价值观</a:t>
              </a:r>
            </a:p>
          </p:txBody>
        </p:sp>
        <p:sp>
          <p:nvSpPr>
            <p:cNvPr id="12" name="出品 20">
              <a:extLst>
                <a:ext uri="{FF2B5EF4-FFF2-40B4-BE49-F238E27FC236}">
                  <a16:creationId xmlns:a16="http://schemas.microsoft.com/office/drawing/2014/main" id="{8ADAE63D-7585-406A-8CC7-92E356E0B878}"/>
                </a:ext>
              </a:extLst>
            </p:cNvPr>
            <p:cNvSpPr>
              <a:spLocks/>
            </p:cNvSpPr>
            <p:nvPr/>
          </p:nvSpPr>
          <p:spPr>
            <a:xfrm>
              <a:off x="952227" y="4344815"/>
              <a:ext cx="1087339" cy="1069820"/>
            </a:xfrm>
            <a:prstGeom prst="ellipse">
              <a:avLst/>
            </a:prstGeom>
            <a:solidFill>
              <a:schemeClr val="accent1">
                <a:lumMod val="50000"/>
              </a:schemeClr>
            </a:solidFill>
            <a:ln w="1016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cs typeface="+mn-ea"/>
                  <a:sym typeface="+mn-lt"/>
                </a:rPr>
                <a:t>情感态度</a:t>
              </a:r>
            </a:p>
          </p:txBody>
        </p:sp>
        <p:sp>
          <p:nvSpPr>
            <p:cNvPr id="13" name="出品 20">
              <a:extLst>
                <a:ext uri="{FF2B5EF4-FFF2-40B4-BE49-F238E27FC236}">
                  <a16:creationId xmlns:a16="http://schemas.microsoft.com/office/drawing/2014/main" id="{B75C6F58-9BCA-4C9B-8A02-9888F8656F33}"/>
                </a:ext>
              </a:extLst>
            </p:cNvPr>
            <p:cNvSpPr/>
            <p:nvPr/>
          </p:nvSpPr>
          <p:spPr>
            <a:xfrm>
              <a:off x="3163550" y="2934874"/>
              <a:ext cx="1087339" cy="1069820"/>
            </a:xfrm>
            <a:prstGeom prst="ellipse">
              <a:avLst/>
            </a:prstGeom>
            <a:solidFill>
              <a:schemeClr val="accent1">
                <a:lumMod val="50000"/>
              </a:schemeClr>
            </a:solidFill>
            <a:ln w="1016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cs typeface="+mn-ea"/>
                  <a:sym typeface="+mn-lt"/>
                </a:rPr>
                <a:t>知识能力</a:t>
              </a:r>
            </a:p>
          </p:txBody>
        </p:sp>
      </p:grpSp>
      <p:sp>
        <p:nvSpPr>
          <p:cNvPr id="19" name="出品 23">
            <a:extLst>
              <a:ext uri="{FF2B5EF4-FFF2-40B4-BE49-F238E27FC236}">
                <a16:creationId xmlns:a16="http://schemas.microsoft.com/office/drawing/2014/main" id="{E51302FC-A529-4B63-ACED-E97FB42C3182}"/>
              </a:ext>
            </a:extLst>
          </p:cNvPr>
          <p:cNvSpPr txBox="1"/>
          <p:nvPr/>
        </p:nvSpPr>
        <p:spPr>
          <a:xfrm>
            <a:off x="1336946" y="3441396"/>
            <a:ext cx="2355428" cy="523220"/>
          </a:xfrm>
          <a:prstGeom prst="rect">
            <a:avLst/>
          </a:prstGeom>
          <a:noFill/>
        </p:spPr>
        <p:txBody>
          <a:bodyPr wrap="square" rtlCol="0">
            <a:spAutoFit/>
          </a:bodyPr>
          <a:lstStyle/>
          <a:p>
            <a:r>
              <a:rPr lang="zh-CN" altLang="en-US" sz="2800" b="1" dirty="0">
                <a:solidFill>
                  <a:srgbClr val="1F4E79"/>
                </a:solidFill>
                <a:cs typeface="+mn-ea"/>
                <a:sym typeface="+mn-lt"/>
              </a:rPr>
              <a:t>情感态度</a:t>
            </a:r>
          </a:p>
        </p:txBody>
      </p:sp>
      <p:sp>
        <p:nvSpPr>
          <p:cNvPr id="18" name="文本框 17">
            <a:extLst>
              <a:ext uri="{FF2B5EF4-FFF2-40B4-BE49-F238E27FC236}">
                <a16:creationId xmlns:a16="http://schemas.microsoft.com/office/drawing/2014/main" id="{D4EECFA1-C34A-49C8-A2BD-044E7B1F430A}"/>
              </a:ext>
            </a:extLst>
          </p:cNvPr>
          <p:cNvSpPr txBox="1"/>
          <p:nvPr/>
        </p:nvSpPr>
        <p:spPr>
          <a:xfrm>
            <a:off x="1038890" y="1129221"/>
            <a:ext cx="1669047" cy="584775"/>
          </a:xfrm>
          <a:prstGeom prst="rect">
            <a:avLst/>
          </a:prstGeom>
          <a:noFill/>
        </p:spPr>
        <p:txBody>
          <a:bodyPr wrap="none" rtlCol="0">
            <a:spAutoFit/>
          </a:bodyPr>
          <a:lstStyle/>
          <a:p>
            <a:r>
              <a:rPr lang="en-US" altLang="zh-CN" sz="3200" b="1" dirty="0">
                <a:solidFill>
                  <a:schemeClr val="accent5">
                    <a:lumMod val="75000"/>
                  </a:schemeClr>
                </a:solidFill>
                <a:latin typeface="+mn-ea"/>
              </a:rPr>
              <a:t>1</a:t>
            </a:r>
            <a:r>
              <a:rPr lang="zh-CN" altLang="en-US" sz="3200" b="1" dirty="0">
                <a:solidFill>
                  <a:schemeClr val="accent5">
                    <a:lumMod val="75000"/>
                  </a:schemeClr>
                </a:solidFill>
                <a:latin typeface="+mn-ea"/>
              </a:rPr>
              <a:t>、目标</a:t>
            </a:r>
          </a:p>
        </p:txBody>
      </p:sp>
      <p:sp>
        <p:nvSpPr>
          <p:cNvPr id="20" name="出品 23">
            <a:extLst>
              <a:ext uri="{FF2B5EF4-FFF2-40B4-BE49-F238E27FC236}">
                <a16:creationId xmlns:a16="http://schemas.microsoft.com/office/drawing/2014/main" id="{C25CB24C-50E8-4212-96CE-0A36C3A1CDBD}"/>
              </a:ext>
            </a:extLst>
          </p:cNvPr>
          <p:cNvSpPr txBox="1"/>
          <p:nvPr/>
        </p:nvSpPr>
        <p:spPr>
          <a:xfrm>
            <a:off x="1354961" y="2593423"/>
            <a:ext cx="2962296" cy="523220"/>
          </a:xfrm>
          <a:prstGeom prst="rect">
            <a:avLst/>
          </a:prstGeom>
          <a:noFill/>
        </p:spPr>
        <p:txBody>
          <a:bodyPr wrap="square" rtlCol="0">
            <a:spAutoFit/>
          </a:bodyPr>
          <a:lstStyle/>
          <a:p>
            <a:r>
              <a:rPr lang="zh-CN" altLang="en-US" sz="2800" b="1" dirty="0">
                <a:solidFill>
                  <a:srgbClr val="1F4E79"/>
                </a:solidFill>
                <a:cs typeface="+mn-ea"/>
                <a:sym typeface="+mn-lt"/>
              </a:rPr>
              <a:t>知识、能力</a:t>
            </a:r>
          </a:p>
        </p:txBody>
      </p:sp>
      <p:sp>
        <p:nvSpPr>
          <p:cNvPr id="21" name="出品 22">
            <a:extLst>
              <a:ext uri="{FF2B5EF4-FFF2-40B4-BE49-F238E27FC236}">
                <a16:creationId xmlns:a16="http://schemas.microsoft.com/office/drawing/2014/main" id="{A1C4D196-3C0C-4E3F-A77D-DCE075C0FDE8}"/>
              </a:ext>
            </a:extLst>
          </p:cNvPr>
          <p:cNvSpPr txBox="1"/>
          <p:nvPr/>
        </p:nvSpPr>
        <p:spPr>
          <a:xfrm>
            <a:off x="7753404" y="1336143"/>
            <a:ext cx="4111089" cy="3905043"/>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zh-CN" altLang="en-US" sz="2400" dirty="0">
                <a:latin typeface="+mn-ea"/>
              </a:rPr>
              <a:t>通过实验观察对物理学原理的理解；</a:t>
            </a:r>
            <a:endParaRPr lang="en-US" altLang="zh-CN" sz="2400" dirty="0">
              <a:latin typeface="+mn-ea"/>
            </a:endParaRPr>
          </a:p>
          <a:p>
            <a:pPr marL="342900" indent="-342900">
              <a:lnSpc>
                <a:spcPct val="150000"/>
              </a:lnSpc>
              <a:buFont typeface="Arial" panose="020B0604020202020204" pitchFamily="34" charset="0"/>
              <a:buChar char="•"/>
            </a:pPr>
            <a:r>
              <a:rPr lang="zh-CN" altLang="en-US" sz="2400" dirty="0">
                <a:latin typeface="+mn-ea"/>
              </a:rPr>
              <a:t>锻炼自主学习能力；</a:t>
            </a:r>
            <a:endParaRPr lang="en-US" altLang="zh-CN" sz="2400" dirty="0">
              <a:latin typeface="+mn-ea"/>
            </a:endParaRPr>
          </a:p>
          <a:p>
            <a:pPr marL="342900" indent="-342900">
              <a:lnSpc>
                <a:spcPct val="150000"/>
              </a:lnSpc>
              <a:buFont typeface="Arial" panose="020B0604020202020204" pitchFamily="34" charset="0"/>
              <a:buChar char="•"/>
            </a:pPr>
            <a:r>
              <a:rPr lang="zh-CN" altLang="en-US" sz="2400" dirty="0">
                <a:latin typeface="+mn-ea"/>
              </a:rPr>
              <a:t>物理实验思想、科学思维；</a:t>
            </a:r>
            <a:endParaRPr lang="en-US" altLang="zh-CN" sz="2400" dirty="0">
              <a:latin typeface="+mn-ea"/>
            </a:endParaRPr>
          </a:p>
          <a:p>
            <a:pPr marL="342900" indent="-342900">
              <a:lnSpc>
                <a:spcPct val="150000"/>
              </a:lnSpc>
              <a:buFont typeface="Arial" panose="020B0604020202020204" pitchFamily="34" charset="0"/>
              <a:buChar char="•"/>
            </a:pPr>
            <a:r>
              <a:rPr lang="zh-CN" altLang="en-US" sz="2400" dirty="0">
                <a:latin typeface="+mn-ea"/>
              </a:rPr>
              <a:t>敏锐观察、分析、判断、归纳能力、实验报告书写、实验设计</a:t>
            </a:r>
          </a:p>
        </p:txBody>
      </p:sp>
      <p:sp>
        <p:nvSpPr>
          <p:cNvPr id="22" name="出品 23">
            <a:extLst>
              <a:ext uri="{FF2B5EF4-FFF2-40B4-BE49-F238E27FC236}">
                <a16:creationId xmlns:a16="http://schemas.microsoft.com/office/drawing/2014/main" id="{54453D67-3E2E-43DF-A0ED-4D99F6AEB1B7}"/>
              </a:ext>
            </a:extLst>
          </p:cNvPr>
          <p:cNvSpPr txBox="1"/>
          <p:nvPr/>
        </p:nvSpPr>
        <p:spPr>
          <a:xfrm>
            <a:off x="1354961" y="4360142"/>
            <a:ext cx="4678979" cy="523220"/>
          </a:xfrm>
          <a:prstGeom prst="rect">
            <a:avLst/>
          </a:prstGeom>
          <a:noFill/>
        </p:spPr>
        <p:txBody>
          <a:bodyPr wrap="square" rtlCol="0">
            <a:spAutoFit/>
          </a:bodyPr>
          <a:lstStyle/>
          <a:p>
            <a:r>
              <a:rPr lang="zh-CN" altLang="en-US" sz="2800" b="1" dirty="0">
                <a:solidFill>
                  <a:srgbClr val="1F4E79"/>
                </a:solidFill>
                <a:cs typeface="+mn-ea"/>
                <a:sym typeface="+mn-lt"/>
              </a:rPr>
              <a:t>价值观</a:t>
            </a:r>
          </a:p>
        </p:txBody>
      </p:sp>
      <p:sp>
        <p:nvSpPr>
          <p:cNvPr id="3" name="标题 2">
            <a:extLst>
              <a:ext uri="{FF2B5EF4-FFF2-40B4-BE49-F238E27FC236}">
                <a16:creationId xmlns:a16="http://schemas.microsoft.com/office/drawing/2014/main" id="{08AFC547-30F8-65A6-838D-DF598D4BE83D}"/>
              </a:ext>
            </a:extLst>
          </p:cNvPr>
          <p:cNvSpPr>
            <a:spLocks noGrp="1"/>
          </p:cNvSpPr>
          <p:nvPr>
            <p:ph type="title"/>
          </p:nvPr>
        </p:nvSpPr>
        <p:spPr/>
        <p:txBody>
          <a:bodyPr>
            <a:normAutofit/>
          </a:bodyPr>
          <a:lstStyle/>
          <a:p>
            <a:r>
              <a:rPr lang="zh-CN" altLang="en-US" sz="4000" b="1" dirty="0">
                <a:solidFill>
                  <a:schemeClr val="accent5">
                    <a:lumMod val="75000"/>
                  </a:schemeClr>
                </a:solidFill>
                <a:cs typeface="+mn-ea"/>
                <a:sym typeface="+mn-lt"/>
              </a:rPr>
              <a:t>一、大学物理实验的目标和任务</a:t>
            </a:r>
            <a:endParaRPr lang="zh-CN" altLang="en-US" sz="4000" dirty="0"/>
          </a:p>
        </p:txBody>
      </p:sp>
    </p:spTree>
    <p:extLst>
      <p:ext uri="{BB962C8B-B14F-4D97-AF65-F5344CB8AC3E}">
        <p14:creationId xmlns:p14="http://schemas.microsoft.com/office/powerpoint/2010/main" val="64660422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ppt_x"/>
                                          </p:val>
                                        </p:tav>
                                        <p:tav tm="100000">
                                          <p:val>
                                            <p:strVal val="#ppt_x"/>
                                          </p:val>
                                        </p:tav>
                                      </p:tavLst>
                                    </p:anim>
                                    <p:anim calcmode="lin" valueType="num">
                                      <p:cBhvr additive="base">
                                        <p:cTn id="8" dur="500" fill="hold"/>
                                        <p:tgtEl>
                                          <p:spTgt spid="19"/>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3"/>
                                        </p:tgtEl>
                                        <p:attrNameLst>
                                          <p:attrName>style.visibility</p:attrName>
                                        </p:attrNameLst>
                                      </p:cBhvr>
                                      <p:to>
                                        <p:strVal val="visible"/>
                                      </p:to>
                                    </p:set>
                                    <p:anim calcmode="lin" valueType="num">
                                      <p:cBhvr additive="base">
                                        <p:cTn id="11" dur="500" fill="hold"/>
                                        <p:tgtEl>
                                          <p:spTgt spid="23"/>
                                        </p:tgtEl>
                                        <p:attrNameLst>
                                          <p:attrName>ppt_x</p:attrName>
                                        </p:attrNameLst>
                                      </p:cBhvr>
                                      <p:tavLst>
                                        <p:tav tm="0">
                                          <p:val>
                                            <p:strVal val="#ppt_x"/>
                                          </p:val>
                                        </p:tav>
                                        <p:tav tm="100000">
                                          <p:val>
                                            <p:strVal val="#ppt_x"/>
                                          </p:val>
                                        </p:tav>
                                      </p:tavLst>
                                    </p:anim>
                                    <p:anim calcmode="lin" valueType="num">
                                      <p:cBhvr additive="base">
                                        <p:cTn id="12" dur="500" fill="hold"/>
                                        <p:tgtEl>
                                          <p:spTgt spid="23"/>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2" presetClass="entr" presetSubtype="4" fill="hold" grpId="0" nodeType="afterEffect">
                                  <p:stCondLst>
                                    <p:cond delay="0"/>
                                  </p:stCondLst>
                                  <p:childTnLst>
                                    <p:set>
                                      <p:cBhvr>
                                        <p:cTn id="15" dur="1" fill="hold">
                                          <p:stCondLst>
                                            <p:cond delay="0"/>
                                          </p:stCondLst>
                                        </p:cTn>
                                        <p:tgtEl>
                                          <p:spTgt spid="22"/>
                                        </p:tgtEl>
                                        <p:attrNameLst>
                                          <p:attrName>style.visibility</p:attrName>
                                        </p:attrNameLst>
                                      </p:cBhvr>
                                      <p:to>
                                        <p:strVal val="visible"/>
                                      </p:to>
                                    </p:set>
                                    <p:anim calcmode="lin" valueType="num">
                                      <p:cBhvr additive="base">
                                        <p:cTn id="16" dur="500" fill="hold"/>
                                        <p:tgtEl>
                                          <p:spTgt spid="22"/>
                                        </p:tgtEl>
                                        <p:attrNameLst>
                                          <p:attrName>ppt_x</p:attrName>
                                        </p:attrNameLst>
                                      </p:cBhvr>
                                      <p:tavLst>
                                        <p:tav tm="0">
                                          <p:val>
                                            <p:strVal val="#ppt_x"/>
                                          </p:val>
                                        </p:tav>
                                        <p:tav tm="100000">
                                          <p:val>
                                            <p:strVal val="#ppt_x"/>
                                          </p:val>
                                        </p:tav>
                                      </p:tavLst>
                                    </p:anim>
                                    <p:anim calcmode="lin" valueType="num">
                                      <p:cBhvr additive="base">
                                        <p:cTn id="17"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19" grpId="0"/>
      <p:bldP spid="2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1EDF36-8B6A-4EF6-BC28-3E533147BB62}"/>
              </a:ext>
            </a:extLst>
          </p:cNvPr>
          <p:cNvSpPr>
            <a:spLocks noGrp="1"/>
          </p:cNvSpPr>
          <p:nvPr>
            <p:ph type="title"/>
          </p:nvPr>
        </p:nvSpPr>
        <p:spPr/>
        <p:txBody>
          <a:bodyPr/>
          <a:lstStyle/>
          <a:p>
            <a:r>
              <a:rPr lang="zh-CN" altLang="en-US" sz="4000" b="1" dirty="0">
                <a:solidFill>
                  <a:schemeClr val="accent1">
                    <a:lumMod val="50000"/>
                  </a:schemeClr>
                </a:solidFill>
                <a:cs typeface="+mn-ea"/>
                <a:sym typeface="+mn-lt"/>
              </a:rPr>
              <a:t>五、</a:t>
            </a:r>
            <a:r>
              <a:rPr lang="zh-CN" altLang="en-US" dirty="0">
                <a:solidFill>
                  <a:schemeClr val="accent1">
                    <a:lumMod val="50000"/>
                  </a:schemeClr>
                </a:solidFill>
                <a:cs typeface="+mn-ea"/>
                <a:sym typeface="+mn-lt"/>
              </a:rPr>
              <a:t>误差理论与数据处理</a:t>
            </a:r>
            <a:endParaRPr lang="zh-CN" altLang="en-US" dirty="0"/>
          </a:p>
        </p:txBody>
      </p:sp>
      <p:sp>
        <p:nvSpPr>
          <p:cNvPr id="3" name="文本框 2">
            <a:extLst>
              <a:ext uri="{FF2B5EF4-FFF2-40B4-BE49-F238E27FC236}">
                <a16:creationId xmlns:a16="http://schemas.microsoft.com/office/drawing/2014/main" id="{7B24F398-5E7B-454C-8ABC-4E3478261C47}"/>
              </a:ext>
            </a:extLst>
          </p:cNvPr>
          <p:cNvSpPr txBox="1"/>
          <p:nvPr/>
        </p:nvSpPr>
        <p:spPr>
          <a:xfrm>
            <a:off x="1032934" y="1185950"/>
            <a:ext cx="10371666" cy="2889381"/>
          </a:xfrm>
          <a:prstGeom prst="rect">
            <a:avLst/>
          </a:prstGeom>
          <a:noFill/>
        </p:spPr>
        <p:txBody>
          <a:bodyPr wrap="square" rtlCol="0">
            <a:spAutoFit/>
          </a:bodyPr>
          <a:lstStyle/>
          <a:p>
            <a:pPr>
              <a:lnSpc>
                <a:spcPct val="150000"/>
              </a:lnSpc>
            </a:pPr>
            <a:r>
              <a:rPr lang="zh-CN" altLang="en-US" sz="2800" b="1" dirty="0">
                <a:solidFill>
                  <a:srgbClr val="1F4E79"/>
                </a:solidFill>
                <a:latin typeface="+mn-ea"/>
              </a:rPr>
              <a:t>一、测量和误差</a:t>
            </a:r>
            <a:endParaRPr lang="en-US" altLang="zh-CN" sz="2800" b="1" dirty="0">
              <a:solidFill>
                <a:srgbClr val="1F4E79"/>
              </a:solidFill>
              <a:latin typeface="+mn-ea"/>
            </a:endParaRPr>
          </a:p>
          <a:p>
            <a:pPr marL="342900" indent="-342900">
              <a:lnSpc>
                <a:spcPct val="150000"/>
              </a:lnSpc>
              <a:buFont typeface="Arial" panose="020B0604020202020204" pitchFamily="34" charset="0"/>
              <a:buChar char="•"/>
            </a:pPr>
            <a:r>
              <a:rPr lang="zh-CN" altLang="en-US" sz="2400" b="1" dirty="0">
                <a:latin typeface="+mn-ea"/>
              </a:rPr>
              <a:t>测量：</a:t>
            </a:r>
            <a:r>
              <a:rPr lang="zh-CN" altLang="en-US" sz="2400" dirty="0">
                <a:latin typeface="+mn-ea"/>
              </a:rPr>
              <a:t>以确定量值为目的的一组操作。</a:t>
            </a:r>
            <a:endParaRPr lang="en-US" altLang="zh-CN" sz="2400" dirty="0">
              <a:latin typeface="+mn-ea"/>
            </a:endParaRPr>
          </a:p>
          <a:p>
            <a:pPr marL="342900" indent="-342900">
              <a:lnSpc>
                <a:spcPct val="150000"/>
              </a:lnSpc>
              <a:buFont typeface="Arial" panose="020B0604020202020204" pitchFamily="34" charset="0"/>
              <a:buChar char="•"/>
            </a:pPr>
            <a:r>
              <a:rPr lang="zh-CN" altLang="en-US" sz="2400" b="1" dirty="0">
                <a:latin typeface="+mn-ea"/>
              </a:rPr>
              <a:t>真值：</a:t>
            </a:r>
            <a:r>
              <a:rPr lang="zh-CN" altLang="en-US" sz="2400" dirty="0">
                <a:latin typeface="+mn-ea"/>
              </a:rPr>
              <a:t>与给定的特定量定义一致的值。由于测量技术、条件以及真值本身的性质，真值是不可得的，测量结果根据需要有限度地接近真值。实验中常用算术平均值代替真值参与运算。</a:t>
            </a:r>
            <a:endParaRPr lang="en-US" altLang="zh-CN" sz="2400" dirty="0">
              <a:latin typeface="+mn-ea"/>
            </a:endParaRPr>
          </a:p>
        </p:txBody>
      </p:sp>
      <mc:AlternateContent xmlns:mc="http://schemas.openxmlformats.org/markup-compatibility/2006">
        <mc:Choice xmlns:a14="http://schemas.microsoft.com/office/drawing/2010/main" Requires="a14">
          <p:sp>
            <p:nvSpPr>
              <p:cNvPr id="4" name="Object 9">
                <a:extLst>
                  <a:ext uri="{FF2B5EF4-FFF2-40B4-BE49-F238E27FC236}">
                    <a16:creationId xmlns:a16="http://schemas.microsoft.com/office/drawing/2014/main" id="{73B77979-F459-41D8-A453-E6730720F89B}"/>
                  </a:ext>
                </a:extLst>
              </p:cNvPr>
              <p:cNvSpPr txBox="1"/>
              <p:nvPr/>
            </p:nvSpPr>
            <p:spPr bwMode="auto">
              <a:xfrm>
                <a:off x="3232314" y="3982998"/>
                <a:ext cx="5446019" cy="1004545"/>
              </a:xfrm>
              <a:prstGeom prst="rect">
                <a:avLst/>
              </a:prstGeom>
              <a:noFill/>
              <a:ln>
                <a:noFill/>
              </a:ln>
            </p:spPr>
            <p:txBody>
              <a:bodyPr>
                <a:noAutofit/>
              </a:bodyPr>
              <a:lstStyle/>
              <a:p>
                <a:pPr/>
                <a14:m>
                  <m:oMathPara xmlns:m="http://schemas.openxmlformats.org/officeDocument/2006/math">
                    <m:oMathParaPr>
                      <m:jc m:val="left"/>
                    </m:oMathParaPr>
                    <m:oMath xmlns:m="http://schemas.openxmlformats.org/officeDocument/2006/math">
                      <m:bar>
                        <m:barPr>
                          <m:pos m:val="top"/>
                          <m:ctrlPr>
                            <a:rPr lang="zh-CN" altLang="en-US" sz="2400" i="1" smtClean="0">
                              <a:solidFill>
                                <a:srgbClr val="FF0000"/>
                              </a:solidFill>
                              <a:latin typeface="Cambria Math" panose="02040503050406030204" pitchFamily="18" charset="0"/>
                            </a:rPr>
                          </m:ctrlPr>
                        </m:barPr>
                        <m:e>
                          <m:r>
                            <a:rPr lang="zh-CN" altLang="en-US" sz="2400" i="1">
                              <a:solidFill>
                                <a:srgbClr val="FF0000"/>
                              </a:solidFill>
                              <a:latin typeface="Cambria Math" panose="02040503050406030204" pitchFamily="18" charset="0"/>
                            </a:rPr>
                            <m:t>𝑁</m:t>
                          </m:r>
                        </m:e>
                      </m:bar>
                      <m:r>
                        <a:rPr lang="zh-CN" altLang="en-US" sz="2400" i="1">
                          <a:solidFill>
                            <a:srgbClr val="FF0000"/>
                          </a:solidFill>
                          <a:latin typeface="Cambria Math" panose="02040503050406030204" pitchFamily="18" charset="0"/>
                        </a:rPr>
                        <m:t>=</m:t>
                      </m:r>
                      <m:f>
                        <m:fPr>
                          <m:ctrlPr>
                            <a:rPr lang="zh-CN" altLang="en-US" sz="2400" i="1">
                              <a:solidFill>
                                <a:srgbClr val="FF0000"/>
                              </a:solidFill>
                              <a:latin typeface="Cambria Math" panose="02040503050406030204" pitchFamily="18" charset="0"/>
                            </a:rPr>
                          </m:ctrlPr>
                        </m:fPr>
                        <m:num>
                          <m:sSub>
                            <m:sSubPr>
                              <m:ctrlPr>
                                <a:rPr lang="zh-CN" altLang="en-US" sz="2400" i="1">
                                  <a:solidFill>
                                    <a:srgbClr val="FF0000"/>
                                  </a:solidFill>
                                  <a:latin typeface="Cambria Math" panose="02040503050406030204" pitchFamily="18" charset="0"/>
                                </a:rPr>
                              </m:ctrlPr>
                            </m:sSubPr>
                            <m:e>
                              <m:r>
                                <a:rPr lang="zh-CN" altLang="en-US" sz="2400" i="1">
                                  <a:solidFill>
                                    <a:srgbClr val="FF0000"/>
                                  </a:solidFill>
                                  <a:latin typeface="Cambria Math" panose="02040503050406030204" pitchFamily="18" charset="0"/>
                                </a:rPr>
                                <m:t>𝑁</m:t>
                              </m:r>
                            </m:e>
                            <m:sub>
                              <m:r>
                                <a:rPr lang="zh-CN" altLang="en-US" sz="2400" i="1">
                                  <a:solidFill>
                                    <a:srgbClr val="FF0000"/>
                                  </a:solidFill>
                                  <a:latin typeface="Cambria Math" panose="02040503050406030204" pitchFamily="18" charset="0"/>
                                </a:rPr>
                                <m:t>1</m:t>
                              </m:r>
                            </m:sub>
                          </m:sSub>
                          <m:r>
                            <a:rPr lang="zh-CN" altLang="en-US" sz="2400" i="1">
                              <a:solidFill>
                                <a:srgbClr val="FF0000"/>
                              </a:solidFill>
                              <a:latin typeface="Cambria Math" panose="02040503050406030204" pitchFamily="18" charset="0"/>
                            </a:rPr>
                            <m:t>+</m:t>
                          </m:r>
                          <m:sSub>
                            <m:sSubPr>
                              <m:ctrlPr>
                                <a:rPr lang="zh-CN" altLang="en-US" sz="2400" i="1">
                                  <a:solidFill>
                                    <a:srgbClr val="FF0000"/>
                                  </a:solidFill>
                                  <a:latin typeface="Cambria Math" panose="02040503050406030204" pitchFamily="18" charset="0"/>
                                </a:rPr>
                              </m:ctrlPr>
                            </m:sSubPr>
                            <m:e>
                              <m:r>
                                <a:rPr lang="zh-CN" altLang="en-US" sz="2400" i="1">
                                  <a:solidFill>
                                    <a:srgbClr val="FF0000"/>
                                  </a:solidFill>
                                  <a:latin typeface="Cambria Math" panose="02040503050406030204" pitchFamily="18" charset="0"/>
                                </a:rPr>
                                <m:t>𝑁</m:t>
                              </m:r>
                            </m:e>
                            <m:sub>
                              <m:r>
                                <a:rPr lang="zh-CN" altLang="en-US" sz="2400" i="1">
                                  <a:solidFill>
                                    <a:srgbClr val="FF0000"/>
                                  </a:solidFill>
                                  <a:latin typeface="Cambria Math" panose="02040503050406030204" pitchFamily="18" charset="0"/>
                                </a:rPr>
                                <m:t>2</m:t>
                              </m:r>
                            </m:sub>
                          </m:sSub>
                          <m:r>
                            <a:rPr lang="zh-CN" altLang="en-US" sz="2400" i="1">
                              <a:solidFill>
                                <a:srgbClr val="FF0000"/>
                              </a:solidFill>
                              <a:latin typeface="Cambria Math" panose="02040503050406030204" pitchFamily="18" charset="0"/>
                            </a:rPr>
                            <m:t>+⋅⋅⋅+</m:t>
                          </m:r>
                          <m:sSub>
                            <m:sSubPr>
                              <m:ctrlPr>
                                <a:rPr lang="zh-CN" altLang="en-US" sz="2400" i="1">
                                  <a:solidFill>
                                    <a:srgbClr val="FF0000"/>
                                  </a:solidFill>
                                  <a:latin typeface="Cambria Math" panose="02040503050406030204" pitchFamily="18" charset="0"/>
                                </a:rPr>
                              </m:ctrlPr>
                            </m:sSubPr>
                            <m:e>
                              <m:r>
                                <a:rPr lang="zh-CN" altLang="en-US" sz="2400" i="1">
                                  <a:solidFill>
                                    <a:srgbClr val="FF0000"/>
                                  </a:solidFill>
                                  <a:latin typeface="Cambria Math" panose="02040503050406030204" pitchFamily="18" charset="0"/>
                                </a:rPr>
                                <m:t>𝑁</m:t>
                              </m:r>
                            </m:e>
                            <m:sub>
                              <m:r>
                                <a:rPr lang="zh-CN" altLang="en-US" sz="2400" i="1">
                                  <a:solidFill>
                                    <a:srgbClr val="FF0000"/>
                                  </a:solidFill>
                                  <a:latin typeface="Cambria Math" panose="02040503050406030204" pitchFamily="18" charset="0"/>
                                </a:rPr>
                                <m:t>𝐾</m:t>
                              </m:r>
                            </m:sub>
                          </m:sSub>
                        </m:num>
                        <m:den>
                          <m:r>
                            <a:rPr lang="zh-CN" altLang="en-US" sz="2400" i="1">
                              <a:solidFill>
                                <a:srgbClr val="FF0000"/>
                              </a:solidFill>
                              <a:latin typeface="Cambria Math" panose="02040503050406030204" pitchFamily="18" charset="0"/>
                            </a:rPr>
                            <m:t>𝐾</m:t>
                          </m:r>
                        </m:den>
                      </m:f>
                      <m:r>
                        <a:rPr lang="zh-CN" altLang="en-US" sz="2400" i="1">
                          <a:solidFill>
                            <a:srgbClr val="FF0000"/>
                          </a:solidFill>
                          <a:latin typeface="Cambria Math" panose="02040503050406030204" pitchFamily="18" charset="0"/>
                        </a:rPr>
                        <m:t>=</m:t>
                      </m:r>
                      <m:f>
                        <m:fPr>
                          <m:ctrlPr>
                            <a:rPr lang="zh-CN" altLang="en-US" sz="2400" i="1">
                              <a:solidFill>
                                <a:srgbClr val="FF0000"/>
                              </a:solidFill>
                              <a:latin typeface="Cambria Math" panose="02040503050406030204" pitchFamily="18" charset="0"/>
                            </a:rPr>
                          </m:ctrlPr>
                        </m:fPr>
                        <m:num>
                          <m:r>
                            <a:rPr lang="zh-CN" altLang="en-US" sz="2400" i="1">
                              <a:solidFill>
                                <a:srgbClr val="FF0000"/>
                              </a:solidFill>
                              <a:latin typeface="Cambria Math" panose="02040503050406030204" pitchFamily="18" charset="0"/>
                            </a:rPr>
                            <m:t>1</m:t>
                          </m:r>
                        </m:num>
                        <m:den>
                          <m:r>
                            <a:rPr lang="zh-CN" altLang="en-US" sz="2400" i="1">
                              <a:solidFill>
                                <a:srgbClr val="FF0000"/>
                              </a:solidFill>
                              <a:latin typeface="Cambria Math" panose="02040503050406030204" pitchFamily="18" charset="0"/>
                            </a:rPr>
                            <m:t>𝐾</m:t>
                          </m:r>
                        </m:den>
                      </m:f>
                      <m:nary>
                        <m:naryPr>
                          <m:chr m:val="∑"/>
                          <m:ctrlPr>
                            <a:rPr lang="zh-CN" altLang="en-US" sz="2400" i="1">
                              <a:solidFill>
                                <a:srgbClr val="FF0000"/>
                              </a:solidFill>
                              <a:latin typeface="Cambria Math" panose="02040503050406030204" pitchFamily="18" charset="0"/>
                            </a:rPr>
                          </m:ctrlPr>
                        </m:naryPr>
                        <m:sub>
                          <m:r>
                            <a:rPr lang="zh-CN" altLang="en-US" sz="2400" i="1">
                              <a:solidFill>
                                <a:srgbClr val="FF0000"/>
                              </a:solidFill>
                              <a:latin typeface="Cambria Math" panose="02040503050406030204" pitchFamily="18" charset="0"/>
                            </a:rPr>
                            <m:t>𝑖</m:t>
                          </m:r>
                          <m:r>
                            <a:rPr lang="zh-CN" altLang="en-US" sz="2400" i="1">
                              <a:solidFill>
                                <a:srgbClr val="FF0000"/>
                              </a:solidFill>
                              <a:latin typeface="Cambria Math" panose="02040503050406030204" pitchFamily="18" charset="0"/>
                            </a:rPr>
                            <m:t>=1</m:t>
                          </m:r>
                        </m:sub>
                        <m:sup>
                          <m:r>
                            <a:rPr lang="zh-CN" altLang="en-US" sz="2400" i="1">
                              <a:solidFill>
                                <a:srgbClr val="FF0000"/>
                              </a:solidFill>
                              <a:latin typeface="Cambria Math" panose="02040503050406030204" pitchFamily="18" charset="0"/>
                            </a:rPr>
                            <m:t>𝐾</m:t>
                          </m:r>
                        </m:sup>
                        <m:e>
                          <m:sSub>
                            <m:sSubPr>
                              <m:ctrlPr>
                                <a:rPr lang="zh-CN" altLang="en-US" sz="2400" i="1">
                                  <a:solidFill>
                                    <a:srgbClr val="FF0000"/>
                                  </a:solidFill>
                                  <a:latin typeface="Cambria Math" panose="02040503050406030204" pitchFamily="18" charset="0"/>
                                </a:rPr>
                              </m:ctrlPr>
                            </m:sSubPr>
                            <m:e>
                              <m:r>
                                <a:rPr lang="zh-CN" altLang="en-US" sz="2400" i="1">
                                  <a:solidFill>
                                    <a:srgbClr val="FF0000"/>
                                  </a:solidFill>
                                  <a:latin typeface="Cambria Math" panose="02040503050406030204" pitchFamily="18" charset="0"/>
                                </a:rPr>
                                <m:t>𝑁</m:t>
                              </m:r>
                            </m:e>
                            <m:sub>
                              <m:r>
                                <a:rPr lang="zh-CN" altLang="en-US" sz="2400" i="1">
                                  <a:solidFill>
                                    <a:srgbClr val="FF0000"/>
                                  </a:solidFill>
                                  <a:latin typeface="Cambria Math" panose="02040503050406030204" pitchFamily="18" charset="0"/>
                                </a:rPr>
                                <m:t>𝑖</m:t>
                              </m:r>
                            </m:sub>
                          </m:sSub>
                        </m:e>
                      </m:nary>
                    </m:oMath>
                  </m:oMathPara>
                </a14:m>
                <a:endParaRPr lang="zh-CN" altLang="en-US" sz="1600" dirty="0">
                  <a:latin typeface="Times New Roman" panose="02020603050405020304" pitchFamily="18" charset="0"/>
                  <a:cs typeface="Times New Roman" panose="02020603050405020304" pitchFamily="18" charset="0"/>
                </a:endParaRPr>
              </a:p>
            </p:txBody>
          </p:sp>
        </mc:Choice>
        <mc:Fallback>
          <p:sp>
            <p:nvSpPr>
              <p:cNvPr id="4" name="Object 9">
                <a:extLst>
                  <a:ext uri="{FF2B5EF4-FFF2-40B4-BE49-F238E27FC236}">
                    <a16:creationId xmlns:a16="http://schemas.microsoft.com/office/drawing/2014/main" id="{73B77979-F459-41D8-A453-E6730720F89B}"/>
                  </a:ext>
                </a:extLst>
              </p:cNvPr>
              <p:cNvSpPr txBox="1">
                <a:spLocks noRot="1" noChangeAspect="1" noMove="1" noResize="1" noEditPoints="1" noAdjustHandles="1" noChangeArrowheads="1" noChangeShapeType="1" noTextEdit="1"/>
              </p:cNvSpPr>
              <p:nvPr/>
            </p:nvSpPr>
            <p:spPr bwMode="auto">
              <a:xfrm>
                <a:off x="3232314" y="3982998"/>
                <a:ext cx="5446019" cy="1004545"/>
              </a:xfrm>
              <a:prstGeom prst="rect">
                <a:avLst/>
              </a:prstGeom>
              <a:blipFill>
                <a:blip r:embed="rId2"/>
                <a:stretch>
                  <a:fillRect b="-7273"/>
                </a:stretch>
              </a:blipFill>
              <a:ln>
                <a:noFill/>
              </a:ln>
            </p:spPr>
            <p:txBody>
              <a:bodyPr/>
              <a:lstStyle/>
              <a:p>
                <a:r>
                  <a:rPr lang="zh-CN" altLang="en-US">
                    <a:noFill/>
                  </a:rPr>
                  <a:t> </a:t>
                </a:r>
              </a:p>
            </p:txBody>
          </p:sp>
        </mc:Fallback>
      </mc:AlternateContent>
      <p:sp>
        <p:nvSpPr>
          <p:cNvPr id="7" name="文本框 6">
            <a:extLst>
              <a:ext uri="{FF2B5EF4-FFF2-40B4-BE49-F238E27FC236}">
                <a16:creationId xmlns:a16="http://schemas.microsoft.com/office/drawing/2014/main" id="{ECA14EC5-387A-4CD7-A946-2A6D4FA119AB}"/>
              </a:ext>
            </a:extLst>
          </p:cNvPr>
          <p:cNvSpPr txBox="1"/>
          <p:nvPr/>
        </p:nvSpPr>
        <p:spPr>
          <a:xfrm>
            <a:off x="1117599" y="5263582"/>
            <a:ext cx="3126177" cy="581057"/>
          </a:xfrm>
          <a:prstGeom prst="rect">
            <a:avLst/>
          </a:prstGeom>
          <a:noFill/>
        </p:spPr>
        <p:txBody>
          <a:bodyPr wrap="none" rtlCol="0">
            <a:spAutoFit/>
          </a:bodyPr>
          <a:lstStyle/>
          <a:p>
            <a:pPr marL="342900" indent="-342900">
              <a:lnSpc>
                <a:spcPct val="150000"/>
              </a:lnSpc>
              <a:buFont typeface="Arial" panose="020B0604020202020204" pitchFamily="34" charset="0"/>
              <a:buChar char="•"/>
            </a:pPr>
            <a:r>
              <a:rPr lang="zh-CN" altLang="en-US" sz="2400" b="1" dirty="0">
                <a:latin typeface="+mn-ea"/>
              </a:rPr>
              <a:t>误差：</a:t>
            </a:r>
            <a:r>
              <a:rPr lang="zh-CN" altLang="en-US" sz="2400" dirty="0">
                <a:latin typeface="+mn-ea"/>
              </a:rPr>
              <a:t>测量值</a:t>
            </a:r>
            <a:r>
              <a:rPr lang="en-US" altLang="zh-CN" sz="2400" dirty="0">
                <a:latin typeface="+mn-ea"/>
              </a:rPr>
              <a:t>-</a:t>
            </a:r>
            <a:r>
              <a:rPr lang="zh-CN" altLang="en-US" sz="2400" dirty="0">
                <a:latin typeface="+mn-ea"/>
              </a:rPr>
              <a:t>真值</a:t>
            </a:r>
          </a:p>
        </p:txBody>
      </p:sp>
      <mc:AlternateContent xmlns:mc="http://schemas.openxmlformats.org/markup-compatibility/2006">
        <mc:Choice xmlns:a14="http://schemas.microsoft.com/office/drawing/2010/main" Requires="a14">
          <p:sp>
            <p:nvSpPr>
              <p:cNvPr id="8" name="Object 4">
                <a:extLst>
                  <a:ext uri="{FF2B5EF4-FFF2-40B4-BE49-F238E27FC236}">
                    <a16:creationId xmlns:a16="http://schemas.microsoft.com/office/drawing/2014/main" id="{57746C29-E177-4C82-B2F7-A6BB456C7362}"/>
                  </a:ext>
                </a:extLst>
              </p:cNvPr>
              <p:cNvSpPr txBox="1"/>
              <p:nvPr/>
            </p:nvSpPr>
            <p:spPr bwMode="auto">
              <a:xfrm>
                <a:off x="4563696" y="5380546"/>
                <a:ext cx="2167304" cy="431800"/>
              </a:xfrm>
              <a:prstGeom prst="rect">
                <a:avLst/>
              </a:prstGeom>
              <a:noFill/>
              <a:ln>
                <a:noFill/>
              </a:ln>
            </p:spPr>
            <p:txBody>
              <a:bodyPr>
                <a:noAutofit/>
              </a:bodyPr>
              <a:lstStyle/>
              <a:p>
                <a:pPr/>
                <a14:m>
                  <m:oMathPara xmlns:m="http://schemas.openxmlformats.org/officeDocument/2006/math">
                    <m:oMathParaPr>
                      <m:jc m:val="left"/>
                    </m:oMathParaPr>
                    <m:oMath xmlns:m="http://schemas.openxmlformats.org/officeDocument/2006/math">
                      <m:r>
                        <m:rPr>
                          <m:sty m:val="p"/>
                        </m:rPr>
                        <a:rPr lang="zh-CN" altLang="en-US" sz="2400" i="1" smtClean="0">
                          <a:solidFill>
                            <a:srgbClr val="FF0000"/>
                          </a:solidFill>
                          <a:latin typeface="Cambria Math" panose="02040503050406030204" pitchFamily="18" charset="0"/>
                        </a:rPr>
                        <m:t>Δ</m:t>
                      </m:r>
                      <m:r>
                        <a:rPr lang="zh-CN" altLang="en-US" sz="2400" i="1" smtClean="0">
                          <a:solidFill>
                            <a:srgbClr val="FF0000"/>
                          </a:solidFill>
                          <a:latin typeface="Cambria Math" panose="02040503050406030204" pitchFamily="18" charset="0"/>
                        </a:rPr>
                        <m:t>𝑁</m:t>
                      </m:r>
                      <m:r>
                        <a:rPr lang="zh-CN" altLang="en-US" sz="2400" i="1" smtClean="0">
                          <a:solidFill>
                            <a:srgbClr val="FF0000"/>
                          </a:solidFill>
                          <a:latin typeface="Cambria Math" panose="02040503050406030204" pitchFamily="18" charset="0"/>
                        </a:rPr>
                        <m:t>=</m:t>
                      </m:r>
                      <m:r>
                        <a:rPr lang="zh-CN" altLang="en-US" sz="2400" i="1" smtClean="0">
                          <a:solidFill>
                            <a:srgbClr val="FF0000"/>
                          </a:solidFill>
                          <a:latin typeface="Cambria Math" panose="02040503050406030204" pitchFamily="18" charset="0"/>
                        </a:rPr>
                        <m:t>𝑁</m:t>
                      </m:r>
                      <m:r>
                        <a:rPr lang="en-US" altLang="zh-CN" sz="2400" b="0" i="1" smtClean="0">
                          <a:solidFill>
                            <a:srgbClr val="FF0000"/>
                          </a:solidFill>
                          <a:latin typeface="Cambria Math" panose="02040503050406030204" pitchFamily="18" charset="0"/>
                        </a:rPr>
                        <m:t>−</m:t>
                      </m:r>
                      <m:r>
                        <a:rPr lang="en-US" altLang="zh-CN" sz="2400" b="0" i="1" smtClean="0">
                          <a:solidFill>
                            <a:srgbClr val="FF0000"/>
                          </a:solidFill>
                          <a:latin typeface="Cambria Math" panose="02040503050406030204" pitchFamily="18" charset="0"/>
                        </a:rPr>
                        <m:t>𝑁</m:t>
                      </m:r>
                      <m:r>
                        <a:rPr lang="en-US" altLang="zh-CN" sz="2400" b="0" i="1" smtClean="0">
                          <a:solidFill>
                            <a:srgbClr val="FF0000"/>
                          </a:solidFill>
                          <a:latin typeface="Cambria Math" panose="02040503050406030204" pitchFamily="18" charset="0"/>
                        </a:rPr>
                        <m:t>′</m:t>
                      </m:r>
                    </m:oMath>
                  </m:oMathPara>
                </a14:m>
                <a:endParaRPr lang="zh-CN" altLang="en-US" dirty="0">
                  <a:solidFill>
                    <a:srgbClr val="FF0000"/>
                  </a:solidFill>
                </a:endParaRPr>
              </a:p>
            </p:txBody>
          </p:sp>
        </mc:Choice>
        <mc:Fallback>
          <p:sp>
            <p:nvSpPr>
              <p:cNvPr id="8" name="Object 4">
                <a:extLst>
                  <a:ext uri="{FF2B5EF4-FFF2-40B4-BE49-F238E27FC236}">
                    <a16:creationId xmlns:a16="http://schemas.microsoft.com/office/drawing/2014/main" id="{57746C29-E177-4C82-B2F7-A6BB456C7362}"/>
                  </a:ext>
                </a:extLst>
              </p:cNvPr>
              <p:cNvSpPr txBox="1">
                <a:spLocks noRot="1" noChangeAspect="1" noMove="1" noResize="1" noEditPoints="1" noAdjustHandles="1" noChangeArrowheads="1" noChangeShapeType="1" noTextEdit="1"/>
              </p:cNvSpPr>
              <p:nvPr/>
            </p:nvSpPr>
            <p:spPr bwMode="auto">
              <a:xfrm>
                <a:off x="4563696" y="5380546"/>
                <a:ext cx="2167304" cy="431800"/>
              </a:xfrm>
              <a:prstGeom prst="rect">
                <a:avLst/>
              </a:prstGeom>
              <a:blipFill>
                <a:blip r:embed="rId3"/>
                <a:stretch>
                  <a:fillRect l="-845" b="-7143"/>
                </a:stretch>
              </a:blipFill>
              <a:ln>
                <a:noFill/>
              </a:ln>
            </p:spPr>
            <p:txBody>
              <a:bodyPr/>
              <a:lstStyle/>
              <a:p>
                <a:r>
                  <a:rPr lang="zh-CN" altLang="en-US">
                    <a:noFill/>
                  </a:rPr>
                  <a:t> </a:t>
                </a:r>
              </a:p>
            </p:txBody>
          </p:sp>
        </mc:Fallback>
      </mc:AlternateContent>
      <p:sp>
        <p:nvSpPr>
          <p:cNvPr id="11" name="文本框 10">
            <a:extLst>
              <a:ext uri="{FF2B5EF4-FFF2-40B4-BE49-F238E27FC236}">
                <a16:creationId xmlns:a16="http://schemas.microsoft.com/office/drawing/2014/main" id="{C6777AF7-73C8-4CD5-B938-BB3634536BE0}"/>
              </a:ext>
            </a:extLst>
          </p:cNvPr>
          <p:cNvSpPr txBox="1"/>
          <p:nvPr/>
        </p:nvSpPr>
        <p:spPr>
          <a:xfrm>
            <a:off x="1117599" y="6132964"/>
            <a:ext cx="1992853" cy="461665"/>
          </a:xfrm>
          <a:prstGeom prst="rect">
            <a:avLst/>
          </a:prstGeom>
          <a:noFill/>
        </p:spPr>
        <p:txBody>
          <a:bodyPr wrap="none" rtlCol="0">
            <a:spAutoFit/>
          </a:bodyPr>
          <a:lstStyle/>
          <a:p>
            <a:pPr marL="342900" indent="-342900">
              <a:buFont typeface="Arial" panose="020B0604020202020204" pitchFamily="34" charset="0"/>
              <a:buChar char="•"/>
            </a:pPr>
            <a:r>
              <a:rPr lang="zh-CN" altLang="en-US" sz="2400" b="1" dirty="0"/>
              <a:t>相对误差</a:t>
            </a:r>
            <a:r>
              <a:rPr lang="zh-CN" altLang="en-US" b="1" dirty="0"/>
              <a:t>：</a:t>
            </a:r>
          </a:p>
        </p:txBody>
      </p:sp>
      <mc:AlternateContent xmlns:mc="http://schemas.openxmlformats.org/markup-compatibility/2006">
        <mc:Choice xmlns:a14="http://schemas.microsoft.com/office/drawing/2010/main" Requires="a14">
          <p:sp>
            <p:nvSpPr>
              <p:cNvPr id="12" name="Object 13">
                <a:extLst>
                  <a:ext uri="{FF2B5EF4-FFF2-40B4-BE49-F238E27FC236}">
                    <a16:creationId xmlns:a16="http://schemas.microsoft.com/office/drawing/2014/main" id="{0DF333CB-B82C-4362-848F-764D97347063}"/>
                  </a:ext>
                </a:extLst>
              </p:cNvPr>
              <p:cNvSpPr txBox="1"/>
              <p:nvPr/>
            </p:nvSpPr>
            <p:spPr bwMode="auto">
              <a:xfrm>
                <a:off x="4563696" y="5912543"/>
                <a:ext cx="1439863" cy="903287"/>
              </a:xfrm>
              <a:prstGeom prst="rect">
                <a:avLst/>
              </a:prstGeom>
              <a:noFill/>
              <a:ln>
                <a:noFill/>
              </a:ln>
            </p:spPr>
            <p:txBody>
              <a:bodyPr>
                <a:normAutofit/>
              </a:bodyPr>
              <a:lstStyle/>
              <a:p>
                <a:pPr/>
                <a14:m>
                  <m:oMathPara xmlns:m="http://schemas.openxmlformats.org/officeDocument/2006/math">
                    <m:oMathParaPr>
                      <m:jc m:val="left"/>
                    </m:oMathParaPr>
                    <m:oMath xmlns:m="http://schemas.openxmlformats.org/officeDocument/2006/math">
                      <m:sSub>
                        <m:sSubPr>
                          <m:ctrlPr>
                            <a:rPr lang="zh-CN" altLang="en-US" sz="2400" i="1" smtClean="0">
                              <a:solidFill>
                                <a:srgbClr val="FF0000"/>
                              </a:solidFill>
                              <a:latin typeface="Cambria Math" panose="02040503050406030204" pitchFamily="18" charset="0"/>
                            </a:rPr>
                          </m:ctrlPr>
                        </m:sSubPr>
                        <m:e>
                          <m:r>
                            <a:rPr lang="zh-CN" altLang="en-US" sz="2400" i="1">
                              <a:solidFill>
                                <a:srgbClr val="FF0000"/>
                              </a:solidFill>
                              <a:latin typeface="Cambria Math" panose="02040503050406030204" pitchFamily="18" charset="0"/>
                            </a:rPr>
                            <m:t>𝐸</m:t>
                          </m:r>
                        </m:e>
                        <m:sub>
                          <m:r>
                            <a:rPr lang="zh-CN" altLang="en-US" sz="2400" i="1">
                              <a:solidFill>
                                <a:srgbClr val="FF0000"/>
                              </a:solidFill>
                              <a:latin typeface="Cambria Math" panose="02040503050406030204" pitchFamily="18" charset="0"/>
                            </a:rPr>
                            <m:t>𝑁</m:t>
                          </m:r>
                        </m:sub>
                      </m:sSub>
                      <m:r>
                        <a:rPr lang="zh-CN" altLang="en-US" sz="2400" i="1">
                          <a:solidFill>
                            <a:srgbClr val="FF0000"/>
                          </a:solidFill>
                          <a:latin typeface="Cambria Math" panose="02040503050406030204" pitchFamily="18" charset="0"/>
                        </a:rPr>
                        <m:t>=</m:t>
                      </m:r>
                      <m:f>
                        <m:fPr>
                          <m:ctrlPr>
                            <a:rPr lang="zh-CN" altLang="en-US" sz="2400" i="1">
                              <a:solidFill>
                                <a:srgbClr val="FF0000"/>
                              </a:solidFill>
                              <a:latin typeface="Cambria Math" panose="02040503050406030204" pitchFamily="18" charset="0"/>
                            </a:rPr>
                          </m:ctrlPr>
                        </m:fPr>
                        <m:num>
                          <m:r>
                            <m:rPr>
                              <m:sty m:val="p"/>
                            </m:rPr>
                            <a:rPr lang="zh-CN" altLang="en-US" sz="2400" i="1">
                              <a:solidFill>
                                <a:srgbClr val="FF0000"/>
                              </a:solidFill>
                              <a:latin typeface="Cambria Math" panose="02040503050406030204" pitchFamily="18" charset="0"/>
                            </a:rPr>
                            <m:t>Δ</m:t>
                          </m:r>
                          <m:r>
                            <a:rPr lang="zh-CN" altLang="en-US" sz="2400" i="1">
                              <a:solidFill>
                                <a:srgbClr val="FF0000"/>
                              </a:solidFill>
                              <a:latin typeface="Cambria Math" panose="02040503050406030204" pitchFamily="18" charset="0"/>
                            </a:rPr>
                            <m:t>𝑁</m:t>
                          </m:r>
                        </m:num>
                        <m:den>
                          <m:r>
                            <a:rPr lang="en-US" altLang="zh-CN" sz="2400" b="0" i="1" smtClean="0">
                              <a:solidFill>
                                <a:srgbClr val="FF0000"/>
                              </a:solidFill>
                              <a:latin typeface="Cambria Math" panose="02040503050406030204" pitchFamily="18" charset="0"/>
                            </a:rPr>
                            <m:t>𝑁</m:t>
                          </m:r>
                          <m:r>
                            <a:rPr lang="en-US" altLang="zh-CN" sz="2400" b="0" i="1" smtClean="0">
                              <a:solidFill>
                                <a:srgbClr val="FF0000"/>
                              </a:solidFill>
                              <a:latin typeface="Cambria Math" panose="02040503050406030204" pitchFamily="18" charset="0"/>
                            </a:rPr>
                            <m:t>′</m:t>
                          </m:r>
                        </m:den>
                      </m:f>
                    </m:oMath>
                  </m:oMathPara>
                </a14:m>
                <a:endParaRPr lang="zh-CN" altLang="en-US" dirty="0"/>
              </a:p>
            </p:txBody>
          </p:sp>
        </mc:Choice>
        <mc:Fallback>
          <p:sp>
            <p:nvSpPr>
              <p:cNvPr id="12" name="Object 13">
                <a:extLst>
                  <a:ext uri="{FF2B5EF4-FFF2-40B4-BE49-F238E27FC236}">
                    <a16:creationId xmlns:a16="http://schemas.microsoft.com/office/drawing/2014/main" id="{0DF333CB-B82C-4362-848F-764D97347063}"/>
                  </a:ext>
                </a:extLst>
              </p:cNvPr>
              <p:cNvSpPr txBox="1">
                <a:spLocks noRot="1" noChangeAspect="1" noMove="1" noResize="1" noEditPoints="1" noAdjustHandles="1" noChangeArrowheads="1" noChangeShapeType="1" noTextEdit="1"/>
              </p:cNvSpPr>
              <p:nvPr/>
            </p:nvSpPr>
            <p:spPr bwMode="auto">
              <a:xfrm>
                <a:off x="4563696" y="5912543"/>
                <a:ext cx="1439863" cy="903287"/>
              </a:xfrm>
              <a:prstGeom prst="rect">
                <a:avLst/>
              </a:prstGeom>
              <a:blipFill>
                <a:blip r:embed="rId4"/>
                <a:stretch>
                  <a:fillRect/>
                </a:stretch>
              </a:blipFill>
              <a:ln>
                <a:noFill/>
              </a:ln>
            </p:spPr>
            <p:txBody>
              <a:bodyPr/>
              <a:lstStyle/>
              <a:p>
                <a:r>
                  <a:rPr lang="zh-CN" altLang="en-US">
                    <a:noFill/>
                  </a:rPr>
                  <a:t> </a:t>
                </a:r>
              </a:p>
            </p:txBody>
          </p:sp>
        </mc:Fallback>
      </mc:AlternateContent>
    </p:spTree>
    <p:extLst>
      <p:ext uri="{BB962C8B-B14F-4D97-AF65-F5344CB8AC3E}">
        <p14:creationId xmlns:p14="http://schemas.microsoft.com/office/powerpoint/2010/main" val="38620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1EDF36-8B6A-4EF6-BC28-3E533147BB62}"/>
              </a:ext>
            </a:extLst>
          </p:cNvPr>
          <p:cNvSpPr>
            <a:spLocks noGrp="1"/>
          </p:cNvSpPr>
          <p:nvPr>
            <p:ph type="title"/>
          </p:nvPr>
        </p:nvSpPr>
        <p:spPr/>
        <p:txBody>
          <a:bodyPr/>
          <a:lstStyle/>
          <a:p>
            <a:r>
              <a:rPr lang="zh-CN" altLang="en-US" sz="4000" b="1" dirty="0">
                <a:solidFill>
                  <a:schemeClr val="accent1">
                    <a:lumMod val="50000"/>
                  </a:schemeClr>
                </a:solidFill>
                <a:cs typeface="+mn-ea"/>
                <a:sym typeface="+mn-lt"/>
              </a:rPr>
              <a:t>五、</a:t>
            </a:r>
            <a:r>
              <a:rPr lang="zh-CN" altLang="en-US" dirty="0">
                <a:solidFill>
                  <a:schemeClr val="accent1">
                    <a:lumMod val="50000"/>
                  </a:schemeClr>
                </a:solidFill>
                <a:cs typeface="+mn-ea"/>
                <a:sym typeface="+mn-lt"/>
              </a:rPr>
              <a:t>误差理论与数据处理</a:t>
            </a:r>
            <a:endParaRPr lang="zh-CN" altLang="en-US" dirty="0"/>
          </a:p>
        </p:txBody>
      </p:sp>
      <p:sp>
        <p:nvSpPr>
          <p:cNvPr id="3" name="文本框 2">
            <a:extLst>
              <a:ext uri="{FF2B5EF4-FFF2-40B4-BE49-F238E27FC236}">
                <a16:creationId xmlns:a16="http://schemas.microsoft.com/office/drawing/2014/main" id="{7B24F398-5E7B-454C-8ABC-4E3478261C47}"/>
              </a:ext>
            </a:extLst>
          </p:cNvPr>
          <p:cNvSpPr txBox="1"/>
          <p:nvPr/>
        </p:nvSpPr>
        <p:spPr>
          <a:xfrm>
            <a:off x="1032934" y="1185950"/>
            <a:ext cx="10371666" cy="4551374"/>
          </a:xfrm>
          <a:prstGeom prst="rect">
            <a:avLst/>
          </a:prstGeom>
          <a:noFill/>
        </p:spPr>
        <p:txBody>
          <a:bodyPr wrap="square" rtlCol="0">
            <a:spAutoFit/>
          </a:bodyPr>
          <a:lstStyle/>
          <a:p>
            <a:pPr>
              <a:lnSpc>
                <a:spcPct val="150000"/>
              </a:lnSpc>
            </a:pPr>
            <a:r>
              <a:rPr lang="zh-CN" altLang="en-US" sz="2800" b="1" dirty="0">
                <a:solidFill>
                  <a:srgbClr val="1F4E79"/>
                </a:solidFill>
                <a:latin typeface="+mn-ea"/>
              </a:rPr>
              <a:t>二、误差的分类和来源</a:t>
            </a:r>
            <a:endParaRPr lang="en-US" altLang="zh-CN" sz="2800" b="1" dirty="0">
              <a:solidFill>
                <a:srgbClr val="1F4E79"/>
              </a:solidFill>
              <a:latin typeface="+mn-ea"/>
            </a:endParaRPr>
          </a:p>
          <a:p>
            <a:pPr marL="342900" indent="-342900">
              <a:lnSpc>
                <a:spcPct val="150000"/>
              </a:lnSpc>
              <a:buFont typeface="Arial" panose="020B0604020202020204" pitchFamily="34" charset="0"/>
              <a:buChar char="•"/>
            </a:pPr>
            <a:r>
              <a:rPr lang="zh-CN" altLang="en-US" sz="2400" b="1" dirty="0">
                <a:latin typeface="+mn-ea"/>
              </a:rPr>
              <a:t>系统误差：</a:t>
            </a:r>
            <a:r>
              <a:rPr lang="zh-CN" altLang="en-US" sz="2400" dirty="0">
                <a:latin typeface="+mn-ea"/>
              </a:rPr>
              <a:t>是指在相同条件下（实验方法、仪器、环境、人员相同）对同一物理量测量时误差的正、负始终保持不变（要么始终偏大，要么始终偏小；不可能一会偏大，一会偏小）。</a:t>
            </a:r>
            <a:endParaRPr lang="en-US" altLang="zh-CN" sz="2400" dirty="0">
              <a:latin typeface="+mn-ea"/>
            </a:endParaRPr>
          </a:p>
          <a:p>
            <a:pPr marL="342900" indent="-342900">
              <a:lnSpc>
                <a:spcPct val="150000"/>
              </a:lnSpc>
              <a:buFont typeface="Arial" panose="020B0604020202020204" pitchFamily="34" charset="0"/>
              <a:buChar char="•"/>
            </a:pPr>
            <a:r>
              <a:rPr lang="zh-CN" altLang="en-US" sz="2400" b="1" dirty="0">
                <a:latin typeface="+mn-ea"/>
              </a:rPr>
              <a:t>系统误差产生的原因：</a:t>
            </a:r>
            <a:endParaRPr lang="en-US" altLang="zh-CN" sz="2400" b="1" dirty="0">
              <a:latin typeface="+mn-ea"/>
            </a:endParaRPr>
          </a:p>
          <a:p>
            <a:pPr marL="457200" indent="-457200">
              <a:lnSpc>
                <a:spcPct val="150000"/>
              </a:lnSpc>
              <a:buFont typeface="+mj-ea"/>
              <a:buAutoNum type="circleNumDbPlain"/>
            </a:pPr>
            <a:r>
              <a:rPr lang="zh-CN" altLang="en-US" sz="2400" dirty="0">
                <a:latin typeface="+mn-ea"/>
              </a:rPr>
              <a:t>仪器的固有缺陷；</a:t>
            </a:r>
            <a:endParaRPr lang="en-US" altLang="zh-CN" sz="2400" dirty="0">
              <a:latin typeface="+mn-ea"/>
            </a:endParaRPr>
          </a:p>
          <a:p>
            <a:pPr marL="457200" indent="-457200">
              <a:lnSpc>
                <a:spcPct val="150000"/>
              </a:lnSpc>
              <a:buFont typeface="+mj-ea"/>
              <a:buAutoNum type="circleNumDbPlain"/>
            </a:pPr>
            <a:r>
              <a:rPr lang="zh-CN" altLang="en-US" sz="2400" dirty="0">
                <a:latin typeface="+mn-ea"/>
              </a:rPr>
              <a:t>理论方法有误差；</a:t>
            </a:r>
            <a:endParaRPr lang="en-US" altLang="zh-CN" sz="2400" dirty="0">
              <a:latin typeface="+mn-ea"/>
            </a:endParaRPr>
          </a:p>
          <a:p>
            <a:pPr marL="457200" indent="-457200">
              <a:lnSpc>
                <a:spcPct val="150000"/>
              </a:lnSpc>
              <a:buFont typeface="+mj-ea"/>
              <a:buAutoNum type="circleNumDbPlain"/>
            </a:pPr>
            <a:r>
              <a:rPr lang="zh-CN" altLang="en-US" sz="2400" dirty="0">
                <a:latin typeface="+mn-ea"/>
              </a:rPr>
              <a:t>个人误差。</a:t>
            </a:r>
            <a:endParaRPr lang="en-US" altLang="zh-CN" sz="2400" dirty="0">
              <a:latin typeface="+mn-ea"/>
            </a:endParaRPr>
          </a:p>
        </p:txBody>
      </p:sp>
    </p:spTree>
    <p:extLst>
      <p:ext uri="{BB962C8B-B14F-4D97-AF65-F5344CB8AC3E}">
        <p14:creationId xmlns:p14="http://schemas.microsoft.com/office/powerpoint/2010/main" val="352280082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1EDF36-8B6A-4EF6-BC28-3E533147BB62}"/>
              </a:ext>
            </a:extLst>
          </p:cNvPr>
          <p:cNvSpPr>
            <a:spLocks noGrp="1"/>
          </p:cNvSpPr>
          <p:nvPr>
            <p:ph type="title"/>
          </p:nvPr>
        </p:nvSpPr>
        <p:spPr/>
        <p:txBody>
          <a:bodyPr/>
          <a:lstStyle/>
          <a:p>
            <a:r>
              <a:rPr lang="zh-CN" altLang="en-US" sz="4000" b="1" dirty="0">
                <a:solidFill>
                  <a:schemeClr val="accent1">
                    <a:lumMod val="50000"/>
                  </a:schemeClr>
                </a:solidFill>
                <a:cs typeface="+mn-ea"/>
                <a:sym typeface="+mn-lt"/>
              </a:rPr>
              <a:t>五、</a:t>
            </a:r>
            <a:r>
              <a:rPr lang="zh-CN" altLang="en-US" dirty="0">
                <a:solidFill>
                  <a:schemeClr val="accent1">
                    <a:lumMod val="50000"/>
                  </a:schemeClr>
                </a:solidFill>
                <a:cs typeface="+mn-ea"/>
                <a:sym typeface="+mn-lt"/>
              </a:rPr>
              <a:t>误差理论与数据处理</a:t>
            </a:r>
            <a:endParaRPr lang="zh-CN" altLang="en-US" dirty="0"/>
          </a:p>
        </p:txBody>
      </p:sp>
      <p:sp>
        <p:nvSpPr>
          <p:cNvPr id="3" name="文本框 2">
            <a:extLst>
              <a:ext uri="{FF2B5EF4-FFF2-40B4-BE49-F238E27FC236}">
                <a16:creationId xmlns:a16="http://schemas.microsoft.com/office/drawing/2014/main" id="{7B24F398-5E7B-454C-8ABC-4E3478261C47}"/>
              </a:ext>
            </a:extLst>
          </p:cNvPr>
          <p:cNvSpPr txBox="1"/>
          <p:nvPr/>
        </p:nvSpPr>
        <p:spPr>
          <a:xfrm>
            <a:off x="1032934" y="1185950"/>
            <a:ext cx="9586383" cy="3997376"/>
          </a:xfrm>
          <a:prstGeom prst="rect">
            <a:avLst/>
          </a:prstGeom>
          <a:noFill/>
        </p:spPr>
        <p:txBody>
          <a:bodyPr wrap="square" rtlCol="0">
            <a:spAutoFit/>
          </a:bodyPr>
          <a:lstStyle/>
          <a:p>
            <a:pPr>
              <a:lnSpc>
                <a:spcPct val="150000"/>
              </a:lnSpc>
            </a:pPr>
            <a:r>
              <a:rPr lang="zh-CN" altLang="en-US" sz="2800" b="1" dirty="0">
                <a:solidFill>
                  <a:srgbClr val="1F4E79"/>
                </a:solidFill>
                <a:latin typeface="+mn-ea"/>
              </a:rPr>
              <a:t>二、误差的分类和来源</a:t>
            </a:r>
            <a:endParaRPr lang="en-US" altLang="zh-CN" sz="2800" b="1" dirty="0">
              <a:solidFill>
                <a:srgbClr val="1F4E79"/>
              </a:solidFill>
              <a:latin typeface="+mn-ea"/>
            </a:endParaRPr>
          </a:p>
          <a:p>
            <a:pPr marL="342900" indent="-342900">
              <a:lnSpc>
                <a:spcPct val="150000"/>
              </a:lnSpc>
              <a:buFont typeface="Arial" panose="020B0604020202020204" pitchFamily="34" charset="0"/>
              <a:buChar char="•"/>
            </a:pPr>
            <a:r>
              <a:rPr lang="zh-CN" altLang="en-US" sz="2400" b="1" dirty="0">
                <a:latin typeface="+mn-ea"/>
              </a:rPr>
              <a:t>系统误差的特点：</a:t>
            </a:r>
            <a:r>
              <a:rPr lang="zh-CN" altLang="en-US" sz="2400" dirty="0">
                <a:latin typeface="+mn-ea"/>
              </a:rPr>
              <a:t>要么偏大，要么偏小。</a:t>
            </a:r>
            <a:endParaRPr lang="en-US" altLang="zh-CN" sz="2400" dirty="0">
              <a:latin typeface="+mn-ea"/>
            </a:endParaRPr>
          </a:p>
          <a:p>
            <a:pPr marL="342900" indent="-342900">
              <a:lnSpc>
                <a:spcPct val="150000"/>
              </a:lnSpc>
              <a:buFont typeface="Arial" panose="020B0604020202020204" pitchFamily="34" charset="0"/>
              <a:buChar char="•"/>
            </a:pPr>
            <a:endParaRPr lang="en-US" altLang="zh-CN" sz="2400" dirty="0">
              <a:latin typeface="+mn-ea"/>
            </a:endParaRPr>
          </a:p>
          <a:p>
            <a:pPr marL="342900" indent="-342900">
              <a:lnSpc>
                <a:spcPct val="150000"/>
              </a:lnSpc>
              <a:buFont typeface="Arial" panose="020B0604020202020204" pitchFamily="34" charset="0"/>
              <a:buChar char="•"/>
            </a:pPr>
            <a:r>
              <a:rPr lang="zh-CN" altLang="en-US" sz="2400" b="1" dirty="0">
                <a:latin typeface="+mn-ea"/>
              </a:rPr>
              <a:t>系统误差的处理：</a:t>
            </a:r>
            <a:r>
              <a:rPr lang="zh-CN" altLang="en-US" sz="2400" dirty="0">
                <a:latin typeface="+mn-ea"/>
              </a:rPr>
              <a:t>根据具体问题采取一些措施</a:t>
            </a:r>
            <a:r>
              <a:rPr lang="en-US" altLang="zh-CN" sz="2400" dirty="0">
                <a:latin typeface="+mn-ea"/>
              </a:rPr>
              <a:t>,</a:t>
            </a:r>
            <a:r>
              <a:rPr lang="zh-CN" altLang="en-US" sz="2400" dirty="0">
                <a:latin typeface="+mn-ea"/>
              </a:rPr>
              <a:t>例如进行零值修正、改进实验方案等在一定程度上去克服它。</a:t>
            </a:r>
            <a:endParaRPr lang="en-US" altLang="zh-CN" sz="2400" dirty="0">
              <a:latin typeface="+mn-ea"/>
            </a:endParaRPr>
          </a:p>
          <a:p>
            <a:pPr marL="342900" indent="-342900">
              <a:lnSpc>
                <a:spcPct val="150000"/>
              </a:lnSpc>
              <a:buFont typeface="Arial" panose="020B0604020202020204" pitchFamily="34" charset="0"/>
              <a:buChar char="•"/>
            </a:pPr>
            <a:r>
              <a:rPr lang="zh-CN" altLang="en-US" sz="2400" b="1" dirty="0">
                <a:solidFill>
                  <a:srgbClr val="FF0000"/>
                </a:solidFill>
                <a:latin typeface="+mn-ea"/>
              </a:rPr>
              <a:t>对于在现有条件下无法克服的系统误差要进行不确定度评定，并要在报告中有所体现。</a:t>
            </a:r>
            <a:endParaRPr lang="en-US" altLang="zh-CN" sz="2400" b="1" dirty="0">
              <a:solidFill>
                <a:srgbClr val="FF0000"/>
              </a:solidFill>
              <a:latin typeface="+mn-ea"/>
            </a:endParaRPr>
          </a:p>
        </p:txBody>
      </p:sp>
      <p:grpSp>
        <p:nvGrpSpPr>
          <p:cNvPr id="9" name="组合 8">
            <a:extLst>
              <a:ext uri="{FF2B5EF4-FFF2-40B4-BE49-F238E27FC236}">
                <a16:creationId xmlns:a16="http://schemas.microsoft.com/office/drawing/2014/main" id="{69323FBE-5BA1-4A5B-8A01-E3E0FD1B76B5}"/>
              </a:ext>
            </a:extLst>
          </p:cNvPr>
          <p:cNvGrpSpPr/>
          <p:nvPr/>
        </p:nvGrpSpPr>
        <p:grpSpPr>
          <a:xfrm>
            <a:off x="9681634" y="1074321"/>
            <a:ext cx="1746250" cy="1746250"/>
            <a:chOff x="5219700" y="1754188"/>
            <a:chExt cx="1746250" cy="1746250"/>
          </a:xfrm>
        </p:grpSpPr>
        <p:grpSp>
          <p:nvGrpSpPr>
            <p:cNvPr id="10" name="Group 22">
              <a:extLst>
                <a:ext uri="{FF2B5EF4-FFF2-40B4-BE49-F238E27FC236}">
                  <a16:creationId xmlns:a16="http://schemas.microsoft.com/office/drawing/2014/main" id="{0CF7AAEC-B829-4772-B264-CFC2B7BC6803}"/>
                </a:ext>
              </a:extLst>
            </p:cNvPr>
            <p:cNvGrpSpPr>
              <a:grpSpLocks/>
            </p:cNvGrpSpPr>
            <p:nvPr/>
          </p:nvGrpSpPr>
          <p:grpSpPr bwMode="auto">
            <a:xfrm>
              <a:off x="5219700" y="1754188"/>
              <a:ext cx="1746250" cy="1746250"/>
              <a:chOff x="4389" y="1983"/>
              <a:chExt cx="1100" cy="1100"/>
            </a:xfrm>
          </p:grpSpPr>
          <p:sp>
            <p:nvSpPr>
              <p:cNvPr id="18" name="AutoShape 19">
                <a:extLst>
                  <a:ext uri="{FF2B5EF4-FFF2-40B4-BE49-F238E27FC236}">
                    <a16:creationId xmlns:a16="http://schemas.microsoft.com/office/drawing/2014/main" id="{2116E849-A0A2-4917-AA9A-E4B6E3641A69}"/>
                  </a:ext>
                </a:extLst>
              </p:cNvPr>
              <p:cNvSpPr>
                <a:spLocks noChangeArrowheads="1"/>
              </p:cNvSpPr>
              <p:nvPr/>
            </p:nvSpPr>
            <p:spPr bwMode="auto">
              <a:xfrm>
                <a:off x="4649" y="2251"/>
                <a:ext cx="576" cy="576"/>
              </a:xfrm>
              <a:custGeom>
                <a:avLst/>
                <a:gdLst>
                  <a:gd name="T0" fmla="*/ 288 w 21600"/>
                  <a:gd name="T1" fmla="*/ 0 h 21600"/>
                  <a:gd name="T2" fmla="*/ 84 w 21600"/>
                  <a:gd name="T3" fmla="*/ 84 h 21600"/>
                  <a:gd name="T4" fmla="*/ 0 w 21600"/>
                  <a:gd name="T5" fmla="*/ 288 h 21600"/>
                  <a:gd name="T6" fmla="*/ 84 w 21600"/>
                  <a:gd name="T7" fmla="*/ 492 h 21600"/>
                  <a:gd name="T8" fmla="*/ 288 w 21600"/>
                  <a:gd name="T9" fmla="*/ 576 h 21600"/>
                  <a:gd name="T10" fmla="*/ 492 w 21600"/>
                  <a:gd name="T11" fmla="*/ 492 h 21600"/>
                  <a:gd name="T12" fmla="*/ 576 w 21600"/>
                  <a:gd name="T13" fmla="*/ 288 h 21600"/>
                  <a:gd name="T14" fmla="*/ 492 w 21600"/>
                  <a:gd name="T15" fmla="*/ 84 h 21600"/>
                  <a:gd name="T16" fmla="*/ 0 60000 65536"/>
                  <a:gd name="T17" fmla="*/ 0 60000 65536"/>
                  <a:gd name="T18" fmla="*/ 0 60000 65536"/>
                  <a:gd name="T19" fmla="*/ 0 60000 65536"/>
                  <a:gd name="T20" fmla="*/ 0 60000 65536"/>
                  <a:gd name="T21" fmla="*/ 0 60000 65536"/>
                  <a:gd name="T22" fmla="*/ 0 60000 65536"/>
                  <a:gd name="T23" fmla="*/ 0 60000 65536"/>
                  <a:gd name="T24" fmla="*/ 3150 w 21600"/>
                  <a:gd name="T25" fmla="*/ 3150 h 21600"/>
                  <a:gd name="T26" fmla="*/ 18450 w 21600"/>
                  <a:gd name="T27" fmla="*/ 1845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663" y="10800"/>
                    </a:moveTo>
                    <a:cubicBezTo>
                      <a:pt x="2663" y="15294"/>
                      <a:pt x="6306" y="18937"/>
                      <a:pt x="10800" y="18937"/>
                    </a:cubicBezTo>
                    <a:cubicBezTo>
                      <a:pt x="15294" y="18937"/>
                      <a:pt x="18937" y="15294"/>
                      <a:pt x="18937" y="10800"/>
                    </a:cubicBezTo>
                    <a:cubicBezTo>
                      <a:pt x="18937" y="6306"/>
                      <a:pt x="15294" y="2663"/>
                      <a:pt x="10800" y="2663"/>
                    </a:cubicBezTo>
                    <a:cubicBezTo>
                      <a:pt x="6306" y="2663"/>
                      <a:pt x="2663" y="6306"/>
                      <a:pt x="2663" y="10800"/>
                    </a:cubicBezTo>
                    <a:close/>
                  </a:path>
                </a:pathLst>
              </a:custGeom>
              <a:solidFill>
                <a:schemeClr val="accent1"/>
              </a:solidFill>
              <a:ln w="9525">
                <a:solidFill>
                  <a:srgbClr val="00CC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 name="Oval 20">
                <a:extLst>
                  <a:ext uri="{FF2B5EF4-FFF2-40B4-BE49-F238E27FC236}">
                    <a16:creationId xmlns:a16="http://schemas.microsoft.com/office/drawing/2014/main" id="{9FFA79C3-CE64-4C82-8F8F-CAC74AF7AE64}"/>
                  </a:ext>
                </a:extLst>
              </p:cNvPr>
              <p:cNvSpPr>
                <a:spLocks noChangeArrowheads="1"/>
              </p:cNvSpPr>
              <p:nvPr/>
            </p:nvSpPr>
            <p:spPr bwMode="auto">
              <a:xfrm>
                <a:off x="4885" y="2487"/>
                <a:ext cx="90" cy="91"/>
              </a:xfrm>
              <a:prstGeom prst="ellipse">
                <a:avLst/>
              </a:prstGeom>
              <a:solidFill>
                <a:srgbClr val="FF006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Arial" panose="020B0604020202020204" pitchFamily="34" charset="0"/>
                    <a:ea typeface="华文中宋" panose="02010600040101010101" pitchFamily="2" charset="-122"/>
                  </a:defRPr>
                </a:lvl1pPr>
                <a:lvl2pPr marL="742950" indent="-285750">
                  <a:defRPr sz="2800">
                    <a:solidFill>
                      <a:schemeClr val="tx1"/>
                    </a:solidFill>
                    <a:latin typeface="Arial" panose="020B0604020202020204" pitchFamily="34" charset="0"/>
                    <a:ea typeface="华文中宋" panose="02010600040101010101" pitchFamily="2" charset="-122"/>
                  </a:defRPr>
                </a:lvl2pPr>
                <a:lvl3pPr marL="1143000" indent="-228600">
                  <a:defRPr sz="2800">
                    <a:solidFill>
                      <a:schemeClr val="tx1"/>
                    </a:solidFill>
                    <a:latin typeface="Arial" panose="020B0604020202020204" pitchFamily="34" charset="0"/>
                    <a:ea typeface="华文中宋" panose="02010600040101010101" pitchFamily="2" charset="-122"/>
                  </a:defRPr>
                </a:lvl3pPr>
                <a:lvl4pPr marL="1600200" indent="-228600">
                  <a:defRPr sz="2800">
                    <a:solidFill>
                      <a:schemeClr val="tx1"/>
                    </a:solidFill>
                    <a:latin typeface="Arial" panose="020B0604020202020204" pitchFamily="34" charset="0"/>
                    <a:ea typeface="华文中宋" panose="02010600040101010101" pitchFamily="2" charset="-122"/>
                  </a:defRPr>
                </a:lvl4pPr>
                <a:lvl5pPr marL="2057400" indent="-228600">
                  <a:defRPr sz="28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华文中宋" panose="02010600040101010101" pitchFamily="2" charset="-122"/>
                  </a:defRPr>
                </a:lvl9pPr>
              </a:lstStyle>
              <a:p>
                <a:pPr eaLnBrk="1" hangingPunct="1"/>
                <a:endParaRPr lang="zh-CN" altLang="en-US"/>
              </a:p>
            </p:txBody>
          </p:sp>
          <p:sp>
            <p:nvSpPr>
              <p:cNvPr id="20" name="AutoShape 21">
                <a:extLst>
                  <a:ext uri="{FF2B5EF4-FFF2-40B4-BE49-F238E27FC236}">
                    <a16:creationId xmlns:a16="http://schemas.microsoft.com/office/drawing/2014/main" id="{D438378B-A43E-472B-9A3E-8870B8CA7E37}"/>
                  </a:ext>
                </a:extLst>
              </p:cNvPr>
              <p:cNvSpPr>
                <a:spLocks noChangeArrowheads="1"/>
              </p:cNvSpPr>
              <p:nvPr/>
            </p:nvSpPr>
            <p:spPr bwMode="auto">
              <a:xfrm>
                <a:off x="4389" y="1983"/>
                <a:ext cx="1100" cy="1100"/>
              </a:xfrm>
              <a:custGeom>
                <a:avLst/>
                <a:gdLst>
                  <a:gd name="T0" fmla="*/ 550 w 21600"/>
                  <a:gd name="T1" fmla="*/ 0 h 21600"/>
                  <a:gd name="T2" fmla="*/ 161 w 21600"/>
                  <a:gd name="T3" fmla="*/ 161 h 21600"/>
                  <a:gd name="T4" fmla="*/ 0 w 21600"/>
                  <a:gd name="T5" fmla="*/ 550 h 21600"/>
                  <a:gd name="T6" fmla="*/ 161 w 21600"/>
                  <a:gd name="T7" fmla="*/ 939 h 21600"/>
                  <a:gd name="T8" fmla="*/ 550 w 21600"/>
                  <a:gd name="T9" fmla="*/ 1100 h 21600"/>
                  <a:gd name="T10" fmla="*/ 939 w 21600"/>
                  <a:gd name="T11" fmla="*/ 939 h 21600"/>
                  <a:gd name="T12" fmla="*/ 1100 w 21600"/>
                  <a:gd name="T13" fmla="*/ 550 h 21600"/>
                  <a:gd name="T14" fmla="*/ 939 w 21600"/>
                  <a:gd name="T15" fmla="*/ 161 h 21600"/>
                  <a:gd name="T16" fmla="*/ 0 60000 65536"/>
                  <a:gd name="T17" fmla="*/ 0 60000 65536"/>
                  <a:gd name="T18" fmla="*/ 0 60000 65536"/>
                  <a:gd name="T19" fmla="*/ 0 60000 65536"/>
                  <a:gd name="T20" fmla="*/ 0 60000 65536"/>
                  <a:gd name="T21" fmla="*/ 0 60000 65536"/>
                  <a:gd name="T22" fmla="*/ 0 60000 65536"/>
                  <a:gd name="T23" fmla="*/ 0 60000 65536"/>
                  <a:gd name="T24" fmla="*/ 3161 w 21600"/>
                  <a:gd name="T25" fmla="*/ 3161 h 21600"/>
                  <a:gd name="T26" fmla="*/ 18439 w 21600"/>
                  <a:gd name="T27" fmla="*/ 18439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663" y="10800"/>
                    </a:moveTo>
                    <a:cubicBezTo>
                      <a:pt x="2663" y="15294"/>
                      <a:pt x="6306" y="18937"/>
                      <a:pt x="10800" y="18937"/>
                    </a:cubicBezTo>
                    <a:cubicBezTo>
                      <a:pt x="15294" y="18937"/>
                      <a:pt x="18937" y="15294"/>
                      <a:pt x="18937" y="10800"/>
                    </a:cubicBezTo>
                    <a:cubicBezTo>
                      <a:pt x="18937" y="6306"/>
                      <a:pt x="15294" y="2663"/>
                      <a:pt x="10800" y="2663"/>
                    </a:cubicBezTo>
                    <a:cubicBezTo>
                      <a:pt x="6306" y="2663"/>
                      <a:pt x="2663" y="6306"/>
                      <a:pt x="2663" y="10800"/>
                    </a:cubicBezTo>
                    <a:close/>
                  </a:path>
                </a:pathLst>
              </a:custGeom>
              <a:solidFill>
                <a:schemeClr val="accent1"/>
              </a:solidFill>
              <a:ln w="9525">
                <a:solidFill>
                  <a:srgbClr val="00CC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1" name="Oval 9">
              <a:extLst>
                <a:ext uri="{FF2B5EF4-FFF2-40B4-BE49-F238E27FC236}">
                  <a16:creationId xmlns:a16="http://schemas.microsoft.com/office/drawing/2014/main" id="{5EF20DA2-FC4A-4F7C-B753-871B470BDEFB}"/>
                </a:ext>
              </a:extLst>
            </p:cNvPr>
            <p:cNvSpPr>
              <a:spLocks noChangeArrowheads="1"/>
            </p:cNvSpPr>
            <p:nvPr/>
          </p:nvSpPr>
          <p:spPr bwMode="auto">
            <a:xfrm>
              <a:off x="6511925" y="2251075"/>
              <a:ext cx="36513" cy="36513"/>
            </a:xfrm>
            <a:prstGeom prst="ellipse">
              <a:avLst/>
            </a:prstGeom>
            <a:solidFill>
              <a:srgbClr val="0000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Arial" panose="020B0604020202020204" pitchFamily="34" charset="0"/>
                  <a:ea typeface="华文中宋" panose="02010600040101010101" pitchFamily="2" charset="-122"/>
                </a:defRPr>
              </a:lvl1pPr>
              <a:lvl2pPr marL="742950" indent="-285750">
                <a:defRPr sz="2800">
                  <a:solidFill>
                    <a:schemeClr val="tx1"/>
                  </a:solidFill>
                  <a:latin typeface="Arial" panose="020B0604020202020204" pitchFamily="34" charset="0"/>
                  <a:ea typeface="华文中宋" panose="02010600040101010101" pitchFamily="2" charset="-122"/>
                </a:defRPr>
              </a:lvl2pPr>
              <a:lvl3pPr marL="1143000" indent="-228600">
                <a:defRPr sz="2800">
                  <a:solidFill>
                    <a:schemeClr val="tx1"/>
                  </a:solidFill>
                  <a:latin typeface="Arial" panose="020B0604020202020204" pitchFamily="34" charset="0"/>
                  <a:ea typeface="华文中宋" panose="02010600040101010101" pitchFamily="2" charset="-122"/>
                </a:defRPr>
              </a:lvl3pPr>
              <a:lvl4pPr marL="1600200" indent="-228600">
                <a:defRPr sz="2800">
                  <a:solidFill>
                    <a:schemeClr val="tx1"/>
                  </a:solidFill>
                  <a:latin typeface="Arial" panose="020B0604020202020204" pitchFamily="34" charset="0"/>
                  <a:ea typeface="华文中宋" panose="02010600040101010101" pitchFamily="2" charset="-122"/>
                </a:defRPr>
              </a:lvl4pPr>
              <a:lvl5pPr marL="2057400" indent="-228600">
                <a:defRPr sz="28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华文中宋" panose="02010600040101010101" pitchFamily="2" charset="-122"/>
                </a:defRPr>
              </a:lvl9pPr>
            </a:lstStyle>
            <a:p>
              <a:pPr eaLnBrk="1" hangingPunct="1"/>
              <a:endParaRPr lang="zh-CN" altLang="en-US"/>
            </a:p>
          </p:txBody>
        </p:sp>
        <p:sp>
          <p:nvSpPr>
            <p:cNvPr id="12" name="Oval 11">
              <a:extLst>
                <a:ext uri="{FF2B5EF4-FFF2-40B4-BE49-F238E27FC236}">
                  <a16:creationId xmlns:a16="http://schemas.microsoft.com/office/drawing/2014/main" id="{9C0655AC-CD52-4CF6-84E5-7F0221FE2AA9}"/>
                </a:ext>
              </a:extLst>
            </p:cNvPr>
            <p:cNvSpPr>
              <a:spLocks noChangeArrowheads="1"/>
            </p:cNvSpPr>
            <p:nvPr/>
          </p:nvSpPr>
          <p:spPr bwMode="auto">
            <a:xfrm>
              <a:off x="6692900" y="2162175"/>
              <a:ext cx="36513" cy="36513"/>
            </a:xfrm>
            <a:prstGeom prst="ellipse">
              <a:avLst/>
            </a:prstGeom>
            <a:solidFill>
              <a:srgbClr val="0000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Arial" panose="020B0604020202020204" pitchFamily="34" charset="0"/>
                  <a:ea typeface="华文中宋" panose="02010600040101010101" pitchFamily="2" charset="-122"/>
                </a:defRPr>
              </a:lvl1pPr>
              <a:lvl2pPr marL="742950" indent="-285750">
                <a:defRPr sz="2800">
                  <a:solidFill>
                    <a:schemeClr val="tx1"/>
                  </a:solidFill>
                  <a:latin typeface="Arial" panose="020B0604020202020204" pitchFamily="34" charset="0"/>
                  <a:ea typeface="华文中宋" panose="02010600040101010101" pitchFamily="2" charset="-122"/>
                </a:defRPr>
              </a:lvl2pPr>
              <a:lvl3pPr marL="1143000" indent="-228600">
                <a:defRPr sz="2800">
                  <a:solidFill>
                    <a:schemeClr val="tx1"/>
                  </a:solidFill>
                  <a:latin typeface="Arial" panose="020B0604020202020204" pitchFamily="34" charset="0"/>
                  <a:ea typeface="华文中宋" panose="02010600040101010101" pitchFamily="2" charset="-122"/>
                </a:defRPr>
              </a:lvl3pPr>
              <a:lvl4pPr marL="1600200" indent="-228600">
                <a:defRPr sz="2800">
                  <a:solidFill>
                    <a:schemeClr val="tx1"/>
                  </a:solidFill>
                  <a:latin typeface="Arial" panose="020B0604020202020204" pitchFamily="34" charset="0"/>
                  <a:ea typeface="华文中宋" panose="02010600040101010101" pitchFamily="2" charset="-122"/>
                </a:defRPr>
              </a:lvl4pPr>
              <a:lvl5pPr marL="2057400" indent="-228600">
                <a:defRPr sz="28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华文中宋" panose="02010600040101010101" pitchFamily="2" charset="-122"/>
                </a:defRPr>
              </a:lvl9pPr>
            </a:lstStyle>
            <a:p>
              <a:pPr eaLnBrk="1" hangingPunct="1"/>
              <a:endParaRPr lang="zh-CN" altLang="en-US"/>
            </a:p>
          </p:txBody>
        </p:sp>
        <p:sp>
          <p:nvSpPr>
            <p:cNvPr id="13" name="Oval 12">
              <a:extLst>
                <a:ext uri="{FF2B5EF4-FFF2-40B4-BE49-F238E27FC236}">
                  <a16:creationId xmlns:a16="http://schemas.microsoft.com/office/drawing/2014/main" id="{096D4FB9-4652-45D1-856F-261B19B7CC21}"/>
                </a:ext>
              </a:extLst>
            </p:cNvPr>
            <p:cNvSpPr>
              <a:spLocks noChangeArrowheads="1"/>
            </p:cNvSpPr>
            <p:nvPr/>
          </p:nvSpPr>
          <p:spPr bwMode="auto">
            <a:xfrm>
              <a:off x="6588125" y="2052638"/>
              <a:ext cx="36513" cy="36512"/>
            </a:xfrm>
            <a:prstGeom prst="ellipse">
              <a:avLst/>
            </a:prstGeom>
            <a:solidFill>
              <a:srgbClr val="0000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Arial" panose="020B0604020202020204" pitchFamily="34" charset="0"/>
                  <a:ea typeface="华文中宋" panose="02010600040101010101" pitchFamily="2" charset="-122"/>
                </a:defRPr>
              </a:lvl1pPr>
              <a:lvl2pPr marL="742950" indent="-285750">
                <a:defRPr sz="2800">
                  <a:solidFill>
                    <a:schemeClr val="tx1"/>
                  </a:solidFill>
                  <a:latin typeface="Arial" panose="020B0604020202020204" pitchFamily="34" charset="0"/>
                  <a:ea typeface="华文中宋" panose="02010600040101010101" pitchFamily="2" charset="-122"/>
                </a:defRPr>
              </a:lvl2pPr>
              <a:lvl3pPr marL="1143000" indent="-228600">
                <a:defRPr sz="2800">
                  <a:solidFill>
                    <a:schemeClr val="tx1"/>
                  </a:solidFill>
                  <a:latin typeface="Arial" panose="020B0604020202020204" pitchFamily="34" charset="0"/>
                  <a:ea typeface="华文中宋" panose="02010600040101010101" pitchFamily="2" charset="-122"/>
                </a:defRPr>
              </a:lvl3pPr>
              <a:lvl4pPr marL="1600200" indent="-228600">
                <a:defRPr sz="2800">
                  <a:solidFill>
                    <a:schemeClr val="tx1"/>
                  </a:solidFill>
                  <a:latin typeface="Arial" panose="020B0604020202020204" pitchFamily="34" charset="0"/>
                  <a:ea typeface="华文中宋" panose="02010600040101010101" pitchFamily="2" charset="-122"/>
                </a:defRPr>
              </a:lvl4pPr>
              <a:lvl5pPr marL="2057400" indent="-228600">
                <a:defRPr sz="28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华文中宋" panose="02010600040101010101" pitchFamily="2" charset="-122"/>
                </a:defRPr>
              </a:lvl9pPr>
            </a:lstStyle>
            <a:p>
              <a:pPr eaLnBrk="1" hangingPunct="1"/>
              <a:endParaRPr lang="zh-CN" altLang="en-US"/>
            </a:p>
          </p:txBody>
        </p:sp>
        <p:sp>
          <p:nvSpPr>
            <p:cNvPr id="14" name="Oval 14">
              <a:extLst>
                <a:ext uri="{FF2B5EF4-FFF2-40B4-BE49-F238E27FC236}">
                  <a16:creationId xmlns:a16="http://schemas.microsoft.com/office/drawing/2014/main" id="{E6218122-D583-4346-B592-08F636CE5E01}"/>
                </a:ext>
              </a:extLst>
            </p:cNvPr>
            <p:cNvSpPr>
              <a:spLocks noChangeArrowheads="1"/>
            </p:cNvSpPr>
            <p:nvPr/>
          </p:nvSpPr>
          <p:spPr bwMode="auto">
            <a:xfrm>
              <a:off x="6403975" y="2251075"/>
              <a:ext cx="36513" cy="36513"/>
            </a:xfrm>
            <a:prstGeom prst="ellipse">
              <a:avLst/>
            </a:prstGeom>
            <a:solidFill>
              <a:srgbClr val="0000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Arial" panose="020B0604020202020204" pitchFamily="34" charset="0"/>
                  <a:ea typeface="华文中宋" panose="02010600040101010101" pitchFamily="2" charset="-122"/>
                </a:defRPr>
              </a:lvl1pPr>
              <a:lvl2pPr marL="742950" indent="-285750">
                <a:defRPr sz="2800">
                  <a:solidFill>
                    <a:schemeClr val="tx1"/>
                  </a:solidFill>
                  <a:latin typeface="Arial" panose="020B0604020202020204" pitchFamily="34" charset="0"/>
                  <a:ea typeface="华文中宋" panose="02010600040101010101" pitchFamily="2" charset="-122"/>
                </a:defRPr>
              </a:lvl2pPr>
              <a:lvl3pPr marL="1143000" indent="-228600">
                <a:defRPr sz="2800">
                  <a:solidFill>
                    <a:schemeClr val="tx1"/>
                  </a:solidFill>
                  <a:latin typeface="Arial" panose="020B0604020202020204" pitchFamily="34" charset="0"/>
                  <a:ea typeface="华文中宋" panose="02010600040101010101" pitchFamily="2" charset="-122"/>
                </a:defRPr>
              </a:lvl3pPr>
              <a:lvl4pPr marL="1600200" indent="-228600">
                <a:defRPr sz="2800">
                  <a:solidFill>
                    <a:schemeClr val="tx1"/>
                  </a:solidFill>
                  <a:latin typeface="Arial" panose="020B0604020202020204" pitchFamily="34" charset="0"/>
                  <a:ea typeface="华文中宋" panose="02010600040101010101" pitchFamily="2" charset="-122"/>
                </a:defRPr>
              </a:lvl4pPr>
              <a:lvl5pPr marL="2057400" indent="-228600">
                <a:defRPr sz="28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华文中宋" panose="02010600040101010101" pitchFamily="2" charset="-122"/>
                </a:defRPr>
              </a:lvl9pPr>
            </a:lstStyle>
            <a:p>
              <a:pPr eaLnBrk="1" hangingPunct="1"/>
              <a:endParaRPr lang="zh-CN" altLang="en-US"/>
            </a:p>
          </p:txBody>
        </p:sp>
        <p:sp>
          <p:nvSpPr>
            <p:cNvPr id="15" name="Oval 15">
              <a:extLst>
                <a:ext uri="{FF2B5EF4-FFF2-40B4-BE49-F238E27FC236}">
                  <a16:creationId xmlns:a16="http://schemas.microsoft.com/office/drawing/2014/main" id="{BFAC9A4B-6A91-42D5-B107-0CB5B8B17B9A}"/>
                </a:ext>
              </a:extLst>
            </p:cNvPr>
            <p:cNvSpPr>
              <a:spLocks noChangeArrowheads="1"/>
            </p:cNvSpPr>
            <p:nvPr/>
          </p:nvSpPr>
          <p:spPr bwMode="auto">
            <a:xfrm>
              <a:off x="6300788" y="2035175"/>
              <a:ext cx="36512" cy="36513"/>
            </a:xfrm>
            <a:prstGeom prst="ellipse">
              <a:avLst/>
            </a:prstGeom>
            <a:solidFill>
              <a:srgbClr val="0000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Arial" panose="020B0604020202020204" pitchFamily="34" charset="0"/>
                  <a:ea typeface="华文中宋" panose="02010600040101010101" pitchFamily="2" charset="-122"/>
                </a:defRPr>
              </a:lvl1pPr>
              <a:lvl2pPr marL="742950" indent="-285750">
                <a:defRPr sz="2800">
                  <a:solidFill>
                    <a:schemeClr val="tx1"/>
                  </a:solidFill>
                  <a:latin typeface="Arial" panose="020B0604020202020204" pitchFamily="34" charset="0"/>
                  <a:ea typeface="华文中宋" panose="02010600040101010101" pitchFamily="2" charset="-122"/>
                </a:defRPr>
              </a:lvl2pPr>
              <a:lvl3pPr marL="1143000" indent="-228600">
                <a:defRPr sz="2800">
                  <a:solidFill>
                    <a:schemeClr val="tx1"/>
                  </a:solidFill>
                  <a:latin typeface="Arial" panose="020B0604020202020204" pitchFamily="34" charset="0"/>
                  <a:ea typeface="华文中宋" panose="02010600040101010101" pitchFamily="2" charset="-122"/>
                </a:defRPr>
              </a:lvl3pPr>
              <a:lvl4pPr marL="1600200" indent="-228600">
                <a:defRPr sz="2800">
                  <a:solidFill>
                    <a:schemeClr val="tx1"/>
                  </a:solidFill>
                  <a:latin typeface="Arial" panose="020B0604020202020204" pitchFamily="34" charset="0"/>
                  <a:ea typeface="华文中宋" panose="02010600040101010101" pitchFamily="2" charset="-122"/>
                </a:defRPr>
              </a:lvl4pPr>
              <a:lvl5pPr marL="2057400" indent="-228600">
                <a:defRPr sz="28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华文中宋" panose="02010600040101010101" pitchFamily="2" charset="-122"/>
                </a:defRPr>
              </a:lvl9pPr>
            </a:lstStyle>
            <a:p>
              <a:pPr eaLnBrk="1" hangingPunct="1"/>
              <a:endParaRPr lang="zh-CN" altLang="en-US"/>
            </a:p>
          </p:txBody>
        </p:sp>
        <p:sp>
          <p:nvSpPr>
            <p:cNvPr id="16" name="Oval 16">
              <a:extLst>
                <a:ext uri="{FF2B5EF4-FFF2-40B4-BE49-F238E27FC236}">
                  <a16:creationId xmlns:a16="http://schemas.microsoft.com/office/drawing/2014/main" id="{2E76073C-36AF-4897-AD7E-257791DAADA8}"/>
                </a:ext>
              </a:extLst>
            </p:cNvPr>
            <p:cNvSpPr>
              <a:spLocks noChangeArrowheads="1"/>
            </p:cNvSpPr>
            <p:nvPr/>
          </p:nvSpPr>
          <p:spPr bwMode="auto">
            <a:xfrm>
              <a:off x="6498431" y="2143125"/>
              <a:ext cx="36513" cy="36513"/>
            </a:xfrm>
            <a:prstGeom prst="ellipse">
              <a:avLst/>
            </a:prstGeom>
            <a:solidFill>
              <a:srgbClr val="0000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Arial" panose="020B0604020202020204" pitchFamily="34" charset="0"/>
                  <a:ea typeface="华文中宋" panose="02010600040101010101" pitchFamily="2" charset="-122"/>
                </a:defRPr>
              </a:lvl1pPr>
              <a:lvl2pPr marL="742950" indent="-285750">
                <a:defRPr sz="2800">
                  <a:solidFill>
                    <a:schemeClr val="tx1"/>
                  </a:solidFill>
                  <a:latin typeface="Arial" panose="020B0604020202020204" pitchFamily="34" charset="0"/>
                  <a:ea typeface="华文中宋" panose="02010600040101010101" pitchFamily="2" charset="-122"/>
                </a:defRPr>
              </a:lvl2pPr>
              <a:lvl3pPr marL="1143000" indent="-228600">
                <a:defRPr sz="2800">
                  <a:solidFill>
                    <a:schemeClr val="tx1"/>
                  </a:solidFill>
                  <a:latin typeface="Arial" panose="020B0604020202020204" pitchFamily="34" charset="0"/>
                  <a:ea typeface="华文中宋" panose="02010600040101010101" pitchFamily="2" charset="-122"/>
                </a:defRPr>
              </a:lvl3pPr>
              <a:lvl4pPr marL="1600200" indent="-228600">
                <a:defRPr sz="2800">
                  <a:solidFill>
                    <a:schemeClr val="tx1"/>
                  </a:solidFill>
                  <a:latin typeface="Arial" panose="020B0604020202020204" pitchFamily="34" charset="0"/>
                  <a:ea typeface="华文中宋" panose="02010600040101010101" pitchFamily="2" charset="-122"/>
                </a:defRPr>
              </a:lvl4pPr>
              <a:lvl5pPr marL="2057400" indent="-228600">
                <a:defRPr sz="28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华文中宋" panose="02010600040101010101" pitchFamily="2" charset="-122"/>
                </a:defRPr>
              </a:lvl9pPr>
            </a:lstStyle>
            <a:p>
              <a:pPr eaLnBrk="1" hangingPunct="1"/>
              <a:endParaRPr lang="zh-CN" altLang="en-US"/>
            </a:p>
          </p:txBody>
        </p:sp>
        <p:sp>
          <p:nvSpPr>
            <p:cNvPr id="17" name="Oval 17">
              <a:extLst>
                <a:ext uri="{FF2B5EF4-FFF2-40B4-BE49-F238E27FC236}">
                  <a16:creationId xmlns:a16="http://schemas.microsoft.com/office/drawing/2014/main" id="{4369B6FD-5BBE-4774-AD7D-2173B53EDD03}"/>
                </a:ext>
              </a:extLst>
            </p:cNvPr>
            <p:cNvSpPr>
              <a:spLocks noChangeArrowheads="1"/>
            </p:cNvSpPr>
            <p:nvPr/>
          </p:nvSpPr>
          <p:spPr bwMode="auto">
            <a:xfrm>
              <a:off x="6477000" y="2052638"/>
              <a:ext cx="36513" cy="36512"/>
            </a:xfrm>
            <a:prstGeom prst="ellipse">
              <a:avLst/>
            </a:prstGeom>
            <a:solidFill>
              <a:srgbClr val="0000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Arial" panose="020B0604020202020204" pitchFamily="34" charset="0"/>
                  <a:ea typeface="华文中宋" panose="02010600040101010101" pitchFamily="2" charset="-122"/>
                </a:defRPr>
              </a:lvl1pPr>
              <a:lvl2pPr marL="742950" indent="-285750">
                <a:defRPr sz="2800">
                  <a:solidFill>
                    <a:schemeClr val="tx1"/>
                  </a:solidFill>
                  <a:latin typeface="Arial" panose="020B0604020202020204" pitchFamily="34" charset="0"/>
                  <a:ea typeface="华文中宋" panose="02010600040101010101" pitchFamily="2" charset="-122"/>
                </a:defRPr>
              </a:lvl2pPr>
              <a:lvl3pPr marL="1143000" indent="-228600">
                <a:defRPr sz="2800">
                  <a:solidFill>
                    <a:schemeClr val="tx1"/>
                  </a:solidFill>
                  <a:latin typeface="Arial" panose="020B0604020202020204" pitchFamily="34" charset="0"/>
                  <a:ea typeface="华文中宋" panose="02010600040101010101" pitchFamily="2" charset="-122"/>
                </a:defRPr>
              </a:lvl3pPr>
              <a:lvl4pPr marL="1600200" indent="-228600">
                <a:defRPr sz="2800">
                  <a:solidFill>
                    <a:schemeClr val="tx1"/>
                  </a:solidFill>
                  <a:latin typeface="Arial" panose="020B0604020202020204" pitchFamily="34" charset="0"/>
                  <a:ea typeface="华文中宋" panose="02010600040101010101" pitchFamily="2" charset="-122"/>
                </a:defRPr>
              </a:lvl4pPr>
              <a:lvl5pPr marL="2057400" indent="-228600">
                <a:defRPr sz="28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华文中宋" panose="02010600040101010101" pitchFamily="2" charset="-122"/>
                </a:defRPr>
              </a:lvl9pPr>
            </a:lstStyle>
            <a:p>
              <a:pPr eaLnBrk="1" hangingPunct="1"/>
              <a:endParaRPr lang="zh-CN" altLang="en-US"/>
            </a:p>
          </p:txBody>
        </p:sp>
      </p:grpSp>
    </p:spTree>
    <p:extLst>
      <p:ext uri="{BB962C8B-B14F-4D97-AF65-F5344CB8AC3E}">
        <p14:creationId xmlns:p14="http://schemas.microsoft.com/office/powerpoint/2010/main" val="214426635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111411-EF12-445D-B375-07871E68EA20}"/>
              </a:ext>
            </a:extLst>
          </p:cNvPr>
          <p:cNvSpPr>
            <a:spLocks noGrp="1"/>
          </p:cNvSpPr>
          <p:nvPr>
            <p:ph type="title"/>
          </p:nvPr>
        </p:nvSpPr>
        <p:spPr/>
        <p:txBody>
          <a:bodyPr/>
          <a:lstStyle/>
          <a:p>
            <a:r>
              <a:rPr lang="zh-CN" altLang="en-US" sz="4000" b="1" dirty="0">
                <a:solidFill>
                  <a:schemeClr val="accent1">
                    <a:lumMod val="50000"/>
                  </a:schemeClr>
                </a:solidFill>
                <a:cs typeface="+mn-ea"/>
                <a:sym typeface="+mn-lt"/>
              </a:rPr>
              <a:t>五、</a:t>
            </a:r>
            <a:r>
              <a:rPr lang="zh-CN" altLang="en-US" dirty="0">
                <a:solidFill>
                  <a:schemeClr val="accent1">
                    <a:lumMod val="50000"/>
                  </a:schemeClr>
                </a:solidFill>
                <a:cs typeface="+mn-ea"/>
                <a:sym typeface="+mn-lt"/>
              </a:rPr>
              <a:t>误差理论与数据处理</a:t>
            </a:r>
            <a:endParaRPr lang="zh-CN" altLang="en-US" dirty="0"/>
          </a:p>
        </p:txBody>
      </p:sp>
      <p:pic>
        <p:nvPicPr>
          <p:cNvPr id="3" name="Picture 59">
            <a:extLst>
              <a:ext uri="{FF2B5EF4-FFF2-40B4-BE49-F238E27FC236}">
                <a16:creationId xmlns:a16="http://schemas.microsoft.com/office/drawing/2014/main" id="{DAE0CE55-495C-439D-B5D5-771C282F22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0459" y="2040467"/>
            <a:ext cx="8279341" cy="35729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文本框 4">
            <a:extLst>
              <a:ext uri="{FF2B5EF4-FFF2-40B4-BE49-F238E27FC236}">
                <a16:creationId xmlns:a16="http://schemas.microsoft.com/office/drawing/2014/main" id="{FCB70978-BB85-470C-A706-933C522684F7}"/>
              </a:ext>
            </a:extLst>
          </p:cNvPr>
          <p:cNvSpPr txBox="1"/>
          <p:nvPr/>
        </p:nvSpPr>
        <p:spPr>
          <a:xfrm>
            <a:off x="2895866" y="5934670"/>
            <a:ext cx="6104466" cy="923330"/>
          </a:xfrm>
          <a:prstGeom prst="rect">
            <a:avLst/>
          </a:prstGeom>
          <a:noFill/>
        </p:spPr>
        <p:txBody>
          <a:bodyPr wrap="square">
            <a:spAutoFit/>
          </a:bodyPr>
          <a:lstStyle/>
          <a:p>
            <a:pPr>
              <a:lnSpc>
                <a:spcPct val="150000"/>
              </a:lnSpc>
            </a:pPr>
            <a:r>
              <a:rPr kumimoji="1" lang="zh-CN" altLang="en-US" sz="2400" b="1" dirty="0">
                <a:solidFill>
                  <a:srgbClr val="FF0000"/>
                </a:solidFill>
                <a:latin typeface="+mn-ea"/>
              </a:rPr>
              <a:t>修正值</a:t>
            </a:r>
            <a:r>
              <a:rPr kumimoji="1" lang="en-US" altLang="zh-CN" sz="2400" b="1" dirty="0">
                <a:solidFill>
                  <a:srgbClr val="FF0000"/>
                </a:solidFill>
                <a:latin typeface="+mn-ea"/>
              </a:rPr>
              <a:t>=</a:t>
            </a:r>
            <a:r>
              <a:rPr kumimoji="1" lang="zh-CN" altLang="en-US" sz="2400" b="1" dirty="0">
                <a:solidFill>
                  <a:srgbClr val="FF0000"/>
                </a:solidFill>
                <a:latin typeface="+mn-ea"/>
              </a:rPr>
              <a:t>测量值</a:t>
            </a:r>
            <a:r>
              <a:rPr kumimoji="1" lang="en-US" altLang="zh-CN" sz="2400" b="1" dirty="0">
                <a:solidFill>
                  <a:srgbClr val="FF0000"/>
                </a:solidFill>
                <a:latin typeface="+mn-ea"/>
              </a:rPr>
              <a:t>-</a:t>
            </a:r>
            <a:r>
              <a:rPr kumimoji="1" lang="zh-CN" altLang="en-US" sz="2400" b="1" dirty="0">
                <a:solidFill>
                  <a:srgbClr val="FF0000"/>
                </a:solidFill>
                <a:latin typeface="+mn-ea"/>
              </a:rPr>
              <a:t>零值误差</a:t>
            </a:r>
          </a:p>
          <a:p>
            <a:endParaRPr kumimoji="1" lang="en-US" altLang="zh-CN" b="1" dirty="0">
              <a:ea typeface="华文隶书" panose="02010800040101010101" pitchFamily="2" charset="-122"/>
            </a:endParaRPr>
          </a:p>
        </p:txBody>
      </p:sp>
      <p:sp>
        <p:nvSpPr>
          <p:cNvPr id="7" name="文本框 6">
            <a:extLst>
              <a:ext uri="{FF2B5EF4-FFF2-40B4-BE49-F238E27FC236}">
                <a16:creationId xmlns:a16="http://schemas.microsoft.com/office/drawing/2014/main" id="{0D4A5A6F-A74A-4460-834C-B970D44C7FA8}"/>
              </a:ext>
            </a:extLst>
          </p:cNvPr>
          <p:cNvSpPr txBox="1"/>
          <p:nvPr/>
        </p:nvSpPr>
        <p:spPr>
          <a:xfrm>
            <a:off x="1138767" y="1139709"/>
            <a:ext cx="6104466" cy="581057"/>
          </a:xfrm>
          <a:prstGeom prst="rect">
            <a:avLst/>
          </a:prstGeom>
          <a:noFill/>
        </p:spPr>
        <p:txBody>
          <a:bodyPr wrap="square">
            <a:spAutoFit/>
          </a:bodyPr>
          <a:lstStyle/>
          <a:p>
            <a:pPr>
              <a:lnSpc>
                <a:spcPct val="150000"/>
              </a:lnSpc>
            </a:pPr>
            <a:r>
              <a:rPr kumimoji="1" lang="zh-CN" altLang="en-US" sz="2400" b="1" dirty="0">
                <a:latin typeface="+mn-ea"/>
              </a:rPr>
              <a:t>举例</a:t>
            </a:r>
            <a:r>
              <a:rPr kumimoji="1" lang="en-US" altLang="zh-CN" sz="2400" b="1" dirty="0">
                <a:latin typeface="+mn-ea"/>
              </a:rPr>
              <a:t>1</a:t>
            </a:r>
            <a:r>
              <a:rPr kumimoji="1" lang="zh-CN" altLang="en-US" sz="2400" b="1" dirty="0">
                <a:latin typeface="+mn-ea"/>
              </a:rPr>
              <a:t>、千分尺的零值误差</a:t>
            </a:r>
            <a:endParaRPr kumimoji="1" lang="en-US" altLang="zh-CN" sz="2400" b="1" dirty="0">
              <a:latin typeface="+mn-ea"/>
            </a:endParaRPr>
          </a:p>
        </p:txBody>
      </p:sp>
    </p:spTree>
    <p:extLst>
      <p:ext uri="{BB962C8B-B14F-4D97-AF65-F5344CB8AC3E}">
        <p14:creationId xmlns:p14="http://schemas.microsoft.com/office/powerpoint/2010/main" val="29692474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111411-EF12-445D-B375-07871E68EA20}"/>
              </a:ext>
            </a:extLst>
          </p:cNvPr>
          <p:cNvSpPr>
            <a:spLocks noGrp="1"/>
          </p:cNvSpPr>
          <p:nvPr>
            <p:ph type="title"/>
          </p:nvPr>
        </p:nvSpPr>
        <p:spPr/>
        <p:txBody>
          <a:bodyPr/>
          <a:lstStyle/>
          <a:p>
            <a:r>
              <a:rPr lang="zh-CN" altLang="en-US" sz="4000" b="1" dirty="0">
                <a:solidFill>
                  <a:schemeClr val="accent1">
                    <a:lumMod val="50000"/>
                  </a:schemeClr>
                </a:solidFill>
                <a:cs typeface="+mn-ea"/>
                <a:sym typeface="+mn-lt"/>
              </a:rPr>
              <a:t>五、</a:t>
            </a:r>
            <a:r>
              <a:rPr lang="zh-CN" altLang="en-US" dirty="0">
                <a:solidFill>
                  <a:schemeClr val="accent1">
                    <a:lumMod val="50000"/>
                  </a:schemeClr>
                </a:solidFill>
                <a:cs typeface="+mn-ea"/>
                <a:sym typeface="+mn-lt"/>
              </a:rPr>
              <a:t>误差理论与数据处理</a:t>
            </a:r>
            <a:endParaRPr lang="zh-CN" altLang="en-US" dirty="0"/>
          </a:p>
        </p:txBody>
      </p:sp>
      <p:sp>
        <p:nvSpPr>
          <p:cNvPr id="7" name="文本框 6">
            <a:extLst>
              <a:ext uri="{FF2B5EF4-FFF2-40B4-BE49-F238E27FC236}">
                <a16:creationId xmlns:a16="http://schemas.microsoft.com/office/drawing/2014/main" id="{0D4A5A6F-A74A-4460-834C-B970D44C7FA8}"/>
              </a:ext>
            </a:extLst>
          </p:cNvPr>
          <p:cNvSpPr txBox="1"/>
          <p:nvPr/>
        </p:nvSpPr>
        <p:spPr>
          <a:xfrm>
            <a:off x="1138767" y="1139709"/>
            <a:ext cx="6104466" cy="581057"/>
          </a:xfrm>
          <a:prstGeom prst="rect">
            <a:avLst/>
          </a:prstGeom>
          <a:noFill/>
        </p:spPr>
        <p:txBody>
          <a:bodyPr wrap="square">
            <a:spAutoFit/>
          </a:bodyPr>
          <a:lstStyle/>
          <a:p>
            <a:pPr>
              <a:lnSpc>
                <a:spcPct val="150000"/>
              </a:lnSpc>
            </a:pPr>
            <a:r>
              <a:rPr kumimoji="1" lang="zh-CN" altLang="en-US" sz="2400" b="1" dirty="0">
                <a:latin typeface="+mn-ea"/>
              </a:rPr>
              <a:t>举例</a:t>
            </a:r>
            <a:r>
              <a:rPr kumimoji="1" lang="en-US" altLang="zh-CN" sz="2400" b="1" dirty="0">
                <a:latin typeface="+mn-ea"/>
              </a:rPr>
              <a:t>2</a:t>
            </a:r>
            <a:r>
              <a:rPr kumimoji="1" lang="zh-CN" altLang="en-US" sz="2400" b="1" dirty="0">
                <a:latin typeface="+mn-ea"/>
              </a:rPr>
              <a:t>、</a:t>
            </a:r>
            <a:endParaRPr kumimoji="1" lang="en-US" altLang="zh-CN" sz="2400" b="1" dirty="0">
              <a:latin typeface="+mn-ea"/>
            </a:endParaRPr>
          </a:p>
        </p:txBody>
      </p:sp>
      <p:grpSp>
        <p:nvGrpSpPr>
          <p:cNvPr id="6" name="Group 61">
            <a:extLst>
              <a:ext uri="{FF2B5EF4-FFF2-40B4-BE49-F238E27FC236}">
                <a16:creationId xmlns:a16="http://schemas.microsoft.com/office/drawing/2014/main" id="{770E8A39-DFB6-42F8-AC9B-A626F4FEA7A0}"/>
              </a:ext>
            </a:extLst>
          </p:cNvPr>
          <p:cNvGrpSpPr>
            <a:grpSpLocks/>
          </p:cNvGrpSpPr>
          <p:nvPr/>
        </p:nvGrpSpPr>
        <p:grpSpPr bwMode="auto">
          <a:xfrm>
            <a:off x="2535237" y="1401856"/>
            <a:ext cx="7260696" cy="2696010"/>
            <a:chOff x="1021" y="560"/>
            <a:chExt cx="3947" cy="1193"/>
          </a:xfrm>
        </p:grpSpPr>
        <p:grpSp>
          <p:nvGrpSpPr>
            <p:cNvPr id="8" name="Group 33">
              <a:extLst>
                <a:ext uri="{FF2B5EF4-FFF2-40B4-BE49-F238E27FC236}">
                  <a16:creationId xmlns:a16="http://schemas.microsoft.com/office/drawing/2014/main" id="{ACBD9485-9F31-4F21-BD43-19EE762F4C74}"/>
                </a:ext>
              </a:extLst>
            </p:cNvPr>
            <p:cNvGrpSpPr>
              <a:grpSpLocks/>
            </p:cNvGrpSpPr>
            <p:nvPr/>
          </p:nvGrpSpPr>
          <p:grpSpPr bwMode="auto">
            <a:xfrm>
              <a:off x="1021" y="560"/>
              <a:ext cx="1816" cy="1189"/>
              <a:chOff x="1021" y="730"/>
              <a:chExt cx="1816" cy="1189"/>
            </a:xfrm>
          </p:grpSpPr>
          <p:sp>
            <p:nvSpPr>
              <p:cNvPr id="33" name="Freeform 7">
                <a:extLst>
                  <a:ext uri="{FF2B5EF4-FFF2-40B4-BE49-F238E27FC236}">
                    <a16:creationId xmlns:a16="http://schemas.microsoft.com/office/drawing/2014/main" id="{7A7BD01B-C0FA-469D-8E6F-FABFE65C11D3}"/>
                  </a:ext>
                </a:extLst>
              </p:cNvPr>
              <p:cNvSpPr>
                <a:spLocks/>
              </p:cNvSpPr>
              <p:nvPr/>
            </p:nvSpPr>
            <p:spPr bwMode="auto">
              <a:xfrm>
                <a:off x="1770" y="866"/>
                <a:ext cx="1044" cy="323"/>
              </a:xfrm>
              <a:custGeom>
                <a:avLst/>
                <a:gdLst>
                  <a:gd name="T0" fmla="*/ 0 w 1860"/>
                  <a:gd name="T1" fmla="*/ 0 h 453"/>
                  <a:gd name="T2" fmla="*/ 0 w 1860"/>
                  <a:gd name="T3" fmla="*/ 323 h 453"/>
                  <a:gd name="T4" fmla="*/ 1044 w 1860"/>
                  <a:gd name="T5" fmla="*/ 323 h 453"/>
                  <a:gd name="T6" fmla="*/ 0 60000 65536"/>
                  <a:gd name="T7" fmla="*/ 0 60000 65536"/>
                  <a:gd name="T8" fmla="*/ 0 60000 65536"/>
                </a:gdLst>
                <a:ahLst/>
                <a:cxnLst>
                  <a:cxn ang="T6">
                    <a:pos x="T0" y="T1"/>
                  </a:cxn>
                  <a:cxn ang="T7">
                    <a:pos x="T2" y="T3"/>
                  </a:cxn>
                  <a:cxn ang="T8">
                    <a:pos x="T4" y="T5"/>
                  </a:cxn>
                </a:cxnLst>
                <a:rect l="0" t="0" r="r" b="b"/>
                <a:pathLst>
                  <a:path w="1860" h="453">
                    <a:moveTo>
                      <a:pt x="0" y="0"/>
                    </a:moveTo>
                    <a:lnTo>
                      <a:pt x="0" y="453"/>
                    </a:lnTo>
                    <a:lnTo>
                      <a:pt x="1860" y="453"/>
                    </a:lnTo>
                  </a:path>
                </a:pathLst>
              </a:custGeom>
              <a:noFill/>
              <a:ln w="28575" cmpd="sng">
                <a:solidFill>
                  <a:srgbClr val="00006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4" name="Oval 9">
                <a:extLst>
                  <a:ext uri="{FF2B5EF4-FFF2-40B4-BE49-F238E27FC236}">
                    <a16:creationId xmlns:a16="http://schemas.microsoft.com/office/drawing/2014/main" id="{2654B681-55C5-40F0-81AC-BF52D77CA1CA}"/>
                  </a:ext>
                </a:extLst>
              </p:cNvPr>
              <p:cNvSpPr>
                <a:spLocks noChangeArrowheads="1"/>
              </p:cNvSpPr>
              <p:nvPr/>
            </p:nvSpPr>
            <p:spPr bwMode="auto">
              <a:xfrm>
                <a:off x="1728" y="835"/>
                <a:ext cx="66" cy="41"/>
              </a:xfrm>
              <a:prstGeom prst="ellipse">
                <a:avLst/>
              </a:prstGeom>
              <a:solidFill>
                <a:srgbClr val="000000"/>
              </a:solidFill>
              <a:ln w="9525">
                <a:solidFill>
                  <a:srgbClr val="000066"/>
                </a:solidFill>
                <a:round/>
                <a:headEnd/>
                <a:tailEnd/>
              </a:ln>
            </p:spPr>
            <p:txBody>
              <a:bodyPr/>
              <a:lstStyle>
                <a:lvl1pPr>
                  <a:defRPr sz="2800">
                    <a:solidFill>
                      <a:schemeClr val="tx1"/>
                    </a:solidFill>
                    <a:latin typeface="Arial" panose="020B0604020202020204" pitchFamily="34" charset="0"/>
                    <a:ea typeface="华文中宋" panose="02010600040101010101" pitchFamily="2" charset="-122"/>
                  </a:defRPr>
                </a:lvl1pPr>
                <a:lvl2pPr marL="742950" indent="-285750">
                  <a:defRPr sz="2800">
                    <a:solidFill>
                      <a:schemeClr val="tx1"/>
                    </a:solidFill>
                    <a:latin typeface="Arial" panose="020B0604020202020204" pitchFamily="34" charset="0"/>
                    <a:ea typeface="华文中宋" panose="02010600040101010101" pitchFamily="2" charset="-122"/>
                  </a:defRPr>
                </a:lvl2pPr>
                <a:lvl3pPr marL="1143000" indent="-228600">
                  <a:defRPr sz="2800">
                    <a:solidFill>
                      <a:schemeClr val="tx1"/>
                    </a:solidFill>
                    <a:latin typeface="Arial" panose="020B0604020202020204" pitchFamily="34" charset="0"/>
                    <a:ea typeface="华文中宋" panose="02010600040101010101" pitchFamily="2" charset="-122"/>
                  </a:defRPr>
                </a:lvl3pPr>
                <a:lvl4pPr marL="1600200" indent="-228600">
                  <a:defRPr sz="2800">
                    <a:solidFill>
                      <a:schemeClr val="tx1"/>
                    </a:solidFill>
                    <a:latin typeface="Arial" panose="020B0604020202020204" pitchFamily="34" charset="0"/>
                    <a:ea typeface="华文中宋" panose="02010600040101010101" pitchFamily="2" charset="-122"/>
                  </a:defRPr>
                </a:lvl4pPr>
                <a:lvl5pPr marL="2057400" indent="-228600">
                  <a:defRPr sz="28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华文中宋" panose="02010600040101010101" pitchFamily="2" charset="-122"/>
                  </a:defRPr>
                </a:lvl9pPr>
              </a:lstStyle>
              <a:p>
                <a:pPr eaLnBrk="1" hangingPunct="1"/>
                <a:endParaRPr lang="zh-CN" altLang="en-US"/>
              </a:p>
            </p:txBody>
          </p:sp>
          <p:sp>
            <p:nvSpPr>
              <p:cNvPr id="35" name="Freeform 10">
                <a:extLst>
                  <a:ext uri="{FF2B5EF4-FFF2-40B4-BE49-F238E27FC236}">
                    <a16:creationId xmlns:a16="http://schemas.microsoft.com/office/drawing/2014/main" id="{5420E440-CE2B-400B-9F47-31BFE5227962}"/>
                  </a:ext>
                </a:extLst>
              </p:cNvPr>
              <p:cNvSpPr>
                <a:spLocks/>
              </p:cNvSpPr>
              <p:nvPr/>
            </p:nvSpPr>
            <p:spPr bwMode="auto">
              <a:xfrm>
                <a:off x="1201" y="852"/>
                <a:ext cx="1613" cy="960"/>
              </a:xfrm>
              <a:custGeom>
                <a:avLst/>
                <a:gdLst>
                  <a:gd name="T0" fmla="*/ 461 w 2520"/>
                  <a:gd name="T1" fmla="*/ 0 h 1092"/>
                  <a:gd name="T2" fmla="*/ 1613 w 2520"/>
                  <a:gd name="T3" fmla="*/ 0 h 1092"/>
                  <a:gd name="T4" fmla="*/ 1613 w 2520"/>
                  <a:gd name="T5" fmla="*/ 960 h 1092"/>
                  <a:gd name="T6" fmla="*/ 0 w 2520"/>
                  <a:gd name="T7" fmla="*/ 960 h 1092"/>
                  <a:gd name="T8" fmla="*/ 0 w 2520"/>
                  <a:gd name="T9" fmla="*/ 0 h 1092"/>
                  <a:gd name="T10" fmla="*/ 346 w 2520"/>
                  <a:gd name="T11" fmla="*/ 0 h 109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20" h="1092">
                    <a:moveTo>
                      <a:pt x="720" y="0"/>
                    </a:moveTo>
                    <a:lnTo>
                      <a:pt x="2520" y="0"/>
                    </a:lnTo>
                    <a:lnTo>
                      <a:pt x="2520" y="1092"/>
                    </a:lnTo>
                    <a:lnTo>
                      <a:pt x="0" y="1092"/>
                    </a:lnTo>
                    <a:lnTo>
                      <a:pt x="0" y="0"/>
                    </a:lnTo>
                    <a:lnTo>
                      <a:pt x="540" y="0"/>
                    </a:lnTo>
                  </a:path>
                </a:pathLst>
              </a:custGeom>
              <a:noFill/>
              <a:ln w="28575" cmpd="sng">
                <a:solidFill>
                  <a:srgbClr val="000066"/>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36" name="Group 12">
                <a:extLst>
                  <a:ext uri="{FF2B5EF4-FFF2-40B4-BE49-F238E27FC236}">
                    <a16:creationId xmlns:a16="http://schemas.microsoft.com/office/drawing/2014/main" id="{F61E614C-E3DA-4957-A338-E9E9FB587C16}"/>
                  </a:ext>
                </a:extLst>
              </p:cNvPr>
              <p:cNvGrpSpPr>
                <a:grpSpLocks/>
              </p:cNvGrpSpPr>
              <p:nvPr/>
            </p:nvGrpSpPr>
            <p:grpSpPr bwMode="auto">
              <a:xfrm>
                <a:off x="1021" y="1242"/>
                <a:ext cx="326" cy="162"/>
                <a:chOff x="2055" y="1587"/>
                <a:chExt cx="326" cy="162"/>
              </a:xfrm>
            </p:grpSpPr>
            <p:sp>
              <p:nvSpPr>
                <p:cNvPr id="52" name="Rectangle 13">
                  <a:extLst>
                    <a:ext uri="{FF2B5EF4-FFF2-40B4-BE49-F238E27FC236}">
                      <a16:creationId xmlns:a16="http://schemas.microsoft.com/office/drawing/2014/main" id="{B16F87BC-CFA9-4214-B75D-0F1C149D1127}"/>
                    </a:ext>
                  </a:extLst>
                </p:cNvPr>
                <p:cNvSpPr>
                  <a:spLocks noChangeArrowheads="1"/>
                </p:cNvSpPr>
                <p:nvPr/>
              </p:nvSpPr>
              <p:spPr bwMode="auto">
                <a:xfrm>
                  <a:off x="2175" y="1615"/>
                  <a:ext cx="206" cy="109"/>
                </a:xfrm>
                <a:prstGeom prst="rect">
                  <a:avLst/>
                </a:prstGeom>
                <a:solidFill>
                  <a:srgbClr val="FFFFFF"/>
                </a:solidFill>
                <a:ln>
                  <a:noFill/>
                </a:ln>
                <a:extLst>
                  <a:ext uri="{91240B29-F687-4F45-9708-019B960494DF}">
                    <a14:hiddenLine xmlns:a14="http://schemas.microsoft.com/office/drawing/2010/main" w="9525">
                      <a:solidFill>
                        <a:srgbClr val="000066"/>
                      </a:solidFill>
                      <a:miter lim="800000"/>
                      <a:headEnd/>
                      <a:tailEnd/>
                    </a14:hiddenLine>
                  </a:ext>
                </a:extLst>
              </p:spPr>
              <p:txBody>
                <a:bodyPr/>
                <a:lstStyle>
                  <a:lvl1pPr>
                    <a:defRPr sz="2800">
                      <a:solidFill>
                        <a:schemeClr val="tx1"/>
                      </a:solidFill>
                      <a:latin typeface="Arial" panose="020B0604020202020204" pitchFamily="34" charset="0"/>
                      <a:ea typeface="华文中宋" panose="02010600040101010101" pitchFamily="2" charset="-122"/>
                    </a:defRPr>
                  </a:lvl1pPr>
                  <a:lvl2pPr marL="742950" indent="-285750">
                    <a:defRPr sz="2800">
                      <a:solidFill>
                        <a:schemeClr val="tx1"/>
                      </a:solidFill>
                      <a:latin typeface="Arial" panose="020B0604020202020204" pitchFamily="34" charset="0"/>
                      <a:ea typeface="华文中宋" panose="02010600040101010101" pitchFamily="2" charset="-122"/>
                    </a:defRPr>
                  </a:lvl2pPr>
                  <a:lvl3pPr marL="1143000" indent="-228600">
                    <a:defRPr sz="2800">
                      <a:solidFill>
                        <a:schemeClr val="tx1"/>
                      </a:solidFill>
                      <a:latin typeface="Arial" panose="020B0604020202020204" pitchFamily="34" charset="0"/>
                      <a:ea typeface="华文中宋" panose="02010600040101010101" pitchFamily="2" charset="-122"/>
                    </a:defRPr>
                  </a:lvl3pPr>
                  <a:lvl4pPr marL="1600200" indent="-228600">
                    <a:defRPr sz="2800">
                      <a:solidFill>
                        <a:schemeClr val="tx1"/>
                      </a:solidFill>
                      <a:latin typeface="Arial" panose="020B0604020202020204" pitchFamily="34" charset="0"/>
                      <a:ea typeface="华文中宋" panose="02010600040101010101" pitchFamily="2" charset="-122"/>
                    </a:defRPr>
                  </a:lvl4pPr>
                  <a:lvl5pPr marL="2057400" indent="-228600">
                    <a:defRPr sz="28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华文中宋" panose="02010600040101010101" pitchFamily="2" charset="-122"/>
                    </a:defRPr>
                  </a:lvl9pPr>
                </a:lstStyle>
                <a:p>
                  <a:pPr eaLnBrk="1" hangingPunct="1"/>
                  <a:endParaRPr lang="zh-CN" altLang="en-US"/>
                </a:p>
              </p:txBody>
            </p:sp>
            <p:sp>
              <p:nvSpPr>
                <p:cNvPr id="53" name="Oval 14">
                  <a:extLst>
                    <a:ext uri="{FF2B5EF4-FFF2-40B4-BE49-F238E27FC236}">
                      <a16:creationId xmlns:a16="http://schemas.microsoft.com/office/drawing/2014/main" id="{E0734E37-C8BA-4542-831B-5996A8ABE24F}"/>
                    </a:ext>
                  </a:extLst>
                </p:cNvPr>
                <p:cNvSpPr>
                  <a:spLocks noChangeArrowheads="1"/>
                </p:cNvSpPr>
                <p:nvPr/>
              </p:nvSpPr>
              <p:spPr bwMode="auto">
                <a:xfrm>
                  <a:off x="2206" y="1587"/>
                  <a:ext cx="48" cy="40"/>
                </a:xfrm>
                <a:prstGeom prst="ellipse">
                  <a:avLst/>
                </a:prstGeom>
                <a:solidFill>
                  <a:srgbClr val="FFFFFF"/>
                </a:solidFill>
                <a:ln w="9525">
                  <a:solidFill>
                    <a:srgbClr val="000066"/>
                  </a:solidFill>
                  <a:round/>
                  <a:headEnd/>
                  <a:tailEnd/>
                </a:ln>
              </p:spPr>
              <p:txBody>
                <a:bodyPr/>
                <a:lstStyle>
                  <a:lvl1pPr>
                    <a:defRPr sz="2800">
                      <a:solidFill>
                        <a:schemeClr val="tx1"/>
                      </a:solidFill>
                      <a:latin typeface="Arial" panose="020B0604020202020204" pitchFamily="34" charset="0"/>
                      <a:ea typeface="华文中宋" panose="02010600040101010101" pitchFamily="2" charset="-122"/>
                    </a:defRPr>
                  </a:lvl1pPr>
                  <a:lvl2pPr marL="742950" indent="-285750">
                    <a:defRPr sz="2800">
                      <a:solidFill>
                        <a:schemeClr val="tx1"/>
                      </a:solidFill>
                      <a:latin typeface="Arial" panose="020B0604020202020204" pitchFamily="34" charset="0"/>
                      <a:ea typeface="华文中宋" panose="02010600040101010101" pitchFamily="2" charset="-122"/>
                    </a:defRPr>
                  </a:lvl2pPr>
                  <a:lvl3pPr marL="1143000" indent="-228600">
                    <a:defRPr sz="2800">
                      <a:solidFill>
                        <a:schemeClr val="tx1"/>
                      </a:solidFill>
                      <a:latin typeface="Arial" panose="020B0604020202020204" pitchFamily="34" charset="0"/>
                      <a:ea typeface="华文中宋" panose="02010600040101010101" pitchFamily="2" charset="-122"/>
                    </a:defRPr>
                  </a:lvl3pPr>
                  <a:lvl4pPr marL="1600200" indent="-228600">
                    <a:defRPr sz="2800">
                      <a:solidFill>
                        <a:schemeClr val="tx1"/>
                      </a:solidFill>
                      <a:latin typeface="Arial" panose="020B0604020202020204" pitchFamily="34" charset="0"/>
                      <a:ea typeface="华文中宋" panose="02010600040101010101" pitchFamily="2" charset="-122"/>
                    </a:defRPr>
                  </a:lvl4pPr>
                  <a:lvl5pPr marL="2057400" indent="-228600">
                    <a:defRPr sz="28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华文中宋" panose="02010600040101010101" pitchFamily="2" charset="-122"/>
                    </a:defRPr>
                  </a:lvl9pPr>
                </a:lstStyle>
                <a:p>
                  <a:pPr eaLnBrk="1" hangingPunct="1"/>
                  <a:endParaRPr lang="zh-CN" altLang="en-US"/>
                </a:p>
              </p:txBody>
            </p:sp>
            <p:sp>
              <p:nvSpPr>
                <p:cNvPr id="54" name="Oval 15">
                  <a:extLst>
                    <a:ext uri="{FF2B5EF4-FFF2-40B4-BE49-F238E27FC236}">
                      <a16:creationId xmlns:a16="http://schemas.microsoft.com/office/drawing/2014/main" id="{F3B31BCF-63C6-474B-9241-7B4A04090673}"/>
                    </a:ext>
                  </a:extLst>
                </p:cNvPr>
                <p:cNvSpPr>
                  <a:spLocks noChangeArrowheads="1"/>
                </p:cNvSpPr>
                <p:nvPr/>
              </p:nvSpPr>
              <p:spPr bwMode="auto">
                <a:xfrm>
                  <a:off x="2213" y="1708"/>
                  <a:ext cx="48" cy="41"/>
                </a:xfrm>
                <a:prstGeom prst="ellipse">
                  <a:avLst/>
                </a:prstGeom>
                <a:solidFill>
                  <a:srgbClr val="FFFFFF"/>
                </a:solidFill>
                <a:ln w="9525">
                  <a:solidFill>
                    <a:srgbClr val="000066"/>
                  </a:solidFill>
                  <a:round/>
                  <a:headEnd/>
                  <a:tailEnd/>
                </a:ln>
              </p:spPr>
              <p:txBody>
                <a:bodyPr/>
                <a:lstStyle>
                  <a:lvl1pPr>
                    <a:defRPr sz="2800">
                      <a:solidFill>
                        <a:schemeClr val="tx1"/>
                      </a:solidFill>
                      <a:latin typeface="Arial" panose="020B0604020202020204" pitchFamily="34" charset="0"/>
                      <a:ea typeface="华文中宋" panose="02010600040101010101" pitchFamily="2" charset="-122"/>
                    </a:defRPr>
                  </a:lvl1pPr>
                  <a:lvl2pPr marL="742950" indent="-285750">
                    <a:defRPr sz="2800">
                      <a:solidFill>
                        <a:schemeClr val="tx1"/>
                      </a:solidFill>
                      <a:latin typeface="Arial" panose="020B0604020202020204" pitchFamily="34" charset="0"/>
                      <a:ea typeface="华文中宋" panose="02010600040101010101" pitchFamily="2" charset="-122"/>
                    </a:defRPr>
                  </a:lvl2pPr>
                  <a:lvl3pPr marL="1143000" indent="-228600">
                    <a:defRPr sz="2800">
                      <a:solidFill>
                        <a:schemeClr val="tx1"/>
                      </a:solidFill>
                      <a:latin typeface="Arial" panose="020B0604020202020204" pitchFamily="34" charset="0"/>
                      <a:ea typeface="华文中宋" panose="02010600040101010101" pitchFamily="2" charset="-122"/>
                    </a:defRPr>
                  </a:lvl3pPr>
                  <a:lvl4pPr marL="1600200" indent="-228600">
                    <a:defRPr sz="2800">
                      <a:solidFill>
                        <a:schemeClr val="tx1"/>
                      </a:solidFill>
                      <a:latin typeface="Arial" panose="020B0604020202020204" pitchFamily="34" charset="0"/>
                      <a:ea typeface="华文中宋" panose="02010600040101010101" pitchFamily="2" charset="-122"/>
                    </a:defRPr>
                  </a:lvl4pPr>
                  <a:lvl5pPr marL="2057400" indent="-228600">
                    <a:defRPr sz="28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华文中宋" panose="02010600040101010101" pitchFamily="2" charset="-122"/>
                    </a:defRPr>
                  </a:lvl9pPr>
                </a:lstStyle>
                <a:p>
                  <a:pPr eaLnBrk="1" hangingPunct="1"/>
                  <a:endParaRPr lang="zh-CN" altLang="en-US"/>
                </a:p>
              </p:txBody>
            </p:sp>
            <p:sp>
              <p:nvSpPr>
                <p:cNvPr id="55" name="Freeform 16">
                  <a:extLst>
                    <a:ext uri="{FF2B5EF4-FFF2-40B4-BE49-F238E27FC236}">
                      <a16:creationId xmlns:a16="http://schemas.microsoft.com/office/drawing/2014/main" id="{F8255B47-4EE9-4D68-87A3-9FED3841E964}"/>
                    </a:ext>
                  </a:extLst>
                </p:cNvPr>
                <p:cNvSpPr>
                  <a:spLocks/>
                </p:cNvSpPr>
                <p:nvPr/>
              </p:nvSpPr>
              <p:spPr bwMode="auto">
                <a:xfrm>
                  <a:off x="2055" y="1623"/>
                  <a:ext cx="155" cy="80"/>
                </a:xfrm>
                <a:custGeom>
                  <a:avLst/>
                  <a:gdLst>
                    <a:gd name="T0" fmla="*/ 155 w 135"/>
                    <a:gd name="T1" fmla="*/ 0 h 113"/>
                    <a:gd name="T2" fmla="*/ 0 w 135"/>
                    <a:gd name="T3" fmla="*/ 80 h 113"/>
                    <a:gd name="T4" fmla="*/ 0 60000 65536"/>
                    <a:gd name="T5" fmla="*/ 0 60000 65536"/>
                  </a:gdLst>
                  <a:ahLst/>
                  <a:cxnLst>
                    <a:cxn ang="T4">
                      <a:pos x="T0" y="T1"/>
                    </a:cxn>
                    <a:cxn ang="T5">
                      <a:pos x="T2" y="T3"/>
                    </a:cxn>
                  </a:cxnLst>
                  <a:rect l="0" t="0" r="r" b="b"/>
                  <a:pathLst>
                    <a:path w="135" h="113">
                      <a:moveTo>
                        <a:pt x="135" y="0"/>
                      </a:moveTo>
                      <a:lnTo>
                        <a:pt x="0" y="113"/>
                      </a:lnTo>
                    </a:path>
                  </a:pathLst>
                </a:custGeom>
                <a:noFill/>
                <a:ln w="28575" cmpd="sng">
                  <a:solidFill>
                    <a:srgbClr val="000066"/>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37" name="Oval 17">
                <a:extLst>
                  <a:ext uri="{FF2B5EF4-FFF2-40B4-BE49-F238E27FC236}">
                    <a16:creationId xmlns:a16="http://schemas.microsoft.com/office/drawing/2014/main" id="{05B005A6-E814-46CE-8826-CCC76280A639}"/>
                  </a:ext>
                </a:extLst>
              </p:cNvPr>
              <p:cNvSpPr>
                <a:spLocks noChangeArrowheads="1"/>
              </p:cNvSpPr>
              <p:nvPr/>
            </p:nvSpPr>
            <p:spPr bwMode="auto">
              <a:xfrm>
                <a:off x="2789" y="1162"/>
                <a:ext cx="48" cy="41"/>
              </a:xfrm>
              <a:prstGeom prst="ellipse">
                <a:avLst/>
              </a:prstGeom>
              <a:solidFill>
                <a:srgbClr val="000000"/>
              </a:solidFill>
              <a:ln w="9525">
                <a:solidFill>
                  <a:srgbClr val="000066"/>
                </a:solidFill>
                <a:round/>
                <a:headEnd/>
                <a:tailEnd/>
              </a:ln>
            </p:spPr>
            <p:txBody>
              <a:bodyPr/>
              <a:lstStyle>
                <a:lvl1pPr>
                  <a:defRPr sz="2800">
                    <a:solidFill>
                      <a:schemeClr val="tx1"/>
                    </a:solidFill>
                    <a:latin typeface="Arial" panose="020B0604020202020204" pitchFamily="34" charset="0"/>
                    <a:ea typeface="华文中宋" panose="02010600040101010101" pitchFamily="2" charset="-122"/>
                  </a:defRPr>
                </a:lvl1pPr>
                <a:lvl2pPr marL="742950" indent="-285750">
                  <a:defRPr sz="2800">
                    <a:solidFill>
                      <a:schemeClr val="tx1"/>
                    </a:solidFill>
                    <a:latin typeface="Arial" panose="020B0604020202020204" pitchFamily="34" charset="0"/>
                    <a:ea typeface="华文中宋" panose="02010600040101010101" pitchFamily="2" charset="-122"/>
                  </a:defRPr>
                </a:lvl2pPr>
                <a:lvl3pPr marL="1143000" indent="-228600">
                  <a:defRPr sz="2800">
                    <a:solidFill>
                      <a:schemeClr val="tx1"/>
                    </a:solidFill>
                    <a:latin typeface="Arial" panose="020B0604020202020204" pitchFamily="34" charset="0"/>
                    <a:ea typeface="华文中宋" panose="02010600040101010101" pitchFamily="2" charset="-122"/>
                  </a:defRPr>
                </a:lvl3pPr>
                <a:lvl4pPr marL="1600200" indent="-228600">
                  <a:defRPr sz="2800">
                    <a:solidFill>
                      <a:schemeClr val="tx1"/>
                    </a:solidFill>
                    <a:latin typeface="Arial" panose="020B0604020202020204" pitchFamily="34" charset="0"/>
                    <a:ea typeface="华文中宋" panose="02010600040101010101" pitchFamily="2" charset="-122"/>
                  </a:defRPr>
                </a:lvl4pPr>
                <a:lvl5pPr marL="2057400" indent="-228600">
                  <a:defRPr sz="28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华文中宋" panose="02010600040101010101" pitchFamily="2" charset="-122"/>
                  </a:defRPr>
                </a:lvl9pPr>
              </a:lstStyle>
              <a:p>
                <a:pPr eaLnBrk="1" hangingPunct="1"/>
                <a:endParaRPr lang="zh-CN" altLang="en-US"/>
              </a:p>
            </p:txBody>
          </p:sp>
          <p:sp>
            <p:nvSpPr>
              <p:cNvPr id="38" name="Oval 18">
                <a:extLst>
                  <a:ext uri="{FF2B5EF4-FFF2-40B4-BE49-F238E27FC236}">
                    <a16:creationId xmlns:a16="http://schemas.microsoft.com/office/drawing/2014/main" id="{7D5B0DE3-07A9-47C9-8B09-7622CEAAE5C1}"/>
                  </a:ext>
                </a:extLst>
              </p:cNvPr>
              <p:cNvSpPr>
                <a:spLocks noChangeArrowheads="1"/>
              </p:cNvSpPr>
              <p:nvPr/>
            </p:nvSpPr>
            <p:spPr bwMode="auto">
              <a:xfrm>
                <a:off x="2079" y="1092"/>
                <a:ext cx="218" cy="218"/>
              </a:xfrm>
              <a:prstGeom prst="ellipse">
                <a:avLst/>
              </a:prstGeom>
              <a:solidFill>
                <a:srgbClr val="FFFFFF"/>
              </a:solidFill>
              <a:ln w="28575">
                <a:solidFill>
                  <a:srgbClr val="000066"/>
                </a:solidFill>
                <a:round/>
                <a:headEnd/>
                <a:tailEnd/>
              </a:ln>
            </p:spPr>
            <p:txBody>
              <a:bodyPr/>
              <a:lstStyle>
                <a:lvl1pPr>
                  <a:defRPr sz="2800">
                    <a:solidFill>
                      <a:schemeClr val="tx1"/>
                    </a:solidFill>
                    <a:latin typeface="Arial" panose="020B0604020202020204" pitchFamily="34" charset="0"/>
                    <a:ea typeface="华文中宋" panose="02010600040101010101" pitchFamily="2" charset="-122"/>
                  </a:defRPr>
                </a:lvl1pPr>
                <a:lvl2pPr marL="742950" indent="-285750">
                  <a:defRPr sz="2800">
                    <a:solidFill>
                      <a:schemeClr val="tx1"/>
                    </a:solidFill>
                    <a:latin typeface="Arial" panose="020B0604020202020204" pitchFamily="34" charset="0"/>
                    <a:ea typeface="华文中宋" panose="02010600040101010101" pitchFamily="2" charset="-122"/>
                  </a:defRPr>
                </a:lvl2pPr>
                <a:lvl3pPr marL="1143000" indent="-228600">
                  <a:defRPr sz="2800">
                    <a:solidFill>
                      <a:schemeClr val="tx1"/>
                    </a:solidFill>
                    <a:latin typeface="Arial" panose="020B0604020202020204" pitchFamily="34" charset="0"/>
                    <a:ea typeface="华文中宋" panose="02010600040101010101" pitchFamily="2" charset="-122"/>
                  </a:defRPr>
                </a:lvl3pPr>
                <a:lvl4pPr marL="1600200" indent="-228600">
                  <a:defRPr sz="2800">
                    <a:solidFill>
                      <a:schemeClr val="tx1"/>
                    </a:solidFill>
                    <a:latin typeface="Arial" panose="020B0604020202020204" pitchFamily="34" charset="0"/>
                    <a:ea typeface="华文中宋" panose="02010600040101010101" pitchFamily="2" charset="-122"/>
                  </a:defRPr>
                </a:lvl4pPr>
                <a:lvl5pPr marL="2057400" indent="-228600">
                  <a:defRPr sz="28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华文中宋" panose="02010600040101010101" pitchFamily="2" charset="-122"/>
                  </a:defRPr>
                </a:lvl9pPr>
              </a:lstStyle>
              <a:p>
                <a:pPr eaLnBrk="1" hangingPunct="1"/>
                <a:endParaRPr lang="zh-CN" altLang="en-US"/>
              </a:p>
            </p:txBody>
          </p:sp>
          <p:sp>
            <p:nvSpPr>
              <p:cNvPr id="39" name="Text Box 20">
                <a:extLst>
                  <a:ext uri="{FF2B5EF4-FFF2-40B4-BE49-F238E27FC236}">
                    <a16:creationId xmlns:a16="http://schemas.microsoft.com/office/drawing/2014/main" id="{1EBD93AB-D4C5-4745-9459-E3F2ABD725F7}"/>
                  </a:ext>
                </a:extLst>
              </p:cNvPr>
              <p:cNvSpPr txBox="1">
                <a:spLocks noChangeArrowheads="1"/>
              </p:cNvSpPr>
              <p:nvPr/>
            </p:nvSpPr>
            <p:spPr bwMode="auto">
              <a:xfrm>
                <a:off x="2035" y="1104"/>
                <a:ext cx="316" cy="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Arial" panose="020B0604020202020204" pitchFamily="34" charset="0"/>
                    <a:ea typeface="华文中宋" panose="02010600040101010101" pitchFamily="2" charset="-122"/>
                  </a:defRPr>
                </a:lvl1pPr>
                <a:lvl2pPr marL="742950" indent="-285750">
                  <a:defRPr sz="2800">
                    <a:solidFill>
                      <a:schemeClr val="tx1"/>
                    </a:solidFill>
                    <a:latin typeface="Arial" panose="020B0604020202020204" pitchFamily="34" charset="0"/>
                    <a:ea typeface="华文中宋" panose="02010600040101010101" pitchFamily="2" charset="-122"/>
                  </a:defRPr>
                </a:lvl2pPr>
                <a:lvl3pPr marL="1143000" indent="-228600">
                  <a:defRPr sz="2800">
                    <a:solidFill>
                      <a:schemeClr val="tx1"/>
                    </a:solidFill>
                    <a:latin typeface="Arial" panose="020B0604020202020204" pitchFamily="34" charset="0"/>
                    <a:ea typeface="华文中宋" panose="02010600040101010101" pitchFamily="2" charset="-122"/>
                  </a:defRPr>
                </a:lvl3pPr>
                <a:lvl4pPr marL="1600200" indent="-228600">
                  <a:defRPr sz="2800">
                    <a:solidFill>
                      <a:schemeClr val="tx1"/>
                    </a:solidFill>
                    <a:latin typeface="Arial" panose="020B0604020202020204" pitchFamily="34" charset="0"/>
                    <a:ea typeface="华文中宋" panose="02010600040101010101" pitchFamily="2" charset="-122"/>
                  </a:defRPr>
                </a:lvl4pPr>
                <a:lvl5pPr marL="2057400" indent="-228600">
                  <a:defRPr sz="28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华文中宋" panose="02010600040101010101" pitchFamily="2" charset="-122"/>
                  </a:defRPr>
                </a:lvl9pPr>
              </a:lstStyle>
              <a:p>
                <a:pPr algn="just" eaLnBrk="1" hangingPunct="1"/>
                <a:r>
                  <a:rPr lang="en-US" altLang="zh-CN" sz="2400" dirty="0">
                    <a:solidFill>
                      <a:srgbClr val="000066"/>
                    </a:solidFill>
                    <a:latin typeface="Times New Roman" panose="02020603050405020304" pitchFamily="18" charset="0"/>
                    <a:ea typeface="宋体" panose="02010600030101010101" pitchFamily="2" charset="-122"/>
                  </a:rPr>
                  <a:t> </a:t>
                </a:r>
                <a:r>
                  <a:rPr lang="en-US" altLang="zh-CN" sz="1800" b="1" dirty="0">
                    <a:solidFill>
                      <a:srgbClr val="000066"/>
                    </a:solidFill>
                    <a:latin typeface="Times New Roman" panose="02020603050405020304" pitchFamily="18" charset="0"/>
                    <a:ea typeface="宋体" panose="02010600030101010101" pitchFamily="2" charset="-122"/>
                  </a:rPr>
                  <a:t>V</a:t>
                </a:r>
                <a:endParaRPr lang="en-US" altLang="zh-CN" sz="1800" b="1" dirty="0">
                  <a:solidFill>
                    <a:srgbClr val="000066"/>
                  </a:solidFill>
                  <a:ea typeface="宋体" panose="02010600030101010101" pitchFamily="2" charset="-122"/>
                </a:endParaRPr>
              </a:p>
            </p:txBody>
          </p:sp>
          <p:grpSp>
            <p:nvGrpSpPr>
              <p:cNvPr id="40" name="Group 21">
                <a:extLst>
                  <a:ext uri="{FF2B5EF4-FFF2-40B4-BE49-F238E27FC236}">
                    <a16:creationId xmlns:a16="http://schemas.microsoft.com/office/drawing/2014/main" id="{2A53B1B7-446A-42B4-9756-9E37C792AF29}"/>
                  </a:ext>
                </a:extLst>
              </p:cNvPr>
              <p:cNvGrpSpPr>
                <a:grpSpLocks/>
              </p:cNvGrpSpPr>
              <p:nvPr/>
            </p:nvGrpSpPr>
            <p:grpSpPr bwMode="auto">
              <a:xfrm>
                <a:off x="2167" y="798"/>
                <a:ext cx="130" cy="121"/>
                <a:chOff x="3325" y="7174"/>
                <a:chExt cx="172" cy="170"/>
              </a:xfrm>
            </p:grpSpPr>
            <p:sp>
              <p:nvSpPr>
                <p:cNvPr id="50" name="AutoShape 22">
                  <a:extLst>
                    <a:ext uri="{FF2B5EF4-FFF2-40B4-BE49-F238E27FC236}">
                      <a16:creationId xmlns:a16="http://schemas.microsoft.com/office/drawing/2014/main" id="{7CACE801-0C75-4B03-B0BD-2261BB66692B}"/>
                    </a:ext>
                  </a:extLst>
                </p:cNvPr>
                <p:cNvSpPr>
                  <a:spLocks noChangeArrowheads="1"/>
                </p:cNvSpPr>
                <p:nvPr/>
              </p:nvSpPr>
              <p:spPr bwMode="auto">
                <a:xfrm rot="5400000">
                  <a:off x="3339" y="7175"/>
                  <a:ext cx="142" cy="170"/>
                </a:xfrm>
                <a:prstGeom prst="triangle">
                  <a:avLst>
                    <a:gd name="adj" fmla="val 50000"/>
                  </a:avLst>
                </a:prstGeom>
                <a:solidFill>
                  <a:srgbClr val="000066"/>
                </a:solidFill>
                <a:ln w="28575">
                  <a:solidFill>
                    <a:srgbClr val="000066"/>
                  </a:solidFill>
                  <a:miter lim="800000"/>
                  <a:headEnd/>
                  <a:tailEnd/>
                </a:ln>
              </p:spPr>
              <p:txBody>
                <a:bodyPr/>
                <a:lstStyle>
                  <a:lvl1pPr>
                    <a:defRPr sz="2800">
                      <a:solidFill>
                        <a:schemeClr val="tx1"/>
                      </a:solidFill>
                      <a:latin typeface="Arial" panose="020B0604020202020204" pitchFamily="34" charset="0"/>
                      <a:ea typeface="华文中宋" panose="02010600040101010101" pitchFamily="2" charset="-122"/>
                    </a:defRPr>
                  </a:lvl1pPr>
                  <a:lvl2pPr marL="742950" indent="-285750">
                    <a:defRPr sz="2800">
                      <a:solidFill>
                        <a:schemeClr val="tx1"/>
                      </a:solidFill>
                      <a:latin typeface="Arial" panose="020B0604020202020204" pitchFamily="34" charset="0"/>
                      <a:ea typeface="华文中宋" panose="02010600040101010101" pitchFamily="2" charset="-122"/>
                    </a:defRPr>
                  </a:lvl2pPr>
                  <a:lvl3pPr marL="1143000" indent="-228600">
                    <a:defRPr sz="2800">
                      <a:solidFill>
                        <a:schemeClr val="tx1"/>
                      </a:solidFill>
                      <a:latin typeface="Arial" panose="020B0604020202020204" pitchFamily="34" charset="0"/>
                      <a:ea typeface="华文中宋" panose="02010600040101010101" pitchFamily="2" charset="-122"/>
                    </a:defRPr>
                  </a:lvl3pPr>
                  <a:lvl4pPr marL="1600200" indent="-228600">
                    <a:defRPr sz="2800">
                      <a:solidFill>
                        <a:schemeClr val="tx1"/>
                      </a:solidFill>
                      <a:latin typeface="Arial" panose="020B0604020202020204" pitchFamily="34" charset="0"/>
                      <a:ea typeface="华文中宋" panose="02010600040101010101" pitchFamily="2" charset="-122"/>
                    </a:defRPr>
                  </a:lvl4pPr>
                  <a:lvl5pPr marL="2057400" indent="-228600">
                    <a:defRPr sz="28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华文中宋" panose="02010600040101010101" pitchFamily="2" charset="-122"/>
                    </a:defRPr>
                  </a:lvl9pPr>
                </a:lstStyle>
                <a:p>
                  <a:pPr eaLnBrk="1" hangingPunct="1"/>
                  <a:endParaRPr lang="zh-CN" altLang="en-US"/>
                </a:p>
              </p:txBody>
            </p:sp>
            <p:sp>
              <p:nvSpPr>
                <p:cNvPr id="51" name="Line 23">
                  <a:extLst>
                    <a:ext uri="{FF2B5EF4-FFF2-40B4-BE49-F238E27FC236}">
                      <a16:creationId xmlns:a16="http://schemas.microsoft.com/office/drawing/2014/main" id="{02A48F2B-3903-4AB0-90AF-A00F3C464DD4}"/>
                    </a:ext>
                  </a:extLst>
                </p:cNvPr>
                <p:cNvSpPr>
                  <a:spLocks noChangeShapeType="1"/>
                </p:cNvSpPr>
                <p:nvPr/>
              </p:nvSpPr>
              <p:spPr bwMode="auto">
                <a:xfrm>
                  <a:off x="3495" y="7174"/>
                  <a:ext cx="2" cy="170"/>
                </a:xfrm>
                <a:prstGeom prst="line">
                  <a:avLst/>
                </a:prstGeom>
                <a:noFill/>
                <a:ln w="28575">
                  <a:solidFill>
                    <a:srgbClr val="000066"/>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41" name="Group 24">
                <a:extLst>
                  <a:ext uri="{FF2B5EF4-FFF2-40B4-BE49-F238E27FC236}">
                    <a16:creationId xmlns:a16="http://schemas.microsoft.com/office/drawing/2014/main" id="{3FAC23EB-094B-4A59-AB84-9AFDE0626555}"/>
                  </a:ext>
                </a:extLst>
              </p:cNvPr>
              <p:cNvGrpSpPr>
                <a:grpSpLocks/>
              </p:cNvGrpSpPr>
              <p:nvPr/>
            </p:nvGrpSpPr>
            <p:grpSpPr bwMode="auto">
              <a:xfrm>
                <a:off x="1370" y="1696"/>
                <a:ext cx="331" cy="223"/>
                <a:chOff x="2458" y="2041"/>
                <a:chExt cx="331" cy="223"/>
              </a:xfrm>
            </p:grpSpPr>
            <p:sp>
              <p:nvSpPr>
                <p:cNvPr id="45" name="Rectangle 25">
                  <a:extLst>
                    <a:ext uri="{FF2B5EF4-FFF2-40B4-BE49-F238E27FC236}">
                      <a16:creationId xmlns:a16="http://schemas.microsoft.com/office/drawing/2014/main" id="{485B4623-4BF0-49DD-88EA-1765198A33A6}"/>
                    </a:ext>
                  </a:extLst>
                </p:cNvPr>
                <p:cNvSpPr>
                  <a:spLocks noChangeArrowheads="1"/>
                </p:cNvSpPr>
                <p:nvPr/>
              </p:nvSpPr>
              <p:spPr bwMode="auto">
                <a:xfrm>
                  <a:off x="2552" y="2073"/>
                  <a:ext cx="104" cy="175"/>
                </a:xfrm>
                <a:prstGeom prst="rect">
                  <a:avLst/>
                </a:prstGeom>
                <a:solidFill>
                  <a:srgbClr val="FFFFFF"/>
                </a:solidFill>
                <a:ln>
                  <a:noFill/>
                </a:ln>
                <a:extLst>
                  <a:ext uri="{91240B29-F687-4F45-9708-019B960494DF}">
                    <a14:hiddenLine xmlns:a14="http://schemas.microsoft.com/office/drawing/2010/main" w="9525">
                      <a:solidFill>
                        <a:srgbClr val="000066"/>
                      </a:solidFill>
                      <a:miter lim="800000"/>
                      <a:headEnd/>
                      <a:tailEnd/>
                    </a14:hiddenLine>
                  </a:ext>
                </a:extLst>
              </p:spPr>
              <p:txBody>
                <a:bodyPr/>
                <a:lstStyle>
                  <a:lvl1pPr>
                    <a:defRPr sz="2800">
                      <a:solidFill>
                        <a:schemeClr val="tx1"/>
                      </a:solidFill>
                      <a:latin typeface="Arial" panose="020B0604020202020204" pitchFamily="34" charset="0"/>
                      <a:ea typeface="华文中宋" panose="02010600040101010101" pitchFamily="2" charset="-122"/>
                    </a:defRPr>
                  </a:lvl1pPr>
                  <a:lvl2pPr marL="742950" indent="-285750">
                    <a:defRPr sz="2800">
                      <a:solidFill>
                        <a:schemeClr val="tx1"/>
                      </a:solidFill>
                      <a:latin typeface="Arial" panose="020B0604020202020204" pitchFamily="34" charset="0"/>
                      <a:ea typeface="华文中宋" panose="02010600040101010101" pitchFamily="2" charset="-122"/>
                    </a:defRPr>
                  </a:lvl2pPr>
                  <a:lvl3pPr marL="1143000" indent="-228600">
                    <a:defRPr sz="2800">
                      <a:solidFill>
                        <a:schemeClr val="tx1"/>
                      </a:solidFill>
                      <a:latin typeface="Arial" panose="020B0604020202020204" pitchFamily="34" charset="0"/>
                      <a:ea typeface="华文中宋" panose="02010600040101010101" pitchFamily="2" charset="-122"/>
                    </a:defRPr>
                  </a:lvl3pPr>
                  <a:lvl4pPr marL="1600200" indent="-228600">
                    <a:defRPr sz="2800">
                      <a:solidFill>
                        <a:schemeClr val="tx1"/>
                      </a:solidFill>
                      <a:latin typeface="Arial" panose="020B0604020202020204" pitchFamily="34" charset="0"/>
                      <a:ea typeface="华文中宋" panose="02010600040101010101" pitchFamily="2" charset="-122"/>
                    </a:defRPr>
                  </a:lvl4pPr>
                  <a:lvl5pPr marL="2057400" indent="-228600">
                    <a:defRPr sz="28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华文中宋" panose="02010600040101010101" pitchFamily="2" charset="-122"/>
                    </a:defRPr>
                  </a:lvl9pPr>
                </a:lstStyle>
                <a:p>
                  <a:pPr eaLnBrk="1" hangingPunct="1"/>
                  <a:endParaRPr lang="zh-CN" altLang="en-US"/>
                </a:p>
              </p:txBody>
            </p:sp>
            <p:grpSp>
              <p:nvGrpSpPr>
                <p:cNvPr id="46" name="Group 26">
                  <a:extLst>
                    <a:ext uri="{FF2B5EF4-FFF2-40B4-BE49-F238E27FC236}">
                      <a16:creationId xmlns:a16="http://schemas.microsoft.com/office/drawing/2014/main" id="{F7FB6822-870B-4BD0-AE8E-B8E40AE8C239}"/>
                    </a:ext>
                  </a:extLst>
                </p:cNvPr>
                <p:cNvGrpSpPr>
                  <a:grpSpLocks/>
                </p:cNvGrpSpPr>
                <p:nvPr/>
              </p:nvGrpSpPr>
              <p:grpSpPr bwMode="auto">
                <a:xfrm>
                  <a:off x="2560" y="2041"/>
                  <a:ext cx="103" cy="223"/>
                  <a:chOff x="4260" y="9500"/>
                  <a:chExt cx="91" cy="198"/>
                </a:xfrm>
              </p:grpSpPr>
              <p:sp>
                <p:nvSpPr>
                  <p:cNvPr id="48" name="Line 27">
                    <a:extLst>
                      <a:ext uri="{FF2B5EF4-FFF2-40B4-BE49-F238E27FC236}">
                        <a16:creationId xmlns:a16="http://schemas.microsoft.com/office/drawing/2014/main" id="{3905DEB4-C13D-4BE0-A9A8-2B9EB93D20BB}"/>
                      </a:ext>
                    </a:extLst>
                  </p:cNvPr>
                  <p:cNvSpPr>
                    <a:spLocks noChangeShapeType="1"/>
                  </p:cNvSpPr>
                  <p:nvPr/>
                </p:nvSpPr>
                <p:spPr bwMode="auto">
                  <a:xfrm>
                    <a:off x="4260" y="9500"/>
                    <a:ext cx="1" cy="198"/>
                  </a:xfrm>
                  <a:prstGeom prst="line">
                    <a:avLst/>
                  </a:prstGeom>
                  <a:noFill/>
                  <a:ln w="19050">
                    <a:solidFill>
                      <a:srgbClr val="0000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 name="Line 28">
                    <a:extLst>
                      <a:ext uri="{FF2B5EF4-FFF2-40B4-BE49-F238E27FC236}">
                        <a16:creationId xmlns:a16="http://schemas.microsoft.com/office/drawing/2014/main" id="{1BD85187-120A-4371-8D1C-05F5C2B348BD}"/>
                      </a:ext>
                    </a:extLst>
                  </p:cNvPr>
                  <p:cNvSpPr>
                    <a:spLocks noChangeShapeType="1"/>
                  </p:cNvSpPr>
                  <p:nvPr/>
                </p:nvSpPr>
                <p:spPr bwMode="auto">
                  <a:xfrm>
                    <a:off x="4350" y="9545"/>
                    <a:ext cx="1" cy="113"/>
                  </a:xfrm>
                  <a:prstGeom prst="line">
                    <a:avLst/>
                  </a:prstGeom>
                  <a:noFill/>
                  <a:ln w="38100">
                    <a:solidFill>
                      <a:srgbClr val="000066"/>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47" name="Line 29">
                  <a:extLst>
                    <a:ext uri="{FF2B5EF4-FFF2-40B4-BE49-F238E27FC236}">
                      <a16:creationId xmlns:a16="http://schemas.microsoft.com/office/drawing/2014/main" id="{5B330457-7F7C-4152-95C5-883C44482E4C}"/>
                    </a:ext>
                  </a:extLst>
                </p:cNvPr>
                <p:cNvSpPr>
                  <a:spLocks noChangeShapeType="1"/>
                </p:cNvSpPr>
                <p:nvPr/>
              </p:nvSpPr>
              <p:spPr bwMode="auto">
                <a:xfrm flipV="1">
                  <a:off x="2458" y="2094"/>
                  <a:ext cx="331" cy="142"/>
                </a:xfrm>
                <a:prstGeom prst="line">
                  <a:avLst/>
                </a:prstGeom>
                <a:noFill/>
                <a:ln w="28575">
                  <a:solidFill>
                    <a:srgbClr val="00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42" name="Group 30">
                <a:extLst>
                  <a:ext uri="{FF2B5EF4-FFF2-40B4-BE49-F238E27FC236}">
                    <a16:creationId xmlns:a16="http://schemas.microsoft.com/office/drawing/2014/main" id="{E8B1F5B6-7CD5-4638-B4AC-0200ABA73484}"/>
                  </a:ext>
                </a:extLst>
              </p:cNvPr>
              <p:cNvGrpSpPr>
                <a:grpSpLocks/>
              </p:cNvGrpSpPr>
              <p:nvPr/>
            </p:nvGrpSpPr>
            <p:grpSpPr bwMode="auto">
              <a:xfrm>
                <a:off x="1352" y="730"/>
                <a:ext cx="445" cy="254"/>
                <a:chOff x="2553" y="1074"/>
                <a:chExt cx="445" cy="254"/>
              </a:xfrm>
            </p:grpSpPr>
            <p:sp>
              <p:nvSpPr>
                <p:cNvPr id="43" name="Oval 31">
                  <a:extLst>
                    <a:ext uri="{FF2B5EF4-FFF2-40B4-BE49-F238E27FC236}">
                      <a16:creationId xmlns:a16="http://schemas.microsoft.com/office/drawing/2014/main" id="{82AAF276-E884-4DCD-9C3D-FD37E7E69149}"/>
                    </a:ext>
                  </a:extLst>
                </p:cNvPr>
                <p:cNvSpPr>
                  <a:spLocks noChangeArrowheads="1"/>
                </p:cNvSpPr>
                <p:nvPr/>
              </p:nvSpPr>
              <p:spPr bwMode="auto">
                <a:xfrm>
                  <a:off x="2613" y="1078"/>
                  <a:ext cx="261" cy="250"/>
                </a:xfrm>
                <a:prstGeom prst="ellipse">
                  <a:avLst/>
                </a:prstGeom>
                <a:solidFill>
                  <a:srgbClr val="FFFFFF"/>
                </a:solidFill>
                <a:ln w="28575">
                  <a:solidFill>
                    <a:srgbClr val="000066"/>
                  </a:solidFill>
                  <a:round/>
                  <a:headEnd/>
                  <a:tailEnd/>
                </a:ln>
              </p:spPr>
              <p:txBody>
                <a:bodyPr/>
                <a:lstStyle>
                  <a:lvl1pPr>
                    <a:defRPr sz="2800">
                      <a:solidFill>
                        <a:schemeClr val="tx1"/>
                      </a:solidFill>
                      <a:latin typeface="Arial" panose="020B0604020202020204" pitchFamily="34" charset="0"/>
                      <a:ea typeface="华文中宋" panose="02010600040101010101" pitchFamily="2" charset="-122"/>
                    </a:defRPr>
                  </a:lvl1pPr>
                  <a:lvl2pPr marL="742950" indent="-285750">
                    <a:defRPr sz="2800">
                      <a:solidFill>
                        <a:schemeClr val="tx1"/>
                      </a:solidFill>
                      <a:latin typeface="Arial" panose="020B0604020202020204" pitchFamily="34" charset="0"/>
                      <a:ea typeface="华文中宋" panose="02010600040101010101" pitchFamily="2" charset="-122"/>
                    </a:defRPr>
                  </a:lvl2pPr>
                  <a:lvl3pPr marL="1143000" indent="-228600">
                    <a:defRPr sz="2800">
                      <a:solidFill>
                        <a:schemeClr val="tx1"/>
                      </a:solidFill>
                      <a:latin typeface="Arial" panose="020B0604020202020204" pitchFamily="34" charset="0"/>
                      <a:ea typeface="华文中宋" panose="02010600040101010101" pitchFamily="2" charset="-122"/>
                    </a:defRPr>
                  </a:lvl3pPr>
                  <a:lvl4pPr marL="1600200" indent="-228600">
                    <a:defRPr sz="2800">
                      <a:solidFill>
                        <a:schemeClr val="tx1"/>
                      </a:solidFill>
                      <a:latin typeface="Arial" panose="020B0604020202020204" pitchFamily="34" charset="0"/>
                      <a:ea typeface="华文中宋" panose="02010600040101010101" pitchFamily="2" charset="-122"/>
                    </a:defRPr>
                  </a:lvl4pPr>
                  <a:lvl5pPr marL="2057400" indent="-228600">
                    <a:defRPr sz="28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华文中宋" panose="02010600040101010101" pitchFamily="2" charset="-122"/>
                    </a:defRPr>
                  </a:lvl9pPr>
                </a:lstStyle>
                <a:p>
                  <a:pPr eaLnBrk="1" hangingPunct="1"/>
                  <a:endParaRPr lang="zh-CN" altLang="en-US"/>
                </a:p>
              </p:txBody>
            </p:sp>
            <p:sp>
              <p:nvSpPr>
                <p:cNvPr id="44" name="Text Box 32">
                  <a:extLst>
                    <a:ext uri="{FF2B5EF4-FFF2-40B4-BE49-F238E27FC236}">
                      <a16:creationId xmlns:a16="http://schemas.microsoft.com/office/drawing/2014/main" id="{3F87A4A5-E77B-4064-B569-C4459F96B848}"/>
                    </a:ext>
                  </a:extLst>
                </p:cNvPr>
                <p:cNvSpPr txBox="1">
                  <a:spLocks noChangeArrowheads="1"/>
                </p:cNvSpPr>
                <p:nvPr/>
              </p:nvSpPr>
              <p:spPr bwMode="auto">
                <a:xfrm>
                  <a:off x="2553" y="1074"/>
                  <a:ext cx="445" cy="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Arial" panose="020B0604020202020204" pitchFamily="34" charset="0"/>
                      <a:ea typeface="华文中宋" panose="02010600040101010101" pitchFamily="2" charset="-122"/>
                    </a:defRPr>
                  </a:lvl1pPr>
                  <a:lvl2pPr marL="742950" indent="-285750">
                    <a:defRPr sz="2800">
                      <a:solidFill>
                        <a:schemeClr val="tx1"/>
                      </a:solidFill>
                      <a:latin typeface="Arial" panose="020B0604020202020204" pitchFamily="34" charset="0"/>
                      <a:ea typeface="华文中宋" panose="02010600040101010101" pitchFamily="2" charset="-122"/>
                    </a:defRPr>
                  </a:lvl2pPr>
                  <a:lvl3pPr marL="1143000" indent="-228600">
                    <a:defRPr sz="2800">
                      <a:solidFill>
                        <a:schemeClr val="tx1"/>
                      </a:solidFill>
                      <a:latin typeface="Arial" panose="020B0604020202020204" pitchFamily="34" charset="0"/>
                      <a:ea typeface="华文中宋" panose="02010600040101010101" pitchFamily="2" charset="-122"/>
                    </a:defRPr>
                  </a:lvl3pPr>
                  <a:lvl4pPr marL="1600200" indent="-228600">
                    <a:defRPr sz="2800">
                      <a:solidFill>
                        <a:schemeClr val="tx1"/>
                      </a:solidFill>
                      <a:latin typeface="Arial" panose="020B0604020202020204" pitchFamily="34" charset="0"/>
                      <a:ea typeface="华文中宋" panose="02010600040101010101" pitchFamily="2" charset="-122"/>
                    </a:defRPr>
                  </a:lvl4pPr>
                  <a:lvl5pPr marL="2057400" indent="-228600">
                    <a:defRPr sz="28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华文中宋" panose="02010600040101010101" pitchFamily="2" charset="-122"/>
                    </a:defRPr>
                  </a:lvl9pPr>
                </a:lstStyle>
                <a:p>
                  <a:pPr algn="just" eaLnBrk="1" hangingPunct="1"/>
                  <a:r>
                    <a:rPr lang="en-US" altLang="zh-CN" sz="2400" b="1" dirty="0">
                      <a:solidFill>
                        <a:srgbClr val="000066"/>
                      </a:solidFill>
                      <a:latin typeface="Times New Roman" panose="02020603050405020304" pitchFamily="18" charset="0"/>
                      <a:ea typeface="宋体" panose="02010600030101010101" pitchFamily="2" charset="-122"/>
                    </a:rPr>
                    <a:t> </a:t>
                  </a:r>
                  <a:r>
                    <a:rPr lang="en-US" altLang="zh-CN" sz="1800" b="1" dirty="0">
                      <a:solidFill>
                        <a:srgbClr val="000066"/>
                      </a:solidFill>
                      <a:latin typeface="Times New Roman" panose="02020603050405020304" pitchFamily="18" charset="0"/>
                      <a:ea typeface="宋体" panose="02010600030101010101" pitchFamily="2" charset="-122"/>
                    </a:rPr>
                    <a:t>mA</a:t>
                  </a:r>
                  <a:endParaRPr lang="en-US" altLang="zh-CN" sz="1800" b="1" dirty="0">
                    <a:solidFill>
                      <a:srgbClr val="000066"/>
                    </a:solidFill>
                    <a:ea typeface="宋体" panose="02010600030101010101" pitchFamily="2" charset="-122"/>
                  </a:endParaRPr>
                </a:p>
              </p:txBody>
            </p:sp>
          </p:grpSp>
        </p:grpSp>
        <p:grpSp>
          <p:nvGrpSpPr>
            <p:cNvPr id="9" name="Group 60">
              <a:extLst>
                <a:ext uri="{FF2B5EF4-FFF2-40B4-BE49-F238E27FC236}">
                  <a16:creationId xmlns:a16="http://schemas.microsoft.com/office/drawing/2014/main" id="{BAA1A151-B9FE-48A5-BDD3-FEC7783ECF4B}"/>
                </a:ext>
              </a:extLst>
            </p:cNvPr>
            <p:cNvGrpSpPr>
              <a:grpSpLocks/>
            </p:cNvGrpSpPr>
            <p:nvPr/>
          </p:nvGrpSpPr>
          <p:grpSpPr bwMode="auto">
            <a:xfrm>
              <a:off x="3152" y="564"/>
              <a:ext cx="1816" cy="1189"/>
              <a:chOff x="3152" y="564"/>
              <a:chExt cx="1816" cy="1189"/>
            </a:xfrm>
          </p:grpSpPr>
          <p:sp>
            <p:nvSpPr>
              <p:cNvPr id="10" name="Freeform 37">
                <a:extLst>
                  <a:ext uri="{FF2B5EF4-FFF2-40B4-BE49-F238E27FC236}">
                    <a16:creationId xmlns:a16="http://schemas.microsoft.com/office/drawing/2014/main" id="{3B1414F6-6958-48CB-B9CE-B62DBB5D7861}"/>
                  </a:ext>
                </a:extLst>
              </p:cNvPr>
              <p:cNvSpPr>
                <a:spLocks/>
              </p:cNvSpPr>
              <p:nvPr/>
            </p:nvSpPr>
            <p:spPr bwMode="auto">
              <a:xfrm>
                <a:off x="3901" y="700"/>
                <a:ext cx="1044" cy="323"/>
              </a:xfrm>
              <a:custGeom>
                <a:avLst/>
                <a:gdLst>
                  <a:gd name="T0" fmla="*/ 0 w 1860"/>
                  <a:gd name="T1" fmla="*/ 0 h 453"/>
                  <a:gd name="T2" fmla="*/ 0 w 1860"/>
                  <a:gd name="T3" fmla="*/ 323 h 453"/>
                  <a:gd name="T4" fmla="*/ 1044 w 1860"/>
                  <a:gd name="T5" fmla="*/ 323 h 453"/>
                  <a:gd name="T6" fmla="*/ 0 60000 65536"/>
                  <a:gd name="T7" fmla="*/ 0 60000 65536"/>
                  <a:gd name="T8" fmla="*/ 0 60000 65536"/>
                </a:gdLst>
                <a:ahLst/>
                <a:cxnLst>
                  <a:cxn ang="T6">
                    <a:pos x="T0" y="T1"/>
                  </a:cxn>
                  <a:cxn ang="T7">
                    <a:pos x="T2" y="T3"/>
                  </a:cxn>
                  <a:cxn ang="T8">
                    <a:pos x="T4" y="T5"/>
                  </a:cxn>
                </a:cxnLst>
                <a:rect l="0" t="0" r="r" b="b"/>
                <a:pathLst>
                  <a:path w="1860" h="453">
                    <a:moveTo>
                      <a:pt x="0" y="0"/>
                    </a:moveTo>
                    <a:lnTo>
                      <a:pt x="0" y="453"/>
                    </a:lnTo>
                    <a:lnTo>
                      <a:pt x="1860" y="453"/>
                    </a:lnTo>
                  </a:path>
                </a:pathLst>
              </a:custGeom>
              <a:noFill/>
              <a:ln w="28575" cmpd="sng">
                <a:solidFill>
                  <a:srgbClr val="00006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 name="Oval 38">
                <a:extLst>
                  <a:ext uri="{FF2B5EF4-FFF2-40B4-BE49-F238E27FC236}">
                    <a16:creationId xmlns:a16="http://schemas.microsoft.com/office/drawing/2014/main" id="{6FCBEF09-DCC7-4FC9-9EE7-2A9912260C26}"/>
                  </a:ext>
                </a:extLst>
              </p:cNvPr>
              <p:cNvSpPr>
                <a:spLocks noChangeArrowheads="1"/>
              </p:cNvSpPr>
              <p:nvPr/>
            </p:nvSpPr>
            <p:spPr bwMode="auto">
              <a:xfrm>
                <a:off x="3859" y="669"/>
                <a:ext cx="66" cy="41"/>
              </a:xfrm>
              <a:prstGeom prst="ellipse">
                <a:avLst/>
              </a:prstGeom>
              <a:solidFill>
                <a:srgbClr val="000000"/>
              </a:solidFill>
              <a:ln w="9525">
                <a:solidFill>
                  <a:srgbClr val="000066"/>
                </a:solidFill>
                <a:round/>
                <a:headEnd/>
                <a:tailEnd/>
              </a:ln>
            </p:spPr>
            <p:txBody>
              <a:bodyPr/>
              <a:lstStyle>
                <a:lvl1pPr>
                  <a:defRPr sz="2800">
                    <a:solidFill>
                      <a:schemeClr val="tx1"/>
                    </a:solidFill>
                    <a:latin typeface="Arial" panose="020B0604020202020204" pitchFamily="34" charset="0"/>
                    <a:ea typeface="华文中宋" panose="02010600040101010101" pitchFamily="2" charset="-122"/>
                  </a:defRPr>
                </a:lvl1pPr>
                <a:lvl2pPr marL="742950" indent="-285750">
                  <a:defRPr sz="2800">
                    <a:solidFill>
                      <a:schemeClr val="tx1"/>
                    </a:solidFill>
                    <a:latin typeface="Arial" panose="020B0604020202020204" pitchFamily="34" charset="0"/>
                    <a:ea typeface="华文中宋" panose="02010600040101010101" pitchFamily="2" charset="-122"/>
                  </a:defRPr>
                </a:lvl2pPr>
                <a:lvl3pPr marL="1143000" indent="-228600">
                  <a:defRPr sz="2800">
                    <a:solidFill>
                      <a:schemeClr val="tx1"/>
                    </a:solidFill>
                    <a:latin typeface="Arial" panose="020B0604020202020204" pitchFamily="34" charset="0"/>
                    <a:ea typeface="华文中宋" panose="02010600040101010101" pitchFamily="2" charset="-122"/>
                  </a:defRPr>
                </a:lvl3pPr>
                <a:lvl4pPr marL="1600200" indent="-228600">
                  <a:defRPr sz="2800">
                    <a:solidFill>
                      <a:schemeClr val="tx1"/>
                    </a:solidFill>
                    <a:latin typeface="Arial" panose="020B0604020202020204" pitchFamily="34" charset="0"/>
                    <a:ea typeface="华文中宋" panose="02010600040101010101" pitchFamily="2" charset="-122"/>
                  </a:defRPr>
                </a:lvl4pPr>
                <a:lvl5pPr marL="2057400" indent="-228600">
                  <a:defRPr sz="28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华文中宋" panose="02010600040101010101" pitchFamily="2" charset="-122"/>
                  </a:defRPr>
                </a:lvl9pPr>
              </a:lstStyle>
              <a:p>
                <a:pPr eaLnBrk="1" hangingPunct="1"/>
                <a:endParaRPr lang="zh-CN" altLang="en-US"/>
              </a:p>
            </p:txBody>
          </p:sp>
          <p:sp>
            <p:nvSpPr>
              <p:cNvPr id="12" name="Freeform 39">
                <a:extLst>
                  <a:ext uri="{FF2B5EF4-FFF2-40B4-BE49-F238E27FC236}">
                    <a16:creationId xmlns:a16="http://schemas.microsoft.com/office/drawing/2014/main" id="{37084BFD-7EBF-419F-9EE7-981791004843}"/>
                  </a:ext>
                </a:extLst>
              </p:cNvPr>
              <p:cNvSpPr>
                <a:spLocks/>
              </p:cNvSpPr>
              <p:nvPr/>
            </p:nvSpPr>
            <p:spPr bwMode="auto">
              <a:xfrm>
                <a:off x="3332" y="686"/>
                <a:ext cx="1613" cy="960"/>
              </a:xfrm>
              <a:custGeom>
                <a:avLst/>
                <a:gdLst>
                  <a:gd name="T0" fmla="*/ 334 w 1613"/>
                  <a:gd name="T1" fmla="*/ 0 h 960"/>
                  <a:gd name="T2" fmla="*/ 1613 w 1613"/>
                  <a:gd name="T3" fmla="*/ 0 h 960"/>
                  <a:gd name="T4" fmla="*/ 1613 w 1613"/>
                  <a:gd name="T5" fmla="*/ 960 h 960"/>
                  <a:gd name="T6" fmla="*/ 0 w 1613"/>
                  <a:gd name="T7" fmla="*/ 960 h 960"/>
                  <a:gd name="T8" fmla="*/ 0 w 1613"/>
                  <a:gd name="T9" fmla="*/ 0 h 960"/>
                  <a:gd name="T10" fmla="*/ 407 w 1613"/>
                  <a:gd name="T11" fmla="*/ 0 h 96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613" h="960">
                    <a:moveTo>
                      <a:pt x="334" y="0"/>
                    </a:moveTo>
                    <a:lnTo>
                      <a:pt x="1613" y="0"/>
                    </a:lnTo>
                    <a:lnTo>
                      <a:pt x="1613" y="960"/>
                    </a:lnTo>
                    <a:lnTo>
                      <a:pt x="0" y="960"/>
                    </a:lnTo>
                    <a:lnTo>
                      <a:pt x="0" y="0"/>
                    </a:lnTo>
                    <a:lnTo>
                      <a:pt x="407" y="0"/>
                    </a:lnTo>
                  </a:path>
                </a:pathLst>
              </a:custGeom>
              <a:noFill/>
              <a:ln w="28575" cmpd="sng">
                <a:solidFill>
                  <a:srgbClr val="000066"/>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13" name="Group 40">
                <a:extLst>
                  <a:ext uri="{FF2B5EF4-FFF2-40B4-BE49-F238E27FC236}">
                    <a16:creationId xmlns:a16="http://schemas.microsoft.com/office/drawing/2014/main" id="{40BB0960-B99F-4BBB-8B59-FB7A7C198DD1}"/>
                  </a:ext>
                </a:extLst>
              </p:cNvPr>
              <p:cNvGrpSpPr>
                <a:grpSpLocks/>
              </p:cNvGrpSpPr>
              <p:nvPr/>
            </p:nvGrpSpPr>
            <p:grpSpPr bwMode="auto">
              <a:xfrm>
                <a:off x="3152" y="1076"/>
                <a:ext cx="326" cy="162"/>
                <a:chOff x="2055" y="1587"/>
                <a:chExt cx="326" cy="162"/>
              </a:xfrm>
            </p:grpSpPr>
            <p:sp>
              <p:nvSpPr>
                <p:cNvPr id="29" name="Rectangle 41">
                  <a:extLst>
                    <a:ext uri="{FF2B5EF4-FFF2-40B4-BE49-F238E27FC236}">
                      <a16:creationId xmlns:a16="http://schemas.microsoft.com/office/drawing/2014/main" id="{380DFF44-1EDD-4F16-AEA8-C96542F3EF88}"/>
                    </a:ext>
                  </a:extLst>
                </p:cNvPr>
                <p:cNvSpPr>
                  <a:spLocks noChangeArrowheads="1"/>
                </p:cNvSpPr>
                <p:nvPr/>
              </p:nvSpPr>
              <p:spPr bwMode="auto">
                <a:xfrm>
                  <a:off x="2175" y="1615"/>
                  <a:ext cx="206" cy="109"/>
                </a:xfrm>
                <a:prstGeom prst="rect">
                  <a:avLst/>
                </a:prstGeom>
                <a:solidFill>
                  <a:srgbClr val="FFFFFF"/>
                </a:solidFill>
                <a:ln>
                  <a:noFill/>
                </a:ln>
                <a:extLst>
                  <a:ext uri="{91240B29-F687-4F45-9708-019B960494DF}">
                    <a14:hiddenLine xmlns:a14="http://schemas.microsoft.com/office/drawing/2010/main" w="9525">
                      <a:solidFill>
                        <a:srgbClr val="000066"/>
                      </a:solidFill>
                      <a:miter lim="800000"/>
                      <a:headEnd/>
                      <a:tailEnd/>
                    </a14:hiddenLine>
                  </a:ext>
                </a:extLst>
              </p:spPr>
              <p:txBody>
                <a:bodyPr/>
                <a:lstStyle>
                  <a:lvl1pPr>
                    <a:defRPr sz="2800">
                      <a:solidFill>
                        <a:schemeClr val="tx1"/>
                      </a:solidFill>
                      <a:latin typeface="Arial" panose="020B0604020202020204" pitchFamily="34" charset="0"/>
                      <a:ea typeface="华文中宋" panose="02010600040101010101" pitchFamily="2" charset="-122"/>
                    </a:defRPr>
                  </a:lvl1pPr>
                  <a:lvl2pPr marL="742950" indent="-285750">
                    <a:defRPr sz="2800">
                      <a:solidFill>
                        <a:schemeClr val="tx1"/>
                      </a:solidFill>
                      <a:latin typeface="Arial" panose="020B0604020202020204" pitchFamily="34" charset="0"/>
                      <a:ea typeface="华文中宋" panose="02010600040101010101" pitchFamily="2" charset="-122"/>
                    </a:defRPr>
                  </a:lvl2pPr>
                  <a:lvl3pPr marL="1143000" indent="-228600">
                    <a:defRPr sz="2800">
                      <a:solidFill>
                        <a:schemeClr val="tx1"/>
                      </a:solidFill>
                      <a:latin typeface="Arial" panose="020B0604020202020204" pitchFamily="34" charset="0"/>
                      <a:ea typeface="华文中宋" panose="02010600040101010101" pitchFamily="2" charset="-122"/>
                    </a:defRPr>
                  </a:lvl3pPr>
                  <a:lvl4pPr marL="1600200" indent="-228600">
                    <a:defRPr sz="2800">
                      <a:solidFill>
                        <a:schemeClr val="tx1"/>
                      </a:solidFill>
                      <a:latin typeface="Arial" panose="020B0604020202020204" pitchFamily="34" charset="0"/>
                      <a:ea typeface="华文中宋" panose="02010600040101010101" pitchFamily="2" charset="-122"/>
                    </a:defRPr>
                  </a:lvl4pPr>
                  <a:lvl5pPr marL="2057400" indent="-228600">
                    <a:defRPr sz="28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华文中宋" panose="02010600040101010101" pitchFamily="2" charset="-122"/>
                    </a:defRPr>
                  </a:lvl9pPr>
                </a:lstStyle>
                <a:p>
                  <a:pPr eaLnBrk="1" hangingPunct="1"/>
                  <a:endParaRPr lang="zh-CN" altLang="en-US"/>
                </a:p>
              </p:txBody>
            </p:sp>
            <p:sp>
              <p:nvSpPr>
                <p:cNvPr id="30" name="Oval 42">
                  <a:extLst>
                    <a:ext uri="{FF2B5EF4-FFF2-40B4-BE49-F238E27FC236}">
                      <a16:creationId xmlns:a16="http://schemas.microsoft.com/office/drawing/2014/main" id="{0E72A837-25CA-4AD1-90F1-330C83335D3D}"/>
                    </a:ext>
                  </a:extLst>
                </p:cNvPr>
                <p:cNvSpPr>
                  <a:spLocks noChangeArrowheads="1"/>
                </p:cNvSpPr>
                <p:nvPr/>
              </p:nvSpPr>
              <p:spPr bwMode="auto">
                <a:xfrm>
                  <a:off x="2206" y="1587"/>
                  <a:ext cx="48" cy="40"/>
                </a:xfrm>
                <a:prstGeom prst="ellipse">
                  <a:avLst/>
                </a:prstGeom>
                <a:solidFill>
                  <a:srgbClr val="FFFFFF"/>
                </a:solidFill>
                <a:ln w="9525">
                  <a:solidFill>
                    <a:srgbClr val="000066"/>
                  </a:solidFill>
                  <a:round/>
                  <a:headEnd/>
                  <a:tailEnd/>
                </a:ln>
              </p:spPr>
              <p:txBody>
                <a:bodyPr/>
                <a:lstStyle>
                  <a:lvl1pPr>
                    <a:defRPr sz="2800">
                      <a:solidFill>
                        <a:schemeClr val="tx1"/>
                      </a:solidFill>
                      <a:latin typeface="Arial" panose="020B0604020202020204" pitchFamily="34" charset="0"/>
                      <a:ea typeface="华文中宋" panose="02010600040101010101" pitchFamily="2" charset="-122"/>
                    </a:defRPr>
                  </a:lvl1pPr>
                  <a:lvl2pPr marL="742950" indent="-285750">
                    <a:defRPr sz="2800">
                      <a:solidFill>
                        <a:schemeClr val="tx1"/>
                      </a:solidFill>
                      <a:latin typeface="Arial" panose="020B0604020202020204" pitchFamily="34" charset="0"/>
                      <a:ea typeface="华文中宋" panose="02010600040101010101" pitchFamily="2" charset="-122"/>
                    </a:defRPr>
                  </a:lvl2pPr>
                  <a:lvl3pPr marL="1143000" indent="-228600">
                    <a:defRPr sz="2800">
                      <a:solidFill>
                        <a:schemeClr val="tx1"/>
                      </a:solidFill>
                      <a:latin typeface="Arial" panose="020B0604020202020204" pitchFamily="34" charset="0"/>
                      <a:ea typeface="华文中宋" panose="02010600040101010101" pitchFamily="2" charset="-122"/>
                    </a:defRPr>
                  </a:lvl3pPr>
                  <a:lvl4pPr marL="1600200" indent="-228600">
                    <a:defRPr sz="2800">
                      <a:solidFill>
                        <a:schemeClr val="tx1"/>
                      </a:solidFill>
                      <a:latin typeface="Arial" panose="020B0604020202020204" pitchFamily="34" charset="0"/>
                      <a:ea typeface="华文中宋" panose="02010600040101010101" pitchFamily="2" charset="-122"/>
                    </a:defRPr>
                  </a:lvl4pPr>
                  <a:lvl5pPr marL="2057400" indent="-228600">
                    <a:defRPr sz="28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华文中宋" panose="02010600040101010101" pitchFamily="2" charset="-122"/>
                    </a:defRPr>
                  </a:lvl9pPr>
                </a:lstStyle>
                <a:p>
                  <a:pPr eaLnBrk="1" hangingPunct="1"/>
                  <a:endParaRPr lang="zh-CN" altLang="en-US"/>
                </a:p>
              </p:txBody>
            </p:sp>
            <p:sp>
              <p:nvSpPr>
                <p:cNvPr id="31" name="Oval 43">
                  <a:extLst>
                    <a:ext uri="{FF2B5EF4-FFF2-40B4-BE49-F238E27FC236}">
                      <a16:creationId xmlns:a16="http://schemas.microsoft.com/office/drawing/2014/main" id="{9B05CC07-D0D6-4D53-833C-764A4CF76AE8}"/>
                    </a:ext>
                  </a:extLst>
                </p:cNvPr>
                <p:cNvSpPr>
                  <a:spLocks noChangeArrowheads="1"/>
                </p:cNvSpPr>
                <p:nvPr/>
              </p:nvSpPr>
              <p:spPr bwMode="auto">
                <a:xfrm>
                  <a:off x="2213" y="1708"/>
                  <a:ext cx="48" cy="41"/>
                </a:xfrm>
                <a:prstGeom prst="ellipse">
                  <a:avLst/>
                </a:prstGeom>
                <a:solidFill>
                  <a:srgbClr val="FFFFFF"/>
                </a:solidFill>
                <a:ln w="9525">
                  <a:solidFill>
                    <a:srgbClr val="000066"/>
                  </a:solidFill>
                  <a:round/>
                  <a:headEnd/>
                  <a:tailEnd/>
                </a:ln>
              </p:spPr>
              <p:txBody>
                <a:bodyPr/>
                <a:lstStyle>
                  <a:lvl1pPr>
                    <a:defRPr sz="2800">
                      <a:solidFill>
                        <a:schemeClr val="tx1"/>
                      </a:solidFill>
                      <a:latin typeface="Arial" panose="020B0604020202020204" pitchFamily="34" charset="0"/>
                      <a:ea typeface="华文中宋" panose="02010600040101010101" pitchFamily="2" charset="-122"/>
                    </a:defRPr>
                  </a:lvl1pPr>
                  <a:lvl2pPr marL="742950" indent="-285750">
                    <a:defRPr sz="2800">
                      <a:solidFill>
                        <a:schemeClr val="tx1"/>
                      </a:solidFill>
                      <a:latin typeface="Arial" panose="020B0604020202020204" pitchFamily="34" charset="0"/>
                      <a:ea typeface="华文中宋" panose="02010600040101010101" pitchFamily="2" charset="-122"/>
                    </a:defRPr>
                  </a:lvl2pPr>
                  <a:lvl3pPr marL="1143000" indent="-228600">
                    <a:defRPr sz="2800">
                      <a:solidFill>
                        <a:schemeClr val="tx1"/>
                      </a:solidFill>
                      <a:latin typeface="Arial" panose="020B0604020202020204" pitchFamily="34" charset="0"/>
                      <a:ea typeface="华文中宋" panose="02010600040101010101" pitchFamily="2" charset="-122"/>
                    </a:defRPr>
                  </a:lvl3pPr>
                  <a:lvl4pPr marL="1600200" indent="-228600">
                    <a:defRPr sz="2800">
                      <a:solidFill>
                        <a:schemeClr val="tx1"/>
                      </a:solidFill>
                      <a:latin typeface="Arial" panose="020B0604020202020204" pitchFamily="34" charset="0"/>
                      <a:ea typeface="华文中宋" panose="02010600040101010101" pitchFamily="2" charset="-122"/>
                    </a:defRPr>
                  </a:lvl4pPr>
                  <a:lvl5pPr marL="2057400" indent="-228600">
                    <a:defRPr sz="28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华文中宋" panose="02010600040101010101" pitchFamily="2" charset="-122"/>
                    </a:defRPr>
                  </a:lvl9pPr>
                </a:lstStyle>
                <a:p>
                  <a:pPr eaLnBrk="1" hangingPunct="1"/>
                  <a:endParaRPr lang="zh-CN" altLang="en-US"/>
                </a:p>
              </p:txBody>
            </p:sp>
            <p:sp>
              <p:nvSpPr>
                <p:cNvPr id="32" name="Freeform 44">
                  <a:extLst>
                    <a:ext uri="{FF2B5EF4-FFF2-40B4-BE49-F238E27FC236}">
                      <a16:creationId xmlns:a16="http://schemas.microsoft.com/office/drawing/2014/main" id="{2FD1B4BE-AD04-496B-BB61-32A9AC1B57E2}"/>
                    </a:ext>
                  </a:extLst>
                </p:cNvPr>
                <p:cNvSpPr>
                  <a:spLocks/>
                </p:cNvSpPr>
                <p:nvPr/>
              </p:nvSpPr>
              <p:spPr bwMode="auto">
                <a:xfrm>
                  <a:off x="2055" y="1623"/>
                  <a:ext cx="155" cy="80"/>
                </a:xfrm>
                <a:custGeom>
                  <a:avLst/>
                  <a:gdLst>
                    <a:gd name="T0" fmla="*/ 155 w 135"/>
                    <a:gd name="T1" fmla="*/ 0 h 113"/>
                    <a:gd name="T2" fmla="*/ 0 w 135"/>
                    <a:gd name="T3" fmla="*/ 80 h 113"/>
                    <a:gd name="T4" fmla="*/ 0 60000 65536"/>
                    <a:gd name="T5" fmla="*/ 0 60000 65536"/>
                  </a:gdLst>
                  <a:ahLst/>
                  <a:cxnLst>
                    <a:cxn ang="T4">
                      <a:pos x="T0" y="T1"/>
                    </a:cxn>
                    <a:cxn ang="T5">
                      <a:pos x="T2" y="T3"/>
                    </a:cxn>
                  </a:cxnLst>
                  <a:rect l="0" t="0" r="r" b="b"/>
                  <a:pathLst>
                    <a:path w="135" h="113">
                      <a:moveTo>
                        <a:pt x="135" y="0"/>
                      </a:moveTo>
                      <a:lnTo>
                        <a:pt x="0" y="113"/>
                      </a:lnTo>
                    </a:path>
                  </a:pathLst>
                </a:custGeom>
                <a:noFill/>
                <a:ln w="28575" cmpd="sng">
                  <a:solidFill>
                    <a:srgbClr val="000066"/>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14" name="Oval 45">
                <a:extLst>
                  <a:ext uri="{FF2B5EF4-FFF2-40B4-BE49-F238E27FC236}">
                    <a16:creationId xmlns:a16="http://schemas.microsoft.com/office/drawing/2014/main" id="{B6797280-3F03-41C5-8AAE-26851FC951B5}"/>
                  </a:ext>
                </a:extLst>
              </p:cNvPr>
              <p:cNvSpPr>
                <a:spLocks noChangeArrowheads="1"/>
              </p:cNvSpPr>
              <p:nvPr/>
            </p:nvSpPr>
            <p:spPr bwMode="auto">
              <a:xfrm>
                <a:off x="4920" y="996"/>
                <a:ext cx="48" cy="41"/>
              </a:xfrm>
              <a:prstGeom prst="ellipse">
                <a:avLst/>
              </a:prstGeom>
              <a:solidFill>
                <a:srgbClr val="000000"/>
              </a:solidFill>
              <a:ln w="9525">
                <a:solidFill>
                  <a:srgbClr val="000066"/>
                </a:solidFill>
                <a:round/>
                <a:headEnd/>
                <a:tailEnd/>
              </a:ln>
            </p:spPr>
            <p:txBody>
              <a:bodyPr/>
              <a:lstStyle>
                <a:lvl1pPr>
                  <a:defRPr sz="2800">
                    <a:solidFill>
                      <a:schemeClr val="tx1"/>
                    </a:solidFill>
                    <a:latin typeface="Arial" panose="020B0604020202020204" pitchFamily="34" charset="0"/>
                    <a:ea typeface="华文中宋" panose="02010600040101010101" pitchFamily="2" charset="-122"/>
                  </a:defRPr>
                </a:lvl1pPr>
                <a:lvl2pPr marL="742950" indent="-285750">
                  <a:defRPr sz="2800">
                    <a:solidFill>
                      <a:schemeClr val="tx1"/>
                    </a:solidFill>
                    <a:latin typeface="Arial" panose="020B0604020202020204" pitchFamily="34" charset="0"/>
                    <a:ea typeface="华文中宋" panose="02010600040101010101" pitchFamily="2" charset="-122"/>
                  </a:defRPr>
                </a:lvl2pPr>
                <a:lvl3pPr marL="1143000" indent="-228600">
                  <a:defRPr sz="2800">
                    <a:solidFill>
                      <a:schemeClr val="tx1"/>
                    </a:solidFill>
                    <a:latin typeface="Arial" panose="020B0604020202020204" pitchFamily="34" charset="0"/>
                    <a:ea typeface="华文中宋" panose="02010600040101010101" pitchFamily="2" charset="-122"/>
                  </a:defRPr>
                </a:lvl3pPr>
                <a:lvl4pPr marL="1600200" indent="-228600">
                  <a:defRPr sz="2800">
                    <a:solidFill>
                      <a:schemeClr val="tx1"/>
                    </a:solidFill>
                    <a:latin typeface="Arial" panose="020B0604020202020204" pitchFamily="34" charset="0"/>
                    <a:ea typeface="华文中宋" panose="02010600040101010101" pitchFamily="2" charset="-122"/>
                  </a:defRPr>
                </a:lvl4pPr>
                <a:lvl5pPr marL="2057400" indent="-228600">
                  <a:defRPr sz="28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华文中宋" panose="02010600040101010101" pitchFamily="2" charset="-122"/>
                  </a:defRPr>
                </a:lvl9pPr>
              </a:lstStyle>
              <a:p>
                <a:pPr eaLnBrk="1" hangingPunct="1"/>
                <a:endParaRPr lang="zh-CN" altLang="en-US"/>
              </a:p>
            </p:txBody>
          </p:sp>
          <p:sp>
            <p:nvSpPr>
              <p:cNvPr id="15" name="Oval 46">
                <a:extLst>
                  <a:ext uri="{FF2B5EF4-FFF2-40B4-BE49-F238E27FC236}">
                    <a16:creationId xmlns:a16="http://schemas.microsoft.com/office/drawing/2014/main" id="{AD03CA35-6EE8-40E3-B3C0-A497C3406DCD}"/>
                  </a:ext>
                </a:extLst>
              </p:cNvPr>
              <p:cNvSpPr>
                <a:spLocks noChangeArrowheads="1"/>
              </p:cNvSpPr>
              <p:nvPr/>
            </p:nvSpPr>
            <p:spPr bwMode="auto">
              <a:xfrm>
                <a:off x="4210" y="926"/>
                <a:ext cx="218" cy="218"/>
              </a:xfrm>
              <a:prstGeom prst="ellipse">
                <a:avLst/>
              </a:prstGeom>
              <a:solidFill>
                <a:srgbClr val="FFFFFF"/>
              </a:solidFill>
              <a:ln w="28575">
                <a:solidFill>
                  <a:srgbClr val="000066"/>
                </a:solidFill>
                <a:round/>
                <a:headEnd/>
                <a:tailEnd/>
              </a:ln>
            </p:spPr>
            <p:txBody>
              <a:bodyPr/>
              <a:lstStyle>
                <a:lvl1pPr>
                  <a:defRPr sz="2800">
                    <a:solidFill>
                      <a:schemeClr val="tx1"/>
                    </a:solidFill>
                    <a:latin typeface="Arial" panose="020B0604020202020204" pitchFamily="34" charset="0"/>
                    <a:ea typeface="华文中宋" panose="02010600040101010101" pitchFamily="2" charset="-122"/>
                  </a:defRPr>
                </a:lvl1pPr>
                <a:lvl2pPr marL="742950" indent="-285750">
                  <a:defRPr sz="2800">
                    <a:solidFill>
                      <a:schemeClr val="tx1"/>
                    </a:solidFill>
                    <a:latin typeface="Arial" panose="020B0604020202020204" pitchFamily="34" charset="0"/>
                    <a:ea typeface="华文中宋" panose="02010600040101010101" pitchFamily="2" charset="-122"/>
                  </a:defRPr>
                </a:lvl2pPr>
                <a:lvl3pPr marL="1143000" indent="-228600">
                  <a:defRPr sz="2800">
                    <a:solidFill>
                      <a:schemeClr val="tx1"/>
                    </a:solidFill>
                    <a:latin typeface="Arial" panose="020B0604020202020204" pitchFamily="34" charset="0"/>
                    <a:ea typeface="华文中宋" panose="02010600040101010101" pitchFamily="2" charset="-122"/>
                  </a:defRPr>
                </a:lvl3pPr>
                <a:lvl4pPr marL="1600200" indent="-228600">
                  <a:defRPr sz="2800">
                    <a:solidFill>
                      <a:schemeClr val="tx1"/>
                    </a:solidFill>
                    <a:latin typeface="Arial" panose="020B0604020202020204" pitchFamily="34" charset="0"/>
                    <a:ea typeface="华文中宋" panose="02010600040101010101" pitchFamily="2" charset="-122"/>
                  </a:defRPr>
                </a:lvl4pPr>
                <a:lvl5pPr marL="2057400" indent="-228600">
                  <a:defRPr sz="28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华文中宋" panose="02010600040101010101" pitchFamily="2" charset="-122"/>
                  </a:defRPr>
                </a:lvl9pPr>
              </a:lstStyle>
              <a:p>
                <a:pPr eaLnBrk="1" hangingPunct="1"/>
                <a:endParaRPr lang="zh-CN" altLang="en-US"/>
              </a:p>
            </p:txBody>
          </p:sp>
          <p:sp>
            <p:nvSpPr>
              <p:cNvPr id="16" name="Text Box 47">
                <a:extLst>
                  <a:ext uri="{FF2B5EF4-FFF2-40B4-BE49-F238E27FC236}">
                    <a16:creationId xmlns:a16="http://schemas.microsoft.com/office/drawing/2014/main" id="{0973D6B9-D98B-4585-B068-970FF53DC69B}"/>
                  </a:ext>
                </a:extLst>
              </p:cNvPr>
              <p:cNvSpPr txBox="1">
                <a:spLocks noChangeArrowheads="1"/>
              </p:cNvSpPr>
              <p:nvPr/>
            </p:nvSpPr>
            <p:spPr bwMode="auto">
              <a:xfrm>
                <a:off x="4172" y="929"/>
                <a:ext cx="316"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Arial" panose="020B0604020202020204" pitchFamily="34" charset="0"/>
                    <a:ea typeface="华文中宋" panose="02010600040101010101" pitchFamily="2" charset="-122"/>
                  </a:defRPr>
                </a:lvl1pPr>
                <a:lvl2pPr marL="742950" indent="-285750">
                  <a:defRPr sz="2800">
                    <a:solidFill>
                      <a:schemeClr val="tx1"/>
                    </a:solidFill>
                    <a:latin typeface="Arial" panose="020B0604020202020204" pitchFamily="34" charset="0"/>
                    <a:ea typeface="华文中宋" panose="02010600040101010101" pitchFamily="2" charset="-122"/>
                  </a:defRPr>
                </a:lvl2pPr>
                <a:lvl3pPr marL="1143000" indent="-228600">
                  <a:defRPr sz="2800">
                    <a:solidFill>
                      <a:schemeClr val="tx1"/>
                    </a:solidFill>
                    <a:latin typeface="Arial" panose="020B0604020202020204" pitchFamily="34" charset="0"/>
                    <a:ea typeface="华文中宋" panose="02010600040101010101" pitchFamily="2" charset="-122"/>
                  </a:defRPr>
                </a:lvl3pPr>
                <a:lvl4pPr marL="1600200" indent="-228600">
                  <a:defRPr sz="2800">
                    <a:solidFill>
                      <a:schemeClr val="tx1"/>
                    </a:solidFill>
                    <a:latin typeface="Arial" panose="020B0604020202020204" pitchFamily="34" charset="0"/>
                    <a:ea typeface="华文中宋" panose="02010600040101010101" pitchFamily="2" charset="-122"/>
                  </a:defRPr>
                </a:lvl4pPr>
                <a:lvl5pPr marL="2057400" indent="-228600">
                  <a:defRPr sz="28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华文中宋" panose="02010600040101010101" pitchFamily="2" charset="-122"/>
                  </a:defRPr>
                </a:lvl9pPr>
              </a:lstStyle>
              <a:p>
                <a:pPr algn="just" eaLnBrk="1" hangingPunct="1"/>
                <a:r>
                  <a:rPr lang="en-US" altLang="zh-CN" sz="2400" dirty="0">
                    <a:solidFill>
                      <a:srgbClr val="000066"/>
                    </a:solidFill>
                    <a:latin typeface="Times New Roman" panose="02020603050405020304" pitchFamily="18" charset="0"/>
                    <a:ea typeface="宋体" panose="02010600030101010101" pitchFamily="2" charset="-122"/>
                  </a:rPr>
                  <a:t> </a:t>
                </a:r>
                <a:r>
                  <a:rPr lang="en-US" altLang="zh-CN" sz="1800" b="1" dirty="0">
                    <a:solidFill>
                      <a:srgbClr val="000066"/>
                    </a:solidFill>
                    <a:latin typeface="Times New Roman" panose="02020603050405020304" pitchFamily="18" charset="0"/>
                    <a:ea typeface="宋体" panose="02010600030101010101" pitchFamily="2" charset="-122"/>
                  </a:rPr>
                  <a:t>V</a:t>
                </a:r>
                <a:endParaRPr lang="en-US" altLang="zh-CN" sz="1800" b="1" dirty="0">
                  <a:solidFill>
                    <a:srgbClr val="000066"/>
                  </a:solidFill>
                  <a:ea typeface="宋体" panose="02010600030101010101" pitchFamily="2" charset="-122"/>
                </a:endParaRPr>
              </a:p>
            </p:txBody>
          </p:sp>
          <p:grpSp>
            <p:nvGrpSpPr>
              <p:cNvPr id="17" name="Group 48">
                <a:extLst>
                  <a:ext uri="{FF2B5EF4-FFF2-40B4-BE49-F238E27FC236}">
                    <a16:creationId xmlns:a16="http://schemas.microsoft.com/office/drawing/2014/main" id="{2F7D3EDA-0E34-4258-A4AC-AF69F0933B94}"/>
                  </a:ext>
                </a:extLst>
              </p:cNvPr>
              <p:cNvGrpSpPr>
                <a:grpSpLocks/>
              </p:cNvGrpSpPr>
              <p:nvPr/>
            </p:nvGrpSpPr>
            <p:grpSpPr bwMode="auto">
              <a:xfrm>
                <a:off x="4298" y="632"/>
                <a:ext cx="130" cy="121"/>
                <a:chOff x="3325" y="7174"/>
                <a:chExt cx="172" cy="170"/>
              </a:xfrm>
            </p:grpSpPr>
            <p:sp>
              <p:nvSpPr>
                <p:cNvPr id="27" name="AutoShape 49">
                  <a:extLst>
                    <a:ext uri="{FF2B5EF4-FFF2-40B4-BE49-F238E27FC236}">
                      <a16:creationId xmlns:a16="http://schemas.microsoft.com/office/drawing/2014/main" id="{23050E83-C2C5-4ADA-8074-3F81E231F05E}"/>
                    </a:ext>
                  </a:extLst>
                </p:cNvPr>
                <p:cNvSpPr>
                  <a:spLocks noChangeArrowheads="1"/>
                </p:cNvSpPr>
                <p:nvPr/>
              </p:nvSpPr>
              <p:spPr bwMode="auto">
                <a:xfrm rot="5400000">
                  <a:off x="3339" y="7175"/>
                  <a:ext cx="142" cy="170"/>
                </a:xfrm>
                <a:prstGeom prst="triangle">
                  <a:avLst>
                    <a:gd name="adj" fmla="val 50000"/>
                  </a:avLst>
                </a:prstGeom>
                <a:solidFill>
                  <a:srgbClr val="000066"/>
                </a:solidFill>
                <a:ln w="28575">
                  <a:solidFill>
                    <a:srgbClr val="000066"/>
                  </a:solidFill>
                  <a:miter lim="800000"/>
                  <a:headEnd/>
                  <a:tailEnd/>
                </a:ln>
              </p:spPr>
              <p:txBody>
                <a:bodyPr/>
                <a:lstStyle>
                  <a:lvl1pPr>
                    <a:defRPr sz="2800">
                      <a:solidFill>
                        <a:schemeClr val="tx1"/>
                      </a:solidFill>
                      <a:latin typeface="Arial" panose="020B0604020202020204" pitchFamily="34" charset="0"/>
                      <a:ea typeface="华文中宋" panose="02010600040101010101" pitchFamily="2" charset="-122"/>
                    </a:defRPr>
                  </a:lvl1pPr>
                  <a:lvl2pPr marL="742950" indent="-285750">
                    <a:defRPr sz="2800">
                      <a:solidFill>
                        <a:schemeClr val="tx1"/>
                      </a:solidFill>
                      <a:latin typeface="Arial" panose="020B0604020202020204" pitchFamily="34" charset="0"/>
                      <a:ea typeface="华文中宋" panose="02010600040101010101" pitchFamily="2" charset="-122"/>
                    </a:defRPr>
                  </a:lvl2pPr>
                  <a:lvl3pPr marL="1143000" indent="-228600">
                    <a:defRPr sz="2800">
                      <a:solidFill>
                        <a:schemeClr val="tx1"/>
                      </a:solidFill>
                      <a:latin typeface="Arial" panose="020B0604020202020204" pitchFamily="34" charset="0"/>
                      <a:ea typeface="华文中宋" panose="02010600040101010101" pitchFamily="2" charset="-122"/>
                    </a:defRPr>
                  </a:lvl3pPr>
                  <a:lvl4pPr marL="1600200" indent="-228600">
                    <a:defRPr sz="2800">
                      <a:solidFill>
                        <a:schemeClr val="tx1"/>
                      </a:solidFill>
                      <a:latin typeface="Arial" panose="020B0604020202020204" pitchFamily="34" charset="0"/>
                      <a:ea typeface="华文中宋" panose="02010600040101010101" pitchFamily="2" charset="-122"/>
                    </a:defRPr>
                  </a:lvl4pPr>
                  <a:lvl5pPr marL="2057400" indent="-228600">
                    <a:defRPr sz="28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华文中宋" panose="02010600040101010101" pitchFamily="2" charset="-122"/>
                    </a:defRPr>
                  </a:lvl9pPr>
                </a:lstStyle>
                <a:p>
                  <a:pPr eaLnBrk="1" hangingPunct="1"/>
                  <a:endParaRPr lang="zh-CN" altLang="en-US"/>
                </a:p>
              </p:txBody>
            </p:sp>
            <p:sp>
              <p:nvSpPr>
                <p:cNvPr id="28" name="Line 50">
                  <a:extLst>
                    <a:ext uri="{FF2B5EF4-FFF2-40B4-BE49-F238E27FC236}">
                      <a16:creationId xmlns:a16="http://schemas.microsoft.com/office/drawing/2014/main" id="{64E65E26-B68E-4B8F-A475-2DF58A2525B3}"/>
                    </a:ext>
                  </a:extLst>
                </p:cNvPr>
                <p:cNvSpPr>
                  <a:spLocks noChangeShapeType="1"/>
                </p:cNvSpPr>
                <p:nvPr/>
              </p:nvSpPr>
              <p:spPr bwMode="auto">
                <a:xfrm>
                  <a:off x="3495" y="7174"/>
                  <a:ext cx="2" cy="170"/>
                </a:xfrm>
                <a:prstGeom prst="line">
                  <a:avLst/>
                </a:prstGeom>
                <a:noFill/>
                <a:ln w="28575">
                  <a:solidFill>
                    <a:srgbClr val="000066"/>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8" name="Group 51">
                <a:extLst>
                  <a:ext uri="{FF2B5EF4-FFF2-40B4-BE49-F238E27FC236}">
                    <a16:creationId xmlns:a16="http://schemas.microsoft.com/office/drawing/2014/main" id="{528EA055-FCB6-4B08-A4E3-2348427142A2}"/>
                  </a:ext>
                </a:extLst>
              </p:cNvPr>
              <p:cNvGrpSpPr>
                <a:grpSpLocks/>
              </p:cNvGrpSpPr>
              <p:nvPr/>
            </p:nvGrpSpPr>
            <p:grpSpPr bwMode="auto">
              <a:xfrm>
                <a:off x="3501" y="1530"/>
                <a:ext cx="331" cy="223"/>
                <a:chOff x="2458" y="2041"/>
                <a:chExt cx="331" cy="223"/>
              </a:xfrm>
            </p:grpSpPr>
            <p:sp>
              <p:nvSpPr>
                <p:cNvPr id="22" name="Rectangle 52">
                  <a:extLst>
                    <a:ext uri="{FF2B5EF4-FFF2-40B4-BE49-F238E27FC236}">
                      <a16:creationId xmlns:a16="http://schemas.microsoft.com/office/drawing/2014/main" id="{FCE9C9C5-2454-486C-8FF9-7ACFD9C8B9E5}"/>
                    </a:ext>
                  </a:extLst>
                </p:cNvPr>
                <p:cNvSpPr>
                  <a:spLocks noChangeArrowheads="1"/>
                </p:cNvSpPr>
                <p:nvPr/>
              </p:nvSpPr>
              <p:spPr bwMode="auto">
                <a:xfrm>
                  <a:off x="2552" y="2073"/>
                  <a:ext cx="104" cy="175"/>
                </a:xfrm>
                <a:prstGeom prst="rect">
                  <a:avLst/>
                </a:prstGeom>
                <a:solidFill>
                  <a:srgbClr val="FFFFFF"/>
                </a:solidFill>
                <a:ln>
                  <a:noFill/>
                </a:ln>
                <a:extLst>
                  <a:ext uri="{91240B29-F687-4F45-9708-019B960494DF}">
                    <a14:hiddenLine xmlns:a14="http://schemas.microsoft.com/office/drawing/2010/main" w="9525">
                      <a:solidFill>
                        <a:srgbClr val="000066"/>
                      </a:solidFill>
                      <a:miter lim="800000"/>
                      <a:headEnd/>
                      <a:tailEnd/>
                    </a14:hiddenLine>
                  </a:ext>
                </a:extLst>
              </p:spPr>
              <p:txBody>
                <a:bodyPr/>
                <a:lstStyle>
                  <a:lvl1pPr>
                    <a:defRPr sz="2800">
                      <a:solidFill>
                        <a:schemeClr val="tx1"/>
                      </a:solidFill>
                      <a:latin typeface="Arial" panose="020B0604020202020204" pitchFamily="34" charset="0"/>
                      <a:ea typeface="华文中宋" panose="02010600040101010101" pitchFamily="2" charset="-122"/>
                    </a:defRPr>
                  </a:lvl1pPr>
                  <a:lvl2pPr marL="742950" indent="-285750">
                    <a:defRPr sz="2800">
                      <a:solidFill>
                        <a:schemeClr val="tx1"/>
                      </a:solidFill>
                      <a:latin typeface="Arial" panose="020B0604020202020204" pitchFamily="34" charset="0"/>
                      <a:ea typeface="华文中宋" panose="02010600040101010101" pitchFamily="2" charset="-122"/>
                    </a:defRPr>
                  </a:lvl2pPr>
                  <a:lvl3pPr marL="1143000" indent="-228600">
                    <a:defRPr sz="2800">
                      <a:solidFill>
                        <a:schemeClr val="tx1"/>
                      </a:solidFill>
                      <a:latin typeface="Arial" panose="020B0604020202020204" pitchFamily="34" charset="0"/>
                      <a:ea typeface="华文中宋" panose="02010600040101010101" pitchFamily="2" charset="-122"/>
                    </a:defRPr>
                  </a:lvl3pPr>
                  <a:lvl4pPr marL="1600200" indent="-228600">
                    <a:defRPr sz="2800">
                      <a:solidFill>
                        <a:schemeClr val="tx1"/>
                      </a:solidFill>
                      <a:latin typeface="Arial" panose="020B0604020202020204" pitchFamily="34" charset="0"/>
                      <a:ea typeface="华文中宋" panose="02010600040101010101" pitchFamily="2" charset="-122"/>
                    </a:defRPr>
                  </a:lvl4pPr>
                  <a:lvl5pPr marL="2057400" indent="-228600">
                    <a:defRPr sz="28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华文中宋" panose="02010600040101010101" pitchFamily="2" charset="-122"/>
                    </a:defRPr>
                  </a:lvl9pPr>
                </a:lstStyle>
                <a:p>
                  <a:pPr eaLnBrk="1" hangingPunct="1"/>
                  <a:endParaRPr lang="zh-CN" altLang="en-US"/>
                </a:p>
              </p:txBody>
            </p:sp>
            <p:grpSp>
              <p:nvGrpSpPr>
                <p:cNvPr id="23" name="Group 53">
                  <a:extLst>
                    <a:ext uri="{FF2B5EF4-FFF2-40B4-BE49-F238E27FC236}">
                      <a16:creationId xmlns:a16="http://schemas.microsoft.com/office/drawing/2014/main" id="{E7A7C084-248D-44FD-A3AE-402441D8546B}"/>
                    </a:ext>
                  </a:extLst>
                </p:cNvPr>
                <p:cNvGrpSpPr>
                  <a:grpSpLocks/>
                </p:cNvGrpSpPr>
                <p:nvPr/>
              </p:nvGrpSpPr>
              <p:grpSpPr bwMode="auto">
                <a:xfrm>
                  <a:off x="2560" y="2041"/>
                  <a:ext cx="103" cy="223"/>
                  <a:chOff x="4260" y="9500"/>
                  <a:chExt cx="91" cy="198"/>
                </a:xfrm>
              </p:grpSpPr>
              <p:sp>
                <p:nvSpPr>
                  <p:cNvPr id="25" name="Line 54">
                    <a:extLst>
                      <a:ext uri="{FF2B5EF4-FFF2-40B4-BE49-F238E27FC236}">
                        <a16:creationId xmlns:a16="http://schemas.microsoft.com/office/drawing/2014/main" id="{CAB7F358-9F28-4ADA-AA90-DDF48B990745}"/>
                      </a:ext>
                    </a:extLst>
                  </p:cNvPr>
                  <p:cNvSpPr>
                    <a:spLocks noChangeShapeType="1"/>
                  </p:cNvSpPr>
                  <p:nvPr/>
                </p:nvSpPr>
                <p:spPr bwMode="auto">
                  <a:xfrm>
                    <a:off x="4260" y="9500"/>
                    <a:ext cx="1" cy="198"/>
                  </a:xfrm>
                  <a:prstGeom prst="line">
                    <a:avLst/>
                  </a:prstGeom>
                  <a:noFill/>
                  <a:ln w="19050">
                    <a:solidFill>
                      <a:srgbClr val="0000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 name="Line 55">
                    <a:extLst>
                      <a:ext uri="{FF2B5EF4-FFF2-40B4-BE49-F238E27FC236}">
                        <a16:creationId xmlns:a16="http://schemas.microsoft.com/office/drawing/2014/main" id="{D778196B-6B30-4CB0-BC90-DA1DE13791F1}"/>
                      </a:ext>
                    </a:extLst>
                  </p:cNvPr>
                  <p:cNvSpPr>
                    <a:spLocks noChangeShapeType="1"/>
                  </p:cNvSpPr>
                  <p:nvPr/>
                </p:nvSpPr>
                <p:spPr bwMode="auto">
                  <a:xfrm>
                    <a:off x="4350" y="9545"/>
                    <a:ext cx="1" cy="113"/>
                  </a:xfrm>
                  <a:prstGeom prst="line">
                    <a:avLst/>
                  </a:prstGeom>
                  <a:noFill/>
                  <a:ln w="38100">
                    <a:solidFill>
                      <a:srgbClr val="000066"/>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4" name="Line 56">
                  <a:extLst>
                    <a:ext uri="{FF2B5EF4-FFF2-40B4-BE49-F238E27FC236}">
                      <a16:creationId xmlns:a16="http://schemas.microsoft.com/office/drawing/2014/main" id="{710AC9E8-CCA8-4E2E-9B88-E06D1DC1A3E4}"/>
                    </a:ext>
                  </a:extLst>
                </p:cNvPr>
                <p:cNvSpPr>
                  <a:spLocks noChangeShapeType="1"/>
                </p:cNvSpPr>
                <p:nvPr/>
              </p:nvSpPr>
              <p:spPr bwMode="auto">
                <a:xfrm flipV="1">
                  <a:off x="2458" y="2094"/>
                  <a:ext cx="331" cy="142"/>
                </a:xfrm>
                <a:prstGeom prst="line">
                  <a:avLst/>
                </a:prstGeom>
                <a:noFill/>
                <a:ln w="28575">
                  <a:solidFill>
                    <a:srgbClr val="00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9" name="Group 57">
                <a:extLst>
                  <a:ext uri="{FF2B5EF4-FFF2-40B4-BE49-F238E27FC236}">
                    <a16:creationId xmlns:a16="http://schemas.microsoft.com/office/drawing/2014/main" id="{C40E0237-D022-4869-AC63-EC15E5A0DB27}"/>
                  </a:ext>
                </a:extLst>
              </p:cNvPr>
              <p:cNvGrpSpPr>
                <a:grpSpLocks/>
              </p:cNvGrpSpPr>
              <p:nvPr/>
            </p:nvGrpSpPr>
            <p:grpSpPr bwMode="auto">
              <a:xfrm>
                <a:off x="4499" y="564"/>
                <a:ext cx="445" cy="250"/>
                <a:chOff x="2550" y="1078"/>
                <a:chExt cx="445" cy="250"/>
              </a:xfrm>
            </p:grpSpPr>
            <p:sp>
              <p:nvSpPr>
                <p:cNvPr id="20" name="Oval 58">
                  <a:extLst>
                    <a:ext uri="{FF2B5EF4-FFF2-40B4-BE49-F238E27FC236}">
                      <a16:creationId xmlns:a16="http://schemas.microsoft.com/office/drawing/2014/main" id="{565D65AA-2297-45E5-A649-23264E4246FC}"/>
                    </a:ext>
                  </a:extLst>
                </p:cNvPr>
                <p:cNvSpPr>
                  <a:spLocks noChangeArrowheads="1"/>
                </p:cNvSpPr>
                <p:nvPr/>
              </p:nvSpPr>
              <p:spPr bwMode="auto">
                <a:xfrm>
                  <a:off x="2613" y="1078"/>
                  <a:ext cx="261" cy="250"/>
                </a:xfrm>
                <a:prstGeom prst="ellipse">
                  <a:avLst/>
                </a:prstGeom>
                <a:solidFill>
                  <a:srgbClr val="FFFFFF"/>
                </a:solidFill>
                <a:ln w="28575">
                  <a:solidFill>
                    <a:srgbClr val="000066"/>
                  </a:solidFill>
                  <a:round/>
                  <a:headEnd/>
                  <a:tailEnd/>
                </a:ln>
              </p:spPr>
              <p:txBody>
                <a:bodyPr/>
                <a:lstStyle>
                  <a:lvl1pPr>
                    <a:defRPr sz="2800">
                      <a:solidFill>
                        <a:schemeClr val="tx1"/>
                      </a:solidFill>
                      <a:latin typeface="Arial" panose="020B0604020202020204" pitchFamily="34" charset="0"/>
                      <a:ea typeface="华文中宋" panose="02010600040101010101" pitchFamily="2" charset="-122"/>
                    </a:defRPr>
                  </a:lvl1pPr>
                  <a:lvl2pPr marL="742950" indent="-285750">
                    <a:defRPr sz="2800">
                      <a:solidFill>
                        <a:schemeClr val="tx1"/>
                      </a:solidFill>
                      <a:latin typeface="Arial" panose="020B0604020202020204" pitchFamily="34" charset="0"/>
                      <a:ea typeface="华文中宋" panose="02010600040101010101" pitchFamily="2" charset="-122"/>
                    </a:defRPr>
                  </a:lvl2pPr>
                  <a:lvl3pPr marL="1143000" indent="-228600">
                    <a:defRPr sz="2800">
                      <a:solidFill>
                        <a:schemeClr val="tx1"/>
                      </a:solidFill>
                      <a:latin typeface="Arial" panose="020B0604020202020204" pitchFamily="34" charset="0"/>
                      <a:ea typeface="华文中宋" panose="02010600040101010101" pitchFamily="2" charset="-122"/>
                    </a:defRPr>
                  </a:lvl3pPr>
                  <a:lvl4pPr marL="1600200" indent="-228600">
                    <a:defRPr sz="2800">
                      <a:solidFill>
                        <a:schemeClr val="tx1"/>
                      </a:solidFill>
                      <a:latin typeface="Arial" panose="020B0604020202020204" pitchFamily="34" charset="0"/>
                      <a:ea typeface="华文中宋" panose="02010600040101010101" pitchFamily="2" charset="-122"/>
                    </a:defRPr>
                  </a:lvl4pPr>
                  <a:lvl5pPr marL="2057400" indent="-228600">
                    <a:defRPr sz="28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华文中宋" panose="02010600040101010101" pitchFamily="2" charset="-122"/>
                    </a:defRPr>
                  </a:lvl9pPr>
                </a:lstStyle>
                <a:p>
                  <a:pPr eaLnBrk="1" hangingPunct="1"/>
                  <a:endParaRPr lang="zh-CN" altLang="en-US"/>
                </a:p>
              </p:txBody>
            </p:sp>
            <p:sp>
              <p:nvSpPr>
                <p:cNvPr id="21" name="Text Box 59">
                  <a:extLst>
                    <a:ext uri="{FF2B5EF4-FFF2-40B4-BE49-F238E27FC236}">
                      <a16:creationId xmlns:a16="http://schemas.microsoft.com/office/drawing/2014/main" id="{CCF42635-98DA-46D0-B5EB-F355AD483CA9}"/>
                    </a:ext>
                  </a:extLst>
                </p:cNvPr>
                <p:cNvSpPr txBox="1">
                  <a:spLocks noChangeArrowheads="1"/>
                </p:cNvSpPr>
                <p:nvPr/>
              </p:nvSpPr>
              <p:spPr bwMode="auto">
                <a:xfrm>
                  <a:off x="2550" y="1087"/>
                  <a:ext cx="445" cy="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Arial" panose="020B0604020202020204" pitchFamily="34" charset="0"/>
                      <a:ea typeface="华文中宋" panose="02010600040101010101" pitchFamily="2" charset="-122"/>
                    </a:defRPr>
                  </a:lvl1pPr>
                  <a:lvl2pPr marL="742950" indent="-285750">
                    <a:defRPr sz="2800">
                      <a:solidFill>
                        <a:schemeClr val="tx1"/>
                      </a:solidFill>
                      <a:latin typeface="Arial" panose="020B0604020202020204" pitchFamily="34" charset="0"/>
                      <a:ea typeface="华文中宋" panose="02010600040101010101" pitchFamily="2" charset="-122"/>
                    </a:defRPr>
                  </a:lvl2pPr>
                  <a:lvl3pPr marL="1143000" indent="-228600">
                    <a:defRPr sz="2800">
                      <a:solidFill>
                        <a:schemeClr val="tx1"/>
                      </a:solidFill>
                      <a:latin typeface="Arial" panose="020B0604020202020204" pitchFamily="34" charset="0"/>
                      <a:ea typeface="华文中宋" panose="02010600040101010101" pitchFamily="2" charset="-122"/>
                    </a:defRPr>
                  </a:lvl3pPr>
                  <a:lvl4pPr marL="1600200" indent="-228600">
                    <a:defRPr sz="2800">
                      <a:solidFill>
                        <a:schemeClr val="tx1"/>
                      </a:solidFill>
                      <a:latin typeface="Arial" panose="020B0604020202020204" pitchFamily="34" charset="0"/>
                      <a:ea typeface="华文中宋" panose="02010600040101010101" pitchFamily="2" charset="-122"/>
                    </a:defRPr>
                  </a:lvl4pPr>
                  <a:lvl5pPr marL="2057400" indent="-228600">
                    <a:defRPr sz="28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华文中宋" panose="02010600040101010101" pitchFamily="2" charset="-122"/>
                    </a:defRPr>
                  </a:lvl9pPr>
                </a:lstStyle>
                <a:p>
                  <a:pPr algn="just" eaLnBrk="1" hangingPunct="1"/>
                  <a:r>
                    <a:rPr lang="en-US" altLang="zh-CN" sz="2400" b="1" dirty="0">
                      <a:solidFill>
                        <a:srgbClr val="000066"/>
                      </a:solidFill>
                      <a:latin typeface="Times New Roman" panose="02020603050405020304" pitchFamily="18" charset="0"/>
                      <a:ea typeface="宋体" panose="02010600030101010101" pitchFamily="2" charset="-122"/>
                    </a:rPr>
                    <a:t> </a:t>
                  </a:r>
                  <a:r>
                    <a:rPr lang="en-US" altLang="zh-CN" sz="1800" b="1" dirty="0">
                      <a:solidFill>
                        <a:srgbClr val="000066"/>
                      </a:solidFill>
                      <a:latin typeface="Times New Roman" panose="02020603050405020304" pitchFamily="18" charset="0"/>
                      <a:ea typeface="宋体" panose="02010600030101010101" pitchFamily="2" charset="-122"/>
                    </a:rPr>
                    <a:t>mA</a:t>
                  </a:r>
                  <a:endParaRPr lang="en-US" altLang="zh-CN" sz="1800" b="1" dirty="0">
                    <a:solidFill>
                      <a:srgbClr val="000066"/>
                    </a:solidFill>
                    <a:ea typeface="宋体" panose="02010600030101010101" pitchFamily="2" charset="-122"/>
                  </a:endParaRPr>
                </a:p>
              </p:txBody>
            </p:sp>
          </p:grpSp>
        </p:grpSp>
      </p:grpSp>
      <p:sp>
        <p:nvSpPr>
          <p:cNvPr id="56" name="Rectangle 34">
            <a:extLst>
              <a:ext uri="{FF2B5EF4-FFF2-40B4-BE49-F238E27FC236}">
                <a16:creationId xmlns:a16="http://schemas.microsoft.com/office/drawing/2014/main" id="{F09E3A88-14BF-4679-A5E5-8950F5638737}"/>
              </a:ext>
            </a:extLst>
          </p:cNvPr>
          <p:cNvSpPr>
            <a:spLocks noChangeArrowheads="1"/>
          </p:cNvSpPr>
          <p:nvPr/>
        </p:nvSpPr>
        <p:spPr bwMode="auto">
          <a:xfrm>
            <a:off x="1518470" y="4750663"/>
            <a:ext cx="4313237"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panose="020B0604020202020204" pitchFamily="34" charset="0"/>
                <a:ea typeface="华文中宋" panose="02010600040101010101" pitchFamily="2" charset="-122"/>
              </a:defRPr>
            </a:lvl1pPr>
            <a:lvl2pPr marL="742950" indent="-285750">
              <a:defRPr sz="2800">
                <a:solidFill>
                  <a:schemeClr val="tx1"/>
                </a:solidFill>
                <a:latin typeface="Arial" panose="020B0604020202020204" pitchFamily="34" charset="0"/>
                <a:ea typeface="华文中宋" panose="02010600040101010101" pitchFamily="2" charset="-122"/>
              </a:defRPr>
            </a:lvl2pPr>
            <a:lvl3pPr marL="1143000" indent="-228600">
              <a:defRPr sz="2800">
                <a:solidFill>
                  <a:schemeClr val="tx1"/>
                </a:solidFill>
                <a:latin typeface="Arial" panose="020B0604020202020204" pitchFamily="34" charset="0"/>
                <a:ea typeface="华文中宋" panose="02010600040101010101" pitchFamily="2" charset="-122"/>
              </a:defRPr>
            </a:lvl3pPr>
            <a:lvl4pPr marL="1600200" indent="-228600">
              <a:defRPr sz="2800">
                <a:solidFill>
                  <a:schemeClr val="tx1"/>
                </a:solidFill>
                <a:latin typeface="Arial" panose="020B0604020202020204" pitchFamily="34" charset="0"/>
                <a:ea typeface="华文中宋" panose="02010600040101010101" pitchFamily="2" charset="-122"/>
              </a:defRPr>
            </a:lvl4pPr>
            <a:lvl5pPr marL="2057400" indent="-228600">
              <a:defRPr sz="28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华文中宋" panose="02010600040101010101" pitchFamily="2" charset="-122"/>
              </a:defRPr>
            </a:lvl9pPr>
          </a:lstStyle>
          <a:p>
            <a:pPr eaLnBrk="1" hangingPunct="1"/>
            <a:r>
              <a:rPr kumimoji="1" lang="en-US" altLang="zh-CN" b="1" dirty="0">
                <a:solidFill>
                  <a:srgbClr val="000066"/>
                </a:solidFill>
                <a:ea typeface="华文隶书" panose="02010800040101010101" pitchFamily="2" charset="-122"/>
              </a:rPr>
              <a:t>mA</a:t>
            </a:r>
            <a:r>
              <a:rPr kumimoji="1" lang="zh-CN" altLang="en-US" b="1" dirty="0">
                <a:solidFill>
                  <a:srgbClr val="000066"/>
                </a:solidFill>
                <a:ea typeface="华文隶书" panose="02010800040101010101" pitchFamily="2" charset="-122"/>
              </a:rPr>
              <a:t>表外接，伏特表分流；</a:t>
            </a:r>
          </a:p>
        </p:txBody>
      </p:sp>
      <p:sp>
        <p:nvSpPr>
          <p:cNvPr id="57" name="Rectangle 35">
            <a:extLst>
              <a:ext uri="{FF2B5EF4-FFF2-40B4-BE49-F238E27FC236}">
                <a16:creationId xmlns:a16="http://schemas.microsoft.com/office/drawing/2014/main" id="{A48A67D0-5E51-4305-8F19-A1200AC85F02}"/>
              </a:ext>
            </a:extLst>
          </p:cNvPr>
          <p:cNvSpPr>
            <a:spLocks noChangeArrowheads="1"/>
          </p:cNvSpPr>
          <p:nvPr/>
        </p:nvSpPr>
        <p:spPr bwMode="auto">
          <a:xfrm>
            <a:off x="1514008" y="5648153"/>
            <a:ext cx="42735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panose="020B0604020202020204" pitchFamily="34" charset="0"/>
                <a:ea typeface="华文中宋" panose="02010600040101010101" pitchFamily="2" charset="-122"/>
              </a:defRPr>
            </a:lvl1pPr>
            <a:lvl2pPr marL="742950" indent="-285750">
              <a:defRPr sz="2800">
                <a:solidFill>
                  <a:schemeClr val="tx1"/>
                </a:solidFill>
                <a:latin typeface="Arial" panose="020B0604020202020204" pitchFamily="34" charset="0"/>
                <a:ea typeface="华文中宋" panose="02010600040101010101" pitchFamily="2" charset="-122"/>
              </a:defRPr>
            </a:lvl2pPr>
            <a:lvl3pPr marL="1143000" indent="-228600">
              <a:defRPr sz="2800">
                <a:solidFill>
                  <a:schemeClr val="tx1"/>
                </a:solidFill>
                <a:latin typeface="Arial" panose="020B0604020202020204" pitchFamily="34" charset="0"/>
                <a:ea typeface="华文中宋" panose="02010600040101010101" pitchFamily="2" charset="-122"/>
              </a:defRPr>
            </a:lvl3pPr>
            <a:lvl4pPr marL="1600200" indent="-228600">
              <a:defRPr sz="2800">
                <a:solidFill>
                  <a:schemeClr val="tx1"/>
                </a:solidFill>
                <a:latin typeface="Arial" panose="020B0604020202020204" pitchFamily="34" charset="0"/>
                <a:ea typeface="华文中宋" panose="02010600040101010101" pitchFamily="2" charset="-122"/>
              </a:defRPr>
            </a:lvl4pPr>
            <a:lvl5pPr marL="2057400" indent="-228600">
              <a:defRPr sz="28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华文中宋" panose="02010600040101010101" pitchFamily="2" charset="-122"/>
              </a:defRPr>
            </a:lvl9pPr>
          </a:lstStyle>
          <a:p>
            <a:pPr eaLnBrk="1" hangingPunct="1"/>
            <a:r>
              <a:rPr kumimoji="1" lang="en-US" altLang="zh-CN" b="1" dirty="0">
                <a:solidFill>
                  <a:srgbClr val="000066"/>
                </a:solidFill>
                <a:ea typeface="华文隶书" panose="02010800040101010101" pitchFamily="2" charset="-122"/>
              </a:rPr>
              <a:t>mA</a:t>
            </a:r>
            <a:r>
              <a:rPr kumimoji="1" lang="zh-CN" altLang="en-US" b="1" dirty="0">
                <a:solidFill>
                  <a:srgbClr val="000066"/>
                </a:solidFill>
                <a:ea typeface="华文隶书" panose="02010800040101010101" pitchFamily="2" charset="-122"/>
              </a:rPr>
              <a:t>表内接， </a:t>
            </a:r>
            <a:r>
              <a:rPr kumimoji="1" lang="en-US" altLang="zh-CN" b="1" dirty="0">
                <a:solidFill>
                  <a:srgbClr val="000066"/>
                </a:solidFill>
                <a:ea typeface="华文隶书" panose="02010800040101010101" pitchFamily="2" charset="-122"/>
              </a:rPr>
              <a:t>mA</a:t>
            </a:r>
            <a:r>
              <a:rPr kumimoji="1" lang="zh-CN" altLang="en-US" b="1" dirty="0">
                <a:solidFill>
                  <a:srgbClr val="000066"/>
                </a:solidFill>
                <a:ea typeface="华文隶书" panose="02010800040101010101" pitchFamily="2" charset="-122"/>
              </a:rPr>
              <a:t>表分压；</a:t>
            </a:r>
          </a:p>
        </p:txBody>
      </p:sp>
      <p:sp>
        <p:nvSpPr>
          <p:cNvPr id="58" name="AutoShape 63">
            <a:extLst>
              <a:ext uri="{FF2B5EF4-FFF2-40B4-BE49-F238E27FC236}">
                <a16:creationId xmlns:a16="http://schemas.microsoft.com/office/drawing/2014/main" id="{E25137FB-985B-4A0C-A9C7-B7FDDFAA744B}"/>
              </a:ext>
            </a:extLst>
          </p:cNvPr>
          <p:cNvSpPr>
            <a:spLocks noChangeArrowheads="1"/>
          </p:cNvSpPr>
          <p:nvPr/>
        </p:nvSpPr>
        <p:spPr bwMode="auto">
          <a:xfrm>
            <a:off x="6777235" y="4498932"/>
            <a:ext cx="3198098" cy="868362"/>
          </a:xfrm>
          <a:prstGeom prst="cloudCallout">
            <a:avLst>
              <a:gd name="adj1" fmla="val -80672"/>
              <a:gd name="adj2" fmla="val 11975"/>
            </a:avLst>
          </a:prstGeom>
          <a:gradFill rotWithShape="1">
            <a:gsLst>
              <a:gs pos="0">
                <a:srgbClr val="00FF99"/>
              </a:gs>
              <a:gs pos="100000">
                <a:srgbClr val="F8F8F8"/>
              </a:gs>
            </a:gsLst>
            <a:lin ang="18900000" scaled="1"/>
          </a:gradFill>
          <a:ln>
            <a:noFill/>
          </a:ln>
          <a:effectLst>
            <a:prstShdw prst="shdw17" dist="17961" dir="13500000">
              <a:srgbClr val="00995C"/>
            </a:prstShdw>
          </a:effectLst>
          <a:extLst>
            <a:ext uri="{91240B29-F687-4F45-9708-019B960494DF}">
              <a14:hiddenLine xmlns:a14="http://schemas.microsoft.com/office/drawing/2010/main" w="9525">
                <a:solidFill>
                  <a:srgbClr val="00FF99"/>
                </a:solidFill>
                <a:round/>
                <a:headEnd/>
                <a:tailEnd/>
              </a14:hiddenLine>
            </a:ext>
          </a:extLst>
        </p:spPr>
        <p:txBody>
          <a:bodyPr/>
          <a:lstStyle>
            <a:lvl1pPr>
              <a:defRPr sz="2800">
                <a:solidFill>
                  <a:schemeClr val="tx1"/>
                </a:solidFill>
                <a:latin typeface="Arial" panose="020B0604020202020204" pitchFamily="34" charset="0"/>
                <a:ea typeface="华文中宋" panose="02010600040101010101" pitchFamily="2" charset="-122"/>
              </a:defRPr>
            </a:lvl1pPr>
            <a:lvl2pPr marL="742950" indent="-285750">
              <a:defRPr sz="2800">
                <a:solidFill>
                  <a:schemeClr val="tx1"/>
                </a:solidFill>
                <a:latin typeface="Arial" panose="020B0604020202020204" pitchFamily="34" charset="0"/>
                <a:ea typeface="华文中宋" panose="02010600040101010101" pitchFamily="2" charset="-122"/>
              </a:defRPr>
            </a:lvl2pPr>
            <a:lvl3pPr marL="1143000" indent="-228600">
              <a:defRPr sz="2800">
                <a:solidFill>
                  <a:schemeClr val="tx1"/>
                </a:solidFill>
                <a:latin typeface="Arial" panose="020B0604020202020204" pitchFamily="34" charset="0"/>
                <a:ea typeface="华文中宋" panose="02010600040101010101" pitchFamily="2" charset="-122"/>
              </a:defRPr>
            </a:lvl3pPr>
            <a:lvl4pPr marL="1600200" indent="-228600">
              <a:defRPr sz="2800">
                <a:solidFill>
                  <a:schemeClr val="tx1"/>
                </a:solidFill>
                <a:latin typeface="Arial" panose="020B0604020202020204" pitchFamily="34" charset="0"/>
                <a:ea typeface="华文中宋" panose="02010600040101010101" pitchFamily="2" charset="-122"/>
              </a:defRPr>
            </a:lvl4pPr>
            <a:lvl5pPr marL="2057400" indent="-228600">
              <a:defRPr sz="28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华文中宋" panose="02010600040101010101" pitchFamily="2" charset="-122"/>
              </a:defRPr>
            </a:lvl9pPr>
          </a:lstStyle>
          <a:p>
            <a:pPr algn="ctr" eaLnBrk="1" hangingPunct="1"/>
            <a:r>
              <a:rPr kumimoji="1" lang="zh-CN" altLang="en-US" sz="2400" b="1" dirty="0">
                <a:solidFill>
                  <a:schemeClr val="accent2"/>
                </a:solidFill>
                <a:ea typeface="华文隶书" panose="02010800040101010101" pitchFamily="2" charset="-122"/>
              </a:rPr>
              <a:t>电阻小时适用</a:t>
            </a:r>
          </a:p>
        </p:txBody>
      </p:sp>
      <p:sp>
        <p:nvSpPr>
          <p:cNvPr id="59" name="AutoShape 63">
            <a:extLst>
              <a:ext uri="{FF2B5EF4-FFF2-40B4-BE49-F238E27FC236}">
                <a16:creationId xmlns:a16="http://schemas.microsoft.com/office/drawing/2014/main" id="{B5CD9CF9-F496-4316-8573-30242CE757D6}"/>
              </a:ext>
            </a:extLst>
          </p:cNvPr>
          <p:cNvSpPr>
            <a:spLocks noChangeArrowheads="1"/>
          </p:cNvSpPr>
          <p:nvPr/>
        </p:nvSpPr>
        <p:spPr bwMode="auto">
          <a:xfrm>
            <a:off x="6964386" y="5473528"/>
            <a:ext cx="3198098" cy="868362"/>
          </a:xfrm>
          <a:prstGeom prst="cloudCallout">
            <a:avLst>
              <a:gd name="adj1" fmla="val -87291"/>
              <a:gd name="adj2" fmla="val -701"/>
            </a:avLst>
          </a:prstGeom>
          <a:gradFill rotWithShape="1">
            <a:gsLst>
              <a:gs pos="0">
                <a:srgbClr val="00FF99"/>
              </a:gs>
              <a:gs pos="100000">
                <a:srgbClr val="F8F8F8"/>
              </a:gs>
            </a:gsLst>
            <a:lin ang="18900000" scaled="1"/>
          </a:gradFill>
          <a:ln>
            <a:noFill/>
          </a:ln>
          <a:effectLst>
            <a:prstShdw prst="shdw17" dist="17961" dir="13500000">
              <a:srgbClr val="00995C"/>
            </a:prstShdw>
          </a:effectLst>
          <a:extLst>
            <a:ext uri="{91240B29-F687-4F45-9708-019B960494DF}">
              <a14:hiddenLine xmlns:a14="http://schemas.microsoft.com/office/drawing/2010/main" w="9525">
                <a:solidFill>
                  <a:srgbClr val="00FF99"/>
                </a:solidFill>
                <a:round/>
                <a:headEnd/>
                <a:tailEnd/>
              </a14:hiddenLine>
            </a:ext>
          </a:extLst>
        </p:spPr>
        <p:txBody>
          <a:bodyPr/>
          <a:lstStyle>
            <a:lvl1pPr>
              <a:defRPr sz="2800">
                <a:solidFill>
                  <a:schemeClr val="tx1"/>
                </a:solidFill>
                <a:latin typeface="Arial" panose="020B0604020202020204" pitchFamily="34" charset="0"/>
                <a:ea typeface="华文中宋" panose="02010600040101010101" pitchFamily="2" charset="-122"/>
              </a:defRPr>
            </a:lvl1pPr>
            <a:lvl2pPr marL="742950" indent="-285750">
              <a:defRPr sz="2800">
                <a:solidFill>
                  <a:schemeClr val="tx1"/>
                </a:solidFill>
                <a:latin typeface="Arial" panose="020B0604020202020204" pitchFamily="34" charset="0"/>
                <a:ea typeface="华文中宋" panose="02010600040101010101" pitchFamily="2" charset="-122"/>
              </a:defRPr>
            </a:lvl2pPr>
            <a:lvl3pPr marL="1143000" indent="-228600">
              <a:defRPr sz="2800">
                <a:solidFill>
                  <a:schemeClr val="tx1"/>
                </a:solidFill>
                <a:latin typeface="Arial" panose="020B0604020202020204" pitchFamily="34" charset="0"/>
                <a:ea typeface="华文中宋" panose="02010600040101010101" pitchFamily="2" charset="-122"/>
              </a:defRPr>
            </a:lvl3pPr>
            <a:lvl4pPr marL="1600200" indent="-228600">
              <a:defRPr sz="2800">
                <a:solidFill>
                  <a:schemeClr val="tx1"/>
                </a:solidFill>
                <a:latin typeface="Arial" panose="020B0604020202020204" pitchFamily="34" charset="0"/>
                <a:ea typeface="华文中宋" panose="02010600040101010101" pitchFamily="2" charset="-122"/>
              </a:defRPr>
            </a:lvl4pPr>
            <a:lvl5pPr marL="2057400" indent="-228600">
              <a:defRPr sz="28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华文中宋" panose="02010600040101010101" pitchFamily="2" charset="-122"/>
              </a:defRPr>
            </a:lvl9pPr>
          </a:lstStyle>
          <a:p>
            <a:pPr algn="ctr" eaLnBrk="1" hangingPunct="1"/>
            <a:r>
              <a:rPr kumimoji="1" lang="zh-CN" altLang="en-US" sz="2400" b="1" dirty="0">
                <a:solidFill>
                  <a:schemeClr val="accent2"/>
                </a:solidFill>
                <a:ea typeface="华文隶书" panose="02010800040101010101" pitchFamily="2" charset="-122"/>
              </a:rPr>
              <a:t>电阻大时适用</a:t>
            </a:r>
          </a:p>
        </p:txBody>
      </p:sp>
      <p:sp>
        <p:nvSpPr>
          <p:cNvPr id="60" name="Rectangle 67">
            <a:extLst>
              <a:ext uri="{FF2B5EF4-FFF2-40B4-BE49-F238E27FC236}">
                <a16:creationId xmlns:a16="http://schemas.microsoft.com/office/drawing/2014/main" id="{96C17F3E-B65D-4F4B-84E2-A912CC16B4CE}"/>
              </a:ext>
            </a:extLst>
          </p:cNvPr>
          <p:cNvSpPr>
            <a:spLocks noChangeArrowheads="1"/>
          </p:cNvSpPr>
          <p:nvPr/>
        </p:nvSpPr>
        <p:spPr bwMode="auto">
          <a:xfrm>
            <a:off x="7659760" y="6335287"/>
            <a:ext cx="40957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panose="020B0604020202020204" pitchFamily="34" charset="0"/>
                <a:ea typeface="华文中宋" panose="02010600040101010101" pitchFamily="2" charset="-122"/>
              </a:defRPr>
            </a:lvl1pPr>
            <a:lvl2pPr marL="742950" indent="-285750">
              <a:defRPr sz="2800">
                <a:solidFill>
                  <a:schemeClr val="tx1"/>
                </a:solidFill>
                <a:latin typeface="Arial" panose="020B0604020202020204" pitchFamily="34" charset="0"/>
                <a:ea typeface="华文中宋" panose="02010600040101010101" pitchFamily="2" charset="-122"/>
              </a:defRPr>
            </a:lvl2pPr>
            <a:lvl3pPr marL="1143000" indent="-228600">
              <a:defRPr sz="2800">
                <a:solidFill>
                  <a:schemeClr val="tx1"/>
                </a:solidFill>
                <a:latin typeface="Arial" panose="020B0604020202020204" pitchFamily="34" charset="0"/>
                <a:ea typeface="华文中宋" panose="02010600040101010101" pitchFamily="2" charset="-122"/>
              </a:defRPr>
            </a:lvl3pPr>
            <a:lvl4pPr marL="1600200" indent="-228600">
              <a:defRPr sz="2800">
                <a:solidFill>
                  <a:schemeClr val="tx1"/>
                </a:solidFill>
                <a:latin typeface="Arial" panose="020B0604020202020204" pitchFamily="34" charset="0"/>
                <a:ea typeface="华文中宋" panose="02010600040101010101" pitchFamily="2" charset="-122"/>
              </a:defRPr>
            </a:lvl4pPr>
            <a:lvl5pPr marL="2057400" indent="-228600">
              <a:defRPr sz="28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华文中宋" panose="02010600040101010101" pitchFamily="2" charset="-122"/>
              </a:defRPr>
            </a:lvl9pPr>
          </a:lstStyle>
          <a:p>
            <a:pPr eaLnBrk="1" hangingPunct="1"/>
            <a:r>
              <a:rPr kumimoji="1" lang="en-US" altLang="zh-CN" b="1" dirty="0">
                <a:latin typeface="华文中宋" panose="02010600040101010101" pitchFamily="2" charset="-122"/>
                <a:ea typeface="华文隶书" panose="02010800040101010101" pitchFamily="2" charset="-122"/>
              </a:rPr>
              <a:t>————</a:t>
            </a:r>
            <a:r>
              <a:rPr kumimoji="1" lang="zh-CN" altLang="en-US" b="1" dirty="0">
                <a:ea typeface="华文隶书" panose="02010800040101010101" pitchFamily="2" charset="-122"/>
              </a:rPr>
              <a:t>必要时可以修正</a:t>
            </a:r>
          </a:p>
        </p:txBody>
      </p:sp>
    </p:spTree>
    <p:extLst>
      <p:ext uri="{BB962C8B-B14F-4D97-AF65-F5344CB8AC3E}">
        <p14:creationId xmlns:p14="http://schemas.microsoft.com/office/powerpoint/2010/main" val="6790718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3A1E22-3D5E-4BDE-B5BC-A85379D489ED}"/>
              </a:ext>
            </a:extLst>
          </p:cNvPr>
          <p:cNvSpPr>
            <a:spLocks noGrp="1"/>
          </p:cNvSpPr>
          <p:nvPr>
            <p:ph type="title"/>
          </p:nvPr>
        </p:nvSpPr>
        <p:spPr/>
        <p:txBody>
          <a:bodyPr/>
          <a:lstStyle/>
          <a:p>
            <a:r>
              <a:rPr lang="zh-CN" altLang="en-US" sz="4000" b="1" dirty="0">
                <a:solidFill>
                  <a:schemeClr val="accent1">
                    <a:lumMod val="50000"/>
                  </a:schemeClr>
                </a:solidFill>
                <a:cs typeface="+mn-ea"/>
                <a:sym typeface="+mn-lt"/>
              </a:rPr>
              <a:t>五、</a:t>
            </a:r>
            <a:r>
              <a:rPr lang="zh-CN" altLang="en-US" dirty="0">
                <a:solidFill>
                  <a:schemeClr val="accent1">
                    <a:lumMod val="50000"/>
                  </a:schemeClr>
                </a:solidFill>
                <a:cs typeface="+mn-ea"/>
                <a:sym typeface="+mn-lt"/>
              </a:rPr>
              <a:t>误差理论与数据处理</a:t>
            </a:r>
            <a:endParaRPr lang="zh-CN" altLang="en-US" dirty="0"/>
          </a:p>
        </p:txBody>
      </p:sp>
      <p:sp>
        <p:nvSpPr>
          <p:cNvPr id="4" name="文本框 3">
            <a:extLst>
              <a:ext uri="{FF2B5EF4-FFF2-40B4-BE49-F238E27FC236}">
                <a16:creationId xmlns:a16="http://schemas.microsoft.com/office/drawing/2014/main" id="{019D3B03-FCBC-48D5-B319-AB7878283FF4}"/>
              </a:ext>
            </a:extLst>
          </p:cNvPr>
          <p:cNvSpPr txBox="1"/>
          <p:nvPr/>
        </p:nvSpPr>
        <p:spPr>
          <a:xfrm>
            <a:off x="1071032" y="1322400"/>
            <a:ext cx="10054167" cy="1689052"/>
          </a:xfrm>
          <a:prstGeom prst="rect">
            <a:avLst/>
          </a:prstGeom>
          <a:noFill/>
        </p:spPr>
        <p:txBody>
          <a:bodyPr wrap="square">
            <a:spAutoFit/>
          </a:bodyPr>
          <a:lstStyle/>
          <a:p>
            <a:pPr marL="342900" indent="-342900">
              <a:lnSpc>
                <a:spcPct val="150000"/>
              </a:lnSpc>
              <a:buFont typeface="Arial" panose="020B0604020202020204" pitchFamily="34" charset="0"/>
              <a:buChar char="•"/>
            </a:pPr>
            <a:r>
              <a:rPr kumimoji="1" lang="zh-CN" altLang="en-US" sz="2400" b="1" dirty="0">
                <a:latin typeface="+mn-ea"/>
              </a:rPr>
              <a:t>偶然（随机）误差：</a:t>
            </a:r>
            <a:r>
              <a:rPr kumimoji="1" lang="zh-CN" altLang="en-US" sz="2400" dirty="0">
                <a:latin typeface="+mn-ea"/>
              </a:rPr>
              <a:t>某次测量的测量结果与在重复性条件下对同一被测量进行无限多次测量所得结果的平均值之差。</a:t>
            </a:r>
            <a:endParaRPr kumimoji="1" lang="en-US" altLang="zh-CN" sz="2400" dirty="0">
              <a:latin typeface="+mn-ea"/>
            </a:endParaRPr>
          </a:p>
          <a:p>
            <a:pPr marL="342900" indent="-342900">
              <a:lnSpc>
                <a:spcPct val="150000"/>
              </a:lnSpc>
              <a:buFont typeface="Arial" panose="020B0604020202020204" pitchFamily="34" charset="0"/>
              <a:buChar char="•"/>
            </a:pPr>
            <a:r>
              <a:rPr lang="zh-CN" altLang="en-US" sz="2400" dirty="0">
                <a:latin typeface="+mn-ea"/>
              </a:rPr>
              <a:t>随测量次数的增加</a:t>
            </a:r>
            <a:r>
              <a:rPr lang="en-US" altLang="zh-CN" sz="2400" dirty="0">
                <a:latin typeface="+mn-ea"/>
              </a:rPr>
              <a:t>,</a:t>
            </a:r>
            <a:r>
              <a:rPr lang="zh-CN" altLang="en-US" sz="2400" dirty="0">
                <a:latin typeface="+mn-ea"/>
              </a:rPr>
              <a:t>偶然（随机）误差遵从统计规律</a:t>
            </a:r>
            <a:r>
              <a:rPr lang="en-US" altLang="zh-CN" sz="2400" dirty="0">
                <a:latin typeface="+mn-ea"/>
              </a:rPr>
              <a:t>,</a:t>
            </a:r>
            <a:r>
              <a:rPr lang="zh-CN" altLang="en-US" sz="2400" dirty="0">
                <a:latin typeface="+mn-ea"/>
              </a:rPr>
              <a:t>其分布函数：</a:t>
            </a:r>
          </a:p>
        </p:txBody>
      </p:sp>
      <mc:AlternateContent xmlns:mc="http://schemas.openxmlformats.org/markup-compatibility/2006">
        <mc:Choice xmlns:a14="http://schemas.microsoft.com/office/drawing/2010/main" Requires="a14">
          <p:sp>
            <p:nvSpPr>
              <p:cNvPr id="5" name="Object 34">
                <a:extLst>
                  <a:ext uri="{FF2B5EF4-FFF2-40B4-BE49-F238E27FC236}">
                    <a16:creationId xmlns:a16="http://schemas.microsoft.com/office/drawing/2014/main" id="{307C7D9B-2031-488E-BA21-4CAA949A2AD9}"/>
                  </a:ext>
                </a:extLst>
              </p:cNvPr>
              <p:cNvSpPr txBox="1"/>
              <p:nvPr/>
            </p:nvSpPr>
            <p:spPr bwMode="auto">
              <a:xfrm>
                <a:off x="2716741" y="3321747"/>
                <a:ext cx="2922587" cy="1086018"/>
              </a:xfrm>
              <a:prstGeom prst="rect">
                <a:avLst/>
              </a:prstGeom>
              <a:solidFill>
                <a:schemeClr val="accent2">
                  <a:lumMod val="60000"/>
                  <a:lumOff val="40000"/>
                </a:schemeClr>
              </a:solidFill>
              <a:ln>
                <a:noFill/>
              </a:ln>
              <a:effectLst/>
            </p:spPr>
            <p:txBody>
              <a:bodyPr>
                <a:normAutofit/>
              </a:bodyPr>
              <a:lstStyle/>
              <a:p>
                <a:pPr/>
                <a14:m>
                  <m:oMathPara xmlns:m="http://schemas.openxmlformats.org/officeDocument/2006/math">
                    <m:oMathParaPr>
                      <m:jc m:val="left"/>
                    </m:oMathParaPr>
                    <m:oMath xmlns:m="http://schemas.openxmlformats.org/officeDocument/2006/math">
                      <m:r>
                        <a:rPr lang="zh-CN" altLang="en-US" sz="2400" i="1">
                          <a:solidFill>
                            <a:srgbClr val="000080"/>
                          </a:solidFill>
                          <a:latin typeface="Cambria Math" panose="02040503050406030204" pitchFamily="18" charset="0"/>
                        </a:rPr>
                        <m:t>𝑓</m:t>
                      </m:r>
                      <m:r>
                        <a:rPr lang="zh-CN" altLang="en-US" sz="2400" i="1">
                          <a:solidFill>
                            <a:srgbClr val="000080"/>
                          </a:solidFill>
                          <a:latin typeface="Cambria Math" panose="02040503050406030204" pitchFamily="18" charset="0"/>
                        </a:rPr>
                        <m:t>(</m:t>
                      </m:r>
                      <m:r>
                        <m:rPr>
                          <m:sty m:val="p"/>
                        </m:rPr>
                        <a:rPr lang="zh-CN" altLang="en-US" sz="2400" i="1">
                          <a:solidFill>
                            <a:srgbClr val="000080"/>
                          </a:solidFill>
                          <a:latin typeface="Cambria Math" panose="02040503050406030204" pitchFamily="18" charset="0"/>
                        </a:rPr>
                        <m:t>Δ</m:t>
                      </m:r>
                      <m:r>
                        <a:rPr lang="zh-CN" altLang="en-US" sz="2400" i="1">
                          <a:solidFill>
                            <a:srgbClr val="000080"/>
                          </a:solidFill>
                          <a:latin typeface="Cambria Math" panose="02040503050406030204" pitchFamily="18" charset="0"/>
                        </a:rPr>
                        <m:t>)=</m:t>
                      </m:r>
                      <m:f>
                        <m:fPr>
                          <m:ctrlPr>
                            <a:rPr lang="zh-CN" altLang="en-US" sz="2400" i="1">
                              <a:solidFill>
                                <a:srgbClr val="000080"/>
                              </a:solidFill>
                              <a:latin typeface="Cambria Math" panose="02040503050406030204" pitchFamily="18" charset="0"/>
                            </a:rPr>
                          </m:ctrlPr>
                        </m:fPr>
                        <m:num>
                          <m:r>
                            <a:rPr lang="zh-CN" altLang="en-US" sz="2400" i="1">
                              <a:solidFill>
                                <a:srgbClr val="000080"/>
                              </a:solidFill>
                              <a:latin typeface="Cambria Math" panose="02040503050406030204" pitchFamily="18" charset="0"/>
                            </a:rPr>
                            <m:t>1</m:t>
                          </m:r>
                        </m:num>
                        <m:den>
                          <m:r>
                            <a:rPr lang="zh-CN" altLang="en-US" sz="2400" i="1">
                              <a:solidFill>
                                <a:srgbClr val="000080"/>
                              </a:solidFill>
                              <a:latin typeface="Cambria Math" panose="02040503050406030204" pitchFamily="18" charset="0"/>
                            </a:rPr>
                            <m:t>𝜎</m:t>
                          </m:r>
                          <m:rad>
                            <m:radPr>
                              <m:degHide m:val="on"/>
                              <m:ctrlPr>
                                <a:rPr lang="zh-CN" altLang="en-US" sz="2400" i="1">
                                  <a:solidFill>
                                    <a:srgbClr val="000080"/>
                                  </a:solidFill>
                                  <a:latin typeface="Cambria Math" panose="02040503050406030204" pitchFamily="18" charset="0"/>
                                </a:rPr>
                              </m:ctrlPr>
                            </m:radPr>
                            <m:deg/>
                            <m:e>
                              <m:r>
                                <a:rPr lang="zh-CN" altLang="en-US" sz="2400" i="1">
                                  <a:solidFill>
                                    <a:srgbClr val="000080"/>
                                  </a:solidFill>
                                  <a:latin typeface="Cambria Math" panose="02040503050406030204" pitchFamily="18" charset="0"/>
                                </a:rPr>
                                <m:t>2</m:t>
                              </m:r>
                              <m:r>
                                <a:rPr lang="zh-CN" altLang="en-US" sz="2400" i="1">
                                  <a:solidFill>
                                    <a:srgbClr val="000080"/>
                                  </a:solidFill>
                                  <a:latin typeface="Cambria Math" panose="02040503050406030204" pitchFamily="18" charset="0"/>
                                </a:rPr>
                                <m:t>𝜋</m:t>
                              </m:r>
                            </m:e>
                          </m:rad>
                        </m:den>
                      </m:f>
                      <m:sSup>
                        <m:sSupPr>
                          <m:ctrlPr>
                            <a:rPr lang="zh-CN" altLang="en-US" sz="2400" i="1">
                              <a:solidFill>
                                <a:srgbClr val="000080"/>
                              </a:solidFill>
                              <a:latin typeface="Cambria Math" panose="02040503050406030204" pitchFamily="18" charset="0"/>
                            </a:rPr>
                          </m:ctrlPr>
                        </m:sSupPr>
                        <m:e>
                          <m:r>
                            <a:rPr lang="zh-CN" altLang="en-US" sz="2400" i="1">
                              <a:solidFill>
                                <a:srgbClr val="000080"/>
                              </a:solidFill>
                              <a:latin typeface="Cambria Math" panose="02040503050406030204" pitchFamily="18" charset="0"/>
                            </a:rPr>
                            <m:t>𝑒</m:t>
                          </m:r>
                        </m:e>
                        <m:sup>
                          <m:r>
                            <a:rPr lang="zh-CN" altLang="en-US" sz="2400" i="1">
                              <a:solidFill>
                                <a:srgbClr val="000080"/>
                              </a:solidFill>
                              <a:latin typeface="Cambria Math" panose="02040503050406030204" pitchFamily="18" charset="0"/>
                            </a:rPr>
                            <m:t>−</m:t>
                          </m:r>
                          <m:f>
                            <m:fPr>
                              <m:ctrlPr>
                                <a:rPr lang="zh-CN" altLang="en-US" sz="2400" i="1">
                                  <a:solidFill>
                                    <a:srgbClr val="000080"/>
                                  </a:solidFill>
                                  <a:latin typeface="Cambria Math" panose="02040503050406030204" pitchFamily="18" charset="0"/>
                                </a:rPr>
                              </m:ctrlPr>
                            </m:fPr>
                            <m:num>
                              <m:sSup>
                                <m:sSupPr>
                                  <m:ctrlPr>
                                    <a:rPr lang="zh-CN" altLang="en-US" sz="2400" i="1">
                                      <a:solidFill>
                                        <a:srgbClr val="000080"/>
                                      </a:solidFill>
                                      <a:latin typeface="Cambria Math" panose="02040503050406030204" pitchFamily="18" charset="0"/>
                                    </a:rPr>
                                  </m:ctrlPr>
                                </m:sSupPr>
                                <m:e>
                                  <m:r>
                                    <m:rPr>
                                      <m:sty m:val="p"/>
                                    </m:rPr>
                                    <a:rPr lang="zh-CN" altLang="en-US" sz="2400" i="1">
                                      <a:solidFill>
                                        <a:srgbClr val="000080"/>
                                      </a:solidFill>
                                      <a:latin typeface="Cambria Math" panose="02040503050406030204" pitchFamily="18" charset="0"/>
                                    </a:rPr>
                                    <m:t>Δ</m:t>
                                  </m:r>
                                </m:e>
                                <m:sup>
                                  <m:r>
                                    <a:rPr lang="zh-CN" altLang="en-US" sz="2400" i="1">
                                      <a:solidFill>
                                        <a:srgbClr val="000080"/>
                                      </a:solidFill>
                                      <a:latin typeface="Cambria Math" panose="02040503050406030204" pitchFamily="18" charset="0"/>
                                    </a:rPr>
                                    <m:t>2</m:t>
                                  </m:r>
                                </m:sup>
                              </m:sSup>
                            </m:num>
                            <m:den>
                              <m:r>
                                <a:rPr lang="zh-CN" altLang="en-US" sz="2400" i="1">
                                  <a:solidFill>
                                    <a:srgbClr val="000080"/>
                                  </a:solidFill>
                                  <a:latin typeface="Cambria Math" panose="02040503050406030204" pitchFamily="18" charset="0"/>
                                </a:rPr>
                                <m:t>2</m:t>
                              </m:r>
                              <m:sSup>
                                <m:sSupPr>
                                  <m:ctrlPr>
                                    <a:rPr lang="zh-CN" altLang="en-US" sz="2400" i="1">
                                      <a:solidFill>
                                        <a:srgbClr val="000080"/>
                                      </a:solidFill>
                                      <a:latin typeface="Cambria Math" panose="02040503050406030204" pitchFamily="18" charset="0"/>
                                    </a:rPr>
                                  </m:ctrlPr>
                                </m:sSupPr>
                                <m:e>
                                  <m:r>
                                    <a:rPr lang="zh-CN" altLang="en-US" sz="2400" i="1">
                                      <a:solidFill>
                                        <a:srgbClr val="000080"/>
                                      </a:solidFill>
                                      <a:latin typeface="Cambria Math" panose="02040503050406030204" pitchFamily="18" charset="0"/>
                                    </a:rPr>
                                    <m:t>𝜎</m:t>
                                  </m:r>
                                </m:e>
                                <m:sup>
                                  <m:r>
                                    <a:rPr lang="zh-CN" altLang="en-US" sz="2400" i="1">
                                      <a:solidFill>
                                        <a:srgbClr val="000080"/>
                                      </a:solidFill>
                                      <a:latin typeface="Cambria Math" panose="02040503050406030204" pitchFamily="18" charset="0"/>
                                    </a:rPr>
                                    <m:t>2</m:t>
                                  </m:r>
                                </m:sup>
                              </m:sSup>
                            </m:den>
                          </m:f>
                        </m:sup>
                      </m:sSup>
                    </m:oMath>
                  </m:oMathPara>
                </a14:m>
                <a:endParaRPr lang="zh-CN" altLang="en-US" sz="1600" dirty="0"/>
              </a:p>
            </p:txBody>
          </p:sp>
        </mc:Choice>
        <mc:Fallback>
          <p:sp>
            <p:nvSpPr>
              <p:cNvPr id="5" name="Object 34">
                <a:extLst>
                  <a:ext uri="{FF2B5EF4-FFF2-40B4-BE49-F238E27FC236}">
                    <a16:creationId xmlns:a16="http://schemas.microsoft.com/office/drawing/2014/main" id="{307C7D9B-2031-488E-BA21-4CAA949A2AD9}"/>
                  </a:ext>
                </a:extLst>
              </p:cNvPr>
              <p:cNvSpPr txBox="1">
                <a:spLocks noRot="1" noChangeAspect="1" noMove="1" noResize="1" noEditPoints="1" noAdjustHandles="1" noChangeArrowheads="1" noChangeShapeType="1" noTextEdit="1"/>
              </p:cNvSpPr>
              <p:nvPr/>
            </p:nvSpPr>
            <p:spPr bwMode="auto">
              <a:xfrm>
                <a:off x="2716741" y="3321747"/>
                <a:ext cx="2922587" cy="1086018"/>
              </a:xfrm>
              <a:prstGeom prst="rect">
                <a:avLst/>
              </a:prstGeom>
              <a:blipFill>
                <a:blip r:embed="rId3"/>
                <a:stretch>
                  <a:fillRect/>
                </a:stretch>
              </a:blipFill>
              <a:ln>
                <a:noFill/>
              </a:ln>
              <a:effectLst/>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6" name="Object 35">
                <a:extLst>
                  <a:ext uri="{FF2B5EF4-FFF2-40B4-BE49-F238E27FC236}">
                    <a16:creationId xmlns:a16="http://schemas.microsoft.com/office/drawing/2014/main" id="{F42CBF9D-7B39-436B-B032-EC70BCD56E5C}"/>
                  </a:ext>
                </a:extLst>
              </p:cNvPr>
              <p:cNvSpPr txBox="1"/>
              <p:nvPr/>
            </p:nvSpPr>
            <p:spPr bwMode="auto">
              <a:xfrm>
                <a:off x="1734078" y="5014912"/>
                <a:ext cx="1965325" cy="950913"/>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r>
                        <a:rPr lang="zh-CN" altLang="en-US" sz="2000" i="1">
                          <a:solidFill>
                            <a:srgbClr val="000080"/>
                          </a:solidFill>
                          <a:latin typeface="Cambria Math" panose="02040503050406030204" pitchFamily="18" charset="0"/>
                        </a:rPr>
                        <m:t>𝑓</m:t>
                      </m:r>
                      <m:r>
                        <a:rPr lang="zh-CN" altLang="en-US" sz="2000" i="1">
                          <a:solidFill>
                            <a:srgbClr val="000080"/>
                          </a:solidFill>
                          <a:latin typeface="Cambria Math" panose="02040503050406030204" pitchFamily="18" charset="0"/>
                        </a:rPr>
                        <m:t>(</m:t>
                      </m:r>
                      <m:r>
                        <m:rPr>
                          <m:sty m:val="p"/>
                        </m:rPr>
                        <a:rPr lang="zh-CN" altLang="en-US" sz="2000" i="1">
                          <a:solidFill>
                            <a:srgbClr val="000080"/>
                          </a:solidFill>
                          <a:latin typeface="Cambria Math" panose="02040503050406030204" pitchFamily="18" charset="0"/>
                        </a:rPr>
                        <m:t>Δ</m:t>
                      </m:r>
                      <m:r>
                        <a:rPr lang="zh-CN" altLang="en-US" sz="2000" i="1">
                          <a:solidFill>
                            <a:srgbClr val="000080"/>
                          </a:solidFill>
                          <a:latin typeface="Cambria Math" panose="02040503050406030204" pitchFamily="18" charset="0"/>
                        </a:rPr>
                        <m:t>)=</m:t>
                      </m:r>
                      <m:f>
                        <m:fPr>
                          <m:ctrlPr>
                            <a:rPr lang="zh-CN" altLang="en-US" sz="2000" i="1">
                              <a:solidFill>
                                <a:srgbClr val="000080"/>
                              </a:solidFill>
                              <a:latin typeface="Cambria Math" panose="02040503050406030204" pitchFamily="18" charset="0"/>
                            </a:rPr>
                          </m:ctrlPr>
                        </m:fPr>
                        <m:num>
                          <m:r>
                            <m:rPr>
                              <m:sty m:val="p"/>
                            </m:rPr>
                            <a:rPr lang="zh-CN" altLang="en-US" sz="2000" i="0">
                              <a:solidFill>
                                <a:srgbClr val="000080"/>
                              </a:solidFill>
                              <a:latin typeface="Cambria Math" panose="02040503050406030204" pitchFamily="18" charset="0"/>
                            </a:rPr>
                            <m:t>d</m:t>
                          </m:r>
                          <m:r>
                            <a:rPr lang="zh-CN" altLang="en-US" sz="2000" i="1">
                              <a:solidFill>
                                <a:srgbClr val="000080"/>
                              </a:solidFill>
                              <a:latin typeface="Cambria Math" panose="02040503050406030204" pitchFamily="18" charset="0"/>
                            </a:rPr>
                            <m:t>𝑁</m:t>
                          </m:r>
                        </m:num>
                        <m:den>
                          <m:r>
                            <a:rPr lang="zh-CN" altLang="en-US" sz="2000" i="1">
                              <a:solidFill>
                                <a:srgbClr val="000080"/>
                              </a:solidFill>
                              <a:latin typeface="Cambria Math" panose="02040503050406030204" pitchFamily="18" charset="0"/>
                            </a:rPr>
                            <m:t>𝑁</m:t>
                          </m:r>
                          <m:r>
                            <m:rPr>
                              <m:sty m:val="p"/>
                            </m:rPr>
                            <a:rPr lang="zh-CN" altLang="en-US" sz="2000" i="0">
                              <a:solidFill>
                                <a:srgbClr val="000080"/>
                              </a:solidFill>
                              <a:latin typeface="Cambria Math" panose="02040503050406030204" pitchFamily="18" charset="0"/>
                            </a:rPr>
                            <m:t>d</m:t>
                          </m:r>
                          <m:r>
                            <m:rPr>
                              <m:sty m:val="p"/>
                            </m:rPr>
                            <a:rPr lang="zh-CN" altLang="en-US" sz="2000" i="1">
                              <a:solidFill>
                                <a:srgbClr val="000080"/>
                              </a:solidFill>
                              <a:latin typeface="Cambria Math" panose="02040503050406030204" pitchFamily="18" charset="0"/>
                            </a:rPr>
                            <m:t>Δ</m:t>
                          </m:r>
                        </m:den>
                      </m:f>
                    </m:oMath>
                  </m:oMathPara>
                </a14:m>
                <a:endParaRPr lang="zh-CN" altLang="en-US" sz="2000" dirty="0"/>
              </a:p>
            </p:txBody>
          </p:sp>
        </mc:Choice>
        <mc:Fallback>
          <p:sp>
            <p:nvSpPr>
              <p:cNvPr id="6" name="Object 35">
                <a:extLst>
                  <a:ext uri="{FF2B5EF4-FFF2-40B4-BE49-F238E27FC236}">
                    <a16:creationId xmlns:a16="http://schemas.microsoft.com/office/drawing/2014/main" id="{F42CBF9D-7B39-436B-B032-EC70BCD56E5C}"/>
                  </a:ext>
                </a:extLst>
              </p:cNvPr>
              <p:cNvSpPr txBox="1">
                <a:spLocks noRot="1" noChangeAspect="1" noMove="1" noResize="1" noEditPoints="1" noAdjustHandles="1" noChangeArrowheads="1" noChangeShapeType="1" noTextEdit="1"/>
              </p:cNvSpPr>
              <p:nvPr/>
            </p:nvSpPr>
            <p:spPr bwMode="auto">
              <a:xfrm>
                <a:off x="1734078" y="5014912"/>
                <a:ext cx="1965325" cy="950913"/>
              </a:xfrm>
              <a:prstGeom prst="rect">
                <a:avLst/>
              </a:prstGeom>
              <a:blipFill>
                <a:blip r:embed="rId4"/>
                <a:stretch>
                  <a:fillRect/>
                </a:stretch>
              </a:blipFill>
              <a:ln>
                <a:noFill/>
              </a:ln>
              <a:effectLst/>
            </p:spPr>
            <p:txBody>
              <a:bodyPr/>
              <a:lstStyle/>
              <a:p>
                <a:r>
                  <a:rPr lang="zh-CN" altLang="en-US">
                    <a:noFill/>
                  </a:rPr>
                  <a:t> </a:t>
                </a:r>
              </a:p>
            </p:txBody>
          </p:sp>
        </mc:Fallback>
      </mc:AlternateContent>
      <p:sp>
        <p:nvSpPr>
          <p:cNvPr id="7" name="Rectangle 37">
            <a:extLst>
              <a:ext uri="{FF2B5EF4-FFF2-40B4-BE49-F238E27FC236}">
                <a16:creationId xmlns:a16="http://schemas.microsoft.com/office/drawing/2014/main" id="{1EEDD209-4DAF-4C15-A4BE-A81D577316FC}"/>
              </a:ext>
            </a:extLst>
          </p:cNvPr>
          <p:cNvSpPr>
            <a:spLocks noChangeArrowheads="1"/>
          </p:cNvSpPr>
          <p:nvPr/>
        </p:nvSpPr>
        <p:spPr bwMode="auto">
          <a:xfrm>
            <a:off x="3990446" y="5135020"/>
            <a:ext cx="292258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2800">
                <a:solidFill>
                  <a:schemeClr val="tx1"/>
                </a:solidFill>
                <a:latin typeface="Arial" panose="020B0604020202020204" pitchFamily="34" charset="0"/>
                <a:ea typeface="华文中宋" panose="02010600040101010101" pitchFamily="2" charset="-122"/>
              </a:defRPr>
            </a:lvl1pPr>
            <a:lvl2pPr marL="742950" indent="-285750">
              <a:defRPr sz="2800">
                <a:solidFill>
                  <a:schemeClr val="tx1"/>
                </a:solidFill>
                <a:latin typeface="Arial" panose="020B0604020202020204" pitchFamily="34" charset="0"/>
                <a:ea typeface="华文中宋" panose="02010600040101010101" pitchFamily="2" charset="-122"/>
              </a:defRPr>
            </a:lvl2pPr>
            <a:lvl3pPr marL="1143000" indent="-228600">
              <a:defRPr sz="2800">
                <a:solidFill>
                  <a:schemeClr val="tx1"/>
                </a:solidFill>
                <a:latin typeface="Arial" panose="020B0604020202020204" pitchFamily="34" charset="0"/>
                <a:ea typeface="华文中宋" panose="02010600040101010101" pitchFamily="2" charset="-122"/>
              </a:defRPr>
            </a:lvl3pPr>
            <a:lvl4pPr marL="1600200" indent="-228600">
              <a:defRPr sz="2800">
                <a:solidFill>
                  <a:schemeClr val="tx1"/>
                </a:solidFill>
                <a:latin typeface="Arial" panose="020B0604020202020204" pitchFamily="34" charset="0"/>
                <a:ea typeface="华文中宋" panose="02010600040101010101" pitchFamily="2" charset="-122"/>
              </a:defRPr>
            </a:lvl4pPr>
            <a:lvl5pPr marL="2057400" indent="-228600">
              <a:defRPr sz="28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华文中宋" panose="02010600040101010101" pitchFamily="2" charset="-122"/>
              </a:defRPr>
            </a:lvl9pPr>
          </a:lstStyle>
          <a:p>
            <a:pPr eaLnBrk="1" hangingPunct="1"/>
            <a:r>
              <a:rPr kumimoji="1" lang="en-US" altLang="zh-CN" b="1" dirty="0">
                <a:solidFill>
                  <a:srgbClr val="CC00FF"/>
                </a:solidFill>
                <a:latin typeface="华文中宋" panose="02010600040101010101" pitchFamily="2" charset="-122"/>
              </a:rPr>
              <a:t>——</a:t>
            </a:r>
            <a:r>
              <a:rPr kumimoji="1" lang="zh-CN" altLang="en-US" b="1" dirty="0">
                <a:solidFill>
                  <a:srgbClr val="CC00FF"/>
                </a:solidFill>
                <a:latin typeface="Times New Roman" panose="02020603050405020304" pitchFamily="18" charset="0"/>
              </a:rPr>
              <a:t>概率密度</a:t>
            </a:r>
          </a:p>
        </p:txBody>
      </p:sp>
      <mc:AlternateContent xmlns:mc="http://schemas.openxmlformats.org/markup-compatibility/2006">
        <mc:Choice xmlns:a14="http://schemas.microsoft.com/office/drawing/2010/main" Requires="a14">
          <p:sp>
            <p:nvSpPr>
              <p:cNvPr id="8" name="Object 36">
                <a:extLst>
                  <a:ext uri="{FF2B5EF4-FFF2-40B4-BE49-F238E27FC236}">
                    <a16:creationId xmlns:a16="http://schemas.microsoft.com/office/drawing/2014/main" id="{22C38181-0A44-4C6F-BFB9-7F55E3E0FCEE}"/>
                  </a:ext>
                </a:extLst>
              </p:cNvPr>
              <p:cNvSpPr txBox="1"/>
              <p:nvPr/>
            </p:nvSpPr>
            <p:spPr bwMode="auto">
              <a:xfrm>
                <a:off x="1734078" y="5965825"/>
                <a:ext cx="2427287" cy="796925"/>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r>
                        <a:rPr lang="zh-CN" altLang="en-US" sz="2000" i="1">
                          <a:solidFill>
                            <a:srgbClr val="000080"/>
                          </a:solidFill>
                          <a:latin typeface="Cambria Math" panose="02040503050406030204" pitchFamily="18" charset="0"/>
                        </a:rPr>
                        <m:t>𝑃</m:t>
                      </m:r>
                      <m:r>
                        <a:rPr lang="zh-CN" altLang="en-US" sz="2000" i="1">
                          <a:solidFill>
                            <a:srgbClr val="000080"/>
                          </a:solidFill>
                          <a:latin typeface="Cambria Math" panose="02040503050406030204" pitchFamily="18" charset="0"/>
                        </a:rPr>
                        <m:t>=</m:t>
                      </m:r>
                      <m:nary>
                        <m:naryPr>
                          <m:ctrlPr>
                            <a:rPr lang="zh-CN" altLang="en-US" sz="2000" i="1">
                              <a:solidFill>
                                <a:srgbClr val="000080"/>
                              </a:solidFill>
                              <a:latin typeface="Cambria Math" panose="02040503050406030204" pitchFamily="18" charset="0"/>
                            </a:rPr>
                          </m:ctrlPr>
                        </m:naryPr>
                        <m:sub>
                          <m:r>
                            <m:rPr>
                              <m:sty m:val="p"/>
                            </m:rPr>
                            <a:rPr lang="zh-CN" altLang="en-US" sz="2000" i="1">
                              <a:solidFill>
                                <a:srgbClr val="000080"/>
                              </a:solidFill>
                              <a:latin typeface="Cambria Math" panose="02040503050406030204" pitchFamily="18" charset="0"/>
                            </a:rPr>
                            <m:t>Δ</m:t>
                          </m:r>
                          <m:r>
                            <a:rPr lang="zh-CN" altLang="en-US" sz="2000" i="1">
                              <a:solidFill>
                                <a:srgbClr val="000080"/>
                              </a:solidFill>
                              <a:latin typeface="Cambria Math" panose="02040503050406030204" pitchFamily="18" charset="0"/>
                            </a:rPr>
                            <m:t>1</m:t>
                          </m:r>
                        </m:sub>
                        <m:sup>
                          <m:r>
                            <m:rPr>
                              <m:sty m:val="p"/>
                            </m:rPr>
                            <a:rPr lang="zh-CN" altLang="en-US" sz="2000" i="1">
                              <a:solidFill>
                                <a:srgbClr val="000080"/>
                              </a:solidFill>
                              <a:latin typeface="Cambria Math" panose="02040503050406030204" pitchFamily="18" charset="0"/>
                            </a:rPr>
                            <m:t>Δ</m:t>
                          </m:r>
                          <m:r>
                            <a:rPr lang="zh-CN" altLang="en-US" sz="2000" i="1">
                              <a:solidFill>
                                <a:srgbClr val="000080"/>
                              </a:solidFill>
                              <a:latin typeface="Cambria Math" panose="02040503050406030204" pitchFamily="18" charset="0"/>
                            </a:rPr>
                            <m:t>2</m:t>
                          </m:r>
                        </m:sup>
                        <m:e>
                          <m:r>
                            <a:rPr lang="zh-CN" altLang="en-US" sz="2000" i="1">
                              <a:solidFill>
                                <a:srgbClr val="000080"/>
                              </a:solidFill>
                              <a:latin typeface="Cambria Math" panose="02040503050406030204" pitchFamily="18" charset="0"/>
                            </a:rPr>
                            <m:t>𝑓</m:t>
                          </m:r>
                          <m:r>
                            <a:rPr lang="zh-CN" altLang="en-US" sz="2000" i="1">
                              <a:solidFill>
                                <a:srgbClr val="000080"/>
                              </a:solidFill>
                              <a:latin typeface="Cambria Math" panose="02040503050406030204" pitchFamily="18" charset="0"/>
                            </a:rPr>
                            <m:t>(</m:t>
                          </m:r>
                          <m:r>
                            <m:rPr>
                              <m:sty m:val="p"/>
                            </m:rPr>
                            <a:rPr lang="zh-CN" altLang="en-US" sz="2000" i="1">
                              <a:solidFill>
                                <a:srgbClr val="000080"/>
                              </a:solidFill>
                              <a:latin typeface="Cambria Math" panose="02040503050406030204" pitchFamily="18" charset="0"/>
                            </a:rPr>
                            <m:t>Δ</m:t>
                          </m:r>
                          <m:r>
                            <a:rPr lang="zh-CN" altLang="en-US" sz="2000" i="1">
                              <a:solidFill>
                                <a:srgbClr val="000080"/>
                              </a:solidFill>
                              <a:latin typeface="Cambria Math" panose="02040503050406030204" pitchFamily="18" charset="0"/>
                            </a:rPr>
                            <m:t>)</m:t>
                          </m:r>
                          <m:r>
                            <m:rPr>
                              <m:sty m:val="p"/>
                            </m:rPr>
                            <a:rPr lang="zh-CN" altLang="en-US" sz="2000" i="0">
                              <a:solidFill>
                                <a:srgbClr val="000080"/>
                              </a:solidFill>
                              <a:latin typeface="Cambria Math" panose="02040503050406030204" pitchFamily="18" charset="0"/>
                            </a:rPr>
                            <m:t>d</m:t>
                          </m:r>
                          <m:r>
                            <m:rPr>
                              <m:sty m:val="p"/>
                            </m:rPr>
                            <a:rPr lang="zh-CN" altLang="en-US" sz="2000" i="1">
                              <a:solidFill>
                                <a:srgbClr val="000080"/>
                              </a:solidFill>
                              <a:latin typeface="Cambria Math" panose="02040503050406030204" pitchFamily="18" charset="0"/>
                            </a:rPr>
                            <m:t>Δ</m:t>
                          </m:r>
                        </m:e>
                      </m:nary>
                    </m:oMath>
                  </m:oMathPara>
                </a14:m>
                <a:endParaRPr lang="zh-CN" altLang="en-US" sz="2000" dirty="0"/>
              </a:p>
            </p:txBody>
          </p:sp>
        </mc:Choice>
        <mc:Fallback>
          <p:sp>
            <p:nvSpPr>
              <p:cNvPr id="8" name="Object 36">
                <a:extLst>
                  <a:ext uri="{FF2B5EF4-FFF2-40B4-BE49-F238E27FC236}">
                    <a16:creationId xmlns:a16="http://schemas.microsoft.com/office/drawing/2014/main" id="{22C38181-0A44-4C6F-BFB9-7F55E3E0FCEE}"/>
                  </a:ext>
                </a:extLst>
              </p:cNvPr>
              <p:cNvSpPr txBox="1">
                <a:spLocks noRot="1" noChangeAspect="1" noMove="1" noResize="1" noEditPoints="1" noAdjustHandles="1" noChangeArrowheads="1" noChangeShapeType="1" noTextEdit="1"/>
              </p:cNvSpPr>
              <p:nvPr/>
            </p:nvSpPr>
            <p:spPr bwMode="auto">
              <a:xfrm>
                <a:off x="1734078" y="5965825"/>
                <a:ext cx="2427287" cy="796925"/>
              </a:xfrm>
              <a:prstGeom prst="rect">
                <a:avLst/>
              </a:prstGeom>
              <a:blipFill>
                <a:blip r:embed="rId5"/>
                <a:stretch>
                  <a:fillRect/>
                </a:stretch>
              </a:blipFill>
              <a:ln>
                <a:noFill/>
              </a:ln>
              <a:effectLst/>
            </p:spPr>
            <p:txBody>
              <a:bodyPr/>
              <a:lstStyle/>
              <a:p>
                <a:r>
                  <a:rPr lang="zh-CN" altLang="en-US">
                    <a:noFill/>
                  </a:rPr>
                  <a:t> </a:t>
                </a:r>
              </a:p>
            </p:txBody>
          </p:sp>
        </mc:Fallback>
      </mc:AlternateContent>
      <p:sp>
        <p:nvSpPr>
          <p:cNvPr id="9" name="Rectangle 38">
            <a:extLst>
              <a:ext uri="{FF2B5EF4-FFF2-40B4-BE49-F238E27FC236}">
                <a16:creationId xmlns:a16="http://schemas.microsoft.com/office/drawing/2014/main" id="{5717E76F-DD66-4388-A85C-F928D53A6E36}"/>
              </a:ext>
            </a:extLst>
          </p:cNvPr>
          <p:cNvSpPr>
            <a:spLocks noChangeArrowheads="1"/>
          </p:cNvSpPr>
          <p:nvPr/>
        </p:nvSpPr>
        <p:spPr bwMode="auto">
          <a:xfrm>
            <a:off x="3990446" y="6104730"/>
            <a:ext cx="198596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2800">
                <a:solidFill>
                  <a:schemeClr val="tx1"/>
                </a:solidFill>
                <a:latin typeface="Arial" panose="020B0604020202020204" pitchFamily="34" charset="0"/>
                <a:ea typeface="华文中宋" panose="02010600040101010101" pitchFamily="2" charset="-122"/>
              </a:defRPr>
            </a:lvl1pPr>
            <a:lvl2pPr marL="742950" indent="-285750">
              <a:defRPr sz="2800">
                <a:solidFill>
                  <a:schemeClr val="tx1"/>
                </a:solidFill>
                <a:latin typeface="Arial" panose="020B0604020202020204" pitchFamily="34" charset="0"/>
                <a:ea typeface="华文中宋" panose="02010600040101010101" pitchFamily="2" charset="-122"/>
              </a:defRPr>
            </a:lvl2pPr>
            <a:lvl3pPr marL="1143000" indent="-228600">
              <a:defRPr sz="2800">
                <a:solidFill>
                  <a:schemeClr val="tx1"/>
                </a:solidFill>
                <a:latin typeface="Arial" panose="020B0604020202020204" pitchFamily="34" charset="0"/>
                <a:ea typeface="华文中宋" panose="02010600040101010101" pitchFamily="2" charset="-122"/>
              </a:defRPr>
            </a:lvl3pPr>
            <a:lvl4pPr marL="1600200" indent="-228600">
              <a:defRPr sz="2800">
                <a:solidFill>
                  <a:schemeClr val="tx1"/>
                </a:solidFill>
                <a:latin typeface="Arial" panose="020B0604020202020204" pitchFamily="34" charset="0"/>
                <a:ea typeface="华文中宋" panose="02010600040101010101" pitchFamily="2" charset="-122"/>
              </a:defRPr>
            </a:lvl4pPr>
            <a:lvl5pPr marL="2057400" indent="-228600">
              <a:defRPr sz="28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华文中宋" panose="02010600040101010101" pitchFamily="2" charset="-122"/>
              </a:defRPr>
            </a:lvl9pPr>
          </a:lstStyle>
          <a:p>
            <a:pPr eaLnBrk="1" hangingPunct="1"/>
            <a:r>
              <a:rPr kumimoji="1" lang="en-US" altLang="zh-CN" b="1" dirty="0">
                <a:solidFill>
                  <a:srgbClr val="CC00FF"/>
                </a:solidFill>
                <a:latin typeface="华文中宋" panose="02010600040101010101" pitchFamily="2" charset="-122"/>
              </a:rPr>
              <a:t>——</a:t>
            </a:r>
            <a:r>
              <a:rPr kumimoji="1" lang="zh-CN" altLang="en-US" b="1" dirty="0">
                <a:solidFill>
                  <a:srgbClr val="CC00FF"/>
                </a:solidFill>
                <a:latin typeface="Times New Roman" panose="02020603050405020304" pitchFamily="18" charset="0"/>
              </a:rPr>
              <a:t>概率</a:t>
            </a:r>
          </a:p>
        </p:txBody>
      </p:sp>
      <p:grpSp>
        <p:nvGrpSpPr>
          <p:cNvPr id="16" name="Group 64">
            <a:extLst>
              <a:ext uri="{FF2B5EF4-FFF2-40B4-BE49-F238E27FC236}">
                <a16:creationId xmlns:a16="http://schemas.microsoft.com/office/drawing/2014/main" id="{F7ECD318-F2A2-4F26-A324-74D4843E2B1C}"/>
              </a:ext>
            </a:extLst>
          </p:cNvPr>
          <p:cNvGrpSpPr>
            <a:grpSpLocks/>
          </p:cNvGrpSpPr>
          <p:nvPr/>
        </p:nvGrpSpPr>
        <p:grpSpPr bwMode="auto">
          <a:xfrm>
            <a:off x="7827433" y="5668168"/>
            <a:ext cx="3138488" cy="955675"/>
            <a:chOff x="3480" y="3064"/>
            <a:chExt cx="1659" cy="602"/>
          </a:xfrm>
        </p:grpSpPr>
        <p:sp>
          <p:nvSpPr>
            <p:cNvPr id="17" name="Line 58">
              <a:extLst>
                <a:ext uri="{FF2B5EF4-FFF2-40B4-BE49-F238E27FC236}">
                  <a16:creationId xmlns:a16="http://schemas.microsoft.com/office/drawing/2014/main" id="{15AA625F-42F2-441D-BC58-1A20F5E253FF}"/>
                </a:ext>
              </a:extLst>
            </p:cNvPr>
            <p:cNvSpPr>
              <a:spLocks noChangeShapeType="1"/>
            </p:cNvSpPr>
            <p:nvPr/>
          </p:nvSpPr>
          <p:spPr bwMode="auto">
            <a:xfrm>
              <a:off x="3480" y="3391"/>
              <a:ext cx="1612" cy="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 name="Line 59">
              <a:extLst>
                <a:ext uri="{FF2B5EF4-FFF2-40B4-BE49-F238E27FC236}">
                  <a16:creationId xmlns:a16="http://schemas.microsoft.com/office/drawing/2014/main" id="{F908AAD1-E582-465C-856E-BE5B74016EDC}"/>
                </a:ext>
              </a:extLst>
            </p:cNvPr>
            <p:cNvSpPr>
              <a:spLocks noChangeShapeType="1"/>
            </p:cNvSpPr>
            <p:nvPr/>
          </p:nvSpPr>
          <p:spPr bwMode="auto">
            <a:xfrm flipV="1">
              <a:off x="4276" y="3064"/>
              <a:ext cx="0" cy="32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 name="Rectangle 60">
              <a:extLst>
                <a:ext uri="{FF2B5EF4-FFF2-40B4-BE49-F238E27FC236}">
                  <a16:creationId xmlns:a16="http://schemas.microsoft.com/office/drawing/2014/main" id="{0D614769-9892-45FC-ACCD-D63B633EFA3E}"/>
                </a:ext>
              </a:extLst>
            </p:cNvPr>
            <p:cNvSpPr>
              <a:spLocks noChangeArrowheads="1"/>
            </p:cNvSpPr>
            <p:nvPr/>
          </p:nvSpPr>
          <p:spPr bwMode="auto">
            <a:xfrm>
              <a:off x="4506" y="3355"/>
              <a:ext cx="260" cy="4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Arial" panose="020B0604020202020204" pitchFamily="34" charset="0"/>
                  <a:ea typeface="华文中宋" panose="02010600040101010101" pitchFamily="2" charset="-122"/>
                </a:defRPr>
              </a:lvl1pPr>
              <a:lvl2pPr marL="742950" indent="-285750">
                <a:defRPr sz="2800">
                  <a:solidFill>
                    <a:schemeClr val="tx1"/>
                  </a:solidFill>
                  <a:latin typeface="Arial" panose="020B0604020202020204" pitchFamily="34" charset="0"/>
                  <a:ea typeface="华文中宋" panose="02010600040101010101" pitchFamily="2" charset="-122"/>
                </a:defRPr>
              </a:lvl2pPr>
              <a:lvl3pPr marL="1143000" indent="-228600">
                <a:defRPr sz="2800">
                  <a:solidFill>
                    <a:schemeClr val="tx1"/>
                  </a:solidFill>
                  <a:latin typeface="Arial" panose="020B0604020202020204" pitchFamily="34" charset="0"/>
                  <a:ea typeface="华文中宋" panose="02010600040101010101" pitchFamily="2" charset="-122"/>
                </a:defRPr>
              </a:lvl3pPr>
              <a:lvl4pPr marL="1600200" indent="-228600">
                <a:defRPr sz="2800">
                  <a:solidFill>
                    <a:schemeClr val="tx1"/>
                  </a:solidFill>
                  <a:latin typeface="Arial" panose="020B0604020202020204" pitchFamily="34" charset="0"/>
                  <a:ea typeface="华文中宋" panose="02010600040101010101" pitchFamily="2" charset="-122"/>
                </a:defRPr>
              </a:lvl4pPr>
              <a:lvl5pPr marL="2057400" indent="-228600">
                <a:defRPr sz="28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华文中宋" panose="02010600040101010101" pitchFamily="2" charset="-122"/>
                </a:defRPr>
              </a:lvl9pPr>
            </a:lstStyle>
            <a:p>
              <a:pPr eaLnBrk="1" hangingPunct="1"/>
              <a:endParaRPr lang="zh-CN" altLang="en-US"/>
            </a:p>
          </p:txBody>
        </p:sp>
        <p:graphicFrame>
          <p:nvGraphicFramePr>
            <p:cNvPr id="20" name="Object 61">
              <a:extLst>
                <a:ext uri="{FF2B5EF4-FFF2-40B4-BE49-F238E27FC236}">
                  <a16:creationId xmlns:a16="http://schemas.microsoft.com/office/drawing/2014/main" id="{6F318E1C-ED3E-4CDE-83D1-3952DFE0B7F6}"/>
                </a:ext>
              </a:extLst>
            </p:cNvPr>
            <p:cNvGraphicFramePr>
              <a:graphicFrameLocks noChangeAspect="1"/>
            </p:cNvGraphicFramePr>
            <p:nvPr/>
          </p:nvGraphicFramePr>
          <p:xfrm>
            <a:off x="4494" y="3442"/>
            <a:ext cx="272" cy="224"/>
          </p:xfrm>
          <a:graphic>
            <a:graphicData uri="http://schemas.openxmlformats.org/presentationml/2006/ole">
              <mc:AlternateContent xmlns:mc="http://schemas.openxmlformats.org/markup-compatibility/2006">
                <mc:Choice xmlns:v="urn:schemas-microsoft-com:vml" Requires="v">
                  <p:oleObj spid="_x0000_s22632" name="Equation" r:id="rId6" imgW="215619" imgH="177569" progId="Equation.DSMT4">
                    <p:embed/>
                  </p:oleObj>
                </mc:Choice>
                <mc:Fallback>
                  <p:oleObj name="Equation" r:id="rId6" imgW="215619" imgH="177569" progId="Equation.DSMT4">
                    <p:embed/>
                    <p:pic>
                      <p:nvPicPr>
                        <p:cNvPr id="12304" name="Object 61">
                          <a:extLst>
                            <a:ext uri="{FF2B5EF4-FFF2-40B4-BE49-F238E27FC236}">
                              <a16:creationId xmlns:a16="http://schemas.microsoft.com/office/drawing/2014/main" id="{977678B3-758F-4AC0-926E-7B3B0FE6371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94" y="3442"/>
                          <a:ext cx="272" cy="2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 name="Object 62">
              <a:extLst>
                <a:ext uri="{FF2B5EF4-FFF2-40B4-BE49-F238E27FC236}">
                  <a16:creationId xmlns:a16="http://schemas.microsoft.com/office/drawing/2014/main" id="{51AB0112-272C-45CB-AF53-DE50B807576D}"/>
                </a:ext>
              </a:extLst>
            </p:cNvPr>
            <p:cNvGraphicFramePr>
              <a:graphicFrameLocks noChangeAspect="1"/>
            </p:cNvGraphicFramePr>
            <p:nvPr/>
          </p:nvGraphicFramePr>
          <p:xfrm>
            <a:off x="4478" y="3064"/>
            <a:ext cx="304" cy="224"/>
          </p:xfrm>
          <a:graphic>
            <a:graphicData uri="http://schemas.openxmlformats.org/presentationml/2006/ole">
              <mc:AlternateContent xmlns:mc="http://schemas.openxmlformats.org/markup-compatibility/2006">
                <mc:Choice xmlns:v="urn:schemas-microsoft-com:vml" Requires="v">
                  <p:oleObj spid="_x0000_s22633" name="Equation" r:id="rId8" imgW="241091" imgH="177646" progId="Equation.DSMT4">
                    <p:embed/>
                  </p:oleObj>
                </mc:Choice>
                <mc:Fallback>
                  <p:oleObj name="Equation" r:id="rId8" imgW="241091" imgH="177646" progId="Equation.DSMT4">
                    <p:embed/>
                    <p:pic>
                      <p:nvPicPr>
                        <p:cNvPr id="12305" name="Object 62">
                          <a:extLst>
                            <a:ext uri="{FF2B5EF4-FFF2-40B4-BE49-F238E27FC236}">
                              <a16:creationId xmlns:a16="http://schemas.microsoft.com/office/drawing/2014/main" id="{FF7341C8-F46A-423B-A6F3-F1F80BAB3A9A}"/>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478" y="3064"/>
                          <a:ext cx="304" cy="2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 name="Object 63">
              <a:extLst>
                <a:ext uri="{FF2B5EF4-FFF2-40B4-BE49-F238E27FC236}">
                  <a16:creationId xmlns:a16="http://schemas.microsoft.com/office/drawing/2014/main" id="{DE8EF3D2-1708-4365-AF28-AB5390EF3F0C}"/>
                </a:ext>
              </a:extLst>
            </p:cNvPr>
            <p:cNvGraphicFramePr>
              <a:graphicFrameLocks noChangeAspect="1"/>
            </p:cNvGraphicFramePr>
            <p:nvPr/>
          </p:nvGraphicFramePr>
          <p:xfrm>
            <a:off x="4963" y="3387"/>
            <a:ext cx="176" cy="208"/>
          </p:xfrm>
          <a:graphic>
            <a:graphicData uri="http://schemas.openxmlformats.org/presentationml/2006/ole">
              <mc:AlternateContent xmlns:mc="http://schemas.openxmlformats.org/markup-compatibility/2006">
                <mc:Choice xmlns:v="urn:schemas-microsoft-com:vml" Requires="v">
                  <p:oleObj spid="_x0000_s22634" name="Equation" r:id="rId10" imgW="139579" imgH="164957" progId="Equation.DSMT4">
                    <p:embed/>
                  </p:oleObj>
                </mc:Choice>
                <mc:Fallback>
                  <p:oleObj name="Equation" r:id="rId10" imgW="139579" imgH="164957" progId="Equation.DSMT4">
                    <p:embed/>
                    <p:pic>
                      <p:nvPicPr>
                        <p:cNvPr id="12306" name="Object 63">
                          <a:extLst>
                            <a:ext uri="{FF2B5EF4-FFF2-40B4-BE49-F238E27FC236}">
                              <a16:creationId xmlns:a16="http://schemas.microsoft.com/office/drawing/2014/main" id="{E2B92084-2253-4A4B-B109-0AA18920EDE7}"/>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963" y="3387"/>
                          <a:ext cx="176" cy="2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23" name="组合 22">
            <a:extLst>
              <a:ext uri="{FF2B5EF4-FFF2-40B4-BE49-F238E27FC236}">
                <a16:creationId xmlns:a16="http://schemas.microsoft.com/office/drawing/2014/main" id="{E15266F7-3603-4505-8EC2-9ADFA9AE5A0F}"/>
              </a:ext>
            </a:extLst>
          </p:cNvPr>
          <p:cNvGrpSpPr/>
          <p:nvPr/>
        </p:nvGrpSpPr>
        <p:grpSpPr>
          <a:xfrm>
            <a:off x="8872588" y="3789350"/>
            <a:ext cx="1746250" cy="1746250"/>
            <a:chOff x="5219700" y="1754188"/>
            <a:chExt cx="1746250" cy="1746250"/>
          </a:xfrm>
        </p:grpSpPr>
        <p:grpSp>
          <p:nvGrpSpPr>
            <p:cNvPr id="24" name="Group 22">
              <a:extLst>
                <a:ext uri="{FF2B5EF4-FFF2-40B4-BE49-F238E27FC236}">
                  <a16:creationId xmlns:a16="http://schemas.microsoft.com/office/drawing/2014/main" id="{2C2E4FAF-45F3-4742-A061-CA57750B8B7A}"/>
                </a:ext>
              </a:extLst>
            </p:cNvPr>
            <p:cNvGrpSpPr>
              <a:grpSpLocks/>
            </p:cNvGrpSpPr>
            <p:nvPr/>
          </p:nvGrpSpPr>
          <p:grpSpPr bwMode="auto">
            <a:xfrm>
              <a:off x="5219700" y="1754188"/>
              <a:ext cx="1746250" cy="1746250"/>
              <a:chOff x="4389" y="1983"/>
              <a:chExt cx="1100" cy="1100"/>
            </a:xfrm>
          </p:grpSpPr>
          <p:sp>
            <p:nvSpPr>
              <p:cNvPr id="32" name="AutoShape 19">
                <a:extLst>
                  <a:ext uri="{FF2B5EF4-FFF2-40B4-BE49-F238E27FC236}">
                    <a16:creationId xmlns:a16="http://schemas.microsoft.com/office/drawing/2014/main" id="{8BDDB593-3AFE-401A-992D-B7DE41820609}"/>
                  </a:ext>
                </a:extLst>
              </p:cNvPr>
              <p:cNvSpPr>
                <a:spLocks noChangeArrowheads="1"/>
              </p:cNvSpPr>
              <p:nvPr/>
            </p:nvSpPr>
            <p:spPr bwMode="auto">
              <a:xfrm>
                <a:off x="4649" y="2251"/>
                <a:ext cx="576" cy="576"/>
              </a:xfrm>
              <a:custGeom>
                <a:avLst/>
                <a:gdLst>
                  <a:gd name="T0" fmla="*/ 288 w 21600"/>
                  <a:gd name="T1" fmla="*/ 0 h 21600"/>
                  <a:gd name="T2" fmla="*/ 84 w 21600"/>
                  <a:gd name="T3" fmla="*/ 84 h 21600"/>
                  <a:gd name="T4" fmla="*/ 0 w 21600"/>
                  <a:gd name="T5" fmla="*/ 288 h 21600"/>
                  <a:gd name="T6" fmla="*/ 84 w 21600"/>
                  <a:gd name="T7" fmla="*/ 492 h 21600"/>
                  <a:gd name="T8" fmla="*/ 288 w 21600"/>
                  <a:gd name="T9" fmla="*/ 576 h 21600"/>
                  <a:gd name="T10" fmla="*/ 492 w 21600"/>
                  <a:gd name="T11" fmla="*/ 492 h 21600"/>
                  <a:gd name="T12" fmla="*/ 576 w 21600"/>
                  <a:gd name="T13" fmla="*/ 288 h 21600"/>
                  <a:gd name="T14" fmla="*/ 492 w 21600"/>
                  <a:gd name="T15" fmla="*/ 84 h 21600"/>
                  <a:gd name="T16" fmla="*/ 0 60000 65536"/>
                  <a:gd name="T17" fmla="*/ 0 60000 65536"/>
                  <a:gd name="T18" fmla="*/ 0 60000 65536"/>
                  <a:gd name="T19" fmla="*/ 0 60000 65536"/>
                  <a:gd name="T20" fmla="*/ 0 60000 65536"/>
                  <a:gd name="T21" fmla="*/ 0 60000 65536"/>
                  <a:gd name="T22" fmla="*/ 0 60000 65536"/>
                  <a:gd name="T23" fmla="*/ 0 60000 65536"/>
                  <a:gd name="T24" fmla="*/ 3150 w 21600"/>
                  <a:gd name="T25" fmla="*/ 3150 h 21600"/>
                  <a:gd name="T26" fmla="*/ 18450 w 21600"/>
                  <a:gd name="T27" fmla="*/ 1845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663" y="10800"/>
                    </a:moveTo>
                    <a:cubicBezTo>
                      <a:pt x="2663" y="15294"/>
                      <a:pt x="6306" y="18937"/>
                      <a:pt x="10800" y="18937"/>
                    </a:cubicBezTo>
                    <a:cubicBezTo>
                      <a:pt x="15294" y="18937"/>
                      <a:pt x="18937" y="15294"/>
                      <a:pt x="18937" y="10800"/>
                    </a:cubicBezTo>
                    <a:cubicBezTo>
                      <a:pt x="18937" y="6306"/>
                      <a:pt x="15294" y="2663"/>
                      <a:pt x="10800" y="2663"/>
                    </a:cubicBezTo>
                    <a:cubicBezTo>
                      <a:pt x="6306" y="2663"/>
                      <a:pt x="2663" y="6306"/>
                      <a:pt x="2663" y="10800"/>
                    </a:cubicBezTo>
                    <a:close/>
                  </a:path>
                </a:pathLst>
              </a:custGeom>
              <a:solidFill>
                <a:schemeClr val="accent1"/>
              </a:solidFill>
              <a:ln w="9525">
                <a:solidFill>
                  <a:srgbClr val="00CC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 name="Oval 20">
                <a:extLst>
                  <a:ext uri="{FF2B5EF4-FFF2-40B4-BE49-F238E27FC236}">
                    <a16:creationId xmlns:a16="http://schemas.microsoft.com/office/drawing/2014/main" id="{0C3E6901-BFF9-42F7-8A5F-F9B8D2DC0F0D}"/>
                  </a:ext>
                </a:extLst>
              </p:cNvPr>
              <p:cNvSpPr>
                <a:spLocks noChangeArrowheads="1"/>
              </p:cNvSpPr>
              <p:nvPr/>
            </p:nvSpPr>
            <p:spPr bwMode="auto">
              <a:xfrm>
                <a:off x="4885" y="2487"/>
                <a:ext cx="90" cy="91"/>
              </a:xfrm>
              <a:prstGeom prst="ellipse">
                <a:avLst/>
              </a:prstGeom>
              <a:solidFill>
                <a:srgbClr val="FF006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Arial" panose="020B0604020202020204" pitchFamily="34" charset="0"/>
                    <a:ea typeface="华文中宋" panose="02010600040101010101" pitchFamily="2" charset="-122"/>
                  </a:defRPr>
                </a:lvl1pPr>
                <a:lvl2pPr marL="742950" indent="-285750">
                  <a:defRPr sz="2800">
                    <a:solidFill>
                      <a:schemeClr val="tx1"/>
                    </a:solidFill>
                    <a:latin typeface="Arial" panose="020B0604020202020204" pitchFamily="34" charset="0"/>
                    <a:ea typeface="华文中宋" panose="02010600040101010101" pitchFamily="2" charset="-122"/>
                  </a:defRPr>
                </a:lvl2pPr>
                <a:lvl3pPr marL="1143000" indent="-228600">
                  <a:defRPr sz="2800">
                    <a:solidFill>
                      <a:schemeClr val="tx1"/>
                    </a:solidFill>
                    <a:latin typeface="Arial" panose="020B0604020202020204" pitchFamily="34" charset="0"/>
                    <a:ea typeface="华文中宋" panose="02010600040101010101" pitchFamily="2" charset="-122"/>
                  </a:defRPr>
                </a:lvl3pPr>
                <a:lvl4pPr marL="1600200" indent="-228600">
                  <a:defRPr sz="2800">
                    <a:solidFill>
                      <a:schemeClr val="tx1"/>
                    </a:solidFill>
                    <a:latin typeface="Arial" panose="020B0604020202020204" pitchFamily="34" charset="0"/>
                    <a:ea typeface="华文中宋" panose="02010600040101010101" pitchFamily="2" charset="-122"/>
                  </a:defRPr>
                </a:lvl4pPr>
                <a:lvl5pPr marL="2057400" indent="-228600">
                  <a:defRPr sz="28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华文中宋" panose="02010600040101010101" pitchFamily="2" charset="-122"/>
                  </a:defRPr>
                </a:lvl9pPr>
              </a:lstStyle>
              <a:p>
                <a:pPr eaLnBrk="1" hangingPunct="1"/>
                <a:endParaRPr lang="zh-CN" altLang="en-US"/>
              </a:p>
            </p:txBody>
          </p:sp>
          <p:sp>
            <p:nvSpPr>
              <p:cNvPr id="34" name="AutoShape 21">
                <a:extLst>
                  <a:ext uri="{FF2B5EF4-FFF2-40B4-BE49-F238E27FC236}">
                    <a16:creationId xmlns:a16="http://schemas.microsoft.com/office/drawing/2014/main" id="{EA7B0EC4-7658-43D5-AE57-6944FF505E7A}"/>
                  </a:ext>
                </a:extLst>
              </p:cNvPr>
              <p:cNvSpPr>
                <a:spLocks noChangeArrowheads="1"/>
              </p:cNvSpPr>
              <p:nvPr/>
            </p:nvSpPr>
            <p:spPr bwMode="auto">
              <a:xfrm>
                <a:off x="4389" y="1983"/>
                <a:ext cx="1100" cy="1100"/>
              </a:xfrm>
              <a:custGeom>
                <a:avLst/>
                <a:gdLst>
                  <a:gd name="T0" fmla="*/ 550 w 21600"/>
                  <a:gd name="T1" fmla="*/ 0 h 21600"/>
                  <a:gd name="T2" fmla="*/ 161 w 21600"/>
                  <a:gd name="T3" fmla="*/ 161 h 21600"/>
                  <a:gd name="T4" fmla="*/ 0 w 21600"/>
                  <a:gd name="T5" fmla="*/ 550 h 21600"/>
                  <a:gd name="T6" fmla="*/ 161 w 21600"/>
                  <a:gd name="T7" fmla="*/ 939 h 21600"/>
                  <a:gd name="T8" fmla="*/ 550 w 21600"/>
                  <a:gd name="T9" fmla="*/ 1100 h 21600"/>
                  <a:gd name="T10" fmla="*/ 939 w 21600"/>
                  <a:gd name="T11" fmla="*/ 939 h 21600"/>
                  <a:gd name="T12" fmla="*/ 1100 w 21600"/>
                  <a:gd name="T13" fmla="*/ 550 h 21600"/>
                  <a:gd name="T14" fmla="*/ 939 w 21600"/>
                  <a:gd name="T15" fmla="*/ 161 h 21600"/>
                  <a:gd name="T16" fmla="*/ 0 60000 65536"/>
                  <a:gd name="T17" fmla="*/ 0 60000 65536"/>
                  <a:gd name="T18" fmla="*/ 0 60000 65536"/>
                  <a:gd name="T19" fmla="*/ 0 60000 65536"/>
                  <a:gd name="T20" fmla="*/ 0 60000 65536"/>
                  <a:gd name="T21" fmla="*/ 0 60000 65536"/>
                  <a:gd name="T22" fmla="*/ 0 60000 65536"/>
                  <a:gd name="T23" fmla="*/ 0 60000 65536"/>
                  <a:gd name="T24" fmla="*/ 3161 w 21600"/>
                  <a:gd name="T25" fmla="*/ 3161 h 21600"/>
                  <a:gd name="T26" fmla="*/ 18439 w 21600"/>
                  <a:gd name="T27" fmla="*/ 18439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663" y="10800"/>
                    </a:moveTo>
                    <a:cubicBezTo>
                      <a:pt x="2663" y="15294"/>
                      <a:pt x="6306" y="18937"/>
                      <a:pt x="10800" y="18937"/>
                    </a:cubicBezTo>
                    <a:cubicBezTo>
                      <a:pt x="15294" y="18937"/>
                      <a:pt x="18937" y="15294"/>
                      <a:pt x="18937" y="10800"/>
                    </a:cubicBezTo>
                    <a:cubicBezTo>
                      <a:pt x="18937" y="6306"/>
                      <a:pt x="15294" y="2663"/>
                      <a:pt x="10800" y="2663"/>
                    </a:cubicBezTo>
                    <a:cubicBezTo>
                      <a:pt x="6306" y="2663"/>
                      <a:pt x="2663" y="6306"/>
                      <a:pt x="2663" y="10800"/>
                    </a:cubicBezTo>
                    <a:close/>
                  </a:path>
                </a:pathLst>
              </a:custGeom>
              <a:solidFill>
                <a:schemeClr val="accent1"/>
              </a:solidFill>
              <a:ln w="9525">
                <a:solidFill>
                  <a:srgbClr val="00CC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5" name="Oval 9">
              <a:extLst>
                <a:ext uri="{FF2B5EF4-FFF2-40B4-BE49-F238E27FC236}">
                  <a16:creationId xmlns:a16="http://schemas.microsoft.com/office/drawing/2014/main" id="{CBAF1F38-D44D-4239-8060-F5C095659618}"/>
                </a:ext>
              </a:extLst>
            </p:cNvPr>
            <p:cNvSpPr>
              <a:spLocks noChangeArrowheads="1"/>
            </p:cNvSpPr>
            <p:nvPr/>
          </p:nvSpPr>
          <p:spPr bwMode="auto">
            <a:xfrm>
              <a:off x="6511925" y="2251075"/>
              <a:ext cx="36513" cy="36513"/>
            </a:xfrm>
            <a:prstGeom prst="ellipse">
              <a:avLst/>
            </a:prstGeom>
            <a:solidFill>
              <a:srgbClr val="0000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Arial" panose="020B0604020202020204" pitchFamily="34" charset="0"/>
                  <a:ea typeface="华文中宋" panose="02010600040101010101" pitchFamily="2" charset="-122"/>
                </a:defRPr>
              </a:lvl1pPr>
              <a:lvl2pPr marL="742950" indent="-285750">
                <a:defRPr sz="2800">
                  <a:solidFill>
                    <a:schemeClr val="tx1"/>
                  </a:solidFill>
                  <a:latin typeface="Arial" panose="020B0604020202020204" pitchFamily="34" charset="0"/>
                  <a:ea typeface="华文中宋" panose="02010600040101010101" pitchFamily="2" charset="-122"/>
                </a:defRPr>
              </a:lvl2pPr>
              <a:lvl3pPr marL="1143000" indent="-228600">
                <a:defRPr sz="2800">
                  <a:solidFill>
                    <a:schemeClr val="tx1"/>
                  </a:solidFill>
                  <a:latin typeface="Arial" panose="020B0604020202020204" pitchFamily="34" charset="0"/>
                  <a:ea typeface="华文中宋" panose="02010600040101010101" pitchFamily="2" charset="-122"/>
                </a:defRPr>
              </a:lvl3pPr>
              <a:lvl4pPr marL="1600200" indent="-228600">
                <a:defRPr sz="2800">
                  <a:solidFill>
                    <a:schemeClr val="tx1"/>
                  </a:solidFill>
                  <a:latin typeface="Arial" panose="020B0604020202020204" pitchFamily="34" charset="0"/>
                  <a:ea typeface="华文中宋" panose="02010600040101010101" pitchFamily="2" charset="-122"/>
                </a:defRPr>
              </a:lvl4pPr>
              <a:lvl5pPr marL="2057400" indent="-228600">
                <a:defRPr sz="28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华文中宋" panose="02010600040101010101" pitchFamily="2" charset="-122"/>
                </a:defRPr>
              </a:lvl9pPr>
            </a:lstStyle>
            <a:p>
              <a:pPr eaLnBrk="1" hangingPunct="1"/>
              <a:endParaRPr lang="zh-CN" altLang="en-US"/>
            </a:p>
          </p:txBody>
        </p:sp>
        <p:sp>
          <p:nvSpPr>
            <p:cNvPr id="26" name="Oval 11">
              <a:extLst>
                <a:ext uri="{FF2B5EF4-FFF2-40B4-BE49-F238E27FC236}">
                  <a16:creationId xmlns:a16="http://schemas.microsoft.com/office/drawing/2014/main" id="{79EDC478-268E-497D-89FE-04F78252AE70}"/>
                </a:ext>
              </a:extLst>
            </p:cNvPr>
            <p:cNvSpPr>
              <a:spLocks noChangeArrowheads="1"/>
            </p:cNvSpPr>
            <p:nvPr/>
          </p:nvSpPr>
          <p:spPr bwMode="auto">
            <a:xfrm>
              <a:off x="6692900" y="2162175"/>
              <a:ext cx="36513" cy="36513"/>
            </a:xfrm>
            <a:prstGeom prst="ellipse">
              <a:avLst/>
            </a:prstGeom>
            <a:solidFill>
              <a:srgbClr val="0000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Arial" panose="020B0604020202020204" pitchFamily="34" charset="0"/>
                  <a:ea typeface="华文中宋" panose="02010600040101010101" pitchFamily="2" charset="-122"/>
                </a:defRPr>
              </a:lvl1pPr>
              <a:lvl2pPr marL="742950" indent="-285750">
                <a:defRPr sz="2800">
                  <a:solidFill>
                    <a:schemeClr val="tx1"/>
                  </a:solidFill>
                  <a:latin typeface="Arial" panose="020B0604020202020204" pitchFamily="34" charset="0"/>
                  <a:ea typeface="华文中宋" panose="02010600040101010101" pitchFamily="2" charset="-122"/>
                </a:defRPr>
              </a:lvl2pPr>
              <a:lvl3pPr marL="1143000" indent="-228600">
                <a:defRPr sz="2800">
                  <a:solidFill>
                    <a:schemeClr val="tx1"/>
                  </a:solidFill>
                  <a:latin typeface="Arial" panose="020B0604020202020204" pitchFamily="34" charset="0"/>
                  <a:ea typeface="华文中宋" panose="02010600040101010101" pitchFamily="2" charset="-122"/>
                </a:defRPr>
              </a:lvl3pPr>
              <a:lvl4pPr marL="1600200" indent="-228600">
                <a:defRPr sz="2800">
                  <a:solidFill>
                    <a:schemeClr val="tx1"/>
                  </a:solidFill>
                  <a:latin typeface="Arial" panose="020B0604020202020204" pitchFamily="34" charset="0"/>
                  <a:ea typeface="华文中宋" panose="02010600040101010101" pitchFamily="2" charset="-122"/>
                </a:defRPr>
              </a:lvl4pPr>
              <a:lvl5pPr marL="2057400" indent="-228600">
                <a:defRPr sz="28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华文中宋" panose="02010600040101010101" pitchFamily="2" charset="-122"/>
                </a:defRPr>
              </a:lvl9pPr>
            </a:lstStyle>
            <a:p>
              <a:pPr eaLnBrk="1" hangingPunct="1"/>
              <a:endParaRPr lang="zh-CN" altLang="en-US"/>
            </a:p>
          </p:txBody>
        </p:sp>
        <p:sp>
          <p:nvSpPr>
            <p:cNvPr id="27" name="Oval 12">
              <a:extLst>
                <a:ext uri="{FF2B5EF4-FFF2-40B4-BE49-F238E27FC236}">
                  <a16:creationId xmlns:a16="http://schemas.microsoft.com/office/drawing/2014/main" id="{F37C88CB-B31F-4E0F-AF6B-E66901067B11}"/>
                </a:ext>
              </a:extLst>
            </p:cNvPr>
            <p:cNvSpPr>
              <a:spLocks noChangeArrowheads="1"/>
            </p:cNvSpPr>
            <p:nvPr/>
          </p:nvSpPr>
          <p:spPr bwMode="auto">
            <a:xfrm>
              <a:off x="6588125" y="2052638"/>
              <a:ext cx="36513" cy="36512"/>
            </a:xfrm>
            <a:prstGeom prst="ellipse">
              <a:avLst/>
            </a:prstGeom>
            <a:solidFill>
              <a:srgbClr val="0000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Arial" panose="020B0604020202020204" pitchFamily="34" charset="0"/>
                  <a:ea typeface="华文中宋" panose="02010600040101010101" pitchFamily="2" charset="-122"/>
                </a:defRPr>
              </a:lvl1pPr>
              <a:lvl2pPr marL="742950" indent="-285750">
                <a:defRPr sz="2800">
                  <a:solidFill>
                    <a:schemeClr val="tx1"/>
                  </a:solidFill>
                  <a:latin typeface="Arial" panose="020B0604020202020204" pitchFamily="34" charset="0"/>
                  <a:ea typeface="华文中宋" panose="02010600040101010101" pitchFamily="2" charset="-122"/>
                </a:defRPr>
              </a:lvl2pPr>
              <a:lvl3pPr marL="1143000" indent="-228600">
                <a:defRPr sz="2800">
                  <a:solidFill>
                    <a:schemeClr val="tx1"/>
                  </a:solidFill>
                  <a:latin typeface="Arial" panose="020B0604020202020204" pitchFamily="34" charset="0"/>
                  <a:ea typeface="华文中宋" panose="02010600040101010101" pitchFamily="2" charset="-122"/>
                </a:defRPr>
              </a:lvl3pPr>
              <a:lvl4pPr marL="1600200" indent="-228600">
                <a:defRPr sz="2800">
                  <a:solidFill>
                    <a:schemeClr val="tx1"/>
                  </a:solidFill>
                  <a:latin typeface="Arial" panose="020B0604020202020204" pitchFamily="34" charset="0"/>
                  <a:ea typeface="华文中宋" panose="02010600040101010101" pitchFamily="2" charset="-122"/>
                </a:defRPr>
              </a:lvl4pPr>
              <a:lvl5pPr marL="2057400" indent="-228600">
                <a:defRPr sz="28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华文中宋" panose="02010600040101010101" pitchFamily="2" charset="-122"/>
                </a:defRPr>
              </a:lvl9pPr>
            </a:lstStyle>
            <a:p>
              <a:pPr eaLnBrk="1" hangingPunct="1"/>
              <a:endParaRPr lang="zh-CN" altLang="en-US"/>
            </a:p>
          </p:txBody>
        </p:sp>
        <p:sp>
          <p:nvSpPr>
            <p:cNvPr id="28" name="Oval 14">
              <a:extLst>
                <a:ext uri="{FF2B5EF4-FFF2-40B4-BE49-F238E27FC236}">
                  <a16:creationId xmlns:a16="http://schemas.microsoft.com/office/drawing/2014/main" id="{CEE8D98D-C525-45A2-AFC6-D041DD7A4069}"/>
                </a:ext>
              </a:extLst>
            </p:cNvPr>
            <p:cNvSpPr>
              <a:spLocks noChangeArrowheads="1"/>
            </p:cNvSpPr>
            <p:nvPr/>
          </p:nvSpPr>
          <p:spPr bwMode="auto">
            <a:xfrm>
              <a:off x="6403975" y="2251075"/>
              <a:ext cx="36513" cy="36513"/>
            </a:xfrm>
            <a:prstGeom prst="ellipse">
              <a:avLst/>
            </a:prstGeom>
            <a:solidFill>
              <a:srgbClr val="0000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Arial" panose="020B0604020202020204" pitchFamily="34" charset="0"/>
                  <a:ea typeface="华文中宋" panose="02010600040101010101" pitchFamily="2" charset="-122"/>
                </a:defRPr>
              </a:lvl1pPr>
              <a:lvl2pPr marL="742950" indent="-285750">
                <a:defRPr sz="2800">
                  <a:solidFill>
                    <a:schemeClr val="tx1"/>
                  </a:solidFill>
                  <a:latin typeface="Arial" panose="020B0604020202020204" pitchFamily="34" charset="0"/>
                  <a:ea typeface="华文中宋" panose="02010600040101010101" pitchFamily="2" charset="-122"/>
                </a:defRPr>
              </a:lvl2pPr>
              <a:lvl3pPr marL="1143000" indent="-228600">
                <a:defRPr sz="2800">
                  <a:solidFill>
                    <a:schemeClr val="tx1"/>
                  </a:solidFill>
                  <a:latin typeface="Arial" panose="020B0604020202020204" pitchFamily="34" charset="0"/>
                  <a:ea typeface="华文中宋" panose="02010600040101010101" pitchFamily="2" charset="-122"/>
                </a:defRPr>
              </a:lvl3pPr>
              <a:lvl4pPr marL="1600200" indent="-228600">
                <a:defRPr sz="2800">
                  <a:solidFill>
                    <a:schemeClr val="tx1"/>
                  </a:solidFill>
                  <a:latin typeface="Arial" panose="020B0604020202020204" pitchFamily="34" charset="0"/>
                  <a:ea typeface="华文中宋" panose="02010600040101010101" pitchFamily="2" charset="-122"/>
                </a:defRPr>
              </a:lvl4pPr>
              <a:lvl5pPr marL="2057400" indent="-228600">
                <a:defRPr sz="28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华文中宋" panose="02010600040101010101" pitchFamily="2" charset="-122"/>
                </a:defRPr>
              </a:lvl9pPr>
            </a:lstStyle>
            <a:p>
              <a:pPr eaLnBrk="1" hangingPunct="1"/>
              <a:endParaRPr lang="zh-CN" altLang="en-US"/>
            </a:p>
          </p:txBody>
        </p:sp>
        <p:sp>
          <p:nvSpPr>
            <p:cNvPr id="29" name="Oval 15">
              <a:extLst>
                <a:ext uri="{FF2B5EF4-FFF2-40B4-BE49-F238E27FC236}">
                  <a16:creationId xmlns:a16="http://schemas.microsoft.com/office/drawing/2014/main" id="{54C7AD89-9493-42D9-AF0D-37C94A711594}"/>
                </a:ext>
              </a:extLst>
            </p:cNvPr>
            <p:cNvSpPr>
              <a:spLocks noChangeArrowheads="1"/>
            </p:cNvSpPr>
            <p:nvPr/>
          </p:nvSpPr>
          <p:spPr bwMode="auto">
            <a:xfrm>
              <a:off x="6300788" y="2035175"/>
              <a:ext cx="36512" cy="36513"/>
            </a:xfrm>
            <a:prstGeom prst="ellipse">
              <a:avLst/>
            </a:prstGeom>
            <a:solidFill>
              <a:srgbClr val="0000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Arial" panose="020B0604020202020204" pitchFamily="34" charset="0"/>
                  <a:ea typeface="华文中宋" panose="02010600040101010101" pitchFamily="2" charset="-122"/>
                </a:defRPr>
              </a:lvl1pPr>
              <a:lvl2pPr marL="742950" indent="-285750">
                <a:defRPr sz="2800">
                  <a:solidFill>
                    <a:schemeClr val="tx1"/>
                  </a:solidFill>
                  <a:latin typeface="Arial" panose="020B0604020202020204" pitchFamily="34" charset="0"/>
                  <a:ea typeface="华文中宋" panose="02010600040101010101" pitchFamily="2" charset="-122"/>
                </a:defRPr>
              </a:lvl2pPr>
              <a:lvl3pPr marL="1143000" indent="-228600">
                <a:defRPr sz="2800">
                  <a:solidFill>
                    <a:schemeClr val="tx1"/>
                  </a:solidFill>
                  <a:latin typeface="Arial" panose="020B0604020202020204" pitchFamily="34" charset="0"/>
                  <a:ea typeface="华文中宋" panose="02010600040101010101" pitchFamily="2" charset="-122"/>
                </a:defRPr>
              </a:lvl3pPr>
              <a:lvl4pPr marL="1600200" indent="-228600">
                <a:defRPr sz="2800">
                  <a:solidFill>
                    <a:schemeClr val="tx1"/>
                  </a:solidFill>
                  <a:latin typeface="Arial" panose="020B0604020202020204" pitchFamily="34" charset="0"/>
                  <a:ea typeface="华文中宋" panose="02010600040101010101" pitchFamily="2" charset="-122"/>
                </a:defRPr>
              </a:lvl4pPr>
              <a:lvl5pPr marL="2057400" indent="-228600">
                <a:defRPr sz="28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华文中宋" panose="02010600040101010101" pitchFamily="2" charset="-122"/>
                </a:defRPr>
              </a:lvl9pPr>
            </a:lstStyle>
            <a:p>
              <a:pPr eaLnBrk="1" hangingPunct="1"/>
              <a:endParaRPr lang="zh-CN" altLang="en-US"/>
            </a:p>
          </p:txBody>
        </p:sp>
        <p:sp>
          <p:nvSpPr>
            <p:cNvPr id="30" name="Oval 16">
              <a:extLst>
                <a:ext uri="{FF2B5EF4-FFF2-40B4-BE49-F238E27FC236}">
                  <a16:creationId xmlns:a16="http://schemas.microsoft.com/office/drawing/2014/main" id="{CCE39609-46FA-4FFD-9E2F-358E8F486237}"/>
                </a:ext>
              </a:extLst>
            </p:cNvPr>
            <p:cNvSpPr>
              <a:spLocks noChangeArrowheads="1"/>
            </p:cNvSpPr>
            <p:nvPr/>
          </p:nvSpPr>
          <p:spPr bwMode="auto">
            <a:xfrm>
              <a:off x="6498431" y="2143125"/>
              <a:ext cx="36513" cy="36513"/>
            </a:xfrm>
            <a:prstGeom prst="ellipse">
              <a:avLst/>
            </a:prstGeom>
            <a:solidFill>
              <a:srgbClr val="0000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Arial" panose="020B0604020202020204" pitchFamily="34" charset="0"/>
                  <a:ea typeface="华文中宋" panose="02010600040101010101" pitchFamily="2" charset="-122"/>
                </a:defRPr>
              </a:lvl1pPr>
              <a:lvl2pPr marL="742950" indent="-285750">
                <a:defRPr sz="2800">
                  <a:solidFill>
                    <a:schemeClr val="tx1"/>
                  </a:solidFill>
                  <a:latin typeface="Arial" panose="020B0604020202020204" pitchFamily="34" charset="0"/>
                  <a:ea typeface="华文中宋" panose="02010600040101010101" pitchFamily="2" charset="-122"/>
                </a:defRPr>
              </a:lvl2pPr>
              <a:lvl3pPr marL="1143000" indent="-228600">
                <a:defRPr sz="2800">
                  <a:solidFill>
                    <a:schemeClr val="tx1"/>
                  </a:solidFill>
                  <a:latin typeface="Arial" panose="020B0604020202020204" pitchFamily="34" charset="0"/>
                  <a:ea typeface="华文中宋" panose="02010600040101010101" pitchFamily="2" charset="-122"/>
                </a:defRPr>
              </a:lvl3pPr>
              <a:lvl4pPr marL="1600200" indent="-228600">
                <a:defRPr sz="2800">
                  <a:solidFill>
                    <a:schemeClr val="tx1"/>
                  </a:solidFill>
                  <a:latin typeface="Arial" panose="020B0604020202020204" pitchFamily="34" charset="0"/>
                  <a:ea typeface="华文中宋" panose="02010600040101010101" pitchFamily="2" charset="-122"/>
                </a:defRPr>
              </a:lvl4pPr>
              <a:lvl5pPr marL="2057400" indent="-228600">
                <a:defRPr sz="28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华文中宋" panose="02010600040101010101" pitchFamily="2" charset="-122"/>
                </a:defRPr>
              </a:lvl9pPr>
            </a:lstStyle>
            <a:p>
              <a:pPr eaLnBrk="1" hangingPunct="1"/>
              <a:endParaRPr lang="zh-CN" altLang="en-US"/>
            </a:p>
          </p:txBody>
        </p:sp>
        <p:sp>
          <p:nvSpPr>
            <p:cNvPr id="31" name="Oval 17">
              <a:extLst>
                <a:ext uri="{FF2B5EF4-FFF2-40B4-BE49-F238E27FC236}">
                  <a16:creationId xmlns:a16="http://schemas.microsoft.com/office/drawing/2014/main" id="{91CA81BC-226E-4EDF-9D6F-236444D1229E}"/>
                </a:ext>
              </a:extLst>
            </p:cNvPr>
            <p:cNvSpPr>
              <a:spLocks noChangeArrowheads="1"/>
            </p:cNvSpPr>
            <p:nvPr/>
          </p:nvSpPr>
          <p:spPr bwMode="auto">
            <a:xfrm>
              <a:off x="6477000" y="2052638"/>
              <a:ext cx="36513" cy="36512"/>
            </a:xfrm>
            <a:prstGeom prst="ellipse">
              <a:avLst/>
            </a:prstGeom>
            <a:solidFill>
              <a:srgbClr val="0000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Arial" panose="020B0604020202020204" pitchFamily="34" charset="0"/>
                  <a:ea typeface="华文中宋" panose="02010600040101010101" pitchFamily="2" charset="-122"/>
                </a:defRPr>
              </a:lvl1pPr>
              <a:lvl2pPr marL="742950" indent="-285750">
                <a:defRPr sz="2800">
                  <a:solidFill>
                    <a:schemeClr val="tx1"/>
                  </a:solidFill>
                  <a:latin typeface="Arial" panose="020B0604020202020204" pitchFamily="34" charset="0"/>
                  <a:ea typeface="华文中宋" panose="02010600040101010101" pitchFamily="2" charset="-122"/>
                </a:defRPr>
              </a:lvl2pPr>
              <a:lvl3pPr marL="1143000" indent="-228600">
                <a:defRPr sz="2800">
                  <a:solidFill>
                    <a:schemeClr val="tx1"/>
                  </a:solidFill>
                  <a:latin typeface="Arial" panose="020B0604020202020204" pitchFamily="34" charset="0"/>
                  <a:ea typeface="华文中宋" panose="02010600040101010101" pitchFamily="2" charset="-122"/>
                </a:defRPr>
              </a:lvl3pPr>
              <a:lvl4pPr marL="1600200" indent="-228600">
                <a:defRPr sz="2800">
                  <a:solidFill>
                    <a:schemeClr val="tx1"/>
                  </a:solidFill>
                  <a:latin typeface="Arial" panose="020B0604020202020204" pitchFamily="34" charset="0"/>
                  <a:ea typeface="华文中宋" panose="02010600040101010101" pitchFamily="2" charset="-122"/>
                </a:defRPr>
              </a:lvl4pPr>
              <a:lvl5pPr marL="2057400" indent="-228600">
                <a:defRPr sz="28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华文中宋" panose="02010600040101010101" pitchFamily="2" charset="-122"/>
                </a:defRPr>
              </a:lvl9pPr>
            </a:lstStyle>
            <a:p>
              <a:pPr eaLnBrk="1" hangingPunct="1"/>
              <a:endParaRPr lang="zh-CN" altLang="en-US"/>
            </a:p>
          </p:txBody>
        </p:sp>
      </p:grpSp>
    </p:spTree>
    <p:extLst>
      <p:ext uri="{BB962C8B-B14F-4D97-AF65-F5344CB8AC3E}">
        <p14:creationId xmlns:p14="http://schemas.microsoft.com/office/powerpoint/2010/main" val="23315465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D5F0CA-1E36-4B3E-AD24-86CA0FE1044D}"/>
              </a:ext>
            </a:extLst>
          </p:cNvPr>
          <p:cNvSpPr>
            <a:spLocks noGrp="1"/>
          </p:cNvSpPr>
          <p:nvPr>
            <p:ph type="title"/>
          </p:nvPr>
        </p:nvSpPr>
        <p:spPr/>
        <p:txBody>
          <a:bodyPr/>
          <a:lstStyle/>
          <a:p>
            <a:r>
              <a:rPr lang="zh-CN" altLang="en-US" sz="4000" b="1" dirty="0">
                <a:solidFill>
                  <a:schemeClr val="accent1">
                    <a:lumMod val="50000"/>
                  </a:schemeClr>
                </a:solidFill>
                <a:cs typeface="+mn-ea"/>
                <a:sym typeface="+mn-lt"/>
              </a:rPr>
              <a:t>五、</a:t>
            </a:r>
            <a:r>
              <a:rPr lang="zh-CN" altLang="en-US" dirty="0">
                <a:solidFill>
                  <a:schemeClr val="accent1">
                    <a:lumMod val="50000"/>
                  </a:schemeClr>
                </a:solidFill>
                <a:cs typeface="+mn-ea"/>
                <a:sym typeface="+mn-lt"/>
              </a:rPr>
              <a:t>误差理论与数据处理</a:t>
            </a:r>
            <a:endParaRPr lang="zh-CN" altLang="en-US" dirty="0"/>
          </a:p>
        </p:txBody>
      </p:sp>
      <mc:AlternateContent xmlns:mc="http://schemas.openxmlformats.org/markup-compatibility/2006">
        <mc:Choice xmlns:a14="http://schemas.microsoft.com/office/drawing/2010/main" Requires="a14">
          <p:sp>
            <p:nvSpPr>
              <p:cNvPr id="3" name="Object 34">
                <a:extLst>
                  <a:ext uri="{FF2B5EF4-FFF2-40B4-BE49-F238E27FC236}">
                    <a16:creationId xmlns:a16="http://schemas.microsoft.com/office/drawing/2014/main" id="{EA68EF8F-E97E-4A43-A27B-A3E7F599A442}"/>
                  </a:ext>
                </a:extLst>
              </p:cNvPr>
              <p:cNvSpPr txBox="1"/>
              <p:nvPr/>
            </p:nvSpPr>
            <p:spPr bwMode="auto">
              <a:xfrm>
                <a:off x="2487247" y="1927148"/>
                <a:ext cx="2922587" cy="1086018"/>
              </a:xfrm>
              <a:prstGeom prst="rect">
                <a:avLst/>
              </a:prstGeom>
              <a:solidFill>
                <a:schemeClr val="accent2">
                  <a:lumMod val="60000"/>
                  <a:lumOff val="40000"/>
                </a:schemeClr>
              </a:solidFill>
              <a:ln>
                <a:noFill/>
              </a:ln>
              <a:effectLst/>
            </p:spPr>
            <p:txBody>
              <a:bodyPr>
                <a:normAutofit/>
              </a:bodyPr>
              <a:lstStyle/>
              <a:p>
                <a:pPr/>
                <a14:m>
                  <m:oMathPara xmlns:m="http://schemas.openxmlformats.org/officeDocument/2006/math">
                    <m:oMathParaPr>
                      <m:jc m:val="left"/>
                    </m:oMathParaPr>
                    <m:oMath xmlns:m="http://schemas.openxmlformats.org/officeDocument/2006/math">
                      <m:r>
                        <a:rPr lang="zh-CN" altLang="en-US" sz="2400" i="1" smtClean="0">
                          <a:solidFill>
                            <a:srgbClr val="000080"/>
                          </a:solidFill>
                          <a:latin typeface="Cambria Math" panose="02040503050406030204" pitchFamily="18" charset="0"/>
                        </a:rPr>
                        <m:t>𝑓</m:t>
                      </m:r>
                      <m:r>
                        <a:rPr lang="zh-CN" altLang="en-US" sz="2400" i="1" smtClean="0">
                          <a:solidFill>
                            <a:srgbClr val="000080"/>
                          </a:solidFill>
                          <a:latin typeface="Cambria Math" panose="02040503050406030204" pitchFamily="18" charset="0"/>
                        </a:rPr>
                        <m:t>(</m:t>
                      </m:r>
                      <m:r>
                        <m:rPr>
                          <m:sty m:val="p"/>
                        </m:rPr>
                        <a:rPr lang="zh-CN" altLang="en-US" sz="2400" i="1" smtClean="0">
                          <a:solidFill>
                            <a:srgbClr val="000080"/>
                          </a:solidFill>
                          <a:latin typeface="Cambria Math" panose="02040503050406030204" pitchFamily="18" charset="0"/>
                        </a:rPr>
                        <m:t>Δ</m:t>
                      </m:r>
                      <m:r>
                        <a:rPr lang="zh-CN" altLang="en-US" sz="2400" i="1" smtClean="0">
                          <a:solidFill>
                            <a:srgbClr val="000080"/>
                          </a:solidFill>
                          <a:latin typeface="Cambria Math" panose="02040503050406030204" pitchFamily="18" charset="0"/>
                        </a:rPr>
                        <m:t>)=</m:t>
                      </m:r>
                      <m:f>
                        <m:fPr>
                          <m:ctrlPr>
                            <a:rPr lang="zh-CN" altLang="en-US" sz="2400" i="1">
                              <a:solidFill>
                                <a:srgbClr val="000080"/>
                              </a:solidFill>
                              <a:latin typeface="Cambria Math" panose="02040503050406030204" pitchFamily="18" charset="0"/>
                            </a:rPr>
                          </m:ctrlPr>
                        </m:fPr>
                        <m:num>
                          <m:r>
                            <a:rPr lang="zh-CN" altLang="en-US" sz="2400" i="1">
                              <a:solidFill>
                                <a:srgbClr val="000080"/>
                              </a:solidFill>
                              <a:latin typeface="Cambria Math" panose="02040503050406030204" pitchFamily="18" charset="0"/>
                            </a:rPr>
                            <m:t>1</m:t>
                          </m:r>
                        </m:num>
                        <m:den>
                          <m:r>
                            <a:rPr lang="zh-CN" altLang="en-US" sz="2400" i="1">
                              <a:solidFill>
                                <a:srgbClr val="000080"/>
                              </a:solidFill>
                              <a:latin typeface="Cambria Math" panose="02040503050406030204" pitchFamily="18" charset="0"/>
                            </a:rPr>
                            <m:t>𝜎</m:t>
                          </m:r>
                          <m:rad>
                            <m:radPr>
                              <m:degHide m:val="on"/>
                              <m:ctrlPr>
                                <a:rPr lang="zh-CN" altLang="en-US" sz="2400" i="1">
                                  <a:solidFill>
                                    <a:srgbClr val="000080"/>
                                  </a:solidFill>
                                  <a:latin typeface="Cambria Math" panose="02040503050406030204" pitchFamily="18" charset="0"/>
                                </a:rPr>
                              </m:ctrlPr>
                            </m:radPr>
                            <m:deg/>
                            <m:e>
                              <m:r>
                                <a:rPr lang="zh-CN" altLang="en-US" sz="2400" i="1">
                                  <a:solidFill>
                                    <a:srgbClr val="000080"/>
                                  </a:solidFill>
                                  <a:latin typeface="Cambria Math" panose="02040503050406030204" pitchFamily="18" charset="0"/>
                                </a:rPr>
                                <m:t>2</m:t>
                              </m:r>
                              <m:r>
                                <a:rPr lang="zh-CN" altLang="en-US" sz="2400" i="1">
                                  <a:solidFill>
                                    <a:srgbClr val="000080"/>
                                  </a:solidFill>
                                  <a:latin typeface="Cambria Math" panose="02040503050406030204" pitchFamily="18" charset="0"/>
                                </a:rPr>
                                <m:t>𝜋</m:t>
                              </m:r>
                            </m:e>
                          </m:rad>
                        </m:den>
                      </m:f>
                      <m:sSup>
                        <m:sSupPr>
                          <m:ctrlPr>
                            <a:rPr lang="zh-CN" altLang="en-US" sz="2400" i="1">
                              <a:solidFill>
                                <a:srgbClr val="000080"/>
                              </a:solidFill>
                              <a:latin typeface="Cambria Math" panose="02040503050406030204" pitchFamily="18" charset="0"/>
                            </a:rPr>
                          </m:ctrlPr>
                        </m:sSupPr>
                        <m:e>
                          <m:r>
                            <a:rPr lang="zh-CN" altLang="en-US" sz="2400" i="1">
                              <a:solidFill>
                                <a:srgbClr val="000080"/>
                              </a:solidFill>
                              <a:latin typeface="Cambria Math" panose="02040503050406030204" pitchFamily="18" charset="0"/>
                            </a:rPr>
                            <m:t>𝑒</m:t>
                          </m:r>
                        </m:e>
                        <m:sup>
                          <m:r>
                            <a:rPr lang="zh-CN" altLang="en-US" sz="2400" i="1">
                              <a:solidFill>
                                <a:srgbClr val="000080"/>
                              </a:solidFill>
                              <a:latin typeface="Cambria Math" panose="02040503050406030204" pitchFamily="18" charset="0"/>
                            </a:rPr>
                            <m:t>−</m:t>
                          </m:r>
                          <m:f>
                            <m:fPr>
                              <m:ctrlPr>
                                <a:rPr lang="zh-CN" altLang="en-US" sz="2400" i="1">
                                  <a:solidFill>
                                    <a:srgbClr val="000080"/>
                                  </a:solidFill>
                                  <a:latin typeface="Cambria Math" panose="02040503050406030204" pitchFamily="18" charset="0"/>
                                </a:rPr>
                              </m:ctrlPr>
                            </m:fPr>
                            <m:num>
                              <m:sSup>
                                <m:sSupPr>
                                  <m:ctrlPr>
                                    <a:rPr lang="zh-CN" altLang="en-US" sz="2400" i="1">
                                      <a:solidFill>
                                        <a:srgbClr val="000080"/>
                                      </a:solidFill>
                                      <a:latin typeface="Cambria Math" panose="02040503050406030204" pitchFamily="18" charset="0"/>
                                    </a:rPr>
                                  </m:ctrlPr>
                                </m:sSupPr>
                                <m:e>
                                  <m:r>
                                    <m:rPr>
                                      <m:sty m:val="p"/>
                                    </m:rPr>
                                    <a:rPr lang="zh-CN" altLang="en-US" sz="2400" i="1">
                                      <a:solidFill>
                                        <a:srgbClr val="000080"/>
                                      </a:solidFill>
                                      <a:latin typeface="Cambria Math" panose="02040503050406030204" pitchFamily="18" charset="0"/>
                                    </a:rPr>
                                    <m:t>Δ</m:t>
                                  </m:r>
                                </m:e>
                                <m:sup>
                                  <m:r>
                                    <a:rPr lang="zh-CN" altLang="en-US" sz="2400" i="1">
                                      <a:solidFill>
                                        <a:srgbClr val="000080"/>
                                      </a:solidFill>
                                      <a:latin typeface="Cambria Math" panose="02040503050406030204" pitchFamily="18" charset="0"/>
                                    </a:rPr>
                                    <m:t>2</m:t>
                                  </m:r>
                                </m:sup>
                              </m:sSup>
                            </m:num>
                            <m:den>
                              <m:r>
                                <a:rPr lang="zh-CN" altLang="en-US" sz="2400" i="1">
                                  <a:solidFill>
                                    <a:srgbClr val="000080"/>
                                  </a:solidFill>
                                  <a:latin typeface="Cambria Math" panose="02040503050406030204" pitchFamily="18" charset="0"/>
                                </a:rPr>
                                <m:t>2</m:t>
                              </m:r>
                              <m:sSup>
                                <m:sSupPr>
                                  <m:ctrlPr>
                                    <a:rPr lang="zh-CN" altLang="en-US" sz="2400" i="1">
                                      <a:solidFill>
                                        <a:srgbClr val="000080"/>
                                      </a:solidFill>
                                      <a:latin typeface="Cambria Math" panose="02040503050406030204" pitchFamily="18" charset="0"/>
                                    </a:rPr>
                                  </m:ctrlPr>
                                </m:sSupPr>
                                <m:e>
                                  <m:r>
                                    <a:rPr lang="zh-CN" altLang="en-US" sz="2400" i="1">
                                      <a:solidFill>
                                        <a:srgbClr val="000080"/>
                                      </a:solidFill>
                                      <a:latin typeface="Cambria Math" panose="02040503050406030204" pitchFamily="18" charset="0"/>
                                    </a:rPr>
                                    <m:t>𝜎</m:t>
                                  </m:r>
                                </m:e>
                                <m:sup>
                                  <m:r>
                                    <a:rPr lang="zh-CN" altLang="en-US" sz="2400" i="1">
                                      <a:solidFill>
                                        <a:srgbClr val="000080"/>
                                      </a:solidFill>
                                      <a:latin typeface="Cambria Math" panose="02040503050406030204" pitchFamily="18" charset="0"/>
                                    </a:rPr>
                                    <m:t>2</m:t>
                                  </m:r>
                                </m:sup>
                              </m:sSup>
                            </m:den>
                          </m:f>
                        </m:sup>
                      </m:sSup>
                    </m:oMath>
                  </m:oMathPara>
                </a14:m>
                <a:endParaRPr lang="zh-CN" altLang="en-US" sz="1600" dirty="0"/>
              </a:p>
            </p:txBody>
          </p:sp>
        </mc:Choice>
        <mc:Fallback>
          <p:sp>
            <p:nvSpPr>
              <p:cNvPr id="3" name="Object 34">
                <a:extLst>
                  <a:ext uri="{FF2B5EF4-FFF2-40B4-BE49-F238E27FC236}">
                    <a16:creationId xmlns:a16="http://schemas.microsoft.com/office/drawing/2014/main" id="{EA68EF8F-E97E-4A43-A27B-A3E7F599A442}"/>
                  </a:ext>
                </a:extLst>
              </p:cNvPr>
              <p:cNvSpPr txBox="1">
                <a:spLocks noRot="1" noChangeAspect="1" noMove="1" noResize="1" noEditPoints="1" noAdjustHandles="1" noChangeArrowheads="1" noChangeShapeType="1" noTextEdit="1"/>
              </p:cNvSpPr>
              <p:nvPr/>
            </p:nvSpPr>
            <p:spPr bwMode="auto">
              <a:xfrm>
                <a:off x="2487247" y="1927148"/>
                <a:ext cx="2922587" cy="1086018"/>
              </a:xfrm>
              <a:prstGeom prst="rect">
                <a:avLst/>
              </a:prstGeom>
              <a:blipFill>
                <a:blip r:embed="rId3"/>
                <a:stretch>
                  <a:fillRect/>
                </a:stretch>
              </a:blipFill>
              <a:ln>
                <a:noFill/>
              </a:ln>
              <a:effectLst/>
            </p:spPr>
            <p:txBody>
              <a:bodyPr/>
              <a:lstStyle/>
              <a:p>
                <a:r>
                  <a:rPr lang="zh-CN" altLang="en-US">
                    <a:noFill/>
                  </a:rPr>
                  <a:t> </a:t>
                </a:r>
              </a:p>
            </p:txBody>
          </p:sp>
        </mc:Fallback>
      </mc:AlternateContent>
      <p:sp>
        <p:nvSpPr>
          <p:cNvPr id="5" name="文本框 4">
            <a:extLst>
              <a:ext uri="{FF2B5EF4-FFF2-40B4-BE49-F238E27FC236}">
                <a16:creationId xmlns:a16="http://schemas.microsoft.com/office/drawing/2014/main" id="{9604B6A2-3E53-4378-93DC-E53DFFBB2076}"/>
              </a:ext>
            </a:extLst>
          </p:cNvPr>
          <p:cNvSpPr txBox="1"/>
          <p:nvPr/>
        </p:nvSpPr>
        <p:spPr>
          <a:xfrm>
            <a:off x="1037167" y="1223957"/>
            <a:ext cx="6104466" cy="461665"/>
          </a:xfrm>
          <a:prstGeom prst="rect">
            <a:avLst/>
          </a:prstGeom>
          <a:noFill/>
        </p:spPr>
        <p:txBody>
          <a:bodyPr wrap="square">
            <a:spAutoFit/>
          </a:bodyPr>
          <a:lstStyle/>
          <a:p>
            <a:r>
              <a:rPr kumimoji="1" lang="zh-CN" altLang="en-US" sz="2400" b="1" dirty="0"/>
              <a:t>偶然（随机）误差分布函数</a:t>
            </a:r>
            <a:r>
              <a:rPr kumimoji="1" lang="zh-CN" altLang="en-US" sz="1800" b="1" dirty="0"/>
              <a:t>：</a:t>
            </a:r>
            <a:endParaRPr lang="zh-CN" altLang="en-US" dirty="0"/>
          </a:p>
        </p:txBody>
      </p:sp>
      <p:sp>
        <p:nvSpPr>
          <p:cNvPr id="7" name="文本框 6">
            <a:extLst>
              <a:ext uri="{FF2B5EF4-FFF2-40B4-BE49-F238E27FC236}">
                <a16:creationId xmlns:a16="http://schemas.microsoft.com/office/drawing/2014/main" id="{E03BABC6-C5B0-4ABB-8AF4-087C677F7C09}"/>
              </a:ext>
            </a:extLst>
          </p:cNvPr>
          <p:cNvSpPr txBox="1"/>
          <p:nvPr/>
        </p:nvSpPr>
        <p:spPr>
          <a:xfrm>
            <a:off x="1142384" y="4550164"/>
            <a:ext cx="6104466" cy="461665"/>
          </a:xfrm>
          <a:prstGeom prst="rect">
            <a:avLst/>
          </a:prstGeom>
          <a:noFill/>
        </p:spPr>
        <p:txBody>
          <a:bodyPr wrap="square">
            <a:spAutoFit/>
          </a:bodyPr>
          <a:lstStyle/>
          <a:p>
            <a:r>
              <a:rPr kumimoji="1" lang="zh-CN" altLang="en-US" sz="2400" b="1" dirty="0">
                <a:latin typeface="Times New Roman" panose="02020603050405020304" pitchFamily="18" charset="0"/>
              </a:rPr>
              <a:t>特点：</a:t>
            </a:r>
            <a:r>
              <a:rPr kumimoji="1" lang="zh-CN" altLang="en-US" sz="2400" dirty="0">
                <a:latin typeface="Times New Roman" panose="02020603050405020304" pitchFamily="18" charset="0"/>
              </a:rPr>
              <a:t>单峰性；对称性；有界性；抵偿性。</a:t>
            </a:r>
            <a:endParaRPr lang="zh-CN" altLang="en-US" sz="2400" dirty="0"/>
          </a:p>
        </p:txBody>
      </p:sp>
      <p:grpSp>
        <p:nvGrpSpPr>
          <p:cNvPr id="8" name="组合 7">
            <a:extLst>
              <a:ext uri="{FF2B5EF4-FFF2-40B4-BE49-F238E27FC236}">
                <a16:creationId xmlns:a16="http://schemas.microsoft.com/office/drawing/2014/main" id="{C431A1BF-EB60-4A63-9079-8394CACA9CBF}"/>
              </a:ext>
            </a:extLst>
          </p:cNvPr>
          <p:cNvGrpSpPr/>
          <p:nvPr/>
        </p:nvGrpSpPr>
        <p:grpSpPr>
          <a:xfrm>
            <a:off x="7069667" y="1089247"/>
            <a:ext cx="4810124" cy="3160712"/>
            <a:chOff x="3968750" y="1341438"/>
            <a:chExt cx="4956175" cy="3160712"/>
          </a:xfrm>
        </p:grpSpPr>
        <p:sp>
          <p:nvSpPr>
            <p:cNvPr id="9" name="Freeform 4" descr="5%">
              <a:extLst>
                <a:ext uri="{FF2B5EF4-FFF2-40B4-BE49-F238E27FC236}">
                  <a16:creationId xmlns:a16="http://schemas.microsoft.com/office/drawing/2014/main" id="{7F24CC5C-8E27-41E9-A8D6-8AB6CC4DF742}"/>
                </a:ext>
              </a:extLst>
            </p:cNvPr>
            <p:cNvSpPr>
              <a:spLocks/>
            </p:cNvSpPr>
            <p:nvPr/>
          </p:nvSpPr>
          <p:spPr bwMode="auto">
            <a:xfrm>
              <a:off x="5759450" y="2092325"/>
              <a:ext cx="1366838" cy="2027238"/>
            </a:xfrm>
            <a:custGeom>
              <a:avLst/>
              <a:gdLst>
                <a:gd name="T0" fmla="*/ 1352550 w 861"/>
                <a:gd name="T1" fmla="*/ 1973263 h 1277"/>
                <a:gd name="T2" fmla="*/ 0 w 861"/>
                <a:gd name="T3" fmla="*/ 2027238 h 1277"/>
                <a:gd name="T4" fmla="*/ 0 w 861"/>
                <a:gd name="T5" fmla="*/ 1338263 h 1277"/>
                <a:gd name="T6" fmla="*/ 265113 w 861"/>
                <a:gd name="T7" fmla="*/ 742950 h 1277"/>
                <a:gd name="T8" fmla="*/ 477838 w 861"/>
                <a:gd name="T9" fmla="*/ 198438 h 1277"/>
                <a:gd name="T10" fmla="*/ 661988 w 861"/>
                <a:gd name="T11" fmla="*/ 0 h 1277"/>
                <a:gd name="T12" fmla="*/ 862013 w 861"/>
                <a:gd name="T13" fmla="*/ 119063 h 1277"/>
                <a:gd name="T14" fmla="*/ 993775 w 861"/>
                <a:gd name="T15" fmla="*/ 398463 h 1277"/>
                <a:gd name="T16" fmla="*/ 1152525 w 861"/>
                <a:gd name="T17" fmla="*/ 914400 h 1277"/>
                <a:gd name="T18" fmla="*/ 1352550 w 861"/>
                <a:gd name="T19" fmla="*/ 1306513 h 1277"/>
                <a:gd name="T20" fmla="*/ 1366838 w 861"/>
                <a:gd name="T21" fmla="*/ 1379538 h 1277"/>
                <a:gd name="T22" fmla="*/ 1352550 w 861"/>
                <a:gd name="T23" fmla="*/ 1973263 h 127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861" h="1277">
                  <a:moveTo>
                    <a:pt x="852" y="1243"/>
                  </a:moveTo>
                  <a:lnTo>
                    <a:pt x="0" y="1277"/>
                  </a:lnTo>
                  <a:lnTo>
                    <a:pt x="0" y="843"/>
                  </a:lnTo>
                  <a:lnTo>
                    <a:pt x="167" y="468"/>
                  </a:lnTo>
                  <a:lnTo>
                    <a:pt x="301" y="125"/>
                  </a:lnTo>
                  <a:lnTo>
                    <a:pt x="417" y="0"/>
                  </a:lnTo>
                  <a:lnTo>
                    <a:pt x="543" y="75"/>
                  </a:lnTo>
                  <a:lnTo>
                    <a:pt x="626" y="251"/>
                  </a:lnTo>
                  <a:lnTo>
                    <a:pt x="726" y="576"/>
                  </a:lnTo>
                  <a:lnTo>
                    <a:pt x="852" y="823"/>
                  </a:lnTo>
                  <a:lnTo>
                    <a:pt x="861" y="869"/>
                  </a:lnTo>
                  <a:lnTo>
                    <a:pt x="852" y="1243"/>
                  </a:lnTo>
                  <a:close/>
                </a:path>
              </a:pathLst>
            </a:custGeom>
            <a:pattFill prst="pct5">
              <a:fgClr>
                <a:schemeClr val="tx2"/>
              </a:fgClr>
              <a:bgClr>
                <a:srgbClr val="FF99FF"/>
              </a:bgClr>
            </a:pattFill>
            <a:ln>
              <a:noFill/>
            </a:ln>
            <a:effectLst/>
            <a:extLst>
              <a:ext uri="{91240B29-F687-4F45-9708-019B960494DF}">
                <a14:hiddenLine xmlns:a14="http://schemas.microsoft.com/office/drawing/2010/main" w="28575" cap="flat" cmpd="sng">
                  <a:solidFill>
                    <a:srgbClr val="000066"/>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10" name="Group 40">
              <a:extLst>
                <a:ext uri="{FF2B5EF4-FFF2-40B4-BE49-F238E27FC236}">
                  <a16:creationId xmlns:a16="http://schemas.microsoft.com/office/drawing/2014/main" id="{70035A6F-583C-44AD-9563-4BDEAE1D2474}"/>
                </a:ext>
              </a:extLst>
            </p:cNvPr>
            <p:cNvGrpSpPr>
              <a:grpSpLocks/>
            </p:cNvGrpSpPr>
            <p:nvPr/>
          </p:nvGrpSpPr>
          <p:grpSpPr bwMode="auto">
            <a:xfrm>
              <a:off x="5492750" y="3446463"/>
              <a:ext cx="1825625" cy="990600"/>
              <a:chOff x="3460" y="2389"/>
              <a:chExt cx="1150" cy="624"/>
            </a:xfrm>
          </p:grpSpPr>
          <p:sp>
            <p:nvSpPr>
              <p:cNvPr id="35" name="Line 16">
                <a:extLst>
                  <a:ext uri="{FF2B5EF4-FFF2-40B4-BE49-F238E27FC236}">
                    <a16:creationId xmlns:a16="http://schemas.microsoft.com/office/drawing/2014/main" id="{9F67E8D7-A2E2-4ABD-AD0B-F220DEB8AA8A}"/>
                  </a:ext>
                </a:extLst>
              </p:cNvPr>
              <p:cNvSpPr>
                <a:spLocks noChangeShapeType="1"/>
              </p:cNvSpPr>
              <p:nvPr/>
            </p:nvSpPr>
            <p:spPr bwMode="auto">
              <a:xfrm>
                <a:off x="3631" y="2389"/>
                <a:ext cx="0" cy="408"/>
              </a:xfrm>
              <a:prstGeom prst="line">
                <a:avLst/>
              </a:prstGeom>
              <a:noFill/>
              <a:ln w="28575" cap="rnd">
                <a:solidFill>
                  <a:srgbClr val="6600CC"/>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 name="Line 17">
                <a:extLst>
                  <a:ext uri="{FF2B5EF4-FFF2-40B4-BE49-F238E27FC236}">
                    <a16:creationId xmlns:a16="http://schemas.microsoft.com/office/drawing/2014/main" id="{F1292A30-A600-41F4-B65A-E1481C0B60EA}"/>
                  </a:ext>
                </a:extLst>
              </p:cNvPr>
              <p:cNvSpPr>
                <a:spLocks noChangeShapeType="1"/>
              </p:cNvSpPr>
              <p:nvPr/>
            </p:nvSpPr>
            <p:spPr bwMode="auto">
              <a:xfrm flipH="1">
                <a:off x="4502" y="2389"/>
                <a:ext cx="0" cy="426"/>
              </a:xfrm>
              <a:prstGeom prst="line">
                <a:avLst/>
              </a:prstGeom>
              <a:noFill/>
              <a:ln w="19050" cap="rnd">
                <a:solidFill>
                  <a:srgbClr val="6600CC"/>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37" name="Object 23">
                <a:extLst>
                  <a:ext uri="{FF2B5EF4-FFF2-40B4-BE49-F238E27FC236}">
                    <a16:creationId xmlns:a16="http://schemas.microsoft.com/office/drawing/2014/main" id="{107B9E9D-ED99-4FF5-8ED2-9959E61147A7}"/>
                  </a:ext>
                </a:extLst>
              </p:cNvPr>
              <p:cNvGraphicFramePr>
                <a:graphicFrameLocks noChangeAspect="1"/>
              </p:cNvGraphicFramePr>
              <p:nvPr/>
            </p:nvGraphicFramePr>
            <p:xfrm>
              <a:off x="3460" y="2813"/>
              <a:ext cx="342" cy="198"/>
            </p:xfrm>
            <a:graphic>
              <a:graphicData uri="http://schemas.openxmlformats.org/presentationml/2006/ole">
                <mc:AlternateContent xmlns:mc="http://schemas.openxmlformats.org/markup-compatibility/2006">
                  <mc:Choice xmlns:v="urn:schemas-microsoft-com:vml" Requires="v">
                    <p:oleObj spid="_x0000_s23853" name="Equation" r:id="rId4" imgW="241195" imgH="139639" progId="Equation.DSMT4">
                      <p:embed/>
                    </p:oleObj>
                  </mc:Choice>
                  <mc:Fallback>
                    <p:oleObj name="Equation" r:id="rId4" imgW="241195" imgH="139639" progId="Equation.DSMT4">
                      <p:embed/>
                      <p:pic>
                        <p:nvPicPr>
                          <p:cNvPr id="13355" name="Object 23">
                            <a:extLst>
                              <a:ext uri="{FF2B5EF4-FFF2-40B4-BE49-F238E27FC236}">
                                <a16:creationId xmlns:a16="http://schemas.microsoft.com/office/drawing/2014/main" id="{96A32DF7-E2D8-451E-88D8-AFF7388E606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60" y="2813"/>
                            <a:ext cx="342" cy="1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8" name="Object 24">
                <a:extLst>
                  <a:ext uri="{FF2B5EF4-FFF2-40B4-BE49-F238E27FC236}">
                    <a16:creationId xmlns:a16="http://schemas.microsoft.com/office/drawing/2014/main" id="{CAF796F1-60DA-479A-A5E4-79259154BCB7}"/>
                  </a:ext>
                </a:extLst>
              </p:cNvPr>
              <p:cNvGraphicFramePr>
                <a:graphicFrameLocks noChangeAspect="1"/>
              </p:cNvGraphicFramePr>
              <p:nvPr/>
            </p:nvGraphicFramePr>
            <p:xfrm>
              <a:off x="4394" y="2815"/>
              <a:ext cx="216" cy="198"/>
            </p:xfrm>
            <a:graphic>
              <a:graphicData uri="http://schemas.openxmlformats.org/presentationml/2006/ole">
                <mc:AlternateContent xmlns:mc="http://schemas.openxmlformats.org/markup-compatibility/2006">
                  <mc:Choice xmlns:v="urn:schemas-microsoft-com:vml" Requires="v">
                    <p:oleObj spid="_x0000_s23854" name="Equation" r:id="rId6" imgW="152334" imgH="139639" progId="Equation.DSMT4">
                      <p:embed/>
                    </p:oleObj>
                  </mc:Choice>
                  <mc:Fallback>
                    <p:oleObj name="Equation" r:id="rId6" imgW="152334" imgH="139639" progId="Equation.DSMT4">
                      <p:embed/>
                      <p:pic>
                        <p:nvPicPr>
                          <p:cNvPr id="13356" name="Object 24">
                            <a:extLst>
                              <a:ext uri="{FF2B5EF4-FFF2-40B4-BE49-F238E27FC236}">
                                <a16:creationId xmlns:a16="http://schemas.microsoft.com/office/drawing/2014/main" id="{3A55CD74-1B56-4113-A073-41E0D1A7321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394" y="2815"/>
                            <a:ext cx="216" cy="1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1" name="Group 63">
              <a:extLst>
                <a:ext uri="{FF2B5EF4-FFF2-40B4-BE49-F238E27FC236}">
                  <a16:creationId xmlns:a16="http://schemas.microsoft.com/office/drawing/2014/main" id="{AD7E33E2-51DC-42E0-BA7B-73ED6695D97D}"/>
                </a:ext>
              </a:extLst>
            </p:cNvPr>
            <p:cNvGrpSpPr>
              <a:grpSpLocks/>
            </p:cNvGrpSpPr>
            <p:nvPr/>
          </p:nvGrpSpPr>
          <p:grpSpPr bwMode="auto">
            <a:xfrm>
              <a:off x="4708525" y="4038600"/>
              <a:ext cx="3430588" cy="463550"/>
              <a:chOff x="2966" y="2762"/>
              <a:chExt cx="2161" cy="292"/>
            </a:xfrm>
          </p:grpSpPr>
          <p:grpSp>
            <p:nvGrpSpPr>
              <p:cNvPr id="29" name="Group 62">
                <a:extLst>
                  <a:ext uri="{FF2B5EF4-FFF2-40B4-BE49-F238E27FC236}">
                    <a16:creationId xmlns:a16="http://schemas.microsoft.com/office/drawing/2014/main" id="{BBCE44FA-1892-4652-984D-FD762796AB6B}"/>
                  </a:ext>
                </a:extLst>
              </p:cNvPr>
              <p:cNvGrpSpPr>
                <a:grpSpLocks/>
              </p:cNvGrpSpPr>
              <p:nvPr/>
            </p:nvGrpSpPr>
            <p:grpSpPr bwMode="auto">
              <a:xfrm>
                <a:off x="4803" y="2776"/>
                <a:ext cx="324" cy="262"/>
                <a:chOff x="4803" y="2776"/>
                <a:chExt cx="324" cy="262"/>
              </a:xfrm>
            </p:grpSpPr>
            <p:sp>
              <p:nvSpPr>
                <p:cNvPr id="33" name="Line 20">
                  <a:extLst>
                    <a:ext uri="{FF2B5EF4-FFF2-40B4-BE49-F238E27FC236}">
                      <a16:creationId xmlns:a16="http://schemas.microsoft.com/office/drawing/2014/main" id="{E665B4E7-2B28-40E3-8E09-D69AA6350D2B}"/>
                    </a:ext>
                  </a:extLst>
                </p:cNvPr>
                <p:cNvSpPr>
                  <a:spLocks noChangeShapeType="1"/>
                </p:cNvSpPr>
                <p:nvPr/>
              </p:nvSpPr>
              <p:spPr bwMode="auto">
                <a:xfrm flipV="1">
                  <a:off x="4965" y="2776"/>
                  <a:ext cx="0" cy="64"/>
                </a:xfrm>
                <a:prstGeom prst="line">
                  <a:avLst/>
                </a:prstGeom>
                <a:noFill/>
                <a:ln w="2857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34" name="Object 25">
                  <a:extLst>
                    <a:ext uri="{FF2B5EF4-FFF2-40B4-BE49-F238E27FC236}">
                      <a16:creationId xmlns:a16="http://schemas.microsoft.com/office/drawing/2014/main" id="{98CDC4E3-85C4-4BDC-93B2-C2D91485518D}"/>
                    </a:ext>
                  </a:extLst>
                </p:cNvPr>
                <p:cNvGraphicFramePr>
                  <a:graphicFrameLocks noChangeAspect="1"/>
                </p:cNvGraphicFramePr>
                <p:nvPr/>
              </p:nvGraphicFramePr>
              <p:xfrm>
                <a:off x="4803" y="2786"/>
                <a:ext cx="324" cy="252"/>
              </p:xfrm>
              <a:graphic>
                <a:graphicData uri="http://schemas.openxmlformats.org/presentationml/2006/ole">
                  <mc:AlternateContent xmlns:mc="http://schemas.openxmlformats.org/markup-compatibility/2006">
                    <mc:Choice xmlns:v="urn:schemas-microsoft-com:vml" Requires="v">
                      <p:oleObj spid="_x0000_s23855" name="Equation" r:id="rId8" imgW="228402" imgH="177646" progId="Equation.DSMT4">
                        <p:embed/>
                      </p:oleObj>
                    </mc:Choice>
                    <mc:Fallback>
                      <p:oleObj name="Equation" r:id="rId8" imgW="228402" imgH="177646" progId="Equation.DSMT4">
                        <p:embed/>
                        <p:pic>
                          <p:nvPicPr>
                            <p:cNvPr id="13352" name="Object 25">
                              <a:extLst>
                                <a:ext uri="{FF2B5EF4-FFF2-40B4-BE49-F238E27FC236}">
                                  <a16:creationId xmlns:a16="http://schemas.microsoft.com/office/drawing/2014/main" id="{2F512865-B34B-4C13-9F27-7E62A73B42C4}"/>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803" y="2786"/>
                              <a:ext cx="324" cy="2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30" name="Group 61">
                <a:extLst>
                  <a:ext uri="{FF2B5EF4-FFF2-40B4-BE49-F238E27FC236}">
                    <a16:creationId xmlns:a16="http://schemas.microsoft.com/office/drawing/2014/main" id="{0D01C1BE-B676-4BD5-AD00-0F1C39C0ADC2}"/>
                  </a:ext>
                </a:extLst>
              </p:cNvPr>
              <p:cNvGrpSpPr>
                <a:grpSpLocks/>
              </p:cNvGrpSpPr>
              <p:nvPr/>
            </p:nvGrpSpPr>
            <p:grpSpPr bwMode="auto">
              <a:xfrm>
                <a:off x="2966" y="2762"/>
                <a:ext cx="450" cy="292"/>
                <a:chOff x="2966" y="2762"/>
                <a:chExt cx="450" cy="292"/>
              </a:xfrm>
            </p:grpSpPr>
            <p:sp>
              <p:nvSpPr>
                <p:cNvPr id="31" name="Line 18">
                  <a:extLst>
                    <a:ext uri="{FF2B5EF4-FFF2-40B4-BE49-F238E27FC236}">
                      <a16:creationId xmlns:a16="http://schemas.microsoft.com/office/drawing/2014/main" id="{0A2D5657-6996-490B-BA22-BB765AEEBB2E}"/>
                    </a:ext>
                  </a:extLst>
                </p:cNvPr>
                <p:cNvSpPr>
                  <a:spLocks noChangeShapeType="1"/>
                </p:cNvSpPr>
                <p:nvPr/>
              </p:nvSpPr>
              <p:spPr bwMode="auto">
                <a:xfrm flipV="1">
                  <a:off x="3191" y="2762"/>
                  <a:ext cx="0" cy="64"/>
                </a:xfrm>
                <a:prstGeom prst="line">
                  <a:avLst/>
                </a:prstGeom>
                <a:noFill/>
                <a:ln w="2857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32" name="Object 26">
                  <a:extLst>
                    <a:ext uri="{FF2B5EF4-FFF2-40B4-BE49-F238E27FC236}">
                      <a16:creationId xmlns:a16="http://schemas.microsoft.com/office/drawing/2014/main" id="{6772A294-A9CF-46BD-BEFD-18C854A88B53}"/>
                    </a:ext>
                  </a:extLst>
                </p:cNvPr>
                <p:cNvGraphicFramePr>
                  <a:graphicFrameLocks noChangeAspect="1"/>
                </p:cNvGraphicFramePr>
                <p:nvPr/>
              </p:nvGraphicFramePr>
              <p:xfrm>
                <a:off x="2966" y="2802"/>
                <a:ext cx="450" cy="252"/>
              </p:xfrm>
              <a:graphic>
                <a:graphicData uri="http://schemas.openxmlformats.org/presentationml/2006/ole">
                  <mc:AlternateContent xmlns:mc="http://schemas.openxmlformats.org/markup-compatibility/2006">
                    <mc:Choice xmlns:v="urn:schemas-microsoft-com:vml" Requires="v">
                      <p:oleObj spid="_x0000_s23856" name="Equation" r:id="rId10" imgW="317087" imgH="177569" progId="Equation.DSMT4">
                        <p:embed/>
                      </p:oleObj>
                    </mc:Choice>
                    <mc:Fallback>
                      <p:oleObj name="Equation" r:id="rId10" imgW="317087" imgH="177569" progId="Equation.DSMT4">
                        <p:embed/>
                        <p:pic>
                          <p:nvPicPr>
                            <p:cNvPr id="13350" name="Object 26">
                              <a:extLst>
                                <a:ext uri="{FF2B5EF4-FFF2-40B4-BE49-F238E27FC236}">
                                  <a16:creationId xmlns:a16="http://schemas.microsoft.com/office/drawing/2014/main" id="{BCA09CA0-AB64-4321-BBA7-1219BD0C6A77}"/>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966" y="2802"/>
                              <a:ext cx="450" cy="2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grpSp>
          <p:nvGrpSpPr>
            <p:cNvPr id="12" name="Group 36">
              <a:extLst>
                <a:ext uri="{FF2B5EF4-FFF2-40B4-BE49-F238E27FC236}">
                  <a16:creationId xmlns:a16="http://schemas.microsoft.com/office/drawing/2014/main" id="{465D176F-DC59-40DC-B59E-16E98880C9D8}"/>
                </a:ext>
              </a:extLst>
            </p:cNvPr>
            <p:cNvGrpSpPr>
              <a:grpSpLocks/>
            </p:cNvGrpSpPr>
            <p:nvPr/>
          </p:nvGrpSpPr>
          <p:grpSpPr bwMode="auto">
            <a:xfrm>
              <a:off x="4151313" y="1341438"/>
              <a:ext cx="4773612" cy="3116262"/>
              <a:chOff x="2615" y="1063"/>
              <a:chExt cx="3007" cy="1963"/>
            </a:xfrm>
          </p:grpSpPr>
          <p:sp>
            <p:nvSpPr>
              <p:cNvPr id="23" name="Line 11">
                <a:extLst>
                  <a:ext uri="{FF2B5EF4-FFF2-40B4-BE49-F238E27FC236}">
                    <a16:creationId xmlns:a16="http://schemas.microsoft.com/office/drawing/2014/main" id="{58E096D4-05DE-4AB2-8B36-4957C78C5A40}"/>
                  </a:ext>
                </a:extLst>
              </p:cNvPr>
              <p:cNvSpPr>
                <a:spLocks noChangeShapeType="1"/>
              </p:cNvSpPr>
              <p:nvPr/>
            </p:nvSpPr>
            <p:spPr bwMode="auto">
              <a:xfrm flipV="1">
                <a:off x="2615" y="2802"/>
                <a:ext cx="3007" cy="0"/>
              </a:xfrm>
              <a:prstGeom prst="line">
                <a:avLst/>
              </a:prstGeom>
              <a:noFill/>
              <a:ln w="28575">
                <a:solidFill>
                  <a:srgbClr val="6600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 name="Line 12">
                <a:extLst>
                  <a:ext uri="{FF2B5EF4-FFF2-40B4-BE49-F238E27FC236}">
                    <a16:creationId xmlns:a16="http://schemas.microsoft.com/office/drawing/2014/main" id="{1E5E94F8-F4E8-4334-9C32-4C4E2650B505}"/>
                  </a:ext>
                </a:extLst>
              </p:cNvPr>
              <p:cNvSpPr>
                <a:spLocks noChangeShapeType="1"/>
              </p:cNvSpPr>
              <p:nvPr/>
            </p:nvSpPr>
            <p:spPr bwMode="auto">
              <a:xfrm flipV="1">
                <a:off x="4066" y="1074"/>
                <a:ext cx="0" cy="1723"/>
              </a:xfrm>
              <a:prstGeom prst="line">
                <a:avLst/>
              </a:prstGeom>
              <a:noFill/>
              <a:ln w="28575">
                <a:solidFill>
                  <a:srgbClr val="6600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25" name="Object 13">
                <a:extLst>
                  <a:ext uri="{FF2B5EF4-FFF2-40B4-BE49-F238E27FC236}">
                    <a16:creationId xmlns:a16="http://schemas.microsoft.com/office/drawing/2014/main" id="{BC9FEFA8-E880-4D76-8E82-C720F32D2055}"/>
                  </a:ext>
                </a:extLst>
              </p:cNvPr>
              <p:cNvGraphicFramePr>
                <a:graphicFrameLocks noChangeAspect="1"/>
              </p:cNvGraphicFramePr>
              <p:nvPr/>
            </p:nvGraphicFramePr>
            <p:xfrm>
              <a:off x="5497" y="2834"/>
              <a:ext cx="125" cy="147"/>
            </p:xfrm>
            <a:graphic>
              <a:graphicData uri="http://schemas.openxmlformats.org/presentationml/2006/ole">
                <mc:AlternateContent xmlns:mc="http://schemas.openxmlformats.org/markup-compatibility/2006">
                  <mc:Choice xmlns:v="urn:schemas-microsoft-com:vml" Requires="v">
                    <p:oleObj spid="_x0000_s23857" name="Equation" r:id="rId12" imgW="139579" imgH="164957" progId="Equation.DSMT4">
                      <p:embed/>
                    </p:oleObj>
                  </mc:Choice>
                  <mc:Fallback>
                    <p:oleObj name="Equation" r:id="rId12" imgW="139579" imgH="164957" progId="Equation.DSMT4">
                      <p:embed/>
                      <p:pic>
                        <p:nvPicPr>
                          <p:cNvPr id="13343" name="Object 13">
                            <a:extLst>
                              <a:ext uri="{FF2B5EF4-FFF2-40B4-BE49-F238E27FC236}">
                                <a16:creationId xmlns:a16="http://schemas.microsoft.com/office/drawing/2014/main" id="{19411C59-7D4B-47B8-8049-6CA03E638FE8}"/>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497" y="2834"/>
                            <a:ext cx="125" cy="14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 name="Object 14">
                <a:extLst>
                  <a:ext uri="{FF2B5EF4-FFF2-40B4-BE49-F238E27FC236}">
                    <a16:creationId xmlns:a16="http://schemas.microsoft.com/office/drawing/2014/main" id="{8544D5B9-3E4A-4505-8C3D-6E37E994F841}"/>
                  </a:ext>
                </a:extLst>
              </p:cNvPr>
              <p:cNvGraphicFramePr>
                <a:graphicFrameLocks noChangeAspect="1"/>
              </p:cNvGraphicFramePr>
              <p:nvPr/>
            </p:nvGraphicFramePr>
            <p:xfrm>
              <a:off x="4157" y="1063"/>
              <a:ext cx="317" cy="180"/>
            </p:xfrm>
            <a:graphic>
              <a:graphicData uri="http://schemas.openxmlformats.org/presentationml/2006/ole">
                <mc:AlternateContent xmlns:mc="http://schemas.openxmlformats.org/markup-compatibility/2006">
                  <mc:Choice xmlns:v="urn:schemas-microsoft-com:vml" Requires="v">
                    <p:oleObj spid="_x0000_s23858" name="Equation" r:id="rId14" imgW="355292" imgH="203024" progId="Equation.DSMT4">
                      <p:embed/>
                    </p:oleObj>
                  </mc:Choice>
                  <mc:Fallback>
                    <p:oleObj name="Equation" r:id="rId14" imgW="355292" imgH="203024" progId="Equation.DSMT4">
                      <p:embed/>
                      <p:pic>
                        <p:nvPicPr>
                          <p:cNvPr id="13344" name="Object 14">
                            <a:extLst>
                              <a:ext uri="{FF2B5EF4-FFF2-40B4-BE49-F238E27FC236}">
                                <a16:creationId xmlns:a16="http://schemas.microsoft.com/office/drawing/2014/main" id="{9F722FD6-8025-4AC6-A411-407914DF9BEC}"/>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157" y="1063"/>
                            <a:ext cx="317" cy="1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7" name="Freeform 15">
                <a:extLst>
                  <a:ext uri="{FF2B5EF4-FFF2-40B4-BE49-F238E27FC236}">
                    <a16:creationId xmlns:a16="http://schemas.microsoft.com/office/drawing/2014/main" id="{FA5575CF-CB19-4892-8AF9-8F51CA1E932F}"/>
                  </a:ext>
                </a:extLst>
              </p:cNvPr>
              <p:cNvSpPr>
                <a:spLocks/>
              </p:cNvSpPr>
              <p:nvPr/>
            </p:nvSpPr>
            <p:spPr bwMode="auto">
              <a:xfrm>
                <a:off x="2651" y="1524"/>
                <a:ext cx="2834" cy="1268"/>
              </a:xfrm>
              <a:custGeom>
                <a:avLst/>
                <a:gdLst>
                  <a:gd name="T0" fmla="*/ 0 w 2834"/>
                  <a:gd name="T1" fmla="*/ 1256 h 1268"/>
                  <a:gd name="T2" fmla="*/ 530 w 2834"/>
                  <a:gd name="T3" fmla="*/ 1183 h 1268"/>
                  <a:gd name="T4" fmla="*/ 987 w 2834"/>
                  <a:gd name="T5" fmla="*/ 835 h 1268"/>
                  <a:gd name="T6" fmla="*/ 1415 w 2834"/>
                  <a:gd name="T7" fmla="*/ 3 h 1268"/>
                  <a:gd name="T8" fmla="*/ 1865 w 2834"/>
                  <a:gd name="T9" fmla="*/ 854 h 1268"/>
                  <a:gd name="T10" fmla="*/ 2322 w 2834"/>
                  <a:gd name="T11" fmla="*/ 1201 h 1268"/>
                  <a:gd name="T12" fmla="*/ 2834 w 2834"/>
                  <a:gd name="T13" fmla="*/ 1256 h 126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834" h="1268">
                    <a:moveTo>
                      <a:pt x="0" y="1256"/>
                    </a:moveTo>
                    <a:cubicBezTo>
                      <a:pt x="87" y="1245"/>
                      <a:pt x="366" y="1253"/>
                      <a:pt x="530" y="1183"/>
                    </a:cubicBezTo>
                    <a:cubicBezTo>
                      <a:pt x="694" y="1113"/>
                      <a:pt x="840" y="1032"/>
                      <a:pt x="987" y="835"/>
                    </a:cubicBezTo>
                    <a:cubicBezTo>
                      <a:pt x="1134" y="638"/>
                      <a:pt x="1269" y="0"/>
                      <a:pt x="1415" y="3"/>
                    </a:cubicBezTo>
                    <a:cubicBezTo>
                      <a:pt x="1561" y="6"/>
                      <a:pt x="1714" y="654"/>
                      <a:pt x="1865" y="854"/>
                    </a:cubicBezTo>
                    <a:cubicBezTo>
                      <a:pt x="2016" y="1054"/>
                      <a:pt x="2161" y="1134"/>
                      <a:pt x="2322" y="1201"/>
                    </a:cubicBezTo>
                    <a:cubicBezTo>
                      <a:pt x="2483" y="1268"/>
                      <a:pt x="2727" y="1245"/>
                      <a:pt x="2834" y="1256"/>
                    </a:cubicBezTo>
                  </a:path>
                </a:pathLst>
              </a:custGeom>
              <a:noFill/>
              <a:ln w="28575" cap="flat" cmpd="sng">
                <a:solidFill>
                  <a:srgbClr val="FF0066"/>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28" name="Object 27">
                <a:extLst>
                  <a:ext uri="{FF2B5EF4-FFF2-40B4-BE49-F238E27FC236}">
                    <a16:creationId xmlns:a16="http://schemas.microsoft.com/office/drawing/2014/main" id="{511AB255-16E1-414F-BB76-C6B2F104C400}"/>
                  </a:ext>
                </a:extLst>
              </p:cNvPr>
              <p:cNvGraphicFramePr>
                <a:graphicFrameLocks noChangeAspect="1"/>
              </p:cNvGraphicFramePr>
              <p:nvPr/>
            </p:nvGraphicFramePr>
            <p:xfrm>
              <a:off x="3991" y="2774"/>
              <a:ext cx="180" cy="252"/>
            </p:xfrm>
            <a:graphic>
              <a:graphicData uri="http://schemas.openxmlformats.org/presentationml/2006/ole">
                <mc:AlternateContent xmlns:mc="http://schemas.openxmlformats.org/markup-compatibility/2006">
                  <mc:Choice xmlns:v="urn:schemas-microsoft-com:vml" Requires="v">
                    <p:oleObj spid="_x0000_s23859" name="Equation" r:id="rId16" imgW="126725" imgH="177415" progId="Equation.DSMT4">
                      <p:embed/>
                    </p:oleObj>
                  </mc:Choice>
                  <mc:Fallback>
                    <p:oleObj name="Equation" r:id="rId16" imgW="126725" imgH="177415" progId="Equation.DSMT4">
                      <p:embed/>
                      <p:pic>
                        <p:nvPicPr>
                          <p:cNvPr id="13346" name="Object 27">
                            <a:extLst>
                              <a:ext uri="{FF2B5EF4-FFF2-40B4-BE49-F238E27FC236}">
                                <a16:creationId xmlns:a16="http://schemas.microsoft.com/office/drawing/2014/main" id="{E662CEFB-042B-4DC0-A9EB-11F1C397BDB6}"/>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991" y="2774"/>
                            <a:ext cx="180" cy="2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3" name="Group 41">
              <a:extLst>
                <a:ext uri="{FF2B5EF4-FFF2-40B4-BE49-F238E27FC236}">
                  <a16:creationId xmlns:a16="http://schemas.microsoft.com/office/drawing/2014/main" id="{78641F74-6669-4E31-931D-9273CAACCE68}"/>
                </a:ext>
              </a:extLst>
            </p:cNvPr>
            <p:cNvGrpSpPr>
              <a:grpSpLocks/>
            </p:cNvGrpSpPr>
            <p:nvPr/>
          </p:nvGrpSpPr>
          <p:grpSpPr bwMode="auto">
            <a:xfrm>
              <a:off x="6707188" y="1762125"/>
              <a:ext cx="1825625" cy="1401763"/>
              <a:chOff x="4225" y="1328"/>
              <a:chExt cx="1150" cy="883"/>
            </a:xfrm>
          </p:grpSpPr>
          <p:sp>
            <p:nvSpPr>
              <p:cNvPr id="21" name="Freeform 29">
                <a:extLst>
                  <a:ext uri="{FF2B5EF4-FFF2-40B4-BE49-F238E27FC236}">
                    <a16:creationId xmlns:a16="http://schemas.microsoft.com/office/drawing/2014/main" id="{B7B6C9C1-6304-4EF4-B64A-356E9C259857}"/>
                  </a:ext>
                </a:extLst>
              </p:cNvPr>
              <p:cNvSpPr>
                <a:spLocks/>
              </p:cNvSpPr>
              <p:nvPr/>
            </p:nvSpPr>
            <p:spPr bwMode="auto">
              <a:xfrm>
                <a:off x="4225" y="1578"/>
                <a:ext cx="1091" cy="633"/>
              </a:xfrm>
              <a:custGeom>
                <a:avLst/>
                <a:gdLst>
                  <a:gd name="T0" fmla="*/ 0 w 746"/>
                  <a:gd name="T1" fmla="*/ 633 h 680"/>
                  <a:gd name="T2" fmla="*/ 608 w 746"/>
                  <a:gd name="T3" fmla="*/ 0 h 680"/>
                  <a:gd name="T4" fmla="*/ 1091 w 746"/>
                  <a:gd name="T5" fmla="*/ 0 h 680"/>
                  <a:gd name="T6" fmla="*/ 0 60000 65536"/>
                  <a:gd name="T7" fmla="*/ 0 60000 65536"/>
                  <a:gd name="T8" fmla="*/ 0 60000 65536"/>
                </a:gdLst>
                <a:ahLst/>
                <a:cxnLst>
                  <a:cxn ang="T6">
                    <a:pos x="T0" y="T1"/>
                  </a:cxn>
                  <a:cxn ang="T7">
                    <a:pos x="T2" y="T3"/>
                  </a:cxn>
                  <a:cxn ang="T8">
                    <a:pos x="T4" y="T5"/>
                  </a:cxn>
                </a:cxnLst>
                <a:rect l="0" t="0" r="r" b="b"/>
                <a:pathLst>
                  <a:path w="746" h="680">
                    <a:moveTo>
                      <a:pt x="0" y="680"/>
                    </a:moveTo>
                    <a:lnTo>
                      <a:pt x="416" y="0"/>
                    </a:lnTo>
                    <a:lnTo>
                      <a:pt x="746" y="0"/>
                    </a:lnTo>
                  </a:path>
                </a:pathLst>
              </a:custGeom>
              <a:noFill/>
              <a:ln w="28575" cap="flat" cmpd="sng">
                <a:solidFill>
                  <a:srgbClr val="FF66CC"/>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 name="Rectangle 30">
                <a:extLst>
                  <a:ext uri="{FF2B5EF4-FFF2-40B4-BE49-F238E27FC236}">
                    <a16:creationId xmlns:a16="http://schemas.microsoft.com/office/drawing/2014/main" id="{50758F8F-5130-493B-AA3A-EB6865ACF3A0}"/>
                  </a:ext>
                </a:extLst>
              </p:cNvPr>
              <p:cNvSpPr>
                <a:spLocks noChangeArrowheads="1"/>
              </p:cNvSpPr>
              <p:nvPr/>
            </p:nvSpPr>
            <p:spPr bwMode="auto">
              <a:xfrm>
                <a:off x="4710" y="1328"/>
                <a:ext cx="66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panose="020B0604020202020204" pitchFamily="34" charset="0"/>
                    <a:ea typeface="华文中宋" panose="02010600040101010101" pitchFamily="2" charset="-122"/>
                  </a:defRPr>
                </a:lvl1pPr>
                <a:lvl2pPr marL="742950" indent="-285750">
                  <a:defRPr sz="2800">
                    <a:solidFill>
                      <a:schemeClr val="tx1"/>
                    </a:solidFill>
                    <a:latin typeface="Arial" panose="020B0604020202020204" pitchFamily="34" charset="0"/>
                    <a:ea typeface="华文中宋" panose="02010600040101010101" pitchFamily="2" charset="-122"/>
                  </a:defRPr>
                </a:lvl2pPr>
                <a:lvl3pPr marL="1143000" indent="-228600">
                  <a:defRPr sz="2800">
                    <a:solidFill>
                      <a:schemeClr val="tx1"/>
                    </a:solidFill>
                    <a:latin typeface="Arial" panose="020B0604020202020204" pitchFamily="34" charset="0"/>
                    <a:ea typeface="华文中宋" panose="02010600040101010101" pitchFamily="2" charset="-122"/>
                  </a:defRPr>
                </a:lvl3pPr>
                <a:lvl4pPr marL="1600200" indent="-228600">
                  <a:defRPr sz="2800">
                    <a:solidFill>
                      <a:schemeClr val="tx1"/>
                    </a:solidFill>
                    <a:latin typeface="Arial" panose="020B0604020202020204" pitchFamily="34" charset="0"/>
                    <a:ea typeface="华文中宋" panose="02010600040101010101" pitchFamily="2" charset="-122"/>
                  </a:defRPr>
                </a:lvl4pPr>
                <a:lvl5pPr marL="2057400" indent="-228600">
                  <a:defRPr sz="28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华文中宋" panose="02010600040101010101" pitchFamily="2" charset="-122"/>
                  </a:defRPr>
                </a:lvl9pPr>
              </a:lstStyle>
              <a:p>
                <a:pPr algn="ctr" eaLnBrk="1" hangingPunct="1"/>
                <a:r>
                  <a:rPr kumimoji="1" lang="en-US" altLang="zh-CN" sz="2000" b="1" i="1">
                    <a:solidFill>
                      <a:srgbClr val="000066"/>
                    </a:solidFill>
                    <a:latin typeface="Times New Roman" panose="02020603050405020304" pitchFamily="18" charset="0"/>
                  </a:rPr>
                  <a:t>P</a:t>
                </a:r>
                <a:r>
                  <a:rPr kumimoji="1" lang="en-US" altLang="zh-CN" sz="2000" b="1">
                    <a:solidFill>
                      <a:srgbClr val="000066"/>
                    </a:solidFill>
                    <a:latin typeface="Times New Roman" panose="02020603050405020304" pitchFamily="18" charset="0"/>
                  </a:rPr>
                  <a:t>=0.683</a:t>
                </a:r>
              </a:p>
            </p:txBody>
          </p:sp>
        </p:grpSp>
        <p:grpSp>
          <p:nvGrpSpPr>
            <p:cNvPr id="14" name="Group 66">
              <a:extLst>
                <a:ext uri="{FF2B5EF4-FFF2-40B4-BE49-F238E27FC236}">
                  <a16:creationId xmlns:a16="http://schemas.microsoft.com/office/drawing/2014/main" id="{A062DD7B-505A-4F3B-98BA-2A89644B2674}"/>
                </a:ext>
              </a:extLst>
            </p:cNvPr>
            <p:cNvGrpSpPr>
              <a:grpSpLocks/>
            </p:cNvGrpSpPr>
            <p:nvPr/>
          </p:nvGrpSpPr>
          <p:grpSpPr bwMode="auto">
            <a:xfrm>
              <a:off x="3968750" y="4038600"/>
              <a:ext cx="4878388" cy="433388"/>
              <a:chOff x="2500" y="2762"/>
              <a:chExt cx="3073" cy="273"/>
            </a:xfrm>
          </p:grpSpPr>
          <p:grpSp>
            <p:nvGrpSpPr>
              <p:cNvPr id="15" name="Group 64">
                <a:extLst>
                  <a:ext uri="{FF2B5EF4-FFF2-40B4-BE49-F238E27FC236}">
                    <a16:creationId xmlns:a16="http://schemas.microsoft.com/office/drawing/2014/main" id="{9C01A714-498C-4AF9-A761-38BEC02D3A9A}"/>
                  </a:ext>
                </a:extLst>
              </p:cNvPr>
              <p:cNvGrpSpPr>
                <a:grpSpLocks/>
              </p:cNvGrpSpPr>
              <p:nvPr/>
            </p:nvGrpSpPr>
            <p:grpSpPr bwMode="auto">
              <a:xfrm>
                <a:off x="2500" y="2762"/>
                <a:ext cx="432" cy="273"/>
                <a:chOff x="2500" y="2762"/>
                <a:chExt cx="432" cy="273"/>
              </a:xfrm>
            </p:grpSpPr>
            <p:sp>
              <p:nvSpPr>
                <p:cNvPr id="19" name="Line 19">
                  <a:extLst>
                    <a:ext uri="{FF2B5EF4-FFF2-40B4-BE49-F238E27FC236}">
                      <a16:creationId xmlns:a16="http://schemas.microsoft.com/office/drawing/2014/main" id="{EA43047A-254F-4BF6-BCA2-EF7CD15E1974}"/>
                    </a:ext>
                  </a:extLst>
                </p:cNvPr>
                <p:cNvSpPr>
                  <a:spLocks noChangeShapeType="1"/>
                </p:cNvSpPr>
                <p:nvPr/>
              </p:nvSpPr>
              <p:spPr bwMode="auto">
                <a:xfrm flipV="1">
                  <a:off x="2734" y="2762"/>
                  <a:ext cx="0" cy="64"/>
                </a:xfrm>
                <a:prstGeom prst="line">
                  <a:avLst/>
                </a:prstGeom>
                <a:noFill/>
                <a:ln w="2857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20" name="Object 52">
                  <a:extLst>
                    <a:ext uri="{FF2B5EF4-FFF2-40B4-BE49-F238E27FC236}">
                      <a16:creationId xmlns:a16="http://schemas.microsoft.com/office/drawing/2014/main" id="{B8BF5142-3A02-4093-A4E2-E5A045769234}"/>
                    </a:ext>
                  </a:extLst>
                </p:cNvPr>
                <p:cNvGraphicFramePr>
                  <a:graphicFrameLocks noChangeAspect="1"/>
                </p:cNvGraphicFramePr>
                <p:nvPr/>
              </p:nvGraphicFramePr>
              <p:xfrm>
                <a:off x="2500" y="2783"/>
                <a:ext cx="432" cy="252"/>
              </p:xfrm>
              <a:graphic>
                <a:graphicData uri="http://schemas.openxmlformats.org/presentationml/2006/ole">
                  <mc:AlternateContent xmlns:mc="http://schemas.openxmlformats.org/markup-compatibility/2006">
                    <mc:Choice xmlns:v="urn:schemas-microsoft-com:vml" Requires="v">
                      <p:oleObj spid="_x0000_s23860" name="Equation" r:id="rId18" imgW="304404" imgH="177569" progId="Equation.DSMT4">
                        <p:embed/>
                      </p:oleObj>
                    </mc:Choice>
                    <mc:Fallback>
                      <p:oleObj name="Equation" r:id="rId18" imgW="304404" imgH="177569" progId="Equation.DSMT4">
                        <p:embed/>
                        <p:pic>
                          <p:nvPicPr>
                            <p:cNvPr id="13338" name="Object 52">
                              <a:extLst>
                                <a:ext uri="{FF2B5EF4-FFF2-40B4-BE49-F238E27FC236}">
                                  <a16:creationId xmlns:a16="http://schemas.microsoft.com/office/drawing/2014/main" id="{0E15BD92-A81E-45AB-8466-DAE367788350}"/>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500" y="2783"/>
                              <a:ext cx="432" cy="2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6" name="Group 65">
                <a:extLst>
                  <a:ext uri="{FF2B5EF4-FFF2-40B4-BE49-F238E27FC236}">
                    <a16:creationId xmlns:a16="http://schemas.microsoft.com/office/drawing/2014/main" id="{46AE5B53-D87D-446B-AFF2-EC9492423A0F}"/>
                  </a:ext>
                </a:extLst>
              </p:cNvPr>
              <p:cNvGrpSpPr>
                <a:grpSpLocks/>
              </p:cNvGrpSpPr>
              <p:nvPr/>
            </p:nvGrpSpPr>
            <p:grpSpPr bwMode="auto">
              <a:xfrm>
                <a:off x="5267" y="2775"/>
                <a:ext cx="306" cy="255"/>
                <a:chOff x="5267" y="2775"/>
                <a:chExt cx="306" cy="255"/>
              </a:xfrm>
            </p:grpSpPr>
            <p:sp>
              <p:nvSpPr>
                <p:cNvPr id="17" name="Line 21">
                  <a:extLst>
                    <a:ext uri="{FF2B5EF4-FFF2-40B4-BE49-F238E27FC236}">
                      <a16:creationId xmlns:a16="http://schemas.microsoft.com/office/drawing/2014/main" id="{0A51CE79-A145-4427-ABC0-B4B68FC1CEA7}"/>
                    </a:ext>
                  </a:extLst>
                </p:cNvPr>
                <p:cNvSpPr>
                  <a:spLocks noChangeShapeType="1"/>
                </p:cNvSpPr>
                <p:nvPr/>
              </p:nvSpPr>
              <p:spPr bwMode="auto">
                <a:xfrm flipV="1">
                  <a:off x="5420" y="2775"/>
                  <a:ext cx="0" cy="64"/>
                </a:xfrm>
                <a:prstGeom prst="line">
                  <a:avLst/>
                </a:prstGeom>
                <a:noFill/>
                <a:ln w="28575">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18" name="Object 53">
                  <a:extLst>
                    <a:ext uri="{FF2B5EF4-FFF2-40B4-BE49-F238E27FC236}">
                      <a16:creationId xmlns:a16="http://schemas.microsoft.com/office/drawing/2014/main" id="{CAA3345F-FEC6-47A5-9AD9-7B840154763C}"/>
                    </a:ext>
                  </a:extLst>
                </p:cNvPr>
                <p:cNvGraphicFramePr>
                  <a:graphicFrameLocks noChangeAspect="1"/>
                </p:cNvGraphicFramePr>
                <p:nvPr/>
              </p:nvGraphicFramePr>
              <p:xfrm>
                <a:off x="5267" y="2778"/>
                <a:ext cx="306" cy="252"/>
              </p:xfrm>
              <a:graphic>
                <a:graphicData uri="http://schemas.openxmlformats.org/presentationml/2006/ole">
                  <mc:AlternateContent xmlns:mc="http://schemas.openxmlformats.org/markup-compatibility/2006">
                    <mc:Choice xmlns:v="urn:schemas-microsoft-com:vml" Requires="v">
                      <p:oleObj spid="_x0000_s23861" name="Equation" r:id="rId20" imgW="215619" imgH="177569" progId="Equation.DSMT4">
                        <p:embed/>
                      </p:oleObj>
                    </mc:Choice>
                    <mc:Fallback>
                      <p:oleObj name="Equation" r:id="rId20" imgW="215619" imgH="177569" progId="Equation.DSMT4">
                        <p:embed/>
                        <p:pic>
                          <p:nvPicPr>
                            <p:cNvPr id="13336" name="Object 53">
                              <a:extLst>
                                <a:ext uri="{FF2B5EF4-FFF2-40B4-BE49-F238E27FC236}">
                                  <a16:creationId xmlns:a16="http://schemas.microsoft.com/office/drawing/2014/main" id="{48224D91-A2F7-4866-8AE9-511BA39F9907}"/>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5267" y="2778"/>
                              <a:ext cx="306" cy="2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grpSp>
      <mc:AlternateContent xmlns:mc="http://schemas.openxmlformats.org/markup-compatibility/2006">
        <mc:Choice xmlns:a14="http://schemas.microsoft.com/office/drawing/2010/main" Requires="a14">
          <p:sp>
            <p:nvSpPr>
              <p:cNvPr id="39" name="Object 55">
                <a:extLst>
                  <a:ext uri="{FF2B5EF4-FFF2-40B4-BE49-F238E27FC236}">
                    <a16:creationId xmlns:a16="http://schemas.microsoft.com/office/drawing/2014/main" id="{79366428-3953-4BA1-B3AF-3AB0CAAEC6B3}"/>
                  </a:ext>
                </a:extLst>
              </p:cNvPr>
              <p:cNvSpPr txBox="1"/>
              <p:nvPr/>
            </p:nvSpPr>
            <p:spPr bwMode="auto">
              <a:xfrm>
                <a:off x="2081215" y="5342196"/>
                <a:ext cx="2846388" cy="446087"/>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r>
                        <a:rPr lang="zh-CN" altLang="en-US" i="1">
                          <a:solidFill>
                            <a:srgbClr val="000080"/>
                          </a:solidFill>
                          <a:latin typeface="Cambria Math" panose="02040503050406030204" pitchFamily="18" charset="0"/>
                        </a:rPr>
                        <m:t>[−</m:t>
                      </m:r>
                      <m:r>
                        <a:rPr lang="zh-CN" altLang="en-US" i="0">
                          <a:solidFill>
                            <a:srgbClr val="000080"/>
                          </a:solidFill>
                          <a:latin typeface="Cambria Math" panose="02040503050406030204" pitchFamily="18" charset="0"/>
                        </a:rPr>
                        <m:t> </m:t>
                      </m:r>
                      <m:r>
                        <a:rPr lang="zh-CN" altLang="en-US" i="1">
                          <a:solidFill>
                            <a:srgbClr val="000080"/>
                          </a:solidFill>
                          <a:latin typeface="Cambria Math" panose="02040503050406030204" pitchFamily="18" charset="0"/>
                        </a:rPr>
                        <m:t>𝜎</m:t>
                      </m:r>
                      <m:r>
                        <a:rPr lang="zh-CN" altLang="en-US" i="1">
                          <a:solidFill>
                            <a:srgbClr val="000080"/>
                          </a:solidFill>
                          <a:latin typeface="Cambria Math" panose="02040503050406030204" pitchFamily="18" charset="0"/>
                        </a:rPr>
                        <m:t>,</m:t>
                      </m:r>
                      <m:r>
                        <a:rPr lang="zh-CN" altLang="en-US" i="0">
                          <a:solidFill>
                            <a:srgbClr val="000080"/>
                          </a:solidFill>
                          <a:latin typeface="Cambria Math" panose="02040503050406030204" pitchFamily="18" charset="0"/>
                        </a:rPr>
                        <m:t> </m:t>
                      </m:r>
                      <m:r>
                        <a:rPr lang="zh-CN" altLang="en-US" i="1">
                          <a:solidFill>
                            <a:srgbClr val="000080"/>
                          </a:solidFill>
                          <a:latin typeface="Cambria Math" panose="02040503050406030204" pitchFamily="18" charset="0"/>
                        </a:rPr>
                        <m:t>𝜎</m:t>
                      </m:r>
                      <m:r>
                        <a:rPr lang="zh-CN" altLang="en-US" i="1">
                          <a:solidFill>
                            <a:srgbClr val="000080"/>
                          </a:solidFill>
                          <a:latin typeface="Cambria Math" panose="02040503050406030204" pitchFamily="18" charset="0"/>
                        </a:rPr>
                        <m:t>]</m:t>
                      </m:r>
                      <m:r>
                        <m:rPr>
                          <m:nor/>
                        </m:rPr>
                        <a:rPr lang="zh-CN" altLang="en-US" i="0">
                          <a:solidFill>
                            <a:srgbClr val="000080"/>
                          </a:solidFill>
                          <a:latin typeface="Cambria Math" panose="02040503050406030204" pitchFamily="18" charset="0"/>
                        </a:rPr>
                        <m:t>   </m:t>
                      </m:r>
                      <m:r>
                        <a:rPr lang="zh-CN" altLang="en-US" i="1">
                          <a:solidFill>
                            <a:srgbClr val="000080"/>
                          </a:solidFill>
                          <a:latin typeface="Cambria Math" panose="02040503050406030204" pitchFamily="18" charset="0"/>
                        </a:rPr>
                        <m:t>𝑃</m:t>
                      </m:r>
                      <m:r>
                        <a:rPr lang="zh-CN" altLang="en-US" i="1">
                          <a:solidFill>
                            <a:srgbClr val="000080"/>
                          </a:solidFill>
                          <a:latin typeface="Cambria Math" panose="02040503050406030204" pitchFamily="18" charset="0"/>
                        </a:rPr>
                        <m:t>=0.683</m:t>
                      </m:r>
                    </m:oMath>
                  </m:oMathPara>
                </a14:m>
                <a:endParaRPr lang="zh-CN" altLang="en-US" dirty="0"/>
              </a:p>
            </p:txBody>
          </p:sp>
        </mc:Choice>
        <mc:Fallback>
          <p:sp>
            <p:nvSpPr>
              <p:cNvPr id="39" name="Object 55">
                <a:extLst>
                  <a:ext uri="{FF2B5EF4-FFF2-40B4-BE49-F238E27FC236}">
                    <a16:creationId xmlns:a16="http://schemas.microsoft.com/office/drawing/2014/main" id="{79366428-3953-4BA1-B3AF-3AB0CAAEC6B3}"/>
                  </a:ext>
                </a:extLst>
              </p:cNvPr>
              <p:cNvSpPr txBox="1">
                <a:spLocks noRot="1" noChangeAspect="1" noMove="1" noResize="1" noEditPoints="1" noAdjustHandles="1" noChangeArrowheads="1" noChangeShapeType="1" noTextEdit="1"/>
              </p:cNvSpPr>
              <p:nvPr/>
            </p:nvSpPr>
            <p:spPr bwMode="auto">
              <a:xfrm>
                <a:off x="2081215" y="5342196"/>
                <a:ext cx="2846388" cy="446087"/>
              </a:xfrm>
              <a:prstGeom prst="rect">
                <a:avLst/>
              </a:prstGeom>
              <a:blipFill>
                <a:blip r:embed="rId22"/>
                <a:stretch>
                  <a:fillRect l="-642"/>
                </a:stretch>
              </a:blipFill>
              <a:ln>
                <a:noFill/>
              </a:ln>
              <a:effectLst/>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2" name="Object 56">
                <a:extLst>
                  <a:ext uri="{FF2B5EF4-FFF2-40B4-BE49-F238E27FC236}">
                    <a16:creationId xmlns:a16="http://schemas.microsoft.com/office/drawing/2014/main" id="{CA3E4ECA-008F-432E-A590-CC885FE543DE}"/>
                  </a:ext>
                </a:extLst>
              </p:cNvPr>
              <p:cNvSpPr txBox="1"/>
              <p:nvPr/>
            </p:nvSpPr>
            <p:spPr bwMode="auto">
              <a:xfrm>
                <a:off x="2081215" y="5788283"/>
                <a:ext cx="2790825" cy="446088"/>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r>
                        <a:rPr lang="zh-CN" altLang="en-US" i="1">
                          <a:solidFill>
                            <a:srgbClr val="000080"/>
                          </a:solidFill>
                          <a:latin typeface="Cambria Math" panose="02040503050406030204" pitchFamily="18" charset="0"/>
                        </a:rPr>
                        <m:t>[−2</m:t>
                      </m:r>
                      <m:r>
                        <a:rPr lang="zh-CN" altLang="en-US" i="1">
                          <a:solidFill>
                            <a:srgbClr val="000080"/>
                          </a:solidFill>
                          <a:latin typeface="Cambria Math" panose="02040503050406030204" pitchFamily="18" charset="0"/>
                        </a:rPr>
                        <m:t>𝜎</m:t>
                      </m:r>
                      <m:r>
                        <a:rPr lang="zh-CN" altLang="en-US" i="1">
                          <a:solidFill>
                            <a:srgbClr val="000080"/>
                          </a:solidFill>
                          <a:latin typeface="Cambria Math" panose="02040503050406030204" pitchFamily="18" charset="0"/>
                        </a:rPr>
                        <m:t>,2</m:t>
                      </m:r>
                      <m:r>
                        <a:rPr lang="zh-CN" altLang="en-US" i="1">
                          <a:solidFill>
                            <a:srgbClr val="000080"/>
                          </a:solidFill>
                          <a:latin typeface="Cambria Math" panose="02040503050406030204" pitchFamily="18" charset="0"/>
                        </a:rPr>
                        <m:t>𝜎</m:t>
                      </m:r>
                      <m:r>
                        <a:rPr lang="zh-CN" altLang="en-US" i="1">
                          <a:solidFill>
                            <a:srgbClr val="000080"/>
                          </a:solidFill>
                          <a:latin typeface="Cambria Math" panose="02040503050406030204" pitchFamily="18" charset="0"/>
                        </a:rPr>
                        <m:t>]</m:t>
                      </m:r>
                      <m:r>
                        <m:rPr>
                          <m:nor/>
                        </m:rPr>
                        <a:rPr lang="zh-CN" altLang="en-US" i="0">
                          <a:solidFill>
                            <a:srgbClr val="000080"/>
                          </a:solidFill>
                          <a:latin typeface="Cambria Math" panose="02040503050406030204" pitchFamily="18" charset="0"/>
                        </a:rPr>
                        <m:t>   </m:t>
                      </m:r>
                      <m:r>
                        <a:rPr lang="zh-CN" altLang="en-US" i="1">
                          <a:solidFill>
                            <a:srgbClr val="000080"/>
                          </a:solidFill>
                          <a:latin typeface="Cambria Math" panose="02040503050406030204" pitchFamily="18" charset="0"/>
                        </a:rPr>
                        <m:t>𝑃</m:t>
                      </m:r>
                      <m:r>
                        <a:rPr lang="zh-CN" altLang="en-US" i="1">
                          <a:solidFill>
                            <a:srgbClr val="000080"/>
                          </a:solidFill>
                          <a:latin typeface="Cambria Math" panose="02040503050406030204" pitchFamily="18" charset="0"/>
                        </a:rPr>
                        <m:t>=0.95</m:t>
                      </m:r>
                    </m:oMath>
                  </m:oMathPara>
                </a14:m>
                <a:endParaRPr lang="zh-CN" altLang="en-US" dirty="0"/>
              </a:p>
            </p:txBody>
          </p:sp>
        </mc:Choice>
        <mc:Fallback>
          <p:sp>
            <p:nvSpPr>
              <p:cNvPr id="42" name="Object 56">
                <a:extLst>
                  <a:ext uri="{FF2B5EF4-FFF2-40B4-BE49-F238E27FC236}">
                    <a16:creationId xmlns:a16="http://schemas.microsoft.com/office/drawing/2014/main" id="{CA3E4ECA-008F-432E-A590-CC885FE543DE}"/>
                  </a:ext>
                </a:extLst>
              </p:cNvPr>
              <p:cNvSpPr txBox="1">
                <a:spLocks noRot="1" noChangeAspect="1" noMove="1" noResize="1" noEditPoints="1" noAdjustHandles="1" noChangeArrowheads="1" noChangeShapeType="1" noTextEdit="1"/>
              </p:cNvSpPr>
              <p:nvPr/>
            </p:nvSpPr>
            <p:spPr bwMode="auto">
              <a:xfrm>
                <a:off x="2081215" y="5788283"/>
                <a:ext cx="2790825" cy="446088"/>
              </a:xfrm>
              <a:prstGeom prst="rect">
                <a:avLst/>
              </a:prstGeom>
              <a:blipFill>
                <a:blip r:embed="rId23"/>
                <a:stretch>
                  <a:fillRect l="-655"/>
                </a:stretch>
              </a:blipFill>
              <a:ln>
                <a:noFill/>
              </a:ln>
              <a:effectLst/>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5" name="Object 57">
                <a:extLst>
                  <a:ext uri="{FF2B5EF4-FFF2-40B4-BE49-F238E27FC236}">
                    <a16:creationId xmlns:a16="http://schemas.microsoft.com/office/drawing/2014/main" id="{833921E7-B8FD-49A6-899C-CECA8A52C734}"/>
                  </a:ext>
                </a:extLst>
              </p:cNvPr>
              <p:cNvSpPr txBox="1"/>
              <p:nvPr/>
            </p:nvSpPr>
            <p:spPr bwMode="auto">
              <a:xfrm>
                <a:off x="2081215" y="6323989"/>
                <a:ext cx="2928937" cy="446088"/>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r>
                        <a:rPr lang="zh-CN" altLang="en-US" i="1">
                          <a:solidFill>
                            <a:srgbClr val="000080"/>
                          </a:solidFill>
                          <a:latin typeface="Cambria Math" panose="02040503050406030204" pitchFamily="18" charset="0"/>
                        </a:rPr>
                        <m:t>[−3</m:t>
                      </m:r>
                      <m:r>
                        <a:rPr lang="zh-CN" altLang="en-US" i="1">
                          <a:solidFill>
                            <a:srgbClr val="000080"/>
                          </a:solidFill>
                          <a:latin typeface="Cambria Math" panose="02040503050406030204" pitchFamily="18" charset="0"/>
                        </a:rPr>
                        <m:t>𝜎</m:t>
                      </m:r>
                      <m:r>
                        <a:rPr lang="zh-CN" altLang="en-US" i="1">
                          <a:solidFill>
                            <a:srgbClr val="000080"/>
                          </a:solidFill>
                          <a:latin typeface="Cambria Math" panose="02040503050406030204" pitchFamily="18" charset="0"/>
                        </a:rPr>
                        <m:t>,3</m:t>
                      </m:r>
                      <m:r>
                        <a:rPr lang="zh-CN" altLang="en-US" i="1">
                          <a:solidFill>
                            <a:srgbClr val="000080"/>
                          </a:solidFill>
                          <a:latin typeface="Cambria Math" panose="02040503050406030204" pitchFamily="18" charset="0"/>
                        </a:rPr>
                        <m:t>𝜎</m:t>
                      </m:r>
                      <m:r>
                        <a:rPr lang="zh-CN" altLang="en-US" i="1">
                          <a:solidFill>
                            <a:srgbClr val="000080"/>
                          </a:solidFill>
                          <a:latin typeface="Cambria Math" panose="02040503050406030204" pitchFamily="18" charset="0"/>
                        </a:rPr>
                        <m:t>]</m:t>
                      </m:r>
                      <m:r>
                        <m:rPr>
                          <m:nor/>
                        </m:rPr>
                        <a:rPr lang="zh-CN" altLang="en-US" i="0">
                          <a:solidFill>
                            <a:srgbClr val="000080"/>
                          </a:solidFill>
                          <a:latin typeface="Cambria Math" panose="02040503050406030204" pitchFamily="18" charset="0"/>
                        </a:rPr>
                        <m:t>   </m:t>
                      </m:r>
                      <m:r>
                        <a:rPr lang="zh-CN" altLang="en-US" i="1">
                          <a:solidFill>
                            <a:srgbClr val="000080"/>
                          </a:solidFill>
                          <a:latin typeface="Cambria Math" panose="02040503050406030204" pitchFamily="18" charset="0"/>
                        </a:rPr>
                        <m:t>𝑃</m:t>
                      </m:r>
                      <m:r>
                        <a:rPr lang="zh-CN" altLang="en-US" i="1">
                          <a:solidFill>
                            <a:srgbClr val="000080"/>
                          </a:solidFill>
                          <a:latin typeface="Cambria Math" panose="02040503050406030204" pitchFamily="18" charset="0"/>
                        </a:rPr>
                        <m:t>=0.997</m:t>
                      </m:r>
                    </m:oMath>
                  </m:oMathPara>
                </a14:m>
                <a:endParaRPr lang="zh-CN" altLang="en-US" dirty="0"/>
              </a:p>
            </p:txBody>
          </p:sp>
        </mc:Choice>
        <mc:Fallback>
          <p:sp>
            <p:nvSpPr>
              <p:cNvPr id="45" name="Object 57">
                <a:extLst>
                  <a:ext uri="{FF2B5EF4-FFF2-40B4-BE49-F238E27FC236}">
                    <a16:creationId xmlns:a16="http://schemas.microsoft.com/office/drawing/2014/main" id="{833921E7-B8FD-49A6-899C-CECA8A52C734}"/>
                  </a:ext>
                </a:extLst>
              </p:cNvPr>
              <p:cNvSpPr txBox="1">
                <a:spLocks noRot="1" noChangeAspect="1" noMove="1" noResize="1" noEditPoints="1" noAdjustHandles="1" noChangeArrowheads="1" noChangeShapeType="1" noTextEdit="1"/>
              </p:cNvSpPr>
              <p:nvPr/>
            </p:nvSpPr>
            <p:spPr bwMode="auto">
              <a:xfrm>
                <a:off x="2081215" y="6323989"/>
                <a:ext cx="2928937" cy="446088"/>
              </a:xfrm>
              <a:prstGeom prst="rect">
                <a:avLst/>
              </a:prstGeom>
              <a:blipFill>
                <a:blip r:embed="rId24"/>
                <a:stretch>
                  <a:fillRect l="-624"/>
                </a:stretch>
              </a:blipFill>
              <a:ln>
                <a:noFill/>
              </a:ln>
              <a:effectLst/>
            </p:spPr>
            <p:txBody>
              <a:bodyPr/>
              <a:lstStyle/>
              <a:p>
                <a:r>
                  <a:rPr lang="zh-CN" altLang="en-US">
                    <a:noFill/>
                  </a:rPr>
                  <a:t> </a:t>
                </a:r>
              </a:p>
            </p:txBody>
          </p:sp>
        </mc:Fallback>
      </mc:AlternateContent>
      <p:graphicFrame>
        <p:nvGraphicFramePr>
          <p:cNvPr id="48" name="Object 8">
            <a:extLst>
              <a:ext uri="{FF2B5EF4-FFF2-40B4-BE49-F238E27FC236}">
                <a16:creationId xmlns:a16="http://schemas.microsoft.com/office/drawing/2014/main" id="{7F334EA1-6C25-4C5E-B5FF-C19430DF623B}"/>
              </a:ext>
            </a:extLst>
          </p:cNvPr>
          <p:cNvGraphicFramePr>
            <a:graphicFrameLocks noChangeAspect="1"/>
          </p:cNvGraphicFramePr>
          <p:nvPr>
            <p:extLst>
              <p:ext uri="{D42A27DB-BD31-4B8C-83A1-F6EECF244321}">
                <p14:modId xmlns:p14="http://schemas.microsoft.com/office/powerpoint/2010/main" val="3019336712"/>
              </p:ext>
            </p:extLst>
          </p:nvPr>
        </p:nvGraphicFramePr>
        <p:xfrm>
          <a:off x="6667928" y="6022133"/>
          <a:ext cx="1880760" cy="637429"/>
        </p:xfrm>
        <a:graphic>
          <a:graphicData uri="http://schemas.openxmlformats.org/presentationml/2006/ole">
            <mc:AlternateContent xmlns:mc="http://schemas.openxmlformats.org/markup-compatibility/2006">
              <mc:Choice xmlns:v="urn:schemas-microsoft-com:vml" Requires="v">
                <p:oleObj spid="_x0000_s23862" name="Equation" r:id="rId25" imgW="1143000" imgH="431800" progId="Equation.DSMT4">
                  <p:embed/>
                </p:oleObj>
              </mc:Choice>
              <mc:Fallback>
                <p:oleObj name="Equation" r:id="rId25" imgW="1143000" imgH="431800" progId="Equation.DSMT4">
                  <p:embed/>
                  <p:pic>
                    <p:nvPicPr>
                      <p:cNvPr id="658440" name="Object 8">
                        <a:extLst>
                          <a:ext uri="{FF2B5EF4-FFF2-40B4-BE49-F238E27FC236}">
                            <a16:creationId xmlns:a16="http://schemas.microsoft.com/office/drawing/2014/main" id="{8258E61E-73C6-4B3B-B8AA-A1C2B304A8AC}"/>
                          </a:ext>
                        </a:extLst>
                      </p:cNvPr>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6667928" y="6022133"/>
                        <a:ext cx="1880760" cy="637429"/>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228956696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2FA3B93-FA33-4A49-9015-348BA31B5DD0}"/>
              </a:ext>
            </a:extLst>
          </p:cNvPr>
          <p:cNvSpPr>
            <a:spLocks noGrp="1"/>
          </p:cNvSpPr>
          <p:nvPr>
            <p:ph type="title"/>
          </p:nvPr>
        </p:nvSpPr>
        <p:spPr/>
        <p:txBody>
          <a:bodyPr/>
          <a:lstStyle/>
          <a:p>
            <a:r>
              <a:rPr lang="zh-CN" altLang="en-US" sz="4000" b="1" dirty="0">
                <a:solidFill>
                  <a:schemeClr val="accent1">
                    <a:lumMod val="50000"/>
                  </a:schemeClr>
                </a:solidFill>
                <a:cs typeface="+mn-ea"/>
                <a:sym typeface="+mn-lt"/>
              </a:rPr>
              <a:t>五、</a:t>
            </a:r>
            <a:r>
              <a:rPr lang="zh-CN" altLang="en-US" dirty="0">
                <a:solidFill>
                  <a:schemeClr val="accent1">
                    <a:lumMod val="50000"/>
                  </a:schemeClr>
                </a:solidFill>
                <a:cs typeface="+mn-ea"/>
                <a:sym typeface="+mn-lt"/>
              </a:rPr>
              <a:t>误差理论与数据处理</a:t>
            </a:r>
            <a:endParaRPr lang="zh-CN" altLang="en-US" dirty="0"/>
          </a:p>
        </p:txBody>
      </p:sp>
      <p:sp>
        <p:nvSpPr>
          <p:cNvPr id="4" name="文本框 3">
            <a:extLst>
              <a:ext uri="{FF2B5EF4-FFF2-40B4-BE49-F238E27FC236}">
                <a16:creationId xmlns:a16="http://schemas.microsoft.com/office/drawing/2014/main" id="{1F1C9B9B-95AA-4862-B7C1-75A2429B9275}"/>
              </a:ext>
            </a:extLst>
          </p:cNvPr>
          <p:cNvSpPr txBox="1"/>
          <p:nvPr/>
        </p:nvSpPr>
        <p:spPr>
          <a:xfrm>
            <a:off x="1231899" y="1415535"/>
            <a:ext cx="3255434" cy="461665"/>
          </a:xfrm>
          <a:prstGeom prst="rect">
            <a:avLst/>
          </a:prstGeom>
          <a:noFill/>
        </p:spPr>
        <p:txBody>
          <a:bodyPr wrap="square">
            <a:spAutoFit/>
          </a:bodyPr>
          <a:lstStyle/>
          <a:p>
            <a:pPr eaLnBrk="1" hangingPunct="1"/>
            <a:r>
              <a:rPr kumimoji="1" lang="zh-CN" altLang="en-US" sz="2400" b="1" dirty="0">
                <a:solidFill>
                  <a:srgbClr val="990099"/>
                </a:solidFill>
                <a:latin typeface="Times New Roman" panose="02020603050405020304" pitchFamily="18" charset="0"/>
              </a:rPr>
              <a:t>测量值的标准偏差</a:t>
            </a:r>
            <a:r>
              <a:rPr kumimoji="1" lang="en-US" altLang="zh-CN" sz="2400" b="1" i="1" dirty="0">
                <a:solidFill>
                  <a:srgbClr val="990099"/>
                </a:solidFill>
                <a:latin typeface="Times New Roman" panose="02020603050405020304" pitchFamily="18" charset="0"/>
              </a:rPr>
              <a:t>σ </a:t>
            </a:r>
            <a:r>
              <a:rPr kumimoji="1" lang="zh-CN" altLang="en-US" sz="2400" b="1" dirty="0">
                <a:solidFill>
                  <a:srgbClr val="990099"/>
                </a:solidFill>
                <a:latin typeface="Times New Roman" panose="02020603050405020304" pitchFamily="18" charset="0"/>
              </a:rPr>
              <a:t>：</a:t>
            </a:r>
          </a:p>
        </p:txBody>
      </p:sp>
      <p:graphicFrame>
        <p:nvGraphicFramePr>
          <p:cNvPr id="5" name="Object 23">
            <a:extLst>
              <a:ext uri="{FF2B5EF4-FFF2-40B4-BE49-F238E27FC236}">
                <a16:creationId xmlns:a16="http://schemas.microsoft.com/office/drawing/2014/main" id="{9A7A075D-9A9A-4CBE-A295-4937A470AD88}"/>
              </a:ext>
            </a:extLst>
          </p:cNvPr>
          <p:cNvGraphicFramePr>
            <a:graphicFrameLocks noChangeAspect="1"/>
          </p:cNvGraphicFramePr>
          <p:nvPr>
            <p:extLst>
              <p:ext uri="{D42A27DB-BD31-4B8C-83A1-F6EECF244321}">
                <p14:modId xmlns:p14="http://schemas.microsoft.com/office/powerpoint/2010/main" val="3234422386"/>
              </p:ext>
            </p:extLst>
          </p:nvPr>
        </p:nvGraphicFramePr>
        <p:xfrm>
          <a:off x="5074180" y="1719263"/>
          <a:ext cx="3146425" cy="1817687"/>
        </p:xfrm>
        <a:graphic>
          <a:graphicData uri="http://schemas.openxmlformats.org/presentationml/2006/ole">
            <mc:AlternateContent xmlns:mc="http://schemas.openxmlformats.org/markup-compatibility/2006">
              <mc:Choice xmlns:v="urn:schemas-microsoft-com:vml" Requires="v">
                <p:oleObj spid="_x0000_s24632" name="Equation" r:id="rId3" imgW="1143000" imgH="660400" progId="Equation.DSMT4">
                  <p:embed/>
                </p:oleObj>
              </mc:Choice>
              <mc:Fallback>
                <p:oleObj name="Equation" r:id="rId3" imgW="1143000" imgH="660400" progId="Equation.DSMT4">
                  <p:embed/>
                  <p:pic>
                    <p:nvPicPr>
                      <p:cNvPr id="627735" name="Object 23">
                        <a:extLst>
                          <a:ext uri="{FF2B5EF4-FFF2-40B4-BE49-F238E27FC236}">
                            <a16:creationId xmlns:a16="http://schemas.microsoft.com/office/drawing/2014/main" id="{09392D5F-6D0F-42A7-9084-95D1E43C2F2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74180" y="1719263"/>
                        <a:ext cx="3146425" cy="18176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 name="Rectangle 25">
            <a:extLst>
              <a:ext uri="{FF2B5EF4-FFF2-40B4-BE49-F238E27FC236}">
                <a16:creationId xmlns:a16="http://schemas.microsoft.com/office/drawing/2014/main" id="{2F39412C-E244-4E62-866E-9DE246FDA863}"/>
              </a:ext>
            </a:extLst>
          </p:cNvPr>
          <p:cNvSpPr>
            <a:spLocks noChangeArrowheads="1"/>
          </p:cNvSpPr>
          <p:nvPr/>
        </p:nvSpPr>
        <p:spPr bwMode="auto">
          <a:xfrm>
            <a:off x="1231899" y="3989916"/>
            <a:ext cx="2954655" cy="461665"/>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rgbClr val="000066"/>
                </a:solidFill>
                <a:miter lim="800000"/>
                <a:headEnd/>
                <a:tailEnd/>
              </a14:hiddenLine>
            </a:ext>
          </a:extLst>
        </p:spPr>
        <p:txBody>
          <a:bodyPr wrap="none">
            <a:spAutoFit/>
          </a:bodyPr>
          <a:lstStyle>
            <a:lvl1pPr>
              <a:defRPr sz="2800">
                <a:solidFill>
                  <a:schemeClr val="tx1"/>
                </a:solidFill>
                <a:latin typeface="Arial" panose="020B0604020202020204" pitchFamily="34" charset="0"/>
                <a:ea typeface="华文中宋" panose="02010600040101010101" pitchFamily="2" charset="-122"/>
              </a:defRPr>
            </a:lvl1pPr>
            <a:lvl2pPr marL="742950" indent="-285750">
              <a:defRPr sz="2800">
                <a:solidFill>
                  <a:schemeClr val="tx1"/>
                </a:solidFill>
                <a:latin typeface="Arial" panose="020B0604020202020204" pitchFamily="34" charset="0"/>
                <a:ea typeface="华文中宋" panose="02010600040101010101" pitchFamily="2" charset="-122"/>
              </a:defRPr>
            </a:lvl2pPr>
            <a:lvl3pPr marL="1143000" indent="-228600">
              <a:defRPr sz="2800">
                <a:solidFill>
                  <a:schemeClr val="tx1"/>
                </a:solidFill>
                <a:latin typeface="Arial" panose="020B0604020202020204" pitchFamily="34" charset="0"/>
                <a:ea typeface="华文中宋" panose="02010600040101010101" pitchFamily="2" charset="-122"/>
              </a:defRPr>
            </a:lvl3pPr>
            <a:lvl4pPr marL="1600200" indent="-228600">
              <a:defRPr sz="2800">
                <a:solidFill>
                  <a:schemeClr val="tx1"/>
                </a:solidFill>
                <a:latin typeface="Arial" panose="020B0604020202020204" pitchFamily="34" charset="0"/>
                <a:ea typeface="华文中宋" panose="02010600040101010101" pitchFamily="2" charset="-122"/>
              </a:defRPr>
            </a:lvl4pPr>
            <a:lvl5pPr marL="2057400" indent="-228600">
              <a:defRPr sz="28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华文中宋" panose="02010600040101010101" pitchFamily="2" charset="-122"/>
              </a:defRPr>
            </a:lvl9pPr>
          </a:lstStyle>
          <a:p>
            <a:pPr algn="ctr" eaLnBrk="1" hangingPunct="1"/>
            <a:r>
              <a:rPr kumimoji="1" lang="zh-CN" altLang="en-US" sz="2400" b="1" dirty="0">
                <a:solidFill>
                  <a:srgbClr val="990099"/>
                </a:solidFill>
                <a:latin typeface="+mn-ea"/>
                <a:ea typeface="+mn-ea"/>
              </a:rPr>
              <a:t>平均值的标准偏差：</a:t>
            </a:r>
          </a:p>
        </p:txBody>
      </p:sp>
      <p:graphicFrame>
        <p:nvGraphicFramePr>
          <p:cNvPr id="7" name="Object 24">
            <a:extLst>
              <a:ext uri="{FF2B5EF4-FFF2-40B4-BE49-F238E27FC236}">
                <a16:creationId xmlns:a16="http://schemas.microsoft.com/office/drawing/2014/main" id="{C0D927F8-AE8B-4C91-985C-BA0B4F0391D6}"/>
              </a:ext>
            </a:extLst>
          </p:cNvPr>
          <p:cNvGraphicFramePr>
            <a:graphicFrameLocks noChangeAspect="1"/>
          </p:cNvGraphicFramePr>
          <p:nvPr>
            <p:extLst>
              <p:ext uri="{D42A27DB-BD31-4B8C-83A1-F6EECF244321}">
                <p14:modId xmlns:p14="http://schemas.microsoft.com/office/powerpoint/2010/main" val="2104356210"/>
              </p:ext>
            </p:extLst>
          </p:nvPr>
        </p:nvGraphicFramePr>
        <p:xfrm>
          <a:off x="4731280" y="4593696"/>
          <a:ext cx="4473575" cy="1887537"/>
        </p:xfrm>
        <a:graphic>
          <a:graphicData uri="http://schemas.openxmlformats.org/presentationml/2006/ole">
            <mc:AlternateContent xmlns:mc="http://schemas.openxmlformats.org/markup-compatibility/2006">
              <mc:Choice xmlns:v="urn:schemas-microsoft-com:vml" Requires="v">
                <p:oleObj spid="_x0000_s24633" name="Equation" r:id="rId5" imgW="1625600" imgH="685800" progId="Equation.DSMT4">
                  <p:embed/>
                </p:oleObj>
              </mc:Choice>
              <mc:Fallback>
                <p:oleObj name="Equation" r:id="rId5" imgW="1625600" imgH="685800" progId="Equation.DSMT4">
                  <p:embed/>
                  <p:pic>
                    <p:nvPicPr>
                      <p:cNvPr id="627736" name="Object 24">
                        <a:extLst>
                          <a:ext uri="{FF2B5EF4-FFF2-40B4-BE49-F238E27FC236}">
                            <a16:creationId xmlns:a16="http://schemas.microsoft.com/office/drawing/2014/main" id="{6427B14B-2952-4182-AF7C-5A967BBB146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31280" y="4593696"/>
                        <a:ext cx="4473575" cy="18875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51614948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FCC450D2-B4D1-4A16-BEAE-ECFE826B1E5C}"/>
              </a:ext>
            </a:extLst>
          </p:cNvPr>
          <p:cNvSpPr>
            <a:spLocks noChangeArrowheads="1"/>
          </p:cNvSpPr>
          <p:nvPr/>
        </p:nvSpPr>
        <p:spPr bwMode="auto">
          <a:xfrm>
            <a:off x="1247510" y="1226998"/>
            <a:ext cx="3930805" cy="739028"/>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txBody>
          <a:bodyPr/>
          <a:lstStyle>
            <a:lvl1pPr>
              <a:defRPr sz="2800">
                <a:solidFill>
                  <a:schemeClr val="tx1"/>
                </a:solidFill>
                <a:latin typeface="Arial" panose="020B0604020202020204" pitchFamily="34" charset="0"/>
                <a:ea typeface="华文中宋" panose="02010600040101010101" pitchFamily="2" charset="-122"/>
              </a:defRPr>
            </a:lvl1pPr>
            <a:lvl2pPr marL="742950" indent="-285750">
              <a:defRPr sz="2800">
                <a:solidFill>
                  <a:schemeClr val="tx1"/>
                </a:solidFill>
                <a:latin typeface="Arial" panose="020B0604020202020204" pitchFamily="34" charset="0"/>
                <a:ea typeface="华文中宋" panose="02010600040101010101" pitchFamily="2" charset="-122"/>
              </a:defRPr>
            </a:lvl2pPr>
            <a:lvl3pPr marL="1143000" indent="-228600">
              <a:defRPr sz="2800">
                <a:solidFill>
                  <a:schemeClr val="tx1"/>
                </a:solidFill>
                <a:latin typeface="Arial" panose="020B0604020202020204" pitchFamily="34" charset="0"/>
                <a:ea typeface="华文中宋" panose="02010600040101010101" pitchFamily="2" charset="-122"/>
              </a:defRPr>
            </a:lvl3pPr>
            <a:lvl4pPr marL="1600200" indent="-228600">
              <a:defRPr sz="2800">
                <a:solidFill>
                  <a:schemeClr val="tx1"/>
                </a:solidFill>
                <a:latin typeface="Arial" panose="020B0604020202020204" pitchFamily="34" charset="0"/>
                <a:ea typeface="华文中宋" panose="02010600040101010101" pitchFamily="2" charset="-122"/>
              </a:defRPr>
            </a:lvl4pPr>
            <a:lvl5pPr marL="2057400" indent="-228600">
              <a:defRPr sz="28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华文中宋" panose="02010600040101010101" pitchFamily="2" charset="-122"/>
              </a:defRPr>
            </a:lvl9pPr>
          </a:lstStyle>
          <a:p>
            <a:pPr eaLnBrk="1" hangingPunct="1"/>
            <a:r>
              <a:rPr lang="zh-CN" altLang="en-US" sz="2400" b="1" dirty="0">
                <a:solidFill>
                  <a:schemeClr val="accent5">
                    <a:lumMod val="75000"/>
                  </a:schemeClr>
                </a:solidFill>
                <a:latin typeface="+mn-ea"/>
                <a:ea typeface="+mn-ea"/>
              </a:rPr>
              <a:t>三、不确定度评估</a:t>
            </a:r>
          </a:p>
        </p:txBody>
      </p:sp>
      <p:sp>
        <p:nvSpPr>
          <p:cNvPr id="7" name="文本框 6">
            <a:extLst>
              <a:ext uri="{FF2B5EF4-FFF2-40B4-BE49-F238E27FC236}">
                <a16:creationId xmlns:a16="http://schemas.microsoft.com/office/drawing/2014/main" id="{DE964CA4-6134-4632-B5DB-BBF5B9050862}"/>
              </a:ext>
            </a:extLst>
          </p:cNvPr>
          <p:cNvSpPr txBox="1"/>
          <p:nvPr/>
        </p:nvSpPr>
        <p:spPr>
          <a:xfrm>
            <a:off x="1911979" y="2171146"/>
            <a:ext cx="8032121" cy="3731278"/>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kumimoji="1" lang="zh-CN" altLang="en-US" sz="2000" dirty="0">
                <a:solidFill>
                  <a:schemeClr val="accent5">
                    <a:lumMod val="75000"/>
                  </a:schemeClr>
                </a:solidFill>
                <a:latin typeface="+mn-ea"/>
              </a:rPr>
              <a:t>测量结果不可能是绝对准确的，它必然有不确定的成分。这种不确定的程度是可以用一种科学的、合理的、公认的方法来表征，这就是“不确定度”的评定，在测量方法正确的情况下，不确定度愈小，表示测量结果愈可靠。</a:t>
            </a:r>
            <a:endParaRPr kumimoji="1" lang="en-US" altLang="zh-CN" sz="2000" dirty="0">
              <a:solidFill>
                <a:schemeClr val="accent5">
                  <a:lumMod val="75000"/>
                </a:schemeClr>
              </a:solidFill>
              <a:latin typeface="+mn-ea"/>
            </a:endParaRPr>
          </a:p>
          <a:p>
            <a:pPr marL="342900" indent="-342900">
              <a:lnSpc>
                <a:spcPct val="150000"/>
              </a:lnSpc>
              <a:buFont typeface="Arial" panose="020B0604020202020204" pitchFamily="34" charset="0"/>
              <a:buChar char="•"/>
            </a:pPr>
            <a:r>
              <a:rPr kumimoji="1" lang="zh-CN" altLang="en-US" sz="2000" dirty="0">
                <a:solidFill>
                  <a:schemeClr val="accent5">
                    <a:lumMod val="75000"/>
                  </a:schemeClr>
                </a:solidFill>
                <a:latin typeface="+mn-ea"/>
              </a:rPr>
              <a:t>评价得过大，在实验中会怀疑结果的正确性而不能果断地作出判断，在生产中会因测量结果不能满足要求而需再投资，造成浪费；评价得过小，在实验中可能得出错误的结论；在生产中则产品质量不能保证，造成危害</a:t>
            </a:r>
            <a:r>
              <a:rPr kumimoji="1" lang="zh-CN" altLang="en-US" sz="2000" i="1" dirty="0">
                <a:solidFill>
                  <a:schemeClr val="accent5">
                    <a:lumMod val="75000"/>
                  </a:schemeClr>
                </a:solidFill>
                <a:latin typeface="+mn-ea"/>
              </a:rPr>
              <a:t>。</a:t>
            </a:r>
          </a:p>
        </p:txBody>
      </p:sp>
      <p:sp>
        <p:nvSpPr>
          <p:cNvPr id="6" name="Rectangle 2">
            <a:extLst>
              <a:ext uri="{FF2B5EF4-FFF2-40B4-BE49-F238E27FC236}">
                <a16:creationId xmlns:a16="http://schemas.microsoft.com/office/drawing/2014/main" id="{398631EA-A791-49A7-8C8A-403B17DE72F6}"/>
              </a:ext>
            </a:extLst>
          </p:cNvPr>
          <p:cNvSpPr>
            <a:spLocks noChangeArrowheads="1"/>
          </p:cNvSpPr>
          <p:nvPr/>
        </p:nvSpPr>
        <p:spPr bwMode="auto">
          <a:xfrm>
            <a:off x="1869810" y="1839732"/>
            <a:ext cx="3930805" cy="739028"/>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txBody>
          <a:bodyPr/>
          <a:lstStyle>
            <a:lvl1pPr>
              <a:defRPr sz="2800">
                <a:solidFill>
                  <a:schemeClr val="tx1"/>
                </a:solidFill>
                <a:latin typeface="Arial" panose="020B0604020202020204" pitchFamily="34" charset="0"/>
                <a:ea typeface="华文中宋" panose="02010600040101010101" pitchFamily="2" charset="-122"/>
              </a:defRPr>
            </a:lvl1pPr>
            <a:lvl2pPr marL="742950" indent="-285750">
              <a:defRPr sz="2800">
                <a:solidFill>
                  <a:schemeClr val="tx1"/>
                </a:solidFill>
                <a:latin typeface="Arial" panose="020B0604020202020204" pitchFamily="34" charset="0"/>
                <a:ea typeface="华文中宋" panose="02010600040101010101" pitchFamily="2" charset="-122"/>
              </a:defRPr>
            </a:lvl2pPr>
            <a:lvl3pPr marL="1143000" indent="-228600">
              <a:defRPr sz="2800">
                <a:solidFill>
                  <a:schemeClr val="tx1"/>
                </a:solidFill>
                <a:latin typeface="Arial" panose="020B0604020202020204" pitchFamily="34" charset="0"/>
                <a:ea typeface="华文中宋" panose="02010600040101010101" pitchFamily="2" charset="-122"/>
              </a:defRPr>
            </a:lvl3pPr>
            <a:lvl4pPr marL="1600200" indent="-228600">
              <a:defRPr sz="2800">
                <a:solidFill>
                  <a:schemeClr val="tx1"/>
                </a:solidFill>
                <a:latin typeface="Arial" panose="020B0604020202020204" pitchFamily="34" charset="0"/>
                <a:ea typeface="华文中宋" panose="02010600040101010101" pitchFamily="2" charset="-122"/>
              </a:defRPr>
            </a:lvl4pPr>
            <a:lvl5pPr marL="2057400" indent="-228600">
              <a:defRPr sz="28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华文中宋" panose="02010600040101010101" pitchFamily="2" charset="-122"/>
              </a:defRPr>
            </a:lvl9pPr>
          </a:lstStyle>
          <a:p>
            <a:pPr eaLnBrk="1" hangingPunct="1"/>
            <a:r>
              <a:rPr lang="en-US" altLang="zh-CN" sz="2000" b="1" dirty="0">
                <a:solidFill>
                  <a:schemeClr val="accent5">
                    <a:lumMod val="75000"/>
                  </a:schemeClr>
                </a:solidFill>
                <a:latin typeface="+mn-ea"/>
                <a:ea typeface="+mn-ea"/>
              </a:rPr>
              <a:t>1</a:t>
            </a:r>
            <a:r>
              <a:rPr lang="zh-CN" altLang="en-US" sz="2000" b="1" dirty="0">
                <a:solidFill>
                  <a:schemeClr val="accent5">
                    <a:lumMod val="75000"/>
                  </a:schemeClr>
                </a:solidFill>
                <a:latin typeface="+mn-ea"/>
                <a:ea typeface="+mn-ea"/>
              </a:rPr>
              <a:t>、 不确定度评估意义</a:t>
            </a:r>
          </a:p>
        </p:txBody>
      </p:sp>
      <p:sp>
        <p:nvSpPr>
          <p:cNvPr id="2" name="标题 1">
            <a:extLst>
              <a:ext uri="{FF2B5EF4-FFF2-40B4-BE49-F238E27FC236}">
                <a16:creationId xmlns:a16="http://schemas.microsoft.com/office/drawing/2014/main" id="{EDC2E81D-C75F-81B1-1897-0D276D67C322}"/>
              </a:ext>
            </a:extLst>
          </p:cNvPr>
          <p:cNvSpPr>
            <a:spLocks noGrp="1"/>
          </p:cNvSpPr>
          <p:nvPr>
            <p:ph type="title"/>
          </p:nvPr>
        </p:nvSpPr>
        <p:spPr/>
        <p:txBody>
          <a:bodyPr>
            <a:normAutofit/>
          </a:bodyPr>
          <a:lstStyle/>
          <a:p>
            <a:r>
              <a:rPr lang="zh-CN" altLang="en-US" sz="4000" b="1" dirty="0">
                <a:solidFill>
                  <a:schemeClr val="accent1">
                    <a:lumMod val="50000"/>
                  </a:schemeClr>
                </a:solidFill>
                <a:cs typeface="+mn-ea"/>
                <a:sym typeface="+mn-lt"/>
              </a:rPr>
              <a:t>五、</a:t>
            </a:r>
            <a:r>
              <a:rPr lang="zh-CN" altLang="en-US" dirty="0">
                <a:solidFill>
                  <a:schemeClr val="accent1">
                    <a:lumMod val="50000"/>
                  </a:schemeClr>
                </a:solidFill>
                <a:cs typeface="+mn-ea"/>
                <a:sym typeface="+mn-lt"/>
              </a:rPr>
              <a:t>误差理论与数据处理</a:t>
            </a:r>
            <a:endParaRPr lang="zh-CN" altLang="en-US" dirty="0"/>
          </a:p>
        </p:txBody>
      </p:sp>
    </p:spTree>
    <p:extLst>
      <p:ext uri="{BB962C8B-B14F-4D97-AF65-F5344CB8AC3E}">
        <p14:creationId xmlns:p14="http://schemas.microsoft.com/office/powerpoint/2010/main" val="374178096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FCC450D2-B4D1-4A16-BEAE-ECFE826B1E5C}"/>
              </a:ext>
            </a:extLst>
          </p:cNvPr>
          <p:cNvSpPr>
            <a:spLocks noChangeArrowheads="1"/>
          </p:cNvSpPr>
          <p:nvPr/>
        </p:nvSpPr>
        <p:spPr bwMode="auto">
          <a:xfrm>
            <a:off x="1911979" y="1444625"/>
            <a:ext cx="5439040" cy="779048"/>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txBody>
          <a:bodyPr/>
          <a:lstStyle>
            <a:lvl1pPr>
              <a:defRPr sz="2800">
                <a:solidFill>
                  <a:schemeClr val="tx1"/>
                </a:solidFill>
                <a:latin typeface="Arial" panose="020B0604020202020204" pitchFamily="34" charset="0"/>
                <a:ea typeface="华文中宋" panose="02010600040101010101" pitchFamily="2" charset="-122"/>
              </a:defRPr>
            </a:lvl1pPr>
            <a:lvl2pPr marL="742950" indent="-285750">
              <a:defRPr sz="2800">
                <a:solidFill>
                  <a:schemeClr val="tx1"/>
                </a:solidFill>
                <a:latin typeface="Arial" panose="020B0604020202020204" pitchFamily="34" charset="0"/>
                <a:ea typeface="华文中宋" panose="02010600040101010101" pitchFamily="2" charset="-122"/>
              </a:defRPr>
            </a:lvl2pPr>
            <a:lvl3pPr marL="1143000" indent="-228600">
              <a:defRPr sz="2800">
                <a:solidFill>
                  <a:schemeClr val="tx1"/>
                </a:solidFill>
                <a:latin typeface="Arial" panose="020B0604020202020204" pitchFamily="34" charset="0"/>
                <a:ea typeface="华文中宋" panose="02010600040101010101" pitchFamily="2" charset="-122"/>
              </a:defRPr>
            </a:lvl3pPr>
            <a:lvl4pPr marL="1600200" indent="-228600">
              <a:defRPr sz="2800">
                <a:solidFill>
                  <a:schemeClr val="tx1"/>
                </a:solidFill>
                <a:latin typeface="Arial" panose="020B0604020202020204" pitchFamily="34" charset="0"/>
                <a:ea typeface="华文中宋" panose="02010600040101010101" pitchFamily="2" charset="-122"/>
              </a:defRPr>
            </a:lvl4pPr>
            <a:lvl5pPr marL="2057400" indent="-228600">
              <a:defRPr sz="28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华文中宋" panose="02010600040101010101" pitchFamily="2" charset="-122"/>
              </a:defRPr>
            </a:lvl9pPr>
          </a:lstStyle>
          <a:p>
            <a:pPr eaLnBrk="1" hangingPunct="1"/>
            <a:r>
              <a:rPr lang="en-US" altLang="zh-CN" sz="2000" b="1" dirty="0">
                <a:solidFill>
                  <a:schemeClr val="accent5">
                    <a:lumMod val="75000"/>
                  </a:schemeClr>
                </a:solidFill>
                <a:latin typeface="+mn-ea"/>
                <a:ea typeface="+mn-ea"/>
              </a:rPr>
              <a:t>2</a:t>
            </a:r>
            <a:r>
              <a:rPr lang="zh-CN" altLang="en-US" sz="2000" b="1" dirty="0">
                <a:solidFill>
                  <a:schemeClr val="accent5">
                    <a:lumMod val="75000"/>
                  </a:schemeClr>
                </a:solidFill>
                <a:latin typeface="+mn-ea"/>
                <a:ea typeface="+mn-ea"/>
              </a:rPr>
              <a:t>、不确定度的一些概念和分类</a:t>
            </a:r>
          </a:p>
        </p:txBody>
      </p:sp>
      <p:sp>
        <p:nvSpPr>
          <p:cNvPr id="7" name="文本框 6">
            <a:extLst>
              <a:ext uri="{FF2B5EF4-FFF2-40B4-BE49-F238E27FC236}">
                <a16:creationId xmlns:a16="http://schemas.microsoft.com/office/drawing/2014/main" id="{DE964CA4-6134-4632-B5DB-BBF5B9050862}"/>
              </a:ext>
            </a:extLst>
          </p:cNvPr>
          <p:cNvSpPr txBox="1"/>
          <p:nvPr/>
        </p:nvSpPr>
        <p:spPr>
          <a:xfrm>
            <a:off x="1911979" y="2006046"/>
            <a:ext cx="8032121" cy="2438616"/>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kumimoji="1" lang="zh-CN" altLang="en-US" sz="2000" dirty="0">
                <a:solidFill>
                  <a:schemeClr val="accent5">
                    <a:lumMod val="75000"/>
                  </a:schemeClr>
                </a:solidFill>
                <a:latin typeface="+mn-ea"/>
              </a:rPr>
              <a:t>不确定度是表征测量结果具有分散性的一个参数，它是被测量的真值在某一量值范围内的一个评定。</a:t>
            </a:r>
            <a:endParaRPr kumimoji="1" lang="en-US" altLang="zh-CN" sz="2000" dirty="0">
              <a:solidFill>
                <a:schemeClr val="accent5">
                  <a:lumMod val="75000"/>
                </a:schemeClr>
              </a:solidFill>
              <a:latin typeface="+mn-ea"/>
            </a:endParaRPr>
          </a:p>
          <a:p>
            <a:pPr marL="342900" indent="-342900">
              <a:lnSpc>
                <a:spcPct val="150000"/>
              </a:lnSpc>
              <a:buFont typeface="Arial" panose="020B0604020202020204" pitchFamily="34" charset="0"/>
              <a:buChar char="•"/>
            </a:pPr>
            <a:r>
              <a:rPr kumimoji="1" lang="zh-CN" altLang="en-US" sz="2000" dirty="0">
                <a:solidFill>
                  <a:schemeClr val="accent5">
                    <a:lumMod val="75000"/>
                  </a:schemeClr>
                </a:solidFill>
                <a:latin typeface="+mn-ea"/>
              </a:rPr>
              <a:t>所谓“标准不确定度”是指以“标准偏差”表示的测量不确定度估计值，简称不确定度，记为</a:t>
            </a:r>
            <a:r>
              <a:rPr kumimoji="1" lang="zh-CN" altLang="en-US" sz="2400" b="1" i="0" u="none" strike="noStrike" kern="1200" cap="none" spc="0" normalizeH="0" baseline="0" noProof="0" dirty="0">
                <a:ln>
                  <a:noFill/>
                </a:ln>
                <a:solidFill>
                  <a:srgbClr val="000066"/>
                </a:solidFill>
                <a:effectLst/>
                <a:uLnTx/>
                <a:uFillTx/>
                <a:latin typeface="华文中宋" panose="02010600040101010101" pitchFamily="2" charset="-122"/>
                <a:ea typeface="华文中宋" panose="02010600040101010101" pitchFamily="2" charset="-122"/>
                <a:cs typeface="+mn-cs"/>
              </a:rPr>
              <a:t>△</a:t>
            </a:r>
            <a:endParaRPr kumimoji="1" lang="en-US" altLang="zh-CN" sz="2400" b="1" i="0" u="none" strike="noStrike" kern="1200" cap="none" spc="0" normalizeH="0" baseline="0" noProof="0" dirty="0">
              <a:ln>
                <a:noFill/>
              </a:ln>
              <a:solidFill>
                <a:srgbClr val="000066"/>
              </a:solidFill>
              <a:effectLst/>
              <a:uLnTx/>
              <a:uFillTx/>
              <a:latin typeface="华文中宋" panose="02010600040101010101" pitchFamily="2" charset="-122"/>
              <a:ea typeface="华文中宋" panose="02010600040101010101" pitchFamily="2" charset="-122"/>
              <a:cs typeface="+mn-cs"/>
            </a:endParaRPr>
          </a:p>
          <a:p>
            <a:pPr marL="342900" indent="-342900">
              <a:lnSpc>
                <a:spcPct val="150000"/>
              </a:lnSpc>
              <a:buFont typeface="Arial" panose="020B0604020202020204" pitchFamily="34" charset="0"/>
              <a:buChar char="•"/>
            </a:pPr>
            <a:r>
              <a:rPr kumimoji="1" lang="zh-CN" altLang="en-US" sz="2000" dirty="0">
                <a:solidFill>
                  <a:schemeClr val="accent5">
                    <a:lumMod val="75000"/>
                  </a:schemeClr>
                </a:solidFill>
                <a:latin typeface="+mn-ea"/>
              </a:rPr>
              <a:t>标准不确定度一般可分为以下</a:t>
            </a:r>
            <a:r>
              <a:rPr kumimoji="1" lang="en-US" altLang="zh-CN" sz="2000" dirty="0">
                <a:solidFill>
                  <a:schemeClr val="accent5">
                    <a:lumMod val="75000"/>
                  </a:schemeClr>
                </a:solidFill>
                <a:latin typeface="+mn-ea"/>
              </a:rPr>
              <a:t>2</a:t>
            </a:r>
            <a:r>
              <a:rPr kumimoji="1" lang="zh-CN" altLang="en-US" sz="2000" dirty="0">
                <a:solidFill>
                  <a:schemeClr val="accent5">
                    <a:lumMod val="75000"/>
                  </a:schemeClr>
                </a:solidFill>
                <a:latin typeface="+mn-ea"/>
              </a:rPr>
              <a:t>类：</a:t>
            </a:r>
            <a:endParaRPr kumimoji="1" lang="en-US" altLang="zh-CN" sz="2000" dirty="0">
              <a:solidFill>
                <a:schemeClr val="accent5">
                  <a:lumMod val="75000"/>
                </a:schemeClr>
              </a:solidFill>
              <a:latin typeface="+mn-ea"/>
            </a:endParaRPr>
          </a:p>
        </p:txBody>
      </p:sp>
      <p:graphicFrame>
        <p:nvGraphicFramePr>
          <p:cNvPr id="6" name="Object 9">
            <a:extLst>
              <a:ext uri="{FF2B5EF4-FFF2-40B4-BE49-F238E27FC236}">
                <a16:creationId xmlns:a16="http://schemas.microsoft.com/office/drawing/2014/main" id="{8EA1AACF-674B-4B6B-A295-315D07C0A9C2}"/>
              </a:ext>
            </a:extLst>
          </p:cNvPr>
          <p:cNvGraphicFramePr>
            <a:graphicFrameLocks noChangeAspect="1"/>
          </p:cNvGraphicFramePr>
          <p:nvPr>
            <p:extLst>
              <p:ext uri="{D42A27DB-BD31-4B8C-83A1-F6EECF244321}">
                <p14:modId xmlns:p14="http://schemas.microsoft.com/office/powerpoint/2010/main" val="2587637377"/>
              </p:ext>
            </p:extLst>
          </p:nvPr>
        </p:nvGraphicFramePr>
        <p:xfrm>
          <a:off x="7799387" y="5541188"/>
          <a:ext cx="2582863" cy="846137"/>
        </p:xfrm>
        <a:graphic>
          <a:graphicData uri="http://schemas.openxmlformats.org/presentationml/2006/ole">
            <mc:AlternateContent xmlns:mc="http://schemas.openxmlformats.org/markup-compatibility/2006">
              <mc:Choice xmlns:v="urn:schemas-microsoft-com:vml" Requires="v">
                <p:oleObj spid="_x0000_s1188" name="Equation" r:id="rId4" imgW="901309" imgH="291973" progId="Equation.DSMT4">
                  <p:embed/>
                </p:oleObj>
              </mc:Choice>
              <mc:Fallback>
                <p:oleObj name="Equation" r:id="rId4" imgW="901309" imgH="291973" progId="Equation.DSMT4">
                  <p:embed/>
                  <p:pic>
                    <p:nvPicPr>
                      <p:cNvPr id="629769" name="Object 9">
                        <a:extLst>
                          <a:ext uri="{FF2B5EF4-FFF2-40B4-BE49-F238E27FC236}">
                            <a16:creationId xmlns:a16="http://schemas.microsoft.com/office/drawing/2014/main" id="{D6F9B326-C6F0-41EF-9F6E-F4B2F777FA5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99387" y="5541188"/>
                        <a:ext cx="2582863" cy="846137"/>
                      </a:xfrm>
                      <a:prstGeom prst="rect">
                        <a:avLst/>
                      </a:prstGeom>
                      <a:noFill/>
                      <a:ln>
                        <a:noFill/>
                      </a:ln>
                      <a:extLst>
                        <a:ext uri="{909E8E84-426E-40DD-AFC4-6F175D3DCCD1}">
                          <a14:hiddenFill xmlns:a14="http://schemas.microsoft.com/office/drawing/2010/main">
                            <a:gradFill rotWithShape="1">
                              <a:gsLst>
                                <a:gs pos="0">
                                  <a:srgbClr val="00FF99"/>
                                </a:gs>
                                <a:gs pos="50000">
                                  <a:schemeClr val="bg1"/>
                                </a:gs>
                                <a:gs pos="100000">
                                  <a:srgbClr val="00FF99"/>
                                </a:gs>
                              </a:gsLst>
                              <a:lin ang="5400000" scaled="1"/>
                            </a:gra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 name="文本框 8">
            <a:extLst>
              <a:ext uri="{FF2B5EF4-FFF2-40B4-BE49-F238E27FC236}">
                <a16:creationId xmlns:a16="http://schemas.microsoft.com/office/drawing/2014/main" id="{F0B42F34-1FCB-4D72-B31F-2D711204C80D}"/>
              </a:ext>
            </a:extLst>
          </p:cNvPr>
          <p:cNvSpPr txBox="1"/>
          <p:nvPr/>
        </p:nvSpPr>
        <p:spPr>
          <a:xfrm>
            <a:off x="2319338" y="4616559"/>
            <a:ext cx="6105524" cy="461665"/>
          </a:xfrm>
          <a:prstGeom prst="rect">
            <a:avLst/>
          </a:prstGeom>
          <a:noFill/>
        </p:spPr>
        <p:txBody>
          <a:bodyPr wrap="square">
            <a:spAutoFit/>
          </a:bodyPr>
          <a:lstStyle/>
          <a:p>
            <a:r>
              <a:rPr kumimoji="1" lang="en-US" altLang="zh-CN" sz="2000" dirty="0">
                <a:latin typeface="+mn-ea"/>
              </a:rPr>
              <a:t>1</a:t>
            </a:r>
            <a:r>
              <a:rPr kumimoji="1" lang="zh-CN" altLang="en-US" sz="2000" dirty="0">
                <a:latin typeface="+mn-ea"/>
              </a:rPr>
              <a:t>）</a:t>
            </a:r>
            <a:r>
              <a:rPr kumimoji="1" lang="en-US" altLang="zh-CN" sz="2000" dirty="0">
                <a:latin typeface="+mn-ea"/>
              </a:rPr>
              <a:t>A</a:t>
            </a:r>
            <a:r>
              <a:rPr kumimoji="1" lang="zh-CN" altLang="en-US" sz="2000" dirty="0">
                <a:latin typeface="+mn-ea"/>
              </a:rPr>
              <a:t>类评定不确定度， 由统计方法得到 </a:t>
            </a:r>
            <a:r>
              <a:rPr kumimoji="1" lang="zh-CN" altLang="en-US" sz="2400" b="1" i="0" u="none" strike="noStrike" kern="1200" cap="none" spc="0" normalizeH="0" baseline="0" noProof="0" dirty="0">
                <a:ln>
                  <a:noFill/>
                </a:ln>
                <a:effectLst/>
                <a:uLnTx/>
                <a:uFillTx/>
                <a:latin typeface="华文中宋" panose="02010600040101010101" pitchFamily="2" charset="-122"/>
                <a:ea typeface="华文中宋" panose="02010600040101010101" pitchFamily="2" charset="-122"/>
                <a:cs typeface="+mn-cs"/>
              </a:rPr>
              <a:t>△</a:t>
            </a:r>
            <a:r>
              <a:rPr kumimoji="1" lang="en-US" altLang="zh-CN" sz="2400" b="1" i="0" u="none" strike="noStrike" kern="1200" cap="none" spc="0" normalizeH="0" baseline="-25000" noProof="0" dirty="0">
                <a:ln>
                  <a:noFill/>
                </a:ln>
                <a:effectLst/>
                <a:uLnTx/>
                <a:uFillTx/>
                <a:latin typeface="华文中宋" panose="02010600040101010101" pitchFamily="2" charset="-122"/>
                <a:ea typeface="华文中宋" panose="02010600040101010101" pitchFamily="2" charset="-122"/>
                <a:cs typeface="+mn-cs"/>
              </a:rPr>
              <a:t>A </a:t>
            </a:r>
            <a:endParaRPr lang="zh-CN" altLang="en-US" sz="2000" dirty="0">
              <a:latin typeface="+mn-ea"/>
            </a:endParaRPr>
          </a:p>
        </p:txBody>
      </p:sp>
      <p:sp>
        <p:nvSpPr>
          <p:cNvPr id="10" name="文本框 9">
            <a:extLst>
              <a:ext uri="{FF2B5EF4-FFF2-40B4-BE49-F238E27FC236}">
                <a16:creationId xmlns:a16="http://schemas.microsoft.com/office/drawing/2014/main" id="{589D359C-055D-4349-8B3F-0AD3F0FB11D6}"/>
              </a:ext>
            </a:extLst>
          </p:cNvPr>
          <p:cNvSpPr txBox="1"/>
          <p:nvPr/>
        </p:nvSpPr>
        <p:spPr>
          <a:xfrm>
            <a:off x="2319338" y="5226159"/>
            <a:ext cx="6105524" cy="461665"/>
          </a:xfrm>
          <a:prstGeom prst="rect">
            <a:avLst/>
          </a:prstGeom>
          <a:noFill/>
        </p:spPr>
        <p:txBody>
          <a:bodyPr wrap="square">
            <a:spAutoFit/>
          </a:bodyPr>
          <a:lstStyle/>
          <a:p>
            <a:r>
              <a:rPr kumimoji="1" lang="en-US" altLang="zh-CN" sz="2000" dirty="0">
                <a:solidFill>
                  <a:srgbClr val="000066"/>
                </a:solidFill>
                <a:latin typeface="+mn-ea"/>
              </a:rPr>
              <a:t>2</a:t>
            </a:r>
            <a:r>
              <a:rPr kumimoji="1" lang="zh-CN" altLang="en-US" sz="2000" dirty="0">
                <a:solidFill>
                  <a:srgbClr val="000066"/>
                </a:solidFill>
                <a:latin typeface="+mn-ea"/>
              </a:rPr>
              <a:t>）</a:t>
            </a:r>
            <a:r>
              <a:rPr kumimoji="1" lang="en-US" altLang="zh-CN" sz="2000" dirty="0">
                <a:solidFill>
                  <a:srgbClr val="000066"/>
                </a:solidFill>
                <a:latin typeface="+mn-ea"/>
              </a:rPr>
              <a:t>B</a:t>
            </a:r>
            <a:r>
              <a:rPr kumimoji="1" lang="zh-CN" altLang="en-US" sz="2000" dirty="0">
                <a:latin typeface="+mn-ea"/>
              </a:rPr>
              <a:t>类评定不确定度， 由非统计方法得到 </a:t>
            </a:r>
            <a:r>
              <a:rPr kumimoji="1" lang="zh-CN" altLang="en-US" sz="2400" b="1" i="0" u="none" strike="noStrike" kern="1200" cap="none" spc="0" normalizeH="0" baseline="0" noProof="0" dirty="0">
                <a:ln>
                  <a:noFill/>
                </a:ln>
                <a:solidFill>
                  <a:srgbClr val="000066"/>
                </a:solidFill>
                <a:effectLst/>
                <a:uLnTx/>
                <a:uFillTx/>
                <a:latin typeface="华文中宋" panose="02010600040101010101" pitchFamily="2" charset="-122"/>
                <a:ea typeface="华文中宋" panose="02010600040101010101" pitchFamily="2" charset="-122"/>
                <a:cs typeface="+mn-cs"/>
              </a:rPr>
              <a:t>△</a:t>
            </a:r>
            <a:r>
              <a:rPr kumimoji="1" lang="en-US" altLang="zh-CN" sz="2400" b="1" i="0" u="none" strike="noStrike" kern="1200" cap="none" spc="0" normalizeH="0" baseline="-25000" noProof="0" dirty="0">
                <a:ln>
                  <a:noFill/>
                </a:ln>
                <a:solidFill>
                  <a:srgbClr val="000066"/>
                </a:solidFill>
                <a:effectLst/>
                <a:uLnTx/>
                <a:uFillTx/>
                <a:latin typeface="华文中宋" panose="02010600040101010101" pitchFamily="2" charset="-122"/>
                <a:ea typeface="华文中宋" panose="02010600040101010101" pitchFamily="2" charset="-122"/>
                <a:cs typeface="+mn-cs"/>
              </a:rPr>
              <a:t>B </a:t>
            </a:r>
            <a:endParaRPr lang="zh-CN" altLang="en-US" sz="2000" dirty="0">
              <a:latin typeface="+mn-ea"/>
            </a:endParaRPr>
          </a:p>
        </p:txBody>
      </p:sp>
      <p:sp>
        <p:nvSpPr>
          <p:cNvPr id="11" name="文本框 10">
            <a:extLst>
              <a:ext uri="{FF2B5EF4-FFF2-40B4-BE49-F238E27FC236}">
                <a16:creationId xmlns:a16="http://schemas.microsoft.com/office/drawing/2014/main" id="{8CCA175C-D044-4413-BFCB-2E676298993B}"/>
              </a:ext>
            </a:extLst>
          </p:cNvPr>
          <p:cNvSpPr txBox="1"/>
          <p:nvPr/>
        </p:nvSpPr>
        <p:spPr>
          <a:xfrm>
            <a:off x="2686050" y="5842218"/>
            <a:ext cx="4062412" cy="461665"/>
          </a:xfrm>
          <a:prstGeom prst="rect">
            <a:avLst/>
          </a:prstGeom>
          <a:noFill/>
        </p:spPr>
        <p:txBody>
          <a:bodyPr wrap="square">
            <a:spAutoFit/>
          </a:bodyPr>
          <a:lstStyle/>
          <a:p>
            <a:r>
              <a:rPr kumimoji="1" lang="zh-CN" altLang="en-US" sz="2000" dirty="0">
                <a:latin typeface="+mn-ea"/>
              </a:rPr>
              <a:t>合成标准不确定度 </a:t>
            </a:r>
            <a:r>
              <a:rPr kumimoji="1" lang="zh-CN" altLang="en-US" sz="2400" b="1" i="0" u="none" strike="noStrike" kern="1200" cap="none" spc="0" normalizeH="0" baseline="0" noProof="0" dirty="0">
                <a:ln>
                  <a:noFill/>
                </a:ln>
                <a:solidFill>
                  <a:srgbClr val="000066"/>
                </a:solidFill>
                <a:effectLst/>
                <a:uLnTx/>
                <a:uFillTx/>
                <a:latin typeface="华文中宋" panose="02010600040101010101" pitchFamily="2" charset="-122"/>
                <a:ea typeface="华文中宋" panose="02010600040101010101" pitchFamily="2" charset="-122"/>
                <a:cs typeface="+mn-cs"/>
              </a:rPr>
              <a:t>△</a:t>
            </a:r>
            <a:endParaRPr lang="zh-CN" altLang="en-US" sz="2000" dirty="0">
              <a:latin typeface="+mn-ea"/>
            </a:endParaRPr>
          </a:p>
        </p:txBody>
      </p:sp>
      <p:sp>
        <p:nvSpPr>
          <p:cNvPr id="2" name="标题 1">
            <a:extLst>
              <a:ext uri="{FF2B5EF4-FFF2-40B4-BE49-F238E27FC236}">
                <a16:creationId xmlns:a16="http://schemas.microsoft.com/office/drawing/2014/main" id="{4C6041BB-7168-DDD0-49E8-E7DDB999E236}"/>
              </a:ext>
            </a:extLst>
          </p:cNvPr>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106218262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出品 21"/>
          <p:cNvGrpSpPr/>
          <p:nvPr/>
        </p:nvGrpSpPr>
        <p:grpSpPr>
          <a:xfrm>
            <a:off x="1753235" y="2343314"/>
            <a:ext cx="8974455" cy="3060000"/>
            <a:chOff x="2761" y="3185"/>
            <a:chExt cx="14133" cy="4369"/>
          </a:xfrm>
        </p:grpSpPr>
        <p:sp>
          <p:nvSpPr>
            <p:cNvPr id="14" name="出品 13"/>
            <p:cNvSpPr/>
            <p:nvPr/>
          </p:nvSpPr>
          <p:spPr>
            <a:xfrm>
              <a:off x="2761" y="3185"/>
              <a:ext cx="14133" cy="436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半闭框 14"/>
            <p:cNvSpPr/>
            <p:nvPr/>
          </p:nvSpPr>
          <p:spPr>
            <a:xfrm>
              <a:off x="2761" y="3185"/>
              <a:ext cx="1752" cy="1009"/>
            </a:xfrm>
            <a:prstGeom prst="halfFrame">
              <a:avLst>
                <a:gd name="adj1" fmla="val 9804"/>
                <a:gd name="adj2" fmla="val 8333"/>
              </a:avLst>
            </a:prstGeom>
            <a:solidFill>
              <a:srgbClr val="1F4E7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16" name="半闭框 15"/>
            <p:cNvSpPr/>
            <p:nvPr/>
          </p:nvSpPr>
          <p:spPr>
            <a:xfrm>
              <a:off x="15142" y="6524"/>
              <a:ext cx="1752" cy="1009"/>
            </a:xfrm>
            <a:prstGeom prst="halfFrame">
              <a:avLst>
                <a:gd name="adj1" fmla="val 9804"/>
                <a:gd name="adj2" fmla="val 8333"/>
              </a:avLst>
            </a:prstGeom>
            <a:solidFill>
              <a:srgbClr val="1F4E79"/>
            </a:solidFill>
            <a:scene3d>
              <a:camera prst="orthographicFront">
                <a:rot lat="10800000" lon="1080000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17" name="出品 16"/>
            <p:cNvSpPr txBox="1"/>
            <p:nvPr/>
          </p:nvSpPr>
          <p:spPr>
            <a:xfrm>
              <a:off x="3072" y="3717"/>
              <a:ext cx="13552" cy="3203"/>
            </a:xfrm>
            <a:prstGeom prst="rect">
              <a:avLst/>
            </a:prstGeom>
            <a:noFill/>
          </p:spPr>
          <p:txBody>
            <a:bodyPr wrap="square" rtlCol="0">
              <a:spAutoFit/>
            </a:bodyPr>
            <a:lstStyle/>
            <a:p>
              <a:pPr marL="457200" indent="-457200">
                <a:lnSpc>
                  <a:spcPct val="150000"/>
                </a:lnSpc>
                <a:buFont typeface="+mj-lt"/>
                <a:buAutoNum type="alphaLcParenR"/>
              </a:pPr>
              <a:r>
                <a:rPr lang="zh-CN" altLang="en-US" sz="2400" dirty="0">
                  <a:latin typeface="+mn-ea"/>
                  <a:cs typeface="+mn-ea"/>
                  <a:sym typeface="+mn-lt"/>
                </a:rPr>
                <a:t>误差与不确定度的</a:t>
              </a:r>
              <a:r>
                <a:rPr lang="zh-CN" altLang="en-US" sz="2400" b="1" dirty="0">
                  <a:latin typeface="+mn-ea"/>
                  <a:cs typeface="+mn-ea"/>
                  <a:sym typeface="+mn-lt"/>
                </a:rPr>
                <a:t>基本概念；</a:t>
              </a:r>
              <a:endParaRPr lang="en-US" altLang="zh-CN" sz="2400" b="1" dirty="0">
                <a:latin typeface="+mn-ea"/>
                <a:cs typeface="+mn-ea"/>
                <a:sym typeface="+mn-lt"/>
              </a:endParaRPr>
            </a:p>
            <a:p>
              <a:pPr marL="457200" indent="-457200">
                <a:lnSpc>
                  <a:spcPct val="150000"/>
                </a:lnSpc>
                <a:buFont typeface="+mj-lt"/>
                <a:buAutoNum type="alphaLcParenR"/>
              </a:pPr>
              <a:r>
                <a:rPr lang="zh-CN" altLang="en-US" sz="2400" b="1" dirty="0">
                  <a:latin typeface="+mn-ea"/>
                  <a:cs typeface="+mn-ea"/>
                  <a:sym typeface="+mn-lt"/>
                </a:rPr>
                <a:t>直接测量和间接测量的不确定度评估</a:t>
              </a:r>
              <a:r>
                <a:rPr lang="zh-CN" altLang="en-US" sz="2400" dirty="0">
                  <a:latin typeface="+mn-ea"/>
                  <a:cs typeface="+mn-ea"/>
                  <a:sym typeface="+mn-lt"/>
                </a:rPr>
                <a:t>；</a:t>
              </a:r>
              <a:endParaRPr lang="en-US" altLang="zh-CN" sz="2400" dirty="0">
                <a:latin typeface="+mn-ea"/>
                <a:cs typeface="+mn-ea"/>
                <a:sym typeface="+mn-lt"/>
              </a:endParaRPr>
            </a:p>
            <a:p>
              <a:pPr marL="457200" indent="-457200">
                <a:lnSpc>
                  <a:spcPct val="150000"/>
                </a:lnSpc>
                <a:buFont typeface="+mj-lt"/>
                <a:buAutoNum type="alphaLcParenR"/>
              </a:pPr>
              <a:r>
                <a:rPr lang="zh-CN" altLang="en-US" sz="2400" dirty="0">
                  <a:latin typeface="+mn-ea"/>
                  <a:cs typeface="+mn-ea"/>
                  <a:sym typeface="+mn-lt"/>
                </a:rPr>
                <a:t>处理数据常用方法：列表法、作图法、逐差法和最小二乘法，</a:t>
              </a:r>
              <a:r>
                <a:rPr lang="en-US" altLang="zh-CN" sz="2400" dirty="0">
                  <a:solidFill>
                    <a:schemeClr val="accent1">
                      <a:lumMod val="75000"/>
                    </a:schemeClr>
                  </a:solidFill>
                  <a:latin typeface="+mn-ea"/>
                  <a:cs typeface="+mn-ea"/>
                  <a:sym typeface="+mn-lt"/>
                </a:rPr>
                <a:t>(</a:t>
              </a:r>
              <a:r>
                <a:rPr lang="zh-CN" altLang="en-US" sz="2400" dirty="0">
                  <a:solidFill>
                    <a:schemeClr val="accent1">
                      <a:lumMod val="75000"/>
                    </a:schemeClr>
                  </a:solidFill>
                  <a:latin typeface="+mn-ea"/>
                  <a:cs typeface="+mn-ea"/>
                  <a:sym typeface="+mn-lt"/>
                </a:rPr>
                <a:t>通用软件处理数据的基本方法</a:t>
              </a:r>
              <a:r>
                <a:rPr lang="en-US" altLang="zh-CN" sz="2400" dirty="0">
                  <a:solidFill>
                    <a:schemeClr val="accent1">
                      <a:lumMod val="75000"/>
                    </a:schemeClr>
                  </a:solidFill>
                  <a:latin typeface="+mn-ea"/>
                  <a:cs typeface="+mn-ea"/>
                  <a:sym typeface="+mn-lt"/>
                </a:rPr>
                <a:t>)</a:t>
              </a:r>
              <a:r>
                <a:rPr lang="zh-CN" altLang="en-US" sz="2400" dirty="0">
                  <a:solidFill>
                    <a:schemeClr val="accent1">
                      <a:lumMod val="75000"/>
                    </a:schemeClr>
                  </a:solidFill>
                  <a:latin typeface="+mn-ea"/>
                  <a:cs typeface="+mn-ea"/>
                  <a:sym typeface="+mn-lt"/>
                </a:rPr>
                <a:t>。</a:t>
              </a:r>
              <a:endParaRPr lang="en-US" altLang="zh-CN" sz="2400" dirty="0">
                <a:solidFill>
                  <a:schemeClr val="accent1">
                    <a:lumMod val="75000"/>
                  </a:schemeClr>
                </a:solidFill>
                <a:latin typeface="+mn-ea"/>
                <a:cs typeface="+mn-ea"/>
                <a:sym typeface="+mn-lt"/>
              </a:endParaRPr>
            </a:p>
          </p:txBody>
        </p:sp>
      </p:grpSp>
      <p:grpSp>
        <p:nvGrpSpPr>
          <p:cNvPr id="13" name="淘出品 1">
            <a:extLst>
              <a:ext uri="{FF2B5EF4-FFF2-40B4-BE49-F238E27FC236}">
                <a16:creationId xmlns:a16="http://schemas.microsoft.com/office/drawing/2014/main" id="{6D5C2BEF-A7A8-4975-AC6C-9A0D3B7D10D8}"/>
              </a:ext>
            </a:extLst>
          </p:cNvPr>
          <p:cNvGrpSpPr/>
          <p:nvPr/>
        </p:nvGrpSpPr>
        <p:grpSpPr>
          <a:xfrm>
            <a:off x="1753234" y="1690003"/>
            <a:ext cx="8974455" cy="534458"/>
            <a:chOff x="5834" y="3118"/>
            <a:chExt cx="11342" cy="675"/>
          </a:xfrm>
        </p:grpSpPr>
        <p:sp>
          <p:nvSpPr>
            <p:cNvPr id="23" name="淘出品 7">
              <a:extLst>
                <a:ext uri="{FF2B5EF4-FFF2-40B4-BE49-F238E27FC236}">
                  <a16:creationId xmlns:a16="http://schemas.microsoft.com/office/drawing/2014/main" id="{3BF715C6-E765-482D-8035-25ABF2C8B9D6}"/>
                </a:ext>
              </a:extLst>
            </p:cNvPr>
            <p:cNvSpPr/>
            <p:nvPr/>
          </p:nvSpPr>
          <p:spPr>
            <a:xfrm>
              <a:off x="5834" y="3118"/>
              <a:ext cx="11342" cy="668"/>
            </a:xfrm>
            <a:prstGeom prst="rect">
              <a:avLst/>
            </a:prstGeom>
            <a:solidFill>
              <a:srgbClr val="1F4E7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4" name="淘出品 8">
              <a:extLst>
                <a:ext uri="{FF2B5EF4-FFF2-40B4-BE49-F238E27FC236}">
                  <a16:creationId xmlns:a16="http://schemas.microsoft.com/office/drawing/2014/main" id="{EC869DC2-F2BD-4083-964C-E55681DA4F80}"/>
                </a:ext>
              </a:extLst>
            </p:cNvPr>
            <p:cNvSpPr txBox="1"/>
            <p:nvPr/>
          </p:nvSpPr>
          <p:spPr>
            <a:xfrm>
              <a:off x="6089" y="3210"/>
              <a:ext cx="10759" cy="583"/>
            </a:xfrm>
            <a:prstGeom prst="rect">
              <a:avLst/>
            </a:prstGeom>
            <a:noFill/>
          </p:spPr>
          <p:txBody>
            <a:bodyPr wrap="square" rtlCol="0">
              <a:spAutoFit/>
            </a:bodyPr>
            <a:lstStyle/>
            <a:p>
              <a:r>
                <a:rPr lang="zh-CN" altLang="en-US" sz="2400" b="1" dirty="0">
                  <a:solidFill>
                    <a:schemeClr val="bg1"/>
                  </a:solidFill>
                  <a:latin typeface="+mn-ea"/>
                  <a:cs typeface="+mn-ea"/>
                  <a:sym typeface="+mn-lt"/>
                </a:rPr>
                <a:t>（</a:t>
              </a:r>
              <a:r>
                <a:rPr lang="en-US" altLang="zh-CN" sz="2400" b="1" dirty="0">
                  <a:solidFill>
                    <a:schemeClr val="bg1"/>
                  </a:solidFill>
                  <a:latin typeface="+mn-ea"/>
                  <a:cs typeface="+mn-ea"/>
                  <a:sym typeface="+mn-lt"/>
                </a:rPr>
                <a:t>1</a:t>
              </a:r>
              <a:r>
                <a:rPr lang="zh-CN" altLang="en-US" sz="2400" b="1" dirty="0">
                  <a:solidFill>
                    <a:schemeClr val="bg1"/>
                  </a:solidFill>
                  <a:latin typeface="+mn-ea"/>
                  <a:cs typeface="+mn-ea"/>
                  <a:sym typeface="+mn-lt"/>
                </a:rPr>
                <a:t>） 测量误差的</a:t>
              </a:r>
              <a:r>
                <a:rPr lang="zh-CN" altLang="en-US" sz="2400" b="1" dirty="0">
                  <a:solidFill>
                    <a:srgbClr val="FFFF00"/>
                  </a:solidFill>
                  <a:latin typeface="+mn-ea"/>
                  <a:cs typeface="+mn-ea"/>
                  <a:sym typeface="+mn-lt"/>
                </a:rPr>
                <a:t>基本知识</a:t>
              </a:r>
              <a:r>
                <a:rPr lang="zh-CN" altLang="en-US" sz="2400" b="1" dirty="0">
                  <a:solidFill>
                    <a:schemeClr val="bg1"/>
                  </a:solidFill>
                  <a:latin typeface="+mn-ea"/>
                  <a:cs typeface="+mn-ea"/>
                  <a:sym typeface="+mn-lt"/>
                </a:rPr>
                <a:t>，处理数据的</a:t>
              </a:r>
              <a:r>
                <a:rPr lang="zh-CN" altLang="en-US" sz="2400" b="1" dirty="0">
                  <a:solidFill>
                    <a:srgbClr val="FFFF00"/>
                  </a:solidFill>
                  <a:latin typeface="+mn-ea"/>
                  <a:cs typeface="+mn-ea"/>
                  <a:sym typeface="+mn-lt"/>
                </a:rPr>
                <a:t>基本能力</a:t>
              </a:r>
            </a:p>
          </p:txBody>
        </p:sp>
      </p:grpSp>
      <p:sp>
        <p:nvSpPr>
          <p:cNvPr id="2" name="文本框 1">
            <a:extLst>
              <a:ext uri="{FF2B5EF4-FFF2-40B4-BE49-F238E27FC236}">
                <a16:creationId xmlns:a16="http://schemas.microsoft.com/office/drawing/2014/main" id="{420D413E-3E0D-492B-B962-6F5548F2972C}"/>
              </a:ext>
            </a:extLst>
          </p:cNvPr>
          <p:cNvSpPr txBox="1"/>
          <p:nvPr/>
        </p:nvSpPr>
        <p:spPr>
          <a:xfrm>
            <a:off x="1524665" y="1054105"/>
            <a:ext cx="2308645" cy="523220"/>
          </a:xfrm>
          <a:prstGeom prst="rect">
            <a:avLst/>
          </a:prstGeom>
          <a:noFill/>
        </p:spPr>
        <p:txBody>
          <a:bodyPr wrap="none" rtlCol="0">
            <a:spAutoFit/>
          </a:bodyPr>
          <a:lstStyle/>
          <a:p>
            <a:r>
              <a:rPr lang="en-US" altLang="zh-CN" sz="2800" b="1" dirty="0">
                <a:solidFill>
                  <a:schemeClr val="accent5">
                    <a:lumMod val="75000"/>
                  </a:schemeClr>
                </a:solidFill>
                <a:latin typeface="+mn-ea"/>
              </a:rPr>
              <a:t>2</a:t>
            </a:r>
            <a:r>
              <a:rPr lang="zh-CN" altLang="en-US" sz="2800" b="1" dirty="0">
                <a:solidFill>
                  <a:schemeClr val="accent5">
                    <a:lumMod val="75000"/>
                  </a:schemeClr>
                </a:solidFill>
                <a:latin typeface="+mn-ea"/>
              </a:rPr>
              <a:t>、 基本要求</a:t>
            </a:r>
          </a:p>
        </p:txBody>
      </p:sp>
      <p:sp>
        <p:nvSpPr>
          <p:cNvPr id="3" name="标题 2">
            <a:extLst>
              <a:ext uri="{FF2B5EF4-FFF2-40B4-BE49-F238E27FC236}">
                <a16:creationId xmlns:a16="http://schemas.microsoft.com/office/drawing/2014/main" id="{26230D5F-F34E-E3FA-1211-F83ACD238CA1}"/>
              </a:ext>
            </a:extLst>
          </p:cNvPr>
          <p:cNvSpPr>
            <a:spLocks noGrp="1"/>
          </p:cNvSpPr>
          <p:nvPr>
            <p:ph type="title"/>
          </p:nvPr>
        </p:nvSpPr>
        <p:spPr/>
        <p:txBody>
          <a:bodyPr>
            <a:normAutofit/>
          </a:bodyPr>
          <a:lstStyle/>
          <a:p>
            <a:r>
              <a:rPr lang="zh-CN" altLang="en-US" sz="4000" b="1" dirty="0">
                <a:solidFill>
                  <a:schemeClr val="accent5">
                    <a:lumMod val="75000"/>
                  </a:schemeClr>
                </a:solidFill>
                <a:cs typeface="+mn-ea"/>
                <a:sym typeface="+mn-lt"/>
              </a:rPr>
              <a:t>一、大学物理实验的目标和任务</a:t>
            </a:r>
            <a:endParaRPr lang="zh-CN" altLang="en-US" sz="4000" dirty="0"/>
          </a:p>
        </p:txBody>
      </p:sp>
    </p:spTree>
    <p:extLst>
      <p:ext uri="{BB962C8B-B14F-4D97-AF65-F5344CB8AC3E}">
        <p14:creationId xmlns:p14="http://schemas.microsoft.com/office/powerpoint/2010/main" val="219285198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anim calcmode="lin" valueType="num">
                                      <p:cBhvr>
                                        <p:cTn id="8" dur="500" fill="hold"/>
                                        <p:tgtEl>
                                          <p:spTgt spid="22"/>
                                        </p:tgtEl>
                                        <p:attrNameLst>
                                          <p:attrName>ppt_x</p:attrName>
                                        </p:attrNameLst>
                                      </p:cBhvr>
                                      <p:tavLst>
                                        <p:tav tm="0">
                                          <p:val>
                                            <p:strVal val="#ppt_x"/>
                                          </p:val>
                                        </p:tav>
                                        <p:tav tm="100000">
                                          <p:val>
                                            <p:strVal val="#ppt_x"/>
                                          </p:val>
                                        </p:tav>
                                      </p:tavLst>
                                    </p:anim>
                                    <p:anim calcmode="lin" valueType="num">
                                      <p:cBhvr>
                                        <p:cTn id="9" dur="500" fill="hold"/>
                                        <p:tgtEl>
                                          <p:spTgt spid="2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FCC450D2-B4D1-4A16-BEAE-ECFE826B1E5C}"/>
              </a:ext>
            </a:extLst>
          </p:cNvPr>
          <p:cNvSpPr>
            <a:spLocks noChangeArrowheads="1"/>
          </p:cNvSpPr>
          <p:nvPr/>
        </p:nvSpPr>
        <p:spPr bwMode="auto">
          <a:xfrm>
            <a:off x="1247510" y="1226998"/>
            <a:ext cx="5439040" cy="779048"/>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txBody>
          <a:bodyPr/>
          <a:lstStyle>
            <a:lvl1pPr>
              <a:defRPr sz="2800">
                <a:solidFill>
                  <a:schemeClr val="tx1"/>
                </a:solidFill>
                <a:latin typeface="Arial" panose="020B0604020202020204" pitchFamily="34" charset="0"/>
                <a:ea typeface="华文中宋" panose="02010600040101010101" pitchFamily="2" charset="-122"/>
              </a:defRPr>
            </a:lvl1pPr>
            <a:lvl2pPr marL="742950" indent="-285750">
              <a:defRPr sz="2800">
                <a:solidFill>
                  <a:schemeClr val="tx1"/>
                </a:solidFill>
                <a:latin typeface="Arial" panose="020B0604020202020204" pitchFamily="34" charset="0"/>
                <a:ea typeface="华文中宋" panose="02010600040101010101" pitchFamily="2" charset="-122"/>
              </a:defRPr>
            </a:lvl2pPr>
            <a:lvl3pPr marL="1143000" indent="-228600">
              <a:defRPr sz="2800">
                <a:solidFill>
                  <a:schemeClr val="tx1"/>
                </a:solidFill>
                <a:latin typeface="Arial" panose="020B0604020202020204" pitchFamily="34" charset="0"/>
                <a:ea typeface="华文中宋" panose="02010600040101010101" pitchFamily="2" charset="-122"/>
              </a:defRPr>
            </a:lvl3pPr>
            <a:lvl4pPr marL="1600200" indent="-228600">
              <a:defRPr sz="2800">
                <a:solidFill>
                  <a:schemeClr val="tx1"/>
                </a:solidFill>
                <a:latin typeface="Arial" panose="020B0604020202020204" pitchFamily="34" charset="0"/>
                <a:ea typeface="华文中宋" panose="02010600040101010101" pitchFamily="2" charset="-122"/>
              </a:defRPr>
            </a:lvl4pPr>
            <a:lvl5pPr marL="2057400" indent="-228600">
              <a:defRPr sz="28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华文中宋" panose="02010600040101010101" pitchFamily="2" charset="-122"/>
              </a:defRPr>
            </a:lvl9pPr>
          </a:lstStyle>
          <a:p>
            <a:pPr eaLnBrk="1" hangingPunct="1"/>
            <a:r>
              <a:rPr lang="en-US" altLang="zh-CN" sz="2000" b="1" dirty="0">
                <a:solidFill>
                  <a:schemeClr val="accent5">
                    <a:lumMod val="75000"/>
                  </a:schemeClr>
                </a:solidFill>
                <a:latin typeface="+mn-ea"/>
                <a:ea typeface="+mn-ea"/>
              </a:rPr>
              <a:t>3</a:t>
            </a:r>
            <a:r>
              <a:rPr lang="zh-CN" altLang="en-US" sz="2000" b="1" dirty="0">
                <a:solidFill>
                  <a:schemeClr val="accent5">
                    <a:lumMod val="75000"/>
                  </a:schemeClr>
                </a:solidFill>
                <a:latin typeface="+mn-ea"/>
                <a:ea typeface="+mn-ea"/>
              </a:rPr>
              <a:t>、直接测量标准不确定度的评定 </a:t>
            </a:r>
          </a:p>
        </p:txBody>
      </p:sp>
      <p:sp>
        <p:nvSpPr>
          <p:cNvPr id="9" name="文本框 8">
            <a:extLst>
              <a:ext uri="{FF2B5EF4-FFF2-40B4-BE49-F238E27FC236}">
                <a16:creationId xmlns:a16="http://schemas.microsoft.com/office/drawing/2014/main" id="{F0B42F34-1FCB-4D72-B31F-2D711204C80D}"/>
              </a:ext>
            </a:extLst>
          </p:cNvPr>
          <p:cNvSpPr txBox="1"/>
          <p:nvPr/>
        </p:nvSpPr>
        <p:spPr>
          <a:xfrm>
            <a:off x="1693863" y="2124964"/>
            <a:ext cx="6105524" cy="400110"/>
          </a:xfrm>
          <a:prstGeom prst="rect">
            <a:avLst/>
          </a:prstGeom>
          <a:noFill/>
        </p:spPr>
        <p:txBody>
          <a:bodyPr wrap="square">
            <a:spAutoFit/>
          </a:bodyPr>
          <a:lstStyle/>
          <a:p>
            <a:r>
              <a:rPr kumimoji="1" lang="zh-CN" altLang="en-US" sz="2000" b="1" dirty="0">
                <a:solidFill>
                  <a:srgbClr val="0000FF"/>
                </a:solidFill>
                <a:latin typeface="+mn-ea"/>
              </a:rPr>
              <a:t>（</a:t>
            </a:r>
            <a:r>
              <a:rPr kumimoji="1" lang="en-US" altLang="zh-CN" sz="2000" b="1" dirty="0">
                <a:solidFill>
                  <a:srgbClr val="0000FF"/>
                </a:solidFill>
                <a:latin typeface="+mn-ea"/>
              </a:rPr>
              <a:t>1</a:t>
            </a:r>
            <a:r>
              <a:rPr kumimoji="1" lang="zh-CN" altLang="en-US" sz="2000" b="1" dirty="0">
                <a:solidFill>
                  <a:srgbClr val="0000FF"/>
                </a:solidFill>
                <a:latin typeface="+mn-ea"/>
              </a:rPr>
              <a:t>）</a:t>
            </a:r>
            <a:r>
              <a:rPr kumimoji="1" lang="en-US" altLang="zh-CN" sz="2000" b="1" dirty="0">
                <a:solidFill>
                  <a:srgbClr val="0000FF"/>
                </a:solidFill>
                <a:latin typeface="+mn-ea"/>
              </a:rPr>
              <a:t>A</a:t>
            </a:r>
            <a:r>
              <a:rPr kumimoji="1" lang="zh-CN" altLang="en-US" sz="2000" b="1" dirty="0">
                <a:solidFill>
                  <a:srgbClr val="0000FF"/>
                </a:solidFill>
                <a:latin typeface="+mn-ea"/>
              </a:rPr>
              <a:t>类评定不确定度：</a:t>
            </a:r>
            <a:r>
              <a:rPr kumimoji="1" lang="en-US" altLang="zh-CN" sz="2000" b="1" i="0" u="none" strike="noStrike" kern="1200" cap="none" spc="0" normalizeH="0" baseline="-25000" noProof="0" dirty="0">
                <a:ln>
                  <a:noFill/>
                </a:ln>
                <a:solidFill>
                  <a:srgbClr val="0000FF"/>
                </a:solidFill>
                <a:effectLst/>
                <a:uLnTx/>
                <a:uFillTx/>
                <a:latin typeface="+mn-ea"/>
                <a:cs typeface="+mn-cs"/>
              </a:rPr>
              <a:t> </a:t>
            </a:r>
            <a:endParaRPr lang="zh-CN" altLang="en-US" sz="2000" b="1" dirty="0">
              <a:solidFill>
                <a:srgbClr val="0000FF"/>
              </a:solidFill>
              <a:latin typeface="+mn-ea"/>
            </a:endParaRPr>
          </a:p>
        </p:txBody>
      </p:sp>
      <p:graphicFrame>
        <p:nvGraphicFramePr>
          <p:cNvPr id="12" name="Object 3">
            <a:extLst>
              <a:ext uri="{FF2B5EF4-FFF2-40B4-BE49-F238E27FC236}">
                <a16:creationId xmlns:a16="http://schemas.microsoft.com/office/drawing/2014/main" id="{B842BAF4-4303-4B15-910F-3F28EA3E81F9}"/>
              </a:ext>
            </a:extLst>
          </p:cNvPr>
          <p:cNvGraphicFramePr>
            <a:graphicFrameLocks noChangeAspect="1"/>
          </p:cNvGraphicFramePr>
          <p:nvPr/>
        </p:nvGraphicFramePr>
        <p:xfrm>
          <a:off x="4430712" y="2769597"/>
          <a:ext cx="2808288" cy="1501775"/>
        </p:xfrm>
        <a:graphic>
          <a:graphicData uri="http://schemas.openxmlformats.org/presentationml/2006/ole">
            <mc:AlternateContent xmlns:mc="http://schemas.openxmlformats.org/markup-compatibility/2006">
              <mc:Choice xmlns:v="urn:schemas-microsoft-com:vml" Requires="v">
                <p:oleObj spid="_x0000_s2374" name="Equation" r:id="rId4" imgW="1282700" imgH="685800" progId="Equation.DSMT4">
                  <p:embed/>
                </p:oleObj>
              </mc:Choice>
              <mc:Fallback>
                <p:oleObj name="Equation" r:id="rId4" imgW="1282700" imgH="685800" progId="Equation.DSMT4">
                  <p:embed/>
                  <p:pic>
                    <p:nvPicPr>
                      <p:cNvPr id="12" name="Object 3">
                        <a:extLst>
                          <a:ext uri="{FF2B5EF4-FFF2-40B4-BE49-F238E27FC236}">
                            <a16:creationId xmlns:a16="http://schemas.microsoft.com/office/drawing/2014/main" id="{B842BAF4-4303-4B15-910F-3F28EA3E81F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30712" y="2769597"/>
                        <a:ext cx="2808288" cy="1501775"/>
                      </a:xfrm>
                      <a:prstGeom prst="rect">
                        <a:avLst/>
                      </a:prstGeom>
                      <a:noFill/>
                      <a:ln>
                        <a:noFill/>
                      </a:ln>
                      <a:effectLst/>
                      <a:extLst>
                        <a:ext uri="{909E8E84-426E-40DD-AFC4-6F175D3DCCD1}">
                          <a14:hiddenFill xmlns:a14="http://schemas.microsoft.com/office/drawing/2010/main">
                            <a:gradFill rotWithShape="1">
                              <a:gsLst>
                                <a:gs pos="0">
                                  <a:srgbClr val="00FF99">
                                    <a:alpha val="75000"/>
                                  </a:srgbClr>
                                </a:gs>
                                <a:gs pos="50000">
                                  <a:schemeClr val="bg1"/>
                                </a:gs>
                                <a:gs pos="100000">
                                  <a:srgbClr val="00FF99">
                                    <a:alpha val="75000"/>
                                  </a:srgbClr>
                                </a:gs>
                              </a:gsLst>
                              <a:lin ang="5400000" scaled="1"/>
                            </a:gradFill>
                          </a14:hiddenFill>
                        </a:ext>
                        <a:ext uri="{91240B29-F687-4F45-9708-019B960494DF}">
                          <a14:hiddenLine xmlns:a14="http://schemas.microsoft.com/office/drawing/2010/main" w="9525">
                            <a:solidFill>
                              <a:srgbClr val="FF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3" name="Rectangle 6">
            <a:extLst>
              <a:ext uri="{FF2B5EF4-FFF2-40B4-BE49-F238E27FC236}">
                <a16:creationId xmlns:a16="http://schemas.microsoft.com/office/drawing/2014/main" id="{465A612E-AB5F-45B1-B8C1-13A18CF9EEA7}"/>
              </a:ext>
            </a:extLst>
          </p:cNvPr>
          <p:cNvSpPr>
            <a:spLocks noChangeArrowheads="1"/>
          </p:cNvSpPr>
          <p:nvPr/>
        </p:nvSpPr>
        <p:spPr bwMode="auto">
          <a:xfrm>
            <a:off x="2168165" y="4809940"/>
            <a:ext cx="447675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a:defRPr sz="2400">
                <a:solidFill>
                  <a:schemeClr val="tx1"/>
                </a:solidFill>
                <a:latin typeface="Arial" panose="020B0604020202020204" pitchFamily="34" charset="0"/>
                <a:ea typeface="华文中宋" panose="02010600040101010101" pitchFamily="2" charset="-122"/>
              </a:defRPr>
            </a:lvl1pPr>
            <a:lvl2pPr marL="742950" indent="-285750">
              <a:defRPr sz="2400">
                <a:solidFill>
                  <a:schemeClr val="tx1"/>
                </a:solidFill>
                <a:latin typeface="Arial" panose="020B0604020202020204" pitchFamily="34" charset="0"/>
                <a:ea typeface="华文中宋" panose="02010600040101010101" pitchFamily="2" charset="-122"/>
              </a:defRPr>
            </a:lvl2pPr>
            <a:lvl3pPr marL="1143000" indent="-228600">
              <a:defRPr sz="2400">
                <a:solidFill>
                  <a:schemeClr val="tx1"/>
                </a:solidFill>
                <a:latin typeface="Arial" panose="020B0604020202020204" pitchFamily="34" charset="0"/>
                <a:ea typeface="华文中宋" panose="02010600040101010101" pitchFamily="2" charset="-122"/>
              </a:defRPr>
            </a:lvl3pPr>
            <a:lvl4pPr marL="1600200" indent="-228600">
              <a:defRPr sz="2400">
                <a:solidFill>
                  <a:schemeClr val="tx1"/>
                </a:solidFill>
                <a:latin typeface="Arial" panose="020B0604020202020204" pitchFamily="34" charset="0"/>
                <a:ea typeface="华文中宋" panose="02010600040101010101" pitchFamily="2" charset="-122"/>
              </a:defRPr>
            </a:lvl4pPr>
            <a:lvl5pPr marL="2057400" indent="-228600">
              <a:defRPr sz="24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中宋" panose="02010600040101010101" pitchFamily="2" charset="-122"/>
              </a:defRPr>
            </a:lvl9pPr>
          </a:lstStyle>
          <a:p>
            <a:r>
              <a:rPr kumimoji="1" lang="zh-CN" altLang="en-US" sz="2000" i="1" dirty="0">
                <a:solidFill>
                  <a:srgbClr val="3D74A7"/>
                </a:solidFill>
                <a:latin typeface="+mn-ea"/>
                <a:ea typeface="+mn-ea"/>
              </a:rPr>
              <a:t>计算器上有单次测量的标准偏差键</a:t>
            </a:r>
            <a:r>
              <a:rPr kumimoji="1" lang="en-US" altLang="zh-CN" sz="2000" i="1" dirty="0">
                <a:solidFill>
                  <a:srgbClr val="3D74A7"/>
                </a:solidFill>
                <a:latin typeface="+mn-ea"/>
                <a:ea typeface="+mn-ea"/>
              </a:rPr>
              <a:t>[σ</a:t>
            </a:r>
            <a:r>
              <a:rPr kumimoji="1" lang="zh-CN" altLang="en-US" sz="2000" i="1" dirty="0">
                <a:solidFill>
                  <a:srgbClr val="3D74A7"/>
                </a:solidFill>
                <a:latin typeface="+mn-ea"/>
                <a:ea typeface="+mn-ea"/>
              </a:rPr>
              <a:t>］，则</a:t>
            </a:r>
            <a:r>
              <a:rPr kumimoji="1" lang="zh-CN" altLang="en-US" sz="2000" b="1" i="1" dirty="0">
                <a:solidFill>
                  <a:srgbClr val="C00000"/>
                </a:solidFill>
                <a:latin typeface="+mn-ea"/>
                <a:ea typeface="+mn-ea"/>
              </a:rPr>
              <a:t>平均值的标准偏差：</a:t>
            </a:r>
            <a:endParaRPr kumimoji="1" lang="zh-CN" altLang="en-US" sz="2000" i="1" dirty="0">
              <a:solidFill>
                <a:srgbClr val="C00000"/>
              </a:solidFill>
              <a:latin typeface="+mn-ea"/>
              <a:ea typeface="+mn-ea"/>
            </a:endParaRPr>
          </a:p>
        </p:txBody>
      </p:sp>
      <p:graphicFrame>
        <p:nvGraphicFramePr>
          <p:cNvPr id="14" name="Object 13">
            <a:extLst>
              <a:ext uri="{FF2B5EF4-FFF2-40B4-BE49-F238E27FC236}">
                <a16:creationId xmlns:a16="http://schemas.microsoft.com/office/drawing/2014/main" id="{DC8B596D-388A-4740-896A-6925F14DB4CC}"/>
              </a:ext>
            </a:extLst>
          </p:cNvPr>
          <p:cNvGraphicFramePr>
            <a:graphicFrameLocks noChangeAspect="1"/>
          </p:cNvGraphicFramePr>
          <p:nvPr>
            <p:extLst>
              <p:ext uri="{D42A27DB-BD31-4B8C-83A1-F6EECF244321}">
                <p14:modId xmlns:p14="http://schemas.microsoft.com/office/powerpoint/2010/main" val="3111678718"/>
              </p:ext>
            </p:extLst>
          </p:nvPr>
        </p:nvGraphicFramePr>
        <p:xfrm>
          <a:off x="6930665" y="4702852"/>
          <a:ext cx="1458992" cy="1024663"/>
        </p:xfrm>
        <a:graphic>
          <a:graphicData uri="http://schemas.openxmlformats.org/presentationml/2006/ole">
            <mc:AlternateContent xmlns:mc="http://schemas.openxmlformats.org/markup-compatibility/2006">
              <mc:Choice xmlns:v="urn:schemas-microsoft-com:vml" Requires="v">
                <p:oleObj spid="_x0000_s2375" name="Equation" r:id="rId6" imgW="596900" imgH="419100" progId="Equation.DSMT4">
                  <p:embed/>
                </p:oleObj>
              </mc:Choice>
              <mc:Fallback>
                <p:oleObj name="Equation" r:id="rId6" imgW="596900" imgH="419100" progId="Equation.DSMT4">
                  <p:embed/>
                  <p:pic>
                    <p:nvPicPr>
                      <p:cNvPr id="14" name="Object 13">
                        <a:extLst>
                          <a:ext uri="{FF2B5EF4-FFF2-40B4-BE49-F238E27FC236}">
                            <a16:creationId xmlns:a16="http://schemas.microsoft.com/office/drawing/2014/main" id="{DC8B596D-388A-4740-896A-6925F14DB4C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930665" y="4702852"/>
                        <a:ext cx="1458992" cy="1024663"/>
                      </a:xfrm>
                      <a:prstGeom prst="rect">
                        <a:avLst/>
                      </a:prstGeom>
                      <a:noFill/>
                      <a:ln>
                        <a:noFill/>
                      </a:ln>
                      <a:effectLst/>
                    </p:spPr>
                  </p:pic>
                </p:oleObj>
              </mc:Fallback>
            </mc:AlternateContent>
          </a:graphicData>
        </a:graphic>
      </p:graphicFrame>
      <p:sp>
        <p:nvSpPr>
          <p:cNvPr id="15" name="Rectangle 4">
            <a:extLst>
              <a:ext uri="{FF2B5EF4-FFF2-40B4-BE49-F238E27FC236}">
                <a16:creationId xmlns:a16="http://schemas.microsoft.com/office/drawing/2014/main" id="{F1C51D6B-8DDC-44CF-B48D-C780744BF789}"/>
              </a:ext>
            </a:extLst>
          </p:cNvPr>
          <p:cNvSpPr>
            <a:spLocks noChangeArrowheads="1"/>
          </p:cNvSpPr>
          <p:nvPr/>
        </p:nvSpPr>
        <p:spPr bwMode="auto">
          <a:xfrm>
            <a:off x="2168165" y="5949306"/>
            <a:ext cx="64087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2400">
                <a:solidFill>
                  <a:schemeClr val="tx1"/>
                </a:solidFill>
                <a:latin typeface="Arial" panose="020B0604020202020204" pitchFamily="34" charset="0"/>
                <a:ea typeface="华文中宋" panose="02010600040101010101" pitchFamily="2" charset="-122"/>
              </a:defRPr>
            </a:lvl1pPr>
            <a:lvl2pPr marL="742950" indent="-285750">
              <a:defRPr sz="2400">
                <a:solidFill>
                  <a:schemeClr val="tx1"/>
                </a:solidFill>
                <a:latin typeface="Arial" panose="020B0604020202020204" pitchFamily="34" charset="0"/>
                <a:ea typeface="华文中宋" panose="02010600040101010101" pitchFamily="2" charset="-122"/>
              </a:defRPr>
            </a:lvl2pPr>
            <a:lvl3pPr marL="1143000" indent="-228600">
              <a:defRPr sz="2400">
                <a:solidFill>
                  <a:schemeClr val="tx1"/>
                </a:solidFill>
                <a:latin typeface="Arial" panose="020B0604020202020204" pitchFamily="34" charset="0"/>
                <a:ea typeface="华文中宋" panose="02010600040101010101" pitchFamily="2" charset="-122"/>
              </a:defRPr>
            </a:lvl3pPr>
            <a:lvl4pPr marL="1600200" indent="-228600">
              <a:defRPr sz="2400">
                <a:solidFill>
                  <a:schemeClr val="tx1"/>
                </a:solidFill>
                <a:latin typeface="Arial" panose="020B0604020202020204" pitchFamily="34" charset="0"/>
                <a:ea typeface="华文中宋" panose="02010600040101010101" pitchFamily="2" charset="-122"/>
              </a:defRPr>
            </a:lvl4pPr>
            <a:lvl5pPr marL="2057400" indent="-228600">
              <a:defRPr sz="24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中宋" panose="02010600040101010101" pitchFamily="2" charset="-122"/>
              </a:defRPr>
            </a:lvl9pPr>
          </a:lstStyle>
          <a:p>
            <a:r>
              <a:rPr kumimoji="1" lang="zh-CN" altLang="en-US" dirty="0">
                <a:solidFill>
                  <a:srgbClr val="C00000"/>
                </a:solidFill>
                <a:latin typeface="+mn-ea"/>
                <a:ea typeface="+mn-ea"/>
              </a:rPr>
              <a:t>对单次测量，不计算</a:t>
            </a:r>
            <a:r>
              <a:rPr kumimoji="1" lang="en-US" altLang="zh-CN" dirty="0">
                <a:solidFill>
                  <a:srgbClr val="C00000"/>
                </a:solidFill>
                <a:latin typeface="+mn-ea"/>
                <a:ea typeface="+mn-ea"/>
              </a:rPr>
              <a:t>A</a:t>
            </a:r>
            <a:r>
              <a:rPr kumimoji="1" lang="zh-CN" altLang="en-US" dirty="0">
                <a:solidFill>
                  <a:srgbClr val="C00000"/>
                </a:solidFill>
                <a:latin typeface="+mn-ea"/>
                <a:ea typeface="+mn-ea"/>
              </a:rPr>
              <a:t>类不确定度。</a:t>
            </a:r>
          </a:p>
        </p:txBody>
      </p:sp>
      <p:sp>
        <p:nvSpPr>
          <p:cNvPr id="2" name="标题 1">
            <a:extLst>
              <a:ext uri="{FF2B5EF4-FFF2-40B4-BE49-F238E27FC236}">
                <a16:creationId xmlns:a16="http://schemas.microsoft.com/office/drawing/2014/main" id="{EEDAEDF2-C1EE-4468-B47A-80CF7E73EB14}"/>
              </a:ext>
            </a:extLst>
          </p:cNvPr>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231073552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a:extLst>
              <a:ext uri="{FF2B5EF4-FFF2-40B4-BE49-F238E27FC236}">
                <a16:creationId xmlns:a16="http://schemas.microsoft.com/office/drawing/2014/main" id="{F0B42F34-1FCB-4D72-B31F-2D711204C80D}"/>
              </a:ext>
            </a:extLst>
          </p:cNvPr>
          <p:cNvSpPr txBox="1"/>
          <p:nvPr/>
        </p:nvSpPr>
        <p:spPr>
          <a:xfrm>
            <a:off x="1862972" y="1451020"/>
            <a:ext cx="6105524" cy="400110"/>
          </a:xfrm>
          <a:prstGeom prst="rect">
            <a:avLst/>
          </a:prstGeom>
          <a:noFill/>
        </p:spPr>
        <p:txBody>
          <a:bodyPr wrap="square">
            <a:spAutoFit/>
          </a:bodyPr>
          <a:lstStyle/>
          <a:p>
            <a:r>
              <a:rPr kumimoji="1" lang="zh-CN" altLang="en-US" sz="2000" b="1" dirty="0">
                <a:solidFill>
                  <a:srgbClr val="0000FF"/>
                </a:solidFill>
                <a:latin typeface="+mn-ea"/>
              </a:rPr>
              <a:t>（</a:t>
            </a:r>
            <a:r>
              <a:rPr kumimoji="1" lang="en-US" altLang="zh-CN" sz="2000" b="1" dirty="0">
                <a:solidFill>
                  <a:srgbClr val="0000FF"/>
                </a:solidFill>
                <a:latin typeface="+mn-ea"/>
              </a:rPr>
              <a:t>2</a:t>
            </a:r>
            <a:r>
              <a:rPr kumimoji="1" lang="zh-CN" altLang="en-US" sz="2000" b="1" dirty="0">
                <a:solidFill>
                  <a:srgbClr val="0000FF"/>
                </a:solidFill>
                <a:latin typeface="+mn-ea"/>
              </a:rPr>
              <a:t>）</a:t>
            </a:r>
            <a:r>
              <a:rPr kumimoji="1" lang="en-US" altLang="zh-CN" sz="2000" b="1" dirty="0">
                <a:solidFill>
                  <a:srgbClr val="0000FF"/>
                </a:solidFill>
                <a:latin typeface="+mn-ea"/>
              </a:rPr>
              <a:t>B</a:t>
            </a:r>
            <a:r>
              <a:rPr kumimoji="1" lang="zh-CN" altLang="en-US" sz="2000" b="1" dirty="0">
                <a:solidFill>
                  <a:srgbClr val="0000FF"/>
                </a:solidFill>
                <a:latin typeface="+mn-ea"/>
              </a:rPr>
              <a:t>类评定不确定度：</a:t>
            </a:r>
            <a:r>
              <a:rPr kumimoji="1" lang="en-US" altLang="zh-CN" sz="2000" b="1" i="0" u="none" strike="noStrike" kern="1200" cap="none" spc="0" normalizeH="0" baseline="-25000" noProof="0" dirty="0">
                <a:ln>
                  <a:noFill/>
                </a:ln>
                <a:solidFill>
                  <a:srgbClr val="0000FF"/>
                </a:solidFill>
                <a:effectLst/>
                <a:uLnTx/>
                <a:uFillTx/>
                <a:latin typeface="+mn-ea"/>
                <a:cs typeface="+mn-cs"/>
              </a:rPr>
              <a:t> </a:t>
            </a:r>
            <a:endParaRPr lang="zh-CN" altLang="en-US" sz="2000" b="1" dirty="0">
              <a:solidFill>
                <a:srgbClr val="0000FF"/>
              </a:solidFill>
              <a:latin typeface="+mn-ea"/>
            </a:endParaRPr>
          </a:p>
        </p:txBody>
      </p:sp>
      <p:sp>
        <p:nvSpPr>
          <p:cNvPr id="13" name="Rectangle 6">
            <a:extLst>
              <a:ext uri="{FF2B5EF4-FFF2-40B4-BE49-F238E27FC236}">
                <a16:creationId xmlns:a16="http://schemas.microsoft.com/office/drawing/2014/main" id="{465A612E-AB5F-45B1-B8C1-13A18CF9EEA7}"/>
              </a:ext>
            </a:extLst>
          </p:cNvPr>
          <p:cNvSpPr>
            <a:spLocks noChangeArrowheads="1"/>
          </p:cNvSpPr>
          <p:nvPr/>
        </p:nvSpPr>
        <p:spPr bwMode="auto">
          <a:xfrm>
            <a:off x="2395357" y="5370070"/>
            <a:ext cx="733778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a:defRPr sz="2400">
                <a:solidFill>
                  <a:schemeClr val="tx1"/>
                </a:solidFill>
                <a:latin typeface="Arial" panose="020B0604020202020204" pitchFamily="34" charset="0"/>
                <a:ea typeface="华文中宋" panose="02010600040101010101" pitchFamily="2" charset="-122"/>
              </a:defRPr>
            </a:lvl1pPr>
            <a:lvl2pPr marL="742950" indent="-285750">
              <a:defRPr sz="2400">
                <a:solidFill>
                  <a:schemeClr val="tx1"/>
                </a:solidFill>
                <a:latin typeface="Arial" panose="020B0604020202020204" pitchFamily="34" charset="0"/>
                <a:ea typeface="华文中宋" panose="02010600040101010101" pitchFamily="2" charset="-122"/>
              </a:defRPr>
            </a:lvl2pPr>
            <a:lvl3pPr marL="1143000" indent="-228600">
              <a:defRPr sz="2400">
                <a:solidFill>
                  <a:schemeClr val="tx1"/>
                </a:solidFill>
                <a:latin typeface="Arial" panose="020B0604020202020204" pitchFamily="34" charset="0"/>
                <a:ea typeface="华文中宋" panose="02010600040101010101" pitchFamily="2" charset="-122"/>
              </a:defRPr>
            </a:lvl3pPr>
            <a:lvl4pPr marL="1600200" indent="-228600">
              <a:defRPr sz="2400">
                <a:solidFill>
                  <a:schemeClr val="tx1"/>
                </a:solidFill>
                <a:latin typeface="Arial" panose="020B0604020202020204" pitchFamily="34" charset="0"/>
                <a:ea typeface="华文中宋" panose="02010600040101010101" pitchFamily="2" charset="-122"/>
              </a:defRPr>
            </a:lvl4pPr>
            <a:lvl5pPr marL="2057400" indent="-228600">
              <a:defRPr sz="24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中宋" panose="02010600040101010101" pitchFamily="2" charset="-122"/>
              </a:defRPr>
            </a:lvl9pPr>
          </a:lstStyle>
          <a:p>
            <a:r>
              <a:rPr kumimoji="1" lang="zh-CN" altLang="en-US" sz="2000" i="1" dirty="0">
                <a:solidFill>
                  <a:srgbClr val="3D74A7"/>
                </a:solidFill>
                <a:latin typeface="+mn-ea"/>
                <a:ea typeface="+mn-ea"/>
              </a:rPr>
              <a:t>仪器误差一般是厂家给出的，有的是固定的，有的需要计算。</a:t>
            </a:r>
          </a:p>
        </p:txBody>
      </p:sp>
      <p:sp>
        <p:nvSpPr>
          <p:cNvPr id="10" name="文本框 9">
            <a:extLst>
              <a:ext uri="{FF2B5EF4-FFF2-40B4-BE49-F238E27FC236}">
                <a16:creationId xmlns:a16="http://schemas.microsoft.com/office/drawing/2014/main" id="{5BB136AD-EED0-4327-8E45-2E84DE8834E0}"/>
              </a:ext>
            </a:extLst>
          </p:cNvPr>
          <p:cNvSpPr txBox="1"/>
          <p:nvPr/>
        </p:nvSpPr>
        <p:spPr>
          <a:xfrm>
            <a:off x="2168165" y="2048060"/>
            <a:ext cx="8516504" cy="961289"/>
          </a:xfrm>
          <a:prstGeom prst="rect">
            <a:avLst/>
          </a:prstGeom>
          <a:noFill/>
        </p:spPr>
        <p:txBody>
          <a:bodyPr wrap="square">
            <a:spAutoFit/>
          </a:bodyPr>
          <a:lstStyle/>
          <a:p>
            <a:pPr marL="342900" indent="-342900">
              <a:lnSpc>
                <a:spcPct val="150000"/>
              </a:lnSpc>
              <a:buFont typeface="Arial" panose="020B0604020202020204" pitchFamily="34" charset="0"/>
              <a:buChar char="•"/>
            </a:pPr>
            <a:r>
              <a:rPr kumimoji="1" lang="zh-CN" altLang="en-US" sz="2000" dirty="0">
                <a:solidFill>
                  <a:srgbClr val="3D74A7"/>
                </a:solidFill>
                <a:latin typeface="+mn-ea"/>
              </a:rPr>
              <a:t>是用非统计方法获得的，由测量不确定度和仪器不确定度两部分组成。</a:t>
            </a:r>
            <a:endParaRPr kumimoji="1" lang="en-US" altLang="zh-CN" sz="2000" dirty="0">
              <a:solidFill>
                <a:srgbClr val="3D74A7"/>
              </a:solidFill>
              <a:latin typeface="+mn-ea"/>
            </a:endParaRPr>
          </a:p>
          <a:p>
            <a:pPr marL="342900" indent="-342900">
              <a:lnSpc>
                <a:spcPct val="150000"/>
              </a:lnSpc>
              <a:buFont typeface="Arial" panose="020B0604020202020204" pitchFamily="34" charset="0"/>
              <a:buChar char="•"/>
            </a:pPr>
            <a:r>
              <a:rPr kumimoji="1" lang="zh-CN" altLang="en-US" sz="2000" dirty="0">
                <a:solidFill>
                  <a:srgbClr val="3D74A7"/>
                </a:solidFill>
                <a:latin typeface="+mn-ea"/>
              </a:rPr>
              <a:t>为简单起见，</a:t>
            </a:r>
            <a:r>
              <a:rPr kumimoji="1" lang="en-US" altLang="zh-CN" sz="2000" dirty="0">
                <a:solidFill>
                  <a:srgbClr val="3D74A7"/>
                </a:solidFill>
                <a:latin typeface="+mn-ea"/>
              </a:rPr>
              <a:t> </a:t>
            </a:r>
            <a:r>
              <a:rPr kumimoji="1" lang="zh-CN" altLang="en-US" sz="2000" dirty="0">
                <a:solidFill>
                  <a:srgbClr val="3D74A7"/>
                </a:solidFill>
                <a:latin typeface="+mn-ea"/>
              </a:rPr>
              <a:t>我们只考虑仪器不确定度，且按平均分布处理：</a:t>
            </a:r>
            <a:endParaRPr lang="zh-CN" altLang="en-US" sz="2000" dirty="0">
              <a:solidFill>
                <a:srgbClr val="3D74A7"/>
              </a:solidFill>
              <a:latin typeface="+mn-ea"/>
            </a:endParaRPr>
          </a:p>
        </p:txBody>
      </p:sp>
      <p:graphicFrame>
        <p:nvGraphicFramePr>
          <p:cNvPr id="11" name="Object 4">
            <a:extLst>
              <a:ext uri="{FF2B5EF4-FFF2-40B4-BE49-F238E27FC236}">
                <a16:creationId xmlns:a16="http://schemas.microsoft.com/office/drawing/2014/main" id="{04C257B3-89AD-49BA-9014-5937EED91182}"/>
              </a:ext>
            </a:extLst>
          </p:cNvPr>
          <p:cNvGraphicFramePr>
            <a:graphicFrameLocks noChangeAspect="1"/>
          </p:cNvGraphicFramePr>
          <p:nvPr>
            <p:extLst>
              <p:ext uri="{D42A27DB-BD31-4B8C-83A1-F6EECF244321}">
                <p14:modId xmlns:p14="http://schemas.microsoft.com/office/powerpoint/2010/main" val="2749733679"/>
              </p:ext>
            </p:extLst>
          </p:nvPr>
        </p:nvGraphicFramePr>
        <p:xfrm>
          <a:off x="4438650" y="3467652"/>
          <a:ext cx="1657350" cy="1200150"/>
        </p:xfrm>
        <a:graphic>
          <a:graphicData uri="http://schemas.openxmlformats.org/presentationml/2006/ole">
            <mc:AlternateContent xmlns:mc="http://schemas.openxmlformats.org/markup-compatibility/2006">
              <mc:Choice xmlns:v="urn:schemas-microsoft-com:vml" Requires="v">
                <p:oleObj spid="_x0000_s3236" name="Equation" r:id="rId4" imgW="596900" imgH="431800" progId="Equation.DSMT4">
                  <p:embed/>
                </p:oleObj>
              </mc:Choice>
              <mc:Fallback>
                <p:oleObj name="Equation" r:id="rId4" imgW="596900" imgH="431800" progId="Equation.DSMT4">
                  <p:embed/>
                  <p:pic>
                    <p:nvPicPr>
                      <p:cNvPr id="631812" name="Object 4">
                        <a:extLst>
                          <a:ext uri="{FF2B5EF4-FFF2-40B4-BE49-F238E27FC236}">
                            <a16:creationId xmlns:a16="http://schemas.microsoft.com/office/drawing/2014/main" id="{F94ADCF7-BA37-4B70-9515-1E7B1102E26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38650" y="3467652"/>
                        <a:ext cx="1657350" cy="1200150"/>
                      </a:xfrm>
                      <a:prstGeom prst="rect">
                        <a:avLst/>
                      </a:prstGeom>
                      <a:noFill/>
                      <a:ln>
                        <a:noFill/>
                      </a:ln>
                      <a:extLst>
                        <a:ext uri="{909E8E84-426E-40DD-AFC4-6F175D3DCCD1}">
                          <a14:hiddenFill xmlns:a14="http://schemas.microsoft.com/office/drawing/2010/main">
                            <a:gradFill rotWithShape="1">
                              <a:gsLst>
                                <a:gs pos="0">
                                  <a:srgbClr val="00FF99"/>
                                </a:gs>
                                <a:gs pos="50000">
                                  <a:schemeClr val="bg1"/>
                                </a:gs>
                                <a:gs pos="100000">
                                  <a:srgbClr val="00FF99"/>
                                </a:gs>
                              </a:gsLst>
                              <a:lin ang="5400000" scaled="1"/>
                            </a:gra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标题 1">
            <a:extLst>
              <a:ext uri="{FF2B5EF4-FFF2-40B4-BE49-F238E27FC236}">
                <a16:creationId xmlns:a16="http://schemas.microsoft.com/office/drawing/2014/main" id="{1F39AA06-25BF-1D50-F5B0-35C2D7B2D34B}"/>
              </a:ext>
            </a:extLst>
          </p:cNvPr>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309761445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a:extLst>
              <a:ext uri="{FF2B5EF4-FFF2-40B4-BE49-F238E27FC236}">
                <a16:creationId xmlns:a16="http://schemas.microsoft.com/office/drawing/2014/main" id="{F0B42F34-1FCB-4D72-B31F-2D711204C80D}"/>
              </a:ext>
            </a:extLst>
          </p:cNvPr>
          <p:cNvSpPr txBox="1"/>
          <p:nvPr/>
        </p:nvSpPr>
        <p:spPr>
          <a:xfrm>
            <a:off x="1248521" y="1316766"/>
            <a:ext cx="6105524" cy="400110"/>
          </a:xfrm>
          <a:prstGeom prst="rect">
            <a:avLst/>
          </a:prstGeom>
          <a:noFill/>
        </p:spPr>
        <p:txBody>
          <a:bodyPr wrap="square">
            <a:spAutoFit/>
          </a:bodyPr>
          <a:lstStyle/>
          <a:p>
            <a:r>
              <a:rPr kumimoji="1" lang="zh-CN" altLang="en-US" sz="2000" b="1" dirty="0">
                <a:solidFill>
                  <a:srgbClr val="3D74A7"/>
                </a:solidFill>
                <a:latin typeface="+mn-ea"/>
              </a:rPr>
              <a:t>例</a:t>
            </a:r>
            <a:r>
              <a:rPr kumimoji="1" lang="en-US" altLang="zh-CN" sz="2000" b="1" dirty="0">
                <a:solidFill>
                  <a:srgbClr val="3D74A7"/>
                </a:solidFill>
                <a:latin typeface="+mn-ea"/>
              </a:rPr>
              <a:t>1</a:t>
            </a:r>
            <a:r>
              <a:rPr kumimoji="1" lang="zh-CN" altLang="en-US" sz="2000" b="1" dirty="0">
                <a:solidFill>
                  <a:srgbClr val="3D74A7"/>
                </a:solidFill>
                <a:latin typeface="+mn-ea"/>
              </a:rPr>
              <a:t>：用千分尺测长度</a:t>
            </a:r>
            <a:r>
              <a:rPr kumimoji="1" lang="en-US" altLang="zh-CN" sz="2000" b="1" i="0" u="none" strike="noStrike" kern="1200" cap="none" spc="0" normalizeH="0" baseline="-25000" noProof="0" dirty="0">
                <a:ln>
                  <a:noFill/>
                </a:ln>
                <a:solidFill>
                  <a:srgbClr val="3D74A7"/>
                </a:solidFill>
                <a:effectLst/>
                <a:uLnTx/>
                <a:uFillTx/>
                <a:latin typeface="+mn-ea"/>
                <a:cs typeface="+mn-cs"/>
              </a:rPr>
              <a:t> </a:t>
            </a:r>
            <a:endParaRPr lang="zh-CN" altLang="en-US" sz="2000" dirty="0">
              <a:solidFill>
                <a:srgbClr val="3D74A7"/>
              </a:solidFill>
              <a:latin typeface="+mn-ea"/>
            </a:endParaRPr>
          </a:p>
        </p:txBody>
      </p:sp>
      <p:sp>
        <p:nvSpPr>
          <p:cNvPr id="7" name="Rectangle 639">
            <a:extLst>
              <a:ext uri="{FF2B5EF4-FFF2-40B4-BE49-F238E27FC236}">
                <a16:creationId xmlns:a16="http://schemas.microsoft.com/office/drawing/2014/main" id="{1D0F1548-EDED-4310-AF1A-5B3BCFCA1BCE}"/>
              </a:ext>
            </a:extLst>
          </p:cNvPr>
          <p:cNvSpPr>
            <a:spLocks noChangeArrowheads="1"/>
          </p:cNvSpPr>
          <p:nvPr/>
        </p:nvSpPr>
        <p:spPr bwMode="auto">
          <a:xfrm>
            <a:off x="1279344" y="1981038"/>
            <a:ext cx="6734175"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Arial" panose="020B0604020202020204" pitchFamily="34" charset="0"/>
                <a:ea typeface="华文中宋" panose="02010600040101010101" pitchFamily="2" charset="-122"/>
              </a:defRPr>
            </a:lvl1pPr>
            <a:lvl2pPr marL="742950" indent="-285750">
              <a:defRPr sz="2400">
                <a:solidFill>
                  <a:schemeClr val="tx1"/>
                </a:solidFill>
                <a:latin typeface="Arial" panose="020B0604020202020204" pitchFamily="34" charset="0"/>
                <a:ea typeface="华文中宋" panose="02010600040101010101" pitchFamily="2" charset="-122"/>
              </a:defRPr>
            </a:lvl2pPr>
            <a:lvl3pPr marL="1143000" indent="-228600">
              <a:defRPr sz="2400">
                <a:solidFill>
                  <a:schemeClr val="tx1"/>
                </a:solidFill>
                <a:latin typeface="Arial" panose="020B0604020202020204" pitchFamily="34" charset="0"/>
                <a:ea typeface="华文中宋" panose="02010600040101010101" pitchFamily="2" charset="-122"/>
              </a:defRPr>
            </a:lvl3pPr>
            <a:lvl4pPr marL="1600200" indent="-228600">
              <a:defRPr sz="2400">
                <a:solidFill>
                  <a:schemeClr val="tx1"/>
                </a:solidFill>
                <a:latin typeface="Arial" panose="020B0604020202020204" pitchFamily="34" charset="0"/>
                <a:ea typeface="华文中宋" panose="02010600040101010101" pitchFamily="2" charset="-122"/>
              </a:defRPr>
            </a:lvl4pPr>
            <a:lvl5pPr marL="2057400" indent="-228600">
              <a:defRPr sz="24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中宋" panose="02010600040101010101" pitchFamily="2" charset="-122"/>
              </a:defRPr>
            </a:lvl9pPr>
          </a:lstStyle>
          <a:p>
            <a:r>
              <a:rPr lang="zh-CN" altLang="en-US" sz="2000" dirty="0">
                <a:solidFill>
                  <a:srgbClr val="000000"/>
                </a:solidFill>
                <a:latin typeface="黑体" panose="02010609060101010101" pitchFamily="49" charset="-122"/>
                <a:ea typeface="黑体" panose="02010609060101010101" pitchFamily="49" charset="-122"/>
              </a:rPr>
              <a:t>千分尺仪器误差</a:t>
            </a:r>
            <a:r>
              <a:rPr lang="zh-CN" altLang="en-US" sz="2000" dirty="0">
                <a:solidFill>
                  <a:srgbClr val="000000"/>
                </a:solidFill>
                <a:latin typeface="宋体" panose="02010600030101010101" pitchFamily="2" charset="-122"/>
                <a:ea typeface="宋体" panose="02010600030101010101" pitchFamily="2" charset="-122"/>
              </a:rPr>
              <a:t>：               </a:t>
            </a:r>
            <a:endParaRPr lang="en-US" altLang="zh-CN" sz="2000" dirty="0">
              <a:solidFill>
                <a:srgbClr val="000000"/>
              </a:solidFill>
              <a:latin typeface="宋体" panose="02010600030101010101" pitchFamily="2" charset="-122"/>
              <a:ea typeface="宋体" panose="02010600030101010101" pitchFamily="2" charset="-122"/>
            </a:endParaRPr>
          </a:p>
          <a:p>
            <a:r>
              <a:rPr lang="zh-CN" altLang="en-US" sz="2000" dirty="0">
                <a:solidFill>
                  <a:srgbClr val="000000"/>
                </a:solidFill>
                <a:latin typeface="黑体" panose="02010609060101010101" pitchFamily="49" charset="-122"/>
                <a:ea typeface="黑体" panose="02010609060101010101" pitchFamily="49" charset="-122"/>
              </a:rPr>
              <a:t>零值误差：</a:t>
            </a:r>
            <a:r>
              <a:rPr lang="en-US" altLang="zh-CN"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-0.005 mm</a:t>
            </a:r>
          </a:p>
        </p:txBody>
      </p:sp>
      <p:graphicFrame>
        <p:nvGraphicFramePr>
          <p:cNvPr id="8" name="Object 641">
            <a:extLst>
              <a:ext uri="{FF2B5EF4-FFF2-40B4-BE49-F238E27FC236}">
                <a16:creationId xmlns:a16="http://schemas.microsoft.com/office/drawing/2014/main" id="{0BF6E399-C2AA-4493-959B-070D5D7EB8B6}"/>
              </a:ext>
            </a:extLst>
          </p:cNvPr>
          <p:cNvGraphicFramePr>
            <a:graphicFrameLocks noChangeAspect="1"/>
          </p:cNvGraphicFramePr>
          <p:nvPr>
            <p:extLst>
              <p:ext uri="{D42A27DB-BD31-4B8C-83A1-F6EECF244321}">
                <p14:modId xmlns:p14="http://schemas.microsoft.com/office/powerpoint/2010/main" val="3289674324"/>
              </p:ext>
            </p:extLst>
          </p:nvPr>
        </p:nvGraphicFramePr>
        <p:xfrm>
          <a:off x="3337761" y="1981008"/>
          <a:ext cx="1577973" cy="394083"/>
        </p:xfrm>
        <a:graphic>
          <a:graphicData uri="http://schemas.openxmlformats.org/presentationml/2006/ole">
            <mc:AlternateContent xmlns:mc="http://schemas.openxmlformats.org/markup-compatibility/2006">
              <mc:Choice xmlns:v="urn:schemas-microsoft-com:vml" Requires="v">
                <p:oleObj spid="_x0000_s4908" name="Equation" r:id="rId4" imgW="710891" imgH="177723" progId="Equation.DSMT4">
                  <p:embed/>
                </p:oleObj>
              </mc:Choice>
              <mc:Fallback>
                <p:oleObj name="Equation" r:id="rId4" imgW="710891" imgH="177723" progId="Equation.DSMT4">
                  <p:embed/>
                  <p:pic>
                    <p:nvPicPr>
                      <p:cNvPr id="32852" name="Object 641">
                        <a:extLst>
                          <a:ext uri="{FF2B5EF4-FFF2-40B4-BE49-F238E27FC236}">
                            <a16:creationId xmlns:a16="http://schemas.microsoft.com/office/drawing/2014/main" id="{71224E3F-DEDF-4AB8-9DAB-BED1351DFAE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37761" y="1981008"/>
                        <a:ext cx="1577973" cy="394083"/>
                      </a:xfrm>
                      <a:prstGeom prst="rect">
                        <a:avLst/>
                      </a:prstGeom>
                      <a:noFill/>
                      <a:ln>
                        <a:noFill/>
                      </a:ln>
                      <a:effectLst/>
                    </p:spPr>
                  </p:pic>
                </p:oleObj>
              </mc:Fallback>
            </mc:AlternateContent>
          </a:graphicData>
        </a:graphic>
      </p:graphicFrame>
      <p:graphicFrame>
        <p:nvGraphicFramePr>
          <p:cNvPr id="12" name="Group 652">
            <a:extLst>
              <a:ext uri="{FF2B5EF4-FFF2-40B4-BE49-F238E27FC236}">
                <a16:creationId xmlns:a16="http://schemas.microsoft.com/office/drawing/2014/main" id="{126CE454-AD85-457D-9FE0-1971D62EE456}"/>
              </a:ext>
            </a:extLst>
          </p:cNvPr>
          <p:cNvGraphicFramePr>
            <a:graphicFrameLocks noGrp="1"/>
          </p:cNvGraphicFramePr>
          <p:nvPr>
            <p:extLst>
              <p:ext uri="{D42A27DB-BD31-4B8C-83A1-F6EECF244321}">
                <p14:modId xmlns:p14="http://schemas.microsoft.com/office/powerpoint/2010/main" val="1491866369"/>
              </p:ext>
            </p:extLst>
          </p:nvPr>
        </p:nvGraphicFramePr>
        <p:xfrm>
          <a:off x="7239000" y="1051703"/>
          <a:ext cx="4592638" cy="4754594"/>
        </p:xfrm>
        <a:graphic>
          <a:graphicData uri="http://schemas.openxmlformats.org/drawingml/2006/table">
            <a:tbl>
              <a:tblPr/>
              <a:tblGrid>
                <a:gridCol w="960438">
                  <a:extLst>
                    <a:ext uri="{9D8B030D-6E8A-4147-A177-3AD203B41FA5}">
                      <a16:colId xmlns:a16="http://schemas.microsoft.com/office/drawing/2014/main" val="20000"/>
                    </a:ext>
                  </a:extLst>
                </a:gridCol>
                <a:gridCol w="1255712">
                  <a:extLst>
                    <a:ext uri="{9D8B030D-6E8A-4147-A177-3AD203B41FA5}">
                      <a16:colId xmlns:a16="http://schemas.microsoft.com/office/drawing/2014/main" val="20001"/>
                    </a:ext>
                  </a:extLst>
                </a:gridCol>
                <a:gridCol w="1296988">
                  <a:extLst>
                    <a:ext uri="{9D8B030D-6E8A-4147-A177-3AD203B41FA5}">
                      <a16:colId xmlns:a16="http://schemas.microsoft.com/office/drawing/2014/main" val="20002"/>
                    </a:ext>
                  </a:extLst>
                </a:gridCol>
                <a:gridCol w="1079500">
                  <a:extLst>
                    <a:ext uri="{9D8B030D-6E8A-4147-A177-3AD203B41FA5}">
                      <a16:colId xmlns:a16="http://schemas.microsoft.com/office/drawing/2014/main" val="20003"/>
                    </a:ext>
                  </a:extLst>
                </a:gridCol>
              </a:tblGrid>
              <a:tr h="365736">
                <a:tc>
                  <a:txBody>
                    <a:bodyPr/>
                    <a:lstStyle>
                      <a:lvl1pPr>
                        <a:spcBef>
                          <a:spcPct val="20000"/>
                        </a:spcBef>
                        <a:buClr>
                          <a:schemeClr val="hlink"/>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800" b="1" i="1"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k</a:t>
                      </a:r>
                      <a:endPar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09" marB="4570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800" b="1" i="1"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d</a:t>
                      </a:r>
                      <a:endPar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09" marB="4570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000000"/>
                          </a:solidFill>
                          <a:effectLst/>
                          <a:latin typeface="宋体" panose="02010600030101010101" pitchFamily="2" charset="-122"/>
                          <a:ea typeface="宋体" panose="02010600030101010101" pitchFamily="2" charset="-122"/>
                        </a:rPr>
                        <a:t>△</a:t>
                      </a:r>
                      <a:r>
                        <a:rPr kumimoji="0" lang="en-US" altLang="zh-CN" sz="1800" b="1" i="1"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d</a:t>
                      </a:r>
                      <a:endPar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09" marB="4570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△d</a:t>
                      </a:r>
                      <a:r>
                        <a:rPr kumimoji="0" lang="en-US" altLang="zh-CN" sz="1800" b="0" i="0" u="none" strike="noStrike" cap="none" normalizeH="0" baseline="30000" dirty="0">
                          <a:ln>
                            <a:noFill/>
                          </a:ln>
                          <a:solidFill>
                            <a:srgbClr val="000000"/>
                          </a:solidFill>
                          <a:effectLst/>
                          <a:latin typeface="宋体" panose="02010600030101010101" pitchFamily="2" charset="-122"/>
                          <a:ea typeface="宋体" panose="02010600030101010101" pitchFamily="2" charset="-122"/>
                        </a:rPr>
                        <a:t>2</a:t>
                      </a:r>
                      <a:endParaRPr kumimoji="0" lang="en-US" alt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T="45709" marB="4570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5736">
                <a:tc>
                  <a:txBody>
                    <a:bodyPr/>
                    <a:lstStyle>
                      <a:lvl1pPr>
                        <a:spcBef>
                          <a:spcPct val="20000"/>
                        </a:spcBef>
                        <a:buClr>
                          <a:schemeClr val="hlink"/>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800" b="1"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T="45709" marB="4570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800" b="1"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1.726</a:t>
                      </a:r>
                      <a:endParaRPr kumimoji="0" lang="en-US" alt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T="45709" marB="4570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0.007</a:t>
                      </a:r>
                      <a:endPar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09" marB="4570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0.000049</a:t>
                      </a:r>
                      <a:endPar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09" marB="4570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5736">
                <a:tc>
                  <a:txBody>
                    <a:bodyPr/>
                    <a:lstStyle>
                      <a:lvl1pPr>
                        <a:spcBef>
                          <a:spcPct val="20000"/>
                        </a:spcBef>
                        <a:buClr>
                          <a:schemeClr val="hlink"/>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09" marB="4570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1.721</a:t>
                      </a:r>
                      <a:endPar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09" marB="4570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0.002</a:t>
                      </a:r>
                      <a:endPar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09" marB="4570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800" b="1"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0.000004</a:t>
                      </a:r>
                      <a:endParaRPr kumimoji="0" lang="en-US" alt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T="45709" marB="4570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5736">
                <a:tc>
                  <a:txBody>
                    <a:bodyPr/>
                    <a:lstStyle>
                      <a:lvl1pPr>
                        <a:spcBef>
                          <a:spcPct val="20000"/>
                        </a:spcBef>
                        <a:buClr>
                          <a:schemeClr val="hlink"/>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3</a:t>
                      </a:r>
                      <a:endPar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09" marB="4570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1.707</a:t>
                      </a:r>
                      <a:endPar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09" marB="4570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800" b="1"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0.012</a:t>
                      </a:r>
                      <a:endParaRPr kumimoji="0" lang="en-US" alt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T="45709" marB="4570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0.000144</a:t>
                      </a:r>
                      <a:endPar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09" marB="4570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65736">
                <a:tc>
                  <a:txBody>
                    <a:bodyPr/>
                    <a:lstStyle>
                      <a:lvl1pPr>
                        <a:spcBef>
                          <a:spcPct val="20000"/>
                        </a:spcBef>
                        <a:buClr>
                          <a:schemeClr val="hlink"/>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4</a:t>
                      </a:r>
                      <a:endPar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09" marB="4570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1.704</a:t>
                      </a:r>
                      <a:endPar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09" marB="4570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0.015</a:t>
                      </a:r>
                      <a:endPar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09" marB="4570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0.000225</a:t>
                      </a:r>
                      <a:endPar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09" marB="4570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65736">
                <a:tc>
                  <a:txBody>
                    <a:bodyPr/>
                    <a:lstStyle>
                      <a:lvl1pPr>
                        <a:spcBef>
                          <a:spcPct val="20000"/>
                        </a:spcBef>
                        <a:buClr>
                          <a:schemeClr val="hlink"/>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5</a:t>
                      </a:r>
                      <a:endPar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09" marB="4570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1.728</a:t>
                      </a:r>
                      <a:endPar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09" marB="4570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800" b="1"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0.009</a:t>
                      </a:r>
                      <a:endParaRPr kumimoji="0" lang="en-US" alt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T="45709" marB="4570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0.000081</a:t>
                      </a:r>
                      <a:endPar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09" marB="4570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65736">
                <a:tc>
                  <a:txBody>
                    <a:bodyPr/>
                    <a:lstStyle>
                      <a:lvl1pPr>
                        <a:spcBef>
                          <a:spcPct val="20000"/>
                        </a:spcBef>
                        <a:buClr>
                          <a:schemeClr val="hlink"/>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6</a:t>
                      </a:r>
                      <a:endPar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09" marB="4570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1.715</a:t>
                      </a:r>
                      <a:endPar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09" marB="4570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0.004</a:t>
                      </a:r>
                      <a:endPar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09" marB="4570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0.000016</a:t>
                      </a:r>
                      <a:endPar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09" marB="4570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65736">
                <a:tc>
                  <a:txBody>
                    <a:bodyPr/>
                    <a:lstStyle>
                      <a:lvl1pPr>
                        <a:spcBef>
                          <a:spcPct val="20000"/>
                        </a:spcBef>
                        <a:buClr>
                          <a:schemeClr val="hlink"/>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800" b="1"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7</a:t>
                      </a:r>
                      <a:endParaRPr kumimoji="0" lang="en-US" alt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T="45709" marB="4570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1.721</a:t>
                      </a:r>
                      <a:endPar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09" marB="4570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0.002</a:t>
                      </a:r>
                      <a:endPar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09" marB="4570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0.000004</a:t>
                      </a:r>
                      <a:endPar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09" marB="4570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65736">
                <a:tc>
                  <a:txBody>
                    <a:bodyPr/>
                    <a:lstStyle>
                      <a:lvl1pPr>
                        <a:spcBef>
                          <a:spcPct val="20000"/>
                        </a:spcBef>
                        <a:buClr>
                          <a:schemeClr val="hlink"/>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8</a:t>
                      </a:r>
                      <a:endPar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09" marB="4570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1.712</a:t>
                      </a:r>
                      <a:endPar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09" marB="4570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0.007</a:t>
                      </a:r>
                      <a:endPar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09" marB="4570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0.000049</a:t>
                      </a:r>
                      <a:endPar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09" marB="4570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65736">
                <a:tc>
                  <a:txBody>
                    <a:bodyPr/>
                    <a:lstStyle>
                      <a:lvl1pPr>
                        <a:spcBef>
                          <a:spcPct val="20000"/>
                        </a:spcBef>
                        <a:buClr>
                          <a:schemeClr val="hlink"/>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9</a:t>
                      </a:r>
                      <a:endPar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09" marB="4570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1.719</a:t>
                      </a:r>
                      <a:endPar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09" marB="4570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09" marB="4570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09" marB="4570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65736">
                <a:tc>
                  <a:txBody>
                    <a:bodyPr/>
                    <a:lstStyle>
                      <a:lvl1pPr>
                        <a:spcBef>
                          <a:spcPct val="20000"/>
                        </a:spcBef>
                        <a:buClr>
                          <a:schemeClr val="hlink"/>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10</a:t>
                      </a:r>
                      <a:endPar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09" marB="4570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1.737</a:t>
                      </a:r>
                      <a:endPar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09" marB="4570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0.018</a:t>
                      </a:r>
                      <a:endPar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09" marB="4570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0.000324</a:t>
                      </a:r>
                      <a:endPar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09" marB="4570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365736">
                <a:tc>
                  <a:txBody>
                    <a:bodyPr/>
                    <a:lstStyle>
                      <a:lvl1pPr>
                        <a:spcBef>
                          <a:spcPct val="20000"/>
                        </a:spcBef>
                        <a:buClr>
                          <a:schemeClr val="hlink"/>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800" b="1" i="0" u="none" strike="noStrike" cap="none" normalizeH="0" baseline="0">
                          <a:ln>
                            <a:noFill/>
                          </a:ln>
                          <a:solidFill>
                            <a:srgbClr val="000000"/>
                          </a:solidFill>
                          <a:effectLst/>
                          <a:latin typeface="宋体" panose="02010600030101010101" pitchFamily="2" charset="-122"/>
                          <a:ea typeface="宋体" panose="02010600030101010101" pitchFamily="2" charset="-122"/>
                        </a:rPr>
                        <a:t>平均</a:t>
                      </a: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09" marB="4570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1.7190</a:t>
                      </a:r>
                      <a:endPar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09" marB="4570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rgbClr val="000000"/>
                          </a:solidFill>
                          <a:effectLst/>
                          <a:latin typeface="宋体" panose="02010600030101010101" pitchFamily="2" charset="-122"/>
                          <a:ea typeface="宋体" panose="02010600030101010101" pitchFamily="2" charset="-122"/>
                        </a:rPr>
                        <a:t>　</a:t>
                      </a: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09" marB="4570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09" marB="4570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365736">
                <a:tc>
                  <a:txBody>
                    <a:bodyPr/>
                    <a:lstStyle>
                      <a:lvl1pPr>
                        <a:spcBef>
                          <a:spcPct val="20000"/>
                        </a:spcBef>
                        <a:buClr>
                          <a:schemeClr val="hlink"/>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rPr>
                        <a:t>求和</a:t>
                      </a:r>
                    </a:p>
                  </a:txBody>
                  <a:tcPr marT="45709" marB="4570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T="45709" marB="4570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09" marB="4570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800" b="1"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0.000572</a:t>
                      </a:r>
                    </a:p>
                  </a:txBody>
                  <a:tcPr marT="45709" marB="4570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bl>
          </a:graphicData>
        </a:graphic>
      </p:graphicFrame>
      <p:graphicFrame>
        <p:nvGraphicFramePr>
          <p:cNvPr id="14" name="Object 242">
            <a:extLst>
              <a:ext uri="{FF2B5EF4-FFF2-40B4-BE49-F238E27FC236}">
                <a16:creationId xmlns:a16="http://schemas.microsoft.com/office/drawing/2014/main" id="{831D0B4A-B7D9-4407-BE72-72E810AE39BE}"/>
              </a:ext>
            </a:extLst>
          </p:cNvPr>
          <p:cNvGraphicFramePr>
            <a:graphicFrameLocks noChangeAspect="1"/>
          </p:cNvGraphicFramePr>
          <p:nvPr>
            <p:extLst>
              <p:ext uri="{D42A27DB-BD31-4B8C-83A1-F6EECF244321}">
                <p14:modId xmlns:p14="http://schemas.microsoft.com/office/powerpoint/2010/main" val="1890232837"/>
              </p:ext>
            </p:extLst>
          </p:nvPr>
        </p:nvGraphicFramePr>
        <p:xfrm>
          <a:off x="1248521" y="2935456"/>
          <a:ext cx="2355014" cy="1996643"/>
        </p:xfrm>
        <a:graphic>
          <a:graphicData uri="http://schemas.openxmlformats.org/presentationml/2006/ole">
            <mc:AlternateContent xmlns:mc="http://schemas.openxmlformats.org/markup-compatibility/2006">
              <mc:Choice xmlns:v="urn:schemas-microsoft-com:vml" Requires="v">
                <p:oleObj spid="_x0000_s4909" name="Equation" r:id="rId6" imgW="1358900" imgH="1333500" progId="Equation.DSMT4">
                  <p:embed/>
                </p:oleObj>
              </mc:Choice>
              <mc:Fallback>
                <p:oleObj name="Equation" r:id="rId6" imgW="1358900" imgH="1333500" progId="Equation.DSMT4">
                  <p:embed/>
                  <p:pic>
                    <p:nvPicPr>
                      <p:cNvPr id="693490" name="Object 242">
                        <a:extLst>
                          <a:ext uri="{FF2B5EF4-FFF2-40B4-BE49-F238E27FC236}">
                            <a16:creationId xmlns:a16="http://schemas.microsoft.com/office/drawing/2014/main" id="{B019AE36-799F-456D-915C-AADF15B6199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48521" y="2935456"/>
                        <a:ext cx="2355014" cy="1996643"/>
                      </a:xfrm>
                      <a:prstGeom prst="rect">
                        <a:avLst/>
                      </a:prstGeom>
                      <a:solidFill>
                        <a:schemeClr val="accent1">
                          <a:alpha val="74901"/>
                        </a:schemeClr>
                      </a:solidFill>
                      <a:ln>
                        <a:noFill/>
                      </a:ln>
                      <a:effectLst/>
                    </p:spPr>
                  </p:pic>
                </p:oleObj>
              </mc:Fallback>
            </mc:AlternateContent>
          </a:graphicData>
        </a:graphic>
      </p:graphicFrame>
      <p:graphicFrame>
        <p:nvGraphicFramePr>
          <p:cNvPr id="15" name="Object 638">
            <a:extLst>
              <a:ext uri="{FF2B5EF4-FFF2-40B4-BE49-F238E27FC236}">
                <a16:creationId xmlns:a16="http://schemas.microsoft.com/office/drawing/2014/main" id="{7AA7942F-A65C-4D1D-9108-EF71DC2E74F2}"/>
              </a:ext>
            </a:extLst>
          </p:cNvPr>
          <p:cNvGraphicFramePr>
            <a:graphicFrameLocks noChangeAspect="1"/>
          </p:cNvGraphicFramePr>
          <p:nvPr>
            <p:extLst>
              <p:ext uri="{D42A27DB-BD31-4B8C-83A1-F6EECF244321}">
                <p14:modId xmlns:p14="http://schemas.microsoft.com/office/powerpoint/2010/main" val="1025215140"/>
              </p:ext>
            </p:extLst>
          </p:nvPr>
        </p:nvGraphicFramePr>
        <p:xfrm>
          <a:off x="3991638" y="2935456"/>
          <a:ext cx="1935163" cy="1160463"/>
        </p:xfrm>
        <a:graphic>
          <a:graphicData uri="http://schemas.openxmlformats.org/presentationml/2006/ole">
            <mc:AlternateContent xmlns:mc="http://schemas.openxmlformats.org/markup-compatibility/2006">
              <mc:Choice xmlns:v="urn:schemas-microsoft-com:vml" Requires="v">
                <p:oleObj spid="_x0000_s4910" name="Equation" r:id="rId8" imgW="1016000" imgH="609600" progId="Equation.DSMT4">
                  <p:embed/>
                </p:oleObj>
              </mc:Choice>
              <mc:Fallback>
                <p:oleObj name="Equation" r:id="rId8" imgW="1016000" imgH="609600" progId="Equation.DSMT4">
                  <p:embed/>
                  <p:pic>
                    <p:nvPicPr>
                      <p:cNvPr id="693886" name="Object 638">
                        <a:extLst>
                          <a:ext uri="{FF2B5EF4-FFF2-40B4-BE49-F238E27FC236}">
                            <a16:creationId xmlns:a16="http://schemas.microsoft.com/office/drawing/2014/main" id="{06716780-2B45-45AA-8EB4-6E91A8B3BDA9}"/>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991638" y="2935456"/>
                        <a:ext cx="1935163" cy="1160463"/>
                      </a:xfrm>
                      <a:prstGeom prst="rect">
                        <a:avLst/>
                      </a:prstGeom>
                      <a:solidFill>
                        <a:srgbClr val="00FF99">
                          <a:alpha val="74901"/>
                        </a:srgbClr>
                      </a:solidFill>
                      <a:ln>
                        <a:noFill/>
                      </a:ln>
                      <a:effectLst/>
                      <a:extLst>
                        <a:ext uri="{91240B29-F687-4F45-9708-019B960494DF}">
                          <a14:hiddenLine xmlns:a14="http://schemas.microsoft.com/office/drawing/2010/main" w="9525">
                            <a:solidFill>
                              <a:srgbClr val="FF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6" name="Object 655">
            <a:extLst>
              <a:ext uri="{FF2B5EF4-FFF2-40B4-BE49-F238E27FC236}">
                <a16:creationId xmlns:a16="http://schemas.microsoft.com/office/drawing/2014/main" id="{2233002B-9F6E-4875-AC1A-2D1D8B1B91B7}"/>
              </a:ext>
            </a:extLst>
          </p:cNvPr>
          <p:cNvGraphicFramePr>
            <a:graphicFrameLocks noChangeAspect="1"/>
          </p:cNvGraphicFramePr>
          <p:nvPr>
            <p:extLst>
              <p:ext uri="{D42A27DB-BD31-4B8C-83A1-F6EECF244321}">
                <p14:modId xmlns:p14="http://schemas.microsoft.com/office/powerpoint/2010/main" val="26796322"/>
              </p:ext>
            </p:extLst>
          </p:nvPr>
        </p:nvGraphicFramePr>
        <p:xfrm>
          <a:off x="3991638" y="4279951"/>
          <a:ext cx="2613025" cy="1474787"/>
        </p:xfrm>
        <a:graphic>
          <a:graphicData uri="http://schemas.openxmlformats.org/presentationml/2006/ole">
            <mc:AlternateContent xmlns:mc="http://schemas.openxmlformats.org/markup-compatibility/2006">
              <mc:Choice xmlns:v="urn:schemas-microsoft-com:vml" Requires="v">
                <p:oleObj spid="_x0000_s4911" name="Equation" r:id="rId10" imgW="1371600" imgH="774700" progId="Equation.DSMT4">
                  <p:embed/>
                </p:oleObj>
              </mc:Choice>
              <mc:Fallback>
                <p:oleObj name="Equation" r:id="rId10" imgW="1371600" imgH="774700" progId="Equation.DSMT4">
                  <p:embed/>
                  <p:pic>
                    <p:nvPicPr>
                      <p:cNvPr id="693903" name="Object 655">
                        <a:extLst>
                          <a:ext uri="{FF2B5EF4-FFF2-40B4-BE49-F238E27FC236}">
                            <a16:creationId xmlns:a16="http://schemas.microsoft.com/office/drawing/2014/main" id="{43B123AB-ED65-4831-8273-7D9945D25289}"/>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991638" y="4279951"/>
                        <a:ext cx="2613025" cy="1474787"/>
                      </a:xfrm>
                      <a:prstGeom prst="rect">
                        <a:avLst/>
                      </a:prstGeom>
                      <a:solidFill>
                        <a:srgbClr val="FF99FF">
                          <a:alpha val="74901"/>
                        </a:srgbClr>
                      </a:solidFill>
                      <a:ln>
                        <a:noFill/>
                      </a:ln>
                      <a:effectLst/>
                      <a:extLst>
                        <a:ext uri="{91240B29-F687-4F45-9708-019B960494DF}">
                          <a14:hiddenLine xmlns:a14="http://schemas.microsoft.com/office/drawing/2010/main" w="9525">
                            <a:solidFill>
                              <a:srgbClr val="FF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7" name="Object 656">
            <a:extLst>
              <a:ext uri="{FF2B5EF4-FFF2-40B4-BE49-F238E27FC236}">
                <a16:creationId xmlns:a16="http://schemas.microsoft.com/office/drawing/2014/main" id="{C80CA289-03BC-431D-8C17-723596A04902}"/>
              </a:ext>
            </a:extLst>
          </p:cNvPr>
          <p:cNvGraphicFramePr>
            <a:graphicFrameLocks noChangeAspect="1"/>
          </p:cNvGraphicFramePr>
          <p:nvPr>
            <p:extLst>
              <p:ext uri="{D42A27DB-BD31-4B8C-83A1-F6EECF244321}">
                <p14:modId xmlns:p14="http://schemas.microsoft.com/office/powerpoint/2010/main" val="3393757483"/>
              </p:ext>
            </p:extLst>
          </p:nvPr>
        </p:nvGraphicFramePr>
        <p:xfrm>
          <a:off x="7709875" y="5975297"/>
          <a:ext cx="3194050" cy="749300"/>
        </p:xfrm>
        <a:graphic>
          <a:graphicData uri="http://schemas.openxmlformats.org/presentationml/2006/ole">
            <mc:AlternateContent xmlns:mc="http://schemas.openxmlformats.org/markup-compatibility/2006">
              <mc:Choice xmlns:v="urn:schemas-microsoft-com:vml" Requires="v">
                <p:oleObj spid="_x0000_s4912" name="Equation" r:id="rId12" imgW="1675673" imgH="393529" progId="Equation.DSMT4">
                  <p:embed/>
                </p:oleObj>
              </mc:Choice>
              <mc:Fallback>
                <p:oleObj name="Equation" r:id="rId12" imgW="1675673" imgH="393529" progId="Equation.DSMT4">
                  <p:embed/>
                  <p:pic>
                    <p:nvPicPr>
                      <p:cNvPr id="693904" name="Object 656">
                        <a:extLst>
                          <a:ext uri="{FF2B5EF4-FFF2-40B4-BE49-F238E27FC236}">
                            <a16:creationId xmlns:a16="http://schemas.microsoft.com/office/drawing/2014/main" id="{6440208A-E9AE-4787-8751-0BB898768FCC}"/>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709875" y="5975297"/>
                        <a:ext cx="3194050" cy="749300"/>
                      </a:xfrm>
                      <a:prstGeom prst="rect">
                        <a:avLst/>
                      </a:prstGeom>
                      <a:solidFill>
                        <a:srgbClr val="FFFF00">
                          <a:alpha val="74901"/>
                        </a:srgbClr>
                      </a:solidFill>
                      <a:ln>
                        <a:noFill/>
                      </a:ln>
                      <a:effectLst/>
                      <a:extLst>
                        <a:ext uri="{91240B29-F687-4F45-9708-019B960494DF}">
                          <a14:hiddenLine xmlns:a14="http://schemas.microsoft.com/office/drawing/2010/main" w="9525">
                            <a:solidFill>
                              <a:srgbClr val="FF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mc:AlternateContent xmlns:mc="http://schemas.openxmlformats.org/markup-compatibility/2006" xmlns:a14="http://schemas.microsoft.com/office/drawing/2010/main">
        <mc:Choice Requires="a14">
          <p:sp>
            <p:nvSpPr>
              <p:cNvPr id="18" name="Object 644">
                <a:extLst>
                  <a:ext uri="{FF2B5EF4-FFF2-40B4-BE49-F238E27FC236}">
                    <a16:creationId xmlns:a16="http://schemas.microsoft.com/office/drawing/2014/main" id="{AEE0FAA5-918A-40AC-89EC-DD1015478F41}"/>
                  </a:ext>
                </a:extLst>
              </p:cNvPr>
              <p:cNvSpPr txBox="1"/>
              <p:nvPr/>
            </p:nvSpPr>
            <p:spPr bwMode="auto">
              <a:xfrm>
                <a:off x="1247775" y="6099175"/>
                <a:ext cx="6157913" cy="473075"/>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r>
                        <a:rPr lang="zh-CN" altLang="en-US" i="1" smtClean="0">
                          <a:solidFill>
                            <a:srgbClr val="000080"/>
                          </a:solidFill>
                          <a:latin typeface="Cambria Math" panose="02040503050406030204" pitchFamily="18" charset="0"/>
                        </a:rPr>
                        <m:t>𝑑</m:t>
                      </m:r>
                      <m:r>
                        <a:rPr lang="zh-CN" altLang="en-US" i="1" smtClean="0">
                          <a:solidFill>
                            <a:srgbClr val="000080"/>
                          </a:solidFill>
                          <a:latin typeface="Cambria Math" panose="02040503050406030204" pitchFamily="18" charset="0"/>
                        </a:rPr>
                        <m:t>=</m:t>
                      </m:r>
                      <m:bar>
                        <m:barPr>
                          <m:pos m:val="top"/>
                          <m:ctrlPr>
                            <a:rPr lang="zh-CN" altLang="en-US" i="1">
                              <a:solidFill>
                                <a:srgbClr val="000080"/>
                              </a:solidFill>
                              <a:latin typeface="Cambria Math" panose="02040503050406030204" pitchFamily="18" charset="0"/>
                            </a:rPr>
                          </m:ctrlPr>
                        </m:barPr>
                        <m:e>
                          <m:r>
                            <a:rPr lang="zh-CN" altLang="en-US" i="1">
                              <a:solidFill>
                                <a:srgbClr val="000080"/>
                              </a:solidFill>
                              <a:latin typeface="Cambria Math" panose="02040503050406030204" pitchFamily="18" charset="0"/>
                            </a:rPr>
                            <m:t>𝑑</m:t>
                          </m:r>
                        </m:e>
                      </m:bar>
                      <m:r>
                        <a:rPr lang="en-US" altLang="zh-CN" b="0" i="1" smtClean="0">
                          <a:solidFill>
                            <a:srgbClr val="000080"/>
                          </a:solidFill>
                          <a:latin typeface="Cambria Math" panose="02040503050406030204" pitchFamily="18" charset="0"/>
                        </a:rPr>
                        <m:t>−</m:t>
                      </m:r>
                      <m:r>
                        <a:rPr lang="zh-CN" altLang="en-US" i="1">
                          <a:solidFill>
                            <a:srgbClr val="000080"/>
                          </a:solidFill>
                          <a:latin typeface="Cambria Math" panose="02040503050406030204" pitchFamily="18" charset="0"/>
                        </a:rPr>
                        <m:t>零值误差</m:t>
                      </m:r>
                      <m:r>
                        <a:rPr lang="zh-CN" altLang="en-US" i="1">
                          <a:solidFill>
                            <a:srgbClr val="000080"/>
                          </a:solidFill>
                          <a:latin typeface="Cambria Math" panose="02040503050406030204" pitchFamily="18" charset="0"/>
                        </a:rPr>
                        <m:t>=1.7190+0.005=1.724</m:t>
                      </m:r>
                      <m:r>
                        <m:rPr>
                          <m:nor/>
                        </m:rPr>
                        <a:rPr lang="zh-CN" altLang="en-US" i="0">
                          <a:solidFill>
                            <a:srgbClr val="000080"/>
                          </a:solidFill>
                          <a:latin typeface="Cambria Math" panose="02040503050406030204" pitchFamily="18" charset="0"/>
                        </a:rPr>
                        <m:t>mm</m:t>
                      </m:r>
                    </m:oMath>
                  </m:oMathPara>
                </a14:m>
                <a:endParaRPr lang="zh-CN" altLang="en-US" dirty="0"/>
              </a:p>
            </p:txBody>
          </p:sp>
        </mc:Choice>
        <mc:Fallback xmlns="">
          <p:sp>
            <p:nvSpPr>
              <p:cNvPr id="18" name="Object 644">
                <a:extLst>
                  <a:ext uri="{FF2B5EF4-FFF2-40B4-BE49-F238E27FC236}">
                    <a16:creationId xmlns:a16="http://schemas.microsoft.com/office/drawing/2014/main" id="{AEE0FAA5-918A-40AC-89EC-DD1015478F41}"/>
                  </a:ext>
                </a:extLst>
              </p:cNvPr>
              <p:cNvSpPr txBox="1">
                <a:spLocks noRot="1" noChangeAspect="1" noMove="1" noResize="1" noEditPoints="1" noAdjustHandles="1" noChangeArrowheads="1" noChangeShapeType="1" noTextEdit="1"/>
              </p:cNvSpPr>
              <p:nvPr/>
            </p:nvSpPr>
            <p:spPr bwMode="auto">
              <a:xfrm>
                <a:off x="1247775" y="6099175"/>
                <a:ext cx="6157913" cy="473075"/>
              </a:xfrm>
              <a:prstGeom prst="rect">
                <a:avLst/>
              </a:prstGeom>
              <a:blipFill>
                <a:blip r:embed="rId14"/>
                <a:stretch>
                  <a:fillRect/>
                </a:stretch>
              </a:blipFill>
              <a:ln>
                <a:noFill/>
              </a:ln>
              <a:effectLst/>
            </p:spPr>
            <p:txBody>
              <a:bodyPr/>
              <a:lstStyle/>
              <a:p>
                <a:r>
                  <a:rPr lang="zh-CN" altLang="en-US">
                    <a:noFill/>
                  </a:rPr>
                  <a:t> </a:t>
                </a:r>
              </a:p>
            </p:txBody>
          </p:sp>
        </mc:Fallback>
      </mc:AlternateContent>
      <p:sp>
        <p:nvSpPr>
          <p:cNvPr id="2" name="标题 1">
            <a:extLst>
              <a:ext uri="{FF2B5EF4-FFF2-40B4-BE49-F238E27FC236}">
                <a16:creationId xmlns:a16="http://schemas.microsoft.com/office/drawing/2014/main" id="{AF8FA25C-1E5A-FA72-D03D-5F53EB0DE4D3}"/>
              </a:ext>
            </a:extLst>
          </p:cNvPr>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220219823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down)">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wipe(down)">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wipe(down)">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wipe(down)">
                                      <p:cBhvr>
                                        <p:cTn id="2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a:extLst>
              <a:ext uri="{FF2B5EF4-FFF2-40B4-BE49-F238E27FC236}">
                <a16:creationId xmlns:a16="http://schemas.microsoft.com/office/drawing/2014/main" id="{F0B42F34-1FCB-4D72-B31F-2D711204C80D}"/>
              </a:ext>
            </a:extLst>
          </p:cNvPr>
          <p:cNvSpPr txBox="1"/>
          <p:nvPr/>
        </p:nvSpPr>
        <p:spPr>
          <a:xfrm>
            <a:off x="2168165" y="1930337"/>
            <a:ext cx="6105524" cy="461665"/>
          </a:xfrm>
          <a:prstGeom prst="rect">
            <a:avLst/>
          </a:prstGeom>
          <a:noFill/>
        </p:spPr>
        <p:txBody>
          <a:bodyPr wrap="square">
            <a:spAutoFit/>
          </a:bodyPr>
          <a:lstStyle/>
          <a:p>
            <a:r>
              <a:rPr kumimoji="1" lang="zh-CN" altLang="en-US" sz="2400" b="1" baseline="-25000" dirty="0">
                <a:solidFill>
                  <a:srgbClr val="3D74A7"/>
                </a:solidFill>
                <a:latin typeface="+mn-ea"/>
              </a:rPr>
              <a:t>测量的表示：</a:t>
            </a:r>
            <a:r>
              <a:rPr kumimoji="1" lang="en-US" altLang="zh-CN" sz="2400" b="1" i="0" u="none" strike="noStrike" kern="1200" cap="none" spc="0" normalizeH="0" baseline="-25000" noProof="0" dirty="0">
                <a:ln>
                  <a:noFill/>
                </a:ln>
                <a:solidFill>
                  <a:srgbClr val="3D74A7"/>
                </a:solidFill>
                <a:effectLst/>
                <a:uLnTx/>
                <a:uFillTx/>
                <a:latin typeface="+mn-ea"/>
                <a:cs typeface="+mn-cs"/>
              </a:rPr>
              <a:t> </a:t>
            </a:r>
            <a:endParaRPr lang="zh-CN" altLang="en-US" sz="2400" dirty="0">
              <a:solidFill>
                <a:srgbClr val="3D74A7"/>
              </a:solidFill>
              <a:latin typeface="+mn-ea"/>
            </a:endParaRPr>
          </a:p>
        </p:txBody>
      </p:sp>
      <p:graphicFrame>
        <p:nvGraphicFramePr>
          <p:cNvPr id="13" name="Object 3">
            <a:extLst>
              <a:ext uri="{FF2B5EF4-FFF2-40B4-BE49-F238E27FC236}">
                <a16:creationId xmlns:a16="http://schemas.microsoft.com/office/drawing/2014/main" id="{67A00766-93FD-4A68-99D4-21F3301A6683}"/>
              </a:ext>
            </a:extLst>
          </p:cNvPr>
          <p:cNvGraphicFramePr>
            <a:graphicFrameLocks noChangeAspect="1"/>
          </p:cNvGraphicFramePr>
          <p:nvPr>
            <p:extLst>
              <p:ext uri="{D42A27DB-BD31-4B8C-83A1-F6EECF244321}">
                <p14:modId xmlns:p14="http://schemas.microsoft.com/office/powerpoint/2010/main" val="3195060051"/>
              </p:ext>
            </p:extLst>
          </p:nvPr>
        </p:nvGraphicFramePr>
        <p:xfrm>
          <a:off x="3938589" y="2618582"/>
          <a:ext cx="2528496" cy="356512"/>
        </p:xfrm>
        <a:graphic>
          <a:graphicData uri="http://schemas.openxmlformats.org/presentationml/2006/ole">
            <mc:AlternateContent xmlns:mc="http://schemas.openxmlformats.org/markup-compatibility/2006">
              <mc:Choice xmlns:v="urn:schemas-microsoft-com:vml" Requires="v">
                <p:oleObj spid="_x0000_s5608" name="Equation" r:id="rId4" imgW="1435100" imgH="203200" progId="Equation.DSMT4">
                  <p:embed/>
                </p:oleObj>
              </mc:Choice>
              <mc:Fallback>
                <p:oleObj name="Equation" r:id="rId4" imgW="1435100" imgH="203200" progId="Equation.DSMT4">
                  <p:embed/>
                  <p:pic>
                    <p:nvPicPr>
                      <p:cNvPr id="703491" name="Object 3">
                        <a:extLst>
                          <a:ext uri="{FF2B5EF4-FFF2-40B4-BE49-F238E27FC236}">
                            <a16:creationId xmlns:a16="http://schemas.microsoft.com/office/drawing/2014/main" id="{4D29F7E6-E3A9-4E99-B3B6-71230ED8D26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38589" y="2618582"/>
                        <a:ext cx="2528496" cy="356512"/>
                      </a:xfrm>
                      <a:prstGeom prst="rect">
                        <a:avLst/>
                      </a:prstGeom>
                      <a:noFill/>
                      <a:ln>
                        <a:noFill/>
                      </a:ln>
                      <a:effectLst/>
                    </p:spPr>
                  </p:pic>
                </p:oleObj>
              </mc:Fallback>
            </mc:AlternateContent>
          </a:graphicData>
        </a:graphic>
      </p:graphicFrame>
      <p:graphicFrame>
        <p:nvGraphicFramePr>
          <p:cNvPr id="19" name="Object 4">
            <a:extLst>
              <a:ext uri="{FF2B5EF4-FFF2-40B4-BE49-F238E27FC236}">
                <a16:creationId xmlns:a16="http://schemas.microsoft.com/office/drawing/2014/main" id="{42F66C46-213D-41C8-8974-62DFBAA04B77}"/>
              </a:ext>
            </a:extLst>
          </p:cNvPr>
          <p:cNvGraphicFramePr>
            <a:graphicFrameLocks noChangeAspect="1"/>
          </p:cNvGraphicFramePr>
          <p:nvPr>
            <p:extLst>
              <p:ext uri="{D42A27DB-BD31-4B8C-83A1-F6EECF244321}">
                <p14:modId xmlns:p14="http://schemas.microsoft.com/office/powerpoint/2010/main" val="3191892369"/>
              </p:ext>
            </p:extLst>
          </p:nvPr>
        </p:nvGraphicFramePr>
        <p:xfrm>
          <a:off x="3938588" y="3261518"/>
          <a:ext cx="1118901" cy="311537"/>
        </p:xfrm>
        <a:graphic>
          <a:graphicData uri="http://schemas.openxmlformats.org/presentationml/2006/ole">
            <mc:AlternateContent xmlns:mc="http://schemas.openxmlformats.org/markup-compatibility/2006">
              <mc:Choice xmlns:v="urn:schemas-microsoft-com:vml" Requires="v">
                <p:oleObj spid="_x0000_s5609" name="Equation" r:id="rId6" imgW="634449" imgH="177646" progId="Equation.DSMT4">
                  <p:embed/>
                </p:oleObj>
              </mc:Choice>
              <mc:Fallback>
                <p:oleObj name="Equation" r:id="rId6" imgW="634449" imgH="177646" progId="Equation.DSMT4">
                  <p:embed/>
                  <p:pic>
                    <p:nvPicPr>
                      <p:cNvPr id="703492" name="Object 4">
                        <a:extLst>
                          <a:ext uri="{FF2B5EF4-FFF2-40B4-BE49-F238E27FC236}">
                            <a16:creationId xmlns:a16="http://schemas.microsoft.com/office/drawing/2014/main" id="{70F09DEC-81EF-4248-9A48-7BD2DB5E37C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38588" y="3261518"/>
                        <a:ext cx="1118901" cy="311537"/>
                      </a:xfrm>
                      <a:prstGeom prst="rect">
                        <a:avLst/>
                      </a:prstGeom>
                      <a:noFill/>
                      <a:ln>
                        <a:noFill/>
                      </a:ln>
                      <a:effectLst/>
                    </p:spPr>
                  </p:pic>
                </p:oleObj>
              </mc:Fallback>
            </mc:AlternateContent>
          </a:graphicData>
        </a:graphic>
      </p:graphicFrame>
      <p:graphicFrame>
        <p:nvGraphicFramePr>
          <p:cNvPr id="20" name="Object 5">
            <a:extLst>
              <a:ext uri="{FF2B5EF4-FFF2-40B4-BE49-F238E27FC236}">
                <a16:creationId xmlns:a16="http://schemas.microsoft.com/office/drawing/2014/main" id="{3ED9236A-A5C3-4B79-8F71-A86C7CCF419D}"/>
              </a:ext>
            </a:extLst>
          </p:cNvPr>
          <p:cNvGraphicFramePr>
            <a:graphicFrameLocks noChangeAspect="1"/>
          </p:cNvGraphicFramePr>
          <p:nvPr>
            <p:extLst>
              <p:ext uri="{D42A27DB-BD31-4B8C-83A1-F6EECF244321}">
                <p14:modId xmlns:p14="http://schemas.microsoft.com/office/powerpoint/2010/main" val="81063554"/>
              </p:ext>
            </p:extLst>
          </p:nvPr>
        </p:nvGraphicFramePr>
        <p:xfrm>
          <a:off x="3970338" y="3823493"/>
          <a:ext cx="1096962" cy="311537"/>
        </p:xfrm>
        <a:graphic>
          <a:graphicData uri="http://schemas.openxmlformats.org/presentationml/2006/ole">
            <mc:AlternateContent xmlns:mc="http://schemas.openxmlformats.org/markup-compatibility/2006">
              <mc:Choice xmlns:v="urn:schemas-microsoft-com:vml" Requires="v">
                <p:oleObj spid="_x0000_s5610" name="Equation" r:id="rId8" imgW="621760" imgH="177646" progId="Equation.DSMT4">
                  <p:embed/>
                </p:oleObj>
              </mc:Choice>
              <mc:Fallback>
                <p:oleObj name="Equation" r:id="rId8" imgW="621760" imgH="177646" progId="Equation.DSMT4">
                  <p:embed/>
                  <p:pic>
                    <p:nvPicPr>
                      <p:cNvPr id="703493" name="Object 5">
                        <a:extLst>
                          <a:ext uri="{FF2B5EF4-FFF2-40B4-BE49-F238E27FC236}">
                            <a16:creationId xmlns:a16="http://schemas.microsoft.com/office/drawing/2014/main" id="{F40B81AB-6440-4E22-BE58-B8EF30F5977F}"/>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970338" y="3823493"/>
                        <a:ext cx="1096962" cy="311537"/>
                      </a:xfrm>
                      <a:prstGeom prst="rect">
                        <a:avLst/>
                      </a:prstGeom>
                      <a:noFill/>
                      <a:ln>
                        <a:noFill/>
                      </a:ln>
                      <a:effectLst/>
                    </p:spPr>
                  </p:pic>
                </p:oleObj>
              </mc:Fallback>
            </mc:AlternateContent>
          </a:graphicData>
        </a:graphic>
      </p:graphicFrame>
      <p:sp>
        <p:nvSpPr>
          <p:cNvPr id="2" name="文本框 1">
            <a:extLst>
              <a:ext uri="{FF2B5EF4-FFF2-40B4-BE49-F238E27FC236}">
                <a16:creationId xmlns:a16="http://schemas.microsoft.com/office/drawing/2014/main" id="{D4D3A2F7-21C4-401F-989B-B0CDCAE21CF8}"/>
              </a:ext>
            </a:extLst>
          </p:cNvPr>
          <p:cNvSpPr txBox="1"/>
          <p:nvPr/>
        </p:nvSpPr>
        <p:spPr>
          <a:xfrm>
            <a:off x="5838435" y="3261518"/>
            <a:ext cx="1569660" cy="369332"/>
          </a:xfrm>
          <a:prstGeom prst="rect">
            <a:avLst/>
          </a:prstGeom>
          <a:noFill/>
        </p:spPr>
        <p:txBody>
          <a:bodyPr wrap="none" rtlCol="0">
            <a:spAutoFit/>
          </a:bodyPr>
          <a:lstStyle/>
          <a:p>
            <a:r>
              <a:rPr lang="zh-CN" altLang="en-US" dirty="0"/>
              <a:t>（置信概率）</a:t>
            </a:r>
          </a:p>
        </p:txBody>
      </p:sp>
      <p:sp>
        <p:nvSpPr>
          <p:cNvPr id="4" name="标题 3">
            <a:extLst>
              <a:ext uri="{FF2B5EF4-FFF2-40B4-BE49-F238E27FC236}">
                <a16:creationId xmlns:a16="http://schemas.microsoft.com/office/drawing/2014/main" id="{6B69DC16-A0A9-35F7-49AA-AACC95F0A03E}"/>
              </a:ext>
            </a:extLst>
          </p:cNvPr>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304183497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FCC450D2-B4D1-4A16-BEAE-ECFE826B1E5C}"/>
              </a:ext>
            </a:extLst>
          </p:cNvPr>
          <p:cNvSpPr>
            <a:spLocks noChangeArrowheads="1"/>
          </p:cNvSpPr>
          <p:nvPr/>
        </p:nvSpPr>
        <p:spPr bwMode="auto">
          <a:xfrm>
            <a:off x="1247510" y="1226998"/>
            <a:ext cx="5439040" cy="779048"/>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txBody>
          <a:bodyPr/>
          <a:lstStyle>
            <a:lvl1pPr>
              <a:defRPr sz="2800">
                <a:solidFill>
                  <a:schemeClr val="tx1"/>
                </a:solidFill>
                <a:latin typeface="Arial" panose="020B0604020202020204" pitchFamily="34" charset="0"/>
                <a:ea typeface="华文中宋" panose="02010600040101010101" pitchFamily="2" charset="-122"/>
              </a:defRPr>
            </a:lvl1pPr>
            <a:lvl2pPr marL="742950" indent="-285750">
              <a:defRPr sz="2800">
                <a:solidFill>
                  <a:schemeClr val="tx1"/>
                </a:solidFill>
                <a:latin typeface="Arial" panose="020B0604020202020204" pitchFamily="34" charset="0"/>
                <a:ea typeface="华文中宋" panose="02010600040101010101" pitchFamily="2" charset="-122"/>
              </a:defRPr>
            </a:lvl2pPr>
            <a:lvl3pPr marL="1143000" indent="-228600">
              <a:defRPr sz="2800">
                <a:solidFill>
                  <a:schemeClr val="tx1"/>
                </a:solidFill>
                <a:latin typeface="Arial" panose="020B0604020202020204" pitchFamily="34" charset="0"/>
                <a:ea typeface="华文中宋" panose="02010600040101010101" pitchFamily="2" charset="-122"/>
              </a:defRPr>
            </a:lvl3pPr>
            <a:lvl4pPr marL="1600200" indent="-228600">
              <a:defRPr sz="2800">
                <a:solidFill>
                  <a:schemeClr val="tx1"/>
                </a:solidFill>
                <a:latin typeface="Arial" panose="020B0604020202020204" pitchFamily="34" charset="0"/>
                <a:ea typeface="华文中宋" panose="02010600040101010101" pitchFamily="2" charset="-122"/>
              </a:defRPr>
            </a:lvl4pPr>
            <a:lvl5pPr marL="2057400" indent="-228600">
              <a:defRPr sz="28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华文中宋" panose="02010600040101010101" pitchFamily="2" charset="-122"/>
              </a:defRPr>
            </a:lvl9pPr>
          </a:lstStyle>
          <a:p>
            <a:pPr eaLnBrk="1" hangingPunct="1"/>
            <a:r>
              <a:rPr lang="en-US" altLang="zh-CN" sz="2000" b="1" dirty="0">
                <a:solidFill>
                  <a:schemeClr val="accent5">
                    <a:lumMod val="75000"/>
                  </a:schemeClr>
                </a:solidFill>
                <a:latin typeface="+mn-ea"/>
                <a:ea typeface="+mn-ea"/>
              </a:rPr>
              <a:t>4</a:t>
            </a:r>
            <a:r>
              <a:rPr lang="zh-CN" altLang="en-US" sz="2000" b="1" dirty="0">
                <a:solidFill>
                  <a:schemeClr val="accent5">
                    <a:lumMod val="75000"/>
                  </a:schemeClr>
                </a:solidFill>
                <a:latin typeface="+mn-ea"/>
                <a:ea typeface="+mn-ea"/>
              </a:rPr>
              <a:t>、间接测量的标准不确定度的传递</a:t>
            </a:r>
          </a:p>
        </p:txBody>
      </p:sp>
      <p:sp>
        <p:nvSpPr>
          <p:cNvPr id="9" name="文本框 8">
            <a:extLst>
              <a:ext uri="{FF2B5EF4-FFF2-40B4-BE49-F238E27FC236}">
                <a16:creationId xmlns:a16="http://schemas.microsoft.com/office/drawing/2014/main" id="{F0B42F34-1FCB-4D72-B31F-2D711204C80D}"/>
              </a:ext>
            </a:extLst>
          </p:cNvPr>
          <p:cNvSpPr txBox="1"/>
          <p:nvPr/>
        </p:nvSpPr>
        <p:spPr>
          <a:xfrm>
            <a:off x="1589088" y="2726771"/>
            <a:ext cx="6105524" cy="461665"/>
          </a:xfrm>
          <a:prstGeom prst="rect">
            <a:avLst/>
          </a:prstGeom>
          <a:noFill/>
        </p:spPr>
        <p:txBody>
          <a:bodyPr wrap="square">
            <a:spAutoFit/>
          </a:bodyPr>
          <a:lstStyle/>
          <a:p>
            <a:r>
              <a:rPr kumimoji="1" lang="zh-CN" altLang="en-US" sz="2000" dirty="0">
                <a:latin typeface="+mn-ea"/>
              </a:rPr>
              <a:t>测量结果</a:t>
            </a:r>
            <a:r>
              <a:rPr kumimoji="1" lang="en-US" altLang="zh-CN" sz="2000" dirty="0">
                <a:latin typeface="+mn-ea"/>
              </a:rPr>
              <a:t>N</a:t>
            </a:r>
            <a:r>
              <a:rPr kumimoji="1" lang="zh-CN" altLang="en-US" sz="2000" dirty="0">
                <a:latin typeface="+mn-ea"/>
              </a:rPr>
              <a:t>的标准不确定度为</a:t>
            </a:r>
            <a:r>
              <a:rPr kumimoji="1" lang="zh-CN" altLang="en-US" sz="2400" b="1" dirty="0">
                <a:latin typeface="华文中宋" panose="02010600040101010101" pitchFamily="2" charset="-122"/>
                <a:ea typeface="华文中宋" panose="02010600040101010101" pitchFamily="2" charset="-122"/>
              </a:rPr>
              <a:t>：</a:t>
            </a:r>
            <a:r>
              <a:rPr kumimoji="1" lang="en-US" altLang="zh-CN" sz="2400" b="1" i="0" u="none" strike="noStrike" kern="1200" cap="none" spc="0" normalizeH="0" baseline="-25000" noProof="0" dirty="0">
                <a:ln>
                  <a:noFill/>
                </a:ln>
                <a:effectLst/>
                <a:uLnTx/>
                <a:uFillTx/>
                <a:latin typeface="华文中宋" panose="02010600040101010101" pitchFamily="2" charset="-122"/>
                <a:ea typeface="华文中宋" panose="02010600040101010101" pitchFamily="2" charset="-122"/>
                <a:cs typeface="+mn-cs"/>
              </a:rPr>
              <a:t> </a:t>
            </a:r>
            <a:endParaRPr lang="zh-CN" altLang="en-US" sz="2000" dirty="0">
              <a:latin typeface="+mn-ea"/>
            </a:endParaRPr>
          </a:p>
        </p:txBody>
      </p:sp>
      <p:graphicFrame>
        <p:nvGraphicFramePr>
          <p:cNvPr id="10" name="Object 3">
            <a:extLst>
              <a:ext uri="{FF2B5EF4-FFF2-40B4-BE49-F238E27FC236}">
                <a16:creationId xmlns:a16="http://schemas.microsoft.com/office/drawing/2014/main" id="{5EE9E05D-7469-4BDC-B0C1-2F128499C6E9}"/>
              </a:ext>
            </a:extLst>
          </p:cNvPr>
          <p:cNvGraphicFramePr>
            <a:graphicFrameLocks noChangeAspect="1"/>
          </p:cNvGraphicFramePr>
          <p:nvPr>
            <p:extLst>
              <p:ext uri="{D42A27DB-BD31-4B8C-83A1-F6EECF244321}">
                <p14:modId xmlns:p14="http://schemas.microsoft.com/office/powerpoint/2010/main" val="584267018"/>
              </p:ext>
            </p:extLst>
          </p:nvPr>
        </p:nvGraphicFramePr>
        <p:xfrm>
          <a:off x="2841445" y="2032230"/>
          <a:ext cx="3254555" cy="530108"/>
        </p:xfrm>
        <a:graphic>
          <a:graphicData uri="http://schemas.openxmlformats.org/presentationml/2006/ole">
            <mc:AlternateContent xmlns:mc="http://schemas.openxmlformats.org/markup-compatibility/2006">
              <mc:Choice xmlns:v="urn:schemas-microsoft-com:vml" Requires="v">
                <p:oleObj spid="_x0000_s7118" name="Equation" r:id="rId4" imgW="1269449" imgH="253890" progId="Equation.DSMT4">
                  <p:embed/>
                </p:oleObj>
              </mc:Choice>
              <mc:Fallback>
                <p:oleObj name="Equation" r:id="rId4" imgW="1269449" imgH="253890" progId="Equation.DSMT4">
                  <p:embed/>
                  <p:pic>
                    <p:nvPicPr>
                      <p:cNvPr id="632835" name="Object 3">
                        <a:extLst>
                          <a:ext uri="{FF2B5EF4-FFF2-40B4-BE49-F238E27FC236}">
                            <a16:creationId xmlns:a16="http://schemas.microsoft.com/office/drawing/2014/main" id="{AEC22422-7D74-45C6-B41D-C2337127DB9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41445" y="2032230"/>
                        <a:ext cx="3254555" cy="530108"/>
                      </a:xfrm>
                      <a:prstGeom prst="rect">
                        <a:avLst/>
                      </a:prstGeom>
                      <a:noFill/>
                      <a:ln>
                        <a:noFill/>
                      </a:ln>
                    </p:spPr>
                  </p:pic>
                </p:oleObj>
              </mc:Fallback>
            </mc:AlternateContent>
          </a:graphicData>
        </a:graphic>
      </p:graphicFrame>
      <p:graphicFrame>
        <p:nvGraphicFramePr>
          <p:cNvPr id="11" name="Object 5">
            <a:extLst>
              <a:ext uri="{FF2B5EF4-FFF2-40B4-BE49-F238E27FC236}">
                <a16:creationId xmlns:a16="http://schemas.microsoft.com/office/drawing/2014/main" id="{AC1C2B84-61E3-4E38-8136-548B276F820A}"/>
              </a:ext>
            </a:extLst>
          </p:cNvPr>
          <p:cNvGraphicFramePr>
            <a:graphicFrameLocks noChangeAspect="1"/>
          </p:cNvGraphicFramePr>
          <p:nvPr>
            <p:extLst>
              <p:ext uri="{D42A27DB-BD31-4B8C-83A1-F6EECF244321}">
                <p14:modId xmlns:p14="http://schemas.microsoft.com/office/powerpoint/2010/main" val="2064211150"/>
              </p:ext>
            </p:extLst>
          </p:nvPr>
        </p:nvGraphicFramePr>
        <p:xfrm>
          <a:off x="2406651" y="3399281"/>
          <a:ext cx="5003799" cy="930083"/>
        </p:xfrm>
        <a:graphic>
          <a:graphicData uri="http://schemas.openxmlformats.org/presentationml/2006/ole">
            <mc:AlternateContent xmlns:mc="http://schemas.openxmlformats.org/markup-compatibility/2006">
              <mc:Choice xmlns:v="urn:schemas-microsoft-com:vml" Requires="v">
                <p:oleObj spid="_x0000_s7119" name="Equation" r:id="rId6" imgW="2984500" imgH="558800" progId="Equation.DSMT4">
                  <p:embed/>
                </p:oleObj>
              </mc:Choice>
              <mc:Fallback>
                <p:oleObj name="Equation" r:id="rId6" imgW="2984500" imgH="558800" progId="Equation.DSMT4">
                  <p:embed/>
                  <p:pic>
                    <p:nvPicPr>
                      <p:cNvPr id="632837" name="Object 5">
                        <a:extLst>
                          <a:ext uri="{FF2B5EF4-FFF2-40B4-BE49-F238E27FC236}">
                            <a16:creationId xmlns:a16="http://schemas.microsoft.com/office/drawing/2014/main" id="{90F2072C-134E-4A1D-855D-3D17D799F33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06651" y="3399281"/>
                        <a:ext cx="5003799" cy="930083"/>
                      </a:xfrm>
                      <a:prstGeom prst="rect">
                        <a:avLst/>
                      </a:prstGeom>
                      <a:noFill/>
                      <a:ln>
                        <a:noFill/>
                      </a:ln>
                    </p:spPr>
                  </p:pic>
                </p:oleObj>
              </mc:Fallback>
            </mc:AlternateContent>
          </a:graphicData>
        </a:graphic>
      </p:graphicFrame>
      <p:sp>
        <p:nvSpPr>
          <p:cNvPr id="16" name="Rectangle 12">
            <a:extLst>
              <a:ext uri="{FF2B5EF4-FFF2-40B4-BE49-F238E27FC236}">
                <a16:creationId xmlns:a16="http://schemas.microsoft.com/office/drawing/2014/main" id="{424BFFAE-27FF-4DA0-A9AB-DE61548FDCDF}"/>
              </a:ext>
            </a:extLst>
          </p:cNvPr>
          <p:cNvSpPr>
            <a:spLocks noChangeArrowheads="1"/>
          </p:cNvSpPr>
          <p:nvPr/>
        </p:nvSpPr>
        <p:spPr bwMode="auto">
          <a:xfrm>
            <a:off x="1589088" y="4810125"/>
            <a:ext cx="2736850"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sz="2400">
                <a:solidFill>
                  <a:schemeClr val="tx1"/>
                </a:solidFill>
                <a:latin typeface="Arial" panose="020B0604020202020204" pitchFamily="34" charset="0"/>
                <a:ea typeface="华文中宋" panose="02010600040101010101" pitchFamily="2" charset="-122"/>
              </a:defRPr>
            </a:lvl1pPr>
            <a:lvl2pPr marL="742950" indent="-285750">
              <a:defRPr sz="2400">
                <a:solidFill>
                  <a:schemeClr val="tx1"/>
                </a:solidFill>
                <a:latin typeface="Arial" panose="020B0604020202020204" pitchFamily="34" charset="0"/>
                <a:ea typeface="华文中宋" panose="02010600040101010101" pitchFamily="2" charset="-122"/>
              </a:defRPr>
            </a:lvl2pPr>
            <a:lvl3pPr marL="1143000" indent="-228600">
              <a:defRPr sz="2400">
                <a:solidFill>
                  <a:schemeClr val="tx1"/>
                </a:solidFill>
                <a:latin typeface="Arial" panose="020B0604020202020204" pitchFamily="34" charset="0"/>
                <a:ea typeface="华文中宋" panose="02010600040101010101" pitchFamily="2" charset="-122"/>
              </a:defRPr>
            </a:lvl3pPr>
            <a:lvl4pPr marL="1600200" indent="-228600">
              <a:defRPr sz="2400">
                <a:solidFill>
                  <a:schemeClr val="tx1"/>
                </a:solidFill>
                <a:latin typeface="Arial" panose="020B0604020202020204" pitchFamily="34" charset="0"/>
                <a:ea typeface="华文中宋" panose="02010600040101010101" pitchFamily="2" charset="-122"/>
              </a:defRPr>
            </a:lvl4pPr>
            <a:lvl5pPr marL="2057400" indent="-228600">
              <a:defRPr sz="24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中宋" panose="02010600040101010101" pitchFamily="2" charset="-122"/>
              </a:defRPr>
            </a:lvl9pPr>
          </a:lstStyle>
          <a:p>
            <a:pPr>
              <a:spcBef>
                <a:spcPct val="20000"/>
              </a:spcBef>
              <a:buClr>
                <a:schemeClr val="hlink"/>
              </a:buClr>
              <a:buSzPct val="70000"/>
              <a:buFont typeface="Wingdings" panose="05000000000000000000" pitchFamily="2" charset="2"/>
              <a:buNone/>
            </a:pPr>
            <a:r>
              <a:rPr lang="en-US" altLang="zh-CN" sz="2000" b="1" dirty="0">
                <a:solidFill>
                  <a:srgbClr val="00B0F0"/>
                </a:solidFill>
                <a:latin typeface="黑体" panose="02010609060101010101" pitchFamily="49" charset="-122"/>
                <a:ea typeface="黑体" panose="02010609060101010101" pitchFamily="49" charset="-122"/>
              </a:rPr>
              <a:t>(1)</a:t>
            </a:r>
            <a:r>
              <a:rPr lang="zh-CN" altLang="en-US" sz="2000" b="1" dirty="0">
                <a:solidFill>
                  <a:srgbClr val="00B0F0"/>
                </a:solidFill>
                <a:latin typeface="黑体" panose="02010609060101010101" pitchFamily="49" charset="-122"/>
                <a:ea typeface="黑体" panose="02010609060101010101" pitchFamily="49" charset="-122"/>
              </a:rPr>
              <a:t>和差形式函数</a:t>
            </a:r>
          </a:p>
        </p:txBody>
      </p:sp>
      <p:graphicFrame>
        <p:nvGraphicFramePr>
          <p:cNvPr id="17" name="Object 13">
            <a:extLst>
              <a:ext uri="{FF2B5EF4-FFF2-40B4-BE49-F238E27FC236}">
                <a16:creationId xmlns:a16="http://schemas.microsoft.com/office/drawing/2014/main" id="{AA95CD1D-4712-4043-BA0A-D229D9941154}"/>
              </a:ext>
            </a:extLst>
          </p:cNvPr>
          <p:cNvGraphicFramePr>
            <a:graphicFrameLocks noChangeAspect="1"/>
          </p:cNvGraphicFramePr>
          <p:nvPr>
            <p:extLst>
              <p:ext uri="{D42A27DB-BD31-4B8C-83A1-F6EECF244321}">
                <p14:modId xmlns:p14="http://schemas.microsoft.com/office/powerpoint/2010/main" val="1200015649"/>
              </p:ext>
            </p:extLst>
          </p:nvPr>
        </p:nvGraphicFramePr>
        <p:xfrm>
          <a:off x="6391275" y="4812288"/>
          <a:ext cx="2092325" cy="498765"/>
        </p:xfrm>
        <a:graphic>
          <a:graphicData uri="http://schemas.openxmlformats.org/presentationml/2006/ole">
            <mc:AlternateContent xmlns:mc="http://schemas.openxmlformats.org/markup-compatibility/2006">
              <mc:Choice xmlns:v="urn:schemas-microsoft-com:vml" Requires="v">
                <p:oleObj spid="_x0000_s7120" name="Equation" r:id="rId8" imgW="1269449" imgH="304668" progId="Equation.DSMT4">
                  <p:embed/>
                </p:oleObj>
              </mc:Choice>
              <mc:Fallback>
                <p:oleObj name="Equation" r:id="rId8" imgW="1269449" imgH="304668" progId="Equation.DSMT4">
                  <p:embed/>
                  <p:pic>
                    <p:nvPicPr>
                      <p:cNvPr id="632845" name="Object 13">
                        <a:extLst>
                          <a:ext uri="{FF2B5EF4-FFF2-40B4-BE49-F238E27FC236}">
                            <a16:creationId xmlns:a16="http://schemas.microsoft.com/office/drawing/2014/main" id="{AD3D1390-B3C9-4E86-8D05-E1AAEC6E4CF3}"/>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391275" y="4812288"/>
                        <a:ext cx="2092325" cy="498765"/>
                      </a:xfrm>
                      <a:prstGeom prst="rect">
                        <a:avLst/>
                      </a:prstGeom>
                      <a:noFill/>
                      <a:ln>
                        <a:noFill/>
                      </a:ln>
                    </p:spPr>
                  </p:pic>
                </p:oleObj>
              </mc:Fallback>
            </mc:AlternateContent>
          </a:graphicData>
        </a:graphic>
      </p:graphicFrame>
      <p:graphicFrame>
        <p:nvGraphicFramePr>
          <p:cNvPr id="18" name="Object 17">
            <a:extLst>
              <a:ext uri="{FF2B5EF4-FFF2-40B4-BE49-F238E27FC236}">
                <a16:creationId xmlns:a16="http://schemas.microsoft.com/office/drawing/2014/main" id="{C1906F37-C016-4E06-9EA1-1E0556861B58}"/>
              </a:ext>
            </a:extLst>
          </p:cNvPr>
          <p:cNvGraphicFramePr>
            <a:graphicFrameLocks noChangeAspect="1"/>
          </p:cNvGraphicFramePr>
          <p:nvPr>
            <p:extLst>
              <p:ext uri="{D42A27DB-BD31-4B8C-83A1-F6EECF244321}">
                <p14:modId xmlns:p14="http://schemas.microsoft.com/office/powerpoint/2010/main" val="931978640"/>
              </p:ext>
            </p:extLst>
          </p:nvPr>
        </p:nvGraphicFramePr>
        <p:xfrm>
          <a:off x="4100514" y="4864100"/>
          <a:ext cx="1443037" cy="395142"/>
        </p:xfrm>
        <a:graphic>
          <a:graphicData uri="http://schemas.openxmlformats.org/presentationml/2006/ole">
            <mc:AlternateContent xmlns:mc="http://schemas.openxmlformats.org/markup-compatibility/2006">
              <mc:Choice xmlns:v="urn:schemas-microsoft-com:vml" Requires="v">
                <p:oleObj spid="_x0000_s7121" name="Equation" r:id="rId10" imgW="736600" imgH="203200" progId="Equation.DSMT4">
                  <p:embed/>
                </p:oleObj>
              </mc:Choice>
              <mc:Fallback>
                <p:oleObj name="Equation" r:id="rId10" imgW="736600" imgH="203200" progId="Equation.DSMT4">
                  <p:embed/>
                  <p:pic>
                    <p:nvPicPr>
                      <p:cNvPr id="632849" name="Object 17">
                        <a:extLst>
                          <a:ext uri="{FF2B5EF4-FFF2-40B4-BE49-F238E27FC236}">
                            <a16:creationId xmlns:a16="http://schemas.microsoft.com/office/drawing/2014/main" id="{B5D850AA-82BB-456F-B0A7-75B34B72A2DB}"/>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100514" y="4864100"/>
                        <a:ext cx="1443037" cy="395142"/>
                      </a:xfrm>
                      <a:prstGeom prst="rect">
                        <a:avLst/>
                      </a:prstGeom>
                      <a:noFill/>
                      <a:ln>
                        <a:noFill/>
                      </a:ln>
                    </p:spPr>
                  </p:pic>
                </p:oleObj>
              </mc:Fallback>
            </mc:AlternateContent>
          </a:graphicData>
        </a:graphic>
      </p:graphicFrame>
      <p:sp>
        <p:nvSpPr>
          <p:cNvPr id="19" name="Rectangle 18">
            <a:extLst>
              <a:ext uri="{FF2B5EF4-FFF2-40B4-BE49-F238E27FC236}">
                <a16:creationId xmlns:a16="http://schemas.microsoft.com/office/drawing/2014/main" id="{AD60840A-1CAB-4512-B324-DC26714C6BBF}"/>
              </a:ext>
            </a:extLst>
          </p:cNvPr>
          <p:cNvSpPr>
            <a:spLocks noChangeArrowheads="1"/>
          </p:cNvSpPr>
          <p:nvPr/>
        </p:nvSpPr>
        <p:spPr bwMode="auto">
          <a:xfrm>
            <a:off x="1608138" y="5681663"/>
            <a:ext cx="2736850"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sz="2400">
                <a:solidFill>
                  <a:schemeClr val="tx1"/>
                </a:solidFill>
                <a:latin typeface="Arial" panose="020B0604020202020204" pitchFamily="34" charset="0"/>
                <a:ea typeface="华文中宋" panose="02010600040101010101" pitchFamily="2" charset="-122"/>
              </a:defRPr>
            </a:lvl1pPr>
            <a:lvl2pPr marL="742950" indent="-285750">
              <a:defRPr sz="2400">
                <a:solidFill>
                  <a:schemeClr val="tx1"/>
                </a:solidFill>
                <a:latin typeface="Arial" panose="020B0604020202020204" pitchFamily="34" charset="0"/>
                <a:ea typeface="华文中宋" panose="02010600040101010101" pitchFamily="2" charset="-122"/>
              </a:defRPr>
            </a:lvl2pPr>
            <a:lvl3pPr marL="1143000" indent="-228600">
              <a:defRPr sz="2400">
                <a:solidFill>
                  <a:schemeClr val="tx1"/>
                </a:solidFill>
                <a:latin typeface="Arial" panose="020B0604020202020204" pitchFamily="34" charset="0"/>
                <a:ea typeface="华文中宋" panose="02010600040101010101" pitchFamily="2" charset="-122"/>
              </a:defRPr>
            </a:lvl3pPr>
            <a:lvl4pPr marL="1600200" indent="-228600">
              <a:defRPr sz="2400">
                <a:solidFill>
                  <a:schemeClr val="tx1"/>
                </a:solidFill>
                <a:latin typeface="Arial" panose="020B0604020202020204" pitchFamily="34" charset="0"/>
                <a:ea typeface="华文中宋" panose="02010600040101010101" pitchFamily="2" charset="-122"/>
              </a:defRPr>
            </a:lvl4pPr>
            <a:lvl5pPr marL="2057400" indent="-228600">
              <a:defRPr sz="24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中宋" panose="02010600040101010101" pitchFamily="2" charset="-122"/>
              </a:defRPr>
            </a:lvl9pPr>
          </a:lstStyle>
          <a:p>
            <a:pPr>
              <a:spcBef>
                <a:spcPct val="20000"/>
              </a:spcBef>
              <a:buClr>
                <a:schemeClr val="hlink"/>
              </a:buClr>
              <a:buSzPct val="70000"/>
              <a:buFont typeface="Wingdings" panose="05000000000000000000" pitchFamily="2" charset="2"/>
              <a:buNone/>
            </a:pPr>
            <a:r>
              <a:rPr lang="en-US" altLang="zh-CN" sz="2000" b="1" dirty="0">
                <a:solidFill>
                  <a:srgbClr val="00B0F0"/>
                </a:solidFill>
                <a:latin typeface="黑体" panose="02010609060101010101" pitchFamily="49" charset="-122"/>
                <a:ea typeface="黑体" panose="02010609060101010101" pitchFamily="49" charset="-122"/>
              </a:rPr>
              <a:t>(2)</a:t>
            </a:r>
            <a:r>
              <a:rPr lang="zh-CN" altLang="en-US" sz="2000" b="1" dirty="0">
                <a:solidFill>
                  <a:srgbClr val="00B0F0"/>
                </a:solidFill>
                <a:latin typeface="黑体" panose="02010609060101010101" pitchFamily="49" charset="-122"/>
                <a:ea typeface="黑体" panose="02010609060101010101" pitchFamily="49" charset="-122"/>
              </a:rPr>
              <a:t>积商形式函数</a:t>
            </a:r>
          </a:p>
        </p:txBody>
      </p:sp>
      <p:graphicFrame>
        <p:nvGraphicFramePr>
          <p:cNvPr id="20" name="Object 19">
            <a:extLst>
              <a:ext uri="{FF2B5EF4-FFF2-40B4-BE49-F238E27FC236}">
                <a16:creationId xmlns:a16="http://schemas.microsoft.com/office/drawing/2014/main" id="{141457BF-B03C-4788-BF5A-AAED5DFE27E3}"/>
              </a:ext>
            </a:extLst>
          </p:cNvPr>
          <p:cNvGraphicFramePr>
            <a:graphicFrameLocks noChangeAspect="1"/>
          </p:cNvGraphicFramePr>
          <p:nvPr>
            <p:extLst>
              <p:ext uri="{D42A27DB-BD31-4B8C-83A1-F6EECF244321}">
                <p14:modId xmlns:p14="http://schemas.microsoft.com/office/powerpoint/2010/main" val="75794035"/>
              </p:ext>
            </p:extLst>
          </p:nvPr>
        </p:nvGraphicFramePr>
        <p:xfrm>
          <a:off x="4100513" y="5681664"/>
          <a:ext cx="1214437" cy="471615"/>
        </p:xfrm>
        <a:graphic>
          <a:graphicData uri="http://schemas.openxmlformats.org/presentationml/2006/ole">
            <mc:AlternateContent xmlns:mc="http://schemas.openxmlformats.org/markup-compatibility/2006">
              <mc:Choice xmlns:v="urn:schemas-microsoft-com:vml" Requires="v">
                <p:oleObj spid="_x0000_s7122" name="Equation" r:id="rId12" imgW="583947" imgH="228501" progId="Equation.DSMT4">
                  <p:embed/>
                </p:oleObj>
              </mc:Choice>
              <mc:Fallback>
                <p:oleObj name="Equation" r:id="rId12" imgW="583947" imgH="228501" progId="Equation.DSMT4">
                  <p:embed/>
                  <p:pic>
                    <p:nvPicPr>
                      <p:cNvPr id="632851" name="Object 19">
                        <a:extLst>
                          <a:ext uri="{FF2B5EF4-FFF2-40B4-BE49-F238E27FC236}">
                            <a16:creationId xmlns:a16="http://schemas.microsoft.com/office/drawing/2014/main" id="{31E9280D-0487-4D90-8192-57827A9147CF}"/>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100513" y="5681664"/>
                        <a:ext cx="1214437" cy="471615"/>
                      </a:xfrm>
                      <a:prstGeom prst="rect">
                        <a:avLst/>
                      </a:prstGeom>
                      <a:noFill/>
                      <a:ln>
                        <a:noFill/>
                      </a:ln>
                    </p:spPr>
                  </p:pic>
                </p:oleObj>
              </mc:Fallback>
            </mc:AlternateContent>
          </a:graphicData>
        </a:graphic>
      </p:graphicFrame>
      <p:graphicFrame>
        <p:nvGraphicFramePr>
          <p:cNvPr id="21" name="Object 20">
            <a:extLst>
              <a:ext uri="{FF2B5EF4-FFF2-40B4-BE49-F238E27FC236}">
                <a16:creationId xmlns:a16="http://schemas.microsoft.com/office/drawing/2014/main" id="{9C6AFDA4-65EC-46DB-8865-8DD6F9337E25}"/>
              </a:ext>
            </a:extLst>
          </p:cNvPr>
          <p:cNvGraphicFramePr>
            <a:graphicFrameLocks noChangeAspect="1"/>
          </p:cNvGraphicFramePr>
          <p:nvPr>
            <p:extLst>
              <p:ext uri="{D42A27DB-BD31-4B8C-83A1-F6EECF244321}">
                <p14:modId xmlns:p14="http://schemas.microsoft.com/office/powerpoint/2010/main" val="3512850534"/>
              </p:ext>
            </p:extLst>
          </p:nvPr>
        </p:nvGraphicFramePr>
        <p:xfrm>
          <a:off x="6391275" y="5597525"/>
          <a:ext cx="2177993" cy="651004"/>
        </p:xfrm>
        <a:graphic>
          <a:graphicData uri="http://schemas.openxmlformats.org/presentationml/2006/ole">
            <mc:AlternateContent xmlns:mc="http://schemas.openxmlformats.org/markup-compatibility/2006">
              <mc:Choice xmlns:v="urn:schemas-microsoft-com:vml" Requires="v">
                <p:oleObj spid="_x0000_s7123" name="Equation" r:id="rId14" imgW="1562100" imgH="469900" progId="Equation.DSMT4">
                  <p:embed/>
                </p:oleObj>
              </mc:Choice>
              <mc:Fallback>
                <p:oleObj name="Equation" r:id="rId14" imgW="1562100" imgH="469900" progId="Equation.DSMT4">
                  <p:embed/>
                  <p:pic>
                    <p:nvPicPr>
                      <p:cNvPr id="632852" name="Object 20">
                        <a:extLst>
                          <a:ext uri="{FF2B5EF4-FFF2-40B4-BE49-F238E27FC236}">
                            <a16:creationId xmlns:a16="http://schemas.microsoft.com/office/drawing/2014/main" id="{7752B368-800F-4717-9FED-E50669028685}"/>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391275" y="5597525"/>
                        <a:ext cx="2177993" cy="651004"/>
                      </a:xfrm>
                      <a:prstGeom prst="rect">
                        <a:avLst/>
                      </a:prstGeom>
                      <a:noFill/>
                      <a:ln>
                        <a:noFill/>
                      </a:ln>
                    </p:spPr>
                  </p:pic>
                </p:oleObj>
              </mc:Fallback>
            </mc:AlternateContent>
          </a:graphicData>
        </a:graphic>
      </p:graphicFrame>
      <p:sp>
        <p:nvSpPr>
          <p:cNvPr id="2" name="标题 1">
            <a:extLst>
              <a:ext uri="{FF2B5EF4-FFF2-40B4-BE49-F238E27FC236}">
                <a16:creationId xmlns:a16="http://schemas.microsoft.com/office/drawing/2014/main" id="{0905554C-4A86-9AFD-065F-6582A81DB9F3}"/>
              </a:ext>
            </a:extLst>
          </p:cNvPr>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42340604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wipe(down)">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wipe(down)">
                                      <p:cBhvr>
                                        <p:cTn id="17" dur="500"/>
                                        <p:tgtEl>
                                          <p:spTgt spid="1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wipe(down)">
                                      <p:cBhvr>
                                        <p:cTn id="22" dur="500"/>
                                        <p:tgtEl>
                                          <p:spTgt spid="1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wipe(down)">
                                      <p:cBhvr>
                                        <p:cTn id="27" dur="500"/>
                                        <p:tgtEl>
                                          <p:spTgt spid="1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wipe(down)">
                                      <p:cBhvr>
                                        <p:cTn id="32" dur="500"/>
                                        <p:tgtEl>
                                          <p:spTgt spid="20"/>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wipe(down)">
                                      <p:cBhvr>
                                        <p:cTn id="3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9"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AD60840A-1CAB-4512-B324-DC26714C6BBF}"/>
              </a:ext>
            </a:extLst>
          </p:cNvPr>
          <p:cNvSpPr>
            <a:spLocks noChangeArrowheads="1"/>
          </p:cNvSpPr>
          <p:nvPr/>
        </p:nvSpPr>
        <p:spPr bwMode="auto">
          <a:xfrm>
            <a:off x="1608138" y="1281113"/>
            <a:ext cx="789781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sz="2400">
                <a:solidFill>
                  <a:schemeClr val="tx1"/>
                </a:solidFill>
                <a:latin typeface="Arial" panose="020B0604020202020204" pitchFamily="34" charset="0"/>
                <a:ea typeface="华文中宋" panose="02010600040101010101" pitchFamily="2" charset="-122"/>
              </a:defRPr>
            </a:lvl1pPr>
            <a:lvl2pPr marL="742950" indent="-285750">
              <a:defRPr sz="2400">
                <a:solidFill>
                  <a:schemeClr val="tx1"/>
                </a:solidFill>
                <a:latin typeface="Arial" panose="020B0604020202020204" pitchFamily="34" charset="0"/>
                <a:ea typeface="华文中宋" panose="02010600040101010101" pitchFamily="2" charset="-122"/>
              </a:defRPr>
            </a:lvl2pPr>
            <a:lvl3pPr marL="1143000" indent="-228600">
              <a:defRPr sz="2400">
                <a:solidFill>
                  <a:schemeClr val="tx1"/>
                </a:solidFill>
                <a:latin typeface="Arial" panose="020B0604020202020204" pitchFamily="34" charset="0"/>
                <a:ea typeface="华文中宋" panose="02010600040101010101" pitchFamily="2" charset="-122"/>
              </a:defRPr>
            </a:lvl3pPr>
            <a:lvl4pPr marL="1600200" indent="-228600">
              <a:defRPr sz="2400">
                <a:solidFill>
                  <a:schemeClr val="tx1"/>
                </a:solidFill>
                <a:latin typeface="Arial" panose="020B0604020202020204" pitchFamily="34" charset="0"/>
                <a:ea typeface="华文中宋" panose="02010600040101010101" pitchFamily="2" charset="-122"/>
              </a:defRPr>
            </a:lvl4pPr>
            <a:lvl5pPr marL="2057400" indent="-228600">
              <a:defRPr sz="24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中宋" panose="02010600040101010101" pitchFamily="2" charset="-122"/>
              </a:defRPr>
            </a:lvl9pPr>
          </a:lstStyle>
          <a:p>
            <a:pPr>
              <a:spcBef>
                <a:spcPct val="20000"/>
              </a:spcBef>
              <a:buClr>
                <a:schemeClr val="hlink"/>
              </a:buClr>
              <a:buSzPct val="70000"/>
              <a:buFont typeface="Wingdings" panose="05000000000000000000" pitchFamily="2" charset="2"/>
              <a:buNone/>
            </a:pPr>
            <a:r>
              <a:rPr lang="en-US" altLang="zh-CN" sz="2000" b="1" dirty="0">
                <a:solidFill>
                  <a:srgbClr val="00B0F0"/>
                </a:solidFill>
                <a:latin typeface="黑体" panose="02010609060101010101" pitchFamily="49" charset="-122"/>
                <a:ea typeface="黑体" panose="02010609060101010101" pitchFamily="49" charset="-122"/>
              </a:rPr>
              <a:t>(3)</a:t>
            </a:r>
            <a:r>
              <a:rPr lang="zh-CN" altLang="en-US" sz="2000" b="1" dirty="0">
                <a:solidFill>
                  <a:srgbClr val="00B0F0"/>
                </a:solidFill>
                <a:latin typeface="黑体" panose="02010609060101010101" pitchFamily="49" charset="-122"/>
                <a:ea typeface="黑体" panose="02010609060101010101" pitchFamily="49" charset="-122"/>
              </a:rPr>
              <a:t>混合形式函数</a:t>
            </a:r>
            <a:r>
              <a:rPr lang="en-US" altLang="zh-CN" sz="2000" b="1" dirty="0">
                <a:solidFill>
                  <a:srgbClr val="00B0F0"/>
                </a:solidFill>
                <a:latin typeface="黑体" panose="02010609060101010101" pitchFamily="49" charset="-122"/>
                <a:ea typeface="黑体" panose="02010609060101010101" pitchFamily="49" charset="-122"/>
              </a:rPr>
              <a:t>f</a:t>
            </a:r>
            <a:r>
              <a:rPr lang="zh-CN" altLang="en-US" sz="2000" b="1" dirty="0">
                <a:solidFill>
                  <a:srgbClr val="00B0F0"/>
                </a:solidFill>
                <a:latin typeface="黑体" panose="02010609060101010101" pitchFamily="49" charset="-122"/>
                <a:ea typeface="黑体" panose="02010609060101010101" pitchFamily="49" charset="-122"/>
              </a:rPr>
              <a:t>，测量结果</a:t>
            </a:r>
            <a:r>
              <a:rPr lang="en-US" altLang="zh-CN" sz="2000" b="1" dirty="0">
                <a:solidFill>
                  <a:srgbClr val="00B0F0"/>
                </a:solidFill>
                <a:latin typeface="黑体" panose="02010609060101010101" pitchFamily="49" charset="-122"/>
                <a:ea typeface="黑体" panose="02010609060101010101" pitchFamily="49" charset="-122"/>
              </a:rPr>
              <a:t>N</a:t>
            </a:r>
            <a:r>
              <a:rPr lang="zh-CN" altLang="en-US" sz="2000" b="1" dirty="0">
                <a:solidFill>
                  <a:srgbClr val="00B0F0"/>
                </a:solidFill>
                <a:latin typeface="黑体" panose="02010609060101010101" pitchFamily="49" charset="-122"/>
                <a:ea typeface="黑体" panose="02010609060101010101" pitchFamily="49" charset="-122"/>
              </a:rPr>
              <a:t>的相对不确定度为：</a:t>
            </a:r>
          </a:p>
        </p:txBody>
      </p:sp>
      <p:graphicFrame>
        <p:nvGraphicFramePr>
          <p:cNvPr id="13" name="Object 4">
            <a:extLst>
              <a:ext uri="{FF2B5EF4-FFF2-40B4-BE49-F238E27FC236}">
                <a16:creationId xmlns:a16="http://schemas.microsoft.com/office/drawing/2014/main" id="{D447CDA1-B708-46B9-AA9D-D941839A6CD8}"/>
              </a:ext>
            </a:extLst>
          </p:cNvPr>
          <p:cNvGraphicFramePr>
            <a:graphicFrameLocks noChangeAspect="1"/>
          </p:cNvGraphicFramePr>
          <p:nvPr>
            <p:extLst>
              <p:ext uri="{D42A27DB-BD31-4B8C-83A1-F6EECF244321}">
                <p14:modId xmlns:p14="http://schemas.microsoft.com/office/powerpoint/2010/main" val="3612804342"/>
              </p:ext>
            </p:extLst>
          </p:nvPr>
        </p:nvGraphicFramePr>
        <p:xfrm>
          <a:off x="2387239" y="1829650"/>
          <a:ext cx="4632686" cy="936510"/>
        </p:xfrm>
        <a:graphic>
          <a:graphicData uri="http://schemas.openxmlformats.org/presentationml/2006/ole">
            <mc:AlternateContent xmlns:mc="http://schemas.openxmlformats.org/markup-compatibility/2006">
              <mc:Choice xmlns:v="urn:schemas-microsoft-com:vml" Requires="v">
                <p:oleObj spid="_x0000_s8142" name="Equation" r:id="rId4" imgW="3441700" imgH="558800" progId="Equation.DSMT4">
                  <p:embed/>
                </p:oleObj>
              </mc:Choice>
              <mc:Fallback>
                <p:oleObj name="Equation" r:id="rId4" imgW="3441700" imgH="558800" progId="Equation.DSMT4">
                  <p:embed/>
                  <p:pic>
                    <p:nvPicPr>
                      <p:cNvPr id="659460" name="Object 4">
                        <a:extLst>
                          <a:ext uri="{FF2B5EF4-FFF2-40B4-BE49-F238E27FC236}">
                            <a16:creationId xmlns:a16="http://schemas.microsoft.com/office/drawing/2014/main" id="{FF6B39D3-E312-4A1B-ADBE-D7224D85D4A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87239" y="1829650"/>
                        <a:ext cx="4632686" cy="936510"/>
                      </a:xfrm>
                      <a:prstGeom prst="rect">
                        <a:avLst/>
                      </a:prstGeom>
                      <a:noFill/>
                      <a:ln>
                        <a:noFill/>
                      </a:ln>
                    </p:spPr>
                  </p:pic>
                </p:oleObj>
              </mc:Fallback>
            </mc:AlternateContent>
          </a:graphicData>
        </a:graphic>
      </p:graphicFrame>
      <p:sp>
        <p:nvSpPr>
          <p:cNvPr id="14" name="Text Box 17">
            <a:extLst>
              <a:ext uri="{FF2B5EF4-FFF2-40B4-BE49-F238E27FC236}">
                <a16:creationId xmlns:a16="http://schemas.microsoft.com/office/drawing/2014/main" id="{DF5319F7-B526-4DC4-95C8-687A52953547}"/>
              </a:ext>
            </a:extLst>
          </p:cNvPr>
          <p:cNvSpPr txBox="1">
            <a:spLocks noChangeArrowheads="1"/>
          </p:cNvSpPr>
          <p:nvPr/>
        </p:nvSpPr>
        <p:spPr bwMode="auto">
          <a:xfrm>
            <a:off x="1608138" y="3228945"/>
            <a:ext cx="954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Arial" panose="020B0604020202020204" pitchFamily="34" charset="0"/>
                <a:ea typeface="华文中宋" panose="02010600040101010101" pitchFamily="2" charset="-122"/>
              </a:defRPr>
            </a:lvl1pPr>
            <a:lvl2pPr marL="742950" indent="-285750">
              <a:defRPr sz="2400">
                <a:solidFill>
                  <a:schemeClr val="tx1"/>
                </a:solidFill>
                <a:latin typeface="Arial" panose="020B0604020202020204" pitchFamily="34" charset="0"/>
                <a:ea typeface="华文中宋" panose="02010600040101010101" pitchFamily="2" charset="-122"/>
              </a:defRPr>
            </a:lvl2pPr>
            <a:lvl3pPr marL="1143000" indent="-228600">
              <a:defRPr sz="2400">
                <a:solidFill>
                  <a:schemeClr val="tx1"/>
                </a:solidFill>
                <a:latin typeface="Arial" panose="020B0604020202020204" pitchFamily="34" charset="0"/>
                <a:ea typeface="华文中宋" panose="02010600040101010101" pitchFamily="2" charset="-122"/>
              </a:defRPr>
            </a:lvl3pPr>
            <a:lvl4pPr marL="1600200" indent="-228600">
              <a:defRPr sz="2400">
                <a:solidFill>
                  <a:schemeClr val="tx1"/>
                </a:solidFill>
                <a:latin typeface="Arial" panose="020B0604020202020204" pitchFamily="34" charset="0"/>
                <a:ea typeface="华文中宋" panose="02010600040101010101" pitchFamily="2" charset="-122"/>
              </a:defRPr>
            </a:lvl4pPr>
            <a:lvl5pPr marL="2057400" indent="-228600">
              <a:defRPr sz="24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中宋" panose="02010600040101010101" pitchFamily="2" charset="-122"/>
              </a:defRPr>
            </a:lvl9pPr>
          </a:lstStyle>
          <a:p>
            <a:r>
              <a:rPr lang="zh-CN" altLang="en-US" sz="2000" b="1" dirty="0">
                <a:latin typeface="黑体" panose="02010609060101010101" pitchFamily="49" charset="-122"/>
                <a:ea typeface="黑体" panose="02010609060101010101" pitchFamily="49" charset="-122"/>
              </a:rPr>
              <a:t>举例：</a:t>
            </a:r>
            <a:endParaRPr lang="en-US" altLang="zh-CN" sz="2000" b="1" dirty="0">
              <a:latin typeface="黑体" panose="02010609060101010101" pitchFamily="49" charset="-122"/>
              <a:ea typeface="黑体" panose="02010609060101010101" pitchFamily="49" charset="-122"/>
            </a:endParaRPr>
          </a:p>
        </p:txBody>
      </p:sp>
      <p:graphicFrame>
        <p:nvGraphicFramePr>
          <p:cNvPr id="15" name="Object 15">
            <a:extLst>
              <a:ext uri="{FF2B5EF4-FFF2-40B4-BE49-F238E27FC236}">
                <a16:creationId xmlns:a16="http://schemas.microsoft.com/office/drawing/2014/main" id="{04A20386-8158-42F3-B3D8-52E76594BFD7}"/>
              </a:ext>
            </a:extLst>
          </p:cNvPr>
          <p:cNvGraphicFramePr>
            <a:graphicFrameLocks noChangeAspect="1"/>
          </p:cNvGraphicFramePr>
          <p:nvPr>
            <p:extLst>
              <p:ext uri="{D42A27DB-BD31-4B8C-83A1-F6EECF244321}">
                <p14:modId xmlns:p14="http://schemas.microsoft.com/office/powerpoint/2010/main" val="1755679486"/>
              </p:ext>
            </p:extLst>
          </p:nvPr>
        </p:nvGraphicFramePr>
        <p:xfrm>
          <a:off x="2758965" y="3171795"/>
          <a:ext cx="1184456" cy="640342"/>
        </p:xfrm>
        <a:graphic>
          <a:graphicData uri="http://schemas.openxmlformats.org/presentationml/2006/ole">
            <mc:AlternateContent xmlns:mc="http://schemas.openxmlformats.org/markup-compatibility/2006">
              <mc:Choice xmlns:v="urn:schemas-microsoft-com:vml" Requires="v">
                <p:oleObj spid="_x0000_s8143" name="Equation" r:id="rId6" imgW="825142" imgH="444307" progId="Equation.DSMT4">
                  <p:embed/>
                </p:oleObj>
              </mc:Choice>
              <mc:Fallback>
                <p:oleObj name="Equation" r:id="rId6" imgW="825142" imgH="444307" progId="Equation.DSMT4">
                  <p:embed/>
                  <p:pic>
                    <p:nvPicPr>
                      <p:cNvPr id="659471" name="Object 15">
                        <a:extLst>
                          <a:ext uri="{FF2B5EF4-FFF2-40B4-BE49-F238E27FC236}">
                            <a16:creationId xmlns:a16="http://schemas.microsoft.com/office/drawing/2014/main" id="{6C71626A-6405-45BC-98E0-DD781309ED3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58965" y="3171795"/>
                        <a:ext cx="1184456" cy="640342"/>
                      </a:xfrm>
                      <a:prstGeom prst="rect">
                        <a:avLst/>
                      </a:prstGeom>
                      <a:noFill/>
                      <a:ln>
                        <a:noFill/>
                      </a:ln>
                    </p:spPr>
                  </p:pic>
                </p:oleObj>
              </mc:Fallback>
            </mc:AlternateContent>
          </a:graphicData>
        </a:graphic>
      </p:graphicFrame>
      <p:graphicFrame>
        <p:nvGraphicFramePr>
          <p:cNvPr id="22" name="Object 9">
            <a:extLst>
              <a:ext uri="{FF2B5EF4-FFF2-40B4-BE49-F238E27FC236}">
                <a16:creationId xmlns:a16="http://schemas.microsoft.com/office/drawing/2014/main" id="{90E3B50A-B426-441B-81BB-454649A5F3ED}"/>
              </a:ext>
            </a:extLst>
          </p:cNvPr>
          <p:cNvGraphicFramePr>
            <a:graphicFrameLocks noChangeAspect="1"/>
          </p:cNvGraphicFramePr>
          <p:nvPr>
            <p:extLst>
              <p:ext uri="{D42A27DB-BD31-4B8C-83A1-F6EECF244321}">
                <p14:modId xmlns:p14="http://schemas.microsoft.com/office/powerpoint/2010/main" val="3713387540"/>
              </p:ext>
            </p:extLst>
          </p:nvPr>
        </p:nvGraphicFramePr>
        <p:xfrm>
          <a:off x="5382118" y="3260055"/>
          <a:ext cx="2866463" cy="338129"/>
        </p:xfrm>
        <a:graphic>
          <a:graphicData uri="http://schemas.openxmlformats.org/presentationml/2006/ole">
            <mc:AlternateContent xmlns:mc="http://schemas.openxmlformats.org/markup-compatibility/2006">
              <mc:Choice xmlns:v="urn:schemas-microsoft-com:vml" Requires="v">
                <p:oleObj spid="_x0000_s8144" name="Equation" r:id="rId8" imgW="2019300" imgH="241300" progId="Equation.DSMT4">
                  <p:embed/>
                </p:oleObj>
              </mc:Choice>
              <mc:Fallback>
                <p:oleObj name="Equation" r:id="rId8" imgW="2019300" imgH="241300" progId="Equation.DSMT4">
                  <p:embed/>
                  <p:pic>
                    <p:nvPicPr>
                      <p:cNvPr id="659465" name="Object 9">
                        <a:extLst>
                          <a:ext uri="{FF2B5EF4-FFF2-40B4-BE49-F238E27FC236}">
                            <a16:creationId xmlns:a16="http://schemas.microsoft.com/office/drawing/2014/main" id="{6F2BC06C-D26F-4ABA-94F7-7F8B1F951189}"/>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382118" y="3260055"/>
                        <a:ext cx="2866463" cy="338129"/>
                      </a:xfrm>
                      <a:prstGeom prst="rect">
                        <a:avLst/>
                      </a:prstGeom>
                      <a:noFill/>
                      <a:ln>
                        <a:noFill/>
                      </a:ln>
                    </p:spPr>
                  </p:pic>
                </p:oleObj>
              </mc:Fallback>
            </mc:AlternateContent>
          </a:graphicData>
        </a:graphic>
      </p:graphicFrame>
      <p:graphicFrame>
        <p:nvGraphicFramePr>
          <p:cNvPr id="23" name="Object 8">
            <a:extLst>
              <a:ext uri="{FF2B5EF4-FFF2-40B4-BE49-F238E27FC236}">
                <a16:creationId xmlns:a16="http://schemas.microsoft.com/office/drawing/2014/main" id="{F1E5B205-912D-4291-B536-D0E9E55BDFC7}"/>
              </a:ext>
            </a:extLst>
          </p:cNvPr>
          <p:cNvGraphicFramePr>
            <a:graphicFrameLocks noChangeAspect="1"/>
          </p:cNvGraphicFramePr>
          <p:nvPr>
            <p:extLst>
              <p:ext uri="{D42A27DB-BD31-4B8C-83A1-F6EECF244321}">
                <p14:modId xmlns:p14="http://schemas.microsoft.com/office/powerpoint/2010/main" val="1571147425"/>
              </p:ext>
            </p:extLst>
          </p:nvPr>
        </p:nvGraphicFramePr>
        <p:xfrm>
          <a:off x="2638445" y="4071013"/>
          <a:ext cx="3220460" cy="603911"/>
        </p:xfrm>
        <a:graphic>
          <a:graphicData uri="http://schemas.openxmlformats.org/presentationml/2006/ole">
            <mc:AlternateContent xmlns:mc="http://schemas.openxmlformats.org/markup-compatibility/2006">
              <mc:Choice xmlns:v="urn:schemas-microsoft-com:vml" Requires="v">
                <p:oleObj spid="_x0000_s8145" name="Equation" r:id="rId10" imgW="2286000" imgH="431800" progId="Equation.DSMT4">
                  <p:embed/>
                </p:oleObj>
              </mc:Choice>
              <mc:Fallback>
                <p:oleObj name="Equation" r:id="rId10" imgW="2286000" imgH="431800" progId="Equation.DSMT4">
                  <p:embed/>
                  <p:pic>
                    <p:nvPicPr>
                      <p:cNvPr id="659464" name="Object 8">
                        <a:extLst>
                          <a:ext uri="{FF2B5EF4-FFF2-40B4-BE49-F238E27FC236}">
                            <a16:creationId xmlns:a16="http://schemas.microsoft.com/office/drawing/2014/main" id="{AC2EA4E0-C669-4506-98BF-FAF45423AE2A}"/>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638445" y="4071013"/>
                        <a:ext cx="3220460" cy="603911"/>
                      </a:xfrm>
                      <a:prstGeom prst="rect">
                        <a:avLst/>
                      </a:prstGeom>
                      <a:noFill/>
                      <a:ln>
                        <a:noFill/>
                      </a:ln>
                    </p:spPr>
                  </p:pic>
                </p:oleObj>
              </mc:Fallback>
            </mc:AlternateContent>
          </a:graphicData>
        </a:graphic>
      </p:graphicFrame>
      <p:graphicFrame>
        <p:nvGraphicFramePr>
          <p:cNvPr id="24" name="Object 7">
            <a:extLst>
              <a:ext uri="{FF2B5EF4-FFF2-40B4-BE49-F238E27FC236}">
                <a16:creationId xmlns:a16="http://schemas.microsoft.com/office/drawing/2014/main" id="{D34E1E19-41A7-47C6-AFC7-DCBEC464DB7C}"/>
              </a:ext>
            </a:extLst>
          </p:cNvPr>
          <p:cNvGraphicFramePr>
            <a:graphicFrameLocks noChangeAspect="1"/>
          </p:cNvGraphicFramePr>
          <p:nvPr>
            <p:extLst>
              <p:ext uri="{D42A27DB-BD31-4B8C-83A1-F6EECF244321}">
                <p14:modId xmlns:p14="http://schemas.microsoft.com/office/powerpoint/2010/main" val="4030571675"/>
              </p:ext>
            </p:extLst>
          </p:nvPr>
        </p:nvGraphicFramePr>
        <p:xfrm>
          <a:off x="2657495" y="4848888"/>
          <a:ext cx="3220460" cy="601505"/>
        </p:xfrm>
        <a:graphic>
          <a:graphicData uri="http://schemas.openxmlformats.org/presentationml/2006/ole">
            <mc:AlternateContent xmlns:mc="http://schemas.openxmlformats.org/markup-compatibility/2006">
              <mc:Choice xmlns:v="urn:schemas-microsoft-com:vml" Requires="v">
                <p:oleObj spid="_x0000_s8146" name="Equation" r:id="rId12" imgW="2298700" imgH="431800" progId="Equation.DSMT4">
                  <p:embed/>
                </p:oleObj>
              </mc:Choice>
              <mc:Fallback>
                <p:oleObj name="Equation" r:id="rId12" imgW="2298700" imgH="431800" progId="Equation.DSMT4">
                  <p:embed/>
                  <p:pic>
                    <p:nvPicPr>
                      <p:cNvPr id="659463" name="Object 7">
                        <a:extLst>
                          <a:ext uri="{FF2B5EF4-FFF2-40B4-BE49-F238E27FC236}">
                            <a16:creationId xmlns:a16="http://schemas.microsoft.com/office/drawing/2014/main" id="{FD0E9DA4-60F6-4E41-B6D3-4F1E09CEF54E}"/>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657495" y="4848888"/>
                        <a:ext cx="3220460" cy="601505"/>
                      </a:xfrm>
                      <a:prstGeom prst="rect">
                        <a:avLst/>
                      </a:prstGeom>
                      <a:noFill/>
                      <a:ln>
                        <a:noFill/>
                      </a:ln>
                    </p:spPr>
                  </p:pic>
                </p:oleObj>
              </mc:Fallback>
            </mc:AlternateContent>
          </a:graphicData>
        </a:graphic>
      </p:graphicFrame>
      <p:graphicFrame>
        <p:nvGraphicFramePr>
          <p:cNvPr id="25" name="Object 6">
            <a:extLst>
              <a:ext uri="{FF2B5EF4-FFF2-40B4-BE49-F238E27FC236}">
                <a16:creationId xmlns:a16="http://schemas.microsoft.com/office/drawing/2014/main" id="{7CD2DF23-7422-438B-BA55-F069C5859E32}"/>
              </a:ext>
            </a:extLst>
          </p:cNvPr>
          <p:cNvGraphicFramePr>
            <a:graphicFrameLocks noChangeAspect="1"/>
          </p:cNvGraphicFramePr>
          <p:nvPr>
            <p:extLst>
              <p:ext uri="{D42A27DB-BD31-4B8C-83A1-F6EECF244321}">
                <p14:modId xmlns:p14="http://schemas.microsoft.com/office/powerpoint/2010/main" val="1480023064"/>
              </p:ext>
            </p:extLst>
          </p:nvPr>
        </p:nvGraphicFramePr>
        <p:xfrm>
          <a:off x="2714645" y="5604538"/>
          <a:ext cx="3546475" cy="793987"/>
        </p:xfrm>
        <a:graphic>
          <a:graphicData uri="http://schemas.openxmlformats.org/presentationml/2006/ole">
            <mc:AlternateContent xmlns:mc="http://schemas.openxmlformats.org/markup-compatibility/2006">
              <mc:Choice xmlns:v="urn:schemas-microsoft-com:vml" Requires="v">
                <p:oleObj spid="_x0000_s8147" name="Equation" r:id="rId14" imgW="2552700" imgH="571500" progId="Equation.DSMT4">
                  <p:embed/>
                </p:oleObj>
              </mc:Choice>
              <mc:Fallback>
                <p:oleObj name="Equation" r:id="rId14" imgW="2552700" imgH="571500" progId="Equation.DSMT4">
                  <p:embed/>
                  <p:pic>
                    <p:nvPicPr>
                      <p:cNvPr id="659462" name="Object 6">
                        <a:extLst>
                          <a:ext uri="{FF2B5EF4-FFF2-40B4-BE49-F238E27FC236}">
                            <a16:creationId xmlns:a16="http://schemas.microsoft.com/office/drawing/2014/main" id="{643E317A-8562-4682-9CA7-F400C82C943B}"/>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714645" y="5604538"/>
                        <a:ext cx="3546475" cy="793987"/>
                      </a:xfrm>
                      <a:prstGeom prst="rect">
                        <a:avLst/>
                      </a:prstGeom>
                      <a:noFill/>
                      <a:ln>
                        <a:noFill/>
                      </a:ln>
                    </p:spPr>
                  </p:pic>
                </p:oleObj>
              </mc:Fallback>
            </mc:AlternateContent>
          </a:graphicData>
        </a:graphic>
      </p:graphicFrame>
      <p:sp>
        <p:nvSpPr>
          <p:cNvPr id="3" name="标题 2">
            <a:extLst>
              <a:ext uri="{FF2B5EF4-FFF2-40B4-BE49-F238E27FC236}">
                <a16:creationId xmlns:a16="http://schemas.microsoft.com/office/drawing/2014/main" id="{D9074A35-BA39-9A5E-D194-4F7F57E2B965}"/>
              </a:ext>
            </a:extLst>
          </p:cNvPr>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154018941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down)">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wipe(down)">
                                      <p:cBhvr>
                                        <p:cTn id="12" dur="500"/>
                                        <p:tgtEl>
                                          <p:spTgt spid="14"/>
                                        </p:tgtEl>
                                      </p:cBhvr>
                                    </p:animEffect>
                                  </p:childTnLst>
                                </p:cTn>
                              </p:par>
                              <p:par>
                                <p:cTn id="13" presetID="22" presetClass="entr" presetSubtype="4" fill="hold" nodeType="with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wipe(down)">
                                      <p:cBhvr>
                                        <p:cTn id="15" dur="500"/>
                                        <p:tgtEl>
                                          <p:spTgt spid="15"/>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22"/>
                                        </p:tgtEl>
                                        <p:attrNameLst>
                                          <p:attrName>style.visibility</p:attrName>
                                        </p:attrNameLst>
                                      </p:cBhvr>
                                      <p:to>
                                        <p:strVal val="visible"/>
                                      </p:to>
                                    </p:set>
                                    <p:animEffect transition="in" filter="wipe(down)">
                                      <p:cBhvr>
                                        <p:cTn id="20" dur="500"/>
                                        <p:tgtEl>
                                          <p:spTgt spid="22"/>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nodeType="clickEffect">
                                  <p:stCondLst>
                                    <p:cond delay="0"/>
                                  </p:stCondLst>
                                  <p:childTnLst>
                                    <p:set>
                                      <p:cBhvr>
                                        <p:cTn id="24" dur="1" fill="hold">
                                          <p:stCondLst>
                                            <p:cond delay="0"/>
                                          </p:stCondLst>
                                        </p:cTn>
                                        <p:tgtEl>
                                          <p:spTgt spid="23"/>
                                        </p:tgtEl>
                                        <p:attrNameLst>
                                          <p:attrName>style.visibility</p:attrName>
                                        </p:attrNameLst>
                                      </p:cBhvr>
                                      <p:to>
                                        <p:strVal val="visible"/>
                                      </p:to>
                                    </p:set>
                                    <p:animEffect transition="in" filter="wipe(down)">
                                      <p:cBhvr>
                                        <p:cTn id="25" dur="500"/>
                                        <p:tgtEl>
                                          <p:spTgt spid="23"/>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nodeType="clickEffect">
                                  <p:stCondLst>
                                    <p:cond delay="0"/>
                                  </p:stCondLst>
                                  <p:childTnLst>
                                    <p:set>
                                      <p:cBhvr>
                                        <p:cTn id="29" dur="1" fill="hold">
                                          <p:stCondLst>
                                            <p:cond delay="0"/>
                                          </p:stCondLst>
                                        </p:cTn>
                                        <p:tgtEl>
                                          <p:spTgt spid="24"/>
                                        </p:tgtEl>
                                        <p:attrNameLst>
                                          <p:attrName>style.visibility</p:attrName>
                                        </p:attrNameLst>
                                      </p:cBhvr>
                                      <p:to>
                                        <p:strVal val="visible"/>
                                      </p:to>
                                    </p:set>
                                    <p:animEffect transition="in" filter="wipe(down)">
                                      <p:cBhvr>
                                        <p:cTn id="30" dur="500"/>
                                        <p:tgtEl>
                                          <p:spTgt spid="24"/>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nodeType="clickEffect">
                                  <p:stCondLst>
                                    <p:cond delay="0"/>
                                  </p:stCondLst>
                                  <p:childTnLst>
                                    <p:set>
                                      <p:cBhvr>
                                        <p:cTn id="34" dur="1" fill="hold">
                                          <p:stCondLst>
                                            <p:cond delay="0"/>
                                          </p:stCondLst>
                                        </p:cTn>
                                        <p:tgtEl>
                                          <p:spTgt spid="25"/>
                                        </p:tgtEl>
                                        <p:attrNameLst>
                                          <p:attrName>style.visibility</p:attrName>
                                        </p:attrNameLst>
                                      </p:cBhvr>
                                      <p:to>
                                        <p:strVal val="visible"/>
                                      </p:to>
                                    </p:set>
                                    <p:animEffect transition="in" filter="wipe(down)">
                                      <p:cBhvr>
                                        <p:cTn id="35"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Group 74">
            <a:extLst>
              <a:ext uri="{FF2B5EF4-FFF2-40B4-BE49-F238E27FC236}">
                <a16:creationId xmlns:a16="http://schemas.microsoft.com/office/drawing/2014/main" id="{4C1633ED-852E-4CFB-9FE6-EC68676BDFBE}"/>
              </a:ext>
            </a:extLst>
          </p:cNvPr>
          <p:cNvGraphicFramePr>
            <a:graphicFrameLocks/>
          </p:cNvGraphicFramePr>
          <p:nvPr>
            <p:extLst>
              <p:ext uri="{D42A27DB-BD31-4B8C-83A1-F6EECF244321}">
                <p14:modId xmlns:p14="http://schemas.microsoft.com/office/powerpoint/2010/main" val="2454401371"/>
              </p:ext>
            </p:extLst>
          </p:nvPr>
        </p:nvGraphicFramePr>
        <p:xfrm>
          <a:off x="2087563" y="1403350"/>
          <a:ext cx="8345487" cy="5135564"/>
        </p:xfrm>
        <a:graphic>
          <a:graphicData uri="http://schemas.openxmlformats.org/drawingml/2006/table">
            <a:tbl>
              <a:tblPr/>
              <a:tblGrid>
                <a:gridCol w="1779587">
                  <a:extLst>
                    <a:ext uri="{9D8B030D-6E8A-4147-A177-3AD203B41FA5}">
                      <a16:colId xmlns:a16="http://schemas.microsoft.com/office/drawing/2014/main" val="20000"/>
                    </a:ext>
                  </a:extLst>
                </a:gridCol>
                <a:gridCol w="3332163">
                  <a:extLst>
                    <a:ext uri="{9D8B030D-6E8A-4147-A177-3AD203B41FA5}">
                      <a16:colId xmlns:a16="http://schemas.microsoft.com/office/drawing/2014/main" val="20001"/>
                    </a:ext>
                  </a:extLst>
                </a:gridCol>
                <a:gridCol w="3233737">
                  <a:extLst>
                    <a:ext uri="{9D8B030D-6E8A-4147-A177-3AD203B41FA5}">
                      <a16:colId xmlns:a16="http://schemas.microsoft.com/office/drawing/2014/main" val="20002"/>
                    </a:ext>
                  </a:extLst>
                </a:gridCol>
              </a:tblGrid>
              <a:tr h="609600">
                <a:tc>
                  <a:txBody>
                    <a:bodyPr/>
                    <a:lstStyle>
                      <a:lvl1pPr marL="342900" indent="-342900">
                        <a:spcBef>
                          <a:spcPct val="20000"/>
                        </a:spcBef>
                        <a:buClr>
                          <a:schemeClr val="hlink"/>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hlink"/>
                        </a:buClr>
                        <a:buSzPct val="70000"/>
                        <a:buFont typeface="Wingdings" panose="05000000000000000000" pitchFamily="2" charset="2"/>
                        <a:buNone/>
                        <a:tabLst/>
                      </a:pPr>
                      <a:r>
                        <a:rPr kumimoji="0" lang="zh-CN" altLang="en-US" sz="2400" b="1" i="0" u="none" strike="noStrike" cap="none" normalizeH="0" baseline="0">
                          <a:ln>
                            <a:noFill/>
                          </a:ln>
                          <a:solidFill>
                            <a:srgbClr val="000066"/>
                          </a:solidFill>
                          <a:effectLst/>
                          <a:latin typeface="Arial" panose="020B0604020202020204" pitchFamily="34" charset="0"/>
                          <a:ea typeface="华文隶书" panose="02010800040101010101" pitchFamily="2" charset="-122"/>
                          <a:cs typeface="Times New Roman" panose="02020603050405020304" pitchFamily="18" charset="0"/>
                        </a:rPr>
                        <a:t>函数表达式</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hlink"/>
                        </a:buClr>
                        <a:buSzPct val="70000"/>
                        <a:buFont typeface="Wingdings" panose="05000000000000000000" pitchFamily="2" charset="2"/>
                        <a:buNone/>
                        <a:tabLst/>
                      </a:pPr>
                      <a:r>
                        <a:rPr kumimoji="0" lang="zh-CN" altLang="en-US" sz="2400" b="1" i="0" u="none" strike="noStrike" cap="none" normalizeH="0" baseline="0">
                          <a:ln>
                            <a:noFill/>
                          </a:ln>
                          <a:solidFill>
                            <a:srgbClr val="000066"/>
                          </a:solidFill>
                          <a:effectLst/>
                          <a:latin typeface="Arial" panose="020B0604020202020204" pitchFamily="34" charset="0"/>
                          <a:ea typeface="华文隶书" panose="02010800040101010101" pitchFamily="2" charset="-122"/>
                          <a:cs typeface="Times New Roman" panose="02020603050405020304" pitchFamily="18" charset="0"/>
                        </a:rPr>
                        <a:t>合成标准不确定度公式</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
                          <a:schemeClr val="hlink"/>
                        </a:buClr>
                        <a:buSzPct val="70000"/>
                        <a:buFont typeface="Wingdings" panose="05000000000000000000" pitchFamily="2" charset="2"/>
                        <a:buNone/>
                        <a:tabLst/>
                      </a:pPr>
                      <a:r>
                        <a:rPr kumimoji="0" lang="zh-CN" altLang="en-US" sz="2400" b="1" i="0" u="none" strike="noStrike" cap="none" normalizeH="0" baseline="0">
                          <a:ln>
                            <a:noFill/>
                          </a:ln>
                          <a:solidFill>
                            <a:srgbClr val="000066"/>
                          </a:solidFill>
                          <a:effectLst/>
                          <a:latin typeface="Arial" panose="020B0604020202020204" pitchFamily="34" charset="0"/>
                          <a:ea typeface="华文隶书" panose="02010800040101010101" pitchFamily="2" charset="-122"/>
                          <a:cs typeface="Times New Roman" panose="02020603050405020304" pitchFamily="18" charset="0"/>
                        </a:rPr>
                        <a:t>相对不确定度</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039813">
                <a:tc>
                  <a:txBody>
                    <a:bodyPr/>
                    <a:lstStyle>
                      <a:lvl1pPr>
                        <a:spcBef>
                          <a:spcPct val="20000"/>
                        </a:spcBef>
                        <a:buClr>
                          <a:schemeClr val="hlink"/>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endParaRPr kumimoji="0" lang="zh-CN"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endParaRPr kumimoji="0" lang="zh-CN"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endParaRPr kumimoji="0" lang="zh-CN"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731838">
                <a:tc>
                  <a:txBody>
                    <a:bodyPr/>
                    <a:lstStyle>
                      <a:lvl1pPr>
                        <a:spcBef>
                          <a:spcPct val="20000"/>
                        </a:spcBef>
                        <a:buClr>
                          <a:schemeClr val="hlink"/>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endParaRPr kumimoji="0" lang="zh-CN"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endParaRPr kumimoji="0" lang="zh-CN"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endParaRPr kumimoji="0" lang="zh-CN"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FF99"/>
                    </a:solidFill>
                  </a:tcPr>
                </a:tc>
                <a:extLst>
                  <a:ext uri="{0D108BD9-81ED-4DB2-BD59-A6C34878D82A}">
                    <a16:rowId xmlns:a16="http://schemas.microsoft.com/office/drawing/2014/main" val="10002"/>
                  </a:ext>
                </a:extLst>
              </a:tr>
              <a:tr h="917575">
                <a:tc>
                  <a:txBody>
                    <a:bodyPr/>
                    <a:lstStyle>
                      <a:lvl1pPr>
                        <a:spcBef>
                          <a:spcPct val="20000"/>
                        </a:spcBef>
                        <a:buClr>
                          <a:schemeClr val="hlink"/>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endParaRPr kumimoji="0" lang="zh-CN"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endParaRPr kumimoji="0" lang="zh-CN"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endParaRPr kumimoji="0" lang="zh-CN"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1103313">
                <a:tc>
                  <a:txBody>
                    <a:bodyPr/>
                    <a:lstStyle>
                      <a:lvl1pPr>
                        <a:spcBef>
                          <a:spcPct val="20000"/>
                        </a:spcBef>
                        <a:buClr>
                          <a:schemeClr val="hlink"/>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endParaRPr kumimoji="0" lang="zh-CN"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endParaRPr kumimoji="0" lang="zh-CN"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endParaRPr kumimoji="0" lang="zh-CN"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733425">
                <a:tc>
                  <a:txBody>
                    <a:bodyPr/>
                    <a:lstStyle>
                      <a:lvl1pPr>
                        <a:spcBef>
                          <a:spcPct val="20000"/>
                        </a:spcBef>
                        <a:buClr>
                          <a:schemeClr val="hlink"/>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endParaRPr kumimoji="0" lang="zh-CN"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endParaRPr kumimoji="0" lang="zh-CN" altLang="zh-CN" sz="28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endParaRPr kumimoji="0" lang="zh-CN" altLang="zh-CN" sz="28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FF99"/>
                    </a:solidFill>
                  </a:tcPr>
                </a:tc>
                <a:extLst>
                  <a:ext uri="{0D108BD9-81ED-4DB2-BD59-A6C34878D82A}">
                    <a16:rowId xmlns:a16="http://schemas.microsoft.com/office/drawing/2014/main" val="10005"/>
                  </a:ext>
                </a:extLst>
              </a:tr>
            </a:tbl>
          </a:graphicData>
        </a:graphic>
      </p:graphicFrame>
      <p:sp>
        <p:nvSpPr>
          <p:cNvPr id="16" name="Rectangle 33">
            <a:extLst>
              <a:ext uri="{FF2B5EF4-FFF2-40B4-BE49-F238E27FC236}">
                <a16:creationId xmlns:a16="http://schemas.microsoft.com/office/drawing/2014/main" id="{7F4140C2-2C26-4705-A464-245E0BB9BC7F}"/>
              </a:ext>
            </a:extLst>
          </p:cNvPr>
          <p:cNvSpPr>
            <a:spLocks noChangeArrowheads="1"/>
          </p:cNvSpPr>
          <p:nvPr/>
        </p:nvSpPr>
        <p:spPr bwMode="auto">
          <a:xfrm>
            <a:off x="1619250" y="38242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Arial" panose="020B0604020202020204" pitchFamily="34" charset="0"/>
                <a:ea typeface="华文中宋" panose="02010600040101010101" pitchFamily="2" charset="-122"/>
              </a:defRPr>
            </a:lvl1pPr>
            <a:lvl2pPr marL="742950" indent="-285750">
              <a:defRPr sz="2400">
                <a:solidFill>
                  <a:schemeClr val="tx1"/>
                </a:solidFill>
                <a:latin typeface="Arial" panose="020B0604020202020204" pitchFamily="34" charset="0"/>
                <a:ea typeface="华文中宋" panose="02010600040101010101" pitchFamily="2" charset="-122"/>
              </a:defRPr>
            </a:lvl2pPr>
            <a:lvl3pPr marL="1143000" indent="-228600">
              <a:defRPr sz="2400">
                <a:solidFill>
                  <a:schemeClr val="tx1"/>
                </a:solidFill>
                <a:latin typeface="Arial" panose="020B0604020202020204" pitchFamily="34" charset="0"/>
                <a:ea typeface="华文中宋" panose="02010600040101010101" pitchFamily="2" charset="-122"/>
              </a:defRPr>
            </a:lvl3pPr>
            <a:lvl4pPr marL="1600200" indent="-228600">
              <a:defRPr sz="2400">
                <a:solidFill>
                  <a:schemeClr val="tx1"/>
                </a:solidFill>
                <a:latin typeface="Arial" panose="020B0604020202020204" pitchFamily="34" charset="0"/>
                <a:ea typeface="华文中宋" panose="02010600040101010101" pitchFamily="2" charset="-122"/>
              </a:defRPr>
            </a:lvl4pPr>
            <a:lvl5pPr marL="2057400" indent="-228600">
              <a:defRPr sz="24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中宋" panose="02010600040101010101" pitchFamily="2" charset="-122"/>
              </a:defRPr>
            </a:lvl9pPr>
          </a:lstStyle>
          <a:p>
            <a:endParaRPr lang="zh-CN" altLang="en-US"/>
          </a:p>
        </p:txBody>
      </p:sp>
      <p:graphicFrame>
        <p:nvGraphicFramePr>
          <p:cNvPr id="17" name="Object 34">
            <a:extLst>
              <a:ext uri="{FF2B5EF4-FFF2-40B4-BE49-F238E27FC236}">
                <a16:creationId xmlns:a16="http://schemas.microsoft.com/office/drawing/2014/main" id="{D6A19325-DD84-4122-AF15-BBF6B6E882CB}"/>
              </a:ext>
            </a:extLst>
          </p:cNvPr>
          <p:cNvGraphicFramePr>
            <a:graphicFrameLocks noChangeAspect="1"/>
          </p:cNvGraphicFramePr>
          <p:nvPr>
            <p:extLst>
              <p:ext uri="{D42A27DB-BD31-4B8C-83A1-F6EECF244321}">
                <p14:modId xmlns:p14="http://schemas.microsoft.com/office/powerpoint/2010/main" val="2542714360"/>
              </p:ext>
            </p:extLst>
          </p:nvPr>
        </p:nvGraphicFramePr>
        <p:xfrm>
          <a:off x="2474913" y="2225675"/>
          <a:ext cx="1079500" cy="287338"/>
        </p:xfrm>
        <a:graphic>
          <a:graphicData uri="http://schemas.openxmlformats.org/presentationml/2006/ole">
            <mc:AlternateContent xmlns:mc="http://schemas.openxmlformats.org/markup-compatibility/2006">
              <mc:Choice xmlns:v="urn:schemas-microsoft-com:vml" Requires="v">
                <p:oleObj spid="_x0000_s21188" name="公式" r:id="rId4" imgW="748975" imgH="203112" progId="Equation.3">
                  <p:embed/>
                </p:oleObj>
              </mc:Choice>
              <mc:Fallback>
                <p:oleObj name="公式" r:id="rId4" imgW="748975" imgH="203112" progId="Equation.3">
                  <p:embed/>
                  <p:pic>
                    <p:nvPicPr>
                      <p:cNvPr id="36898" name="Object 34">
                        <a:extLst>
                          <a:ext uri="{FF2B5EF4-FFF2-40B4-BE49-F238E27FC236}">
                            <a16:creationId xmlns:a16="http://schemas.microsoft.com/office/drawing/2014/main" id="{DB8253CA-62EA-452D-8603-53FDE509F78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74913" y="2225675"/>
                        <a:ext cx="1079500" cy="287338"/>
                      </a:xfrm>
                      <a:prstGeom prst="rect">
                        <a:avLst/>
                      </a:prstGeom>
                      <a:noFill/>
                      <a:ln>
                        <a:noFill/>
                      </a:ln>
                    </p:spPr>
                  </p:pic>
                </p:oleObj>
              </mc:Fallback>
            </mc:AlternateContent>
          </a:graphicData>
        </a:graphic>
      </p:graphicFrame>
      <p:sp>
        <p:nvSpPr>
          <p:cNvPr id="18" name="Rectangle 35">
            <a:extLst>
              <a:ext uri="{FF2B5EF4-FFF2-40B4-BE49-F238E27FC236}">
                <a16:creationId xmlns:a16="http://schemas.microsoft.com/office/drawing/2014/main" id="{C6D7B6E8-8279-47CE-A691-33576D7EA1B8}"/>
              </a:ext>
            </a:extLst>
          </p:cNvPr>
          <p:cNvSpPr>
            <a:spLocks noChangeArrowheads="1"/>
          </p:cNvSpPr>
          <p:nvPr/>
        </p:nvSpPr>
        <p:spPr bwMode="auto">
          <a:xfrm>
            <a:off x="1619250" y="38242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Arial" panose="020B0604020202020204" pitchFamily="34" charset="0"/>
                <a:ea typeface="华文中宋" panose="02010600040101010101" pitchFamily="2" charset="-122"/>
              </a:defRPr>
            </a:lvl1pPr>
            <a:lvl2pPr marL="742950" indent="-285750">
              <a:defRPr sz="2400">
                <a:solidFill>
                  <a:schemeClr val="tx1"/>
                </a:solidFill>
                <a:latin typeface="Arial" panose="020B0604020202020204" pitchFamily="34" charset="0"/>
                <a:ea typeface="华文中宋" panose="02010600040101010101" pitchFamily="2" charset="-122"/>
              </a:defRPr>
            </a:lvl2pPr>
            <a:lvl3pPr marL="1143000" indent="-228600">
              <a:defRPr sz="2400">
                <a:solidFill>
                  <a:schemeClr val="tx1"/>
                </a:solidFill>
                <a:latin typeface="Arial" panose="020B0604020202020204" pitchFamily="34" charset="0"/>
                <a:ea typeface="华文中宋" panose="02010600040101010101" pitchFamily="2" charset="-122"/>
              </a:defRPr>
            </a:lvl3pPr>
            <a:lvl4pPr marL="1600200" indent="-228600">
              <a:defRPr sz="2400">
                <a:solidFill>
                  <a:schemeClr val="tx1"/>
                </a:solidFill>
                <a:latin typeface="Arial" panose="020B0604020202020204" pitchFamily="34" charset="0"/>
                <a:ea typeface="华文中宋" panose="02010600040101010101" pitchFamily="2" charset="-122"/>
              </a:defRPr>
            </a:lvl4pPr>
            <a:lvl5pPr marL="2057400" indent="-228600">
              <a:defRPr sz="24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中宋" panose="02010600040101010101" pitchFamily="2" charset="-122"/>
              </a:defRPr>
            </a:lvl9pPr>
          </a:lstStyle>
          <a:p>
            <a:endParaRPr lang="zh-CN" altLang="en-US"/>
          </a:p>
        </p:txBody>
      </p:sp>
      <p:graphicFrame>
        <p:nvGraphicFramePr>
          <p:cNvPr id="20" name="Object 36">
            <a:extLst>
              <a:ext uri="{FF2B5EF4-FFF2-40B4-BE49-F238E27FC236}">
                <a16:creationId xmlns:a16="http://schemas.microsoft.com/office/drawing/2014/main" id="{C6E91C79-99CD-4A54-8554-89FE61B20DA7}"/>
              </a:ext>
            </a:extLst>
          </p:cNvPr>
          <p:cNvGraphicFramePr>
            <a:graphicFrameLocks noChangeAspect="1"/>
          </p:cNvGraphicFramePr>
          <p:nvPr>
            <p:extLst>
              <p:ext uri="{D42A27DB-BD31-4B8C-83A1-F6EECF244321}">
                <p14:modId xmlns:p14="http://schemas.microsoft.com/office/powerpoint/2010/main" val="2976387210"/>
              </p:ext>
            </p:extLst>
          </p:nvPr>
        </p:nvGraphicFramePr>
        <p:xfrm>
          <a:off x="2459038" y="2601913"/>
          <a:ext cx="1079500" cy="287337"/>
        </p:xfrm>
        <a:graphic>
          <a:graphicData uri="http://schemas.openxmlformats.org/presentationml/2006/ole">
            <mc:AlternateContent xmlns:mc="http://schemas.openxmlformats.org/markup-compatibility/2006">
              <mc:Choice xmlns:v="urn:schemas-microsoft-com:vml" Requires="v">
                <p:oleObj spid="_x0000_s21189" name="公式" r:id="rId6" imgW="748975" imgH="203112" progId="Equation.3">
                  <p:embed/>
                </p:oleObj>
              </mc:Choice>
              <mc:Fallback>
                <p:oleObj name="公式" r:id="rId6" imgW="748975" imgH="203112" progId="Equation.3">
                  <p:embed/>
                  <p:pic>
                    <p:nvPicPr>
                      <p:cNvPr id="36900" name="Object 36">
                        <a:extLst>
                          <a:ext uri="{FF2B5EF4-FFF2-40B4-BE49-F238E27FC236}">
                            <a16:creationId xmlns:a16="http://schemas.microsoft.com/office/drawing/2014/main" id="{8228BA51-546A-4CC3-B8C6-143B2DCF584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59038" y="2601913"/>
                        <a:ext cx="1079500" cy="287337"/>
                      </a:xfrm>
                      <a:prstGeom prst="rect">
                        <a:avLst/>
                      </a:prstGeom>
                      <a:noFill/>
                      <a:ln>
                        <a:noFill/>
                      </a:ln>
                    </p:spPr>
                  </p:pic>
                </p:oleObj>
              </mc:Fallback>
            </mc:AlternateContent>
          </a:graphicData>
        </a:graphic>
      </p:graphicFrame>
      <p:sp>
        <p:nvSpPr>
          <p:cNvPr id="21" name="Rectangle 37">
            <a:extLst>
              <a:ext uri="{FF2B5EF4-FFF2-40B4-BE49-F238E27FC236}">
                <a16:creationId xmlns:a16="http://schemas.microsoft.com/office/drawing/2014/main" id="{78B40B78-40AF-4313-BD55-B1CE77D8807C}"/>
              </a:ext>
            </a:extLst>
          </p:cNvPr>
          <p:cNvSpPr>
            <a:spLocks noChangeArrowheads="1"/>
          </p:cNvSpPr>
          <p:nvPr/>
        </p:nvSpPr>
        <p:spPr bwMode="auto">
          <a:xfrm>
            <a:off x="1619250" y="37528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Arial" panose="020B0604020202020204" pitchFamily="34" charset="0"/>
                <a:ea typeface="华文中宋" panose="02010600040101010101" pitchFamily="2" charset="-122"/>
              </a:defRPr>
            </a:lvl1pPr>
            <a:lvl2pPr marL="742950" indent="-285750">
              <a:defRPr sz="2400">
                <a:solidFill>
                  <a:schemeClr val="tx1"/>
                </a:solidFill>
                <a:latin typeface="Arial" panose="020B0604020202020204" pitchFamily="34" charset="0"/>
                <a:ea typeface="华文中宋" panose="02010600040101010101" pitchFamily="2" charset="-122"/>
              </a:defRPr>
            </a:lvl2pPr>
            <a:lvl3pPr marL="1143000" indent="-228600">
              <a:defRPr sz="2400">
                <a:solidFill>
                  <a:schemeClr val="tx1"/>
                </a:solidFill>
                <a:latin typeface="Arial" panose="020B0604020202020204" pitchFamily="34" charset="0"/>
                <a:ea typeface="华文中宋" panose="02010600040101010101" pitchFamily="2" charset="-122"/>
              </a:defRPr>
            </a:lvl3pPr>
            <a:lvl4pPr marL="1600200" indent="-228600">
              <a:defRPr sz="2400">
                <a:solidFill>
                  <a:schemeClr val="tx1"/>
                </a:solidFill>
                <a:latin typeface="Arial" panose="020B0604020202020204" pitchFamily="34" charset="0"/>
                <a:ea typeface="华文中宋" panose="02010600040101010101" pitchFamily="2" charset="-122"/>
              </a:defRPr>
            </a:lvl4pPr>
            <a:lvl5pPr marL="2057400" indent="-228600">
              <a:defRPr sz="24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中宋" panose="02010600040101010101" pitchFamily="2" charset="-122"/>
              </a:defRPr>
            </a:lvl9pPr>
          </a:lstStyle>
          <a:p>
            <a:endParaRPr lang="zh-CN" altLang="en-US"/>
          </a:p>
        </p:txBody>
      </p:sp>
      <p:graphicFrame>
        <p:nvGraphicFramePr>
          <p:cNvPr id="26" name="Object 38">
            <a:extLst>
              <a:ext uri="{FF2B5EF4-FFF2-40B4-BE49-F238E27FC236}">
                <a16:creationId xmlns:a16="http://schemas.microsoft.com/office/drawing/2014/main" id="{7E6786C6-5261-4F17-A972-D18A3E14762A}"/>
              </a:ext>
            </a:extLst>
          </p:cNvPr>
          <p:cNvGraphicFramePr>
            <a:graphicFrameLocks noChangeAspect="1"/>
          </p:cNvGraphicFramePr>
          <p:nvPr>
            <p:extLst>
              <p:ext uri="{D42A27DB-BD31-4B8C-83A1-F6EECF244321}">
                <p14:modId xmlns:p14="http://schemas.microsoft.com/office/powerpoint/2010/main" val="160666419"/>
              </p:ext>
            </p:extLst>
          </p:nvPr>
        </p:nvGraphicFramePr>
        <p:xfrm>
          <a:off x="3940175" y="2124075"/>
          <a:ext cx="3178175" cy="654050"/>
        </p:xfrm>
        <a:graphic>
          <a:graphicData uri="http://schemas.openxmlformats.org/presentationml/2006/ole">
            <mc:AlternateContent xmlns:mc="http://schemas.openxmlformats.org/markup-compatibility/2006">
              <mc:Choice xmlns:v="urn:schemas-microsoft-com:vml" Requires="v">
                <p:oleObj spid="_x0000_s21190" name="公式" r:id="rId8" imgW="1663700" imgH="342900" progId="Equation.3">
                  <p:embed/>
                </p:oleObj>
              </mc:Choice>
              <mc:Fallback>
                <p:oleObj name="公式" r:id="rId8" imgW="1663700" imgH="342900" progId="Equation.3">
                  <p:embed/>
                  <p:pic>
                    <p:nvPicPr>
                      <p:cNvPr id="36902" name="Object 38">
                        <a:extLst>
                          <a:ext uri="{FF2B5EF4-FFF2-40B4-BE49-F238E27FC236}">
                            <a16:creationId xmlns:a16="http://schemas.microsoft.com/office/drawing/2014/main" id="{522A0A5C-D1D8-4907-BAAF-6023EA36835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940175" y="2124075"/>
                        <a:ext cx="3178175" cy="654050"/>
                      </a:xfrm>
                      <a:prstGeom prst="rect">
                        <a:avLst/>
                      </a:prstGeom>
                      <a:noFill/>
                      <a:ln>
                        <a:noFill/>
                      </a:ln>
                    </p:spPr>
                  </p:pic>
                </p:oleObj>
              </mc:Fallback>
            </mc:AlternateContent>
          </a:graphicData>
        </a:graphic>
      </p:graphicFrame>
      <p:sp>
        <p:nvSpPr>
          <p:cNvPr id="27" name="Rectangle 39">
            <a:extLst>
              <a:ext uri="{FF2B5EF4-FFF2-40B4-BE49-F238E27FC236}">
                <a16:creationId xmlns:a16="http://schemas.microsoft.com/office/drawing/2014/main" id="{C2909BF0-8367-47A2-82E1-E741A1718514}"/>
              </a:ext>
            </a:extLst>
          </p:cNvPr>
          <p:cNvSpPr>
            <a:spLocks noChangeArrowheads="1"/>
          </p:cNvSpPr>
          <p:nvPr/>
        </p:nvSpPr>
        <p:spPr bwMode="auto">
          <a:xfrm>
            <a:off x="1619250" y="3695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Arial" panose="020B0604020202020204" pitchFamily="34" charset="0"/>
                <a:ea typeface="华文中宋" panose="02010600040101010101" pitchFamily="2" charset="-122"/>
              </a:defRPr>
            </a:lvl1pPr>
            <a:lvl2pPr marL="742950" indent="-285750">
              <a:defRPr sz="2400">
                <a:solidFill>
                  <a:schemeClr val="tx1"/>
                </a:solidFill>
                <a:latin typeface="Arial" panose="020B0604020202020204" pitchFamily="34" charset="0"/>
                <a:ea typeface="华文中宋" panose="02010600040101010101" pitchFamily="2" charset="-122"/>
              </a:defRPr>
            </a:lvl2pPr>
            <a:lvl3pPr marL="1143000" indent="-228600">
              <a:defRPr sz="2400">
                <a:solidFill>
                  <a:schemeClr val="tx1"/>
                </a:solidFill>
                <a:latin typeface="Arial" panose="020B0604020202020204" pitchFamily="34" charset="0"/>
                <a:ea typeface="华文中宋" panose="02010600040101010101" pitchFamily="2" charset="-122"/>
              </a:defRPr>
            </a:lvl3pPr>
            <a:lvl4pPr marL="1600200" indent="-228600">
              <a:defRPr sz="2400">
                <a:solidFill>
                  <a:schemeClr val="tx1"/>
                </a:solidFill>
                <a:latin typeface="Arial" panose="020B0604020202020204" pitchFamily="34" charset="0"/>
                <a:ea typeface="华文中宋" panose="02010600040101010101" pitchFamily="2" charset="-122"/>
              </a:defRPr>
            </a:lvl4pPr>
            <a:lvl5pPr marL="2057400" indent="-228600">
              <a:defRPr sz="24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中宋" panose="02010600040101010101" pitchFamily="2" charset="-122"/>
              </a:defRPr>
            </a:lvl9pPr>
          </a:lstStyle>
          <a:p>
            <a:endParaRPr lang="zh-CN" altLang="en-US"/>
          </a:p>
        </p:txBody>
      </p:sp>
      <p:graphicFrame>
        <p:nvGraphicFramePr>
          <p:cNvPr id="28" name="Object 40">
            <a:extLst>
              <a:ext uri="{FF2B5EF4-FFF2-40B4-BE49-F238E27FC236}">
                <a16:creationId xmlns:a16="http://schemas.microsoft.com/office/drawing/2014/main" id="{69E97850-E9AB-4B4C-85EF-564B3D5D31E9}"/>
              </a:ext>
            </a:extLst>
          </p:cNvPr>
          <p:cNvGraphicFramePr>
            <a:graphicFrameLocks noChangeAspect="1"/>
          </p:cNvGraphicFramePr>
          <p:nvPr>
            <p:extLst>
              <p:ext uri="{D42A27DB-BD31-4B8C-83A1-F6EECF244321}">
                <p14:modId xmlns:p14="http://schemas.microsoft.com/office/powerpoint/2010/main" val="1208644979"/>
              </p:ext>
            </p:extLst>
          </p:nvPr>
        </p:nvGraphicFramePr>
        <p:xfrm>
          <a:off x="7578725" y="2120900"/>
          <a:ext cx="2427288" cy="835025"/>
        </p:xfrm>
        <a:graphic>
          <a:graphicData uri="http://schemas.openxmlformats.org/presentationml/2006/ole">
            <mc:AlternateContent xmlns:mc="http://schemas.openxmlformats.org/markup-compatibility/2006">
              <mc:Choice xmlns:v="urn:schemas-microsoft-com:vml" Requires="v">
                <p:oleObj spid="_x0000_s21191" name="公式" r:id="rId10" imgW="1206500" imgH="457200" progId="Equation.3">
                  <p:embed/>
                </p:oleObj>
              </mc:Choice>
              <mc:Fallback>
                <p:oleObj name="公式" r:id="rId10" imgW="1206500" imgH="457200" progId="Equation.3">
                  <p:embed/>
                  <p:pic>
                    <p:nvPicPr>
                      <p:cNvPr id="36904" name="Object 40">
                        <a:extLst>
                          <a:ext uri="{FF2B5EF4-FFF2-40B4-BE49-F238E27FC236}">
                            <a16:creationId xmlns:a16="http://schemas.microsoft.com/office/drawing/2014/main" id="{A5141521-A80C-4423-BFE5-3648692C3D40}"/>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578725" y="2120900"/>
                        <a:ext cx="2427288" cy="835025"/>
                      </a:xfrm>
                      <a:prstGeom prst="rect">
                        <a:avLst/>
                      </a:prstGeom>
                      <a:noFill/>
                      <a:ln>
                        <a:noFill/>
                      </a:ln>
                    </p:spPr>
                  </p:pic>
                </p:oleObj>
              </mc:Fallback>
            </mc:AlternateContent>
          </a:graphicData>
        </a:graphic>
      </p:graphicFrame>
      <p:sp>
        <p:nvSpPr>
          <p:cNvPr id="29" name="Rectangle 41">
            <a:extLst>
              <a:ext uri="{FF2B5EF4-FFF2-40B4-BE49-F238E27FC236}">
                <a16:creationId xmlns:a16="http://schemas.microsoft.com/office/drawing/2014/main" id="{899FE89D-C520-49C5-B46A-8C37EB31F3AA}"/>
              </a:ext>
            </a:extLst>
          </p:cNvPr>
          <p:cNvSpPr>
            <a:spLocks noChangeArrowheads="1"/>
          </p:cNvSpPr>
          <p:nvPr/>
        </p:nvSpPr>
        <p:spPr bwMode="auto">
          <a:xfrm>
            <a:off x="1619250" y="38242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Arial" panose="020B0604020202020204" pitchFamily="34" charset="0"/>
                <a:ea typeface="华文中宋" panose="02010600040101010101" pitchFamily="2" charset="-122"/>
              </a:defRPr>
            </a:lvl1pPr>
            <a:lvl2pPr marL="742950" indent="-285750">
              <a:defRPr sz="2400">
                <a:solidFill>
                  <a:schemeClr val="tx1"/>
                </a:solidFill>
                <a:latin typeface="Arial" panose="020B0604020202020204" pitchFamily="34" charset="0"/>
                <a:ea typeface="华文中宋" panose="02010600040101010101" pitchFamily="2" charset="-122"/>
              </a:defRPr>
            </a:lvl2pPr>
            <a:lvl3pPr marL="1143000" indent="-228600">
              <a:defRPr sz="2400">
                <a:solidFill>
                  <a:schemeClr val="tx1"/>
                </a:solidFill>
                <a:latin typeface="Arial" panose="020B0604020202020204" pitchFamily="34" charset="0"/>
                <a:ea typeface="华文中宋" panose="02010600040101010101" pitchFamily="2" charset="-122"/>
              </a:defRPr>
            </a:lvl3pPr>
            <a:lvl4pPr marL="1600200" indent="-228600">
              <a:defRPr sz="2400">
                <a:solidFill>
                  <a:schemeClr val="tx1"/>
                </a:solidFill>
                <a:latin typeface="Arial" panose="020B0604020202020204" pitchFamily="34" charset="0"/>
                <a:ea typeface="华文中宋" panose="02010600040101010101" pitchFamily="2" charset="-122"/>
              </a:defRPr>
            </a:lvl4pPr>
            <a:lvl5pPr marL="2057400" indent="-228600">
              <a:defRPr sz="24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中宋" panose="02010600040101010101" pitchFamily="2" charset="-122"/>
              </a:defRPr>
            </a:lvl9pPr>
          </a:lstStyle>
          <a:p>
            <a:endParaRPr lang="zh-CN" altLang="en-US"/>
          </a:p>
        </p:txBody>
      </p:sp>
      <p:graphicFrame>
        <p:nvGraphicFramePr>
          <p:cNvPr id="30" name="Object 42">
            <a:extLst>
              <a:ext uri="{FF2B5EF4-FFF2-40B4-BE49-F238E27FC236}">
                <a16:creationId xmlns:a16="http://schemas.microsoft.com/office/drawing/2014/main" id="{0A5A1FB6-1373-41B5-9AD8-31C2CCD61C53}"/>
              </a:ext>
            </a:extLst>
          </p:cNvPr>
          <p:cNvGraphicFramePr>
            <a:graphicFrameLocks noChangeAspect="1"/>
          </p:cNvGraphicFramePr>
          <p:nvPr>
            <p:extLst>
              <p:ext uri="{D42A27DB-BD31-4B8C-83A1-F6EECF244321}">
                <p14:modId xmlns:p14="http://schemas.microsoft.com/office/powerpoint/2010/main" val="2013213970"/>
              </p:ext>
            </p:extLst>
          </p:nvPr>
        </p:nvGraphicFramePr>
        <p:xfrm>
          <a:off x="2547938" y="3060700"/>
          <a:ext cx="647700" cy="360363"/>
        </p:xfrm>
        <a:graphic>
          <a:graphicData uri="http://schemas.openxmlformats.org/presentationml/2006/ole">
            <mc:AlternateContent xmlns:mc="http://schemas.openxmlformats.org/markup-compatibility/2006">
              <mc:Choice xmlns:v="urn:schemas-microsoft-com:vml" Requires="v">
                <p:oleObj spid="_x0000_s21192" name="公式" r:id="rId12" imgW="469696" imgH="203112" progId="Equation.3">
                  <p:embed/>
                </p:oleObj>
              </mc:Choice>
              <mc:Fallback>
                <p:oleObj name="公式" r:id="rId12" imgW="469696" imgH="203112" progId="Equation.3">
                  <p:embed/>
                  <p:pic>
                    <p:nvPicPr>
                      <p:cNvPr id="36906" name="Object 42">
                        <a:extLst>
                          <a:ext uri="{FF2B5EF4-FFF2-40B4-BE49-F238E27FC236}">
                            <a16:creationId xmlns:a16="http://schemas.microsoft.com/office/drawing/2014/main" id="{82FE61AC-3D51-4F18-B01F-1DFA6E9FBE76}"/>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547938" y="3060700"/>
                        <a:ext cx="647700" cy="360363"/>
                      </a:xfrm>
                      <a:prstGeom prst="rect">
                        <a:avLst/>
                      </a:prstGeom>
                      <a:noFill/>
                      <a:ln>
                        <a:noFill/>
                      </a:ln>
                    </p:spPr>
                  </p:pic>
                </p:oleObj>
              </mc:Fallback>
            </mc:AlternateContent>
          </a:graphicData>
        </a:graphic>
      </p:graphicFrame>
      <p:sp>
        <p:nvSpPr>
          <p:cNvPr id="31" name="Rectangle 43">
            <a:extLst>
              <a:ext uri="{FF2B5EF4-FFF2-40B4-BE49-F238E27FC236}">
                <a16:creationId xmlns:a16="http://schemas.microsoft.com/office/drawing/2014/main" id="{FA54484A-06A7-42D2-BB68-DE0C0D5758A6}"/>
              </a:ext>
            </a:extLst>
          </p:cNvPr>
          <p:cNvSpPr>
            <a:spLocks noChangeArrowheads="1"/>
          </p:cNvSpPr>
          <p:nvPr/>
        </p:nvSpPr>
        <p:spPr bwMode="auto">
          <a:xfrm>
            <a:off x="1619250" y="38242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Arial" panose="020B0604020202020204" pitchFamily="34" charset="0"/>
                <a:ea typeface="华文中宋" panose="02010600040101010101" pitchFamily="2" charset="-122"/>
              </a:defRPr>
            </a:lvl1pPr>
            <a:lvl2pPr marL="742950" indent="-285750">
              <a:defRPr sz="2400">
                <a:solidFill>
                  <a:schemeClr val="tx1"/>
                </a:solidFill>
                <a:latin typeface="Arial" panose="020B0604020202020204" pitchFamily="34" charset="0"/>
                <a:ea typeface="华文中宋" panose="02010600040101010101" pitchFamily="2" charset="-122"/>
              </a:defRPr>
            </a:lvl2pPr>
            <a:lvl3pPr marL="1143000" indent="-228600">
              <a:defRPr sz="2400">
                <a:solidFill>
                  <a:schemeClr val="tx1"/>
                </a:solidFill>
                <a:latin typeface="Arial" panose="020B0604020202020204" pitchFamily="34" charset="0"/>
                <a:ea typeface="华文中宋" panose="02010600040101010101" pitchFamily="2" charset="-122"/>
              </a:defRPr>
            </a:lvl3pPr>
            <a:lvl4pPr marL="1600200" indent="-228600">
              <a:defRPr sz="2400">
                <a:solidFill>
                  <a:schemeClr val="tx1"/>
                </a:solidFill>
                <a:latin typeface="Arial" panose="020B0604020202020204" pitchFamily="34" charset="0"/>
                <a:ea typeface="华文中宋" panose="02010600040101010101" pitchFamily="2" charset="-122"/>
              </a:defRPr>
            </a:lvl4pPr>
            <a:lvl5pPr marL="2057400" indent="-228600">
              <a:defRPr sz="24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中宋" panose="02010600040101010101" pitchFamily="2" charset="-122"/>
              </a:defRPr>
            </a:lvl9pPr>
          </a:lstStyle>
          <a:p>
            <a:endParaRPr lang="zh-CN" altLang="en-US"/>
          </a:p>
        </p:txBody>
      </p:sp>
      <p:graphicFrame>
        <p:nvGraphicFramePr>
          <p:cNvPr id="32" name="Object 44">
            <a:extLst>
              <a:ext uri="{FF2B5EF4-FFF2-40B4-BE49-F238E27FC236}">
                <a16:creationId xmlns:a16="http://schemas.microsoft.com/office/drawing/2014/main" id="{F4C8AFA8-A21F-44A9-ABAB-2F6FDF0B8D06}"/>
              </a:ext>
            </a:extLst>
          </p:cNvPr>
          <p:cNvGraphicFramePr>
            <a:graphicFrameLocks noChangeAspect="1"/>
          </p:cNvGraphicFramePr>
          <p:nvPr>
            <p:extLst>
              <p:ext uri="{D42A27DB-BD31-4B8C-83A1-F6EECF244321}">
                <p14:modId xmlns:p14="http://schemas.microsoft.com/office/powerpoint/2010/main" val="2244594288"/>
              </p:ext>
            </p:extLst>
          </p:nvPr>
        </p:nvGraphicFramePr>
        <p:xfrm>
          <a:off x="2476500" y="3348038"/>
          <a:ext cx="998538" cy="349250"/>
        </p:xfrm>
        <a:graphic>
          <a:graphicData uri="http://schemas.openxmlformats.org/presentationml/2006/ole">
            <mc:AlternateContent xmlns:mc="http://schemas.openxmlformats.org/markup-compatibility/2006">
              <mc:Choice xmlns:v="urn:schemas-microsoft-com:vml" Requires="v">
                <p:oleObj spid="_x0000_s21193" name="公式" r:id="rId14" imgW="571252" imgH="203112" progId="Equation.3">
                  <p:embed/>
                </p:oleObj>
              </mc:Choice>
              <mc:Fallback>
                <p:oleObj name="公式" r:id="rId14" imgW="571252" imgH="203112" progId="Equation.3">
                  <p:embed/>
                  <p:pic>
                    <p:nvPicPr>
                      <p:cNvPr id="36908" name="Object 44">
                        <a:extLst>
                          <a:ext uri="{FF2B5EF4-FFF2-40B4-BE49-F238E27FC236}">
                            <a16:creationId xmlns:a16="http://schemas.microsoft.com/office/drawing/2014/main" id="{D087C77E-98BF-4040-8C7D-858FEDF7A1F7}"/>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476500" y="3348038"/>
                        <a:ext cx="998538" cy="349250"/>
                      </a:xfrm>
                      <a:prstGeom prst="rect">
                        <a:avLst/>
                      </a:prstGeom>
                      <a:noFill/>
                      <a:ln>
                        <a:noFill/>
                      </a:ln>
                    </p:spPr>
                  </p:pic>
                </p:oleObj>
              </mc:Fallback>
            </mc:AlternateContent>
          </a:graphicData>
        </a:graphic>
      </p:graphicFrame>
      <p:graphicFrame>
        <p:nvGraphicFramePr>
          <p:cNvPr id="33" name="Object 45">
            <a:extLst>
              <a:ext uri="{FF2B5EF4-FFF2-40B4-BE49-F238E27FC236}">
                <a16:creationId xmlns:a16="http://schemas.microsoft.com/office/drawing/2014/main" id="{B65F19EE-B190-4B15-9C56-EF4294FCDCE7}"/>
              </a:ext>
            </a:extLst>
          </p:cNvPr>
          <p:cNvGraphicFramePr>
            <a:graphicFrameLocks noChangeAspect="1"/>
          </p:cNvGraphicFramePr>
          <p:nvPr>
            <p:extLst>
              <p:ext uri="{D42A27DB-BD31-4B8C-83A1-F6EECF244321}">
                <p14:modId xmlns:p14="http://schemas.microsoft.com/office/powerpoint/2010/main" val="3110006996"/>
              </p:ext>
            </p:extLst>
          </p:nvPr>
        </p:nvGraphicFramePr>
        <p:xfrm>
          <a:off x="4086225" y="3060700"/>
          <a:ext cx="1970088" cy="611188"/>
        </p:xfrm>
        <a:graphic>
          <a:graphicData uri="http://schemas.openxmlformats.org/presentationml/2006/ole">
            <mc:AlternateContent xmlns:mc="http://schemas.openxmlformats.org/markup-compatibility/2006">
              <mc:Choice xmlns:v="urn:schemas-microsoft-com:vml" Requires="v">
                <p:oleObj spid="_x0000_s21194" name="公式" r:id="rId16" imgW="825500" imgH="254000" progId="Equation.3">
                  <p:embed/>
                </p:oleObj>
              </mc:Choice>
              <mc:Fallback>
                <p:oleObj name="公式" r:id="rId16" imgW="825500" imgH="254000" progId="Equation.3">
                  <p:embed/>
                  <p:pic>
                    <p:nvPicPr>
                      <p:cNvPr id="36909" name="Object 45">
                        <a:extLst>
                          <a:ext uri="{FF2B5EF4-FFF2-40B4-BE49-F238E27FC236}">
                            <a16:creationId xmlns:a16="http://schemas.microsoft.com/office/drawing/2014/main" id="{4533A27B-F0CA-424E-8E93-CC7EEE291961}"/>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086225" y="3060700"/>
                        <a:ext cx="1970088" cy="611188"/>
                      </a:xfrm>
                      <a:prstGeom prst="rect">
                        <a:avLst/>
                      </a:prstGeom>
                      <a:noFill/>
                      <a:ln>
                        <a:noFill/>
                      </a:ln>
                    </p:spPr>
                  </p:pic>
                </p:oleObj>
              </mc:Fallback>
            </mc:AlternateContent>
          </a:graphicData>
        </a:graphic>
      </p:graphicFrame>
      <p:graphicFrame>
        <p:nvGraphicFramePr>
          <p:cNvPr id="34" name="Object 46">
            <a:extLst>
              <a:ext uri="{FF2B5EF4-FFF2-40B4-BE49-F238E27FC236}">
                <a16:creationId xmlns:a16="http://schemas.microsoft.com/office/drawing/2014/main" id="{F436A31F-2BDF-43B3-9186-B982E39591F2}"/>
              </a:ext>
            </a:extLst>
          </p:cNvPr>
          <p:cNvGraphicFramePr>
            <a:graphicFrameLocks noChangeAspect="1"/>
          </p:cNvGraphicFramePr>
          <p:nvPr>
            <p:extLst>
              <p:ext uri="{D42A27DB-BD31-4B8C-83A1-F6EECF244321}">
                <p14:modId xmlns:p14="http://schemas.microsoft.com/office/powerpoint/2010/main" val="2487987205"/>
              </p:ext>
            </p:extLst>
          </p:nvPr>
        </p:nvGraphicFramePr>
        <p:xfrm>
          <a:off x="7350125" y="3108325"/>
          <a:ext cx="3024188" cy="671513"/>
        </p:xfrm>
        <a:graphic>
          <a:graphicData uri="http://schemas.openxmlformats.org/presentationml/2006/ole">
            <mc:AlternateContent xmlns:mc="http://schemas.openxmlformats.org/markup-compatibility/2006">
              <mc:Choice xmlns:v="urn:schemas-microsoft-com:vml" Requires="v">
                <p:oleObj spid="_x0000_s21195" name="公式" r:id="rId18" imgW="1002865" imgH="304668" progId="Equation.3">
                  <p:embed/>
                </p:oleObj>
              </mc:Choice>
              <mc:Fallback>
                <p:oleObj name="公式" r:id="rId18" imgW="1002865" imgH="304668" progId="Equation.3">
                  <p:embed/>
                  <p:pic>
                    <p:nvPicPr>
                      <p:cNvPr id="36910" name="Object 46">
                        <a:extLst>
                          <a:ext uri="{FF2B5EF4-FFF2-40B4-BE49-F238E27FC236}">
                            <a16:creationId xmlns:a16="http://schemas.microsoft.com/office/drawing/2014/main" id="{9ECEE9C0-211E-4DA9-A538-BB5F621430A3}"/>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7350125" y="3108325"/>
                        <a:ext cx="3024188" cy="671513"/>
                      </a:xfrm>
                      <a:prstGeom prst="rect">
                        <a:avLst/>
                      </a:prstGeom>
                      <a:noFill/>
                      <a:ln>
                        <a:noFill/>
                      </a:ln>
                    </p:spPr>
                  </p:pic>
                </p:oleObj>
              </mc:Fallback>
            </mc:AlternateContent>
          </a:graphicData>
        </a:graphic>
      </p:graphicFrame>
      <p:graphicFrame>
        <p:nvGraphicFramePr>
          <p:cNvPr id="35" name="Object 47">
            <a:extLst>
              <a:ext uri="{FF2B5EF4-FFF2-40B4-BE49-F238E27FC236}">
                <a16:creationId xmlns:a16="http://schemas.microsoft.com/office/drawing/2014/main" id="{F668F8BA-0A12-461F-9911-F8ED89924B78}"/>
              </a:ext>
            </a:extLst>
          </p:cNvPr>
          <p:cNvGraphicFramePr>
            <a:graphicFrameLocks noChangeAspect="1"/>
          </p:cNvGraphicFramePr>
          <p:nvPr>
            <p:extLst>
              <p:ext uri="{D42A27DB-BD31-4B8C-83A1-F6EECF244321}">
                <p14:modId xmlns:p14="http://schemas.microsoft.com/office/powerpoint/2010/main" val="754186985"/>
              </p:ext>
            </p:extLst>
          </p:nvPr>
        </p:nvGraphicFramePr>
        <p:xfrm>
          <a:off x="2459038" y="3962400"/>
          <a:ext cx="1150937" cy="446088"/>
        </p:xfrm>
        <a:graphic>
          <a:graphicData uri="http://schemas.openxmlformats.org/presentationml/2006/ole">
            <mc:AlternateContent xmlns:mc="http://schemas.openxmlformats.org/markup-compatibility/2006">
              <mc:Choice xmlns:v="urn:schemas-microsoft-com:vml" Requires="v">
                <p:oleObj spid="_x0000_s21196" name="公式" r:id="rId20" imgW="469696" imgH="177723" progId="Equation.3">
                  <p:embed/>
                </p:oleObj>
              </mc:Choice>
              <mc:Fallback>
                <p:oleObj name="公式" r:id="rId20" imgW="469696" imgH="177723" progId="Equation.3">
                  <p:embed/>
                  <p:pic>
                    <p:nvPicPr>
                      <p:cNvPr id="36911" name="Object 47">
                        <a:extLst>
                          <a:ext uri="{FF2B5EF4-FFF2-40B4-BE49-F238E27FC236}">
                            <a16:creationId xmlns:a16="http://schemas.microsoft.com/office/drawing/2014/main" id="{BB7725AB-CB58-4693-B6FA-3BB32494A57D}"/>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459038" y="3962400"/>
                        <a:ext cx="1150937" cy="446088"/>
                      </a:xfrm>
                      <a:prstGeom prst="rect">
                        <a:avLst/>
                      </a:prstGeom>
                      <a:noFill/>
                      <a:ln>
                        <a:noFill/>
                      </a:ln>
                    </p:spPr>
                  </p:pic>
                </p:oleObj>
              </mc:Fallback>
            </mc:AlternateContent>
          </a:graphicData>
        </a:graphic>
      </p:graphicFrame>
      <p:graphicFrame>
        <p:nvGraphicFramePr>
          <p:cNvPr id="36" name="Object 48">
            <a:extLst>
              <a:ext uri="{FF2B5EF4-FFF2-40B4-BE49-F238E27FC236}">
                <a16:creationId xmlns:a16="http://schemas.microsoft.com/office/drawing/2014/main" id="{91940CF1-569C-4BFB-8017-5D44868BF75A}"/>
              </a:ext>
            </a:extLst>
          </p:cNvPr>
          <p:cNvGraphicFramePr>
            <a:graphicFrameLocks noChangeAspect="1"/>
          </p:cNvGraphicFramePr>
          <p:nvPr>
            <p:extLst>
              <p:ext uri="{D42A27DB-BD31-4B8C-83A1-F6EECF244321}">
                <p14:modId xmlns:p14="http://schemas.microsoft.com/office/powerpoint/2010/main" val="2770505934"/>
              </p:ext>
            </p:extLst>
          </p:nvPr>
        </p:nvGraphicFramePr>
        <p:xfrm>
          <a:off x="4308475" y="3962400"/>
          <a:ext cx="1747838" cy="598488"/>
        </p:xfrm>
        <a:graphic>
          <a:graphicData uri="http://schemas.openxmlformats.org/presentationml/2006/ole">
            <mc:AlternateContent xmlns:mc="http://schemas.openxmlformats.org/markup-compatibility/2006">
              <mc:Choice xmlns:v="urn:schemas-microsoft-com:vml" Requires="v">
                <p:oleObj spid="_x0000_s21197" name="Equation" r:id="rId22" imgW="698500" imgH="241300" progId="Equation.DSMT4">
                  <p:embed/>
                </p:oleObj>
              </mc:Choice>
              <mc:Fallback>
                <p:oleObj name="Equation" r:id="rId22" imgW="698500" imgH="241300" progId="Equation.DSMT4">
                  <p:embed/>
                  <p:pic>
                    <p:nvPicPr>
                      <p:cNvPr id="36912" name="Object 48">
                        <a:extLst>
                          <a:ext uri="{FF2B5EF4-FFF2-40B4-BE49-F238E27FC236}">
                            <a16:creationId xmlns:a16="http://schemas.microsoft.com/office/drawing/2014/main" id="{7CE045A8-6441-4B72-9AF3-5959A23E5C01}"/>
                          </a:ext>
                        </a:extLst>
                      </p:cNvPr>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4308475" y="3962400"/>
                        <a:ext cx="1747838" cy="598488"/>
                      </a:xfrm>
                      <a:prstGeom prst="rect">
                        <a:avLst/>
                      </a:prstGeom>
                      <a:noFill/>
                      <a:ln>
                        <a:noFill/>
                      </a:ln>
                    </p:spPr>
                  </p:pic>
                </p:oleObj>
              </mc:Fallback>
            </mc:AlternateContent>
          </a:graphicData>
        </a:graphic>
      </p:graphicFrame>
      <p:graphicFrame>
        <p:nvGraphicFramePr>
          <p:cNvPr id="37" name="Object 49">
            <a:extLst>
              <a:ext uri="{FF2B5EF4-FFF2-40B4-BE49-F238E27FC236}">
                <a16:creationId xmlns:a16="http://schemas.microsoft.com/office/drawing/2014/main" id="{F8A0304F-9505-4A44-8D5C-E9D8B98F2E21}"/>
              </a:ext>
            </a:extLst>
          </p:cNvPr>
          <p:cNvGraphicFramePr>
            <a:graphicFrameLocks noChangeAspect="1"/>
          </p:cNvGraphicFramePr>
          <p:nvPr>
            <p:extLst>
              <p:ext uri="{D42A27DB-BD31-4B8C-83A1-F6EECF244321}">
                <p14:modId xmlns:p14="http://schemas.microsoft.com/office/powerpoint/2010/main" val="3609671084"/>
              </p:ext>
            </p:extLst>
          </p:nvPr>
        </p:nvGraphicFramePr>
        <p:xfrm>
          <a:off x="7754938" y="3962400"/>
          <a:ext cx="1179512" cy="496888"/>
        </p:xfrm>
        <a:graphic>
          <a:graphicData uri="http://schemas.openxmlformats.org/presentationml/2006/ole">
            <mc:AlternateContent xmlns:mc="http://schemas.openxmlformats.org/markup-compatibility/2006">
              <mc:Choice xmlns:v="urn:schemas-microsoft-com:vml" Requires="v">
                <p:oleObj spid="_x0000_s21198" name="公式" r:id="rId24" imgW="545863" imgH="228501" progId="Equation.3">
                  <p:embed/>
                </p:oleObj>
              </mc:Choice>
              <mc:Fallback>
                <p:oleObj name="公式" r:id="rId24" imgW="545863" imgH="228501" progId="Equation.3">
                  <p:embed/>
                  <p:pic>
                    <p:nvPicPr>
                      <p:cNvPr id="36913" name="Object 49">
                        <a:extLst>
                          <a:ext uri="{FF2B5EF4-FFF2-40B4-BE49-F238E27FC236}">
                            <a16:creationId xmlns:a16="http://schemas.microsoft.com/office/drawing/2014/main" id="{A7AA00F9-A54D-4676-8A6A-E70E6EE220E7}"/>
                          </a:ext>
                        </a:extLst>
                      </p:cNvPr>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7754938" y="3962400"/>
                        <a:ext cx="1179512" cy="496888"/>
                      </a:xfrm>
                      <a:prstGeom prst="rect">
                        <a:avLst/>
                      </a:prstGeom>
                      <a:noFill/>
                      <a:ln>
                        <a:noFill/>
                      </a:ln>
                    </p:spPr>
                  </p:pic>
                </p:oleObj>
              </mc:Fallback>
            </mc:AlternateContent>
          </a:graphicData>
        </a:graphic>
      </p:graphicFrame>
      <p:graphicFrame>
        <p:nvGraphicFramePr>
          <p:cNvPr id="38" name="Object 50">
            <a:extLst>
              <a:ext uri="{FF2B5EF4-FFF2-40B4-BE49-F238E27FC236}">
                <a16:creationId xmlns:a16="http://schemas.microsoft.com/office/drawing/2014/main" id="{6F0DE160-2C94-4BD2-81A3-F7E8EF229DD9}"/>
              </a:ext>
            </a:extLst>
          </p:cNvPr>
          <p:cNvGraphicFramePr>
            <a:graphicFrameLocks noChangeAspect="1"/>
          </p:cNvGraphicFramePr>
          <p:nvPr>
            <p:extLst>
              <p:ext uri="{D42A27DB-BD31-4B8C-83A1-F6EECF244321}">
                <p14:modId xmlns:p14="http://schemas.microsoft.com/office/powerpoint/2010/main" val="2521777226"/>
              </p:ext>
            </p:extLst>
          </p:nvPr>
        </p:nvGraphicFramePr>
        <p:xfrm>
          <a:off x="2482850" y="4957763"/>
          <a:ext cx="1071563" cy="466725"/>
        </p:xfrm>
        <a:graphic>
          <a:graphicData uri="http://schemas.openxmlformats.org/presentationml/2006/ole">
            <mc:AlternateContent xmlns:mc="http://schemas.openxmlformats.org/markup-compatibility/2006">
              <mc:Choice xmlns:v="urn:schemas-microsoft-com:vml" Requires="v">
                <p:oleObj spid="_x0000_s21199" name="公式" r:id="rId26" imgW="520700" imgH="228600" progId="Equation.3">
                  <p:embed/>
                </p:oleObj>
              </mc:Choice>
              <mc:Fallback>
                <p:oleObj name="公式" r:id="rId26" imgW="520700" imgH="228600" progId="Equation.3">
                  <p:embed/>
                  <p:pic>
                    <p:nvPicPr>
                      <p:cNvPr id="36914" name="Object 50">
                        <a:extLst>
                          <a:ext uri="{FF2B5EF4-FFF2-40B4-BE49-F238E27FC236}">
                            <a16:creationId xmlns:a16="http://schemas.microsoft.com/office/drawing/2014/main" id="{D400F8B9-8799-4BAE-BAF5-114C5056CC0F}"/>
                          </a:ext>
                        </a:extLst>
                      </p:cNvPr>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2482850" y="4957763"/>
                        <a:ext cx="1071563" cy="466725"/>
                      </a:xfrm>
                      <a:prstGeom prst="rect">
                        <a:avLst/>
                      </a:prstGeom>
                      <a:noFill/>
                      <a:ln>
                        <a:noFill/>
                      </a:ln>
                    </p:spPr>
                  </p:pic>
                </p:oleObj>
              </mc:Fallback>
            </mc:AlternateContent>
          </a:graphicData>
        </a:graphic>
      </p:graphicFrame>
      <p:graphicFrame>
        <p:nvGraphicFramePr>
          <p:cNvPr id="39" name="Object 51">
            <a:extLst>
              <a:ext uri="{FF2B5EF4-FFF2-40B4-BE49-F238E27FC236}">
                <a16:creationId xmlns:a16="http://schemas.microsoft.com/office/drawing/2014/main" id="{CF51BA88-BD52-4151-AB26-4361BEC9CCF5}"/>
              </a:ext>
            </a:extLst>
          </p:cNvPr>
          <p:cNvGraphicFramePr>
            <a:graphicFrameLocks noChangeAspect="1"/>
          </p:cNvGraphicFramePr>
          <p:nvPr>
            <p:extLst>
              <p:ext uri="{D42A27DB-BD31-4B8C-83A1-F6EECF244321}">
                <p14:modId xmlns:p14="http://schemas.microsoft.com/office/powerpoint/2010/main" val="3806211633"/>
              </p:ext>
            </p:extLst>
          </p:nvPr>
        </p:nvGraphicFramePr>
        <p:xfrm>
          <a:off x="4411663" y="4787900"/>
          <a:ext cx="2046287" cy="636588"/>
        </p:xfrm>
        <a:graphic>
          <a:graphicData uri="http://schemas.openxmlformats.org/presentationml/2006/ole">
            <mc:AlternateContent xmlns:mc="http://schemas.openxmlformats.org/markup-compatibility/2006">
              <mc:Choice xmlns:v="urn:schemas-microsoft-com:vml" Requires="v">
                <p:oleObj spid="_x0000_s21200" name="公式" r:id="rId28" imgW="825500" imgH="254000" progId="Equation.3">
                  <p:embed/>
                </p:oleObj>
              </mc:Choice>
              <mc:Fallback>
                <p:oleObj name="公式" r:id="rId28" imgW="825500" imgH="254000" progId="Equation.3">
                  <p:embed/>
                  <p:pic>
                    <p:nvPicPr>
                      <p:cNvPr id="36915" name="Object 51">
                        <a:extLst>
                          <a:ext uri="{FF2B5EF4-FFF2-40B4-BE49-F238E27FC236}">
                            <a16:creationId xmlns:a16="http://schemas.microsoft.com/office/drawing/2014/main" id="{6063EB43-6F28-43CE-8E9C-D880231FD9DB}"/>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411663" y="4787900"/>
                        <a:ext cx="2046287" cy="636588"/>
                      </a:xfrm>
                      <a:prstGeom prst="rect">
                        <a:avLst/>
                      </a:prstGeom>
                      <a:noFill/>
                      <a:ln>
                        <a:noFill/>
                      </a:ln>
                    </p:spPr>
                  </p:pic>
                </p:oleObj>
              </mc:Fallback>
            </mc:AlternateContent>
          </a:graphicData>
        </a:graphic>
      </p:graphicFrame>
      <p:graphicFrame>
        <p:nvGraphicFramePr>
          <p:cNvPr id="40" name="Object 52">
            <a:extLst>
              <a:ext uri="{FF2B5EF4-FFF2-40B4-BE49-F238E27FC236}">
                <a16:creationId xmlns:a16="http://schemas.microsoft.com/office/drawing/2014/main" id="{54F40D30-C519-48A2-8269-1B5A4D1796C4}"/>
              </a:ext>
            </a:extLst>
          </p:cNvPr>
          <p:cNvGraphicFramePr>
            <a:graphicFrameLocks noChangeAspect="1"/>
          </p:cNvGraphicFramePr>
          <p:nvPr>
            <p:extLst>
              <p:ext uri="{D42A27DB-BD31-4B8C-83A1-F6EECF244321}">
                <p14:modId xmlns:p14="http://schemas.microsoft.com/office/powerpoint/2010/main" val="2215078817"/>
              </p:ext>
            </p:extLst>
          </p:nvPr>
        </p:nvGraphicFramePr>
        <p:xfrm>
          <a:off x="7858125" y="4765675"/>
          <a:ext cx="1373188" cy="1030288"/>
        </p:xfrm>
        <a:graphic>
          <a:graphicData uri="http://schemas.openxmlformats.org/presentationml/2006/ole">
            <mc:AlternateContent xmlns:mc="http://schemas.openxmlformats.org/markup-compatibility/2006">
              <mc:Choice xmlns:v="urn:schemas-microsoft-com:vml" Requires="v">
                <p:oleObj spid="_x0000_s21201" name="公式" r:id="rId29" imgW="660113" imgH="393529" progId="Equation.3">
                  <p:embed/>
                </p:oleObj>
              </mc:Choice>
              <mc:Fallback>
                <p:oleObj name="公式" r:id="rId29" imgW="660113" imgH="393529" progId="Equation.3">
                  <p:embed/>
                  <p:pic>
                    <p:nvPicPr>
                      <p:cNvPr id="36916" name="Object 52">
                        <a:extLst>
                          <a:ext uri="{FF2B5EF4-FFF2-40B4-BE49-F238E27FC236}">
                            <a16:creationId xmlns:a16="http://schemas.microsoft.com/office/drawing/2014/main" id="{94ACED83-9E65-4EA6-9407-97E46D70EAA5}"/>
                          </a:ext>
                        </a:extLst>
                      </p:cNvPr>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7858125" y="4765675"/>
                        <a:ext cx="1373188" cy="1030288"/>
                      </a:xfrm>
                      <a:prstGeom prst="rect">
                        <a:avLst/>
                      </a:prstGeom>
                      <a:noFill/>
                      <a:ln>
                        <a:noFill/>
                      </a:ln>
                    </p:spPr>
                  </p:pic>
                </p:oleObj>
              </mc:Fallback>
            </mc:AlternateContent>
          </a:graphicData>
        </a:graphic>
      </p:graphicFrame>
      <p:graphicFrame>
        <p:nvGraphicFramePr>
          <p:cNvPr id="41" name="Object 53">
            <a:extLst>
              <a:ext uri="{FF2B5EF4-FFF2-40B4-BE49-F238E27FC236}">
                <a16:creationId xmlns:a16="http://schemas.microsoft.com/office/drawing/2014/main" id="{BFF61D23-0A9B-4B8E-A8C3-6FC67EF93B6E}"/>
              </a:ext>
            </a:extLst>
          </p:cNvPr>
          <p:cNvGraphicFramePr>
            <a:graphicFrameLocks noChangeAspect="1"/>
          </p:cNvGraphicFramePr>
          <p:nvPr>
            <p:extLst>
              <p:ext uri="{D42A27DB-BD31-4B8C-83A1-F6EECF244321}">
                <p14:modId xmlns:p14="http://schemas.microsoft.com/office/powerpoint/2010/main" val="2228148438"/>
              </p:ext>
            </p:extLst>
          </p:nvPr>
        </p:nvGraphicFramePr>
        <p:xfrm>
          <a:off x="2547938" y="5795963"/>
          <a:ext cx="1150937" cy="714375"/>
        </p:xfrm>
        <a:graphic>
          <a:graphicData uri="http://schemas.openxmlformats.org/presentationml/2006/ole">
            <mc:AlternateContent xmlns:mc="http://schemas.openxmlformats.org/markup-compatibility/2006">
              <mc:Choice xmlns:v="urn:schemas-microsoft-com:vml" Requires="v">
                <p:oleObj spid="_x0000_s21202" name="公式" r:id="rId31" imgW="672808" imgH="418918" progId="Equation.3">
                  <p:embed/>
                </p:oleObj>
              </mc:Choice>
              <mc:Fallback>
                <p:oleObj name="公式" r:id="rId31" imgW="672808" imgH="418918" progId="Equation.3">
                  <p:embed/>
                  <p:pic>
                    <p:nvPicPr>
                      <p:cNvPr id="36917" name="Object 53">
                        <a:extLst>
                          <a:ext uri="{FF2B5EF4-FFF2-40B4-BE49-F238E27FC236}">
                            <a16:creationId xmlns:a16="http://schemas.microsoft.com/office/drawing/2014/main" id="{595D8DDA-8AE7-4B3C-92EA-D0DA8D32D1E8}"/>
                          </a:ext>
                        </a:extLst>
                      </p:cNvPr>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2547938" y="5795963"/>
                        <a:ext cx="1150937" cy="714375"/>
                      </a:xfrm>
                      <a:prstGeom prst="rect">
                        <a:avLst/>
                      </a:prstGeom>
                      <a:noFill/>
                      <a:ln>
                        <a:noFill/>
                      </a:ln>
                    </p:spPr>
                  </p:pic>
                </p:oleObj>
              </mc:Fallback>
            </mc:AlternateContent>
          </a:graphicData>
        </a:graphic>
      </p:graphicFrame>
      <p:graphicFrame>
        <p:nvGraphicFramePr>
          <p:cNvPr id="42" name="Object 54">
            <a:extLst>
              <a:ext uri="{FF2B5EF4-FFF2-40B4-BE49-F238E27FC236}">
                <a16:creationId xmlns:a16="http://schemas.microsoft.com/office/drawing/2014/main" id="{76A6E5C1-DD41-4CF0-84FC-6C16A619BC1F}"/>
              </a:ext>
            </a:extLst>
          </p:cNvPr>
          <p:cNvGraphicFramePr>
            <a:graphicFrameLocks noChangeAspect="1"/>
          </p:cNvGraphicFramePr>
          <p:nvPr>
            <p:extLst>
              <p:ext uri="{D42A27DB-BD31-4B8C-83A1-F6EECF244321}">
                <p14:modId xmlns:p14="http://schemas.microsoft.com/office/powerpoint/2010/main" val="3722725654"/>
              </p:ext>
            </p:extLst>
          </p:nvPr>
        </p:nvGraphicFramePr>
        <p:xfrm>
          <a:off x="4411663" y="5940425"/>
          <a:ext cx="1511300" cy="468313"/>
        </p:xfrm>
        <a:graphic>
          <a:graphicData uri="http://schemas.openxmlformats.org/presentationml/2006/ole">
            <mc:AlternateContent xmlns:mc="http://schemas.openxmlformats.org/markup-compatibility/2006">
              <mc:Choice xmlns:v="urn:schemas-microsoft-com:vml" Requires="v">
                <p:oleObj spid="_x0000_s21203" name="公式" r:id="rId33" imgW="825500" imgH="254000" progId="Equation.3">
                  <p:embed/>
                </p:oleObj>
              </mc:Choice>
              <mc:Fallback>
                <p:oleObj name="公式" r:id="rId33" imgW="825500" imgH="254000" progId="Equation.3">
                  <p:embed/>
                  <p:pic>
                    <p:nvPicPr>
                      <p:cNvPr id="36918" name="Object 54">
                        <a:extLst>
                          <a:ext uri="{FF2B5EF4-FFF2-40B4-BE49-F238E27FC236}">
                            <a16:creationId xmlns:a16="http://schemas.microsoft.com/office/drawing/2014/main" id="{5534629B-00E1-4888-A14E-03ECB77A87CC}"/>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411663" y="5940425"/>
                        <a:ext cx="1511300" cy="468313"/>
                      </a:xfrm>
                      <a:prstGeom prst="rect">
                        <a:avLst/>
                      </a:prstGeom>
                      <a:noFill/>
                      <a:ln>
                        <a:noFill/>
                      </a:ln>
                    </p:spPr>
                  </p:pic>
                </p:oleObj>
              </mc:Fallback>
            </mc:AlternateContent>
          </a:graphicData>
        </a:graphic>
      </p:graphicFrame>
      <p:graphicFrame>
        <p:nvGraphicFramePr>
          <p:cNvPr id="43" name="Object 55">
            <a:extLst>
              <a:ext uri="{FF2B5EF4-FFF2-40B4-BE49-F238E27FC236}">
                <a16:creationId xmlns:a16="http://schemas.microsoft.com/office/drawing/2014/main" id="{B77B4C17-A0B9-4AC9-A27C-2D1DD73415E8}"/>
              </a:ext>
            </a:extLst>
          </p:cNvPr>
          <p:cNvGraphicFramePr>
            <a:graphicFrameLocks noChangeAspect="1"/>
          </p:cNvGraphicFramePr>
          <p:nvPr>
            <p:extLst>
              <p:ext uri="{D42A27DB-BD31-4B8C-83A1-F6EECF244321}">
                <p14:modId xmlns:p14="http://schemas.microsoft.com/office/powerpoint/2010/main" val="2798403073"/>
              </p:ext>
            </p:extLst>
          </p:nvPr>
        </p:nvGraphicFramePr>
        <p:xfrm>
          <a:off x="7250113" y="5795963"/>
          <a:ext cx="3168650" cy="649287"/>
        </p:xfrm>
        <a:graphic>
          <a:graphicData uri="http://schemas.openxmlformats.org/presentationml/2006/ole">
            <mc:AlternateContent xmlns:mc="http://schemas.openxmlformats.org/markup-compatibility/2006">
              <mc:Choice xmlns:v="urn:schemas-microsoft-com:vml" Requires="v">
                <p:oleObj spid="_x0000_s21204" name="公式" r:id="rId34" imgW="1993035" imgH="317362" progId="Equation.3">
                  <p:embed/>
                </p:oleObj>
              </mc:Choice>
              <mc:Fallback>
                <p:oleObj name="公式" r:id="rId34" imgW="1993035" imgH="317362" progId="Equation.3">
                  <p:embed/>
                  <p:pic>
                    <p:nvPicPr>
                      <p:cNvPr id="36919" name="Object 55">
                        <a:extLst>
                          <a:ext uri="{FF2B5EF4-FFF2-40B4-BE49-F238E27FC236}">
                            <a16:creationId xmlns:a16="http://schemas.microsoft.com/office/drawing/2014/main" id="{D916EFAA-DB48-4E36-81D2-EF0FEDE09438}"/>
                          </a:ext>
                        </a:extLst>
                      </p:cNvPr>
                      <p:cNvPicPr>
                        <a:picLocks noChangeAspect="1"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7250113" y="5795963"/>
                        <a:ext cx="3168650" cy="649287"/>
                      </a:xfrm>
                      <a:prstGeom prst="rect">
                        <a:avLst/>
                      </a:prstGeom>
                      <a:noFill/>
                      <a:ln>
                        <a:noFill/>
                      </a:ln>
                    </p:spPr>
                  </p:pic>
                </p:oleObj>
              </mc:Fallback>
            </mc:AlternateContent>
          </a:graphicData>
        </a:graphic>
      </p:graphicFrame>
      <p:sp>
        <p:nvSpPr>
          <p:cNvPr id="45" name="文本框 44">
            <a:extLst>
              <a:ext uri="{FF2B5EF4-FFF2-40B4-BE49-F238E27FC236}">
                <a16:creationId xmlns:a16="http://schemas.microsoft.com/office/drawing/2014/main" id="{A6795F81-BBBF-429B-ACC8-D6B1DE9728C1}"/>
              </a:ext>
            </a:extLst>
          </p:cNvPr>
          <p:cNvSpPr txBox="1"/>
          <p:nvPr/>
        </p:nvSpPr>
        <p:spPr>
          <a:xfrm>
            <a:off x="4308475" y="957234"/>
            <a:ext cx="4298950" cy="400110"/>
          </a:xfrm>
          <a:prstGeom prst="rect">
            <a:avLst/>
          </a:prstGeom>
          <a:noFill/>
        </p:spPr>
        <p:txBody>
          <a:bodyPr wrap="square">
            <a:spAutoFit/>
          </a:bodyPr>
          <a:lstStyle/>
          <a:p>
            <a:r>
              <a:rPr lang="zh-CN" altLang="en-US" sz="2000" b="1" dirty="0">
                <a:solidFill>
                  <a:srgbClr val="00B0F0"/>
                </a:solidFill>
                <a:ea typeface="华文隶书" panose="02010800040101010101" pitchFamily="2" charset="-122"/>
              </a:rPr>
              <a:t>常用函数的不确定度传递公式</a:t>
            </a:r>
            <a:endParaRPr lang="zh-CN" altLang="en-US" sz="2000" dirty="0">
              <a:solidFill>
                <a:srgbClr val="00B0F0"/>
              </a:solidFill>
            </a:endParaRPr>
          </a:p>
        </p:txBody>
      </p:sp>
      <p:sp>
        <p:nvSpPr>
          <p:cNvPr id="2" name="标题 1">
            <a:extLst>
              <a:ext uri="{FF2B5EF4-FFF2-40B4-BE49-F238E27FC236}">
                <a16:creationId xmlns:a16="http://schemas.microsoft.com/office/drawing/2014/main" id="{6A70AF30-A944-0AFD-8AA9-62ECF5F4E136}"/>
              </a:ext>
            </a:extLst>
          </p:cNvPr>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53224359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a:extLst>
              <a:ext uri="{FF2B5EF4-FFF2-40B4-BE49-F238E27FC236}">
                <a16:creationId xmlns:a16="http://schemas.microsoft.com/office/drawing/2014/main" id="{F0B42F34-1FCB-4D72-B31F-2D711204C80D}"/>
              </a:ext>
            </a:extLst>
          </p:cNvPr>
          <p:cNvSpPr txBox="1"/>
          <p:nvPr/>
        </p:nvSpPr>
        <p:spPr>
          <a:xfrm>
            <a:off x="1248521" y="1316766"/>
            <a:ext cx="6105524" cy="400110"/>
          </a:xfrm>
          <a:prstGeom prst="rect">
            <a:avLst/>
          </a:prstGeom>
          <a:noFill/>
        </p:spPr>
        <p:txBody>
          <a:bodyPr wrap="square">
            <a:spAutoFit/>
          </a:bodyPr>
          <a:lstStyle/>
          <a:p>
            <a:r>
              <a:rPr kumimoji="1" lang="zh-CN" altLang="en-US" sz="2000" b="1" dirty="0">
                <a:solidFill>
                  <a:srgbClr val="3D74A7"/>
                </a:solidFill>
                <a:latin typeface="+mn-ea"/>
              </a:rPr>
              <a:t>例</a:t>
            </a:r>
            <a:r>
              <a:rPr kumimoji="1" lang="en-US" altLang="zh-CN" sz="2000" b="1" dirty="0">
                <a:solidFill>
                  <a:srgbClr val="3D74A7"/>
                </a:solidFill>
                <a:latin typeface="+mn-ea"/>
              </a:rPr>
              <a:t>2</a:t>
            </a:r>
            <a:r>
              <a:rPr kumimoji="1" lang="zh-CN" altLang="en-US" sz="2000" b="1" dirty="0">
                <a:solidFill>
                  <a:srgbClr val="3D74A7"/>
                </a:solidFill>
                <a:latin typeface="+mn-ea"/>
              </a:rPr>
              <a:t>：拉伸法测杨氏模量</a:t>
            </a:r>
            <a:r>
              <a:rPr kumimoji="1" lang="en-US" altLang="zh-CN" sz="2000" b="1" i="0" u="none" strike="noStrike" kern="1200" cap="none" spc="0" normalizeH="0" baseline="-25000" noProof="0" dirty="0">
                <a:ln>
                  <a:noFill/>
                </a:ln>
                <a:solidFill>
                  <a:srgbClr val="3D74A7"/>
                </a:solidFill>
                <a:effectLst/>
                <a:uLnTx/>
                <a:uFillTx/>
                <a:latin typeface="+mn-ea"/>
                <a:cs typeface="+mn-cs"/>
              </a:rPr>
              <a:t> </a:t>
            </a:r>
            <a:endParaRPr lang="zh-CN" altLang="en-US" sz="2000" dirty="0">
              <a:solidFill>
                <a:srgbClr val="3D74A7"/>
              </a:solidFill>
              <a:latin typeface="+mn-ea"/>
            </a:endParaRPr>
          </a:p>
        </p:txBody>
      </p:sp>
      <p:sp>
        <p:nvSpPr>
          <p:cNvPr id="13" name="Rectangle 3">
            <a:extLst>
              <a:ext uri="{FF2B5EF4-FFF2-40B4-BE49-F238E27FC236}">
                <a16:creationId xmlns:a16="http://schemas.microsoft.com/office/drawing/2014/main" id="{9F8A2112-E7A9-46B0-B6CC-62B49DB4127B}"/>
              </a:ext>
            </a:extLst>
          </p:cNvPr>
          <p:cNvSpPr>
            <a:spLocks noChangeArrowheads="1"/>
          </p:cNvSpPr>
          <p:nvPr/>
        </p:nvSpPr>
        <p:spPr bwMode="auto">
          <a:xfrm>
            <a:off x="1516064" y="1817225"/>
            <a:ext cx="283468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a:defRPr sz="2400">
                <a:solidFill>
                  <a:schemeClr val="tx1"/>
                </a:solidFill>
                <a:latin typeface="Arial" panose="020B0604020202020204" pitchFamily="34" charset="0"/>
                <a:ea typeface="华文中宋" panose="02010600040101010101" pitchFamily="2" charset="-122"/>
              </a:defRPr>
            </a:lvl1pPr>
            <a:lvl2pPr marL="742950" indent="-285750">
              <a:defRPr sz="2400">
                <a:solidFill>
                  <a:schemeClr val="tx1"/>
                </a:solidFill>
                <a:latin typeface="Arial" panose="020B0604020202020204" pitchFamily="34" charset="0"/>
                <a:ea typeface="华文中宋" panose="02010600040101010101" pitchFamily="2" charset="-122"/>
              </a:defRPr>
            </a:lvl2pPr>
            <a:lvl3pPr marL="1143000" indent="-228600">
              <a:defRPr sz="2400">
                <a:solidFill>
                  <a:schemeClr val="tx1"/>
                </a:solidFill>
                <a:latin typeface="Arial" panose="020B0604020202020204" pitchFamily="34" charset="0"/>
                <a:ea typeface="华文中宋" panose="02010600040101010101" pitchFamily="2" charset="-122"/>
              </a:defRPr>
            </a:lvl3pPr>
            <a:lvl4pPr marL="1600200" indent="-228600">
              <a:defRPr sz="2400">
                <a:solidFill>
                  <a:schemeClr val="tx1"/>
                </a:solidFill>
                <a:latin typeface="Arial" panose="020B0604020202020204" pitchFamily="34" charset="0"/>
                <a:ea typeface="华文中宋" panose="02010600040101010101" pitchFamily="2" charset="-122"/>
              </a:defRPr>
            </a:lvl4pPr>
            <a:lvl5pPr marL="2057400" indent="-228600">
              <a:defRPr sz="24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中宋" panose="02010600040101010101" pitchFamily="2" charset="-122"/>
              </a:defRPr>
            </a:lvl9pPr>
          </a:lstStyle>
          <a:p>
            <a:r>
              <a:rPr lang="en-US" altLang="zh-CN" sz="2000" dirty="0">
                <a:latin typeface="+mn-ea"/>
                <a:ea typeface="+mn-ea"/>
                <a:cs typeface="Times New Roman" panose="02020603050405020304" pitchFamily="18" charset="0"/>
              </a:rPr>
              <a:t>1</a:t>
            </a:r>
            <a:r>
              <a:rPr lang="zh-CN" altLang="en-US" sz="2000" dirty="0">
                <a:latin typeface="+mn-ea"/>
                <a:ea typeface="+mn-ea"/>
                <a:cs typeface="Times New Roman" panose="02020603050405020304" pitchFamily="18" charset="0"/>
              </a:rPr>
              <a:t>、计算杨氏模量 </a:t>
            </a:r>
            <a:r>
              <a:rPr lang="en-US" altLang="zh-CN" sz="2000" i="1" dirty="0">
                <a:latin typeface="Times New Roman" panose="02020603050405020304" pitchFamily="18" charset="0"/>
                <a:ea typeface="+mn-ea"/>
                <a:cs typeface="Times New Roman" panose="02020603050405020304" pitchFamily="18" charset="0"/>
              </a:rPr>
              <a:t>E</a:t>
            </a:r>
            <a:r>
              <a:rPr lang="zh-CN" altLang="en-US" sz="2000" i="1" dirty="0">
                <a:latin typeface="+mn-ea"/>
                <a:ea typeface="+mn-ea"/>
                <a:cs typeface="Times New Roman" panose="02020603050405020304" pitchFamily="18" charset="0"/>
              </a:rPr>
              <a:t>：</a:t>
            </a:r>
            <a:endParaRPr lang="zh-CN" altLang="en-US" sz="2000" dirty="0">
              <a:latin typeface="+mn-ea"/>
              <a:ea typeface="+mn-ea"/>
              <a:cs typeface="Times New Roman" panose="02020603050405020304" pitchFamily="18" charset="0"/>
            </a:endParaRPr>
          </a:p>
        </p:txBody>
      </p:sp>
      <p:graphicFrame>
        <p:nvGraphicFramePr>
          <p:cNvPr id="19" name="Object 5">
            <a:extLst>
              <a:ext uri="{FF2B5EF4-FFF2-40B4-BE49-F238E27FC236}">
                <a16:creationId xmlns:a16="http://schemas.microsoft.com/office/drawing/2014/main" id="{C2410E36-E8B0-45EC-96E6-57EEDB4F2E2F}"/>
              </a:ext>
            </a:extLst>
          </p:cNvPr>
          <p:cNvGraphicFramePr>
            <a:graphicFrameLocks noChangeAspect="1"/>
          </p:cNvGraphicFramePr>
          <p:nvPr>
            <p:extLst>
              <p:ext uri="{D42A27DB-BD31-4B8C-83A1-F6EECF244321}">
                <p14:modId xmlns:p14="http://schemas.microsoft.com/office/powerpoint/2010/main" val="2189881626"/>
              </p:ext>
            </p:extLst>
          </p:nvPr>
        </p:nvGraphicFramePr>
        <p:xfrm>
          <a:off x="1874838" y="2460626"/>
          <a:ext cx="1384279" cy="657146"/>
        </p:xfrm>
        <a:graphic>
          <a:graphicData uri="http://schemas.openxmlformats.org/presentationml/2006/ole">
            <mc:AlternateContent xmlns:mc="http://schemas.openxmlformats.org/markup-compatibility/2006">
              <mc:Choice xmlns:v="urn:schemas-microsoft-com:vml" Requires="v">
                <p:oleObj spid="_x0000_s9704" name="Equation" r:id="rId4" imgW="698197" imgH="393529" progId="Equation.DSMT4">
                  <p:embed/>
                </p:oleObj>
              </mc:Choice>
              <mc:Fallback>
                <p:oleObj name="Equation" r:id="rId4" imgW="698197" imgH="393529" progId="Equation.DSMT4">
                  <p:embed/>
                  <p:pic>
                    <p:nvPicPr>
                      <p:cNvPr id="38917" name="Object 5">
                        <a:extLst>
                          <a:ext uri="{FF2B5EF4-FFF2-40B4-BE49-F238E27FC236}">
                            <a16:creationId xmlns:a16="http://schemas.microsoft.com/office/drawing/2014/main" id="{31C63292-9C41-4EEE-A593-52B02F5C8C4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74838" y="2460626"/>
                        <a:ext cx="1384279" cy="657146"/>
                      </a:xfrm>
                      <a:prstGeom prst="rect">
                        <a:avLst/>
                      </a:prstGeom>
                      <a:noFill/>
                      <a:ln>
                        <a:noFill/>
                      </a:ln>
                    </p:spPr>
                  </p:pic>
                </p:oleObj>
              </mc:Fallback>
            </mc:AlternateContent>
          </a:graphicData>
        </a:graphic>
      </p:graphicFrame>
      <p:graphicFrame>
        <p:nvGraphicFramePr>
          <p:cNvPr id="20" name="Object 6">
            <a:extLst>
              <a:ext uri="{FF2B5EF4-FFF2-40B4-BE49-F238E27FC236}">
                <a16:creationId xmlns:a16="http://schemas.microsoft.com/office/drawing/2014/main" id="{5B6372C7-9E01-493D-A76D-14C15B8BFC01}"/>
              </a:ext>
            </a:extLst>
          </p:cNvPr>
          <p:cNvGraphicFramePr>
            <a:graphicFrameLocks noChangeAspect="1"/>
          </p:cNvGraphicFramePr>
          <p:nvPr>
            <p:extLst>
              <p:ext uri="{D42A27DB-BD31-4B8C-83A1-F6EECF244321}">
                <p14:modId xmlns:p14="http://schemas.microsoft.com/office/powerpoint/2010/main" val="2588807632"/>
              </p:ext>
            </p:extLst>
          </p:nvPr>
        </p:nvGraphicFramePr>
        <p:xfrm>
          <a:off x="3333750" y="2489201"/>
          <a:ext cx="5219700" cy="991918"/>
        </p:xfrm>
        <a:graphic>
          <a:graphicData uri="http://schemas.openxmlformats.org/presentationml/2006/ole">
            <mc:AlternateContent xmlns:mc="http://schemas.openxmlformats.org/markup-compatibility/2006">
              <mc:Choice xmlns:v="urn:schemas-microsoft-com:vml" Requires="v">
                <p:oleObj spid="_x0000_s9705" name="Equation" r:id="rId6" imgW="2679700" imgH="609600" progId="Equation.DSMT4">
                  <p:embed/>
                </p:oleObj>
              </mc:Choice>
              <mc:Fallback>
                <p:oleObj name="Equation" r:id="rId6" imgW="2679700" imgH="609600" progId="Equation.DSMT4">
                  <p:embed/>
                  <p:pic>
                    <p:nvPicPr>
                      <p:cNvPr id="38918" name="Object 6">
                        <a:extLst>
                          <a:ext uri="{FF2B5EF4-FFF2-40B4-BE49-F238E27FC236}">
                            <a16:creationId xmlns:a16="http://schemas.microsoft.com/office/drawing/2014/main" id="{E44F4894-45DA-4CB2-85E2-9DBEE90D06C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33750" y="2489201"/>
                        <a:ext cx="5219700" cy="991918"/>
                      </a:xfrm>
                      <a:prstGeom prst="rect">
                        <a:avLst/>
                      </a:prstGeom>
                      <a:noFill/>
                      <a:ln>
                        <a:noFill/>
                      </a:ln>
                    </p:spPr>
                  </p:pic>
                </p:oleObj>
              </mc:Fallback>
            </mc:AlternateContent>
          </a:graphicData>
        </a:graphic>
      </p:graphicFrame>
      <p:sp>
        <p:nvSpPr>
          <p:cNvPr id="21" name="Rectangle 3">
            <a:extLst>
              <a:ext uri="{FF2B5EF4-FFF2-40B4-BE49-F238E27FC236}">
                <a16:creationId xmlns:a16="http://schemas.microsoft.com/office/drawing/2014/main" id="{6A33481F-3D27-4491-B326-B3838C72B9CB}"/>
              </a:ext>
            </a:extLst>
          </p:cNvPr>
          <p:cNvSpPr>
            <a:spLocks noChangeArrowheads="1"/>
          </p:cNvSpPr>
          <p:nvPr/>
        </p:nvSpPr>
        <p:spPr bwMode="auto">
          <a:xfrm>
            <a:off x="1497014" y="3734955"/>
            <a:ext cx="638968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a:defRPr sz="2400">
                <a:solidFill>
                  <a:schemeClr val="tx1"/>
                </a:solidFill>
                <a:latin typeface="Arial" panose="020B0604020202020204" pitchFamily="34" charset="0"/>
                <a:ea typeface="华文中宋" panose="02010600040101010101" pitchFamily="2" charset="-122"/>
              </a:defRPr>
            </a:lvl1pPr>
            <a:lvl2pPr marL="742950" indent="-285750">
              <a:defRPr sz="2400">
                <a:solidFill>
                  <a:schemeClr val="tx1"/>
                </a:solidFill>
                <a:latin typeface="Arial" panose="020B0604020202020204" pitchFamily="34" charset="0"/>
                <a:ea typeface="华文中宋" panose="02010600040101010101" pitchFamily="2" charset="-122"/>
              </a:defRPr>
            </a:lvl2pPr>
            <a:lvl3pPr marL="1143000" indent="-228600">
              <a:defRPr sz="2400">
                <a:solidFill>
                  <a:schemeClr val="tx1"/>
                </a:solidFill>
                <a:latin typeface="Arial" panose="020B0604020202020204" pitchFamily="34" charset="0"/>
                <a:ea typeface="华文中宋" panose="02010600040101010101" pitchFamily="2" charset="-122"/>
              </a:defRPr>
            </a:lvl3pPr>
            <a:lvl4pPr marL="1600200" indent="-228600">
              <a:defRPr sz="2400">
                <a:solidFill>
                  <a:schemeClr val="tx1"/>
                </a:solidFill>
                <a:latin typeface="Arial" panose="020B0604020202020204" pitchFamily="34" charset="0"/>
                <a:ea typeface="华文中宋" panose="02010600040101010101" pitchFamily="2" charset="-122"/>
              </a:defRPr>
            </a:lvl4pPr>
            <a:lvl5pPr marL="2057400" indent="-228600">
              <a:defRPr sz="24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中宋" panose="02010600040101010101" pitchFamily="2" charset="-122"/>
              </a:defRPr>
            </a:lvl9pPr>
          </a:lstStyle>
          <a:p>
            <a:r>
              <a:rPr lang="en-US" altLang="zh-CN" sz="2000" dirty="0">
                <a:latin typeface="+mn-ea"/>
                <a:ea typeface="+mn-ea"/>
                <a:cs typeface="Times New Roman" panose="02020603050405020304" pitchFamily="18" charset="0"/>
              </a:rPr>
              <a:t>2</a:t>
            </a:r>
            <a:r>
              <a:rPr lang="zh-CN" altLang="en-US" sz="2000" dirty="0">
                <a:latin typeface="+mn-ea"/>
                <a:ea typeface="+mn-ea"/>
                <a:cs typeface="Times New Roman" panose="02020603050405020304" pitchFamily="18" charset="0"/>
              </a:rPr>
              <a:t>、</a:t>
            </a:r>
            <a:r>
              <a:rPr lang="zh-CN" altLang="en-US" sz="2000" dirty="0">
                <a:latin typeface="+mn-ea"/>
                <a:ea typeface="+mn-ea"/>
              </a:rPr>
              <a:t>计算</a:t>
            </a:r>
            <a:r>
              <a:rPr lang="zh-CN" altLang="en-US" sz="2000" b="1" dirty="0"/>
              <a:t>△</a:t>
            </a:r>
            <a:r>
              <a:rPr lang="en-US" altLang="zh-CN" sz="2000" b="1" i="1" dirty="0">
                <a:latin typeface="Times New Roman" panose="02020603050405020304" pitchFamily="18" charset="0"/>
              </a:rPr>
              <a:t>E</a:t>
            </a:r>
            <a:r>
              <a:rPr lang="zh-CN" altLang="en-US" sz="2000" i="1" dirty="0">
                <a:latin typeface="+mn-ea"/>
                <a:ea typeface="+mn-ea"/>
              </a:rPr>
              <a:t>：</a:t>
            </a:r>
            <a:r>
              <a:rPr lang="zh-CN" altLang="en-US" sz="2000" dirty="0">
                <a:latin typeface="+mn-ea"/>
                <a:ea typeface="+mn-ea"/>
              </a:rPr>
              <a:t>测量结果的相对不确定度</a:t>
            </a:r>
            <a:endParaRPr lang="zh-CN" altLang="en-US" sz="2000" dirty="0">
              <a:latin typeface="+mn-ea"/>
              <a:ea typeface="+mn-ea"/>
              <a:cs typeface="Times New Roman" panose="02020603050405020304" pitchFamily="18" charset="0"/>
            </a:endParaRPr>
          </a:p>
        </p:txBody>
      </p:sp>
      <p:graphicFrame>
        <p:nvGraphicFramePr>
          <p:cNvPr id="22" name="Object 7">
            <a:extLst>
              <a:ext uri="{FF2B5EF4-FFF2-40B4-BE49-F238E27FC236}">
                <a16:creationId xmlns:a16="http://schemas.microsoft.com/office/drawing/2014/main" id="{46866833-8D08-44FA-828E-4D0C5B090189}"/>
              </a:ext>
            </a:extLst>
          </p:cNvPr>
          <p:cNvGraphicFramePr>
            <a:graphicFrameLocks noChangeAspect="1"/>
          </p:cNvGraphicFramePr>
          <p:nvPr>
            <p:extLst>
              <p:ext uri="{D42A27DB-BD31-4B8C-83A1-F6EECF244321}">
                <p14:modId xmlns:p14="http://schemas.microsoft.com/office/powerpoint/2010/main" val="3165106445"/>
              </p:ext>
            </p:extLst>
          </p:nvPr>
        </p:nvGraphicFramePr>
        <p:xfrm>
          <a:off x="1874838" y="4527605"/>
          <a:ext cx="7486650" cy="866271"/>
        </p:xfrm>
        <a:graphic>
          <a:graphicData uri="http://schemas.openxmlformats.org/presentationml/2006/ole">
            <mc:AlternateContent xmlns:mc="http://schemas.openxmlformats.org/markup-compatibility/2006">
              <mc:Choice xmlns:v="urn:schemas-microsoft-com:vml" Requires="v">
                <p:oleObj spid="_x0000_s9706" name="Equation" r:id="rId8" imgW="3810000" imgH="508000" progId="Equation.DSMT4">
                  <p:embed/>
                </p:oleObj>
              </mc:Choice>
              <mc:Fallback>
                <p:oleObj name="Equation" r:id="rId8" imgW="3810000" imgH="508000" progId="Equation.DSMT4">
                  <p:embed/>
                  <p:pic>
                    <p:nvPicPr>
                      <p:cNvPr id="38919" name="Object 7">
                        <a:extLst>
                          <a:ext uri="{FF2B5EF4-FFF2-40B4-BE49-F238E27FC236}">
                            <a16:creationId xmlns:a16="http://schemas.microsoft.com/office/drawing/2014/main" id="{3F995841-2ABF-485A-BCB7-7485399239BC}"/>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874838" y="4527605"/>
                        <a:ext cx="7486650" cy="866271"/>
                      </a:xfrm>
                      <a:prstGeom prst="rect">
                        <a:avLst/>
                      </a:prstGeom>
                      <a:noFill/>
                      <a:ln>
                        <a:noFill/>
                      </a:ln>
                      <a:effectLst/>
                    </p:spPr>
                  </p:pic>
                </p:oleObj>
              </mc:Fallback>
            </mc:AlternateContent>
          </a:graphicData>
        </a:graphic>
      </p:graphicFrame>
      <p:sp>
        <p:nvSpPr>
          <p:cNvPr id="2" name="标题 1">
            <a:extLst>
              <a:ext uri="{FF2B5EF4-FFF2-40B4-BE49-F238E27FC236}">
                <a16:creationId xmlns:a16="http://schemas.microsoft.com/office/drawing/2014/main" id="{A51E113A-E1C4-C50E-614B-C43B717E6C8C}"/>
              </a:ext>
            </a:extLst>
          </p:cNvPr>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129395267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Object 6">
            <a:extLst>
              <a:ext uri="{FF2B5EF4-FFF2-40B4-BE49-F238E27FC236}">
                <a16:creationId xmlns:a16="http://schemas.microsoft.com/office/drawing/2014/main" id="{C766D991-9B2B-4297-95F9-C24E96753338}"/>
              </a:ext>
            </a:extLst>
          </p:cNvPr>
          <p:cNvGraphicFramePr>
            <a:graphicFrameLocks noChangeAspect="1"/>
          </p:cNvGraphicFramePr>
          <p:nvPr>
            <p:extLst>
              <p:ext uri="{D42A27DB-BD31-4B8C-83A1-F6EECF244321}">
                <p14:modId xmlns:p14="http://schemas.microsoft.com/office/powerpoint/2010/main" val="3344661262"/>
              </p:ext>
            </p:extLst>
          </p:nvPr>
        </p:nvGraphicFramePr>
        <p:xfrm>
          <a:off x="1852613" y="1144588"/>
          <a:ext cx="3554413" cy="949509"/>
        </p:xfrm>
        <a:graphic>
          <a:graphicData uri="http://schemas.openxmlformats.org/presentationml/2006/ole">
            <mc:AlternateContent xmlns:mc="http://schemas.openxmlformats.org/markup-compatibility/2006">
              <mc:Choice xmlns:v="urn:schemas-microsoft-com:vml" Requires="v">
                <p:oleObj spid="_x0000_s21778" name="Equation" r:id="rId4" imgW="1511300" imgH="419100" progId="Equation.DSMT4">
                  <p:embed/>
                </p:oleObj>
              </mc:Choice>
              <mc:Fallback>
                <p:oleObj name="Equation" r:id="rId4" imgW="1511300" imgH="419100" progId="Equation.DSMT4">
                  <p:embed/>
                  <p:pic>
                    <p:nvPicPr>
                      <p:cNvPr id="39950" name="Object 6">
                        <a:extLst>
                          <a:ext uri="{FF2B5EF4-FFF2-40B4-BE49-F238E27FC236}">
                            <a16:creationId xmlns:a16="http://schemas.microsoft.com/office/drawing/2014/main" id="{7F741F35-3631-43A6-929E-B0CE74FFC6D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52613" y="1144588"/>
                        <a:ext cx="3554413" cy="9495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 name="Object 10">
            <a:extLst>
              <a:ext uri="{FF2B5EF4-FFF2-40B4-BE49-F238E27FC236}">
                <a16:creationId xmlns:a16="http://schemas.microsoft.com/office/drawing/2014/main" id="{F5CF0423-AF11-42C5-B153-65B0035FFDF3}"/>
              </a:ext>
            </a:extLst>
          </p:cNvPr>
          <p:cNvGraphicFramePr>
            <a:graphicFrameLocks noChangeAspect="1"/>
          </p:cNvGraphicFramePr>
          <p:nvPr>
            <p:extLst>
              <p:ext uri="{D42A27DB-BD31-4B8C-83A1-F6EECF244321}">
                <p14:modId xmlns:p14="http://schemas.microsoft.com/office/powerpoint/2010/main" val="167606721"/>
              </p:ext>
            </p:extLst>
          </p:nvPr>
        </p:nvGraphicFramePr>
        <p:xfrm>
          <a:off x="1852613" y="2005394"/>
          <a:ext cx="3016250" cy="891500"/>
        </p:xfrm>
        <a:graphic>
          <a:graphicData uri="http://schemas.openxmlformats.org/presentationml/2006/ole">
            <mc:AlternateContent xmlns:mc="http://schemas.openxmlformats.org/markup-compatibility/2006">
              <mc:Choice xmlns:v="urn:schemas-microsoft-com:vml" Requires="v">
                <p:oleObj spid="_x0000_s21779" name="Equation" r:id="rId6" imgW="1282700" imgH="393700" progId="Equation.DSMT4">
                  <p:embed/>
                </p:oleObj>
              </mc:Choice>
              <mc:Fallback>
                <p:oleObj name="Equation" r:id="rId6" imgW="1282700" imgH="393700" progId="Equation.DSMT4">
                  <p:embed/>
                  <p:pic>
                    <p:nvPicPr>
                      <p:cNvPr id="39951" name="Object 10">
                        <a:extLst>
                          <a:ext uri="{FF2B5EF4-FFF2-40B4-BE49-F238E27FC236}">
                            <a16:creationId xmlns:a16="http://schemas.microsoft.com/office/drawing/2014/main" id="{2F5A9001-7448-45DC-BF1B-0A0C99E0F22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52613" y="2005394"/>
                        <a:ext cx="3016250" cy="891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 name="Object 16">
            <a:extLst>
              <a:ext uri="{FF2B5EF4-FFF2-40B4-BE49-F238E27FC236}">
                <a16:creationId xmlns:a16="http://schemas.microsoft.com/office/drawing/2014/main" id="{402337A5-CC5D-41AE-B99C-94EEA17B2D4E}"/>
              </a:ext>
            </a:extLst>
          </p:cNvPr>
          <p:cNvGraphicFramePr>
            <a:graphicFrameLocks noChangeAspect="1"/>
          </p:cNvGraphicFramePr>
          <p:nvPr>
            <p:extLst>
              <p:ext uri="{D42A27DB-BD31-4B8C-83A1-F6EECF244321}">
                <p14:modId xmlns:p14="http://schemas.microsoft.com/office/powerpoint/2010/main" val="1950529157"/>
              </p:ext>
            </p:extLst>
          </p:nvPr>
        </p:nvGraphicFramePr>
        <p:xfrm>
          <a:off x="6599238" y="1301750"/>
          <a:ext cx="3852863" cy="949509"/>
        </p:xfrm>
        <a:graphic>
          <a:graphicData uri="http://schemas.openxmlformats.org/presentationml/2006/ole">
            <mc:AlternateContent xmlns:mc="http://schemas.openxmlformats.org/markup-compatibility/2006">
              <mc:Choice xmlns:v="urn:schemas-microsoft-com:vml" Requires="v">
                <p:oleObj spid="_x0000_s21780" name="Equation" r:id="rId8" imgW="1638300" imgH="419100" progId="Equation.DSMT4">
                  <p:embed/>
                </p:oleObj>
              </mc:Choice>
              <mc:Fallback>
                <p:oleObj name="Equation" r:id="rId8" imgW="1638300" imgH="419100" progId="Equation.DSMT4">
                  <p:embed/>
                  <p:pic>
                    <p:nvPicPr>
                      <p:cNvPr id="39947" name="Object 16">
                        <a:extLst>
                          <a:ext uri="{FF2B5EF4-FFF2-40B4-BE49-F238E27FC236}">
                            <a16:creationId xmlns:a16="http://schemas.microsoft.com/office/drawing/2014/main" id="{4CB13963-897E-4E92-AF59-4CEF74E07734}"/>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599238" y="1301750"/>
                        <a:ext cx="3852863" cy="949509"/>
                      </a:xfrm>
                      <a:prstGeom prst="rect">
                        <a:avLst/>
                      </a:prstGeom>
                      <a:noFill/>
                      <a:ln>
                        <a:noFill/>
                      </a:ln>
                      <a:extLst>
                        <a:ext uri="{909E8E84-426E-40DD-AFC4-6F175D3DCCD1}">
                          <a14:hiddenFill xmlns:a14="http://schemas.microsoft.com/office/drawing/2010/main">
                            <a:gradFill rotWithShape="1">
                              <a:gsLst>
                                <a:gs pos="0">
                                  <a:srgbClr val="FFCCCC"/>
                                </a:gs>
                                <a:gs pos="50000">
                                  <a:schemeClr val="bg1"/>
                                </a:gs>
                                <a:gs pos="100000">
                                  <a:srgbClr val="FFCCCC"/>
                                </a:gs>
                              </a:gsLst>
                              <a:lin ang="5400000" scaled="1"/>
                            </a:gra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5" name="Object 17">
            <a:extLst>
              <a:ext uri="{FF2B5EF4-FFF2-40B4-BE49-F238E27FC236}">
                <a16:creationId xmlns:a16="http://schemas.microsoft.com/office/drawing/2014/main" id="{97A2D7E9-CF50-43BD-A5B9-85691B1C65E9}"/>
              </a:ext>
            </a:extLst>
          </p:cNvPr>
          <p:cNvGraphicFramePr>
            <a:graphicFrameLocks noChangeAspect="1"/>
          </p:cNvGraphicFramePr>
          <p:nvPr>
            <p:extLst>
              <p:ext uri="{D42A27DB-BD31-4B8C-83A1-F6EECF244321}">
                <p14:modId xmlns:p14="http://schemas.microsoft.com/office/powerpoint/2010/main" val="675467370"/>
              </p:ext>
            </p:extLst>
          </p:nvPr>
        </p:nvGraphicFramePr>
        <p:xfrm>
          <a:off x="6589713" y="2141348"/>
          <a:ext cx="3313113" cy="891501"/>
        </p:xfrm>
        <a:graphic>
          <a:graphicData uri="http://schemas.openxmlformats.org/presentationml/2006/ole">
            <mc:AlternateContent xmlns:mc="http://schemas.openxmlformats.org/markup-compatibility/2006">
              <mc:Choice xmlns:v="urn:schemas-microsoft-com:vml" Requires="v">
                <p:oleObj spid="_x0000_s21781" name="Equation" r:id="rId10" imgW="1409088" imgH="393529" progId="Equation.DSMT4">
                  <p:embed/>
                </p:oleObj>
              </mc:Choice>
              <mc:Fallback>
                <p:oleObj name="Equation" r:id="rId10" imgW="1409088" imgH="393529" progId="Equation.DSMT4">
                  <p:embed/>
                  <p:pic>
                    <p:nvPicPr>
                      <p:cNvPr id="39948" name="Object 17">
                        <a:extLst>
                          <a:ext uri="{FF2B5EF4-FFF2-40B4-BE49-F238E27FC236}">
                            <a16:creationId xmlns:a16="http://schemas.microsoft.com/office/drawing/2014/main" id="{1D66EA11-B817-4EB1-A88A-3BCE905CC266}"/>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589713" y="2141348"/>
                        <a:ext cx="3313113" cy="891501"/>
                      </a:xfrm>
                      <a:prstGeom prst="rect">
                        <a:avLst/>
                      </a:prstGeom>
                      <a:noFill/>
                      <a:ln>
                        <a:noFill/>
                      </a:ln>
                      <a:extLst>
                        <a:ext uri="{909E8E84-426E-40DD-AFC4-6F175D3DCCD1}">
                          <a14:hiddenFill xmlns:a14="http://schemas.microsoft.com/office/drawing/2010/main">
                            <a:gradFill rotWithShape="1">
                              <a:gsLst>
                                <a:gs pos="0">
                                  <a:srgbClr val="FFCCCC"/>
                                </a:gs>
                                <a:gs pos="50000">
                                  <a:schemeClr val="bg1"/>
                                </a:gs>
                                <a:gs pos="100000">
                                  <a:srgbClr val="FFCCCC"/>
                                </a:gs>
                              </a:gsLst>
                              <a:lin ang="5400000" scaled="1"/>
                            </a:gradFill>
                          </a14:hiddenFill>
                        </a:ext>
                        <a:ext uri="{91240B29-F687-4F45-9708-019B960494DF}">
                          <a14:hiddenLine xmlns:a14="http://schemas.microsoft.com/office/drawing/2010/main" w="9525">
                            <a:solidFill>
                              <a:srgbClr val="0099CC"/>
                            </a:solidFill>
                            <a:miter lim="800000"/>
                            <a:headEnd/>
                            <a:tailEnd/>
                          </a14:hiddenLine>
                        </a:ext>
                      </a:extLst>
                    </p:spPr>
                  </p:pic>
                </p:oleObj>
              </mc:Fallback>
            </mc:AlternateContent>
          </a:graphicData>
        </a:graphic>
      </p:graphicFrame>
      <p:graphicFrame>
        <p:nvGraphicFramePr>
          <p:cNvPr id="16" name="Object 24">
            <a:extLst>
              <a:ext uri="{FF2B5EF4-FFF2-40B4-BE49-F238E27FC236}">
                <a16:creationId xmlns:a16="http://schemas.microsoft.com/office/drawing/2014/main" id="{D2DEB928-7F17-432E-BB8B-D4FFC57615BD}"/>
              </a:ext>
            </a:extLst>
          </p:cNvPr>
          <p:cNvGraphicFramePr>
            <a:graphicFrameLocks noChangeAspect="1"/>
          </p:cNvGraphicFramePr>
          <p:nvPr>
            <p:extLst>
              <p:ext uri="{D42A27DB-BD31-4B8C-83A1-F6EECF244321}">
                <p14:modId xmlns:p14="http://schemas.microsoft.com/office/powerpoint/2010/main" val="3769331963"/>
              </p:ext>
            </p:extLst>
          </p:nvPr>
        </p:nvGraphicFramePr>
        <p:xfrm>
          <a:off x="1758950" y="4049713"/>
          <a:ext cx="3971925" cy="949509"/>
        </p:xfrm>
        <a:graphic>
          <a:graphicData uri="http://schemas.openxmlformats.org/presentationml/2006/ole">
            <mc:AlternateContent xmlns:mc="http://schemas.openxmlformats.org/markup-compatibility/2006">
              <mc:Choice xmlns:v="urn:schemas-microsoft-com:vml" Requires="v">
                <p:oleObj spid="_x0000_s21782" name="Equation" r:id="rId12" imgW="1689100" imgH="419100" progId="Equation.DSMT4">
                  <p:embed/>
                </p:oleObj>
              </mc:Choice>
              <mc:Fallback>
                <p:oleObj name="Equation" r:id="rId12" imgW="1689100" imgH="419100" progId="Equation.DSMT4">
                  <p:embed/>
                  <p:pic>
                    <p:nvPicPr>
                      <p:cNvPr id="39944" name="Object 24">
                        <a:extLst>
                          <a:ext uri="{FF2B5EF4-FFF2-40B4-BE49-F238E27FC236}">
                            <a16:creationId xmlns:a16="http://schemas.microsoft.com/office/drawing/2014/main" id="{FE507144-358E-41DA-92E6-36EDD39AAB6D}"/>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758950" y="4049713"/>
                        <a:ext cx="3971925" cy="9495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7" name="Object 25">
            <a:extLst>
              <a:ext uri="{FF2B5EF4-FFF2-40B4-BE49-F238E27FC236}">
                <a16:creationId xmlns:a16="http://schemas.microsoft.com/office/drawing/2014/main" id="{263F18D4-54D3-418B-A296-107DDB0DABC5}"/>
              </a:ext>
            </a:extLst>
          </p:cNvPr>
          <p:cNvGraphicFramePr>
            <a:graphicFrameLocks noChangeAspect="1"/>
          </p:cNvGraphicFramePr>
          <p:nvPr>
            <p:extLst>
              <p:ext uri="{D42A27DB-BD31-4B8C-83A1-F6EECF244321}">
                <p14:modId xmlns:p14="http://schemas.microsoft.com/office/powerpoint/2010/main" val="326263395"/>
              </p:ext>
            </p:extLst>
          </p:nvPr>
        </p:nvGraphicFramePr>
        <p:xfrm>
          <a:off x="1752600" y="4889311"/>
          <a:ext cx="3195638" cy="891500"/>
        </p:xfrm>
        <a:graphic>
          <a:graphicData uri="http://schemas.openxmlformats.org/presentationml/2006/ole">
            <mc:AlternateContent xmlns:mc="http://schemas.openxmlformats.org/markup-compatibility/2006">
              <mc:Choice xmlns:v="urn:schemas-microsoft-com:vml" Requires="v">
                <p:oleObj spid="_x0000_s21783" name="Equation" r:id="rId14" imgW="1358310" imgH="393529" progId="Equation.DSMT4">
                  <p:embed/>
                </p:oleObj>
              </mc:Choice>
              <mc:Fallback>
                <p:oleObj name="Equation" r:id="rId14" imgW="1358310" imgH="393529" progId="Equation.DSMT4">
                  <p:embed/>
                  <p:pic>
                    <p:nvPicPr>
                      <p:cNvPr id="39945" name="Object 25">
                        <a:extLst>
                          <a:ext uri="{FF2B5EF4-FFF2-40B4-BE49-F238E27FC236}">
                            <a16:creationId xmlns:a16="http://schemas.microsoft.com/office/drawing/2014/main" id="{DE1C4EC3-B3EB-4A1B-9FA3-052493621E92}"/>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752600" y="4889311"/>
                        <a:ext cx="3195638" cy="891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8" name="Object 6">
            <a:extLst>
              <a:ext uri="{FF2B5EF4-FFF2-40B4-BE49-F238E27FC236}">
                <a16:creationId xmlns:a16="http://schemas.microsoft.com/office/drawing/2014/main" id="{F4E93163-9155-49D0-9A28-0A503B8B0C99}"/>
              </a:ext>
            </a:extLst>
          </p:cNvPr>
          <p:cNvGraphicFramePr>
            <a:graphicFrameLocks noChangeAspect="1"/>
          </p:cNvGraphicFramePr>
          <p:nvPr>
            <p:extLst>
              <p:ext uri="{D42A27DB-BD31-4B8C-83A1-F6EECF244321}">
                <p14:modId xmlns:p14="http://schemas.microsoft.com/office/powerpoint/2010/main" val="4253350332"/>
              </p:ext>
            </p:extLst>
          </p:nvPr>
        </p:nvGraphicFramePr>
        <p:xfrm>
          <a:off x="6526213" y="4020997"/>
          <a:ext cx="4181475" cy="949509"/>
        </p:xfrm>
        <a:graphic>
          <a:graphicData uri="http://schemas.openxmlformats.org/presentationml/2006/ole">
            <mc:AlternateContent xmlns:mc="http://schemas.openxmlformats.org/markup-compatibility/2006">
              <mc:Choice xmlns:v="urn:schemas-microsoft-com:vml" Requires="v">
                <p:oleObj spid="_x0000_s21784" name="Equation" r:id="rId16" imgW="1778000" imgH="419100" progId="Equation.DSMT4">
                  <p:embed/>
                </p:oleObj>
              </mc:Choice>
              <mc:Fallback>
                <p:oleObj name="Equation" r:id="rId16" imgW="1778000" imgH="419100" progId="Equation.DSMT4">
                  <p:embed/>
                  <p:pic>
                    <p:nvPicPr>
                      <p:cNvPr id="40964" name="Object 6">
                        <a:extLst>
                          <a:ext uri="{FF2B5EF4-FFF2-40B4-BE49-F238E27FC236}">
                            <a16:creationId xmlns:a16="http://schemas.microsoft.com/office/drawing/2014/main" id="{FA880CD3-6CF1-4B2E-B910-5B2A176CC5D1}"/>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6526213" y="4020997"/>
                        <a:ext cx="4181475" cy="9495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3" name="Object 7">
            <a:extLst>
              <a:ext uri="{FF2B5EF4-FFF2-40B4-BE49-F238E27FC236}">
                <a16:creationId xmlns:a16="http://schemas.microsoft.com/office/drawing/2014/main" id="{871E64E3-D4EA-4077-82B9-F514F8027B64}"/>
              </a:ext>
            </a:extLst>
          </p:cNvPr>
          <p:cNvGraphicFramePr>
            <a:graphicFrameLocks noChangeAspect="1"/>
          </p:cNvGraphicFramePr>
          <p:nvPr>
            <p:extLst>
              <p:ext uri="{D42A27DB-BD31-4B8C-83A1-F6EECF244321}">
                <p14:modId xmlns:p14="http://schemas.microsoft.com/office/powerpoint/2010/main" val="2500934125"/>
              </p:ext>
            </p:extLst>
          </p:nvPr>
        </p:nvGraphicFramePr>
        <p:xfrm>
          <a:off x="6542088" y="4962336"/>
          <a:ext cx="3286125" cy="891500"/>
        </p:xfrm>
        <a:graphic>
          <a:graphicData uri="http://schemas.openxmlformats.org/presentationml/2006/ole">
            <mc:AlternateContent xmlns:mc="http://schemas.openxmlformats.org/markup-compatibility/2006">
              <mc:Choice xmlns:v="urn:schemas-microsoft-com:vml" Requires="v">
                <p:oleObj spid="_x0000_s21785" name="Equation" r:id="rId18" imgW="1396394" imgH="393529" progId="Equation.DSMT4">
                  <p:embed/>
                </p:oleObj>
              </mc:Choice>
              <mc:Fallback>
                <p:oleObj name="Equation" r:id="rId18" imgW="1396394" imgH="393529" progId="Equation.DSMT4">
                  <p:embed/>
                  <p:pic>
                    <p:nvPicPr>
                      <p:cNvPr id="40965" name="Object 7">
                        <a:extLst>
                          <a:ext uri="{FF2B5EF4-FFF2-40B4-BE49-F238E27FC236}">
                            <a16:creationId xmlns:a16="http://schemas.microsoft.com/office/drawing/2014/main" id="{5065067C-5588-4115-ACC4-5BD350AF7084}"/>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6542088" y="4962336"/>
                        <a:ext cx="3286125" cy="891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5" name="矩形 24">
            <a:extLst>
              <a:ext uri="{FF2B5EF4-FFF2-40B4-BE49-F238E27FC236}">
                <a16:creationId xmlns:a16="http://schemas.microsoft.com/office/drawing/2014/main" id="{3FCB2BC2-CF11-418C-B353-2801071657AE}"/>
              </a:ext>
            </a:extLst>
          </p:cNvPr>
          <p:cNvSpPr/>
          <p:nvPr/>
        </p:nvSpPr>
        <p:spPr>
          <a:xfrm>
            <a:off x="6324600" y="3716338"/>
            <a:ext cx="4516438" cy="228441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a:extLst>
              <a:ext uri="{FF2B5EF4-FFF2-40B4-BE49-F238E27FC236}">
                <a16:creationId xmlns:a16="http://schemas.microsoft.com/office/drawing/2014/main" id="{903EEB1B-5C3C-4296-90B4-F79F9A74C994}"/>
              </a:ext>
            </a:extLst>
          </p:cNvPr>
          <p:cNvSpPr/>
          <p:nvPr/>
        </p:nvSpPr>
        <p:spPr>
          <a:xfrm>
            <a:off x="6343650" y="1087438"/>
            <a:ext cx="4516438" cy="228441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a:extLst>
              <a:ext uri="{FF2B5EF4-FFF2-40B4-BE49-F238E27FC236}">
                <a16:creationId xmlns:a16="http://schemas.microsoft.com/office/drawing/2014/main" id="{67139B8D-A3E8-4353-A0F9-834A087866B4}"/>
              </a:ext>
            </a:extLst>
          </p:cNvPr>
          <p:cNvSpPr/>
          <p:nvPr/>
        </p:nvSpPr>
        <p:spPr>
          <a:xfrm>
            <a:off x="1428750" y="1106488"/>
            <a:ext cx="4516438" cy="228441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a:extLst>
              <a:ext uri="{FF2B5EF4-FFF2-40B4-BE49-F238E27FC236}">
                <a16:creationId xmlns:a16="http://schemas.microsoft.com/office/drawing/2014/main" id="{6970AF08-C3A8-4755-8BDB-91DA160E0CEE}"/>
              </a:ext>
            </a:extLst>
          </p:cNvPr>
          <p:cNvSpPr/>
          <p:nvPr/>
        </p:nvSpPr>
        <p:spPr>
          <a:xfrm>
            <a:off x="1428750" y="3716338"/>
            <a:ext cx="4516438" cy="228441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a:extLst>
              <a:ext uri="{FF2B5EF4-FFF2-40B4-BE49-F238E27FC236}">
                <a16:creationId xmlns:a16="http://schemas.microsoft.com/office/drawing/2014/main" id="{F5E3E369-F3A0-451C-A16C-80CC93EA40A5}"/>
              </a:ext>
            </a:extLst>
          </p:cNvPr>
          <p:cNvSpPr txBox="1"/>
          <p:nvPr/>
        </p:nvSpPr>
        <p:spPr>
          <a:xfrm>
            <a:off x="5407026" y="2896894"/>
            <a:ext cx="387349" cy="461665"/>
          </a:xfrm>
          <a:prstGeom prst="rect">
            <a:avLst/>
          </a:prstGeom>
          <a:noFill/>
        </p:spPr>
        <p:txBody>
          <a:bodyPr wrap="square" rtlCol="0">
            <a:spAutoFit/>
          </a:bodyPr>
          <a:lstStyle/>
          <a:p>
            <a:r>
              <a:rPr lang="en-US" altLang="zh-CN" sz="2400" dirty="0">
                <a:solidFill>
                  <a:srgbClr val="C00000"/>
                </a:solidFill>
              </a:rPr>
              <a:t>1</a:t>
            </a:r>
            <a:endParaRPr lang="zh-CN" altLang="en-US" sz="2400" dirty="0">
              <a:solidFill>
                <a:srgbClr val="C00000"/>
              </a:solidFill>
            </a:endParaRPr>
          </a:p>
        </p:txBody>
      </p:sp>
      <p:sp>
        <p:nvSpPr>
          <p:cNvPr id="29" name="文本框 28">
            <a:extLst>
              <a:ext uri="{FF2B5EF4-FFF2-40B4-BE49-F238E27FC236}">
                <a16:creationId xmlns:a16="http://schemas.microsoft.com/office/drawing/2014/main" id="{D521EABE-D8E4-4A9F-938F-569A03E09D82}"/>
              </a:ext>
            </a:extLst>
          </p:cNvPr>
          <p:cNvSpPr txBox="1"/>
          <p:nvPr/>
        </p:nvSpPr>
        <p:spPr>
          <a:xfrm>
            <a:off x="6530976" y="2896894"/>
            <a:ext cx="387349" cy="461665"/>
          </a:xfrm>
          <a:prstGeom prst="rect">
            <a:avLst/>
          </a:prstGeom>
          <a:noFill/>
        </p:spPr>
        <p:txBody>
          <a:bodyPr wrap="square" rtlCol="0">
            <a:spAutoFit/>
          </a:bodyPr>
          <a:lstStyle/>
          <a:p>
            <a:r>
              <a:rPr lang="en-US" altLang="zh-CN" sz="2400" dirty="0">
                <a:solidFill>
                  <a:srgbClr val="C00000"/>
                </a:solidFill>
              </a:rPr>
              <a:t>2</a:t>
            </a:r>
            <a:endParaRPr lang="zh-CN" altLang="en-US" sz="2400" dirty="0">
              <a:solidFill>
                <a:srgbClr val="C00000"/>
              </a:solidFill>
            </a:endParaRPr>
          </a:p>
        </p:txBody>
      </p:sp>
      <p:sp>
        <p:nvSpPr>
          <p:cNvPr id="30" name="文本框 29">
            <a:extLst>
              <a:ext uri="{FF2B5EF4-FFF2-40B4-BE49-F238E27FC236}">
                <a16:creationId xmlns:a16="http://schemas.microsoft.com/office/drawing/2014/main" id="{A2D177FD-DDFD-4F0B-A5B9-23EDD61AFECE}"/>
              </a:ext>
            </a:extLst>
          </p:cNvPr>
          <p:cNvSpPr txBox="1"/>
          <p:nvPr/>
        </p:nvSpPr>
        <p:spPr>
          <a:xfrm>
            <a:off x="5407026" y="3773194"/>
            <a:ext cx="387349" cy="461665"/>
          </a:xfrm>
          <a:prstGeom prst="rect">
            <a:avLst/>
          </a:prstGeom>
          <a:noFill/>
        </p:spPr>
        <p:txBody>
          <a:bodyPr wrap="square" rtlCol="0">
            <a:spAutoFit/>
          </a:bodyPr>
          <a:lstStyle/>
          <a:p>
            <a:r>
              <a:rPr lang="en-US" altLang="zh-CN" sz="2400" dirty="0">
                <a:solidFill>
                  <a:srgbClr val="C00000"/>
                </a:solidFill>
              </a:rPr>
              <a:t>3</a:t>
            </a:r>
            <a:endParaRPr lang="zh-CN" altLang="en-US" sz="2400" dirty="0">
              <a:solidFill>
                <a:srgbClr val="C00000"/>
              </a:solidFill>
            </a:endParaRPr>
          </a:p>
        </p:txBody>
      </p:sp>
      <p:sp>
        <p:nvSpPr>
          <p:cNvPr id="31" name="文本框 30">
            <a:extLst>
              <a:ext uri="{FF2B5EF4-FFF2-40B4-BE49-F238E27FC236}">
                <a16:creationId xmlns:a16="http://schemas.microsoft.com/office/drawing/2014/main" id="{FEDCDA5F-1F42-4FB6-9FA0-34AA5F3470F1}"/>
              </a:ext>
            </a:extLst>
          </p:cNvPr>
          <p:cNvSpPr txBox="1"/>
          <p:nvPr/>
        </p:nvSpPr>
        <p:spPr>
          <a:xfrm>
            <a:off x="6530976" y="3773194"/>
            <a:ext cx="387349" cy="461665"/>
          </a:xfrm>
          <a:prstGeom prst="rect">
            <a:avLst/>
          </a:prstGeom>
          <a:noFill/>
        </p:spPr>
        <p:txBody>
          <a:bodyPr wrap="square" rtlCol="0">
            <a:spAutoFit/>
          </a:bodyPr>
          <a:lstStyle/>
          <a:p>
            <a:r>
              <a:rPr lang="en-US" altLang="zh-CN" sz="2400" dirty="0">
                <a:solidFill>
                  <a:srgbClr val="C00000"/>
                </a:solidFill>
              </a:rPr>
              <a:t>4</a:t>
            </a:r>
            <a:endParaRPr lang="zh-CN" altLang="en-US" sz="2400" dirty="0">
              <a:solidFill>
                <a:srgbClr val="C00000"/>
              </a:solidFill>
            </a:endParaRPr>
          </a:p>
        </p:txBody>
      </p:sp>
      <p:sp>
        <p:nvSpPr>
          <p:cNvPr id="2" name="标题 1">
            <a:extLst>
              <a:ext uri="{FF2B5EF4-FFF2-40B4-BE49-F238E27FC236}">
                <a16:creationId xmlns:a16="http://schemas.microsoft.com/office/drawing/2014/main" id="{4F4859EA-158E-7493-E14E-B83F573AF896}"/>
              </a:ext>
            </a:extLst>
          </p:cNvPr>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252982131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25">
            <a:extLst>
              <a:ext uri="{FF2B5EF4-FFF2-40B4-BE49-F238E27FC236}">
                <a16:creationId xmlns:a16="http://schemas.microsoft.com/office/drawing/2014/main" id="{903EEB1B-5C3C-4296-90B4-F79F9A74C994}"/>
              </a:ext>
            </a:extLst>
          </p:cNvPr>
          <p:cNvSpPr/>
          <p:nvPr/>
        </p:nvSpPr>
        <p:spPr>
          <a:xfrm>
            <a:off x="2121334" y="1144587"/>
            <a:ext cx="8565716" cy="544909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文本框 28">
            <a:extLst>
              <a:ext uri="{FF2B5EF4-FFF2-40B4-BE49-F238E27FC236}">
                <a16:creationId xmlns:a16="http://schemas.microsoft.com/office/drawing/2014/main" id="{D521EABE-D8E4-4A9F-938F-569A03E09D82}"/>
              </a:ext>
            </a:extLst>
          </p:cNvPr>
          <p:cNvSpPr txBox="1"/>
          <p:nvPr/>
        </p:nvSpPr>
        <p:spPr>
          <a:xfrm>
            <a:off x="2214996" y="1323682"/>
            <a:ext cx="387349" cy="461665"/>
          </a:xfrm>
          <a:prstGeom prst="rect">
            <a:avLst/>
          </a:prstGeom>
          <a:noFill/>
        </p:spPr>
        <p:txBody>
          <a:bodyPr wrap="square" rtlCol="0">
            <a:spAutoFit/>
          </a:bodyPr>
          <a:lstStyle/>
          <a:p>
            <a:r>
              <a:rPr lang="en-US" altLang="zh-CN" sz="2400" dirty="0">
                <a:solidFill>
                  <a:srgbClr val="C00000"/>
                </a:solidFill>
              </a:rPr>
              <a:t>5</a:t>
            </a:r>
            <a:endParaRPr lang="zh-CN" altLang="en-US" sz="2400" dirty="0">
              <a:solidFill>
                <a:srgbClr val="C00000"/>
              </a:solidFill>
            </a:endParaRPr>
          </a:p>
        </p:txBody>
      </p:sp>
      <p:graphicFrame>
        <p:nvGraphicFramePr>
          <p:cNvPr id="24" name="Object 8">
            <a:extLst>
              <a:ext uri="{FF2B5EF4-FFF2-40B4-BE49-F238E27FC236}">
                <a16:creationId xmlns:a16="http://schemas.microsoft.com/office/drawing/2014/main" id="{0907F164-1452-483F-B3A0-9DCF854F58AE}"/>
              </a:ext>
            </a:extLst>
          </p:cNvPr>
          <p:cNvGraphicFramePr>
            <a:graphicFrameLocks noChangeAspect="1"/>
          </p:cNvGraphicFramePr>
          <p:nvPr>
            <p:extLst>
              <p:ext uri="{D42A27DB-BD31-4B8C-83A1-F6EECF244321}">
                <p14:modId xmlns:p14="http://schemas.microsoft.com/office/powerpoint/2010/main" val="1438480528"/>
              </p:ext>
            </p:extLst>
          </p:nvPr>
        </p:nvGraphicFramePr>
        <p:xfrm>
          <a:off x="2602345" y="1601494"/>
          <a:ext cx="7839075" cy="1482725"/>
        </p:xfrm>
        <a:graphic>
          <a:graphicData uri="http://schemas.openxmlformats.org/presentationml/2006/ole">
            <mc:AlternateContent xmlns:mc="http://schemas.openxmlformats.org/markup-compatibility/2006">
              <mc:Choice xmlns:v="urn:schemas-microsoft-com:vml" Requires="v">
                <p:oleObj spid="_x0000_s11914" name="Equation" r:id="rId4" imgW="3136900" imgH="685800" progId="Equation.DSMT4">
                  <p:embed/>
                </p:oleObj>
              </mc:Choice>
              <mc:Fallback>
                <p:oleObj name="Equation" r:id="rId4" imgW="3136900" imgH="685800" progId="Equation.DSMT4">
                  <p:embed/>
                  <p:pic>
                    <p:nvPicPr>
                      <p:cNvPr id="41988" name="Object 8">
                        <a:extLst>
                          <a:ext uri="{FF2B5EF4-FFF2-40B4-BE49-F238E27FC236}">
                            <a16:creationId xmlns:a16="http://schemas.microsoft.com/office/drawing/2014/main" id="{68CEE229-5956-47D3-A86E-29E19DBE958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02345" y="1601494"/>
                        <a:ext cx="7839075" cy="1482725"/>
                      </a:xfrm>
                      <a:prstGeom prst="rect">
                        <a:avLst/>
                      </a:prstGeom>
                      <a:noFill/>
                      <a:ln>
                        <a:noFill/>
                      </a:ln>
                      <a:effectLst/>
                      <a:extLst>
                        <a:ext uri="{909E8E84-426E-40DD-AFC4-6F175D3DCCD1}">
                          <a14:hiddenFill xmlns:a14="http://schemas.microsoft.com/office/drawing/2010/main">
                            <a:solidFill>
                              <a:schemeClr val="accent1">
                                <a:alpha val="74901"/>
                              </a:schemeClr>
                            </a:solidFill>
                          </a14:hiddenFill>
                        </a:ext>
                        <a:ext uri="{91240B29-F687-4F45-9708-019B960494DF}">
                          <a14:hiddenLine xmlns:a14="http://schemas.microsoft.com/office/drawing/2010/main" w="9525">
                            <a:solidFill>
                              <a:srgbClr val="FF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2" name="Object 9">
            <a:extLst>
              <a:ext uri="{FF2B5EF4-FFF2-40B4-BE49-F238E27FC236}">
                <a16:creationId xmlns:a16="http://schemas.microsoft.com/office/drawing/2014/main" id="{F53F5483-CA07-4BC1-A3D2-1FCE889DF426}"/>
              </a:ext>
            </a:extLst>
          </p:cNvPr>
          <p:cNvGraphicFramePr>
            <a:graphicFrameLocks noChangeAspect="1"/>
          </p:cNvGraphicFramePr>
          <p:nvPr>
            <p:extLst>
              <p:ext uri="{D42A27DB-BD31-4B8C-83A1-F6EECF244321}">
                <p14:modId xmlns:p14="http://schemas.microsoft.com/office/powerpoint/2010/main" val="647580947"/>
              </p:ext>
            </p:extLst>
          </p:nvPr>
        </p:nvGraphicFramePr>
        <p:xfrm>
          <a:off x="2602345" y="3265194"/>
          <a:ext cx="3303588" cy="852488"/>
        </p:xfrm>
        <a:graphic>
          <a:graphicData uri="http://schemas.openxmlformats.org/presentationml/2006/ole">
            <mc:AlternateContent xmlns:mc="http://schemas.openxmlformats.org/markup-compatibility/2006">
              <mc:Choice xmlns:v="urn:schemas-microsoft-com:vml" Requires="v">
                <p:oleObj spid="_x0000_s11915" name="Equation" r:id="rId6" imgW="1625600" imgH="419100" progId="Equation.DSMT4">
                  <p:embed/>
                </p:oleObj>
              </mc:Choice>
              <mc:Fallback>
                <p:oleObj name="Equation" r:id="rId6" imgW="1625600" imgH="419100" progId="Equation.DSMT4">
                  <p:embed/>
                  <p:pic>
                    <p:nvPicPr>
                      <p:cNvPr id="41989" name="Object 9">
                        <a:extLst>
                          <a:ext uri="{FF2B5EF4-FFF2-40B4-BE49-F238E27FC236}">
                            <a16:creationId xmlns:a16="http://schemas.microsoft.com/office/drawing/2014/main" id="{E1CEAEE4-4416-4CAA-AB7E-EBF39EEDAAF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602345" y="3265194"/>
                        <a:ext cx="3303588" cy="852488"/>
                      </a:xfrm>
                      <a:prstGeom prst="rect">
                        <a:avLst/>
                      </a:prstGeom>
                      <a:noFill/>
                      <a:ln>
                        <a:noFill/>
                      </a:ln>
                      <a:effectLst/>
                      <a:extLst>
                        <a:ext uri="{909E8E84-426E-40DD-AFC4-6F175D3DCCD1}">
                          <a14:hiddenFill xmlns:a14="http://schemas.microsoft.com/office/drawing/2010/main">
                            <a:solidFill>
                              <a:srgbClr val="00FF99">
                                <a:alpha val="74901"/>
                              </a:srgbClr>
                            </a:solidFill>
                          </a14:hiddenFill>
                        </a:ext>
                        <a:ext uri="{91240B29-F687-4F45-9708-019B960494DF}">
                          <a14:hiddenLine xmlns:a14="http://schemas.microsoft.com/office/drawing/2010/main" w="9525">
                            <a:solidFill>
                              <a:srgbClr val="FF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3" name="Object 10">
            <a:extLst>
              <a:ext uri="{FF2B5EF4-FFF2-40B4-BE49-F238E27FC236}">
                <a16:creationId xmlns:a16="http://schemas.microsoft.com/office/drawing/2014/main" id="{A0D02E90-B29A-4A66-8383-E953A3558AFE}"/>
              </a:ext>
            </a:extLst>
          </p:cNvPr>
          <p:cNvGraphicFramePr>
            <a:graphicFrameLocks noChangeAspect="1"/>
          </p:cNvGraphicFramePr>
          <p:nvPr>
            <p:extLst>
              <p:ext uri="{D42A27DB-BD31-4B8C-83A1-F6EECF244321}">
                <p14:modId xmlns:p14="http://schemas.microsoft.com/office/powerpoint/2010/main" val="2027204040"/>
              </p:ext>
            </p:extLst>
          </p:nvPr>
        </p:nvGraphicFramePr>
        <p:xfrm>
          <a:off x="2602345" y="4395494"/>
          <a:ext cx="6975475" cy="617538"/>
        </p:xfrm>
        <a:graphic>
          <a:graphicData uri="http://schemas.openxmlformats.org/presentationml/2006/ole">
            <mc:AlternateContent xmlns:mc="http://schemas.openxmlformats.org/markup-compatibility/2006">
              <mc:Choice xmlns:v="urn:schemas-microsoft-com:vml" Requires="v">
                <p:oleObj spid="_x0000_s11916" name="Equation" r:id="rId8" imgW="3302000" imgH="292100" progId="Equation.DSMT4">
                  <p:embed/>
                </p:oleObj>
              </mc:Choice>
              <mc:Fallback>
                <p:oleObj name="Equation" r:id="rId8" imgW="3302000" imgH="292100" progId="Equation.DSMT4">
                  <p:embed/>
                  <p:pic>
                    <p:nvPicPr>
                      <p:cNvPr id="41990" name="Object 10">
                        <a:extLst>
                          <a:ext uri="{FF2B5EF4-FFF2-40B4-BE49-F238E27FC236}">
                            <a16:creationId xmlns:a16="http://schemas.microsoft.com/office/drawing/2014/main" id="{72B96754-904C-41FC-AB2E-A82A423A1614}"/>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602345" y="4395494"/>
                        <a:ext cx="6975475" cy="617538"/>
                      </a:xfrm>
                      <a:prstGeom prst="rect">
                        <a:avLst/>
                      </a:prstGeom>
                      <a:noFill/>
                      <a:ln>
                        <a:noFill/>
                      </a:ln>
                      <a:effectLst/>
                      <a:extLst>
                        <a:ext uri="{909E8E84-426E-40DD-AFC4-6F175D3DCCD1}">
                          <a14:hiddenFill xmlns:a14="http://schemas.microsoft.com/office/drawing/2010/main">
                            <a:solidFill>
                              <a:srgbClr val="FF99FF">
                                <a:alpha val="74901"/>
                              </a:srgbClr>
                            </a:solidFill>
                          </a14:hiddenFill>
                        </a:ext>
                        <a:ext uri="{91240B29-F687-4F45-9708-019B960494DF}">
                          <a14:hiddenLine xmlns:a14="http://schemas.microsoft.com/office/drawing/2010/main" w="9525">
                            <a:solidFill>
                              <a:srgbClr val="FF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4" name="Object 11">
            <a:extLst>
              <a:ext uri="{FF2B5EF4-FFF2-40B4-BE49-F238E27FC236}">
                <a16:creationId xmlns:a16="http://schemas.microsoft.com/office/drawing/2014/main" id="{ACFEFFAB-ABBC-486D-AFD2-252BE0CA5E78}"/>
              </a:ext>
            </a:extLst>
          </p:cNvPr>
          <p:cNvGraphicFramePr>
            <a:graphicFrameLocks noChangeAspect="1"/>
          </p:cNvGraphicFramePr>
          <p:nvPr>
            <p:extLst>
              <p:ext uri="{D42A27DB-BD31-4B8C-83A1-F6EECF244321}">
                <p14:modId xmlns:p14="http://schemas.microsoft.com/office/powerpoint/2010/main" val="4064943138"/>
              </p:ext>
            </p:extLst>
          </p:nvPr>
        </p:nvGraphicFramePr>
        <p:xfrm>
          <a:off x="2705533" y="5481344"/>
          <a:ext cx="3200400" cy="885825"/>
        </p:xfrm>
        <a:graphic>
          <a:graphicData uri="http://schemas.openxmlformats.org/presentationml/2006/ole">
            <mc:AlternateContent xmlns:mc="http://schemas.openxmlformats.org/markup-compatibility/2006">
              <mc:Choice xmlns:v="urn:schemas-microsoft-com:vml" Requires="v">
                <p:oleObj spid="_x0000_s11917" name="Equation" r:id="rId10" imgW="1422400" imgH="393700" progId="Equation.DSMT4">
                  <p:embed/>
                </p:oleObj>
              </mc:Choice>
              <mc:Fallback>
                <p:oleObj name="Equation" r:id="rId10" imgW="1422400" imgH="393700" progId="Equation.DSMT4">
                  <p:embed/>
                  <p:pic>
                    <p:nvPicPr>
                      <p:cNvPr id="41991" name="Object 11">
                        <a:extLst>
                          <a:ext uri="{FF2B5EF4-FFF2-40B4-BE49-F238E27FC236}">
                            <a16:creationId xmlns:a16="http://schemas.microsoft.com/office/drawing/2014/main" id="{10FD306D-4378-4116-AC59-610098CC5FFD}"/>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705533" y="5481344"/>
                        <a:ext cx="3200400" cy="885825"/>
                      </a:xfrm>
                      <a:prstGeom prst="rect">
                        <a:avLst/>
                      </a:prstGeom>
                      <a:noFill/>
                      <a:ln>
                        <a:noFill/>
                      </a:ln>
                      <a:effectLst/>
                      <a:extLst>
                        <a:ext uri="{909E8E84-426E-40DD-AFC4-6F175D3DCCD1}">
                          <a14:hiddenFill xmlns:a14="http://schemas.microsoft.com/office/drawing/2010/main">
                            <a:solidFill>
                              <a:srgbClr val="FF99FF">
                                <a:alpha val="74901"/>
                              </a:srgbClr>
                            </a:solidFill>
                          </a14:hiddenFill>
                        </a:ext>
                        <a:ext uri="{91240B29-F687-4F45-9708-019B960494DF}">
                          <a14:hiddenLine xmlns:a14="http://schemas.microsoft.com/office/drawing/2010/main" w="9525">
                            <a:solidFill>
                              <a:srgbClr val="FF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标题 1">
            <a:extLst>
              <a:ext uri="{FF2B5EF4-FFF2-40B4-BE49-F238E27FC236}">
                <a16:creationId xmlns:a16="http://schemas.microsoft.com/office/drawing/2014/main" id="{A4D3947A-FB80-301F-C918-70F94C076E0A}"/>
              </a:ext>
            </a:extLst>
          </p:cNvPr>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313658897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出品 21"/>
          <p:cNvGrpSpPr/>
          <p:nvPr/>
        </p:nvGrpSpPr>
        <p:grpSpPr>
          <a:xfrm>
            <a:off x="1753235" y="2343314"/>
            <a:ext cx="8974455" cy="3059999"/>
            <a:chOff x="2761" y="3185"/>
            <a:chExt cx="14133" cy="4369"/>
          </a:xfrm>
        </p:grpSpPr>
        <p:sp>
          <p:nvSpPr>
            <p:cNvPr id="14" name="出品 13"/>
            <p:cNvSpPr/>
            <p:nvPr/>
          </p:nvSpPr>
          <p:spPr>
            <a:xfrm>
              <a:off x="2761" y="3185"/>
              <a:ext cx="14133" cy="436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半闭框 14"/>
            <p:cNvSpPr/>
            <p:nvPr/>
          </p:nvSpPr>
          <p:spPr>
            <a:xfrm>
              <a:off x="2761" y="3185"/>
              <a:ext cx="1752" cy="1009"/>
            </a:xfrm>
            <a:prstGeom prst="halfFrame">
              <a:avLst>
                <a:gd name="adj1" fmla="val 9804"/>
                <a:gd name="adj2" fmla="val 8333"/>
              </a:avLst>
            </a:prstGeom>
            <a:solidFill>
              <a:srgbClr val="1F4E7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16" name="半闭框 15"/>
            <p:cNvSpPr/>
            <p:nvPr/>
          </p:nvSpPr>
          <p:spPr>
            <a:xfrm>
              <a:off x="15142" y="6524"/>
              <a:ext cx="1752" cy="1009"/>
            </a:xfrm>
            <a:prstGeom prst="halfFrame">
              <a:avLst>
                <a:gd name="adj1" fmla="val 9804"/>
                <a:gd name="adj2" fmla="val 8333"/>
              </a:avLst>
            </a:prstGeom>
            <a:solidFill>
              <a:srgbClr val="1F4E79"/>
            </a:solidFill>
            <a:scene3d>
              <a:camera prst="orthographicFront">
                <a:rot lat="10800000" lon="1080000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17" name="出品 16"/>
            <p:cNvSpPr txBox="1"/>
            <p:nvPr/>
          </p:nvSpPr>
          <p:spPr>
            <a:xfrm>
              <a:off x="3072" y="3429"/>
              <a:ext cx="13552" cy="3994"/>
            </a:xfrm>
            <a:prstGeom prst="rect">
              <a:avLst/>
            </a:prstGeom>
            <a:noFill/>
          </p:spPr>
          <p:txBody>
            <a:bodyPr wrap="square" rtlCol="0">
              <a:spAutoFit/>
            </a:bodyPr>
            <a:lstStyle/>
            <a:p>
              <a:pPr>
                <a:lnSpc>
                  <a:spcPct val="150000"/>
                </a:lnSpc>
              </a:pPr>
              <a:r>
                <a:rPr lang="zh-CN" altLang="en-US" sz="2400" b="1" dirty="0">
                  <a:latin typeface="+mn-ea"/>
                  <a:cs typeface="+mn-ea"/>
                  <a:sym typeface="+mn-lt"/>
                </a:rPr>
                <a:t>常用物理量及物性参数的测量。</a:t>
              </a:r>
              <a:endParaRPr lang="en-US" altLang="zh-CN" sz="2400" b="1" dirty="0">
                <a:latin typeface="+mn-ea"/>
                <a:cs typeface="+mn-ea"/>
                <a:sym typeface="+mn-lt"/>
              </a:endParaRPr>
            </a:p>
            <a:p>
              <a:pPr>
                <a:lnSpc>
                  <a:spcPct val="150000"/>
                </a:lnSpc>
              </a:pPr>
              <a:r>
                <a:rPr lang="zh-CN" altLang="en-US" sz="2400" dirty="0">
                  <a:latin typeface="+mn-ea"/>
                  <a:cs typeface="+mn-ea"/>
                  <a:sym typeface="+mn-lt"/>
                </a:rPr>
                <a:t>长度、质量、时间、热量、温度、湿度、压强、压力、电流、电压、电阻、磁感应强度、光强度等常用物理量及物性参数的测量。</a:t>
              </a:r>
              <a:endParaRPr lang="en-US" altLang="zh-CN" sz="2400" dirty="0">
                <a:latin typeface="+mn-ea"/>
                <a:cs typeface="+mn-ea"/>
                <a:sym typeface="+mn-lt"/>
              </a:endParaRPr>
            </a:p>
            <a:p>
              <a:pPr>
                <a:lnSpc>
                  <a:spcPct val="150000"/>
                </a:lnSpc>
              </a:pPr>
              <a:r>
                <a:rPr lang="zh-CN" altLang="en-US" sz="2400" dirty="0">
                  <a:solidFill>
                    <a:schemeClr val="accent1">
                      <a:lumMod val="75000"/>
                    </a:schemeClr>
                  </a:solidFill>
                  <a:latin typeface="+mn-ea"/>
                  <a:cs typeface="+mn-ea"/>
                  <a:sym typeface="+mn-lt"/>
                </a:rPr>
                <a:t>加强数字化测量技术和计算技术在物理实验教学中的应用。</a:t>
              </a:r>
            </a:p>
          </p:txBody>
        </p:sp>
      </p:grpSp>
      <p:grpSp>
        <p:nvGrpSpPr>
          <p:cNvPr id="13" name="淘出品 1">
            <a:extLst>
              <a:ext uri="{FF2B5EF4-FFF2-40B4-BE49-F238E27FC236}">
                <a16:creationId xmlns:a16="http://schemas.microsoft.com/office/drawing/2014/main" id="{6D5C2BEF-A7A8-4975-AC6C-9A0D3B7D10D8}"/>
              </a:ext>
            </a:extLst>
          </p:cNvPr>
          <p:cNvGrpSpPr/>
          <p:nvPr/>
        </p:nvGrpSpPr>
        <p:grpSpPr>
          <a:xfrm>
            <a:off x="1753234" y="1690003"/>
            <a:ext cx="8974455" cy="534458"/>
            <a:chOff x="5834" y="3118"/>
            <a:chExt cx="11342" cy="675"/>
          </a:xfrm>
        </p:grpSpPr>
        <p:sp>
          <p:nvSpPr>
            <p:cNvPr id="23" name="淘出品 7">
              <a:extLst>
                <a:ext uri="{FF2B5EF4-FFF2-40B4-BE49-F238E27FC236}">
                  <a16:creationId xmlns:a16="http://schemas.microsoft.com/office/drawing/2014/main" id="{3BF715C6-E765-482D-8035-25ABF2C8B9D6}"/>
                </a:ext>
              </a:extLst>
            </p:cNvPr>
            <p:cNvSpPr/>
            <p:nvPr/>
          </p:nvSpPr>
          <p:spPr>
            <a:xfrm>
              <a:off x="5834" y="3118"/>
              <a:ext cx="11342" cy="668"/>
            </a:xfrm>
            <a:prstGeom prst="rect">
              <a:avLst/>
            </a:prstGeom>
            <a:solidFill>
              <a:srgbClr val="1F4E7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4" name="淘出品 8">
              <a:extLst>
                <a:ext uri="{FF2B5EF4-FFF2-40B4-BE49-F238E27FC236}">
                  <a16:creationId xmlns:a16="http://schemas.microsoft.com/office/drawing/2014/main" id="{EC869DC2-F2BD-4083-964C-E55681DA4F80}"/>
                </a:ext>
              </a:extLst>
            </p:cNvPr>
            <p:cNvSpPr txBox="1"/>
            <p:nvPr/>
          </p:nvSpPr>
          <p:spPr>
            <a:xfrm>
              <a:off x="6089" y="3210"/>
              <a:ext cx="10759" cy="583"/>
            </a:xfrm>
            <a:prstGeom prst="rect">
              <a:avLst/>
            </a:prstGeom>
            <a:noFill/>
          </p:spPr>
          <p:txBody>
            <a:bodyPr wrap="square" rtlCol="0">
              <a:spAutoFit/>
            </a:bodyPr>
            <a:lstStyle/>
            <a:p>
              <a:r>
                <a:rPr lang="zh-CN" altLang="en-US" sz="2400" b="1" dirty="0">
                  <a:solidFill>
                    <a:schemeClr val="bg1"/>
                  </a:solidFill>
                  <a:latin typeface="+mn-ea"/>
                  <a:cs typeface="+mn-ea"/>
                  <a:sym typeface="+mn-lt"/>
                </a:rPr>
                <a:t>（</a:t>
              </a:r>
              <a:r>
                <a:rPr lang="en-US" altLang="zh-CN" sz="2400" b="1" dirty="0">
                  <a:solidFill>
                    <a:schemeClr val="bg1"/>
                  </a:solidFill>
                  <a:latin typeface="+mn-ea"/>
                  <a:cs typeface="+mn-ea"/>
                  <a:sym typeface="+mn-lt"/>
                </a:rPr>
                <a:t>2</a:t>
              </a:r>
              <a:r>
                <a:rPr lang="zh-CN" altLang="en-US" sz="2400" b="1" dirty="0">
                  <a:solidFill>
                    <a:schemeClr val="bg1"/>
                  </a:solidFill>
                  <a:latin typeface="+mn-ea"/>
                  <a:cs typeface="+mn-ea"/>
                  <a:sym typeface="+mn-lt"/>
                </a:rPr>
                <a:t>） 基本物理量的</a:t>
              </a:r>
              <a:r>
                <a:rPr lang="zh-CN" altLang="en-US" sz="2400" b="1" dirty="0">
                  <a:solidFill>
                    <a:srgbClr val="FFFF00"/>
                  </a:solidFill>
                  <a:latin typeface="+mn-ea"/>
                  <a:cs typeface="+mn-ea"/>
                  <a:sym typeface="+mn-lt"/>
                </a:rPr>
                <a:t>测量方法</a:t>
              </a:r>
            </a:p>
          </p:txBody>
        </p:sp>
      </p:grpSp>
      <p:sp>
        <p:nvSpPr>
          <p:cNvPr id="3" name="标题 2">
            <a:extLst>
              <a:ext uri="{FF2B5EF4-FFF2-40B4-BE49-F238E27FC236}">
                <a16:creationId xmlns:a16="http://schemas.microsoft.com/office/drawing/2014/main" id="{FB43EDF7-CAFA-056B-D29C-E0AD8BCD6D8A}"/>
              </a:ext>
            </a:extLst>
          </p:cNvPr>
          <p:cNvSpPr>
            <a:spLocks noGrp="1"/>
          </p:cNvSpPr>
          <p:nvPr>
            <p:ph type="title"/>
          </p:nvPr>
        </p:nvSpPr>
        <p:spPr/>
        <p:txBody>
          <a:bodyPr/>
          <a:lstStyle/>
          <a:p>
            <a:r>
              <a:rPr lang="zh-CN" altLang="en-US" sz="4000" b="1" dirty="0">
                <a:solidFill>
                  <a:schemeClr val="accent5">
                    <a:lumMod val="75000"/>
                  </a:schemeClr>
                </a:solidFill>
                <a:cs typeface="+mn-ea"/>
                <a:sym typeface="+mn-lt"/>
              </a:rPr>
              <a:t>一、大学物理实验的目标和任务</a:t>
            </a:r>
            <a:endParaRPr lang="zh-CN" altLang="en-US" dirty="0"/>
          </a:p>
        </p:txBody>
      </p:sp>
    </p:spTree>
    <p:extLst>
      <p:ext uri="{BB962C8B-B14F-4D97-AF65-F5344CB8AC3E}">
        <p14:creationId xmlns:p14="http://schemas.microsoft.com/office/powerpoint/2010/main" val="394987206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anim calcmode="lin" valueType="num">
                                      <p:cBhvr>
                                        <p:cTn id="8" dur="500" fill="hold"/>
                                        <p:tgtEl>
                                          <p:spTgt spid="22"/>
                                        </p:tgtEl>
                                        <p:attrNameLst>
                                          <p:attrName>ppt_x</p:attrName>
                                        </p:attrNameLst>
                                      </p:cBhvr>
                                      <p:tavLst>
                                        <p:tav tm="0">
                                          <p:val>
                                            <p:strVal val="#ppt_x"/>
                                          </p:val>
                                        </p:tav>
                                        <p:tav tm="100000">
                                          <p:val>
                                            <p:strVal val="#ppt_x"/>
                                          </p:val>
                                        </p:tav>
                                      </p:tavLst>
                                    </p:anim>
                                    <p:anim calcmode="lin" valueType="num">
                                      <p:cBhvr>
                                        <p:cTn id="9" dur="500" fill="hold"/>
                                        <p:tgtEl>
                                          <p:spTgt spid="2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25">
            <a:extLst>
              <a:ext uri="{FF2B5EF4-FFF2-40B4-BE49-F238E27FC236}">
                <a16:creationId xmlns:a16="http://schemas.microsoft.com/office/drawing/2014/main" id="{903EEB1B-5C3C-4296-90B4-F79F9A74C994}"/>
              </a:ext>
            </a:extLst>
          </p:cNvPr>
          <p:cNvSpPr/>
          <p:nvPr/>
        </p:nvSpPr>
        <p:spPr>
          <a:xfrm>
            <a:off x="2121334" y="1144587"/>
            <a:ext cx="8565716" cy="544909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文本框 28">
            <a:extLst>
              <a:ext uri="{FF2B5EF4-FFF2-40B4-BE49-F238E27FC236}">
                <a16:creationId xmlns:a16="http://schemas.microsoft.com/office/drawing/2014/main" id="{D521EABE-D8E4-4A9F-938F-569A03E09D82}"/>
              </a:ext>
            </a:extLst>
          </p:cNvPr>
          <p:cNvSpPr txBox="1"/>
          <p:nvPr/>
        </p:nvSpPr>
        <p:spPr>
          <a:xfrm>
            <a:off x="2214996" y="1323682"/>
            <a:ext cx="387349" cy="461665"/>
          </a:xfrm>
          <a:prstGeom prst="rect">
            <a:avLst/>
          </a:prstGeom>
          <a:noFill/>
        </p:spPr>
        <p:txBody>
          <a:bodyPr wrap="square" rtlCol="0">
            <a:spAutoFit/>
          </a:bodyPr>
          <a:lstStyle/>
          <a:p>
            <a:r>
              <a:rPr lang="en-US" altLang="zh-CN" sz="2400" dirty="0">
                <a:solidFill>
                  <a:srgbClr val="C00000"/>
                </a:solidFill>
              </a:rPr>
              <a:t>6</a:t>
            </a:r>
            <a:endParaRPr lang="zh-CN" altLang="en-US" sz="2400" dirty="0">
              <a:solidFill>
                <a:srgbClr val="C00000"/>
              </a:solidFill>
            </a:endParaRPr>
          </a:p>
        </p:txBody>
      </p:sp>
      <p:graphicFrame>
        <p:nvGraphicFramePr>
          <p:cNvPr id="9" name="Object 5">
            <a:extLst>
              <a:ext uri="{FF2B5EF4-FFF2-40B4-BE49-F238E27FC236}">
                <a16:creationId xmlns:a16="http://schemas.microsoft.com/office/drawing/2014/main" id="{FD81799A-9AE5-4126-8F40-524037BCB0F3}"/>
              </a:ext>
            </a:extLst>
          </p:cNvPr>
          <p:cNvGraphicFramePr>
            <a:graphicFrameLocks noChangeAspect="1"/>
          </p:cNvGraphicFramePr>
          <p:nvPr>
            <p:extLst>
              <p:ext uri="{D42A27DB-BD31-4B8C-83A1-F6EECF244321}">
                <p14:modId xmlns:p14="http://schemas.microsoft.com/office/powerpoint/2010/main" val="1331506968"/>
              </p:ext>
            </p:extLst>
          </p:nvPr>
        </p:nvGraphicFramePr>
        <p:xfrm>
          <a:off x="2976563" y="1785347"/>
          <a:ext cx="6632575" cy="1482725"/>
        </p:xfrm>
        <a:graphic>
          <a:graphicData uri="http://schemas.openxmlformats.org/presentationml/2006/ole">
            <mc:AlternateContent xmlns:mc="http://schemas.openxmlformats.org/markup-compatibility/2006">
              <mc:Choice xmlns:v="urn:schemas-microsoft-com:vml" Requires="v">
                <p:oleObj spid="_x0000_s12938" name="Equation" r:id="rId4" imgW="2654300" imgH="685800" progId="Equation.DSMT4">
                  <p:embed/>
                </p:oleObj>
              </mc:Choice>
              <mc:Fallback>
                <p:oleObj name="Equation" r:id="rId4" imgW="2654300" imgH="685800" progId="Equation.DSMT4">
                  <p:embed/>
                  <p:pic>
                    <p:nvPicPr>
                      <p:cNvPr id="43011" name="Object 5">
                        <a:extLst>
                          <a:ext uri="{FF2B5EF4-FFF2-40B4-BE49-F238E27FC236}">
                            <a16:creationId xmlns:a16="http://schemas.microsoft.com/office/drawing/2014/main" id="{87D6DDD9-9653-4E8B-9DA1-608A95C2DAE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76563" y="1785347"/>
                        <a:ext cx="6632575" cy="1482725"/>
                      </a:xfrm>
                      <a:prstGeom prst="rect">
                        <a:avLst/>
                      </a:prstGeom>
                      <a:noFill/>
                      <a:ln>
                        <a:noFill/>
                      </a:ln>
                      <a:effectLst/>
                      <a:extLst>
                        <a:ext uri="{909E8E84-426E-40DD-AFC4-6F175D3DCCD1}">
                          <a14:hiddenFill xmlns:a14="http://schemas.microsoft.com/office/drawing/2010/main">
                            <a:solidFill>
                              <a:schemeClr val="accent1">
                                <a:alpha val="74901"/>
                              </a:schemeClr>
                            </a:solidFill>
                          </a14:hiddenFill>
                        </a:ext>
                        <a:ext uri="{91240B29-F687-4F45-9708-019B960494DF}">
                          <a14:hiddenLine xmlns:a14="http://schemas.microsoft.com/office/drawing/2010/main" w="9525">
                            <a:solidFill>
                              <a:srgbClr val="FF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 name="Object 6">
            <a:extLst>
              <a:ext uri="{FF2B5EF4-FFF2-40B4-BE49-F238E27FC236}">
                <a16:creationId xmlns:a16="http://schemas.microsoft.com/office/drawing/2014/main" id="{46D36633-C597-4526-842D-0F938D756650}"/>
              </a:ext>
            </a:extLst>
          </p:cNvPr>
          <p:cNvGraphicFramePr>
            <a:graphicFrameLocks noChangeAspect="1"/>
          </p:cNvGraphicFramePr>
          <p:nvPr>
            <p:extLst>
              <p:ext uri="{D42A27DB-BD31-4B8C-83A1-F6EECF244321}">
                <p14:modId xmlns:p14="http://schemas.microsoft.com/office/powerpoint/2010/main" val="1781918159"/>
              </p:ext>
            </p:extLst>
          </p:nvPr>
        </p:nvGraphicFramePr>
        <p:xfrm>
          <a:off x="2976563" y="3268072"/>
          <a:ext cx="2581275" cy="852487"/>
        </p:xfrm>
        <a:graphic>
          <a:graphicData uri="http://schemas.openxmlformats.org/presentationml/2006/ole">
            <mc:AlternateContent xmlns:mc="http://schemas.openxmlformats.org/markup-compatibility/2006">
              <mc:Choice xmlns:v="urn:schemas-microsoft-com:vml" Requires="v">
                <p:oleObj spid="_x0000_s12939" name="Equation" r:id="rId6" imgW="1270000" imgH="419100" progId="Equation.DSMT4">
                  <p:embed/>
                </p:oleObj>
              </mc:Choice>
              <mc:Fallback>
                <p:oleObj name="Equation" r:id="rId6" imgW="1270000" imgH="419100" progId="Equation.DSMT4">
                  <p:embed/>
                  <p:pic>
                    <p:nvPicPr>
                      <p:cNvPr id="43012" name="Object 6">
                        <a:extLst>
                          <a:ext uri="{FF2B5EF4-FFF2-40B4-BE49-F238E27FC236}">
                            <a16:creationId xmlns:a16="http://schemas.microsoft.com/office/drawing/2014/main" id="{00337196-2804-483F-B27B-A9BBDD87D50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76563" y="3268072"/>
                        <a:ext cx="2581275" cy="852487"/>
                      </a:xfrm>
                      <a:prstGeom prst="rect">
                        <a:avLst/>
                      </a:prstGeom>
                      <a:noFill/>
                      <a:ln>
                        <a:noFill/>
                      </a:ln>
                      <a:effectLst/>
                      <a:extLst>
                        <a:ext uri="{909E8E84-426E-40DD-AFC4-6F175D3DCCD1}">
                          <a14:hiddenFill xmlns:a14="http://schemas.microsoft.com/office/drawing/2010/main">
                            <a:solidFill>
                              <a:srgbClr val="00FF99">
                                <a:alpha val="74901"/>
                              </a:srgbClr>
                            </a:solidFill>
                          </a14:hiddenFill>
                        </a:ext>
                        <a:ext uri="{91240B29-F687-4F45-9708-019B960494DF}">
                          <a14:hiddenLine xmlns:a14="http://schemas.microsoft.com/office/drawing/2010/main" w="9525">
                            <a:solidFill>
                              <a:srgbClr val="FF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 name="Object 7">
            <a:extLst>
              <a:ext uri="{FF2B5EF4-FFF2-40B4-BE49-F238E27FC236}">
                <a16:creationId xmlns:a16="http://schemas.microsoft.com/office/drawing/2014/main" id="{3FFC5E63-8C57-4E15-A7A5-771BFE898320}"/>
              </a:ext>
            </a:extLst>
          </p:cNvPr>
          <p:cNvGraphicFramePr>
            <a:graphicFrameLocks noChangeAspect="1"/>
          </p:cNvGraphicFramePr>
          <p:nvPr>
            <p:extLst>
              <p:ext uri="{D42A27DB-BD31-4B8C-83A1-F6EECF244321}">
                <p14:modId xmlns:p14="http://schemas.microsoft.com/office/powerpoint/2010/main" val="103147641"/>
              </p:ext>
            </p:extLst>
          </p:nvPr>
        </p:nvGraphicFramePr>
        <p:xfrm>
          <a:off x="3148013" y="4120559"/>
          <a:ext cx="5767387" cy="617538"/>
        </p:xfrm>
        <a:graphic>
          <a:graphicData uri="http://schemas.openxmlformats.org/presentationml/2006/ole">
            <mc:AlternateContent xmlns:mc="http://schemas.openxmlformats.org/markup-compatibility/2006">
              <mc:Choice xmlns:v="urn:schemas-microsoft-com:vml" Requires="v">
                <p:oleObj spid="_x0000_s12940" name="Equation" r:id="rId8" imgW="2730500" imgH="292100" progId="Equation.DSMT4">
                  <p:embed/>
                </p:oleObj>
              </mc:Choice>
              <mc:Fallback>
                <p:oleObj name="Equation" r:id="rId8" imgW="2730500" imgH="292100" progId="Equation.DSMT4">
                  <p:embed/>
                  <p:pic>
                    <p:nvPicPr>
                      <p:cNvPr id="43013" name="Object 7">
                        <a:extLst>
                          <a:ext uri="{FF2B5EF4-FFF2-40B4-BE49-F238E27FC236}">
                            <a16:creationId xmlns:a16="http://schemas.microsoft.com/office/drawing/2014/main" id="{C64BD6F9-4719-47F3-9F23-3D543BF2AD00}"/>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148013" y="4120559"/>
                        <a:ext cx="5767387" cy="617538"/>
                      </a:xfrm>
                      <a:prstGeom prst="rect">
                        <a:avLst/>
                      </a:prstGeom>
                      <a:noFill/>
                      <a:ln>
                        <a:noFill/>
                      </a:ln>
                      <a:effectLst/>
                      <a:extLst>
                        <a:ext uri="{909E8E84-426E-40DD-AFC4-6F175D3DCCD1}">
                          <a14:hiddenFill xmlns:a14="http://schemas.microsoft.com/office/drawing/2010/main">
                            <a:solidFill>
                              <a:srgbClr val="FF99FF">
                                <a:alpha val="74901"/>
                              </a:srgbClr>
                            </a:solidFill>
                          </a14:hiddenFill>
                        </a:ext>
                        <a:ext uri="{91240B29-F687-4F45-9708-019B960494DF}">
                          <a14:hiddenLine xmlns:a14="http://schemas.microsoft.com/office/drawing/2010/main" w="9525">
                            <a:solidFill>
                              <a:srgbClr val="FF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 name="Object 8">
            <a:extLst>
              <a:ext uri="{FF2B5EF4-FFF2-40B4-BE49-F238E27FC236}">
                <a16:creationId xmlns:a16="http://schemas.microsoft.com/office/drawing/2014/main" id="{BA2FEE0F-F084-4753-AD82-D3E27DAAA64C}"/>
              </a:ext>
            </a:extLst>
          </p:cNvPr>
          <p:cNvGraphicFramePr>
            <a:graphicFrameLocks noChangeAspect="1"/>
          </p:cNvGraphicFramePr>
          <p:nvPr>
            <p:extLst>
              <p:ext uri="{D42A27DB-BD31-4B8C-83A1-F6EECF244321}">
                <p14:modId xmlns:p14="http://schemas.microsoft.com/office/powerpoint/2010/main" val="1774146159"/>
              </p:ext>
            </p:extLst>
          </p:nvPr>
        </p:nvGraphicFramePr>
        <p:xfrm>
          <a:off x="3190875" y="5222284"/>
          <a:ext cx="2771775" cy="885825"/>
        </p:xfrm>
        <a:graphic>
          <a:graphicData uri="http://schemas.openxmlformats.org/presentationml/2006/ole">
            <mc:AlternateContent xmlns:mc="http://schemas.openxmlformats.org/markup-compatibility/2006">
              <mc:Choice xmlns:v="urn:schemas-microsoft-com:vml" Requires="v">
                <p:oleObj spid="_x0000_s12941" name="Equation" r:id="rId10" imgW="1231366" imgH="393529" progId="Equation.DSMT4">
                  <p:embed/>
                </p:oleObj>
              </mc:Choice>
              <mc:Fallback>
                <p:oleObj name="Equation" r:id="rId10" imgW="1231366" imgH="393529" progId="Equation.DSMT4">
                  <p:embed/>
                  <p:pic>
                    <p:nvPicPr>
                      <p:cNvPr id="43014" name="Object 8">
                        <a:extLst>
                          <a:ext uri="{FF2B5EF4-FFF2-40B4-BE49-F238E27FC236}">
                            <a16:creationId xmlns:a16="http://schemas.microsoft.com/office/drawing/2014/main" id="{5EF28C59-677E-4D67-B2B4-68F36CE392E2}"/>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190875" y="5222284"/>
                        <a:ext cx="2771775" cy="885825"/>
                      </a:xfrm>
                      <a:prstGeom prst="rect">
                        <a:avLst/>
                      </a:prstGeom>
                      <a:noFill/>
                      <a:ln>
                        <a:noFill/>
                      </a:ln>
                      <a:effectLst/>
                      <a:extLst>
                        <a:ext uri="{909E8E84-426E-40DD-AFC4-6F175D3DCCD1}">
                          <a14:hiddenFill xmlns:a14="http://schemas.microsoft.com/office/drawing/2010/main">
                            <a:solidFill>
                              <a:srgbClr val="FF99FF">
                                <a:alpha val="74901"/>
                              </a:srgbClr>
                            </a:solidFill>
                          </a14:hiddenFill>
                        </a:ext>
                        <a:ext uri="{91240B29-F687-4F45-9708-019B960494DF}">
                          <a14:hiddenLine xmlns:a14="http://schemas.microsoft.com/office/drawing/2010/main" w="9525">
                            <a:solidFill>
                              <a:srgbClr val="FF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标题 1">
            <a:extLst>
              <a:ext uri="{FF2B5EF4-FFF2-40B4-BE49-F238E27FC236}">
                <a16:creationId xmlns:a16="http://schemas.microsoft.com/office/drawing/2014/main" id="{7F2F6B4A-B0D2-10D2-8266-1C51B3D45022}"/>
              </a:ext>
            </a:extLst>
          </p:cNvPr>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148194560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4">
            <a:extLst>
              <a:ext uri="{FF2B5EF4-FFF2-40B4-BE49-F238E27FC236}">
                <a16:creationId xmlns:a16="http://schemas.microsoft.com/office/drawing/2014/main" id="{7995652D-1D14-4E9E-9ED0-CCBDE66FD6AB}"/>
              </a:ext>
            </a:extLst>
          </p:cNvPr>
          <p:cNvGraphicFramePr>
            <a:graphicFrameLocks noChangeAspect="1"/>
          </p:cNvGraphicFramePr>
          <p:nvPr>
            <p:extLst>
              <p:ext uri="{D42A27DB-BD31-4B8C-83A1-F6EECF244321}">
                <p14:modId xmlns:p14="http://schemas.microsoft.com/office/powerpoint/2010/main" val="951582724"/>
              </p:ext>
            </p:extLst>
          </p:nvPr>
        </p:nvGraphicFramePr>
        <p:xfrm>
          <a:off x="1500188" y="1173163"/>
          <a:ext cx="8353425" cy="1854200"/>
        </p:xfrm>
        <a:graphic>
          <a:graphicData uri="http://schemas.openxmlformats.org/presentationml/2006/ole">
            <mc:AlternateContent xmlns:mc="http://schemas.openxmlformats.org/markup-compatibility/2006">
              <mc:Choice xmlns:v="urn:schemas-microsoft-com:vml" Requires="v">
                <p:oleObj spid="_x0000_s14124" name="Equation" r:id="rId4" imgW="4737100" imgH="927100" progId="Equation.DSMT4">
                  <p:embed/>
                </p:oleObj>
              </mc:Choice>
              <mc:Fallback>
                <p:oleObj name="Equation" r:id="rId4" imgW="4737100" imgH="927100" progId="Equation.DSMT4">
                  <p:embed/>
                  <p:pic>
                    <p:nvPicPr>
                      <p:cNvPr id="44035" name="Object 4">
                        <a:extLst>
                          <a:ext uri="{FF2B5EF4-FFF2-40B4-BE49-F238E27FC236}">
                            <a16:creationId xmlns:a16="http://schemas.microsoft.com/office/drawing/2014/main" id="{2859381D-6FEF-41A2-AB66-8D07520E96E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00188" y="1173163"/>
                        <a:ext cx="8353425" cy="185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 name="Object 6">
            <a:extLst>
              <a:ext uri="{FF2B5EF4-FFF2-40B4-BE49-F238E27FC236}">
                <a16:creationId xmlns:a16="http://schemas.microsoft.com/office/drawing/2014/main" id="{B1B34F0A-A18A-4C05-B586-03BDAB0C0AB0}"/>
              </a:ext>
            </a:extLst>
          </p:cNvPr>
          <p:cNvGraphicFramePr>
            <a:graphicFrameLocks noChangeAspect="1"/>
          </p:cNvGraphicFramePr>
          <p:nvPr>
            <p:extLst>
              <p:ext uri="{D42A27DB-BD31-4B8C-83A1-F6EECF244321}">
                <p14:modId xmlns:p14="http://schemas.microsoft.com/office/powerpoint/2010/main" val="4263480795"/>
              </p:ext>
            </p:extLst>
          </p:nvPr>
        </p:nvGraphicFramePr>
        <p:xfrm>
          <a:off x="1500188" y="3412985"/>
          <a:ext cx="7550150" cy="1247775"/>
        </p:xfrm>
        <a:graphic>
          <a:graphicData uri="http://schemas.openxmlformats.org/presentationml/2006/ole">
            <mc:AlternateContent xmlns:mc="http://schemas.openxmlformats.org/markup-compatibility/2006">
              <mc:Choice xmlns:v="urn:schemas-microsoft-com:vml" Requires="v">
                <p:oleObj spid="_x0000_s14125" name="Equation" r:id="rId6" imgW="3454400" imgH="584200" progId="Equation.DSMT4">
                  <p:embed/>
                </p:oleObj>
              </mc:Choice>
              <mc:Fallback>
                <p:oleObj name="Equation" r:id="rId6" imgW="3454400" imgH="584200" progId="Equation.DSMT4">
                  <p:embed/>
                  <p:pic>
                    <p:nvPicPr>
                      <p:cNvPr id="44036" name="Object 6">
                        <a:extLst>
                          <a:ext uri="{FF2B5EF4-FFF2-40B4-BE49-F238E27FC236}">
                            <a16:creationId xmlns:a16="http://schemas.microsoft.com/office/drawing/2014/main" id="{7DBB9830-5965-4E98-8005-FB56C2529A7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00188" y="3412985"/>
                        <a:ext cx="7550150" cy="1247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15" name="Group 13">
            <a:extLst>
              <a:ext uri="{FF2B5EF4-FFF2-40B4-BE49-F238E27FC236}">
                <a16:creationId xmlns:a16="http://schemas.microsoft.com/office/drawing/2014/main" id="{9A42B4A6-83B5-455F-ADD9-1EE0189E87E9}"/>
              </a:ext>
            </a:extLst>
          </p:cNvPr>
          <p:cNvGrpSpPr>
            <a:grpSpLocks/>
          </p:cNvGrpSpPr>
          <p:nvPr/>
        </p:nvGrpSpPr>
        <p:grpSpPr bwMode="auto">
          <a:xfrm>
            <a:off x="1862931" y="4595018"/>
            <a:ext cx="6824663" cy="2179637"/>
            <a:chOff x="249" y="2463"/>
            <a:chExt cx="4299" cy="1373"/>
          </a:xfrm>
        </p:grpSpPr>
        <p:sp>
          <p:nvSpPr>
            <p:cNvPr id="16" name="Rectangle 7">
              <a:extLst>
                <a:ext uri="{FF2B5EF4-FFF2-40B4-BE49-F238E27FC236}">
                  <a16:creationId xmlns:a16="http://schemas.microsoft.com/office/drawing/2014/main" id="{40B88DAD-DA9B-4BE6-B17F-764B9454B66C}"/>
                </a:ext>
              </a:extLst>
            </p:cNvPr>
            <p:cNvSpPr>
              <a:spLocks noChangeArrowheads="1"/>
            </p:cNvSpPr>
            <p:nvPr/>
          </p:nvSpPr>
          <p:spPr bwMode="auto">
            <a:xfrm>
              <a:off x="249" y="2757"/>
              <a:ext cx="190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Arial" panose="020B0604020202020204" pitchFamily="34" charset="0"/>
                  <a:ea typeface="华文中宋" panose="02010600040101010101" pitchFamily="2" charset="-122"/>
                </a:defRPr>
              </a:lvl1pPr>
              <a:lvl2pPr marL="742950" indent="-285750">
                <a:defRPr sz="2400">
                  <a:solidFill>
                    <a:schemeClr val="tx1"/>
                  </a:solidFill>
                  <a:latin typeface="Arial" panose="020B0604020202020204" pitchFamily="34" charset="0"/>
                  <a:ea typeface="华文中宋" panose="02010600040101010101" pitchFamily="2" charset="-122"/>
                </a:defRPr>
              </a:lvl2pPr>
              <a:lvl3pPr marL="1143000" indent="-228600">
                <a:defRPr sz="2400">
                  <a:solidFill>
                    <a:schemeClr val="tx1"/>
                  </a:solidFill>
                  <a:latin typeface="Arial" panose="020B0604020202020204" pitchFamily="34" charset="0"/>
                  <a:ea typeface="华文中宋" panose="02010600040101010101" pitchFamily="2" charset="-122"/>
                </a:defRPr>
              </a:lvl3pPr>
              <a:lvl4pPr marL="1600200" indent="-228600">
                <a:defRPr sz="2400">
                  <a:solidFill>
                    <a:schemeClr val="tx1"/>
                  </a:solidFill>
                  <a:latin typeface="Arial" panose="020B0604020202020204" pitchFamily="34" charset="0"/>
                  <a:ea typeface="华文中宋" panose="02010600040101010101" pitchFamily="2" charset="-122"/>
                </a:defRPr>
              </a:lvl4pPr>
              <a:lvl5pPr marL="2057400" indent="-228600">
                <a:defRPr sz="24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中宋" panose="02010600040101010101" pitchFamily="2" charset="-122"/>
                </a:defRPr>
              </a:lvl9pPr>
            </a:lstStyle>
            <a:p>
              <a:r>
                <a:rPr lang="zh-CN" altLang="en-US" b="1" dirty="0"/>
                <a:t>规范表示测量结果</a:t>
              </a:r>
            </a:p>
          </p:txBody>
        </p:sp>
        <p:graphicFrame>
          <p:nvGraphicFramePr>
            <p:cNvPr id="17" name="Object 9">
              <a:extLst>
                <a:ext uri="{FF2B5EF4-FFF2-40B4-BE49-F238E27FC236}">
                  <a16:creationId xmlns:a16="http://schemas.microsoft.com/office/drawing/2014/main" id="{310A4FFB-5F78-4990-89C7-70509BC546AB}"/>
                </a:ext>
              </a:extLst>
            </p:cNvPr>
            <p:cNvGraphicFramePr>
              <a:graphicFrameLocks noChangeAspect="1"/>
            </p:cNvGraphicFramePr>
            <p:nvPr/>
          </p:nvGraphicFramePr>
          <p:xfrm>
            <a:off x="2464" y="2463"/>
            <a:ext cx="2084" cy="305"/>
          </p:xfrm>
          <a:graphic>
            <a:graphicData uri="http://schemas.openxmlformats.org/presentationml/2006/ole">
              <mc:AlternateContent xmlns:mc="http://schemas.openxmlformats.org/markup-compatibility/2006">
                <mc:Choice xmlns:v="urn:schemas-microsoft-com:vml" Requires="v">
                  <p:oleObj spid="_x0000_s14126" name="Equation" r:id="rId8" imgW="1562100" imgH="228600" progId="Equation.DSMT4">
                    <p:embed/>
                  </p:oleObj>
                </mc:Choice>
                <mc:Fallback>
                  <p:oleObj name="Equation" r:id="rId8" imgW="1562100" imgH="228600" progId="Equation.DSMT4">
                    <p:embed/>
                    <p:pic>
                      <p:nvPicPr>
                        <p:cNvPr id="44039" name="Object 9">
                          <a:extLst>
                            <a:ext uri="{FF2B5EF4-FFF2-40B4-BE49-F238E27FC236}">
                              <a16:creationId xmlns:a16="http://schemas.microsoft.com/office/drawing/2014/main" id="{522A1675-EDA3-4EE6-A1BA-5EB081C47E14}"/>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464" y="2463"/>
                          <a:ext cx="2084" cy="30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 name="Object 10">
              <a:extLst>
                <a:ext uri="{FF2B5EF4-FFF2-40B4-BE49-F238E27FC236}">
                  <a16:creationId xmlns:a16="http://schemas.microsoft.com/office/drawing/2014/main" id="{22835AD3-FE18-478C-9F39-361ADAE1F886}"/>
                </a:ext>
              </a:extLst>
            </p:cNvPr>
            <p:cNvGraphicFramePr>
              <a:graphicFrameLocks noChangeAspect="1"/>
            </p:cNvGraphicFramePr>
            <p:nvPr/>
          </p:nvGraphicFramePr>
          <p:xfrm>
            <a:off x="2555" y="3220"/>
            <a:ext cx="1154" cy="616"/>
          </p:xfrm>
          <a:graphic>
            <a:graphicData uri="http://schemas.openxmlformats.org/presentationml/2006/ole">
              <mc:AlternateContent xmlns:mc="http://schemas.openxmlformats.org/markup-compatibility/2006">
                <mc:Choice xmlns:v="urn:schemas-microsoft-com:vml" Requires="v">
                  <p:oleObj spid="_x0000_s14127" name="Equation" r:id="rId10" imgW="736280" imgH="393529" progId="Equation.DSMT4">
                    <p:embed/>
                  </p:oleObj>
                </mc:Choice>
                <mc:Fallback>
                  <p:oleObj name="Equation" r:id="rId10" imgW="736280" imgH="393529" progId="Equation.DSMT4">
                    <p:embed/>
                    <p:pic>
                      <p:nvPicPr>
                        <p:cNvPr id="44040" name="Object 10">
                          <a:extLst>
                            <a:ext uri="{FF2B5EF4-FFF2-40B4-BE49-F238E27FC236}">
                              <a16:creationId xmlns:a16="http://schemas.microsoft.com/office/drawing/2014/main" id="{4CC18C28-EDBF-4E6C-A5B1-36F02639A594}"/>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555" y="3220"/>
                          <a:ext cx="1154" cy="6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 name="Object 11">
              <a:extLst>
                <a:ext uri="{FF2B5EF4-FFF2-40B4-BE49-F238E27FC236}">
                  <a16:creationId xmlns:a16="http://schemas.microsoft.com/office/drawing/2014/main" id="{D0CDD29E-44DD-4C65-B999-F846D2DD0BD7}"/>
                </a:ext>
              </a:extLst>
            </p:cNvPr>
            <p:cNvGraphicFramePr>
              <a:graphicFrameLocks noChangeAspect="1"/>
            </p:cNvGraphicFramePr>
            <p:nvPr/>
          </p:nvGraphicFramePr>
          <p:xfrm>
            <a:off x="2477" y="2868"/>
            <a:ext cx="1107" cy="310"/>
          </p:xfrm>
          <a:graphic>
            <a:graphicData uri="http://schemas.openxmlformats.org/presentationml/2006/ole">
              <mc:AlternateContent xmlns:mc="http://schemas.openxmlformats.org/markup-compatibility/2006">
                <mc:Choice xmlns:v="urn:schemas-microsoft-com:vml" Requires="v">
                  <p:oleObj spid="_x0000_s14128" name="Equation" r:id="rId12" imgW="634449" imgH="177646" progId="Equation.DSMT4">
                    <p:embed/>
                  </p:oleObj>
                </mc:Choice>
                <mc:Fallback>
                  <p:oleObj name="Equation" r:id="rId12" imgW="634449" imgH="177646" progId="Equation.DSMT4">
                    <p:embed/>
                    <p:pic>
                      <p:nvPicPr>
                        <p:cNvPr id="44041" name="Object 11">
                          <a:extLst>
                            <a:ext uri="{FF2B5EF4-FFF2-40B4-BE49-F238E27FC236}">
                              <a16:creationId xmlns:a16="http://schemas.microsoft.com/office/drawing/2014/main" id="{C7C07281-69CD-4E93-8F45-54AC164FA942}"/>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477" y="2868"/>
                          <a:ext cx="1107" cy="3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 name="AutoShape 12">
              <a:extLst>
                <a:ext uri="{FF2B5EF4-FFF2-40B4-BE49-F238E27FC236}">
                  <a16:creationId xmlns:a16="http://schemas.microsoft.com/office/drawing/2014/main" id="{D2CBE52B-3CDA-41AA-87EC-22765EAA409F}"/>
                </a:ext>
              </a:extLst>
            </p:cNvPr>
            <p:cNvSpPr>
              <a:spLocks/>
            </p:cNvSpPr>
            <p:nvPr/>
          </p:nvSpPr>
          <p:spPr bwMode="auto">
            <a:xfrm>
              <a:off x="2327" y="2530"/>
              <a:ext cx="136" cy="998"/>
            </a:xfrm>
            <a:prstGeom prst="leftBrace">
              <a:avLst>
                <a:gd name="adj1" fmla="val 61152"/>
                <a:gd name="adj2" fmla="val 50000"/>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ea typeface="华文中宋" panose="02010600040101010101" pitchFamily="2" charset="-122"/>
                </a:defRPr>
              </a:lvl1pPr>
              <a:lvl2pPr marL="742950" indent="-285750">
                <a:defRPr sz="2400">
                  <a:solidFill>
                    <a:schemeClr val="tx1"/>
                  </a:solidFill>
                  <a:latin typeface="Arial" panose="020B0604020202020204" pitchFamily="34" charset="0"/>
                  <a:ea typeface="华文中宋" panose="02010600040101010101" pitchFamily="2" charset="-122"/>
                </a:defRPr>
              </a:lvl2pPr>
              <a:lvl3pPr marL="1143000" indent="-228600">
                <a:defRPr sz="2400">
                  <a:solidFill>
                    <a:schemeClr val="tx1"/>
                  </a:solidFill>
                  <a:latin typeface="Arial" panose="020B0604020202020204" pitchFamily="34" charset="0"/>
                  <a:ea typeface="华文中宋" panose="02010600040101010101" pitchFamily="2" charset="-122"/>
                </a:defRPr>
              </a:lvl3pPr>
              <a:lvl4pPr marL="1600200" indent="-228600">
                <a:defRPr sz="2400">
                  <a:solidFill>
                    <a:schemeClr val="tx1"/>
                  </a:solidFill>
                  <a:latin typeface="Arial" panose="020B0604020202020204" pitchFamily="34" charset="0"/>
                  <a:ea typeface="华文中宋" panose="02010600040101010101" pitchFamily="2" charset="-122"/>
                </a:defRPr>
              </a:lvl4pPr>
              <a:lvl5pPr marL="2057400" indent="-228600">
                <a:defRPr sz="24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中宋" panose="02010600040101010101" pitchFamily="2" charset="-122"/>
                </a:defRPr>
              </a:lvl9pPr>
            </a:lstStyle>
            <a:p>
              <a:endParaRPr lang="zh-CN" altLang="en-US"/>
            </a:p>
          </p:txBody>
        </p:sp>
      </p:grpSp>
      <p:sp>
        <p:nvSpPr>
          <p:cNvPr id="2" name="标题 1">
            <a:extLst>
              <a:ext uri="{FF2B5EF4-FFF2-40B4-BE49-F238E27FC236}">
                <a16:creationId xmlns:a16="http://schemas.microsoft.com/office/drawing/2014/main" id="{857DA3C9-8985-62E6-87D1-CAD2C288EAC2}"/>
              </a:ext>
            </a:extLst>
          </p:cNvPr>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168847506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FCC450D2-B4D1-4A16-BEAE-ECFE826B1E5C}"/>
              </a:ext>
            </a:extLst>
          </p:cNvPr>
          <p:cNvSpPr>
            <a:spLocks noChangeArrowheads="1"/>
          </p:cNvSpPr>
          <p:nvPr/>
        </p:nvSpPr>
        <p:spPr bwMode="auto">
          <a:xfrm>
            <a:off x="1247510" y="1226998"/>
            <a:ext cx="3930805" cy="739028"/>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txBody>
          <a:bodyPr/>
          <a:lstStyle>
            <a:lvl1pPr>
              <a:defRPr sz="2800">
                <a:solidFill>
                  <a:schemeClr val="tx1"/>
                </a:solidFill>
                <a:latin typeface="Arial" panose="020B0604020202020204" pitchFamily="34" charset="0"/>
                <a:ea typeface="华文中宋" panose="02010600040101010101" pitchFamily="2" charset="-122"/>
              </a:defRPr>
            </a:lvl1pPr>
            <a:lvl2pPr marL="742950" indent="-285750">
              <a:defRPr sz="2800">
                <a:solidFill>
                  <a:schemeClr val="tx1"/>
                </a:solidFill>
                <a:latin typeface="Arial" panose="020B0604020202020204" pitchFamily="34" charset="0"/>
                <a:ea typeface="华文中宋" panose="02010600040101010101" pitchFamily="2" charset="-122"/>
              </a:defRPr>
            </a:lvl2pPr>
            <a:lvl3pPr marL="1143000" indent="-228600">
              <a:defRPr sz="2800">
                <a:solidFill>
                  <a:schemeClr val="tx1"/>
                </a:solidFill>
                <a:latin typeface="Arial" panose="020B0604020202020204" pitchFamily="34" charset="0"/>
                <a:ea typeface="华文中宋" panose="02010600040101010101" pitchFamily="2" charset="-122"/>
              </a:defRPr>
            </a:lvl3pPr>
            <a:lvl4pPr marL="1600200" indent="-228600">
              <a:defRPr sz="2800">
                <a:solidFill>
                  <a:schemeClr val="tx1"/>
                </a:solidFill>
                <a:latin typeface="Arial" panose="020B0604020202020204" pitchFamily="34" charset="0"/>
                <a:ea typeface="华文中宋" panose="02010600040101010101" pitchFamily="2" charset="-122"/>
              </a:defRPr>
            </a:lvl4pPr>
            <a:lvl5pPr marL="2057400" indent="-228600">
              <a:defRPr sz="28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华文中宋" panose="02010600040101010101" pitchFamily="2" charset="-122"/>
              </a:defRPr>
            </a:lvl9pPr>
          </a:lstStyle>
          <a:p>
            <a:pPr eaLnBrk="1" hangingPunct="1"/>
            <a:r>
              <a:rPr lang="zh-CN" altLang="en-US" sz="2400" b="1" dirty="0">
                <a:solidFill>
                  <a:schemeClr val="accent5">
                    <a:lumMod val="75000"/>
                  </a:schemeClr>
                </a:solidFill>
                <a:latin typeface="+mn-ea"/>
                <a:ea typeface="+mn-ea"/>
              </a:rPr>
              <a:t>四、有效数字</a:t>
            </a:r>
          </a:p>
        </p:txBody>
      </p:sp>
      <p:sp>
        <p:nvSpPr>
          <p:cNvPr id="7" name="文本框 6">
            <a:extLst>
              <a:ext uri="{FF2B5EF4-FFF2-40B4-BE49-F238E27FC236}">
                <a16:creationId xmlns:a16="http://schemas.microsoft.com/office/drawing/2014/main" id="{DE964CA4-6134-4632-B5DB-BBF5B9050862}"/>
              </a:ext>
            </a:extLst>
          </p:cNvPr>
          <p:cNvSpPr txBox="1"/>
          <p:nvPr/>
        </p:nvSpPr>
        <p:spPr>
          <a:xfrm>
            <a:off x="1911979" y="2006046"/>
            <a:ext cx="8032121" cy="961289"/>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kumimoji="1" lang="zh-CN" altLang="en-US" sz="2000" dirty="0">
                <a:solidFill>
                  <a:schemeClr val="accent5">
                    <a:lumMod val="75000"/>
                  </a:schemeClr>
                </a:solidFill>
                <a:latin typeface="+mn-ea"/>
              </a:rPr>
              <a:t>当一个近似数引入的误差的绝对值小于近似数末位的</a:t>
            </a:r>
            <a:r>
              <a:rPr kumimoji="1" lang="en-US" altLang="zh-CN" sz="2000" dirty="0">
                <a:solidFill>
                  <a:schemeClr val="accent5">
                    <a:lumMod val="75000"/>
                  </a:schemeClr>
                </a:solidFill>
                <a:latin typeface="+mn-ea"/>
              </a:rPr>
              <a:t>5</a:t>
            </a:r>
            <a:r>
              <a:rPr kumimoji="1" lang="zh-CN" altLang="en-US" sz="2000" dirty="0">
                <a:solidFill>
                  <a:schemeClr val="accent5">
                    <a:lumMod val="75000"/>
                  </a:schemeClr>
                </a:solidFill>
                <a:latin typeface="+mn-ea"/>
              </a:rPr>
              <a:t>时</a:t>
            </a:r>
            <a:r>
              <a:rPr kumimoji="1" lang="en-US" altLang="zh-CN" sz="2000" dirty="0">
                <a:solidFill>
                  <a:schemeClr val="accent5">
                    <a:lumMod val="75000"/>
                  </a:schemeClr>
                </a:solidFill>
                <a:latin typeface="+mn-ea"/>
              </a:rPr>
              <a:t>,</a:t>
            </a:r>
            <a:r>
              <a:rPr kumimoji="1" lang="zh-CN" altLang="en-US" sz="2000" dirty="0">
                <a:solidFill>
                  <a:schemeClr val="accent5">
                    <a:lumMod val="75000"/>
                  </a:schemeClr>
                </a:solidFill>
                <a:latin typeface="+mn-ea"/>
              </a:rPr>
              <a:t>从该近似数左边第一个非零数字起到最后一位均为</a:t>
            </a:r>
            <a:r>
              <a:rPr kumimoji="1" lang="zh-CN" altLang="en-US" sz="2000" b="1" dirty="0">
                <a:solidFill>
                  <a:srgbClr val="C00000"/>
                </a:solidFill>
                <a:latin typeface="+mn-ea"/>
              </a:rPr>
              <a:t>有效数字。</a:t>
            </a:r>
          </a:p>
        </p:txBody>
      </p:sp>
      <p:graphicFrame>
        <p:nvGraphicFramePr>
          <p:cNvPr id="6" name="Object 13">
            <a:extLst>
              <a:ext uri="{FF2B5EF4-FFF2-40B4-BE49-F238E27FC236}">
                <a16:creationId xmlns:a16="http://schemas.microsoft.com/office/drawing/2014/main" id="{5E8993B8-895F-4F52-8623-7474C23BD28E}"/>
              </a:ext>
            </a:extLst>
          </p:cNvPr>
          <p:cNvGraphicFramePr>
            <a:graphicFrameLocks noChangeAspect="1"/>
          </p:cNvGraphicFramePr>
          <p:nvPr>
            <p:extLst>
              <p:ext uri="{D42A27DB-BD31-4B8C-83A1-F6EECF244321}">
                <p14:modId xmlns:p14="http://schemas.microsoft.com/office/powerpoint/2010/main" val="1646289150"/>
              </p:ext>
            </p:extLst>
          </p:nvPr>
        </p:nvGraphicFramePr>
        <p:xfrm>
          <a:off x="2238878" y="3429000"/>
          <a:ext cx="5878873" cy="1382969"/>
        </p:xfrm>
        <a:graphic>
          <a:graphicData uri="http://schemas.openxmlformats.org/presentationml/2006/ole">
            <mc:AlternateContent xmlns:mc="http://schemas.openxmlformats.org/markup-compatibility/2006">
              <mc:Choice xmlns:v="urn:schemas-microsoft-com:vml" Requires="v">
                <p:oleObj spid="_x0000_s14500" name="Equation" r:id="rId4" imgW="3238500" imgH="762000" progId="Equation.DSMT4">
                  <p:embed/>
                </p:oleObj>
              </mc:Choice>
              <mc:Fallback>
                <p:oleObj name="Equation" r:id="rId4" imgW="3238500" imgH="762000" progId="Equation.DSMT4">
                  <p:embed/>
                  <p:pic>
                    <p:nvPicPr>
                      <p:cNvPr id="45062" name="Object 13">
                        <a:extLst>
                          <a:ext uri="{FF2B5EF4-FFF2-40B4-BE49-F238E27FC236}">
                            <a16:creationId xmlns:a16="http://schemas.microsoft.com/office/drawing/2014/main" id="{37B7698D-926A-4432-AACA-DC5D2A103B0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38878" y="3429000"/>
                        <a:ext cx="5878873" cy="1382969"/>
                      </a:xfrm>
                      <a:prstGeom prst="rect">
                        <a:avLst/>
                      </a:prstGeom>
                      <a:noFill/>
                      <a:ln>
                        <a:noFill/>
                      </a:ln>
                      <a:effectLst/>
                    </p:spPr>
                  </p:pic>
                </p:oleObj>
              </mc:Fallback>
            </mc:AlternateContent>
          </a:graphicData>
        </a:graphic>
      </p:graphicFrame>
      <p:sp>
        <p:nvSpPr>
          <p:cNvPr id="8" name="文本框 7">
            <a:extLst>
              <a:ext uri="{FF2B5EF4-FFF2-40B4-BE49-F238E27FC236}">
                <a16:creationId xmlns:a16="http://schemas.microsoft.com/office/drawing/2014/main" id="{D3AB1321-AADF-4A35-B3FC-80CDF7F3FA49}"/>
              </a:ext>
            </a:extLst>
          </p:cNvPr>
          <p:cNvSpPr txBox="1"/>
          <p:nvPr/>
        </p:nvSpPr>
        <p:spPr>
          <a:xfrm>
            <a:off x="1911979" y="5377896"/>
            <a:ext cx="8032121" cy="499624"/>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kumimoji="1" lang="zh-CN" altLang="en-US" sz="2000" dirty="0">
                <a:solidFill>
                  <a:schemeClr val="accent5">
                    <a:lumMod val="75000"/>
                  </a:schemeClr>
                </a:solidFill>
                <a:latin typeface="+mn-ea"/>
              </a:rPr>
              <a:t>测量值读准了的位数加上一位估读位组成</a:t>
            </a:r>
            <a:r>
              <a:rPr kumimoji="1" lang="zh-CN" altLang="en-US" sz="2000" b="1" dirty="0">
                <a:solidFill>
                  <a:srgbClr val="C00000"/>
                </a:solidFill>
                <a:latin typeface="+mn-ea"/>
              </a:rPr>
              <a:t>有效数字。</a:t>
            </a:r>
          </a:p>
        </p:txBody>
      </p:sp>
      <p:sp>
        <p:nvSpPr>
          <p:cNvPr id="2" name="标题 1">
            <a:extLst>
              <a:ext uri="{FF2B5EF4-FFF2-40B4-BE49-F238E27FC236}">
                <a16:creationId xmlns:a16="http://schemas.microsoft.com/office/drawing/2014/main" id="{C98A4CD2-E695-2540-948B-63CE66F9222B}"/>
              </a:ext>
            </a:extLst>
          </p:cNvPr>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226086063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FCC450D2-B4D1-4A16-BEAE-ECFE826B1E5C}"/>
              </a:ext>
            </a:extLst>
          </p:cNvPr>
          <p:cNvSpPr>
            <a:spLocks noChangeArrowheads="1"/>
          </p:cNvSpPr>
          <p:nvPr/>
        </p:nvSpPr>
        <p:spPr bwMode="auto">
          <a:xfrm>
            <a:off x="1911979" y="1267018"/>
            <a:ext cx="3930805" cy="739028"/>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txBody>
          <a:bodyPr/>
          <a:lstStyle>
            <a:lvl1pPr>
              <a:defRPr sz="2800">
                <a:solidFill>
                  <a:schemeClr val="tx1"/>
                </a:solidFill>
                <a:latin typeface="Arial" panose="020B0604020202020204" pitchFamily="34" charset="0"/>
                <a:ea typeface="华文中宋" panose="02010600040101010101" pitchFamily="2" charset="-122"/>
              </a:defRPr>
            </a:lvl1pPr>
            <a:lvl2pPr marL="742950" indent="-285750">
              <a:defRPr sz="2800">
                <a:solidFill>
                  <a:schemeClr val="tx1"/>
                </a:solidFill>
                <a:latin typeface="Arial" panose="020B0604020202020204" pitchFamily="34" charset="0"/>
                <a:ea typeface="华文中宋" panose="02010600040101010101" pitchFamily="2" charset="-122"/>
              </a:defRPr>
            </a:lvl2pPr>
            <a:lvl3pPr marL="1143000" indent="-228600">
              <a:defRPr sz="2800">
                <a:solidFill>
                  <a:schemeClr val="tx1"/>
                </a:solidFill>
                <a:latin typeface="Arial" panose="020B0604020202020204" pitchFamily="34" charset="0"/>
                <a:ea typeface="华文中宋" panose="02010600040101010101" pitchFamily="2" charset="-122"/>
              </a:defRPr>
            </a:lvl3pPr>
            <a:lvl4pPr marL="1600200" indent="-228600">
              <a:defRPr sz="2800">
                <a:solidFill>
                  <a:schemeClr val="tx1"/>
                </a:solidFill>
                <a:latin typeface="Arial" panose="020B0604020202020204" pitchFamily="34" charset="0"/>
                <a:ea typeface="华文中宋" panose="02010600040101010101" pitchFamily="2" charset="-122"/>
              </a:defRPr>
            </a:lvl4pPr>
            <a:lvl5pPr marL="2057400" indent="-228600">
              <a:defRPr sz="28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华文中宋" panose="02010600040101010101" pitchFamily="2" charset="-122"/>
              </a:defRPr>
            </a:lvl9pPr>
          </a:lstStyle>
          <a:p>
            <a:pPr eaLnBrk="1" hangingPunct="1"/>
            <a:r>
              <a:rPr lang="zh-CN" altLang="en-US" sz="2400" b="1" dirty="0">
                <a:solidFill>
                  <a:schemeClr val="accent5">
                    <a:lumMod val="75000"/>
                  </a:schemeClr>
                </a:solidFill>
                <a:latin typeface="+mn-ea"/>
                <a:ea typeface="+mn-ea"/>
              </a:rPr>
              <a:t>关于有效数字的几点说明： </a:t>
            </a:r>
          </a:p>
          <a:p>
            <a:pPr eaLnBrk="1" hangingPunct="1"/>
            <a:endParaRPr lang="zh-CN" altLang="en-US" sz="2400" b="1" dirty="0">
              <a:solidFill>
                <a:schemeClr val="accent5">
                  <a:lumMod val="75000"/>
                </a:schemeClr>
              </a:solidFill>
              <a:latin typeface="+mn-ea"/>
              <a:ea typeface="+mn-ea"/>
            </a:endParaRPr>
          </a:p>
        </p:txBody>
      </p:sp>
      <p:sp>
        <p:nvSpPr>
          <p:cNvPr id="7" name="文本框 6">
            <a:extLst>
              <a:ext uri="{FF2B5EF4-FFF2-40B4-BE49-F238E27FC236}">
                <a16:creationId xmlns:a16="http://schemas.microsoft.com/office/drawing/2014/main" id="{DE964CA4-6134-4632-B5DB-BBF5B9050862}"/>
              </a:ext>
            </a:extLst>
          </p:cNvPr>
          <p:cNvSpPr txBox="1"/>
          <p:nvPr/>
        </p:nvSpPr>
        <p:spPr>
          <a:xfrm>
            <a:off x="1911979" y="2006046"/>
            <a:ext cx="8032121" cy="499624"/>
          </a:xfrm>
          <a:prstGeom prst="rect">
            <a:avLst/>
          </a:prstGeom>
          <a:noFill/>
        </p:spPr>
        <p:txBody>
          <a:bodyPr wrap="square" rtlCol="0">
            <a:spAutoFit/>
          </a:bodyPr>
          <a:lstStyle/>
          <a:p>
            <a:pPr>
              <a:lnSpc>
                <a:spcPct val="150000"/>
              </a:lnSpc>
            </a:pPr>
            <a:r>
              <a:rPr kumimoji="1" lang="zh-CN" altLang="en-US" sz="2000" dirty="0">
                <a:solidFill>
                  <a:schemeClr val="accent5">
                    <a:lumMod val="75000"/>
                  </a:schemeClr>
                </a:solidFill>
                <a:latin typeface="+mn-ea"/>
              </a:rPr>
              <a:t>（</a:t>
            </a:r>
            <a:r>
              <a:rPr kumimoji="1" lang="en-US" altLang="zh-CN" sz="2000" dirty="0">
                <a:solidFill>
                  <a:schemeClr val="accent5">
                    <a:lumMod val="75000"/>
                  </a:schemeClr>
                </a:solidFill>
                <a:latin typeface="+mn-ea"/>
              </a:rPr>
              <a:t>1</a:t>
            </a:r>
            <a:r>
              <a:rPr kumimoji="1" lang="zh-CN" altLang="en-US" sz="2000" dirty="0">
                <a:solidFill>
                  <a:schemeClr val="accent5">
                    <a:lumMod val="75000"/>
                  </a:schemeClr>
                </a:solidFill>
                <a:latin typeface="+mn-ea"/>
              </a:rPr>
              <a:t>）有效数字的位数与小数点的位置无关。</a:t>
            </a:r>
          </a:p>
        </p:txBody>
      </p:sp>
      <p:sp>
        <p:nvSpPr>
          <p:cNvPr id="9" name="文本框 8">
            <a:extLst>
              <a:ext uri="{FF2B5EF4-FFF2-40B4-BE49-F238E27FC236}">
                <a16:creationId xmlns:a16="http://schemas.microsoft.com/office/drawing/2014/main" id="{66FECC3C-B101-4B5C-B9B0-536E567F6625}"/>
              </a:ext>
            </a:extLst>
          </p:cNvPr>
          <p:cNvSpPr txBox="1"/>
          <p:nvPr/>
        </p:nvSpPr>
        <p:spPr>
          <a:xfrm>
            <a:off x="2586289" y="2630172"/>
            <a:ext cx="7019422" cy="874407"/>
          </a:xfrm>
          <a:prstGeom prst="rect">
            <a:avLst/>
          </a:prstGeom>
          <a:noFill/>
        </p:spPr>
        <p:txBody>
          <a:bodyPr wrap="square">
            <a:spAutoFit/>
          </a:bodyPr>
          <a:lstStyle/>
          <a:p>
            <a:pPr>
              <a:lnSpc>
                <a:spcPct val="150000"/>
              </a:lnSpc>
            </a:pPr>
            <a:r>
              <a:rPr kumimoji="1" lang="zh-CN" altLang="en-US" b="1" dirty="0">
                <a:solidFill>
                  <a:srgbClr val="00B0F0"/>
                </a:solidFill>
                <a:latin typeface="+mn-ea"/>
              </a:rPr>
              <a:t>例如：</a:t>
            </a:r>
            <a:r>
              <a:rPr kumimoji="1" lang="en-US" altLang="zh-CN" b="1" dirty="0">
                <a:solidFill>
                  <a:srgbClr val="00B0F0"/>
                </a:solidFill>
                <a:latin typeface="+mn-ea"/>
              </a:rPr>
              <a:t>0.00430m = 0.430cm =4.30mm  </a:t>
            </a:r>
            <a:r>
              <a:rPr kumimoji="1" lang="zh-CN" altLang="en-US" b="1" dirty="0">
                <a:solidFill>
                  <a:srgbClr val="00B0F0"/>
                </a:solidFill>
                <a:latin typeface="+mn-ea"/>
              </a:rPr>
              <a:t>皆为三位有效数字</a:t>
            </a:r>
            <a:endParaRPr kumimoji="1" lang="en-US" altLang="zh-CN" b="1" dirty="0">
              <a:solidFill>
                <a:srgbClr val="00B0F0"/>
              </a:solidFill>
              <a:latin typeface="+mn-ea"/>
            </a:endParaRPr>
          </a:p>
          <a:p>
            <a:pPr>
              <a:lnSpc>
                <a:spcPct val="150000"/>
              </a:lnSpc>
            </a:pPr>
            <a:r>
              <a:rPr kumimoji="1" lang="zh-CN" altLang="en-US" b="1" dirty="0">
                <a:solidFill>
                  <a:srgbClr val="00B0F0"/>
                </a:solidFill>
                <a:latin typeface="+mn-ea"/>
              </a:rPr>
              <a:t>（有效数字前的零不是有效数字）</a:t>
            </a:r>
          </a:p>
        </p:txBody>
      </p:sp>
      <p:sp>
        <p:nvSpPr>
          <p:cNvPr id="10" name="文本框 9">
            <a:extLst>
              <a:ext uri="{FF2B5EF4-FFF2-40B4-BE49-F238E27FC236}">
                <a16:creationId xmlns:a16="http://schemas.microsoft.com/office/drawing/2014/main" id="{08224FF7-B4F4-43F8-8491-162FEA1FEE36}"/>
              </a:ext>
            </a:extLst>
          </p:cNvPr>
          <p:cNvSpPr txBox="1"/>
          <p:nvPr/>
        </p:nvSpPr>
        <p:spPr>
          <a:xfrm>
            <a:off x="1911979" y="3644346"/>
            <a:ext cx="8394071" cy="499624"/>
          </a:xfrm>
          <a:prstGeom prst="rect">
            <a:avLst/>
          </a:prstGeom>
          <a:noFill/>
        </p:spPr>
        <p:txBody>
          <a:bodyPr wrap="square" rtlCol="0">
            <a:spAutoFit/>
          </a:bodyPr>
          <a:lstStyle/>
          <a:p>
            <a:pPr>
              <a:lnSpc>
                <a:spcPct val="150000"/>
              </a:lnSpc>
            </a:pPr>
            <a:r>
              <a:rPr kumimoji="1" lang="zh-CN" altLang="en-US" sz="2000" dirty="0">
                <a:solidFill>
                  <a:schemeClr val="accent5">
                    <a:lumMod val="75000"/>
                  </a:schemeClr>
                </a:solidFill>
                <a:latin typeface="+mn-ea"/>
              </a:rPr>
              <a:t>（</a:t>
            </a:r>
            <a:r>
              <a:rPr kumimoji="1" lang="en-US" altLang="zh-CN" sz="2000" dirty="0">
                <a:solidFill>
                  <a:schemeClr val="accent5">
                    <a:lumMod val="75000"/>
                  </a:schemeClr>
                </a:solidFill>
                <a:latin typeface="+mn-ea"/>
              </a:rPr>
              <a:t>2</a:t>
            </a:r>
            <a:r>
              <a:rPr kumimoji="1" lang="zh-CN" altLang="en-US" sz="2000" dirty="0">
                <a:solidFill>
                  <a:schemeClr val="accent5">
                    <a:lumMod val="75000"/>
                  </a:schemeClr>
                </a:solidFill>
                <a:latin typeface="+mn-ea"/>
              </a:rPr>
              <a:t>）数字中间的</a:t>
            </a:r>
            <a:r>
              <a:rPr kumimoji="1" lang="en-US" altLang="zh-CN" sz="2000" dirty="0">
                <a:solidFill>
                  <a:schemeClr val="accent5">
                    <a:lumMod val="75000"/>
                  </a:schemeClr>
                </a:solidFill>
                <a:latin typeface="+mn-ea"/>
              </a:rPr>
              <a:t>0</a:t>
            </a:r>
            <a:r>
              <a:rPr kumimoji="1" lang="zh-CN" altLang="en-US" sz="2000" dirty="0">
                <a:solidFill>
                  <a:schemeClr val="accent5">
                    <a:lumMod val="75000"/>
                  </a:schemeClr>
                </a:solidFill>
                <a:latin typeface="+mn-ea"/>
              </a:rPr>
              <a:t>和末尾的</a:t>
            </a:r>
            <a:r>
              <a:rPr kumimoji="1" lang="en-US" altLang="zh-CN" sz="2000" dirty="0">
                <a:solidFill>
                  <a:schemeClr val="accent5">
                    <a:lumMod val="75000"/>
                  </a:schemeClr>
                </a:solidFill>
                <a:latin typeface="+mn-ea"/>
              </a:rPr>
              <a:t>0</a:t>
            </a:r>
            <a:r>
              <a:rPr kumimoji="1" lang="zh-CN" altLang="en-US" sz="2000" dirty="0">
                <a:solidFill>
                  <a:schemeClr val="accent5">
                    <a:lumMod val="75000"/>
                  </a:schemeClr>
                </a:solidFill>
                <a:latin typeface="+mn-ea"/>
              </a:rPr>
              <a:t>均算有效数字，所以末尾的零不能随意增减。</a:t>
            </a:r>
          </a:p>
        </p:txBody>
      </p:sp>
      <p:sp>
        <p:nvSpPr>
          <p:cNvPr id="11" name="文本框 10">
            <a:extLst>
              <a:ext uri="{FF2B5EF4-FFF2-40B4-BE49-F238E27FC236}">
                <a16:creationId xmlns:a16="http://schemas.microsoft.com/office/drawing/2014/main" id="{1C17890F-7DC9-4FBE-8C4A-623B3F1070C9}"/>
              </a:ext>
            </a:extLst>
          </p:cNvPr>
          <p:cNvSpPr txBox="1"/>
          <p:nvPr/>
        </p:nvSpPr>
        <p:spPr>
          <a:xfrm>
            <a:off x="2586289" y="4279597"/>
            <a:ext cx="7019422" cy="458908"/>
          </a:xfrm>
          <a:prstGeom prst="rect">
            <a:avLst/>
          </a:prstGeom>
          <a:noFill/>
        </p:spPr>
        <p:txBody>
          <a:bodyPr wrap="square">
            <a:spAutoFit/>
          </a:bodyPr>
          <a:lstStyle/>
          <a:p>
            <a:pPr>
              <a:lnSpc>
                <a:spcPct val="150000"/>
              </a:lnSpc>
            </a:pPr>
            <a:r>
              <a:rPr kumimoji="1" lang="zh-CN" altLang="en-US" b="1" dirty="0">
                <a:solidFill>
                  <a:srgbClr val="00B0F0"/>
                </a:solidFill>
                <a:latin typeface="+mn-ea"/>
              </a:rPr>
              <a:t>例如：</a:t>
            </a:r>
            <a:r>
              <a:rPr kumimoji="1" lang="en-US" altLang="zh-CN" b="1" dirty="0">
                <a:solidFill>
                  <a:srgbClr val="00B0F0"/>
                </a:solidFill>
                <a:latin typeface="+mn-ea"/>
              </a:rPr>
              <a:t>300.5mm </a:t>
            </a:r>
            <a:r>
              <a:rPr kumimoji="1" lang="zh-CN" altLang="en-US" b="1" dirty="0">
                <a:solidFill>
                  <a:srgbClr val="00B0F0"/>
                </a:solidFill>
                <a:latin typeface="+mn-ea"/>
              </a:rPr>
              <a:t>和 </a:t>
            </a:r>
            <a:r>
              <a:rPr kumimoji="1" lang="en-US" altLang="zh-CN" b="1" dirty="0">
                <a:solidFill>
                  <a:srgbClr val="00B0F0"/>
                </a:solidFill>
                <a:latin typeface="+mn-ea"/>
              </a:rPr>
              <a:t>30.50cm </a:t>
            </a:r>
            <a:r>
              <a:rPr kumimoji="1" lang="zh-CN" altLang="en-US" b="1" dirty="0">
                <a:solidFill>
                  <a:srgbClr val="00B0F0"/>
                </a:solidFill>
                <a:latin typeface="+mn-ea"/>
              </a:rPr>
              <a:t>都是四位有效数字</a:t>
            </a:r>
          </a:p>
        </p:txBody>
      </p:sp>
      <p:sp>
        <p:nvSpPr>
          <p:cNvPr id="2" name="标题 1">
            <a:extLst>
              <a:ext uri="{FF2B5EF4-FFF2-40B4-BE49-F238E27FC236}">
                <a16:creationId xmlns:a16="http://schemas.microsoft.com/office/drawing/2014/main" id="{65330518-0EA3-DCBC-D540-3BC814F8EEE9}"/>
              </a:ext>
            </a:extLst>
          </p:cNvPr>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413137677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id="{DE964CA4-6134-4632-B5DB-BBF5B9050862}"/>
              </a:ext>
            </a:extLst>
          </p:cNvPr>
          <p:cNvSpPr txBox="1"/>
          <p:nvPr/>
        </p:nvSpPr>
        <p:spPr>
          <a:xfrm>
            <a:off x="1911979" y="1663146"/>
            <a:ext cx="8032121" cy="961289"/>
          </a:xfrm>
          <a:prstGeom prst="rect">
            <a:avLst/>
          </a:prstGeom>
          <a:noFill/>
        </p:spPr>
        <p:txBody>
          <a:bodyPr wrap="square" rtlCol="0">
            <a:spAutoFit/>
          </a:bodyPr>
          <a:lstStyle/>
          <a:p>
            <a:pPr>
              <a:lnSpc>
                <a:spcPct val="150000"/>
              </a:lnSpc>
            </a:pPr>
            <a:r>
              <a:rPr kumimoji="1" lang="zh-CN" altLang="en-US" sz="2000" dirty="0">
                <a:solidFill>
                  <a:schemeClr val="accent5">
                    <a:lumMod val="75000"/>
                  </a:schemeClr>
                </a:solidFill>
                <a:latin typeface="+mn-ea"/>
              </a:rPr>
              <a:t>（</a:t>
            </a:r>
            <a:r>
              <a:rPr kumimoji="1" lang="en-US" altLang="zh-CN" sz="2000" dirty="0">
                <a:solidFill>
                  <a:schemeClr val="accent5">
                    <a:lumMod val="75000"/>
                  </a:schemeClr>
                </a:solidFill>
                <a:latin typeface="+mn-ea"/>
              </a:rPr>
              <a:t>3</a:t>
            </a:r>
            <a:r>
              <a:rPr kumimoji="1" lang="zh-CN" altLang="en-US" sz="2000" dirty="0">
                <a:solidFill>
                  <a:schemeClr val="accent5">
                    <a:lumMod val="75000"/>
                  </a:schemeClr>
                </a:solidFill>
                <a:latin typeface="+mn-ea"/>
              </a:rPr>
              <a:t>）常数不用取有效数字，但在计算时等常数所取的位数不应少于其他数值的有效数位。</a:t>
            </a:r>
          </a:p>
        </p:txBody>
      </p:sp>
      <p:sp>
        <p:nvSpPr>
          <p:cNvPr id="10" name="文本框 9">
            <a:extLst>
              <a:ext uri="{FF2B5EF4-FFF2-40B4-BE49-F238E27FC236}">
                <a16:creationId xmlns:a16="http://schemas.microsoft.com/office/drawing/2014/main" id="{08224FF7-B4F4-43F8-8491-162FEA1FEE36}"/>
              </a:ext>
            </a:extLst>
          </p:cNvPr>
          <p:cNvSpPr txBox="1"/>
          <p:nvPr/>
        </p:nvSpPr>
        <p:spPr>
          <a:xfrm>
            <a:off x="1911979" y="2803813"/>
            <a:ext cx="8394071" cy="961289"/>
          </a:xfrm>
          <a:prstGeom prst="rect">
            <a:avLst/>
          </a:prstGeom>
          <a:noFill/>
        </p:spPr>
        <p:txBody>
          <a:bodyPr wrap="square" rtlCol="0">
            <a:spAutoFit/>
          </a:bodyPr>
          <a:lstStyle/>
          <a:p>
            <a:pPr>
              <a:lnSpc>
                <a:spcPct val="150000"/>
              </a:lnSpc>
            </a:pPr>
            <a:r>
              <a:rPr kumimoji="1" lang="zh-CN" altLang="en-US" sz="2000" dirty="0">
                <a:solidFill>
                  <a:schemeClr val="accent5">
                    <a:lumMod val="75000"/>
                  </a:schemeClr>
                </a:solidFill>
                <a:latin typeface="+mn-ea"/>
              </a:rPr>
              <a:t>（</a:t>
            </a:r>
            <a:r>
              <a:rPr kumimoji="1" lang="en-US" altLang="zh-CN" sz="2000" dirty="0">
                <a:solidFill>
                  <a:schemeClr val="accent5">
                    <a:lumMod val="75000"/>
                  </a:schemeClr>
                </a:solidFill>
                <a:latin typeface="+mn-ea"/>
              </a:rPr>
              <a:t>4</a:t>
            </a:r>
            <a:r>
              <a:rPr kumimoji="1" lang="zh-CN" altLang="en-US" sz="2000" dirty="0">
                <a:solidFill>
                  <a:schemeClr val="accent5">
                    <a:lumMod val="75000"/>
                  </a:schemeClr>
                </a:solidFill>
                <a:latin typeface="+mn-ea"/>
              </a:rPr>
              <a:t>）一般情况下，绝对误差的有效数位只取一位到二位，不超过两位。误差进位的原则是只进不舍。相对误差</a:t>
            </a:r>
            <a:r>
              <a:rPr kumimoji="1" lang="en-US" altLang="zh-CN" sz="2000" dirty="0">
                <a:solidFill>
                  <a:schemeClr val="accent5">
                    <a:lumMod val="75000"/>
                  </a:schemeClr>
                </a:solidFill>
                <a:latin typeface="+mn-ea"/>
              </a:rPr>
              <a:t>EN  </a:t>
            </a:r>
            <a:r>
              <a:rPr kumimoji="1" lang="zh-CN" altLang="en-US" sz="2000" dirty="0">
                <a:solidFill>
                  <a:schemeClr val="accent5">
                    <a:lumMod val="75000"/>
                  </a:schemeClr>
                </a:solidFill>
                <a:latin typeface="+mn-ea"/>
              </a:rPr>
              <a:t>最多取两位。</a:t>
            </a:r>
          </a:p>
        </p:txBody>
      </p:sp>
      <p:sp>
        <p:nvSpPr>
          <p:cNvPr id="11" name="文本框 10">
            <a:extLst>
              <a:ext uri="{FF2B5EF4-FFF2-40B4-BE49-F238E27FC236}">
                <a16:creationId xmlns:a16="http://schemas.microsoft.com/office/drawing/2014/main" id="{1C17890F-7DC9-4FBE-8C4A-623B3F1070C9}"/>
              </a:ext>
            </a:extLst>
          </p:cNvPr>
          <p:cNvSpPr txBox="1"/>
          <p:nvPr/>
        </p:nvSpPr>
        <p:spPr>
          <a:xfrm>
            <a:off x="2168165" y="4987560"/>
            <a:ext cx="1260835" cy="458908"/>
          </a:xfrm>
          <a:prstGeom prst="rect">
            <a:avLst/>
          </a:prstGeom>
          <a:noFill/>
        </p:spPr>
        <p:txBody>
          <a:bodyPr wrap="square">
            <a:spAutoFit/>
          </a:bodyPr>
          <a:lstStyle/>
          <a:p>
            <a:pPr>
              <a:lnSpc>
                <a:spcPct val="150000"/>
              </a:lnSpc>
            </a:pPr>
            <a:r>
              <a:rPr kumimoji="1" lang="zh-CN" altLang="en-US" b="1" dirty="0">
                <a:solidFill>
                  <a:srgbClr val="00B0F0"/>
                </a:solidFill>
                <a:latin typeface="+mn-ea"/>
              </a:rPr>
              <a:t>例如：</a:t>
            </a:r>
          </a:p>
        </p:txBody>
      </p:sp>
      <p:sp>
        <p:nvSpPr>
          <p:cNvPr id="12" name="文本框 11">
            <a:extLst>
              <a:ext uri="{FF2B5EF4-FFF2-40B4-BE49-F238E27FC236}">
                <a16:creationId xmlns:a16="http://schemas.microsoft.com/office/drawing/2014/main" id="{BC9A6709-F85A-48D1-9401-A772F3980A9E}"/>
              </a:ext>
            </a:extLst>
          </p:cNvPr>
          <p:cNvSpPr txBox="1"/>
          <p:nvPr/>
        </p:nvSpPr>
        <p:spPr>
          <a:xfrm>
            <a:off x="1911979" y="3993073"/>
            <a:ext cx="8394071" cy="499624"/>
          </a:xfrm>
          <a:prstGeom prst="rect">
            <a:avLst/>
          </a:prstGeom>
          <a:noFill/>
        </p:spPr>
        <p:txBody>
          <a:bodyPr wrap="square" rtlCol="0">
            <a:spAutoFit/>
          </a:bodyPr>
          <a:lstStyle/>
          <a:p>
            <a:pPr>
              <a:lnSpc>
                <a:spcPct val="150000"/>
              </a:lnSpc>
            </a:pPr>
            <a:r>
              <a:rPr kumimoji="1" lang="zh-CN" altLang="en-US" sz="2000" dirty="0">
                <a:solidFill>
                  <a:schemeClr val="accent5">
                    <a:lumMod val="75000"/>
                  </a:schemeClr>
                </a:solidFill>
                <a:latin typeface="+mn-ea"/>
              </a:rPr>
              <a:t>（</a:t>
            </a:r>
            <a:r>
              <a:rPr kumimoji="1" lang="en-US" altLang="zh-CN" sz="2000" dirty="0">
                <a:solidFill>
                  <a:schemeClr val="accent5">
                    <a:lumMod val="75000"/>
                  </a:schemeClr>
                </a:solidFill>
                <a:latin typeface="+mn-ea"/>
              </a:rPr>
              <a:t>5</a:t>
            </a:r>
            <a:r>
              <a:rPr kumimoji="1" lang="zh-CN" altLang="en-US" sz="2000" dirty="0">
                <a:solidFill>
                  <a:schemeClr val="accent5">
                    <a:lumMod val="75000"/>
                  </a:schemeClr>
                </a:solidFill>
                <a:latin typeface="+mn-ea"/>
              </a:rPr>
              <a:t>）在任何数值中，数值的最后一位应与误差位对齐。 </a:t>
            </a:r>
          </a:p>
        </p:txBody>
      </p:sp>
      <p:graphicFrame>
        <p:nvGraphicFramePr>
          <p:cNvPr id="14" name="Object 5">
            <a:extLst>
              <a:ext uri="{FF2B5EF4-FFF2-40B4-BE49-F238E27FC236}">
                <a16:creationId xmlns:a16="http://schemas.microsoft.com/office/drawing/2014/main" id="{7BC49E09-57B7-4056-B51E-184DE6EDA5DF}"/>
              </a:ext>
            </a:extLst>
          </p:cNvPr>
          <p:cNvGraphicFramePr>
            <a:graphicFrameLocks noChangeAspect="1"/>
          </p:cNvGraphicFramePr>
          <p:nvPr>
            <p:extLst>
              <p:ext uri="{D42A27DB-BD31-4B8C-83A1-F6EECF244321}">
                <p14:modId xmlns:p14="http://schemas.microsoft.com/office/powerpoint/2010/main" val="3630853214"/>
              </p:ext>
            </p:extLst>
          </p:nvPr>
        </p:nvGraphicFramePr>
        <p:xfrm>
          <a:off x="3467100" y="5490907"/>
          <a:ext cx="2334028" cy="493341"/>
        </p:xfrm>
        <a:graphic>
          <a:graphicData uri="http://schemas.openxmlformats.org/presentationml/2006/ole">
            <mc:AlternateContent xmlns:mc="http://schemas.openxmlformats.org/markup-compatibility/2006">
              <mc:Choice xmlns:v="urn:schemas-microsoft-com:vml" Requires="v">
                <p:oleObj spid="_x0000_s15686" name="Equation" r:id="rId4" imgW="1002865" imgH="253890" progId="Equation.DSMT4">
                  <p:embed/>
                </p:oleObj>
              </mc:Choice>
              <mc:Fallback>
                <p:oleObj name="Equation" r:id="rId4" imgW="1002865" imgH="253890" progId="Equation.DSMT4">
                  <p:embed/>
                  <p:pic>
                    <p:nvPicPr>
                      <p:cNvPr id="636933" name="Object 5">
                        <a:extLst>
                          <a:ext uri="{FF2B5EF4-FFF2-40B4-BE49-F238E27FC236}">
                            <a16:creationId xmlns:a16="http://schemas.microsoft.com/office/drawing/2014/main" id="{A53DA257-11B2-462B-8E9B-DF251FC4161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67100" y="5490907"/>
                        <a:ext cx="2334028" cy="493341"/>
                      </a:xfrm>
                      <a:prstGeom prst="rect">
                        <a:avLst/>
                      </a:prstGeom>
                      <a:noFill/>
                      <a:ln>
                        <a:noFill/>
                      </a:ln>
                    </p:spPr>
                  </p:pic>
                </p:oleObj>
              </mc:Fallback>
            </mc:AlternateContent>
          </a:graphicData>
        </a:graphic>
      </p:graphicFrame>
      <p:graphicFrame>
        <p:nvGraphicFramePr>
          <p:cNvPr id="15" name="Object 6">
            <a:extLst>
              <a:ext uri="{FF2B5EF4-FFF2-40B4-BE49-F238E27FC236}">
                <a16:creationId xmlns:a16="http://schemas.microsoft.com/office/drawing/2014/main" id="{5912677C-AED6-4456-925F-1C44C8DAB028}"/>
              </a:ext>
            </a:extLst>
          </p:cNvPr>
          <p:cNvGraphicFramePr>
            <a:graphicFrameLocks noChangeAspect="1"/>
          </p:cNvGraphicFramePr>
          <p:nvPr>
            <p:extLst>
              <p:ext uri="{D42A27DB-BD31-4B8C-83A1-F6EECF244321}">
                <p14:modId xmlns:p14="http://schemas.microsoft.com/office/powerpoint/2010/main" val="3341336526"/>
              </p:ext>
            </p:extLst>
          </p:nvPr>
        </p:nvGraphicFramePr>
        <p:xfrm>
          <a:off x="3490638" y="5038165"/>
          <a:ext cx="2273488" cy="386428"/>
        </p:xfrm>
        <a:graphic>
          <a:graphicData uri="http://schemas.openxmlformats.org/presentationml/2006/ole">
            <mc:AlternateContent xmlns:mc="http://schemas.openxmlformats.org/markup-compatibility/2006">
              <mc:Choice xmlns:v="urn:schemas-microsoft-com:vml" Requires="v">
                <p:oleObj spid="_x0000_s15687" name="Equation" r:id="rId6" imgW="1040948" imgH="203112" progId="Equation.DSMT4">
                  <p:embed/>
                </p:oleObj>
              </mc:Choice>
              <mc:Fallback>
                <p:oleObj name="Equation" r:id="rId6" imgW="1040948" imgH="203112" progId="Equation.DSMT4">
                  <p:embed/>
                  <p:pic>
                    <p:nvPicPr>
                      <p:cNvPr id="636934" name="Object 6">
                        <a:extLst>
                          <a:ext uri="{FF2B5EF4-FFF2-40B4-BE49-F238E27FC236}">
                            <a16:creationId xmlns:a16="http://schemas.microsoft.com/office/drawing/2014/main" id="{B920FAC5-FE6A-451E-8294-0EEED9FB1C3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90638" y="5038165"/>
                        <a:ext cx="2273488" cy="386428"/>
                      </a:xfrm>
                      <a:prstGeom prst="rect">
                        <a:avLst/>
                      </a:prstGeom>
                      <a:noFill/>
                      <a:ln>
                        <a:noFill/>
                      </a:ln>
                    </p:spPr>
                  </p:pic>
                </p:oleObj>
              </mc:Fallback>
            </mc:AlternateContent>
          </a:graphicData>
        </a:graphic>
      </p:graphicFrame>
      <p:sp>
        <p:nvSpPr>
          <p:cNvPr id="16" name="Rectangle 8">
            <a:extLst>
              <a:ext uri="{FF2B5EF4-FFF2-40B4-BE49-F238E27FC236}">
                <a16:creationId xmlns:a16="http://schemas.microsoft.com/office/drawing/2014/main" id="{AC30B145-364E-44BF-986D-F4E9B45C8073}"/>
              </a:ext>
            </a:extLst>
          </p:cNvPr>
          <p:cNvSpPr>
            <a:spLocks noChangeArrowheads="1"/>
          </p:cNvSpPr>
          <p:nvPr/>
        </p:nvSpPr>
        <p:spPr bwMode="auto">
          <a:xfrm>
            <a:off x="5984896" y="5518471"/>
            <a:ext cx="292576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2400">
                <a:solidFill>
                  <a:schemeClr val="tx1"/>
                </a:solidFill>
                <a:latin typeface="Arial" panose="020B0604020202020204" pitchFamily="34" charset="0"/>
                <a:ea typeface="华文中宋" panose="02010600040101010101" pitchFamily="2" charset="-122"/>
              </a:defRPr>
            </a:lvl1pPr>
            <a:lvl2pPr marL="742950" indent="-285750">
              <a:defRPr sz="2400">
                <a:solidFill>
                  <a:schemeClr val="tx1"/>
                </a:solidFill>
                <a:latin typeface="Arial" panose="020B0604020202020204" pitchFamily="34" charset="0"/>
                <a:ea typeface="华文中宋" panose="02010600040101010101" pitchFamily="2" charset="-122"/>
              </a:defRPr>
            </a:lvl2pPr>
            <a:lvl3pPr marL="1143000" indent="-228600">
              <a:defRPr sz="2400">
                <a:solidFill>
                  <a:schemeClr val="tx1"/>
                </a:solidFill>
                <a:latin typeface="Arial" panose="020B0604020202020204" pitchFamily="34" charset="0"/>
                <a:ea typeface="华文中宋" panose="02010600040101010101" pitchFamily="2" charset="-122"/>
              </a:defRPr>
            </a:lvl3pPr>
            <a:lvl4pPr marL="1600200" indent="-228600">
              <a:defRPr sz="2400">
                <a:solidFill>
                  <a:schemeClr val="tx1"/>
                </a:solidFill>
                <a:latin typeface="Arial" panose="020B0604020202020204" pitchFamily="34" charset="0"/>
                <a:ea typeface="华文中宋" panose="02010600040101010101" pitchFamily="2" charset="-122"/>
              </a:defRPr>
            </a:lvl4pPr>
            <a:lvl5pPr marL="2057400" indent="-228600">
              <a:defRPr sz="24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中宋" panose="02010600040101010101" pitchFamily="2" charset="-122"/>
              </a:defRPr>
            </a:lvl9pPr>
          </a:lstStyle>
          <a:p>
            <a:r>
              <a:rPr kumimoji="1" lang="zh-CN" altLang="en-US" sz="2000" b="1" dirty="0">
                <a:solidFill>
                  <a:srgbClr val="00B0F0"/>
                </a:solidFill>
                <a:latin typeface="+mn-ea"/>
                <a:ea typeface="+mn-ea"/>
              </a:rPr>
              <a:t>正确。</a:t>
            </a:r>
          </a:p>
        </p:txBody>
      </p:sp>
      <p:sp>
        <p:nvSpPr>
          <p:cNvPr id="17" name="Rectangle 8">
            <a:extLst>
              <a:ext uri="{FF2B5EF4-FFF2-40B4-BE49-F238E27FC236}">
                <a16:creationId xmlns:a16="http://schemas.microsoft.com/office/drawing/2014/main" id="{C1C49173-A22F-40E3-80C2-4689EAA53616}"/>
              </a:ext>
            </a:extLst>
          </p:cNvPr>
          <p:cNvSpPr>
            <a:spLocks noChangeArrowheads="1"/>
          </p:cNvSpPr>
          <p:nvPr/>
        </p:nvSpPr>
        <p:spPr bwMode="auto">
          <a:xfrm>
            <a:off x="5978164" y="4997379"/>
            <a:ext cx="292576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2400">
                <a:solidFill>
                  <a:schemeClr val="tx1"/>
                </a:solidFill>
                <a:latin typeface="Arial" panose="020B0604020202020204" pitchFamily="34" charset="0"/>
                <a:ea typeface="华文中宋" panose="02010600040101010101" pitchFamily="2" charset="-122"/>
              </a:defRPr>
            </a:lvl1pPr>
            <a:lvl2pPr marL="742950" indent="-285750">
              <a:defRPr sz="2400">
                <a:solidFill>
                  <a:schemeClr val="tx1"/>
                </a:solidFill>
                <a:latin typeface="Arial" panose="020B0604020202020204" pitchFamily="34" charset="0"/>
                <a:ea typeface="华文中宋" panose="02010600040101010101" pitchFamily="2" charset="-122"/>
              </a:defRPr>
            </a:lvl2pPr>
            <a:lvl3pPr marL="1143000" indent="-228600">
              <a:defRPr sz="2400">
                <a:solidFill>
                  <a:schemeClr val="tx1"/>
                </a:solidFill>
                <a:latin typeface="Arial" panose="020B0604020202020204" pitchFamily="34" charset="0"/>
                <a:ea typeface="华文中宋" panose="02010600040101010101" pitchFamily="2" charset="-122"/>
              </a:defRPr>
            </a:lvl3pPr>
            <a:lvl4pPr marL="1600200" indent="-228600">
              <a:defRPr sz="2400">
                <a:solidFill>
                  <a:schemeClr val="tx1"/>
                </a:solidFill>
                <a:latin typeface="Arial" panose="020B0604020202020204" pitchFamily="34" charset="0"/>
                <a:ea typeface="华文中宋" panose="02010600040101010101" pitchFamily="2" charset="-122"/>
              </a:defRPr>
            </a:lvl4pPr>
            <a:lvl5pPr marL="2057400" indent="-228600">
              <a:defRPr sz="24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中宋" panose="02010600040101010101" pitchFamily="2" charset="-122"/>
              </a:defRPr>
            </a:lvl9pPr>
          </a:lstStyle>
          <a:p>
            <a:r>
              <a:rPr kumimoji="1" lang="zh-CN" altLang="en-US" sz="2000" b="1" dirty="0">
                <a:solidFill>
                  <a:srgbClr val="00B0F0"/>
                </a:solidFill>
                <a:latin typeface="+mn-ea"/>
                <a:ea typeface="+mn-ea"/>
              </a:rPr>
              <a:t>错误，</a:t>
            </a:r>
          </a:p>
        </p:txBody>
      </p:sp>
      <p:sp>
        <p:nvSpPr>
          <p:cNvPr id="2" name="标题 1">
            <a:extLst>
              <a:ext uri="{FF2B5EF4-FFF2-40B4-BE49-F238E27FC236}">
                <a16:creationId xmlns:a16="http://schemas.microsoft.com/office/drawing/2014/main" id="{E7C0DD3F-3F91-D758-96B5-7DD57C58BB4C}"/>
              </a:ext>
            </a:extLst>
          </p:cNvPr>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94267632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down)">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wipe(down)">
                                      <p:cBhvr>
                                        <p:cTn id="1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C0DD3F-3F91-D758-96B5-7DD57C58BB4C}"/>
              </a:ext>
            </a:extLst>
          </p:cNvPr>
          <p:cNvSpPr>
            <a:spLocks noGrp="1"/>
          </p:cNvSpPr>
          <p:nvPr>
            <p:ph type="title"/>
          </p:nvPr>
        </p:nvSpPr>
        <p:spPr/>
        <p:txBody>
          <a:bodyPr/>
          <a:lstStyle/>
          <a:p>
            <a:endParaRPr lang="zh-CN" altLang="en-US"/>
          </a:p>
        </p:txBody>
      </p:sp>
      <p:sp>
        <p:nvSpPr>
          <p:cNvPr id="3" name="文本框 2">
            <a:extLst>
              <a:ext uri="{FF2B5EF4-FFF2-40B4-BE49-F238E27FC236}">
                <a16:creationId xmlns:a16="http://schemas.microsoft.com/office/drawing/2014/main" id="{8DE406E0-FBD4-54CC-7330-725FA50FA01F}"/>
              </a:ext>
            </a:extLst>
          </p:cNvPr>
          <p:cNvSpPr txBox="1"/>
          <p:nvPr/>
        </p:nvSpPr>
        <p:spPr>
          <a:xfrm>
            <a:off x="1560945" y="1524000"/>
            <a:ext cx="2569934" cy="461665"/>
          </a:xfrm>
          <a:prstGeom prst="rect">
            <a:avLst/>
          </a:prstGeom>
          <a:noFill/>
        </p:spPr>
        <p:txBody>
          <a:bodyPr wrap="none" rtlCol="0">
            <a:spAutoFit/>
          </a:bodyPr>
          <a:lstStyle/>
          <a:p>
            <a:r>
              <a:rPr lang="zh-CN" altLang="en-US" sz="2400" dirty="0">
                <a:solidFill>
                  <a:srgbClr val="3D74A7"/>
                </a:solidFill>
              </a:rPr>
              <a:t>有效数字的修约</a:t>
            </a:r>
            <a:r>
              <a:rPr lang="zh-CN" altLang="en-US" dirty="0">
                <a:solidFill>
                  <a:srgbClr val="3D74A7"/>
                </a:solidFill>
              </a:rPr>
              <a:t>：</a:t>
            </a:r>
          </a:p>
        </p:txBody>
      </p:sp>
      <p:sp>
        <p:nvSpPr>
          <p:cNvPr id="4" name="文本框 3">
            <a:extLst>
              <a:ext uri="{FF2B5EF4-FFF2-40B4-BE49-F238E27FC236}">
                <a16:creationId xmlns:a16="http://schemas.microsoft.com/office/drawing/2014/main" id="{F7A524E9-6A6A-6C97-97B9-76E94A5A7A3A}"/>
              </a:ext>
            </a:extLst>
          </p:cNvPr>
          <p:cNvSpPr txBox="1"/>
          <p:nvPr/>
        </p:nvSpPr>
        <p:spPr>
          <a:xfrm>
            <a:off x="1572406" y="2157902"/>
            <a:ext cx="3416320" cy="369332"/>
          </a:xfrm>
          <a:prstGeom prst="rect">
            <a:avLst/>
          </a:prstGeom>
          <a:noFill/>
        </p:spPr>
        <p:txBody>
          <a:bodyPr wrap="none" rtlCol="0">
            <a:spAutoFit/>
          </a:bodyPr>
          <a:lstStyle/>
          <a:p>
            <a:r>
              <a:rPr lang="zh-CN" altLang="en-US" dirty="0"/>
              <a:t>将下列数字修约为四位有效数字</a:t>
            </a:r>
          </a:p>
        </p:txBody>
      </p:sp>
      <p:sp>
        <p:nvSpPr>
          <p:cNvPr id="5" name="文本框 4">
            <a:extLst>
              <a:ext uri="{FF2B5EF4-FFF2-40B4-BE49-F238E27FC236}">
                <a16:creationId xmlns:a16="http://schemas.microsoft.com/office/drawing/2014/main" id="{4E5B5C61-ECAA-9D8F-5957-81DC79B91051}"/>
              </a:ext>
            </a:extLst>
          </p:cNvPr>
          <p:cNvSpPr txBox="1"/>
          <p:nvPr/>
        </p:nvSpPr>
        <p:spPr>
          <a:xfrm>
            <a:off x="1968743" y="2826389"/>
            <a:ext cx="1452642" cy="369332"/>
          </a:xfrm>
          <a:prstGeom prst="rect">
            <a:avLst/>
          </a:prstGeom>
          <a:noFill/>
        </p:spPr>
        <p:txBody>
          <a:bodyPr wrap="none" rtlCol="0">
            <a:spAutoFit/>
          </a:bodyPr>
          <a:lstStyle/>
          <a:p>
            <a:r>
              <a:rPr lang="en-US" altLang="zh-CN" dirty="0"/>
              <a:t>1.11840000</a:t>
            </a:r>
            <a:endParaRPr lang="zh-CN" altLang="en-US" dirty="0"/>
          </a:p>
        </p:txBody>
      </p:sp>
      <p:sp>
        <p:nvSpPr>
          <p:cNvPr id="6" name="文本框 5">
            <a:extLst>
              <a:ext uri="{FF2B5EF4-FFF2-40B4-BE49-F238E27FC236}">
                <a16:creationId xmlns:a16="http://schemas.microsoft.com/office/drawing/2014/main" id="{C3EDF65B-1401-4F57-C826-08582A75BBAF}"/>
              </a:ext>
            </a:extLst>
          </p:cNvPr>
          <p:cNvSpPr txBox="1"/>
          <p:nvPr/>
        </p:nvSpPr>
        <p:spPr>
          <a:xfrm>
            <a:off x="4116185" y="2826389"/>
            <a:ext cx="952505" cy="369332"/>
          </a:xfrm>
          <a:prstGeom prst="rect">
            <a:avLst/>
          </a:prstGeom>
          <a:noFill/>
        </p:spPr>
        <p:txBody>
          <a:bodyPr wrap="none" rtlCol="0">
            <a:spAutoFit/>
          </a:bodyPr>
          <a:lstStyle/>
          <a:p>
            <a:r>
              <a:rPr lang="zh-CN" altLang="en-US" dirty="0"/>
              <a:t>尾数</a:t>
            </a:r>
            <a:r>
              <a:rPr lang="en-US" altLang="zh-CN" dirty="0"/>
              <a:t>&lt;5</a:t>
            </a:r>
            <a:endParaRPr lang="zh-CN" altLang="en-US" dirty="0"/>
          </a:p>
        </p:txBody>
      </p:sp>
      <p:sp>
        <p:nvSpPr>
          <p:cNvPr id="9" name="文本框 8">
            <a:extLst>
              <a:ext uri="{FF2B5EF4-FFF2-40B4-BE49-F238E27FC236}">
                <a16:creationId xmlns:a16="http://schemas.microsoft.com/office/drawing/2014/main" id="{C3FDB250-69F9-4118-9EC2-B2BBCE9136FF}"/>
              </a:ext>
            </a:extLst>
          </p:cNvPr>
          <p:cNvSpPr txBox="1"/>
          <p:nvPr/>
        </p:nvSpPr>
        <p:spPr>
          <a:xfrm>
            <a:off x="7123312" y="2826389"/>
            <a:ext cx="779381" cy="369332"/>
          </a:xfrm>
          <a:prstGeom prst="rect">
            <a:avLst/>
          </a:prstGeom>
          <a:noFill/>
        </p:spPr>
        <p:txBody>
          <a:bodyPr wrap="none" rtlCol="0">
            <a:spAutoFit/>
          </a:bodyPr>
          <a:lstStyle/>
          <a:p>
            <a:r>
              <a:rPr lang="en-US" altLang="zh-CN" dirty="0">
                <a:solidFill>
                  <a:srgbClr val="C00000"/>
                </a:solidFill>
              </a:rPr>
              <a:t>1.118</a:t>
            </a:r>
            <a:endParaRPr lang="zh-CN" altLang="en-US" dirty="0">
              <a:solidFill>
                <a:srgbClr val="C00000"/>
              </a:solidFill>
            </a:endParaRPr>
          </a:p>
        </p:txBody>
      </p:sp>
      <p:cxnSp>
        <p:nvCxnSpPr>
          <p:cNvPr id="18" name="直接箭头连接符 17">
            <a:extLst>
              <a:ext uri="{FF2B5EF4-FFF2-40B4-BE49-F238E27FC236}">
                <a16:creationId xmlns:a16="http://schemas.microsoft.com/office/drawing/2014/main" id="{70FC507A-E483-C545-6D5C-BB452D2937B5}"/>
              </a:ext>
            </a:extLst>
          </p:cNvPr>
          <p:cNvCxnSpPr/>
          <p:nvPr/>
        </p:nvCxnSpPr>
        <p:spPr>
          <a:xfrm>
            <a:off x="5763491" y="3011055"/>
            <a:ext cx="332509"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9" name="文本框 18">
            <a:extLst>
              <a:ext uri="{FF2B5EF4-FFF2-40B4-BE49-F238E27FC236}">
                <a16:creationId xmlns:a16="http://schemas.microsoft.com/office/drawing/2014/main" id="{05630E47-BC95-7215-0133-9A5050017D36}"/>
              </a:ext>
            </a:extLst>
          </p:cNvPr>
          <p:cNvSpPr txBox="1"/>
          <p:nvPr/>
        </p:nvSpPr>
        <p:spPr>
          <a:xfrm>
            <a:off x="1973364" y="3412900"/>
            <a:ext cx="1452642" cy="369332"/>
          </a:xfrm>
          <a:prstGeom prst="rect">
            <a:avLst/>
          </a:prstGeom>
          <a:noFill/>
        </p:spPr>
        <p:txBody>
          <a:bodyPr wrap="none" rtlCol="0">
            <a:spAutoFit/>
          </a:bodyPr>
          <a:lstStyle/>
          <a:p>
            <a:r>
              <a:rPr lang="en-US" altLang="zh-CN" dirty="0"/>
              <a:t>1.11860000</a:t>
            </a:r>
            <a:endParaRPr lang="zh-CN" altLang="en-US" dirty="0"/>
          </a:p>
        </p:txBody>
      </p:sp>
      <p:sp>
        <p:nvSpPr>
          <p:cNvPr id="20" name="文本框 19">
            <a:extLst>
              <a:ext uri="{FF2B5EF4-FFF2-40B4-BE49-F238E27FC236}">
                <a16:creationId xmlns:a16="http://schemas.microsoft.com/office/drawing/2014/main" id="{E4AD09AD-A939-6830-0EB1-46DEB5DE1B77}"/>
              </a:ext>
            </a:extLst>
          </p:cNvPr>
          <p:cNvSpPr txBox="1"/>
          <p:nvPr/>
        </p:nvSpPr>
        <p:spPr>
          <a:xfrm>
            <a:off x="4120806" y="3412900"/>
            <a:ext cx="952505" cy="369332"/>
          </a:xfrm>
          <a:prstGeom prst="rect">
            <a:avLst/>
          </a:prstGeom>
          <a:noFill/>
        </p:spPr>
        <p:txBody>
          <a:bodyPr wrap="none" rtlCol="0">
            <a:spAutoFit/>
          </a:bodyPr>
          <a:lstStyle/>
          <a:p>
            <a:r>
              <a:rPr lang="zh-CN" altLang="en-US" dirty="0"/>
              <a:t>尾数</a:t>
            </a:r>
            <a:r>
              <a:rPr lang="en-US" altLang="zh-CN" dirty="0"/>
              <a:t>&gt;5</a:t>
            </a:r>
            <a:endParaRPr lang="zh-CN" altLang="en-US" dirty="0"/>
          </a:p>
        </p:txBody>
      </p:sp>
      <p:sp>
        <p:nvSpPr>
          <p:cNvPr id="21" name="文本框 20">
            <a:extLst>
              <a:ext uri="{FF2B5EF4-FFF2-40B4-BE49-F238E27FC236}">
                <a16:creationId xmlns:a16="http://schemas.microsoft.com/office/drawing/2014/main" id="{6D4F5802-256D-F0F4-116B-80B71791F72D}"/>
              </a:ext>
            </a:extLst>
          </p:cNvPr>
          <p:cNvSpPr txBox="1"/>
          <p:nvPr/>
        </p:nvSpPr>
        <p:spPr>
          <a:xfrm>
            <a:off x="7127933" y="3412900"/>
            <a:ext cx="779381" cy="369332"/>
          </a:xfrm>
          <a:prstGeom prst="rect">
            <a:avLst/>
          </a:prstGeom>
          <a:noFill/>
        </p:spPr>
        <p:txBody>
          <a:bodyPr wrap="none" rtlCol="0">
            <a:spAutoFit/>
          </a:bodyPr>
          <a:lstStyle/>
          <a:p>
            <a:r>
              <a:rPr lang="en-US" altLang="zh-CN" dirty="0">
                <a:solidFill>
                  <a:srgbClr val="C00000"/>
                </a:solidFill>
              </a:rPr>
              <a:t>1.119</a:t>
            </a:r>
            <a:endParaRPr lang="zh-CN" altLang="en-US" dirty="0">
              <a:solidFill>
                <a:srgbClr val="C00000"/>
              </a:solidFill>
            </a:endParaRPr>
          </a:p>
        </p:txBody>
      </p:sp>
      <p:cxnSp>
        <p:nvCxnSpPr>
          <p:cNvPr id="22" name="直接箭头连接符 21">
            <a:extLst>
              <a:ext uri="{FF2B5EF4-FFF2-40B4-BE49-F238E27FC236}">
                <a16:creationId xmlns:a16="http://schemas.microsoft.com/office/drawing/2014/main" id="{655D3672-C84C-E49D-3206-A9F30EBEE150}"/>
              </a:ext>
            </a:extLst>
          </p:cNvPr>
          <p:cNvCxnSpPr/>
          <p:nvPr/>
        </p:nvCxnSpPr>
        <p:spPr>
          <a:xfrm>
            <a:off x="5768112" y="3597566"/>
            <a:ext cx="332509"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23" name="文本框 22">
            <a:extLst>
              <a:ext uri="{FF2B5EF4-FFF2-40B4-BE49-F238E27FC236}">
                <a16:creationId xmlns:a16="http://schemas.microsoft.com/office/drawing/2014/main" id="{0793EFA0-40EE-7446-5E2F-7AA792DB123D}"/>
              </a:ext>
            </a:extLst>
          </p:cNvPr>
          <p:cNvSpPr txBox="1"/>
          <p:nvPr/>
        </p:nvSpPr>
        <p:spPr>
          <a:xfrm>
            <a:off x="1982598" y="4059445"/>
            <a:ext cx="1452642" cy="369332"/>
          </a:xfrm>
          <a:prstGeom prst="rect">
            <a:avLst/>
          </a:prstGeom>
          <a:noFill/>
        </p:spPr>
        <p:txBody>
          <a:bodyPr wrap="none" rtlCol="0">
            <a:spAutoFit/>
          </a:bodyPr>
          <a:lstStyle/>
          <a:p>
            <a:r>
              <a:rPr lang="en-US" altLang="zh-CN" dirty="0"/>
              <a:t>1.11859999</a:t>
            </a:r>
            <a:endParaRPr lang="zh-CN" altLang="en-US" dirty="0"/>
          </a:p>
        </p:txBody>
      </p:sp>
      <p:sp>
        <p:nvSpPr>
          <p:cNvPr id="24" name="文本框 23">
            <a:extLst>
              <a:ext uri="{FF2B5EF4-FFF2-40B4-BE49-F238E27FC236}">
                <a16:creationId xmlns:a16="http://schemas.microsoft.com/office/drawing/2014/main" id="{1C4DD49F-F977-7941-616D-6532A3C9979A}"/>
              </a:ext>
            </a:extLst>
          </p:cNvPr>
          <p:cNvSpPr txBox="1"/>
          <p:nvPr/>
        </p:nvSpPr>
        <p:spPr>
          <a:xfrm>
            <a:off x="4130040" y="4059445"/>
            <a:ext cx="2933816" cy="369332"/>
          </a:xfrm>
          <a:prstGeom prst="rect">
            <a:avLst/>
          </a:prstGeom>
          <a:noFill/>
        </p:spPr>
        <p:txBody>
          <a:bodyPr wrap="none" rtlCol="0">
            <a:spAutoFit/>
          </a:bodyPr>
          <a:lstStyle/>
          <a:p>
            <a:r>
              <a:rPr lang="zh-CN" altLang="en-US" dirty="0"/>
              <a:t>尾数</a:t>
            </a:r>
            <a:r>
              <a:rPr lang="en-US" altLang="zh-CN" dirty="0"/>
              <a:t>=5</a:t>
            </a:r>
            <a:r>
              <a:rPr lang="zh-CN" altLang="en-US" dirty="0"/>
              <a:t>且右面有不为</a:t>
            </a:r>
            <a:r>
              <a:rPr lang="en-US" altLang="zh-CN" dirty="0"/>
              <a:t>0</a:t>
            </a:r>
            <a:r>
              <a:rPr lang="zh-CN" altLang="en-US" dirty="0"/>
              <a:t>的数</a:t>
            </a:r>
          </a:p>
        </p:txBody>
      </p:sp>
      <p:sp>
        <p:nvSpPr>
          <p:cNvPr id="25" name="文本框 24">
            <a:extLst>
              <a:ext uri="{FF2B5EF4-FFF2-40B4-BE49-F238E27FC236}">
                <a16:creationId xmlns:a16="http://schemas.microsoft.com/office/drawing/2014/main" id="{2184385C-0943-3DAD-4748-F13B1E6FA9B5}"/>
              </a:ext>
            </a:extLst>
          </p:cNvPr>
          <p:cNvSpPr txBox="1"/>
          <p:nvPr/>
        </p:nvSpPr>
        <p:spPr>
          <a:xfrm>
            <a:off x="8947495" y="4059445"/>
            <a:ext cx="779381" cy="369332"/>
          </a:xfrm>
          <a:prstGeom prst="rect">
            <a:avLst/>
          </a:prstGeom>
          <a:noFill/>
        </p:spPr>
        <p:txBody>
          <a:bodyPr wrap="none" rtlCol="0">
            <a:spAutoFit/>
          </a:bodyPr>
          <a:lstStyle/>
          <a:p>
            <a:r>
              <a:rPr lang="en-US" altLang="zh-CN" dirty="0">
                <a:solidFill>
                  <a:srgbClr val="C00000"/>
                </a:solidFill>
              </a:rPr>
              <a:t>1.119</a:t>
            </a:r>
            <a:endParaRPr lang="zh-CN" altLang="en-US" dirty="0">
              <a:solidFill>
                <a:srgbClr val="C00000"/>
              </a:solidFill>
            </a:endParaRPr>
          </a:p>
        </p:txBody>
      </p:sp>
      <p:cxnSp>
        <p:nvCxnSpPr>
          <p:cNvPr id="26" name="直接箭头连接符 25">
            <a:extLst>
              <a:ext uri="{FF2B5EF4-FFF2-40B4-BE49-F238E27FC236}">
                <a16:creationId xmlns:a16="http://schemas.microsoft.com/office/drawing/2014/main" id="{13D62403-FA90-BDC3-B647-0F74F4525D46}"/>
              </a:ext>
            </a:extLst>
          </p:cNvPr>
          <p:cNvCxnSpPr/>
          <p:nvPr/>
        </p:nvCxnSpPr>
        <p:spPr>
          <a:xfrm>
            <a:off x="7587674" y="4244111"/>
            <a:ext cx="332509"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27" name="文本框 26">
            <a:extLst>
              <a:ext uri="{FF2B5EF4-FFF2-40B4-BE49-F238E27FC236}">
                <a16:creationId xmlns:a16="http://schemas.microsoft.com/office/drawing/2014/main" id="{98668F65-AC0E-C629-5352-216D24C73EAF}"/>
              </a:ext>
            </a:extLst>
          </p:cNvPr>
          <p:cNvSpPr txBox="1"/>
          <p:nvPr/>
        </p:nvSpPr>
        <p:spPr>
          <a:xfrm>
            <a:off x="1996455" y="4701368"/>
            <a:ext cx="1452642" cy="369332"/>
          </a:xfrm>
          <a:prstGeom prst="rect">
            <a:avLst/>
          </a:prstGeom>
          <a:noFill/>
        </p:spPr>
        <p:txBody>
          <a:bodyPr wrap="none" rtlCol="0">
            <a:spAutoFit/>
          </a:bodyPr>
          <a:lstStyle/>
          <a:p>
            <a:r>
              <a:rPr lang="en-US" altLang="zh-CN" dirty="0"/>
              <a:t>1.11850001</a:t>
            </a:r>
            <a:endParaRPr lang="zh-CN" altLang="en-US" dirty="0"/>
          </a:p>
        </p:txBody>
      </p:sp>
      <p:sp>
        <p:nvSpPr>
          <p:cNvPr id="28" name="文本框 27">
            <a:extLst>
              <a:ext uri="{FF2B5EF4-FFF2-40B4-BE49-F238E27FC236}">
                <a16:creationId xmlns:a16="http://schemas.microsoft.com/office/drawing/2014/main" id="{C4F08D82-0A4B-7F67-D70E-BB8ECB64A866}"/>
              </a:ext>
            </a:extLst>
          </p:cNvPr>
          <p:cNvSpPr txBox="1"/>
          <p:nvPr/>
        </p:nvSpPr>
        <p:spPr>
          <a:xfrm>
            <a:off x="4143897" y="4701368"/>
            <a:ext cx="2933816" cy="369332"/>
          </a:xfrm>
          <a:prstGeom prst="rect">
            <a:avLst/>
          </a:prstGeom>
          <a:noFill/>
        </p:spPr>
        <p:txBody>
          <a:bodyPr wrap="none" rtlCol="0">
            <a:spAutoFit/>
          </a:bodyPr>
          <a:lstStyle/>
          <a:p>
            <a:r>
              <a:rPr lang="zh-CN" altLang="en-US" dirty="0"/>
              <a:t>尾数</a:t>
            </a:r>
            <a:r>
              <a:rPr lang="en-US" altLang="zh-CN" dirty="0"/>
              <a:t>=5</a:t>
            </a:r>
            <a:r>
              <a:rPr lang="zh-CN" altLang="en-US" dirty="0"/>
              <a:t>且右面有不为</a:t>
            </a:r>
            <a:r>
              <a:rPr lang="en-US" altLang="zh-CN" dirty="0"/>
              <a:t>0</a:t>
            </a:r>
            <a:r>
              <a:rPr lang="zh-CN" altLang="en-US" dirty="0"/>
              <a:t>的数</a:t>
            </a:r>
          </a:p>
        </p:txBody>
      </p:sp>
      <p:sp>
        <p:nvSpPr>
          <p:cNvPr id="29" name="文本框 28">
            <a:extLst>
              <a:ext uri="{FF2B5EF4-FFF2-40B4-BE49-F238E27FC236}">
                <a16:creationId xmlns:a16="http://schemas.microsoft.com/office/drawing/2014/main" id="{6E7E31A4-9E80-CFA7-F3A4-157E431715F9}"/>
              </a:ext>
            </a:extLst>
          </p:cNvPr>
          <p:cNvSpPr txBox="1"/>
          <p:nvPr/>
        </p:nvSpPr>
        <p:spPr>
          <a:xfrm>
            <a:off x="8961352" y="4701368"/>
            <a:ext cx="779381" cy="369332"/>
          </a:xfrm>
          <a:prstGeom prst="rect">
            <a:avLst/>
          </a:prstGeom>
          <a:noFill/>
        </p:spPr>
        <p:txBody>
          <a:bodyPr wrap="none" rtlCol="0">
            <a:spAutoFit/>
          </a:bodyPr>
          <a:lstStyle/>
          <a:p>
            <a:r>
              <a:rPr lang="en-US" altLang="zh-CN" dirty="0">
                <a:solidFill>
                  <a:srgbClr val="C00000"/>
                </a:solidFill>
              </a:rPr>
              <a:t>1.119</a:t>
            </a:r>
            <a:endParaRPr lang="zh-CN" altLang="en-US" dirty="0">
              <a:solidFill>
                <a:srgbClr val="C00000"/>
              </a:solidFill>
            </a:endParaRPr>
          </a:p>
        </p:txBody>
      </p:sp>
      <p:cxnSp>
        <p:nvCxnSpPr>
          <p:cNvPr id="30" name="直接箭头连接符 29">
            <a:extLst>
              <a:ext uri="{FF2B5EF4-FFF2-40B4-BE49-F238E27FC236}">
                <a16:creationId xmlns:a16="http://schemas.microsoft.com/office/drawing/2014/main" id="{E751B2A1-3034-AD14-89DC-E322AD39635A}"/>
              </a:ext>
            </a:extLst>
          </p:cNvPr>
          <p:cNvCxnSpPr/>
          <p:nvPr/>
        </p:nvCxnSpPr>
        <p:spPr>
          <a:xfrm>
            <a:off x="7601531" y="4886034"/>
            <a:ext cx="332509"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31" name="文本框 30">
            <a:extLst>
              <a:ext uri="{FF2B5EF4-FFF2-40B4-BE49-F238E27FC236}">
                <a16:creationId xmlns:a16="http://schemas.microsoft.com/office/drawing/2014/main" id="{D4F3BE77-77E2-76FB-C7BD-E96F582C88F4}"/>
              </a:ext>
            </a:extLst>
          </p:cNvPr>
          <p:cNvSpPr txBox="1"/>
          <p:nvPr/>
        </p:nvSpPr>
        <p:spPr>
          <a:xfrm>
            <a:off x="2001078" y="5306344"/>
            <a:ext cx="1452642" cy="369332"/>
          </a:xfrm>
          <a:prstGeom prst="rect">
            <a:avLst/>
          </a:prstGeom>
          <a:noFill/>
        </p:spPr>
        <p:txBody>
          <a:bodyPr wrap="none" rtlCol="0">
            <a:spAutoFit/>
          </a:bodyPr>
          <a:lstStyle/>
          <a:p>
            <a:r>
              <a:rPr lang="en-US" altLang="zh-CN" dirty="0"/>
              <a:t>1.11750000</a:t>
            </a:r>
            <a:endParaRPr lang="zh-CN" altLang="en-US" dirty="0"/>
          </a:p>
        </p:txBody>
      </p:sp>
      <p:sp>
        <p:nvSpPr>
          <p:cNvPr id="32" name="文本框 31">
            <a:extLst>
              <a:ext uri="{FF2B5EF4-FFF2-40B4-BE49-F238E27FC236}">
                <a16:creationId xmlns:a16="http://schemas.microsoft.com/office/drawing/2014/main" id="{2964C4D6-D7CE-D5BF-9057-60A4F5212FC0}"/>
              </a:ext>
            </a:extLst>
          </p:cNvPr>
          <p:cNvSpPr txBox="1"/>
          <p:nvPr/>
        </p:nvSpPr>
        <p:spPr>
          <a:xfrm>
            <a:off x="4148520" y="5306344"/>
            <a:ext cx="2241319" cy="369332"/>
          </a:xfrm>
          <a:prstGeom prst="rect">
            <a:avLst/>
          </a:prstGeom>
          <a:noFill/>
        </p:spPr>
        <p:txBody>
          <a:bodyPr wrap="none" rtlCol="0">
            <a:spAutoFit/>
          </a:bodyPr>
          <a:lstStyle/>
          <a:p>
            <a:r>
              <a:rPr lang="zh-CN" altLang="en-US" dirty="0"/>
              <a:t>尾数</a:t>
            </a:r>
            <a:r>
              <a:rPr lang="en-US" altLang="zh-CN" dirty="0"/>
              <a:t>=5</a:t>
            </a:r>
            <a:r>
              <a:rPr lang="zh-CN" altLang="en-US" dirty="0"/>
              <a:t>且右面都为</a:t>
            </a:r>
            <a:r>
              <a:rPr lang="en-US" altLang="zh-CN" dirty="0"/>
              <a:t>0</a:t>
            </a:r>
            <a:endParaRPr lang="zh-CN" altLang="en-US" dirty="0"/>
          </a:p>
        </p:txBody>
      </p:sp>
      <p:sp>
        <p:nvSpPr>
          <p:cNvPr id="33" name="文本框 32">
            <a:extLst>
              <a:ext uri="{FF2B5EF4-FFF2-40B4-BE49-F238E27FC236}">
                <a16:creationId xmlns:a16="http://schemas.microsoft.com/office/drawing/2014/main" id="{1C499FBD-7D53-BC79-0D4F-17E024269B21}"/>
              </a:ext>
            </a:extLst>
          </p:cNvPr>
          <p:cNvSpPr txBox="1"/>
          <p:nvPr/>
        </p:nvSpPr>
        <p:spPr>
          <a:xfrm>
            <a:off x="8965975" y="5306344"/>
            <a:ext cx="779381" cy="369332"/>
          </a:xfrm>
          <a:prstGeom prst="rect">
            <a:avLst/>
          </a:prstGeom>
          <a:noFill/>
        </p:spPr>
        <p:txBody>
          <a:bodyPr wrap="none" rtlCol="0">
            <a:spAutoFit/>
          </a:bodyPr>
          <a:lstStyle/>
          <a:p>
            <a:r>
              <a:rPr lang="en-US" altLang="zh-CN" dirty="0">
                <a:solidFill>
                  <a:srgbClr val="C00000"/>
                </a:solidFill>
              </a:rPr>
              <a:t>1.118</a:t>
            </a:r>
            <a:endParaRPr lang="zh-CN" altLang="en-US" dirty="0">
              <a:solidFill>
                <a:srgbClr val="C00000"/>
              </a:solidFill>
            </a:endParaRPr>
          </a:p>
        </p:txBody>
      </p:sp>
      <p:cxnSp>
        <p:nvCxnSpPr>
          <p:cNvPr id="34" name="直接箭头连接符 33">
            <a:extLst>
              <a:ext uri="{FF2B5EF4-FFF2-40B4-BE49-F238E27FC236}">
                <a16:creationId xmlns:a16="http://schemas.microsoft.com/office/drawing/2014/main" id="{40614CC8-D5DE-1095-8802-11241EEF8112}"/>
              </a:ext>
            </a:extLst>
          </p:cNvPr>
          <p:cNvCxnSpPr/>
          <p:nvPr/>
        </p:nvCxnSpPr>
        <p:spPr>
          <a:xfrm>
            <a:off x="7606154" y="5491010"/>
            <a:ext cx="332509"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35" name="文本框 34">
            <a:extLst>
              <a:ext uri="{FF2B5EF4-FFF2-40B4-BE49-F238E27FC236}">
                <a16:creationId xmlns:a16="http://schemas.microsoft.com/office/drawing/2014/main" id="{48AC7435-0944-E593-FBB5-845EDC31E9FA}"/>
              </a:ext>
            </a:extLst>
          </p:cNvPr>
          <p:cNvSpPr txBox="1"/>
          <p:nvPr/>
        </p:nvSpPr>
        <p:spPr>
          <a:xfrm>
            <a:off x="10191633" y="5301781"/>
            <a:ext cx="646331" cy="369332"/>
          </a:xfrm>
          <a:prstGeom prst="rect">
            <a:avLst/>
          </a:prstGeom>
          <a:noFill/>
        </p:spPr>
        <p:txBody>
          <a:bodyPr wrap="none" rtlCol="0">
            <a:spAutoFit/>
          </a:bodyPr>
          <a:lstStyle/>
          <a:p>
            <a:r>
              <a:rPr lang="zh-CN" altLang="en-US" dirty="0">
                <a:solidFill>
                  <a:srgbClr val="C00000"/>
                </a:solidFill>
              </a:rPr>
              <a:t>凑偶</a:t>
            </a:r>
          </a:p>
        </p:txBody>
      </p:sp>
      <p:sp>
        <p:nvSpPr>
          <p:cNvPr id="36" name="文本框 35">
            <a:extLst>
              <a:ext uri="{FF2B5EF4-FFF2-40B4-BE49-F238E27FC236}">
                <a16:creationId xmlns:a16="http://schemas.microsoft.com/office/drawing/2014/main" id="{F81A9A68-B5F8-6B9A-DC5E-9B0652750967}"/>
              </a:ext>
            </a:extLst>
          </p:cNvPr>
          <p:cNvSpPr txBox="1"/>
          <p:nvPr/>
        </p:nvSpPr>
        <p:spPr>
          <a:xfrm>
            <a:off x="1996460" y="5902091"/>
            <a:ext cx="1452642" cy="369332"/>
          </a:xfrm>
          <a:prstGeom prst="rect">
            <a:avLst/>
          </a:prstGeom>
          <a:noFill/>
        </p:spPr>
        <p:txBody>
          <a:bodyPr wrap="none" rtlCol="0">
            <a:spAutoFit/>
          </a:bodyPr>
          <a:lstStyle/>
          <a:p>
            <a:r>
              <a:rPr lang="en-US" altLang="zh-CN" dirty="0"/>
              <a:t>1.11850000</a:t>
            </a:r>
            <a:endParaRPr lang="zh-CN" altLang="en-US" dirty="0"/>
          </a:p>
        </p:txBody>
      </p:sp>
      <p:sp>
        <p:nvSpPr>
          <p:cNvPr id="37" name="文本框 36">
            <a:extLst>
              <a:ext uri="{FF2B5EF4-FFF2-40B4-BE49-F238E27FC236}">
                <a16:creationId xmlns:a16="http://schemas.microsoft.com/office/drawing/2014/main" id="{8471E549-4BE7-EA5A-EBA4-77D1D563C414}"/>
              </a:ext>
            </a:extLst>
          </p:cNvPr>
          <p:cNvSpPr txBox="1"/>
          <p:nvPr/>
        </p:nvSpPr>
        <p:spPr>
          <a:xfrm>
            <a:off x="4143902" y="5902091"/>
            <a:ext cx="2241319" cy="369332"/>
          </a:xfrm>
          <a:prstGeom prst="rect">
            <a:avLst/>
          </a:prstGeom>
          <a:noFill/>
        </p:spPr>
        <p:txBody>
          <a:bodyPr wrap="none" rtlCol="0">
            <a:spAutoFit/>
          </a:bodyPr>
          <a:lstStyle/>
          <a:p>
            <a:r>
              <a:rPr lang="zh-CN" altLang="en-US" dirty="0"/>
              <a:t>尾数</a:t>
            </a:r>
            <a:r>
              <a:rPr lang="en-US" altLang="zh-CN" dirty="0"/>
              <a:t>=5</a:t>
            </a:r>
            <a:r>
              <a:rPr lang="zh-CN" altLang="en-US" dirty="0"/>
              <a:t>且右面都为</a:t>
            </a:r>
            <a:r>
              <a:rPr lang="en-US" altLang="zh-CN" dirty="0"/>
              <a:t>0</a:t>
            </a:r>
            <a:endParaRPr lang="zh-CN" altLang="en-US" dirty="0"/>
          </a:p>
        </p:txBody>
      </p:sp>
      <p:sp>
        <p:nvSpPr>
          <p:cNvPr id="38" name="文本框 37">
            <a:extLst>
              <a:ext uri="{FF2B5EF4-FFF2-40B4-BE49-F238E27FC236}">
                <a16:creationId xmlns:a16="http://schemas.microsoft.com/office/drawing/2014/main" id="{6F67E8C7-48BC-9032-6CFA-A2EFE3F7E6A4}"/>
              </a:ext>
            </a:extLst>
          </p:cNvPr>
          <p:cNvSpPr txBox="1"/>
          <p:nvPr/>
        </p:nvSpPr>
        <p:spPr>
          <a:xfrm>
            <a:off x="8961357" y="5902091"/>
            <a:ext cx="779381" cy="369332"/>
          </a:xfrm>
          <a:prstGeom prst="rect">
            <a:avLst/>
          </a:prstGeom>
          <a:noFill/>
        </p:spPr>
        <p:txBody>
          <a:bodyPr wrap="none" rtlCol="0">
            <a:spAutoFit/>
          </a:bodyPr>
          <a:lstStyle/>
          <a:p>
            <a:r>
              <a:rPr lang="en-US" altLang="zh-CN" dirty="0">
                <a:solidFill>
                  <a:srgbClr val="C00000"/>
                </a:solidFill>
              </a:rPr>
              <a:t>1.118</a:t>
            </a:r>
            <a:endParaRPr lang="zh-CN" altLang="en-US" dirty="0">
              <a:solidFill>
                <a:srgbClr val="C00000"/>
              </a:solidFill>
            </a:endParaRPr>
          </a:p>
        </p:txBody>
      </p:sp>
      <p:cxnSp>
        <p:nvCxnSpPr>
          <p:cNvPr id="39" name="直接箭头连接符 38">
            <a:extLst>
              <a:ext uri="{FF2B5EF4-FFF2-40B4-BE49-F238E27FC236}">
                <a16:creationId xmlns:a16="http://schemas.microsoft.com/office/drawing/2014/main" id="{86124F45-2065-C248-84D9-45978C3E7D62}"/>
              </a:ext>
            </a:extLst>
          </p:cNvPr>
          <p:cNvCxnSpPr/>
          <p:nvPr/>
        </p:nvCxnSpPr>
        <p:spPr>
          <a:xfrm>
            <a:off x="7601536" y="6086757"/>
            <a:ext cx="332509"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40" name="文本框 39">
            <a:extLst>
              <a:ext uri="{FF2B5EF4-FFF2-40B4-BE49-F238E27FC236}">
                <a16:creationId xmlns:a16="http://schemas.microsoft.com/office/drawing/2014/main" id="{92E46651-74EF-38D4-759D-FD4D4E97F106}"/>
              </a:ext>
            </a:extLst>
          </p:cNvPr>
          <p:cNvSpPr txBox="1"/>
          <p:nvPr/>
        </p:nvSpPr>
        <p:spPr>
          <a:xfrm>
            <a:off x="10187015" y="5897528"/>
            <a:ext cx="646331" cy="369332"/>
          </a:xfrm>
          <a:prstGeom prst="rect">
            <a:avLst/>
          </a:prstGeom>
          <a:noFill/>
        </p:spPr>
        <p:txBody>
          <a:bodyPr wrap="none" rtlCol="0">
            <a:spAutoFit/>
          </a:bodyPr>
          <a:lstStyle/>
          <a:p>
            <a:r>
              <a:rPr lang="zh-CN" altLang="en-US" dirty="0">
                <a:solidFill>
                  <a:srgbClr val="C00000"/>
                </a:solidFill>
              </a:rPr>
              <a:t>凑偶</a:t>
            </a:r>
          </a:p>
        </p:txBody>
      </p:sp>
    </p:spTree>
    <p:extLst>
      <p:ext uri="{BB962C8B-B14F-4D97-AF65-F5344CB8AC3E}">
        <p14:creationId xmlns:p14="http://schemas.microsoft.com/office/powerpoint/2010/main" val="77736525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right)">
                                      <p:cBhvr>
                                        <p:cTn id="7" dur="500"/>
                                        <p:tgtEl>
                                          <p:spTgt spid="6"/>
                                        </p:tgtEl>
                                      </p:cBhvr>
                                    </p:animEffect>
                                  </p:childTnLst>
                                </p:cTn>
                              </p:par>
                              <p:par>
                                <p:cTn id="8" presetID="22" presetClass="entr" presetSubtype="2" fill="hold"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wipe(right)">
                                      <p:cBhvr>
                                        <p:cTn id="10" dur="500"/>
                                        <p:tgtEl>
                                          <p:spTgt spid="18"/>
                                        </p:tgtEl>
                                      </p:cBhvr>
                                    </p:animEffect>
                                  </p:childTnLst>
                                </p:cTn>
                              </p:par>
                              <p:par>
                                <p:cTn id="11" presetID="22" presetClass="entr" presetSubtype="2"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wipe(right)">
                                      <p:cBhvr>
                                        <p:cTn id="13" dur="500"/>
                                        <p:tgtEl>
                                          <p:spTgt spid="9"/>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2" fill="hold" grpId="0" nodeType="clickEffect">
                                  <p:stCondLst>
                                    <p:cond delay="0"/>
                                  </p:stCondLst>
                                  <p:childTnLst>
                                    <p:set>
                                      <p:cBhvr>
                                        <p:cTn id="17" dur="1" fill="hold">
                                          <p:stCondLst>
                                            <p:cond delay="0"/>
                                          </p:stCondLst>
                                        </p:cTn>
                                        <p:tgtEl>
                                          <p:spTgt spid="20"/>
                                        </p:tgtEl>
                                        <p:attrNameLst>
                                          <p:attrName>style.visibility</p:attrName>
                                        </p:attrNameLst>
                                      </p:cBhvr>
                                      <p:to>
                                        <p:strVal val="visible"/>
                                      </p:to>
                                    </p:set>
                                    <p:animEffect transition="in" filter="wipe(right)">
                                      <p:cBhvr>
                                        <p:cTn id="18" dur="500"/>
                                        <p:tgtEl>
                                          <p:spTgt spid="20"/>
                                        </p:tgtEl>
                                      </p:cBhvr>
                                    </p:animEffect>
                                  </p:childTnLst>
                                </p:cTn>
                              </p:par>
                              <p:par>
                                <p:cTn id="19" presetID="22" presetClass="entr" presetSubtype="2" fill="hold" nodeType="withEffect">
                                  <p:stCondLst>
                                    <p:cond delay="0"/>
                                  </p:stCondLst>
                                  <p:childTnLst>
                                    <p:set>
                                      <p:cBhvr>
                                        <p:cTn id="20" dur="1" fill="hold">
                                          <p:stCondLst>
                                            <p:cond delay="0"/>
                                          </p:stCondLst>
                                        </p:cTn>
                                        <p:tgtEl>
                                          <p:spTgt spid="22"/>
                                        </p:tgtEl>
                                        <p:attrNameLst>
                                          <p:attrName>style.visibility</p:attrName>
                                        </p:attrNameLst>
                                      </p:cBhvr>
                                      <p:to>
                                        <p:strVal val="visible"/>
                                      </p:to>
                                    </p:set>
                                    <p:animEffect transition="in" filter="wipe(right)">
                                      <p:cBhvr>
                                        <p:cTn id="21" dur="500"/>
                                        <p:tgtEl>
                                          <p:spTgt spid="22"/>
                                        </p:tgtEl>
                                      </p:cBhvr>
                                    </p:animEffect>
                                  </p:childTnLst>
                                </p:cTn>
                              </p:par>
                              <p:par>
                                <p:cTn id="22" presetID="22" presetClass="entr" presetSubtype="2" fill="hold" grpId="0" nodeType="withEffect">
                                  <p:stCondLst>
                                    <p:cond delay="0"/>
                                  </p:stCondLst>
                                  <p:childTnLst>
                                    <p:set>
                                      <p:cBhvr>
                                        <p:cTn id="23" dur="1" fill="hold">
                                          <p:stCondLst>
                                            <p:cond delay="0"/>
                                          </p:stCondLst>
                                        </p:cTn>
                                        <p:tgtEl>
                                          <p:spTgt spid="21"/>
                                        </p:tgtEl>
                                        <p:attrNameLst>
                                          <p:attrName>style.visibility</p:attrName>
                                        </p:attrNameLst>
                                      </p:cBhvr>
                                      <p:to>
                                        <p:strVal val="visible"/>
                                      </p:to>
                                    </p:set>
                                    <p:animEffect transition="in" filter="wipe(right)">
                                      <p:cBhvr>
                                        <p:cTn id="24" dur="500"/>
                                        <p:tgtEl>
                                          <p:spTgt spid="21"/>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2" fill="hold" grpId="0" nodeType="clickEffect">
                                  <p:stCondLst>
                                    <p:cond delay="0"/>
                                  </p:stCondLst>
                                  <p:childTnLst>
                                    <p:set>
                                      <p:cBhvr>
                                        <p:cTn id="28" dur="1" fill="hold">
                                          <p:stCondLst>
                                            <p:cond delay="0"/>
                                          </p:stCondLst>
                                        </p:cTn>
                                        <p:tgtEl>
                                          <p:spTgt spid="24"/>
                                        </p:tgtEl>
                                        <p:attrNameLst>
                                          <p:attrName>style.visibility</p:attrName>
                                        </p:attrNameLst>
                                      </p:cBhvr>
                                      <p:to>
                                        <p:strVal val="visible"/>
                                      </p:to>
                                    </p:set>
                                    <p:animEffect transition="in" filter="wipe(right)">
                                      <p:cBhvr>
                                        <p:cTn id="29" dur="500"/>
                                        <p:tgtEl>
                                          <p:spTgt spid="24"/>
                                        </p:tgtEl>
                                      </p:cBhvr>
                                    </p:animEffect>
                                  </p:childTnLst>
                                </p:cTn>
                              </p:par>
                              <p:par>
                                <p:cTn id="30" presetID="22" presetClass="entr" presetSubtype="2" fill="hold" nodeType="withEffect">
                                  <p:stCondLst>
                                    <p:cond delay="0"/>
                                  </p:stCondLst>
                                  <p:childTnLst>
                                    <p:set>
                                      <p:cBhvr>
                                        <p:cTn id="31" dur="1" fill="hold">
                                          <p:stCondLst>
                                            <p:cond delay="0"/>
                                          </p:stCondLst>
                                        </p:cTn>
                                        <p:tgtEl>
                                          <p:spTgt spid="26"/>
                                        </p:tgtEl>
                                        <p:attrNameLst>
                                          <p:attrName>style.visibility</p:attrName>
                                        </p:attrNameLst>
                                      </p:cBhvr>
                                      <p:to>
                                        <p:strVal val="visible"/>
                                      </p:to>
                                    </p:set>
                                    <p:animEffect transition="in" filter="wipe(right)">
                                      <p:cBhvr>
                                        <p:cTn id="32" dur="500"/>
                                        <p:tgtEl>
                                          <p:spTgt spid="26"/>
                                        </p:tgtEl>
                                      </p:cBhvr>
                                    </p:animEffect>
                                  </p:childTnLst>
                                </p:cTn>
                              </p:par>
                              <p:par>
                                <p:cTn id="33" presetID="22" presetClass="entr" presetSubtype="2" fill="hold" grpId="0" nodeType="withEffect">
                                  <p:stCondLst>
                                    <p:cond delay="0"/>
                                  </p:stCondLst>
                                  <p:childTnLst>
                                    <p:set>
                                      <p:cBhvr>
                                        <p:cTn id="34" dur="1" fill="hold">
                                          <p:stCondLst>
                                            <p:cond delay="0"/>
                                          </p:stCondLst>
                                        </p:cTn>
                                        <p:tgtEl>
                                          <p:spTgt spid="25"/>
                                        </p:tgtEl>
                                        <p:attrNameLst>
                                          <p:attrName>style.visibility</p:attrName>
                                        </p:attrNameLst>
                                      </p:cBhvr>
                                      <p:to>
                                        <p:strVal val="visible"/>
                                      </p:to>
                                    </p:set>
                                    <p:animEffect transition="in" filter="wipe(right)">
                                      <p:cBhvr>
                                        <p:cTn id="35" dur="500"/>
                                        <p:tgtEl>
                                          <p:spTgt spid="25"/>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2" fill="hold" grpId="0" nodeType="clickEffect">
                                  <p:stCondLst>
                                    <p:cond delay="0"/>
                                  </p:stCondLst>
                                  <p:childTnLst>
                                    <p:set>
                                      <p:cBhvr>
                                        <p:cTn id="39" dur="1" fill="hold">
                                          <p:stCondLst>
                                            <p:cond delay="0"/>
                                          </p:stCondLst>
                                        </p:cTn>
                                        <p:tgtEl>
                                          <p:spTgt spid="28"/>
                                        </p:tgtEl>
                                        <p:attrNameLst>
                                          <p:attrName>style.visibility</p:attrName>
                                        </p:attrNameLst>
                                      </p:cBhvr>
                                      <p:to>
                                        <p:strVal val="visible"/>
                                      </p:to>
                                    </p:set>
                                    <p:animEffect transition="in" filter="wipe(right)">
                                      <p:cBhvr>
                                        <p:cTn id="40" dur="500"/>
                                        <p:tgtEl>
                                          <p:spTgt spid="28"/>
                                        </p:tgtEl>
                                      </p:cBhvr>
                                    </p:animEffect>
                                  </p:childTnLst>
                                </p:cTn>
                              </p:par>
                              <p:par>
                                <p:cTn id="41" presetID="22" presetClass="entr" presetSubtype="2" fill="hold" nodeType="withEffect">
                                  <p:stCondLst>
                                    <p:cond delay="0"/>
                                  </p:stCondLst>
                                  <p:childTnLst>
                                    <p:set>
                                      <p:cBhvr>
                                        <p:cTn id="42" dur="1" fill="hold">
                                          <p:stCondLst>
                                            <p:cond delay="0"/>
                                          </p:stCondLst>
                                        </p:cTn>
                                        <p:tgtEl>
                                          <p:spTgt spid="30"/>
                                        </p:tgtEl>
                                        <p:attrNameLst>
                                          <p:attrName>style.visibility</p:attrName>
                                        </p:attrNameLst>
                                      </p:cBhvr>
                                      <p:to>
                                        <p:strVal val="visible"/>
                                      </p:to>
                                    </p:set>
                                    <p:animEffect transition="in" filter="wipe(right)">
                                      <p:cBhvr>
                                        <p:cTn id="43" dur="500"/>
                                        <p:tgtEl>
                                          <p:spTgt spid="30"/>
                                        </p:tgtEl>
                                      </p:cBhvr>
                                    </p:animEffect>
                                  </p:childTnLst>
                                </p:cTn>
                              </p:par>
                              <p:par>
                                <p:cTn id="44" presetID="22" presetClass="entr" presetSubtype="2" fill="hold" grpId="0" nodeType="withEffect">
                                  <p:stCondLst>
                                    <p:cond delay="0"/>
                                  </p:stCondLst>
                                  <p:childTnLst>
                                    <p:set>
                                      <p:cBhvr>
                                        <p:cTn id="45" dur="1" fill="hold">
                                          <p:stCondLst>
                                            <p:cond delay="0"/>
                                          </p:stCondLst>
                                        </p:cTn>
                                        <p:tgtEl>
                                          <p:spTgt spid="29"/>
                                        </p:tgtEl>
                                        <p:attrNameLst>
                                          <p:attrName>style.visibility</p:attrName>
                                        </p:attrNameLst>
                                      </p:cBhvr>
                                      <p:to>
                                        <p:strVal val="visible"/>
                                      </p:to>
                                    </p:set>
                                    <p:animEffect transition="in" filter="wipe(right)">
                                      <p:cBhvr>
                                        <p:cTn id="46" dur="500"/>
                                        <p:tgtEl>
                                          <p:spTgt spid="29"/>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2" fill="hold" grpId="0" nodeType="clickEffect">
                                  <p:stCondLst>
                                    <p:cond delay="0"/>
                                  </p:stCondLst>
                                  <p:childTnLst>
                                    <p:set>
                                      <p:cBhvr>
                                        <p:cTn id="50" dur="1" fill="hold">
                                          <p:stCondLst>
                                            <p:cond delay="0"/>
                                          </p:stCondLst>
                                        </p:cTn>
                                        <p:tgtEl>
                                          <p:spTgt spid="32"/>
                                        </p:tgtEl>
                                        <p:attrNameLst>
                                          <p:attrName>style.visibility</p:attrName>
                                        </p:attrNameLst>
                                      </p:cBhvr>
                                      <p:to>
                                        <p:strVal val="visible"/>
                                      </p:to>
                                    </p:set>
                                    <p:animEffect transition="in" filter="wipe(right)">
                                      <p:cBhvr>
                                        <p:cTn id="51" dur="500"/>
                                        <p:tgtEl>
                                          <p:spTgt spid="32"/>
                                        </p:tgtEl>
                                      </p:cBhvr>
                                    </p:animEffect>
                                  </p:childTnLst>
                                </p:cTn>
                              </p:par>
                              <p:par>
                                <p:cTn id="52" presetID="22" presetClass="entr" presetSubtype="2" fill="hold" nodeType="withEffect">
                                  <p:stCondLst>
                                    <p:cond delay="0"/>
                                  </p:stCondLst>
                                  <p:childTnLst>
                                    <p:set>
                                      <p:cBhvr>
                                        <p:cTn id="53" dur="1" fill="hold">
                                          <p:stCondLst>
                                            <p:cond delay="0"/>
                                          </p:stCondLst>
                                        </p:cTn>
                                        <p:tgtEl>
                                          <p:spTgt spid="34"/>
                                        </p:tgtEl>
                                        <p:attrNameLst>
                                          <p:attrName>style.visibility</p:attrName>
                                        </p:attrNameLst>
                                      </p:cBhvr>
                                      <p:to>
                                        <p:strVal val="visible"/>
                                      </p:to>
                                    </p:set>
                                    <p:animEffect transition="in" filter="wipe(right)">
                                      <p:cBhvr>
                                        <p:cTn id="54" dur="500"/>
                                        <p:tgtEl>
                                          <p:spTgt spid="34"/>
                                        </p:tgtEl>
                                      </p:cBhvr>
                                    </p:animEffect>
                                  </p:childTnLst>
                                </p:cTn>
                              </p:par>
                              <p:par>
                                <p:cTn id="55" presetID="22" presetClass="entr" presetSubtype="2" fill="hold" grpId="0" nodeType="withEffect">
                                  <p:stCondLst>
                                    <p:cond delay="0"/>
                                  </p:stCondLst>
                                  <p:childTnLst>
                                    <p:set>
                                      <p:cBhvr>
                                        <p:cTn id="56" dur="1" fill="hold">
                                          <p:stCondLst>
                                            <p:cond delay="0"/>
                                          </p:stCondLst>
                                        </p:cTn>
                                        <p:tgtEl>
                                          <p:spTgt spid="33"/>
                                        </p:tgtEl>
                                        <p:attrNameLst>
                                          <p:attrName>style.visibility</p:attrName>
                                        </p:attrNameLst>
                                      </p:cBhvr>
                                      <p:to>
                                        <p:strVal val="visible"/>
                                      </p:to>
                                    </p:set>
                                    <p:animEffect transition="in" filter="wipe(right)">
                                      <p:cBhvr>
                                        <p:cTn id="57" dur="500"/>
                                        <p:tgtEl>
                                          <p:spTgt spid="33"/>
                                        </p:tgtEl>
                                      </p:cBhvr>
                                    </p:animEffect>
                                  </p:childTnLst>
                                </p:cTn>
                              </p:par>
                              <p:par>
                                <p:cTn id="58" presetID="22" presetClass="entr" presetSubtype="2" fill="hold" grpId="0" nodeType="withEffect">
                                  <p:stCondLst>
                                    <p:cond delay="0"/>
                                  </p:stCondLst>
                                  <p:childTnLst>
                                    <p:set>
                                      <p:cBhvr>
                                        <p:cTn id="59" dur="1" fill="hold">
                                          <p:stCondLst>
                                            <p:cond delay="0"/>
                                          </p:stCondLst>
                                        </p:cTn>
                                        <p:tgtEl>
                                          <p:spTgt spid="35"/>
                                        </p:tgtEl>
                                        <p:attrNameLst>
                                          <p:attrName>style.visibility</p:attrName>
                                        </p:attrNameLst>
                                      </p:cBhvr>
                                      <p:to>
                                        <p:strVal val="visible"/>
                                      </p:to>
                                    </p:set>
                                    <p:animEffect transition="in" filter="wipe(right)">
                                      <p:cBhvr>
                                        <p:cTn id="60" dur="500"/>
                                        <p:tgtEl>
                                          <p:spTgt spid="35"/>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2" fill="hold" grpId="0" nodeType="clickEffect">
                                  <p:stCondLst>
                                    <p:cond delay="0"/>
                                  </p:stCondLst>
                                  <p:childTnLst>
                                    <p:set>
                                      <p:cBhvr>
                                        <p:cTn id="64" dur="1" fill="hold">
                                          <p:stCondLst>
                                            <p:cond delay="0"/>
                                          </p:stCondLst>
                                        </p:cTn>
                                        <p:tgtEl>
                                          <p:spTgt spid="37"/>
                                        </p:tgtEl>
                                        <p:attrNameLst>
                                          <p:attrName>style.visibility</p:attrName>
                                        </p:attrNameLst>
                                      </p:cBhvr>
                                      <p:to>
                                        <p:strVal val="visible"/>
                                      </p:to>
                                    </p:set>
                                    <p:animEffect transition="in" filter="wipe(right)">
                                      <p:cBhvr>
                                        <p:cTn id="65" dur="500"/>
                                        <p:tgtEl>
                                          <p:spTgt spid="37"/>
                                        </p:tgtEl>
                                      </p:cBhvr>
                                    </p:animEffect>
                                  </p:childTnLst>
                                </p:cTn>
                              </p:par>
                              <p:par>
                                <p:cTn id="66" presetID="22" presetClass="entr" presetSubtype="2" fill="hold" nodeType="withEffect">
                                  <p:stCondLst>
                                    <p:cond delay="0"/>
                                  </p:stCondLst>
                                  <p:childTnLst>
                                    <p:set>
                                      <p:cBhvr>
                                        <p:cTn id="67" dur="1" fill="hold">
                                          <p:stCondLst>
                                            <p:cond delay="0"/>
                                          </p:stCondLst>
                                        </p:cTn>
                                        <p:tgtEl>
                                          <p:spTgt spid="39"/>
                                        </p:tgtEl>
                                        <p:attrNameLst>
                                          <p:attrName>style.visibility</p:attrName>
                                        </p:attrNameLst>
                                      </p:cBhvr>
                                      <p:to>
                                        <p:strVal val="visible"/>
                                      </p:to>
                                    </p:set>
                                    <p:animEffect transition="in" filter="wipe(right)">
                                      <p:cBhvr>
                                        <p:cTn id="68" dur="500"/>
                                        <p:tgtEl>
                                          <p:spTgt spid="39"/>
                                        </p:tgtEl>
                                      </p:cBhvr>
                                    </p:animEffect>
                                  </p:childTnLst>
                                </p:cTn>
                              </p:par>
                              <p:par>
                                <p:cTn id="69" presetID="22" presetClass="entr" presetSubtype="2" fill="hold" grpId="0" nodeType="withEffect">
                                  <p:stCondLst>
                                    <p:cond delay="0"/>
                                  </p:stCondLst>
                                  <p:childTnLst>
                                    <p:set>
                                      <p:cBhvr>
                                        <p:cTn id="70" dur="1" fill="hold">
                                          <p:stCondLst>
                                            <p:cond delay="0"/>
                                          </p:stCondLst>
                                        </p:cTn>
                                        <p:tgtEl>
                                          <p:spTgt spid="38"/>
                                        </p:tgtEl>
                                        <p:attrNameLst>
                                          <p:attrName>style.visibility</p:attrName>
                                        </p:attrNameLst>
                                      </p:cBhvr>
                                      <p:to>
                                        <p:strVal val="visible"/>
                                      </p:to>
                                    </p:set>
                                    <p:animEffect transition="in" filter="wipe(right)">
                                      <p:cBhvr>
                                        <p:cTn id="71" dur="500"/>
                                        <p:tgtEl>
                                          <p:spTgt spid="38"/>
                                        </p:tgtEl>
                                      </p:cBhvr>
                                    </p:animEffect>
                                  </p:childTnLst>
                                </p:cTn>
                              </p:par>
                              <p:par>
                                <p:cTn id="72" presetID="22" presetClass="entr" presetSubtype="2" fill="hold" grpId="0" nodeType="withEffect">
                                  <p:stCondLst>
                                    <p:cond delay="0"/>
                                  </p:stCondLst>
                                  <p:childTnLst>
                                    <p:set>
                                      <p:cBhvr>
                                        <p:cTn id="73" dur="1" fill="hold">
                                          <p:stCondLst>
                                            <p:cond delay="0"/>
                                          </p:stCondLst>
                                        </p:cTn>
                                        <p:tgtEl>
                                          <p:spTgt spid="40"/>
                                        </p:tgtEl>
                                        <p:attrNameLst>
                                          <p:attrName>style.visibility</p:attrName>
                                        </p:attrNameLst>
                                      </p:cBhvr>
                                      <p:to>
                                        <p:strVal val="visible"/>
                                      </p:to>
                                    </p:set>
                                    <p:animEffect transition="in" filter="wipe(right)">
                                      <p:cBhvr>
                                        <p:cTn id="74"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P spid="20" grpId="0"/>
      <p:bldP spid="21" grpId="0"/>
      <p:bldP spid="24" grpId="0"/>
      <p:bldP spid="25" grpId="0"/>
      <p:bldP spid="28" grpId="0"/>
      <p:bldP spid="29" grpId="0"/>
      <p:bldP spid="32" grpId="0"/>
      <p:bldP spid="33" grpId="0"/>
      <p:bldP spid="35" grpId="0"/>
      <p:bldP spid="37" grpId="0"/>
      <p:bldP spid="38" grpId="0"/>
      <p:bldP spid="40"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FCC450D2-B4D1-4A16-BEAE-ECFE826B1E5C}"/>
              </a:ext>
            </a:extLst>
          </p:cNvPr>
          <p:cNvSpPr>
            <a:spLocks noChangeArrowheads="1"/>
          </p:cNvSpPr>
          <p:nvPr/>
        </p:nvSpPr>
        <p:spPr bwMode="auto">
          <a:xfrm>
            <a:off x="1899753" y="1438988"/>
            <a:ext cx="3930805" cy="739028"/>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txBody>
          <a:bodyPr/>
          <a:lstStyle>
            <a:lvl1pPr>
              <a:defRPr sz="2800">
                <a:solidFill>
                  <a:schemeClr val="tx1"/>
                </a:solidFill>
                <a:latin typeface="Arial" panose="020B0604020202020204" pitchFamily="34" charset="0"/>
                <a:ea typeface="华文中宋" panose="02010600040101010101" pitchFamily="2" charset="-122"/>
              </a:defRPr>
            </a:lvl1pPr>
            <a:lvl2pPr marL="742950" indent="-285750">
              <a:defRPr sz="2800">
                <a:solidFill>
                  <a:schemeClr val="tx1"/>
                </a:solidFill>
                <a:latin typeface="Arial" panose="020B0604020202020204" pitchFamily="34" charset="0"/>
                <a:ea typeface="华文中宋" panose="02010600040101010101" pitchFamily="2" charset="-122"/>
              </a:defRPr>
            </a:lvl2pPr>
            <a:lvl3pPr marL="1143000" indent="-228600">
              <a:defRPr sz="2800">
                <a:solidFill>
                  <a:schemeClr val="tx1"/>
                </a:solidFill>
                <a:latin typeface="Arial" panose="020B0604020202020204" pitchFamily="34" charset="0"/>
                <a:ea typeface="华文中宋" panose="02010600040101010101" pitchFamily="2" charset="-122"/>
              </a:defRPr>
            </a:lvl3pPr>
            <a:lvl4pPr marL="1600200" indent="-228600">
              <a:defRPr sz="2800">
                <a:solidFill>
                  <a:schemeClr val="tx1"/>
                </a:solidFill>
                <a:latin typeface="Arial" panose="020B0604020202020204" pitchFamily="34" charset="0"/>
                <a:ea typeface="华文中宋" panose="02010600040101010101" pitchFamily="2" charset="-122"/>
              </a:defRPr>
            </a:lvl4pPr>
            <a:lvl5pPr marL="2057400" indent="-228600">
              <a:defRPr sz="28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华文中宋" panose="02010600040101010101" pitchFamily="2" charset="-122"/>
              </a:defRPr>
            </a:lvl9pPr>
          </a:lstStyle>
          <a:p>
            <a:pPr eaLnBrk="1" hangingPunct="1"/>
            <a:r>
              <a:rPr lang="zh-CN" altLang="en-US" sz="2400" b="1" dirty="0">
                <a:solidFill>
                  <a:schemeClr val="accent5">
                    <a:lumMod val="75000"/>
                  </a:schemeClr>
                </a:solidFill>
                <a:latin typeface="+mn-ea"/>
                <a:ea typeface="+mn-ea"/>
              </a:rPr>
              <a:t>仪器的估读数： </a:t>
            </a:r>
          </a:p>
          <a:p>
            <a:pPr eaLnBrk="1" hangingPunct="1"/>
            <a:endParaRPr lang="zh-CN" altLang="en-US" sz="2400" b="1" dirty="0">
              <a:solidFill>
                <a:schemeClr val="accent5">
                  <a:lumMod val="75000"/>
                </a:schemeClr>
              </a:solidFill>
              <a:latin typeface="+mn-ea"/>
              <a:ea typeface="+mn-ea"/>
            </a:endParaRPr>
          </a:p>
        </p:txBody>
      </p:sp>
      <p:sp>
        <p:nvSpPr>
          <p:cNvPr id="7" name="文本框 6">
            <a:extLst>
              <a:ext uri="{FF2B5EF4-FFF2-40B4-BE49-F238E27FC236}">
                <a16:creationId xmlns:a16="http://schemas.microsoft.com/office/drawing/2014/main" id="{DE964CA4-6134-4632-B5DB-BBF5B9050862}"/>
              </a:ext>
            </a:extLst>
          </p:cNvPr>
          <p:cNvSpPr txBox="1"/>
          <p:nvPr/>
        </p:nvSpPr>
        <p:spPr>
          <a:xfrm>
            <a:off x="1911980" y="2006046"/>
            <a:ext cx="3041022" cy="499624"/>
          </a:xfrm>
          <a:prstGeom prst="rect">
            <a:avLst/>
          </a:prstGeom>
          <a:noFill/>
        </p:spPr>
        <p:txBody>
          <a:bodyPr wrap="square" rtlCol="0">
            <a:spAutoFit/>
          </a:bodyPr>
          <a:lstStyle/>
          <a:p>
            <a:pPr>
              <a:lnSpc>
                <a:spcPct val="150000"/>
              </a:lnSpc>
            </a:pPr>
            <a:r>
              <a:rPr kumimoji="1" lang="zh-CN" altLang="en-US" sz="2000" dirty="0">
                <a:solidFill>
                  <a:schemeClr val="accent5">
                    <a:lumMod val="75000"/>
                  </a:schemeClr>
                </a:solidFill>
                <a:latin typeface="+mn-ea"/>
              </a:rPr>
              <a:t>和仪器的不确定度对齐。</a:t>
            </a:r>
          </a:p>
        </p:txBody>
      </p:sp>
      <p:sp>
        <p:nvSpPr>
          <p:cNvPr id="11" name="文本框 10">
            <a:extLst>
              <a:ext uri="{FF2B5EF4-FFF2-40B4-BE49-F238E27FC236}">
                <a16:creationId xmlns:a16="http://schemas.microsoft.com/office/drawing/2014/main" id="{1C17890F-7DC9-4FBE-8C4A-623B3F1070C9}"/>
              </a:ext>
            </a:extLst>
          </p:cNvPr>
          <p:cNvSpPr txBox="1"/>
          <p:nvPr/>
        </p:nvSpPr>
        <p:spPr>
          <a:xfrm>
            <a:off x="2289943" y="5401548"/>
            <a:ext cx="7019422" cy="458908"/>
          </a:xfrm>
          <a:prstGeom prst="rect">
            <a:avLst/>
          </a:prstGeom>
          <a:noFill/>
        </p:spPr>
        <p:txBody>
          <a:bodyPr wrap="square">
            <a:spAutoFit/>
          </a:bodyPr>
          <a:lstStyle/>
          <a:p>
            <a:pPr>
              <a:lnSpc>
                <a:spcPct val="150000"/>
              </a:lnSpc>
            </a:pPr>
            <a:r>
              <a:rPr kumimoji="1" lang="zh-CN" altLang="en-US" b="1" dirty="0">
                <a:solidFill>
                  <a:srgbClr val="C00000"/>
                </a:solidFill>
                <a:latin typeface="+mn-ea"/>
              </a:rPr>
              <a:t>注：实验报告中要在实验仪器一项中绘制并填写仪器表格</a:t>
            </a:r>
          </a:p>
        </p:txBody>
      </p:sp>
      <p:grpSp>
        <p:nvGrpSpPr>
          <p:cNvPr id="12" name="Group 4">
            <a:extLst>
              <a:ext uri="{FF2B5EF4-FFF2-40B4-BE49-F238E27FC236}">
                <a16:creationId xmlns:a16="http://schemas.microsoft.com/office/drawing/2014/main" id="{C4C9BF43-8EBA-49A8-92DA-2E05B1808B74}"/>
              </a:ext>
            </a:extLst>
          </p:cNvPr>
          <p:cNvGrpSpPr>
            <a:grpSpLocks/>
          </p:cNvGrpSpPr>
          <p:nvPr/>
        </p:nvGrpSpPr>
        <p:grpSpPr bwMode="auto">
          <a:xfrm>
            <a:off x="7658752" y="1089365"/>
            <a:ext cx="3527425" cy="1438275"/>
            <a:chOff x="3243" y="255"/>
            <a:chExt cx="2222" cy="1038"/>
          </a:xfrm>
        </p:grpSpPr>
        <p:pic>
          <p:nvPicPr>
            <p:cNvPr id="13" name="Picture 5" descr="未标题-3">
              <a:extLst>
                <a:ext uri="{FF2B5EF4-FFF2-40B4-BE49-F238E27FC236}">
                  <a16:creationId xmlns:a16="http://schemas.microsoft.com/office/drawing/2014/main" id="{372D9791-30E1-4FF9-9443-B3DC81FBDCCA}"/>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243" y="255"/>
              <a:ext cx="2222" cy="1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6">
              <a:extLst>
                <a:ext uri="{FF2B5EF4-FFF2-40B4-BE49-F238E27FC236}">
                  <a16:creationId xmlns:a16="http://schemas.microsoft.com/office/drawing/2014/main" id="{BBFDDE04-FBB5-47A4-9F7F-69BD179874E7}"/>
                </a:ext>
              </a:extLst>
            </p:cNvPr>
            <p:cNvSpPr>
              <a:spLocks noChangeArrowheads="1"/>
            </p:cNvSpPr>
            <p:nvPr/>
          </p:nvSpPr>
          <p:spPr bwMode="auto">
            <a:xfrm>
              <a:off x="3245" y="890"/>
              <a:ext cx="454" cy="2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2400">
                  <a:solidFill>
                    <a:schemeClr val="tx1"/>
                  </a:solidFill>
                  <a:latin typeface="Arial" panose="020B0604020202020204" pitchFamily="34" charset="0"/>
                  <a:ea typeface="华文中宋" panose="02010600040101010101" pitchFamily="2" charset="-122"/>
                </a:defRPr>
              </a:lvl1pPr>
              <a:lvl2pPr marL="742950" indent="-285750">
                <a:defRPr sz="2400">
                  <a:solidFill>
                    <a:schemeClr val="tx1"/>
                  </a:solidFill>
                  <a:latin typeface="Arial" panose="020B0604020202020204" pitchFamily="34" charset="0"/>
                  <a:ea typeface="华文中宋" panose="02010600040101010101" pitchFamily="2" charset="-122"/>
                </a:defRPr>
              </a:lvl2pPr>
              <a:lvl3pPr marL="1143000" indent="-228600">
                <a:defRPr sz="2400">
                  <a:solidFill>
                    <a:schemeClr val="tx1"/>
                  </a:solidFill>
                  <a:latin typeface="Arial" panose="020B0604020202020204" pitchFamily="34" charset="0"/>
                  <a:ea typeface="华文中宋" panose="02010600040101010101" pitchFamily="2" charset="-122"/>
                </a:defRPr>
              </a:lvl3pPr>
              <a:lvl4pPr marL="1600200" indent="-228600">
                <a:defRPr sz="2400">
                  <a:solidFill>
                    <a:schemeClr val="tx1"/>
                  </a:solidFill>
                  <a:latin typeface="Arial" panose="020B0604020202020204" pitchFamily="34" charset="0"/>
                  <a:ea typeface="华文中宋" panose="02010600040101010101" pitchFamily="2" charset="-122"/>
                </a:defRPr>
              </a:lvl4pPr>
              <a:lvl5pPr marL="2057400" indent="-228600">
                <a:defRPr sz="24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中宋" panose="02010600040101010101" pitchFamily="2" charset="-122"/>
                </a:defRPr>
              </a:lvl9pPr>
            </a:lstStyle>
            <a:p>
              <a:pPr algn="just"/>
              <a:r>
                <a:rPr kumimoji="1" lang="en-US" altLang="zh-CN" sz="2000">
                  <a:latin typeface="Times New Roman" panose="02020603050405020304" pitchFamily="18" charset="0"/>
                  <a:ea typeface="宋体" panose="02010600030101010101" pitchFamily="2" charset="-122"/>
                </a:rPr>
                <a:t>cm</a:t>
              </a:r>
              <a:endParaRPr kumimoji="1" lang="en-US" altLang="zh-CN" sz="2000" b="1" i="1">
                <a:latin typeface="Times New Roman" panose="02020603050405020304" pitchFamily="18" charset="0"/>
              </a:endParaRPr>
            </a:p>
          </p:txBody>
        </p:sp>
        <p:sp>
          <p:nvSpPr>
            <p:cNvPr id="15" name="Rectangle 7">
              <a:extLst>
                <a:ext uri="{FF2B5EF4-FFF2-40B4-BE49-F238E27FC236}">
                  <a16:creationId xmlns:a16="http://schemas.microsoft.com/office/drawing/2014/main" id="{CE5A432C-1E46-452F-A3DE-9BE5BC43910F}"/>
                </a:ext>
              </a:extLst>
            </p:cNvPr>
            <p:cNvSpPr>
              <a:spLocks noChangeArrowheads="1"/>
            </p:cNvSpPr>
            <p:nvPr/>
          </p:nvSpPr>
          <p:spPr bwMode="auto">
            <a:xfrm>
              <a:off x="3653" y="935"/>
              <a:ext cx="454" cy="2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2400">
                  <a:solidFill>
                    <a:schemeClr val="tx1"/>
                  </a:solidFill>
                  <a:latin typeface="Arial" panose="020B0604020202020204" pitchFamily="34" charset="0"/>
                  <a:ea typeface="华文中宋" panose="02010600040101010101" pitchFamily="2" charset="-122"/>
                </a:defRPr>
              </a:lvl1pPr>
              <a:lvl2pPr marL="742950" indent="-285750">
                <a:defRPr sz="2400">
                  <a:solidFill>
                    <a:schemeClr val="tx1"/>
                  </a:solidFill>
                  <a:latin typeface="Arial" panose="020B0604020202020204" pitchFamily="34" charset="0"/>
                  <a:ea typeface="华文中宋" panose="02010600040101010101" pitchFamily="2" charset="-122"/>
                </a:defRPr>
              </a:lvl2pPr>
              <a:lvl3pPr marL="1143000" indent="-228600">
                <a:defRPr sz="2400">
                  <a:solidFill>
                    <a:schemeClr val="tx1"/>
                  </a:solidFill>
                  <a:latin typeface="Arial" panose="020B0604020202020204" pitchFamily="34" charset="0"/>
                  <a:ea typeface="华文中宋" panose="02010600040101010101" pitchFamily="2" charset="-122"/>
                </a:defRPr>
              </a:lvl3pPr>
              <a:lvl4pPr marL="1600200" indent="-228600">
                <a:defRPr sz="2400">
                  <a:solidFill>
                    <a:schemeClr val="tx1"/>
                  </a:solidFill>
                  <a:latin typeface="Arial" panose="020B0604020202020204" pitchFamily="34" charset="0"/>
                  <a:ea typeface="华文中宋" panose="02010600040101010101" pitchFamily="2" charset="-122"/>
                </a:defRPr>
              </a:lvl4pPr>
              <a:lvl5pPr marL="2057400" indent="-228600">
                <a:defRPr sz="24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中宋" panose="02010600040101010101" pitchFamily="2" charset="-122"/>
                </a:defRPr>
              </a:lvl9pPr>
            </a:lstStyle>
            <a:p>
              <a:pPr algn="just"/>
              <a:r>
                <a:rPr kumimoji="1" lang="en-US" altLang="zh-CN" sz="2000">
                  <a:latin typeface="Times New Roman" panose="02020603050405020304" pitchFamily="18" charset="0"/>
                  <a:ea typeface="宋体" panose="02010600030101010101" pitchFamily="2" charset="-122"/>
                </a:rPr>
                <a:t>1</a:t>
              </a:r>
              <a:endParaRPr kumimoji="1" lang="en-US" altLang="zh-CN" sz="2000" b="1" i="1">
                <a:latin typeface="Times New Roman" panose="02020603050405020304" pitchFamily="18" charset="0"/>
              </a:endParaRPr>
            </a:p>
          </p:txBody>
        </p:sp>
        <p:sp>
          <p:nvSpPr>
            <p:cNvPr id="16" name="Rectangle 8">
              <a:extLst>
                <a:ext uri="{FF2B5EF4-FFF2-40B4-BE49-F238E27FC236}">
                  <a16:creationId xmlns:a16="http://schemas.microsoft.com/office/drawing/2014/main" id="{93D09AAE-F2FA-465A-BCD6-7D3B15581CEA}"/>
                </a:ext>
              </a:extLst>
            </p:cNvPr>
            <p:cNvSpPr>
              <a:spLocks noChangeArrowheads="1"/>
            </p:cNvSpPr>
            <p:nvPr/>
          </p:nvSpPr>
          <p:spPr bwMode="auto">
            <a:xfrm>
              <a:off x="4214" y="935"/>
              <a:ext cx="454" cy="2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2400">
                  <a:solidFill>
                    <a:schemeClr val="tx1"/>
                  </a:solidFill>
                  <a:latin typeface="Arial" panose="020B0604020202020204" pitchFamily="34" charset="0"/>
                  <a:ea typeface="华文中宋" panose="02010600040101010101" pitchFamily="2" charset="-122"/>
                </a:defRPr>
              </a:lvl1pPr>
              <a:lvl2pPr marL="742950" indent="-285750">
                <a:defRPr sz="2400">
                  <a:solidFill>
                    <a:schemeClr val="tx1"/>
                  </a:solidFill>
                  <a:latin typeface="Arial" panose="020B0604020202020204" pitchFamily="34" charset="0"/>
                  <a:ea typeface="华文中宋" panose="02010600040101010101" pitchFamily="2" charset="-122"/>
                </a:defRPr>
              </a:lvl2pPr>
              <a:lvl3pPr marL="1143000" indent="-228600">
                <a:defRPr sz="2400">
                  <a:solidFill>
                    <a:schemeClr val="tx1"/>
                  </a:solidFill>
                  <a:latin typeface="Arial" panose="020B0604020202020204" pitchFamily="34" charset="0"/>
                  <a:ea typeface="华文中宋" panose="02010600040101010101" pitchFamily="2" charset="-122"/>
                </a:defRPr>
              </a:lvl3pPr>
              <a:lvl4pPr marL="1600200" indent="-228600">
                <a:defRPr sz="2400">
                  <a:solidFill>
                    <a:schemeClr val="tx1"/>
                  </a:solidFill>
                  <a:latin typeface="Arial" panose="020B0604020202020204" pitchFamily="34" charset="0"/>
                  <a:ea typeface="华文中宋" panose="02010600040101010101" pitchFamily="2" charset="-122"/>
                </a:defRPr>
              </a:lvl4pPr>
              <a:lvl5pPr marL="2057400" indent="-228600">
                <a:defRPr sz="24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中宋" panose="02010600040101010101" pitchFamily="2" charset="-122"/>
                </a:defRPr>
              </a:lvl9pPr>
            </a:lstStyle>
            <a:p>
              <a:pPr algn="just"/>
              <a:r>
                <a:rPr kumimoji="1" lang="en-US" altLang="zh-CN" sz="2000">
                  <a:latin typeface="Times New Roman" panose="02020603050405020304" pitchFamily="18" charset="0"/>
                  <a:ea typeface="宋体" panose="02010600030101010101" pitchFamily="2" charset="-122"/>
                </a:rPr>
                <a:t>2</a:t>
              </a:r>
              <a:endParaRPr kumimoji="1" lang="en-US" altLang="zh-CN" sz="2000" b="1" i="1">
                <a:latin typeface="Times New Roman" panose="02020603050405020304" pitchFamily="18" charset="0"/>
              </a:endParaRPr>
            </a:p>
          </p:txBody>
        </p:sp>
        <p:sp>
          <p:nvSpPr>
            <p:cNvPr id="17" name="Rectangle 9">
              <a:extLst>
                <a:ext uri="{FF2B5EF4-FFF2-40B4-BE49-F238E27FC236}">
                  <a16:creationId xmlns:a16="http://schemas.microsoft.com/office/drawing/2014/main" id="{2037AFC7-0AEC-4ACA-B362-2EE1539D99C9}"/>
                </a:ext>
              </a:extLst>
            </p:cNvPr>
            <p:cNvSpPr>
              <a:spLocks noChangeArrowheads="1"/>
            </p:cNvSpPr>
            <p:nvPr/>
          </p:nvSpPr>
          <p:spPr bwMode="auto">
            <a:xfrm>
              <a:off x="4716" y="914"/>
              <a:ext cx="454" cy="2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2400">
                  <a:solidFill>
                    <a:schemeClr val="tx1"/>
                  </a:solidFill>
                  <a:latin typeface="Arial" panose="020B0604020202020204" pitchFamily="34" charset="0"/>
                  <a:ea typeface="华文中宋" panose="02010600040101010101" pitchFamily="2" charset="-122"/>
                </a:defRPr>
              </a:lvl1pPr>
              <a:lvl2pPr marL="742950" indent="-285750">
                <a:defRPr sz="2400">
                  <a:solidFill>
                    <a:schemeClr val="tx1"/>
                  </a:solidFill>
                  <a:latin typeface="Arial" panose="020B0604020202020204" pitchFamily="34" charset="0"/>
                  <a:ea typeface="华文中宋" panose="02010600040101010101" pitchFamily="2" charset="-122"/>
                </a:defRPr>
              </a:lvl2pPr>
              <a:lvl3pPr marL="1143000" indent="-228600">
                <a:defRPr sz="2400">
                  <a:solidFill>
                    <a:schemeClr val="tx1"/>
                  </a:solidFill>
                  <a:latin typeface="Arial" panose="020B0604020202020204" pitchFamily="34" charset="0"/>
                  <a:ea typeface="华文中宋" panose="02010600040101010101" pitchFamily="2" charset="-122"/>
                </a:defRPr>
              </a:lvl3pPr>
              <a:lvl4pPr marL="1600200" indent="-228600">
                <a:defRPr sz="2400">
                  <a:solidFill>
                    <a:schemeClr val="tx1"/>
                  </a:solidFill>
                  <a:latin typeface="Arial" panose="020B0604020202020204" pitchFamily="34" charset="0"/>
                  <a:ea typeface="华文中宋" panose="02010600040101010101" pitchFamily="2" charset="-122"/>
                </a:defRPr>
              </a:lvl4pPr>
              <a:lvl5pPr marL="2057400" indent="-228600">
                <a:defRPr sz="24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中宋" panose="02010600040101010101" pitchFamily="2" charset="-122"/>
                </a:defRPr>
              </a:lvl9pPr>
            </a:lstStyle>
            <a:p>
              <a:pPr algn="just"/>
              <a:r>
                <a:rPr kumimoji="1" lang="en-US" altLang="zh-CN" sz="2000">
                  <a:latin typeface="Times New Roman" panose="02020603050405020304" pitchFamily="18" charset="0"/>
                  <a:ea typeface="宋体" panose="02010600030101010101" pitchFamily="2" charset="-122"/>
                </a:rPr>
                <a:t>3</a:t>
              </a:r>
              <a:endParaRPr kumimoji="1" lang="en-US" altLang="zh-CN" sz="2000" b="1" i="1">
                <a:latin typeface="Times New Roman" panose="02020603050405020304" pitchFamily="18" charset="0"/>
              </a:endParaRPr>
            </a:p>
          </p:txBody>
        </p:sp>
      </p:grpSp>
      <p:sp>
        <p:nvSpPr>
          <p:cNvPr id="18" name="文本框 17">
            <a:extLst>
              <a:ext uri="{FF2B5EF4-FFF2-40B4-BE49-F238E27FC236}">
                <a16:creationId xmlns:a16="http://schemas.microsoft.com/office/drawing/2014/main" id="{A4267844-0385-4C38-A5BE-A47A31F3408B}"/>
              </a:ext>
            </a:extLst>
          </p:cNvPr>
          <p:cNvSpPr txBox="1"/>
          <p:nvPr/>
        </p:nvSpPr>
        <p:spPr>
          <a:xfrm>
            <a:off x="1247510" y="2835329"/>
            <a:ext cx="2617646" cy="458908"/>
          </a:xfrm>
          <a:prstGeom prst="rect">
            <a:avLst/>
          </a:prstGeom>
          <a:noFill/>
        </p:spPr>
        <p:txBody>
          <a:bodyPr wrap="square">
            <a:spAutoFit/>
          </a:bodyPr>
          <a:lstStyle/>
          <a:p>
            <a:pPr>
              <a:lnSpc>
                <a:spcPct val="150000"/>
              </a:lnSpc>
            </a:pPr>
            <a:r>
              <a:rPr kumimoji="1" lang="zh-CN" altLang="en-US" b="1" dirty="0">
                <a:solidFill>
                  <a:srgbClr val="00B0F0"/>
                </a:solidFill>
                <a:latin typeface="+mn-ea"/>
              </a:rPr>
              <a:t>例</a:t>
            </a:r>
            <a:r>
              <a:rPr kumimoji="1" lang="en-US" altLang="zh-CN" b="1" dirty="0">
                <a:solidFill>
                  <a:srgbClr val="00B0F0"/>
                </a:solidFill>
                <a:latin typeface="+mn-ea"/>
              </a:rPr>
              <a:t>1</a:t>
            </a:r>
            <a:r>
              <a:rPr kumimoji="1" lang="zh-CN" altLang="en-US" b="1" dirty="0">
                <a:solidFill>
                  <a:srgbClr val="00B0F0"/>
                </a:solidFill>
                <a:latin typeface="+mn-ea"/>
              </a:rPr>
              <a:t>：</a:t>
            </a:r>
          </a:p>
        </p:txBody>
      </p:sp>
      <p:graphicFrame>
        <p:nvGraphicFramePr>
          <p:cNvPr id="19" name="Group 11">
            <a:extLst>
              <a:ext uri="{FF2B5EF4-FFF2-40B4-BE49-F238E27FC236}">
                <a16:creationId xmlns:a16="http://schemas.microsoft.com/office/drawing/2014/main" id="{B55E5798-0D9B-4ED5-95C6-A9530063179B}"/>
              </a:ext>
            </a:extLst>
          </p:cNvPr>
          <p:cNvGraphicFramePr>
            <a:graphicFrameLocks noGrp="1"/>
          </p:cNvGraphicFramePr>
          <p:nvPr>
            <p:extLst>
              <p:ext uri="{D42A27DB-BD31-4B8C-83A1-F6EECF244321}">
                <p14:modId xmlns:p14="http://schemas.microsoft.com/office/powerpoint/2010/main" val="2019698453"/>
              </p:ext>
            </p:extLst>
          </p:nvPr>
        </p:nvGraphicFramePr>
        <p:xfrm>
          <a:off x="2149741" y="3009900"/>
          <a:ext cx="7848600" cy="987425"/>
        </p:xfrm>
        <a:graphic>
          <a:graphicData uri="http://schemas.openxmlformats.org/drawingml/2006/table">
            <a:tbl>
              <a:tblPr/>
              <a:tblGrid>
                <a:gridCol w="1570037">
                  <a:extLst>
                    <a:ext uri="{9D8B030D-6E8A-4147-A177-3AD203B41FA5}">
                      <a16:colId xmlns:a16="http://schemas.microsoft.com/office/drawing/2014/main" val="20000"/>
                    </a:ext>
                  </a:extLst>
                </a:gridCol>
                <a:gridCol w="1598613">
                  <a:extLst>
                    <a:ext uri="{9D8B030D-6E8A-4147-A177-3AD203B41FA5}">
                      <a16:colId xmlns:a16="http://schemas.microsoft.com/office/drawing/2014/main" val="20001"/>
                    </a:ext>
                  </a:extLst>
                </a:gridCol>
                <a:gridCol w="1539875">
                  <a:extLst>
                    <a:ext uri="{9D8B030D-6E8A-4147-A177-3AD203B41FA5}">
                      <a16:colId xmlns:a16="http://schemas.microsoft.com/office/drawing/2014/main" val="20002"/>
                    </a:ext>
                  </a:extLst>
                </a:gridCol>
                <a:gridCol w="1570037">
                  <a:extLst>
                    <a:ext uri="{9D8B030D-6E8A-4147-A177-3AD203B41FA5}">
                      <a16:colId xmlns:a16="http://schemas.microsoft.com/office/drawing/2014/main" val="20003"/>
                    </a:ext>
                  </a:extLst>
                </a:gridCol>
                <a:gridCol w="1570038">
                  <a:extLst>
                    <a:ext uri="{9D8B030D-6E8A-4147-A177-3AD203B41FA5}">
                      <a16:colId xmlns:a16="http://schemas.microsoft.com/office/drawing/2014/main" val="20004"/>
                    </a:ext>
                  </a:extLst>
                </a:gridCol>
              </a:tblGrid>
              <a:tr h="504825">
                <a:tc>
                  <a:txBody>
                    <a:bodyPr/>
                    <a:lstStyle>
                      <a:lvl1pPr>
                        <a:spcBef>
                          <a:spcPct val="20000"/>
                        </a:spcBef>
                        <a:buClr>
                          <a:schemeClr val="hlink"/>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2400" b="1" i="0" u="none" strike="noStrike" cap="none" normalizeH="0" baseline="0">
                          <a:ln>
                            <a:noFill/>
                          </a:ln>
                          <a:solidFill>
                            <a:srgbClr val="000066"/>
                          </a:solidFill>
                          <a:effectLst/>
                          <a:latin typeface="Arial" panose="020B0604020202020204" pitchFamily="34" charset="0"/>
                          <a:ea typeface="华文中宋" panose="02010600040101010101" pitchFamily="2" charset="-122"/>
                        </a:rPr>
                        <a:t>仪器名称</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lvl1pPr>
                        <a:spcBef>
                          <a:spcPct val="20000"/>
                        </a:spcBef>
                        <a:buClr>
                          <a:schemeClr val="hlink"/>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2400" b="1" i="0" u="none" strike="noStrike" cap="none" normalizeH="0" baseline="0">
                          <a:ln>
                            <a:noFill/>
                          </a:ln>
                          <a:solidFill>
                            <a:srgbClr val="000066"/>
                          </a:solidFill>
                          <a:effectLst/>
                          <a:latin typeface="Arial" panose="020B0604020202020204" pitchFamily="34" charset="0"/>
                          <a:ea typeface="华文中宋" panose="02010600040101010101" pitchFamily="2" charset="-122"/>
                        </a:rPr>
                        <a:t>  </a:t>
                      </a:r>
                      <a:r>
                        <a:rPr kumimoji="0" lang="zh-CN" altLang="en-US" sz="2400" b="1" i="0" u="none" strike="noStrike" cap="none" normalizeH="0" baseline="0">
                          <a:ln>
                            <a:noFill/>
                          </a:ln>
                          <a:solidFill>
                            <a:srgbClr val="000066"/>
                          </a:solidFill>
                          <a:effectLst/>
                          <a:latin typeface="Arial" panose="020B0604020202020204" pitchFamily="34" charset="0"/>
                          <a:ea typeface="华文中宋" panose="02010600040101010101" pitchFamily="2" charset="-122"/>
                        </a:rPr>
                        <a:t>量程</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lvl1pPr>
                        <a:spcBef>
                          <a:spcPct val="20000"/>
                        </a:spcBef>
                        <a:buClr>
                          <a:schemeClr val="hlink"/>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2400" b="1" i="0" u="none" strike="noStrike" cap="none" normalizeH="0" baseline="0">
                          <a:ln>
                            <a:noFill/>
                          </a:ln>
                          <a:solidFill>
                            <a:srgbClr val="000066"/>
                          </a:solidFill>
                          <a:effectLst/>
                          <a:latin typeface="Arial" panose="020B0604020202020204" pitchFamily="34" charset="0"/>
                          <a:ea typeface="华文中宋" panose="02010600040101010101" pitchFamily="2" charset="-122"/>
                        </a:rPr>
                        <a:t>分度值</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lvl1pPr>
                        <a:spcBef>
                          <a:spcPct val="20000"/>
                        </a:spcBef>
                        <a:buClr>
                          <a:schemeClr val="hlink"/>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endParaRPr kumimoji="0" lang="zh-CN" altLang="zh-CN" sz="2400" b="1" i="0" u="none" strike="noStrike" cap="none" normalizeH="0" baseline="0">
                        <a:ln>
                          <a:noFill/>
                        </a:ln>
                        <a:solidFill>
                          <a:srgbClr val="000066"/>
                        </a:solidFill>
                        <a:effectLst/>
                        <a:latin typeface="Arial" panose="020B0604020202020204" pitchFamily="34" charset="0"/>
                        <a:ea typeface="华文中宋" panose="020106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lvl1pPr>
                        <a:spcBef>
                          <a:spcPct val="20000"/>
                        </a:spcBef>
                        <a:buClr>
                          <a:schemeClr val="hlink"/>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2400" b="1" i="0" u="none" strike="noStrike" cap="none" normalizeH="0" baseline="0">
                          <a:ln>
                            <a:noFill/>
                          </a:ln>
                          <a:solidFill>
                            <a:srgbClr val="000066"/>
                          </a:solidFill>
                          <a:effectLst/>
                          <a:latin typeface="Arial" panose="020B0604020202020204" pitchFamily="34" charset="0"/>
                          <a:ea typeface="华文中宋" panose="02010600040101010101" pitchFamily="2" charset="-122"/>
                        </a:rPr>
                        <a:t>零值误差</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extLst>
                  <a:ext uri="{0D108BD9-81ED-4DB2-BD59-A6C34878D82A}">
                    <a16:rowId xmlns:a16="http://schemas.microsoft.com/office/drawing/2014/main" val="10000"/>
                  </a:ext>
                </a:extLst>
              </a:tr>
              <a:tr h="482600">
                <a:tc>
                  <a:txBody>
                    <a:bodyPr/>
                    <a:lstStyle>
                      <a:lvl1pPr>
                        <a:spcBef>
                          <a:spcPct val="20000"/>
                        </a:spcBef>
                        <a:buClr>
                          <a:schemeClr val="hlink"/>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2400" b="1" i="0" u="none" strike="noStrike" cap="none" normalizeH="0" baseline="0">
                          <a:ln>
                            <a:noFill/>
                          </a:ln>
                          <a:solidFill>
                            <a:srgbClr val="000066"/>
                          </a:solidFill>
                          <a:effectLst/>
                          <a:latin typeface="Arial" panose="020B0604020202020204" pitchFamily="34" charset="0"/>
                          <a:ea typeface="华文中宋" panose="02010600040101010101" pitchFamily="2" charset="-122"/>
                        </a:rPr>
                        <a:t>钢直尺</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lvl1pPr>
                        <a:spcBef>
                          <a:spcPct val="20000"/>
                        </a:spcBef>
                        <a:buClr>
                          <a:schemeClr val="hlink"/>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2400" b="1" i="0" u="none" strike="noStrike" cap="none" normalizeH="0" baseline="0">
                          <a:ln>
                            <a:noFill/>
                          </a:ln>
                          <a:solidFill>
                            <a:srgbClr val="000066"/>
                          </a:solidFill>
                          <a:effectLst/>
                          <a:latin typeface="Arial" panose="020B0604020202020204" pitchFamily="34" charset="0"/>
                          <a:ea typeface="华文中宋" panose="02010600040101010101" pitchFamily="2" charset="-122"/>
                        </a:rPr>
                        <a:t>300mm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lvl1pPr>
                        <a:spcBef>
                          <a:spcPct val="20000"/>
                        </a:spcBef>
                        <a:buClr>
                          <a:schemeClr val="hlink"/>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2400" b="1" i="0" u="none" strike="noStrike" cap="none" normalizeH="0" baseline="0">
                          <a:ln>
                            <a:noFill/>
                          </a:ln>
                          <a:solidFill>
                            <a:srgbClr val="000066"/>
                          </a:solidFill>
                          <a:effectLst/>
                          <a:latin typeface="Arial" panose="020B0604020202020204" pitchFamily="34" charset="0"/>
                          <a:ea typeface="华文中宋" panose="02010600040101010101" pitchFamily="2" charset="-122"/>
                        </a:rPr>
                        <a:t>1mm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lvl1pPr>
                        <a:spcBef>
                          <a:spcPct val="20000"/>
                        </a:spcBef>
                        <a:buClr>
                          <a:schemeClr val="hlink"/>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endParaRPr kumimoji="0" lang="zh-CN" altLang="zh-CN" sz="2400" b="1" i="0" u="none" strike="noStrike" cap="none" normalizeH="0" baseline="0" dirty="0">
                        <a:ln>
                          <a:noFill/>
                        </a:ln>
                        <a:solidFill>
                          <a:srgbClr val="000066"/>
                        </a:solidFill>
                        <a:effectLst/>
                        <a:latin typeface="Arial" panose="020B0604020202020204" pitchFamily="34" charset="0"/>
                        <a:ea typeface="华文中宋" panose="020106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lvl1pPr>
                        <a:spcBef>
                          <a:spcPct val="20000"/>
                        </a:spcBef>
                        <a:buClr>
                          <a:schemeClr val="hlink"/>
                        </a:buClr>
                        <a:buSzPct val="7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9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hlink"/>
                        </a:buClr>
                        <a:buSzPct val="8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2400" b="1" i="0" u="none" strike="noStrike" cap="none" normalizeH="0" baseline="0" dirty="0">
                          <a:ln>
                            <a:noFill/>
                          </a:ln>
                          <a:solidFill>
                            <a:srgbClr val="000066"/>
                          </a:solidFill>
                          <a:effectLst/>
                          <a:latin typeface="Arial" panose="020B0604020202020204" pitchFamily="34" charset="0"/>
                          <a:ea typeface="华文中宋" panose="02010600040101010101" pitchFamily="2" charset="-122"/>
                        </a:rPr>
                        <a:t>      </a:t>
                      </a:r>
                      <a:r>
                        <a:rPr kumimoji="0" lang="en-US" altLang="zh-CN" sz="2400" b="1" i="0" u="none" strike="noStrike" cap="none" normalizeH="0" baseline="0" dirty="0">
                          <a:ln>
                            <a:noFill/>
                          </a:ln>
                          <a:solidFill>
                            <a:srgbClr val="000066"/>
                          </a:solidFill>
                          <a:effectLst/>
                          <a:latin typeface="华文中宋" panose="02010600040101010101" pitchFamily="2" charset="-122"/>
                          <a:ea typeface="华文中宋" panose="02010600040101010101" pitchFamily="2" charset="-122"/>
                        </a:rPr>
                        <a:t>——</a:t>
                      </a:r>
                      <a:endParaRPr kumimoji="0" lang="en-US" altLang="zh-CN" sz="2400" b="1" i="0" u="none" strike="noStrike" cap="none" normalizeH="0" baseline="0" dirty="0">
                        <a:ln>
                          <a:noFill/>
                        </a:ln>
                        <a:solidFill>
                          <a:srgbClr val="000066"/>
                        </a:solidFill>
                        <a:effectLst/>
                        <a:latin typeface="Arial" panose="020B0604020202020204" pitchFamily="34" charset="0"/>
                        <a:ea typeface="华文中宋" panose="0201060004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AEAEA"/>
                    </a:solidFill>
                  </a:tcPr>
                </a:tc>
                <a:extLst>
                  <a:ext uri="{0D108BD9-81ED-4DB2-BD59-A6C34878D82A}">
                    <a16:rowId xmlns:a16="http://schemas.microsoft.com/office/drawing/2014/main" val="10001"/>
                  </a:ext>
                </a:extLst>
              </a:tr>
            </a:tbl>
          </a:graphicData>
        </a:graphic>
      </p:graphicFrame>
      <p:graphicFrame>
        <p:nvGraphicFramePr>
          <p:cNvPr id="20" name="Object 31">
            <a:extLst>
              <a:ext uri="{FF2B5EF4-FFF2-40B4-BE49-F238E27FC236}">
                <a16:creationId xmlns:a16="http://schemas.microsoft.com/office/drawing/2014/main" id="{03DE4CC3-F84A-4CCB-8E96-F90BEBC885FA}"/>
              </a:ext>
            </a:extLst>
          </p:cNvPr>
          <p:cNvGraphicFramePr>
            <a:graphicFrameLocks noChangeAspect="1"/>
          </p:cNvGraphicFramePr>
          <p:nvPr>
            <p:extLst>
              <p:ext uri="{D42A27DB-BD31-4B8C-83A1-F6EECF244321}">
                <p14:modId xmlns:p14="http://schemas.microsoft.com/office/powerpoint/2010/main" val="359350000"/>
              </p:ext>
            </p:extLst>
          </p:nvPr>
        </p:nvGraphicFramePr>
        <p:xfrm>
          <a:off x="7496175" y="3046413"/>
          <a:ext cx="552450" cy="504825"/>
        </p:xfrm>
        <a:graphic>
          <a:graphicData uri="http://schemas.openxmlformats.org/presentationml/2006/ole">
            <mc:AlternateContent xmlns:mc="http://schemas.openxmlformats.org/markup-compatibility/2006">
              <mc:Choice xmlns:v="urn:schemas-microsoft-com:vml" Requires="v">
                <p:oleObj spid="_x0000_s16710" name="Equation" r:id="rId5" imgW="241195" imgH="241195" progId="Equation.DSMT4">
                  <p:embed/>
                </p:oleObj>
              </mc:Choice>
              <mc:Fallback>
                <p:oleObj name="Equation" r:id="rId5" imgW="241195" imgH="241195" progId="Equation.DSMT4">
                  <p:embed/>
                  <p:pic>
                    <p:nvPicPr>
                      <p:cNvPr id="637983" name="Object 31">
                        <a:extLst>
                          <a:ext uri="{FF2B5EF4-FFF2-40B4-BE49-F238E27FC236}">
                            <a16:creationId xmlns:a16="http://schemas.microsoft.com/office/drawing/2014/main" id="{6813E55B-C6E4-4D46-BAC2-06ABABC0641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496175" y="3046413"/>
                        <a:ext cx="552450"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1" name="Object 32">
            <a:extLst>
              <a:ext uri="{FF2B5EF4-FFF2-40B4-BE49-F238E27FC236}">
                <a16:creationId xmlns:a16="http://schemas.microsoft.com/office/drawing/2014/main" id="{A6574893-F478-49CA-90A1-44640F52A0DC}"/>
              </a:ext>
            </a:extLst>
          </p:cNvPr>
          <p:cNvGraphicFramePr>
            <a:graphicFrameLocks noChangeAspect="1"/>
          </p:cNvGraphicFramePr>
          <p:nvPr>
            <p:extLst>
              <p:ext uri="{D42A27DB-BD31-4B8C-83A1-F6EECF244321}">
                <p14:modId xmlns:p14="http://schemas.microsoft.com/office/powerpoint/2010/main" val="1897637627"/>
              </p:ext>
            </p:extLst>
          </p:nvPr>
        </p:nvGraphicFramePr>
        <p:xfrm>
          <a:off x="6992938" y="3557588"/>
          <a:ext cx="1392237" cy="371475"/>
        </p:xfrm>
        <a:graphic>
          <a:graphicData uri="http://schemas.openxmlformats.org/presentationml/2006/ole">
            <mc:AlternateContent xmlns:mc="http://schemas.openxmlformats.org/markup-compatibility/2006">
              <mc:Choice xmlns:v="urn:schemas-microsoft-com:vml" Requires="v">
                <p:oleObj spid="_x0000_s16711" name="Equation" r:id="rId7" imgW="609336" imgH="177723" progId="Equation.DSMT4">
                  <p:embed/>
                </p:oleObj>
              </mc:Choice>
              <mc:Fallback>
                <p:oleObj name="Equation" r:id="rId7" imgW="609336" imgH="177723" progId="Equation.DSMT4">
                  <p:embed/>
                  <p:pic>
                    <p:nvPicPr>
                      <p:cNvPr id="637984" name="Object 32">
                        <a:extLst>
                          <a:ext uri="{FF2B5EF4-FFF2-40B4-BE49-F238E27FC236}">
                            <a16:creationId xmlns:a16="http://schemas.microsoft.com/office/drawing/2014/main" id="{95C75054-C7EE-4C0F-9701-DD45993E5294}"/>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992938" y="3557588"/>
                        <a:ext cx="1392237"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3" name="Rectangle 10">
            <a:extLst>
              <a:ext uri="{FF2B5EF4-FFF2-40B4-BE49-F238E27FC236}">
                <a16:creationId xmlns:a16="http://schemas.microsoft.com/office/drawing/2014/main" id="{8F9913E5-C347-41B7-9D0F-57B7C77143D5}"/>
              </a:ext>
            </a:extLst>
          </p:cNvPr>
          <p:cNvSpPr>
            <a:spLocks noChangeArrowheads="1"/>
          </p:cNvSpPr>
          <p:nvPr/>
        </p:nvSpPr>
        <p:spPr bwMode="auto">
          <a:xfrm>
            <a:off x="2959100" y="4592997"/>
            <a:ext cx="4537075"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2400">
                <a:solidFill>
                  <a:schemeClr val="tx1"/>
                </a:solidFill>
                <a:latin typeface="Arial" panose="020B0604020202020204" pitchFamily="34" charset="0"/>
                <a:ea typeface="华文中宋" panose="02010600040101010101" pitchFamily="2" charset="-122"/>
              </a:defRPr>
            </a:lvl1pPr>
            <a:lvl2pPr marL="742950" indent="-285750">
              <a:defRPr sz="2400">
                <a:solidFill>
                  <a:schemeClr val="tx1"/>
                </a:solidFill>
                <a:latin typeface="Arial" panose="020B0604020202020204" pitchFamily="34" charset="0"/>
                <a:ea typeface="华文中宋" panose="02010600040101010101" pitchFamily="2" charset="-122"/>
              </a:defRPr>
            </a:lvl2pPr>
            <a:lvl3pPr marL="1143000" indent="-228600">
              <a:defRPr sz="2400">
                <a:solidFill>
                  <a:schemeClr val="tx1"/>
                </a:solidFill>
                <a:latin typeface="Arial" panose="020B0604020202020204" pitchFamily="34" charset="0"/>
                <a:ea typeface="华文中宋" panose="02010600040101010101" pitchFamily="2" charset="-122"/>
              </a:defRPr>
            </a:lvl3pPr>
            <a:lvl4pPr marL="1600200" indent="-228600">
              <a:defRPr sz="2400">
                <a:solidFill>
                  <a:schemeClr val="tx1"/>
                </a:solidFill>
                <a:latin typeface="Arial" panose="020B0604020202020204" pitchFamily="34" charset="0"/>
                <a:ea typeface="华文中宋" panose="02010600040101010101" pitchFamily="2" charset="-122"/>
              </a:defRPr>
            </a:lvl4pPr>
            <a:lvl5pPr marL="2057400" indent="-228600">
              <a:defRPr sz="24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中宋" panose="02010600040101010101" pitchFamily="2" charset="-122"/>
              </a:defRPr>
            </a:lvl9pPr>
          </a:lstStyle>
          <a:p>
            <a:r>
              <a:rPr kumimoji="1" lang="zh-CN" altLang="en-US" b="1" dirty="0">
                <a:solidFill>
                  <a:srgbClr val="000066"/>
                </a:solidFill>
                <a:latin typeface="Times New Roman" panose="02020603050405020304" pitchFamily="18" charset="0"/>
              </a:rPr>
              <a:t>读数  </a:t>
            </a:r>
            <a:r>
              <a:rPr kumimoji="1" lang="en-US" altLang="zh-CN" b="1" i="1" dirty="0">
                <a:solidFill>
                  <a:srgbClr val="000066"/>
                </a:solidFill>
                <a:latin typeface="Times New Roman" panose="02020603050405020304" pitchFamily="18" charset="0"/>
              </a:rPr>
              <a:t>L</a:t>
            </a:r>
            <a:r>
              <a:rPr kumimoji="1" lang="en-US" altLang="zh-CN" b="1" dirty="0">
                <a:solidFill>
                  <a:srgbClr val="000066"/>
                </a:solidFill>
                <a:latin typeface="Times New Roman" panose="02020603050405020304" pitchFamily="18" charset="0"/>
              </a:rPr>
              <a:t>=3.56-1.00=2.56 </a:t>
            </a:r>
            <a:r>
              <a:rPr kumimoji="1" lang="zh-CN" altLang="en-US" b="1" dirty="0">
                <a:solidFill>
                  <a:srgbClr val="000066"/>
                </a:solidFill>
                <a:latin typeface="Times New Roman" panose="02020603050405020304" pitchFamily="18" charset="0"/>
              </a:rPr>
              <a:t>（</a:t>
            </a:r>
            <a:r>
              <a:rPr kumimoji="1" lang="en-US" altLang="zh-CN" b="1" dirty="0">
                <a:solidFill>
                  <a:srgbClr val="000066"/>
                </a:solidFill>
                <a:latin typeface="Times New Roman" panose="02020603050405020304" pitchFamily="18" charset="0"/>
              </a:rPr>
              <a:t>cm</a:t>
            </a:r>
            <a:r>
              <a:rPr kumimoji="1" lang="zh-CN" altLang="en-US" b="1" dirty="0">
                <a:solidFill>
                  <a:srgbClr val="000066"/>
                </a:solidFill>
                <a:latin typeface="Times New Roman" panose="02020603050405020304" pitchFamily="18" charset="0"/>
              </a:rPr>
              <a:t>）</a:t>
            </a:r>
            <a:endParaRPr kumimoji="1" lang="zh-CN" altLang="en-US" b="1" i="1" dirty="0">
              <a:solidFill>
                <a:srgbClr val="000066"/>
              </a:solidFill>
              <a:latin typeface="Times New Roman" panose="02020603050405020304" pitchFamily="18" charset="0"/>
            </a:endParaRPr>
          </a:p>
        </p:txBody>
      </p:sp>
      <p:sp>
        <p:nvSpPr>
          <p:cNvPr id="2" name="标题 1">
            <a:extLst>
              <a:ext uri="{FF2B5EF4-FFF2-40B4-BE49-F238E27FC236}">
                <a16:creationId xmlns:a16="http://schemas.microsoft.com/office/drawing/2014/main" id="{402EDDE1-A8EB-D7AB-0DFF-9C5FF5CE26A2}"/>
              </a:ext>
            </a:extLst>
          </p:cNvPr>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330323533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ipe(down)">
                                      <p:cBhvr>
                                        <p:cTn id="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FCC450D2-B4D1-4A16-BEAE-ECFE826B1E5C}"/>
              </a:ext>
            </a:extLst>
          </p:cNvPr>
          <p:cNvSpPr>
            <a:spLocks noChangeArrowheads="1"/>
          </p:cNvSpPr>
          <p:nvPr/>
        </p:nvSpPr>
        <p:spPr bwMode="auto">
          <a:xfrm>
            <a:off x="1247510" y="1226998"/>
            <a:ext cx="3930805" cy="739028"/>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txBody>
          <a:bodyPr/>
          <a:lstStyle>
            <a:lvl1pPr>
              <a:defRPr sz="2800">
                <a:solidFill>
                  <a:schemeClr val="tx1"/>
                </a:solidFill>
                <a:latin typeface="Arial" panose="020B0604020202020204" pitchFamily="34" charset="0"/>
                <a:ea typeface="华文中宋" panose="02010600040101010101" pitchFamily="2" charset="-122"/>
              </a:defRPr>
            </a:lvl1pPr>
            <a:lvl2pPr marL="742950" indent="-285750">
              <a:defRPr sz="2800">
                <a:solidFill>
                  <a:schemeClr val="tx1"/>
                </a:solidFill>
                <a:latin typeface="Arial" panose="020B0604020202020204" pitchFamily="34" charset="0"/>
                <a:ea typeface="华文中宋" panose="02010600040101010101" pitchFamily="2" charset="-122"/>
              </a:defRPr>
            </a:lvl2pPr>
            <a:lvl3pPr marL="1143000" indent="-228600">
              <a:defRPr sz="2800">
                <a:solidFill>
                  <a:schemeClr val="tx1"/>
                </a:solidFill>
                <a:latin typeface="Arial" panose="020B0604020202020204" pitchFamily="34" charset="0"/>
                <a:ea typeface="华文中宋" panose="02010600040101010101" pitchFamily="2" charset="-122"/>
              </a:defRPr>
            </a:lvl3pPr>
            <a:lvl4pPr marL="1600200" indent="-228600">
              <a:defRPr sz="2800">
                <a:solidFill>
                  <a:schemeClr val="tx1"/>
                </a:solidFill>
                <a:latin typeface="Arial" panose="020B0604020202020204" pitchFamily="34" charset="0"/>
                <a:ea typeface="华文中宋" panose="02010600040101010101" pitchFamily="2" charset="-122"/>
              </a:defRPr>
            </a:lvl4pPr>
            <a:lvl5pPr marL="2057400" indent="-228600">
              <a:defRPr sz="28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华文中宋" panose="02010600040101010101" pitchFamily="2" charset="-122"/>
              </a:defRPr>
            </a:lvl9pPr>
          </a:lstStyle>
          <a:p>
            <a:pPr eaLnBrk="1" hangingPunct="1"/>
            <a:r>
              <a:rPr lang="zh-CN" altLang="en-US" sz="2400" b="1" dirty="0">
                <a:solidFill>
                  <a:schemeClr val="accent5">
                    <a:lumMod val="75000"/>
                  </a:schemeClr>
                </a:solidFill>
                <a:latin typeface="+mn-ea"/>
                <a:ea typeface="+mn-ea"/>
              </a:rPr>
              <a:t>有效数字的运算</a:t>
            </a:r>
          </a:p>
        </p:txBody>
      </p:sp>
      <p:sp>
        <p:nvSpPr>
          <p:cNvPr id="7" name="文本框 6">
            <a:extLst>
              <a:ext uri="{FF2B5EF4-FFF2-40B4-BE49-F238E27FC236}">
                <a16:creationId xmlns:a16="http://schemas.microsoft.com/office/drawing/2014/main" id="{DE964CA4-6134-4632-B5DB-BBF5B9050862}"/>
              </a:ext>
            </a:extLst>
          </p:cNvPr>
          <p:cNvSpPr txBox="1"/>
          <p:nvPr/>
        </p:nvSpPr>
        <p:spPr>
          <a:xfrm>
            <a:off x="1911979" y="1739345"/>
            <a:ext cx="5254134" cy="961289"/>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kumimoji="1" lang="zh-CN" altLang="en-US" sz="2000" dirty="0">
                <a:solidFill>
                  <a:schemeClr val="accent5">
                    <a:lumMod val="75000"/>
                  </a:schemeClr>
                </a:solidFill>
                <a:latin typeface="+mn-ea"/>
              </a:rPr>
              <a:t>加减运算：结果有效数字末位与各数末位数中数量级最大的一位对齐</a:t>
            </a:r>
            <a:endParaRPr kumimoji="1" lang="zh-CN" altLang="en-US" sz="2000" b="1" dirty="0">
              <a:solidFill>
                <a:srgbClr val="C00000"/>
              </a:solidFill>
              <a:latin typeface="+mn-ea"/>
            </a:endParaRPr>
          </a:p>
        </p:txBody>
      </p:sp>
      <p:sp>
        <p:nvSpPr>
          <p:cNvPr id="8" name="文本框 7">
            <a:extLst>
              <a:ext uri="{FF2B5EF4-FFF2-40B4-BE49-F238E27FC236}">
                <a16:creationId xmlns:a16="http://schemas.microsoft.com/office/drawing/2014/main" id="{D3AB1321-AADF-4A35-B3FC-80CDF7F3FA49}"/>
              </a:ext>
            </a:extLst>
          </p:cNvPr>
          <p:cNvSpPr txBox="1"/>
          <p:nvPr/>
        </p:nvSpPr>
        <p:spPr>
          <a:xfrm>
            <a:off x="1832971" y="5377896"/>
            <a:ext cx="8032121" cy="499624"/>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kumimoji="1" lang="zh-CN" altLang="en-US" sz="2000" dirty="0">
                <a:solidFill>
                  <a:schemeClr val="accent5">
                    <a:lumMod val="75000"/>
                  </a:schemeClr>
                </a:solidFill>
                <a:latin typeface="+mn-ea"/>
              </a:rPr>
              <a:t>测量结果的有效数字位数的确定：</a:t>
            </a:r>
            <a:endParaRPr kumimoji="1" lang="zh-CN" altLang="en-US" sz="2000" b="1" dirty="0">
              <a:solidFill>
                <a:srgbClr val="C00000"/>
              </a:solidFill>
              <a:latin typeface="+mn-ea"/>
            </a:endParaRPr>
          </a:p>
        </p:txBody>
      </p:sp>
      <p:sp>
        <p:nvSpPr>
          <p:cNvPr id="13" name="文本框 12">
            <a:extLst>
              <a:ext uri="{FF2B5EF4-FFF2-40B4-BE49-F238E27FC236}">
                <a16:creationId xmlns:a16="http://schemas.microsoft.com/office/drawing/2014/main" id="{45DB2B3F-9A7D-440B-8206-205D22E28F4B}"/>
              </a:ext>
            </a:extLst>
          </p:cNvPr>
          <p:cNvSpPr txBox="1"/>
          <p:nvPr/>
        </p:nvSpPr>
        <p:spPr>
          <a:xfrm>
            <a:off x="1911979" y="3025104"/>
            <a:ext cx="4981783" cy="961289"/>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kumimoji="1" lang="zh-CN" altLang="en-US" sz="2000" dirty="0">
                <a:solidFill>
                  <a:schemeClr val="accent5">
                    <a:lumMod val="75000"/>
                  </a:schemeClr>
                </a:solidFill>
                <a:latin typeface="+mn-ea"/>
              </a:rPr>
              <a:t>乘除运算：结果有效数字位数与各数中有效数字位数最小的一个相同</a:t>
            </a:r>
            <a:endParaRPr kumimoji="1" lang="zh-CN" altLang="en-US" sz="2000" b="1" dirty="0">
              <a:solidFill>
                <a:srgbClr val="C00000"/>
              </a:solidFill>
              <a:latin typeface="+mn-ea"/>
            </a:endParaRPr>
          </a:p>
        </p:txBody>
      </p:sp>
      <p:sp>
        <p:nvSpPr>
          <p:cNvPr id="17" name="文本框 16">
            <a:extLst>
              <a:ext uri="{FF2B5EF4-FFF2-40B4-BE49-F238E27FC236}">
                <a16:creationId xmlns:a16="http://schemas.microsoft.com/office/drawing/2014/main" id="{A2D28F4B-B998-4BBD-9C7A-A0C24B58076B}"/>
              </a:ext>
            </a:extLst>
          </p:cNvPr>
          <p:cNvSpPr txBox="1"/>
          <p:nvPr/>
        </p:nvSpPr>
        <p:spPr>
          <a:xfrm>
            <a:off x="1845483" y="4303990"/>
            <a:ext cx="4160030" cy="499624"/>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kumimoji="1" lang="zh-CN" altLang="en-US" sz="2000" dirty="0">
                <a:solidFill>
                  <a:schemeClr val="accent5">
                    <a:lumMod val="75000"/>
                  </a:schemeClr>
                </a:solidFill>
                <a:latin typeface="+mn-ea"/>
              </a:rPr>
              <a:t>乘方开方运算：与其底相同</a:t>
            </a:r>
            <a:endParaRPr kumimoji="1" lang="zh-CN" altLang="en-US" sz="2000" b="1" dirty="0">
              <a:solidFill>
                <a:srgbClr val="C00000"/>
              </a:solidFill>
              <a:latin typeface="+mn-ea"/>
            </a:endParaRPr>
          </a:p>
        </p:txBody>
      </p:sp>
      <p:graphicFrame>
        <p:nvGraphicFramePr>
          <p:cNvPr id="18" name="Object 20">
            <a:extLst>
              <a:ext uri="{FF2B5EF4-FFF2-40B4-BE49-F238E27FC236}">
                <a16:creationId xmlns:a16="http://schemas.microsoft.com/office/drawing/2014/main" id="{3868E69B-AF38-46E3-B81F-B7406764C15D}"/>
              </a:ext>
            </a:extLst>
          </p:cNvPr>
          <p:cNvGraphicFramePr>
            <a:graphicFrameLocks noChangeAspect="1"/>
          </p:cNvGraphicFramePr>
          <p:nvPr/>
        </p:nvGraphicFramePr>
        <p:xfrm>
          <a:off x="2965450" y="4838700"/>
          <a:ext cx="2212865" cy="418285"/>
        </p:xfrm>
        <a:graphic>
          <a:graphicData uri="http://schemas.openxmlformats.org/presentationml/2006/ole">
            <mc:AlternateContent xmlns:mc="http://schemas.openxmlformats.org/markup-compatibility/2006">
              <mc:Choice xmlns:v="urn:schemas-microsoft-com:vml" Requires="v">
                <p:oleObj spid="_x0000_s17896" name="Equation" r:id="rId4" imgW="1054100" imgH="203200" progId="Equation.DSMT4">
                  <p:embed/>
                </p:oleObj>
              </mc:Choice>
              <mc:Fallback>
                <p:oleObj name="Equation" r:id="rId4" imgW="1054100" imgH="203200" progId="Equation.DSMT4">
                  <p:embed/>
                  <p:pic>
                    <p:nvPicPr>
                      <p:cNvPr id="18" name="Object 20">
                        <a:extLst>
                          <a:ext uri="{FF2B5EF4-FFF2-40B4-BE49-F238E27FC236}">
                            <a16:creationId xmlns:a16="http://schemas.microsoft.com/office/drawing/2014/main" id="{3868E69B-AF38-46E3-B81F-B7406764C15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65450" y="4838700"/>
                        <a:ext cx="2212865" cy="418285"/>
                      </a:xfrm>
                      <a:prstGeom prst="rect">
                        <a:avLst/>
                      </a:prstGeom>
                      <a:noFill/>
                      <a:ln>
                        <a:noFill/>
                      </a:ln>
                    </p:spPr>
                  </p:pic>
                </p:oleObj>
              </mc:Fallback>
            </mc:AlternateContent>
          </a:graphicData>
        </a:graphic>
      </p:graphicFrame>
      <p:graphicFrame>
        <p:nvGraphicFramePr>
          <p:cNvPr id="19" name="Object 22">
            <a:extLst>
              <a:ext uri="{FF2B5EF4-FFF2-40B4-BE49-F238E27FC236}">
                <a16:creationId xmlns:a16="http://schemas.microsoft.com/office/drawing/2014/main" id="{CC1557C1-CED3-4F51-BA2D-9475287AFD4B}"/>
              </a:ext>
            </a:extLst>
          </p:cNvPr>
          <p:cNvGraphicFramePr>
            <a:graphicFrameLocks noChangeAspect="1"/>
          </p:cNvGraphicFramePr>
          <p:nvPr/>
        </p:nvGraphicFramePr>
        <p:xfrm>
          <a:off x="6186488" y="4838700"/>
          <a:ext cx="1601573" cy="499624"/>
        </p:xfrm>
        <a:graphic>
          <a:graphicData uri="http://schemas.openxmlformats.org/presentationml/2006/ole">
            <mc:AlternateContent xmlns:mc="http://schemas.openxmlformats.org/markup-compatibility/2006">
              <mc:Choice xmlns:v="urn:schemas-microsoft-com:vml" Requires="v">
                <p:oleObj spid="_x0000_s17897" name="Equation" r:id="rId6" imgW="736600" imgH="228600" progId="Equation.DSMT4">
                  <p:embed/>
                </p:oleObj>
              </mc:Choice>
              <mc:Fallback>
                <p:oleObj name="Equation" r:id="rId6" imgW="736600" imgH="228600" progId="Equation.DSMT4">
                  <p:embed/>
                  <p:pic>
                    <p:nvPicPr>
                      <p:cNvPr id="19" name="Object 22">
                        <a:extLst>
                          <a:ext uri="{FF2B5EF4-FFF2-40B4-BE49-F238E27FC236}">
                            <a16:creationId xmlns:a16="http://schemas.microsoft.com/office/drawing/2014/main" id="{CC1557C1-CED3-4F51-BA2D-9475287AFD4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86488" y="4838700"/>
                        <a:ext cx="1601573" cy="499624"/>
                      </a:xfrm>
                      <a:prstGeom prst="rect">
                        <a:avLst/>
                      </a:prstGeom>
                      <a:noFill/>
                      <a:ln>
                        <a:noFill/>
                      </a:ln>
                    </p:spPr>
                  </p:pic>
                </p:oleObj>
              </mc:Fallback>
            </mc:AlternateContent>
          </a:graphicData>
        </a:graphic>
      </p:graphicFrame>
      <p:graphicFrame>
        <p:nvGraphicFramePr>
          <p:cNvPr id="21" name="Object 25">
            <a:extLst>
              <a:ext uri="{FF2B5EF4-FFF2-40B4-BE49-F238E27FC236}">
                <a16:creationId xmlns:a16="http://schemas.microsoft.com/office/drawing/2014/main" id="{49455CEA-5465-4860-ACA2-932A4CB51586}"/>
              </a:ext>
            </a:extLst>
          </p:cNvPr>
          <p:cNvGraphicFramePr>
            <a:graphicFrameLocks noChangeAspect="1"/>
          </p:cNvGraphicFramePr>
          <p:nvPr/>
        </p:nvGraphicFramePr>
        <p:xfrm>
          <a:off x="3615574" y="6061985"/>
          <a:ext cx="3278188" cy="465138"/>
        </p:xfrm>
        <a:graphic>
          <a:graphicData uri="http://schemas.openxmlformats.org/presentationml/2006/ole">
            <mc:AlternateContent xmlns:mc="http://schemas.openxmlformats.org/markup-compatibility/2006">
              <mc:Choice xmlns:v="urn:schemas-microsoft-com:vml" Requires="v">
                <p:oleObj spid="_x0000_s17898" name="Equation" r:id="rId8" imgW="1409088" imgH="203112" progId="Equation.DSMT4">
                  <p:embed/>
                </p:oleObj>
              </mc:Choice>
              <mc:Fallback>
                <p:oleObj name="Equation" r:id="rId8" imgW="1409088" imgH="203112" progId="Equation.DSMT4">
                  <p:embed/>
                  <p:pic>
                    <p:nvPicPr>
                      <p:cNvPr id="21" name="Object 25">
                        <a:extLst>
                          <a:ext uri="{FF2B5EF4-FFF2-40B4-BE49-F238E27FC236}">
                            <a16:creationId xmlns:a16="http://schemas.microsoft.com/office/drawing/2014/main" id="{49455CEA-5465-4860-ACA2-932A4CB51586}"/>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615574" y="6061985"/>
                        <a:ext cx="3278188"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2" name="AutoShape 29">
            <a:extLst>
              <a:ext uri="{FF2B5EF4-FFF2-40B4-BE49-F238E27FC236}">
                <a16:creationId xmlns:a16="http://schemas.microsoft.com/office/drawing/2014/main" id="{EC52A022-1299-4488-B7BF-FF2DCB0E2F06}"/>
              </a:ext>
            </a:extLst>
          </p:cNvPr>
          <p:cNvSpPr>
            <a:spLocks noChangeArrowheads="1"/>
          </p:cNvSpPr>
          <p:nvPr/>
        </p:nvSpPr>
        <p:spPr bwMode="auto">
          <a:xfrm>
            <a:off x="8275435" y="5715479"/>
            <a:ext cx="1389062" cy="403225"/>
          </a:xfrm>
          <a:prstGeom prst="wedgeRectCallout">
            <a:avLst>
              <a:gd name="adj1" fmla="val -126569"/>
              <a:gd name="adj2" fmla="val 90157"/>
            </a:avLst>
          </a:prstGeom>
          <a:gradFill rotWithShape="1">
            <a:gsLst>
              <a:gs pos="0">
                <a:srgbClr val="FF99FF"/>
              </a:gs>
              <a:gs pos="50000">
                <a:schemeClr val="bg1"/>
              </a:gs>
              <a:gs pos="100000">
                <a:srgbClr val="FF99FF"/>
              </a:gs>
            </a:gsLst>
            <a:lin ang="5400000" scaled="1"/>
          </a:gradFill>
          <a:ln w="9525">
            <a:solidFill>
              <a:srgbClr val="FF00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defRPr/>
            </a:pPr>
            <a:r>
              <a:rPr lang="zh-CN" altLang="en-US" sz="1800" dirty="0">
                <a:latin typeface="黑体" panose="02010609060101010101" pitchFamily="49" charset="-122"/>
                <a:ea typeface="黑体" panose="02010609060101010101" pitchFamily="49" charset="-122"/>
              </a:rPr>
              <a:t>小数点对齐</a:t>
            </a:r>
          </a:p>
        </p:txBody>
      </p:sp>
      <p:sp>
        <p:nvSpPr>
          <p:cNvPr id="2" name="文本框 1">
            <a:extLst>
              <a:ext uri="{FF2B5EF4-FFF2-40B4-BE49-F238E27FC236}">
                <a16:creationId xmlns:a16="http://schemas.microsoft.com/office/drawing/2014/main" id="{C58D56A6-D9F2-29F6-9F28-AF0730BF7320}"/>
              </a:ext>
            </a:extLst>
          </p:cNvPr>
          <p:cNvSpPr txBox="1"/>
          <p:nvPr/>
        </p:nvSpPr>
        <p:spPr>
          <a:xfrm>
            <a:off x="8275435" y="1411846"/>
            <a:ext cx="982961" cy="461665"/>
          </a:xfrm>
          <a:prstGeom prst="rect">
            <a:avLst/>
          </a:prstGeom>
          <a:noFill/>
        </p:spPr>
        <p:txBody>
          <a:bodyPr wrap="none" rtlCol="0">
            <a:spAutoFit/>
          </a:bodyPr>
          <a:lstStyle/>
          <a:p>
            <a:r>
              <a:rPr lang="en-US" altLang="zh-CN" sz="2400" dirty="0"/>
              <a:t>4.17</a:t>
            </a:r>
            <a:r>
              <a:rPr lang="en-US" altLang="zh-CN" sz="2400" dirty="0">
                <a:solidFill>
                  <a:srgbClr val="FF0000"/>
                </a:solidFill>
              </a:rPr>
              <a:t>8</a:t>
            </a:r>
            <a:endParaRPr lang="zh-CN" altLang="en-US" sz="2400" dirty="0">
              <a:solidFill>
                <a:srgbClr val="FF0000"/>
              </a:solidFill>
            </a:endParaRPr>
          </a:p>
        </p:txBody>
      </p:sp>
      <p:sp>
        <p:nvSpPr>
          <p:cNvPr id="3" name="文本框 2">
            <a:extLst>
              <a:ext uri="{FF2B5EF4-FFF2-40B4-BE49-F238E27FC236}">
                <a16:creationId xmlns:a16="http://schemas.microsoft.com/office/drawing/2014/main" id="{8BCA2E27-C004-022F-A2A2-7D8E7149B0E9}"/>
              </a:ext>
            </a:extLst>
          </p:cNvPr>
          <p:cNvSpPr txBox="1"/>
          <p:nvPr/>
        </p:nvSpPr>
        <p:spPr>
          <a:xfrm>
            <a:off x="7918934" y="1861489"/>
            <a:ext cx="1029449" cy="461665"/>
          </a:xfrm>
          <a:prstGeom prst="rect">
            <a:avLst/>
          </a:prstGeom>
          <a:noFill/>
        </p:spPr>
        <p:txBody>
          <a:bodyPr wrap="none" rtlCol="0">
            <a:spAutoFit/>
          </a:bodyPr>
          <a:lstStyle/>
          <a:p>
            <a:r>
              <a:rPr lang="en-US" altLang="zh-CN" sz="2400" dirty="0"/>
              <a:t>+21.</a:t>
            </a:r>
            <a:r>
              <a:rPr lang="en-US" altLang="zh-CN" sz="2400" dirty="0">
                <a:solidFill>
                  <a:srgbClr val="FF0000"/>
                </a:solidFill>
              </a:rPr>
              <a:t>3</a:t>
            </a:r>
            <a:endParaRPr lang="zh-CN" altLang="en-US" sz="2400" dirty="0">
              <a:solidFill>
                <a:srgbClr val="FF0000"/>
              </a:solidFill>
            </a:endParaRPr>
          </a:p>
        </p:txBody>
      </p:sp>
      <p:cxnSp>
        <p:nvCxnSpPr>
          <p:cNvPr id="6" name="直接连接符 5">
            <a:extLst>
              <a:ext uri="{FF2B5EF4-FFF2-40B4-BE49-F238E27FC236}">
                <a16:creationId xmlns:a16="http://schemas.microsoft.com/office/drawing/2014/main" id="{3A194FD1-B625-1C7B-3989-E7329AF3F54E}"/>
              </a:ext>
            </a:extLst>
          </p:cNvPr>
          <p:cNvCxnSpPr>
            <a:cxnSpLocks/>
          </p:cNvCxnSpPr>
          <p:nvPr/>
        </p:nvCxnSpPr>
        <p:spPr>
          <a:xfrm>
            <a:off x="7788061" y="2318481"/>
            <a:ext cx="2638087" cy="0"/>
          </a:xfrm>
          <a:prstGeom prst="line">
            <a:avLst/>
          </a:prstGeom>
          <a:ln w="28575"/>
        </p:spPr>
        <p:style>
          <a:lnRef idx="1">
            <a:schemeClr val="dk1"/>
          </a:lnRef>
          <a:fillRef idx="0">
            <a:schemeClr val="dk1"/>
          </a:fillRef>
          <a:effectRef idx="0">
            <a:schemeClr val="dk1"/>
          </a:effectRef>
          <a:fontRef idx="minor">
            <a:schemeClr val="tx1"/>
          </a:fontRef>
        </p:style>
      </p:cxnSp>
      <p:sp>
        <p:nvSpPr>
          <p:cNvPr id="9" name="文本框 8">
            <a:extLst>
              <a:ext uri="{FF2B5EF4-FFF2-40B4-BE49-F238E27FC236}">
                <a16:creationId xmlns:a16="http://schemas.microsoft.com/office/drawing/2014/main" id="{8FCEED9C-E505-C3CC-10A2-0174F8DCA867}"/>
              </a:ext>
            </a:extLst>
          </p:cNvPr>
          <p:cNvSpPr txBox="1"/>
          <p:nvPr/>
        </p:nvSpPr>
        <p:spPr>
          <a:xfrm>
            <a:off x="8118881" y="2340625"/>
            <a:ext cx="2008883" cy="461665"/>
          </a:xfrm>
          <a:prstGeom prst="rect">
            <a:avLst/>
          </a:prstGeom>
          <a:noFill/>
        </p:spPr>
        <p:txBody>
          <a:bodyPr wrap="none" rtlCol="0">
            <a:spAutoFit/>
          </a:bodyPr>
          <a:lstStyle/>
          <a:p>
            <a:r>
              <a:rPr lang="en-US" altLang="zh-CN" sz="2400" dirty="0"/>
              <a:t>25.</a:t>
            </a:r>
            <a:r>
              <a:rPr lang="en-US" altLang="zh-CN" sz="2400" dirty="0">
                <a:solidFill>
                  <a:srgbClr val="FF0000"/>
                </a:solidFill>
              </a:rPr>
              <a:t>478</a:t>
            </a:r>
            <a:r>
              <a:rPr lang="en-US" altLang="zh-CN" sz="2400" dirty="0"/>
              <a:t>=25.</a:t>
            </a:r>
            <a:r>
              <a:rPr lang="en-US" altLang="zh-CN" sz="2400" dirty="0">
                <a:solidFill>
                  <a:srgbClr val="FF0000"/>
                </a:solidFill>
              </a:rPr>
              <a:t>5</a:t>
            </a:r>
            <a:endParaRPr lang="zh-CN" altLang="en-US" sz="2400" dirty="0">
              <a:solidFill>
                <a:srgbClr val="FF0000"/>
              </a:solidFill>
            </a:endParaRPr>
          </a:p>
        </p:txBody>
      </p:sp>
      <p:sp>
        <p:nvSpPr>
          <p:cNvPr id="24" name="文本框 23">
            <a:extLst>
              <a:ext uri="{FF2B5EF4-FFF2-40B4-BE49-F238E27FC236}">
                <a16:creationId xmlns:a16="http://schemas.microsoft.com/office/drawing/2014/main" id="{4CA2F151-27DB-1C62-304B-052DB63CA1B0}"/>
              </a:ext>
            </a:extLst>
          </p:cNvPr>
          <p:cNvSpPr txBox="1"/>
          <p:nvPr/>
        </p:nvSpPr>
        <p:spPr>
          <a:xfrm>
            <a:off x="10356920" y="2852050"/>
            <a:ext cx="982961" cy="461665"/>
          </a:xfrm>
          <a:prstGeom prst="rect">
            <a:avLst/>
          </a:prstGeom>
          <a:noFill/>
        </p:spPr>
        <p:txBody>
          <a:bodyPr wrap="none" rtlCol="0">
            <a:spAutoFit/>
          </a:bodyPr>
          <a:lstStyle/>
          <a:p>
            <a:r>
              <a:rPr lang="en-US" altLang="zh-CN" sz="2400" dirty="0"/>
              <a:t>4.17</a:t>
            </a:r>
            <a:r>
              <a:rPr lang="en-US" altLang="zh-CN" sz="2400" dirty="0">
                <a:solidFill>
                  <a:srgbClr val="FF0000"/>
                </a:solidFill>
              </a:rPr>
              <a:t>8</a:t>
            </a:r>
            <a:endParaRPr lang="zh-CN" altLang="en-US" sz="2400" dirty="0">
              <a:solidFill>
                <a:srgbClr val="FF0000"/>
              </a:solidFill>
            </a:endParaRPr>
          </a:p>
        </p:txBody>
      </p:sp>
      <mc:AlternateContent xmlns:mc="http://schemas.openxmlformats.org/markup-compatibility/2006" xmlns:a14="http://schemas.microsoft.com/office/drawing/2010/main">
        <mc:Choice Requires="a14">
          <p:sp>
            <p:nvSpPr>
              <p:cNvPr id="25" name="文本框 24">
                <a:extLst>
                  <a:ext uri="{FF2B5EF4-FFF2-40B4-BE49-F238E27FC236}">
                    <a16:creationId xmlns:a16="http://schemas.microsoft.com/office/drawing/2014/main" id="{2C224864-7AC4-69E1-B79C-D08380DAC285}"/>
                  </a:ext>
                </a:extLst>
              </p:cNvPr>
              <p:cNvSpPr txBox="1"/>
              <p:nvPr/>
            </p:nvSpPr>
            <p:spPr>
              <a:xfrm>
                <a:off x="9861271" y="3307606"/>
                <a:ext cx="495649"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rPr>
                        <m:t>×</m:t>
                      </m:r>
                    </m:oMath>
                  </m:oMathPara>
                </a14:m>
                <a:endParaRPr lang="zh-CN" altLang="en-US" sz="2400" dirty="0">
                  <a:solidFill>
                    <a:srgbClr val="FF0000"/>
                  </a:solidFill>
                </a:endParaRPr>
              </a:p>
            </p:txBody>
          </p:sp>
        </mc:Choice>
        <mc:Fallback xmlns="">
          <p:sp>
            <p:nvSpPr>
              <p:cNvPr id="25" name="文本框 24">
                <a:extLst>
                  <a:ext uri="{FF2B5EF4-FFF2-40B4-BE49-F238E27FC236}">
                    <a16:creationId xmlns:a16="http://schemas.microsoft.com/office/drawing/2014/main" id="{2C224864-7AC4-69E1-B79C-D08380DAC285}"/>
                  </a:ext>
                </a:extLst>
              </p:cNvPr>
              <p:cNvSpPr txBox="1">
                <a:spLocks noRot="1" noChangeAspect="1" noMove="1" noResize="1" noEditPoints="1" noAdjustHandles="1" noChangeArrowheads="1" noChangeShapeType="1" noTextEdit="1"/>
              </p:cNvSpPr>
              <p:nvPr/>
            </p:nvSpPr>
            <p:spPr>
              <a:xfrm>
                <a:off x="9861271" y="3307606"/>
                <a:ext cx="495649" cy="461665"/>
              </a:xfrm>
              <a:prstGeom prst="rect">
                <a:avLst/>
              </a:prstGeom>
              <a:blipFill>
                <a:blip r:embed="rId10"/>
                <a:stretch>
                  <a:fillRect/>
                </a:stretch>
              </a:blipFill>
            </p:spPr>
            <p:txBody>
              <a:bodyPr/>
              <a:lstStyle/>
              <a:p>
                <a:r>
                  <a:rPr lang="zh-CN" altLang="en-US">
                    <a:noFill/>
                  </a:rPr>
                  <a:t> </a:t>
                </a:r>
              </a:p>
            </p:txBody>
          </p:sp>
        </mc:Fallback>
      </mc:AlternateContent>
      <p:sp>
        <p:nvSpPr>
          <p:cNvPr id="26" name="文本框 25">
            <a:extLst>
              <a:ext uri="{FF2B5EF4-FFF2-40B4-BE49-F238E27FC236}">
                <a16:creationId xmlns:a16="http://schemas.microsoft.com/office/drawing/2014/main" id="{248F2AFD-B2D3-8302-495A-1032528F4C79}"/>
              </a:ext>
            </a:extLst>
          </p:cNvPr>
          <p:cNvSpPr txBox="1"/>
          <p:nvPr/>
        </p:nvSpPr>
        <p:spPr>
          <a:xfrm>
            <a:off x="10538058" y="3347330"/>
            <a:ext cx="801823" cy="461665"/>
          </a:xfrm>
          <a:prstGeom prst="rect">
            <a:avLst/>
          </a:prstGeom>
          <a:noFill/>
        </p:spPr>
        <p:txBody>
          <a:bodyPr wrap="none" rtlCol="0">
            <a:spAutoFit/>
          </a:bodyPr>
          <a:lstStyle/>
          <a:p>
            <a:r>
              <a:rPr lang="en-US" altLang="zh-CN" sz="2400" dirty="0"/>
              <a:t>10.</a:t>
            </a:r>
            <a:r>
              <a:rPr lang="en-US" altLang="zh-CN" sz="2400" dirty="0">
                <a:solidFill>
                  <a:srgbClr val="FF0000"/>
                </a:solidFill>
              </a:rPr>
              <a:t>1</a:t>
            </a:r>
            <a:endParaRPr lang="zh-CN" altLang="en-US" sz="2400" dirty="0">
              <a:solidFill>
                <a:srgbClr val="FF0000"/>
              </a:solidFill>
            </a:endParaRPr>
          </a:p>
        </p:txBody>
      </p:sp>
      <p:cxnSp>
        <p:nvCxnSpPr>
          <p:cNvPr id="27" name="直接连接符 26">
            <a:extLst>
              <a:ext uri="{FF2B5EF4-FFF2-40B4-BE49-F238E27FC236}">
                <a16:creationId xmlns:a16="http://schemas.microsoft.com/office/drawing/2014/main" id="{67AB97CC-FCF0-0206-0F11-0148D9F6E5A3}"/>
              </a:ext>
            </a:extLst>
          </p:cNvPr>
          <p:cNvCxnSpPr>
            <a:cxnSpLocks/>
          </p:cNvCxnSpPr>
          <p:nvPr/>
        </p:nvCxnSpPr>
        <p:spPr>
          <a:xfrm>
            <a:off x="9397506" y="3769271"/>
            <a:ext cx="2638087" cy="0"/>
          </a:xfrm>
          <a:prstGeom prst="line">
            <a:avLst/>
          </a:prstGeom>
          <a:ln w="28575"/>
        </p:spPr>
        <p:style>
          <a:lnRef idx="1">
            <a:schemeClr val="dk1"/>
          </a:lnRef>
          <a:fillRef idx="0">
            <a:schemeClr val="dk1"/>
          </a:fillRef>
          <a:effectRef idx="0">
            <a:schemeClr val="dk1"/>
          </a:effectRef>
          <a:fontRef idx="minor">
            <a:schemeClr val="tx1"/>
          </a:fontRef>
        </p:style>
      </p:cxnSp>
      <p:sp>
        <p:nvSpPr>
          <p:cNvPr id="28" name="文本框 27">
            <a:extLst>
              <a:ext uri="{FF2B5EF4-FFF2-40B4-BE49-F238E27FC236}">
                <a16:creationId xmlns:a16="http://schemas.microsoft.com/office/drawing/2014/main" id="{523509D6-AF00-B636-301F-F59ABA6AE201}"/>
              </a:ext>
            </a:extLst>
          </p:cNvPr>
          <p:cNvSpPr txBox="1"/>
          <p:nvPr/>
        </p:nvSpPr>
        <p:spPr>
          <a:xfrm>
            <a:off x="10340356" y="3779703"/>
            <a:ext cx="909223" cy="461665"/>
          </a:xfrm>
          <a:prstGeom prst="rect">
            <a:avLst/>
          </a:prstGeom>
          <a:noFill/>
        </p:spPr>
        <p:txBody>
          <a:bodyPr wrap="none" rtlCol="0">
            <a:spAutoFit/>
          </a:bodyPr>
          <a:lstStyle/>
          <a:p>
            <a:r>
              <a:rPr lang="en-US" altLang="zh-CN" sz="2400" dirty="0">
                <a:solidFill>
                  <a:srgbClr val="FF0000"/>
                </a:solidFill>
              </a:rPr>
              <a:t>4178</a:t>
            </a:r>
            <a:endParaRPr lang="zh-CN" altLang="en-US" sz="2400" dirty="0">
              <a:solidFill>
                <a:srgbClr val="FF0000"/>
              </a:solidFill>
            </a:endParaRPr>
          </a:p>
        </p:txBody>
      </p:sp>
      <p:sp>
        <p:nvSpPr>
          <p:cNvPr id="29" name="文本框 28">
            <a:extLst>
              <a:ext uri="{FF2B5EF4-FFF2-40B4-BE49-F238E27FC236}">
                <a16:creationId xmlns:a16="http://schemas.microsoft.com/office/drawing/2014/main" id="{80BFC422-59D3-8B66-B7A6-452797E07412}"/>
              </a:ext>
            </a:extLst>
          </p:cNvPr>
          <p:cNvSpPr txBox="1"/>
          <p:nvPr/>
        </p:nvSpPr>
        <p:spPr>
          <a:xfrm>
            <a:off x="9981526" y="4175900"/>
            <a:ext cx="909223" cy="461665"/>
          </a:xfrm>
          <a:prstGeom prst="rect">
            <a:avLst/>
          </a:prstGeom>
          <a:noFill/>
        </p:spPr>
        <p:txBody>
          <a:bodyPr wrap="none" rtlCol="0">
            <a:spAutoFit/>
          </a:bodyPr>
          <a:lstStyle/>
          <a:p>
            <a:r>
              <a:rPr lang="en-US" altLang="zh-CN" sz="2400" dirty="0"/>
              <a:t>417</a:t>
            </a:r>
            <a:r>
              <a:rPr lang="en-US" altLang="zh-CN" sz="2400" dirty="0">
                <a:solidFill>
                  <a:srgbClr val="FF0000"/>
                </a:solidFill>
              </a:rPr>
              <a:t>8</a:t>
            </a:r>
            <a:endParaRPr lang="zh-CN" altLang="en-US" sz="2400" dirty="0">
              <a:solidFill>
                <a:srgbClr val="FF0000"/>
              </a:solidFill>
            </a:endParaRPr>
          </a:p>
        </p:txBody>
      </p:sp>
      <p:cxnSp>
        <p:nvCxnSpPr>
          <p:cNvPr id="30" name="直接连接符 29">
            <a:extLst>
              <a:ext uri="{FF2B5EF4-FFF2-40B4-BE49-F238E27FC236}">
                <a16:creationId xmlns:a16="http://schemas.microsoft.com/office/drawing/2014/main" id="{B1A1DDC7-9241-8E8C-CA5E-DB070C23DBFE}"/>
              </a:ext>
            </a:extLst>
          </p:cNvPr>
          <p:cNvCxnSpPr>
            <a:cxnSpLocks/>
          </p:cNvCxnSpPr>
          <p:nvPr/>
        </p:nvCxnSpPr>
        <p:spPr>
          <a:xfrm>
            <a:off x="9371003" y="4627350"/>
            <a:ext cx="2638087" cy="0"/>
          </a:xfrm>
          <a:prstGeom prst="line">
            <a:avLst/>
          </a:prstGeom>
          <a:ln w="28575"/>
        </p:spPr>
        <p:style>
          <a:lnRef idx="1">
            <a:schemeClr val="dk1"/>
          </a:lnRef>
          <a:fillRef idx="0">
            <a:schemeClr val="dk1"/>
          </a:fillRef>
          <a:effectRef idx="0">
            <a:schemeClr val="dk1"/>
          </a:effectRef>
          <a:fontRef idx="minor">
            <a:schemeClr val="tx1"/>
          </a:fontRef>
        </p:style>
      </p:cxnSp>
      <p:sp>
        <p:nvSpPr>
          <p:cNvPr id="31" name="文本框 30">
            <a:extLst>
              <a:ext uri="{FF2B5EF4-FFF2-40B4-BE49-F238E27FC236}">
                <a16:creationId xmlns:a16="http://schemas.microsoft.com/office/drawing/2014/main" id="{916B93D9-B05D-C414-C303-02886E722935}"/>
              </a:ext>
            </a:extLst>
          </p:cNvPr>
          <p:cNvSpPr txBox="1"/>
          <p:nvPr/>
        </p:nvSpPr>
        <p:spPr>
          <a:xfrm>
            <a:off x="9981526" y="4637565"/>
            <a:ext cx="2116285" cy="461665"/>
          </a:xfrm>
          <a:prstGeom prst="rect">
            <a:avLst/>
          </a:prstGeom>
          <a:noFill/>
        </p:spPr>
        <p:txBody>
          <a:bodyPr wrap="none" rtlCol="0">
            <a:spAutoFit/>
          </a:bodyPr>
          <a:lstStyle/>
          <a:p>
            <a:r>
              <a:rPr lang="en-US" altLang="zh-CN" sz="2400" dirty="0"/>
              <a:t>42</a:t>
            </a:r>
            <a:r>
              <a:rPr lang="en-US" altLang="zh-CN" sz="2400" dirty="0">
                <a:solidFill>
                  <a:srgbClr val="FF0000"/>
                </a:solidFill>
              </a:rPr>
              <a:t>1978</a:t>
            </a:r>
            <a:r>
              <a:rPr lang="en-US" altLang="zh-CN" sz="2400" dirty="0"/>
              <a:t>=42.</a:t>
            </a:r>
            <a:r>
              <a:rPr lang="en-US" altLang="zh-CN" sz="2400" dirty="0">
                <a:solidFill>
                  <a:srgbClr val="FF0000"/>
                </a:solidFill>
              </a:rPr>
              <a:t>2</a:t>
            </a:r>
            <a:endParaRPr lang="zh-CN" altLang="en-US" sz="2400" dirty="0">
              <a:solidFill>
                <a:srgbClr val="FF0000"/>
              </a:solidFill>
            </a:endParaRPr>
          </a:p>
        </p:txBody>
      </p:sp>
      <p:sp>
        <p:nvSpPr>
          <p:cNvPr id="32" name="AutoShape 28">
            <a:extLst>
              <a:ext uri="{FF2B5EF4-FFF2-40B4-BE49-F238E27FC236}">
                <a16:creationId xmlns:a16="http://schemas.microsoft.com/office/drawing/2014/main" id="{23965B91-B573-EDF5-2794-CAA9FA4F55D2}"/>
              </a:ext>
            </a:extLst>
          </p:cNvPr>
          <p:cNvSpPr>
            <a:spLocks noChangeArrowheads="1"/>
          </p:cNvSpPr>
          <p:nvPr/>
        </p:nvSpPr>
        <p:spPr bwMode="auto">
          <a:xfrm>
            <a:off x="7558130" y="4437486"/>
            <a:ext cx="1389063" cy="304800"/>
          </a:xfrm>
          <a:prstGeom prst="wedgeRectCallout">
            <a:avLst>
              <a:gd name="adj1" fmla="val -46613"/>
              <a:gd name="adj2" fmla="val 102511"/>
            </a:avLst>
          </a:prstGeom>
          <a:gradFill rotWithShape="1">
            <a:gsLst>
              <a:gs pos="0">
                <a:srgbClr val="FF99FF"/>
              </a:gs>
              <a:gs pos="50000">
                <a:schemeClr val="bg1"/>
              </a:gs>
              <a:gs pos="100000">
                <a:srgbClr val="FF99FF"/>
              </a:gs>
            </a:gsLst>
            <a:lin ang="5400000" scaled="1"/>
          </a:gradFill>
          <a:ln w="9525">
            <a:solidFill>
              <a:srgbClr val="FF00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defRPr/>
            </a:pPr>
            <a:r>
              <a:rPr lang="zh-CN" altLang="en-US" sz="1800" dirty="0">
                <a:latin typeface="黑体" panose="02010609060101010101" pitchFamily="49" charset="-122"/>
                <a:ea typeface="黑体" panose="02010609060101010101" pitchFamily="49" charset="-122"/>
              </a:rPr>
              <a:t>位数一样</a:t>
            </a:r>
          </a:p>
        </p:txBody>
      </p:sp>
      <p:sp>
        <p:nvSpPr>
          <p:cNvPr id="4" name="标题 3">
            <a:extLst>
              <a:ext uri="{FF2B5EF4-FFF2-40B4-BE49-F238E27FC236}">
                <a16:creationId xmlns:a16="http://schemas.microsoft.com/office/drawing/2014/main" id="{D079A394-FE43-3570-567A-A55218831129}"/>
              </a:ext>
            </a:extLst>
          </p:cNvPr>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50114407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down)">
                                      <p:cBhvr>
                                        <p:cTn id="10" dur="500"/>
                                        <p:tgtEl>
                                          <p:spTgt spid="3"/>
                                        </p:tgtEl>
                                      </p:cBhvr>
                                    </p:animEffect>
                                  </p:childTnLst>
                                </p:cTn>
                              </p:par>
                              <p:par>
                                <p:cTn id="11" presetID="22" presetClass="entr" presetSubtype="4"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wipe(down)">
                                      <p:cBhvr>
                                        <p:cTn id="13" dur="500"/>
                                        <p:tgtEl>
                                          <p:spTgt spid="6"/>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wipe(down)">
                                      <p:cBhvr>
                                        <p:cTn id="16" dur="500"/>
                                        <p:tgtEl>
                                          <p:spTgt spid="9"/>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grpId="0" nodeType="clickEffect">
                                  <p:stCondLst>
                                    <p:cond delay="0"/>
                                  </p:stCondLst>
                                  <p:childTnLst>
                                    <p:set>
                                      <p:cBhvr>
                                        <p:cTn id="20" dur="1" fill="hold">
                                          <p:stCondLst>
                                            <p:cond delay="0"/>
                                          </p:stCondLst>
                                        </p:cTn>
                                        <p:tgtEl>
                                          <p:spTgt spid="24"/>
                                        </p:tgtEl>
                                        <p:attrNameLst>
                                          <p:attrName>style.visibility</p:attrName>
                                        </p:attrNameLst>
                                      </p:cBhvr>
                                      <p:to>
                                        <p:strVal val="visible"/>
                                      </p:to>
                                    </p:set>
                                    <p:animEffect transition="in" filter="wipe(down)">
                                      <p:cBhvr>
                                        <p:cTn id="21" dur="500"/>
                                        <p:tgtEl>
                                          <p:spTgt spid="24"/>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25"/>
                                        </p:tgtEl>
                                        <p:attrNameLst>
                                          <p:attrName>style.visibility</p:attrName>
                                        </p:attrNameLst>
                                      </p:cBhvr>
                                      <p:to>
                                        <p:strVal val="visible"/>
                                      </p:to>
                                    </p:set>
                                    <p:animEffect transition="in" filter="wipe(down)">
                                      <p:cBhvr>
                                        <p:cTn id="24" dur="500"/>
                                        <p:tgtEl>
                                          <p:spTgt spid="25"/>
                                        </p:tgtEl>
                                      </p:cBhvr>
                                    </p:animEffect>
                                  </p:childTnLst>
                                </p:cTn>
                              </p:par>
                              <p:par>
                                <p:cTn id="25" presetID="22" presetClass="entr" presetSubtype="4" fill="hold" grpId="0" nodeType="with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wipe(down)">
                                      <p:cBhvr>
                                        <p:cTn id="27" dur="500"/>
                                        <p:tgtEl>
                                          <p:spTgt spid="26"/>
                                        </p:tgtEl>
                                      </p:cBhvr>
                                    </p:animEffect>
                                  </p:childTnLst>
                                </p:cTn>
                              </p:par>
                              <p:par>
                                <p:cTn id="28" presetID="22" presetClass="entr" presetSubtype="4" fill="hold" nodeType="withEffect">
                                  <p:stCondLst>
                                    <p:cond delay="0"/>
                                  </p:stCondLst>
                                  <p:childTnLst>
                                    <p:set>
                                      <p:cBhvr>
                                        <p:cTn id="29" dur="1" fill="hold">
                                          <p:stCondLst>
                                            <p:cond delay="0"/>
                                          </p:stCondLst>
                                        </p:cTn>
                                        <p:tgtEl>
                                          <p:spTgt spid="27"/>
                                        </p:tgtEl>
                                        <p:attrNameLst>
                                          <p:attrName>style.visibility</p:attrName>
                                        </p:attrNameLst>
                                      </p:cBhvr>
                                      <p:to>
                                        <p:strVal val="visible"/>
                                      </p:to>
                                    </p:set>
                                    <p:animEffect transition="in" filter="wipe(down)">
                                      <p:cBhvr>
                                        <p:cTn id="30" dur="500"/>
                                        <p:tgtEl>
                                          <p:spTgt spid="27"/>
                                        </p:tgtEl>
                                      </p:cBhvr>
                                    </p:animEffect>
                                  </p:childTnLst>
                                </p:cTn>
                              </p:par>
                              <p:par>
                                <p:cTn id="31" presetID="22" presetClass="entr" presetSubtype="4" fill="hold" grpId="0" nodeType="withEffect">
                                  <p:stCondLst>
                                    <p:cond delay="0"/>
                                  </p:stCondLst>
                                  <p:childTnLst>
                                    <p:set>
                                      <p:cBhvr>
                                        <p:cTn id="32" dur="1" fill="hold">
                                          <p:stCondLst>
                                            <p:cond delay="0"/>
                                          </p:stCondLst>
                                        </p:cTn>
                                        <p:tgtEl>
                                          <p:spTgt spid="28"/>
                                        </p:tgtEl>
                                        <p:attrNameLst>
                                          <p:attrName>style.visibility</p:attrName>
                                        </p:attrNameLst>
                                      </p:cBhvr>
                                      <p:to>
                                        <p:strVal val="visible"/>
                                      </p:to>
                                    </p:set>
                                    <p:animEffect transition="in" filter="wipe(down)">
                                      <p:cBhvr>
                                        <p:cTn id="33" dur="500"/>
                                        <p:tgtEl>
                                          <p:spTgt spid="28"/>
                                        </p:tgtEl>
                                      </p:cBhvr>
                                    </p:animEffect>
                                  </p:childTnLst>
                                </p:cTn>
                              </p:par>
                              <p:par>
                                <p:cTn id="34" presetID="22" presetClass="entr" presetSubtype="4" fill="hold" grpId="0" nodeType="withEffect">
                                  <p:stCondLst>
                                    <p:cond delay="0"/>
                                  </p:stCondLst>
                                  <p:childTnLst>
                                    <p:set>
                                      <p:cBhvr>
                                        <p:cTn id="35" dur="1" fill="hold">
                                          <p:stCondLst>
                                            <p:cond delay="0"/>
                                          </p:stCondLst>
                                        </p:cTn>
                                        <p:tgtEl>
                                          <p:spTgt spid="29"/>
                                        </p:tgtEl>
                                        <p:attrNameLst>
                                          <p:attrName>style.visibility</p:attrName>
                                        </p:attrNameLst>
                                      </p:cBhvr>
                                      <p:to>
                                        <p:strVal val="visible"/>
                                      </p:to>
                                    </p:set>
                                    <p:animEffect transition="in" filter="wipe(down)">
                                      <p:cBhvr>
                                        <p:cTn id="36" dur="500"/>
                                        <p:tgtEl>
                                          <p:spTgt spid="29"/>
                                        </p:tgtEl>
                                      </p:cBhvr>
                                    </p:animEffect>
                                  </p:childTnLst>
                                </p:cTn>
                              </p:par>
                              <p:par>
                                <p:cTn id="37" presetID="22" presetClass="entr" presetSubtype="4" fill="hold" nodeType="withEffect">
                                  <p:stCondLst>
                                    <p:cond delay="0"/>
                                  </p:stCondLst>
                                  <p:childTnLst>
                                    <p:set>
                                      <p:cBhvr>
                                        <p:cTn id="38" dur="1" fill="hold">
                                          <p:stCondLst>
                                            <p:cond delay="0"/>
                                          </p:stCondLst>
                                        </p:cTn>
                                        <p:tgtEl>
                                          <p:spTgt spid="30"/>
                                        </p:tgtEl>
                                        <p:attrNameLst>
                                          <p:attrName>style.visibility</p:attrName>
                                        </p:attrNameLst>
                                      </p:cBhvr>
                                      <p:to>
                                        <p:strVal val="visible"/>
                                      </p:to>
                                    </p:set>
                                    <p:animEffect transition="in" filter="wipe(down)">
                                      <p:cBhvr>
                                        <p:cTn id="39" dur="500"/>
                                        <p:tgtEl>
                                          <p:spTgt spid="30"/>
                                        </p:tgtEl>
                                      </p:cBhvr>
                                    </p:animEffect>
                                  </p:childTnLst>
                                </p:cTn>
                              </p:par>
                              <p:par>
                                <p:cTn id="40" presetID="22" presetClass="entr" presetSubtype="4" fill="hold" grpId="0" nodeType="withEffect">
                                  <p:stCondLst>
                                    <p:cond delay="0"/>
                                  </p:stCondLst>
                                  <p:childTnLst>
                                    <p:set>
                                      <p:cBhvr>
                                        <p:cTn id="41" dur="1" fill="hold">
                                          <p:stCondLst>
                                            <p:cond delay="0"/>
                                          </p:stCondLst>
                                        </p:cTn>
                                        <p:tgtEl>
                                          <p:spTgt spid="31"/>
                                        </p:tgtEl>
                                        <p:attrNameLst>
                                          <p:attrName>style.visibility</p:attrName>
                                        </p:attrNameLst>
                                      </p:cBhvr>
                                      <p:to>
                                        <p:strVal val="visible"/>
                                      </p:to>
                                    </p:set>
                                    <p:animEffect transition="in" filter="wipe(down)">
                                      <p:cBhvr>
                                        <p:cTn id="42" dur="500"/>
                                        <p:tgtEl>
                                          <p:spTgt spid="31"/>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nodeType="clickEffect">
                                  <p:stCondLst>
                                    <p:cond delay="0"/>
                                  </p:stCondLst>
                                  <p:childTnLst>
                                    <p:set>
                                      <p:cBhvr>
                                        <p:cTn id="46" dur="1" fill="hold">
                                          <p:stCondLst>
                                            <p:cond delay="0"/>
                                          </p:stCondLst>
                                        </p:cTn>
                                        <p:tgtEl>
                                          <p:spTgt spid="18"/>
                                        </p:tgtEl>
                                        <p:attrNameLst>
                                          <p:attrName>style.visibility</p:attrName>
                                        </p:attrNameLst>
                                      </p:cBhvr>
                                      <p:to>
                                        <p:strVal val="visible"/>
                                      </p:to>
                                    </p:set>
                                    <p:animEffect transition="in" filter="wipe(down)">
                                      <p:cBhvr>
                                        <p:cTn id="47" dur="500"/>
                                        <p:tgtEl>
                                          <p:spTgt spid="18"/>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nodeType="clickEffect">
                                  <p:stCondLst>
                                    <p:cond delay="0"/>
                                  </p:stCondLst>
                                  <p:childTnLst>
                                    <p:set>
                                      <p:cBhvr>
                                        <p:cTn id="51" dur="1" fill="hold">
                                          <p:stCondLst>
                                            <p:cond delay="0"/>
                                          </p:stCondLst>
                                        </p:cTn>
                                        <p:tgtEl>
                                          <p:spTgt spid="19"/>
                                        </p:tgtEl>
                                        <p:attrNameLst>
                                          <p:attrName>style.visibility</p:attrName>
                                        </p:attrNameLst>
                                      </p:cBhvr>
                                      <p:to>
                                        <p:strVal val="visible"/>
                                      </p:to>
                                    </p:set>
                                    <p:animEffect transition="in" filter="wipe(down)">
                                      <p:cBhvr>
                                        <p:cTn id="52" dur="500"/>
                                        <p:tgtEl>
                                          <p:spTgt spid="19"/>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32"/>
                                        </p:tgtEl>
                                        <p:attrNameLst>
                                          <p:attrName>style.visibility</p:attrName>
                                        </p:attrNameLst>
                                      </p:cBhvr>
                                      <p:to>
                                        <p:strVal val="visible"/>
                                      </p:to>
                                    </p:set>
                                    <p:animEffect transition="in" filter="wipe(down)">
                                      <p:cBhvr>
                                        <p:cTn id="57" dur="500"/>
                                        <p:tgtEl>
                                          <p:spTgt spid="32"/>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nodeType="clickEffect">
                                  <p:stCondLst>
                                    <p:cond delay="0"/>
                                  </p:stCondLst>
                                  <p:childTnLst>
                                    <p:set>
                                      <p:cBhvr>
                                        <p:cTn id="61" dur="1" fill="hold">
                                          <p:stCondLst>
                                            <p:cond delay="0"/>
                                          </p:stCondLst>
                                        </p:cTn>
                                        <p:tgtEl>
                                          <p:spTgt spid="21"/>
                                        </p:tgtEl>
                                        <p:attrNameLst>
                                          <p:attrName>style.visibility</p:attrName>
                                        </p:attrNameLst>
                                      </p:cBhvr>
                                      <p:to>
                                        <p:strVal val="visible"/>
                                      </p:to>
                                    </p:set>
                                    <p:animEffect transition="in" filter="wipe(down)">
                                      <p:cBhvr>
                                        <p:cTn id="62" dur="500"/>
                                        <p:tgtEl>
                                          <p:spTgt spid="21"/>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4" fill="hold" grpId="0" nodeType="clickEffect">
                                  <p:stCondLst>
                                    <p:cond delay="0"/>
                                  </p:stCondLst>
                                  <p:childTnLst>
                                    <p:set>
                                      <p:cBhvr>
                                        <p:cTn id="66" dur="1" fill="hold">
                                          <p:stCondLst>
                                            <p:cond delay="0"/>
                                          </p:stCondLst>
                                        </p:cTn>
                                        <p:tgtEl>
                                          <p:spTgt spid="22"/>
                                        </p:tgtEl>
                                        <p:attrNameLst>
                                          <p:attrName>style.visibility</p:attrName>
                                        </p:attrNameLst>
                                      </p:cBhvr>
                                      <p:to>
                                        <p:strVal val="visible"/>
                                      </p:to>
                                    </p:set>
                                    <p:animEffect transition="in" filter="wipe(down)">
                                      <p:cBhvr>
                                        <p:cTn id="6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 grpId="0"/>
      <p:bldP spid="3" grpId="0"/>
      <p:bldP spid="9" grpId="0"/>
      <p:bldP spid="24" grpId="0"/>
      <p:bldP spid="25" grpId="0"/>
      <p:bldP spid="26" grpId="0"/>
      <p:bldP spid="28" grpId="0"/>
      <p:bldP spid="29" grpId="0"/>
      <p:bldP spid="31" grpId="0"/>
      <p:bldP spid="32"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3"/>
          <p:cNvSpPr/>
          <p:nvPr>
            <p:custDataLst>
              <p:tags r:id="rId1"/>
            </p:custDataLst>
          </p:nvPr>
        </p:nvSpPr>
        <p:spPr>
          <a:xfrm>
            <a:off x="0" y="2639505"/>
            <a:ext cx="311085" cy="2545237"/>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4"/>
          <p:cNvSpPr/>
          <p:nvPr>
            <p:custDataLst>
              <p:tags r:id="rId2"/>
            </p:custDataLst>
          </p:nvPr>
        </p:nvSpPr>
        <p:spPr>
          <a:xfrm>
            <a:off x="7722124" y="2639505"/>
            <a:ext cx="311085" cy="2545237"/>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cxnSp>
        <p:nvCxnSpPr>
          <p:cNvPr id="15" name="PA_直接连接符 19"/>
          <p:cNvCxnSpPr/>
          <p:nvPr>
            <p:custDataLst>
              <p:tags r:id="rId3"/>
            </p:custDataLst>
          </p:nvPr>
        </p:nvCxnSpPr>
        <p:spPr>
          <a:xfrm>
            <a:off x="311084" y="2658359"/>
            <a:ext cx="7411039" cy="0"/>
          </a:xfrm>
          <a:prstGeom prst="line">
            <a:avLst/>
          </a:prstGeom>
          <a:ln w="15875">
            <a:solidFill>
              <a:schemeClr val="accent1">
                <a:lumMod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7" name="21"/>
          <p:cNvSpPr txBox="1"/>
          <p:nvPr>
            <p:custDataLst>
              <p:tags r:id="rId4"/>
            </p:custDataLst>
          </p:nvPr>
        </p:nvSpPr>
        <p:spPr>
          <a:xfrm>
            <a:off x="475456" y="3369969"/>
            <a:ext cx="7102744" cy="1015663"/>
          </a:xfrm>
          <a:prstGeom prst="rect">
            <a:avLst/>
          </a:prstGeom>
          <a:noFill/>
        </p:spPr>
        <p:txBody>
          <a:bodyPr wrap="square" rtlCol="0">
            <a:spAutoFit/>
          </a:bodyPr>
          <a:lstStyle/>
          <a:p>
            <a:pPr algn="ctr"/>
            <a:r>
              <a:rPr lang="zh-CN" altLang="en-US" sz="6000" b="1" dirty="0">
                <a:solidFill>
                  <a:schemeClr val="accent1">
                    <a:lumMod val="50000"/>
                  </a:schemeClr>
                </a:solidFill>
                <a:cs typeface="+mn-ea"/>
                <a:sym typeface="+mn-lt"/>
              </a:rPr>
              <a:t>本节结束，谢谢大家</a:t>
            </a:r>
          </a:p>
        </p:txBody>
      </p:sp>
      <p:cxnSp>
        <p:nvCxnSpPr>
          <p:cNvPr id="29" name="PA_直接连接符 17"/>
          <p:cNvCxnSpPr/>
          <p:nvPr>
            <p:custDataLst>
              <p:tags r:id="rId5"/>
            </p:custDataLst>
          </p:nvPr>
        </p:nvCxnSpPr>
        <p:spPr>
          <a:xfrm>
            <a:off x="311085" y="5184742"/>
            <a:ext cx="7411039" cy="0"/>
          </a:xfrm>
          <a:prstGeom prst="line">
            <a:avLst/>
          </a:prstGeom>
          <a:ln w="15875">
            <a:solidFill>
              <a:schemeClr val="accent1">
                <a:lumMod val="50000"/>
              </a:schemeClr>
            </a:solidFill>
            <a:prstDash val="sysDash"/>
          </a:ln>
        </p:spPr>
        <p:style>
          <a:lnRef idx="1">
            <a:schemeClr val="accent1"/>
          </a:lnRef>
          <a:fillRef idx="0">
            <a:schemeClr val="accent1"/>
          </a:fillRef>
          <a:effectRef idx="0">
            <a:schemeClr val="accent1"/>
          </a:effectRef>
          <a:fontRef idx="minor">
            <a:schemeClr val="tx1"/>
          </a:fontRef>
        </p:style>
      </p:cxnSp>
      <p:grpSp>
        <p:nvGrpSpPr>
          <p:cNvPr id="14" name="组合 13">
            <a:extLst>
              <a:ext uri="{FF2B5EF4-FFF2-40B4-BE49-F238E27FC236}">
                <a16:creationId xmlns:a16="http://schemas.microsoft.com/office/drawing/2014/main" id="{F2A62F00-A3D5-45D3-96A6-C791C36823DF}"/>
              </a:ext>
            </a:extLst>
          </p:cNvPr>
          <p:cNvGrpSpPr>
            <a:grpSpLocks noChangeAspect="1"/>
          </p:cNvGrpSpPr>
          <p:nvPr/>
        </p:nvGrpSpPr>
        <p:grpSpPr>
          <a:xfrm>
            <a:off x="356093" y="274655"/>
            <a:ext cx="1367998" cy="1368000"/>
            <a:chOff x="-2955925" y="2012950"/>
            <a:chExt cx="1855787" cy="1855788"/>
          </a:xfrm>
          <a:solidFill>
            <a:srgbClr val="1F4E79">
              <a:alpha val="81000"/>
            </a:srgbClr>
          </a:solidFill>
        </p:grpSpPr>
        <p:sp>
          <p:nvSpPr>
            <p:cNvPr id="16" name="Freeform 26">
              <a:extLst>
                <a:ext uri="{FF2B5EF4-FFF2-40B4-BE49-F238E27FC236}">
                  <a16:creationId xmlns:a16="http://schemas.microsoft.com/office/drawing/2014/main" id="{A617A728-9E18-4497-885D-54A5443A0B5D}"/>
                </a:ext>
              </a:extLst>
            </p:cNvPr>
            <p:cNvSpPr>
              <a:spLocks/>
            </p:cNvSpPr>
            <p:nvPr/>
          </p:nvSpPr>
          <p:spPr bwMode="auto">
            <a:xfrm>
              <a:off x="-1978025" y="2114550"/>
              <a:ext cx="161925" cy="173038"/>
            </a:xfrm>
            <a:custGeom>
              <a:avLst/>
              <a:gdLst>
                <a:gd name="T0" fmla="*/ 32 w 43"/>
                <a:gd name="T1" fmla="*/ 34 h 46"/>
                <a:gd name="T2" fmla="*/ 15 w 43"/>
                <a:gd name="T3" fmla="*/ 45 h 46"/>
                <a:gd name="T4" fmla="*/ 1 w 43"/>
                <a:gd name="T5" fmla="*/ 32 h 46"/>
                <a:gd name="T6" fmla="*/ 6 w 43"/>
                <a:gd name="T7" fmla="*/ 5 h 46"/>
                <a:gd name="T8" fmla="*/ 1 w 43"/>
                <a:gd name="T9" fmla="*/ 0 h 46"/>
                <a:gd name="T10" fmla="*/ 2 w 43"/>
                <a:gd name="T11" fmla="*/ 0 h 46"/>
                <a:gd name="T12" fmla="*/ 11 w 43"/>
                <a:gd name="T13" fmla="*/ 1 h 46"/>
                <a:gd name="T14" fmla="*/ 19 w 43"/>
                <a:gd name="T15" fmla="*/ 2 h 46"/>
                <a:gd name="T16" fmla="*/ 20 w 43"/>
                <a:gd name="T17" fmla="*/ 3 h 46"/>
                <a:gd name="T18" fmla="*/ 14 w 43"/>
                <a:gd name="T19" fmla="*/ 7 h 46"/>
                <a:gd name="T20" fmla="*/ 10 w 43"/>
                <a:gd name="T21" fmla="*/ 33 h 46"/>
                <a:gd name="T22" fmla="*/ 18 w 43"/>
                <a:gd name="T23" fmla="*/ 43 h 46"/>
                <a:gd name="T24" fmla="*/ 30 w 43"/>
                <a:gd name="T25" fmla="*/ 34 h 46"/>
                <a:gd name="T26" fmla="*/ 33 w 43"/>
                <a:gd name="T27" fmla="*/ 15 h 46"/>
                <a:gd name="T28" fmla="*/ 30 w 43"/>
                <a:gd name="T29" fmla="*/ 6 h 46"/>
                <a:gd name="T30" fmla="*/ 28 w 43"/>
                <a:gd name="T31" fmla="*/ 5 h 46"/>
                <a:gd name="T32" fmla="*/ 29 w 43"/>
                <a:gd name="T33" fmla="*/ 4 h 46"/>
                <a:gd name="T34" fmla="*/ 36 w 43"/>
                <a:gd name="T35" fmla="*/ 5 h 46"/>
                <a:gd name="T36" fmla="*/ 42 w 43"/>
                <a:gd name="T37" fmla="*/ 6 h 46"/>
                <a:gd name="T38" fmla="*/ 43 w 43"/>
                <a:gd name="T39" fmla="*/ 7 h 46"/>
                <a:gd name="T40" fmla="*/ 41 w 43"/>
                <a:gd name="T41" fmla="*/ 7 h 46"/>
                <a:gd name="T42" fmla="*/ 35 w 43"/>
                <a:gd name="T43" fmla="*/ 16 h 46"/>
                <a:gd name="T44" fmla="*/ 32 w 43"/>
                <a:gd name="T45" fmla="*/ 34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3" h="46">
                  <a:moveTo>
                    <a:pt x="32" y="34"/>
                  </a:moveTo>
                  <a:cubicBezTo>
                    <a:pt x="31" y="43"/>
                    <a:pt x="24" y="46"/>
                    <a:pt x="15" y="45"/>
                  </a:cubicBezTo>
                  <a:cubicBezTo>
                    <a:pt x="6" y="43"/>
                    <a:pt x="0" y="38"/>
                    <a:pt x="1" y="32"/>
                  </a:cubicBezTo>
                  <a:cubicBezTo>
                    <a:pt x="6" y="5"/>
                    <a:pt x="6" y="5"/>
                    <a:pt x="6" y="5"/>
                  </a:cubicBezTo>
                  <a:cubicBezTo>
                    <a:pt x="6" y="1"/>
                    <a:pt x="1" y="2"/>
                    <a:pt x="1" y="0"/>
                  </a:cubicBezTo>
                  <a:cubicBezTo>
                    <a:pt x="1" y="0"/>
                    <a:pt x="1" y="0"/>
                    <a:pt x="2" y="0"/>
                  </a:cubicBezTo>
                  <a:cubicBezTo>
                    <a:pt x="5" y="0"/>
                    <a:pt x="8" y="1"/>
                    <a:pt x="11" y="1"/>
                  </a:cubicBezTo>
                  <a:cubicBezTo>
                    <a:pt x="13" y="2"/>
                    <a:pt x="16" y="2"/>
                    <a:pt x="19" y="2"/>
                  </a:cubicBezTo>
                  <a:cubicBezTo>
                    <a:pt x="20" y="3"/>
                    <a:pt x="20" y="3"/>
                    <a:pt x="20" y="3"/>
                  </a:cubicBezTo>
                  <a:cubicBezTo>
                    <a:pt x="20" y="5"/>
                    <a:pt x="15" y="2"/>
                    <a:pt x="14" y="7"/>
                  </a:cubicBezTo>
                  <a:cubicBezTo>
                    <a:pt x="10" y="33"/>
                    <a:pt x="10" y="33"/>
                    <a:pt x="10" y="33"/>
                  </a:cubicBezTo>
                  <a:cubicBezTo>
                    <a:pt x="9" y="38"/>
                    <a:pt x="13" y="43"/>
                    <a:pt x="18" y="43"/>
                  </a:cubicBezTo>
                  <a:cubicBezTo>
                    <a:pt x="24" y="44"/>
                    <a:pt x="29" y="41"/>
                    <a:pt x="30" y="34"/>
                  </a:cubicBezTo>
                  <a:cubicBezTo>
                    <a:pt x="33" y="15"/>
                    <a:pt x="33" y="15"/>
                    <a:pt x="33" y="15"/>
                  </a:cubicBezTo>
                  <a:cubicBezTo>
                    <a:pt x="34" y="10"/>
                    <a:pt x="33" y="7"/>
                    <a:pt x="30" y="6"/>
                  </a:cubicBezTo>
                  <a:cubicBezTo>
                    <a:pt x="29" y="5"/>
                    <a:pt x="28" y="5"/>
                    <a:pt x="28" y="5"/>
                  </a:cubicBezTo>
                  <a:cubicBezTo>
                    <a:pt x="28" y="4"/>
                    <a:pt x="29" y="4"/>
                    <a:pt x="29" y="4"/>
                  </a:cubicBezTo>
                  <a:cubicBezTo>
                    <a:pt x="31" y="4"/>
                    <a:pt x="33" y="5"/>
                    <a:pt x="36" y="5"/>
                  </a:cubicBezTo>
                  <a:cubicBezTo>
                    <a:pt x="38" y="5"/>
                    <a:pt x="40" y="6"/>
                    <a:pt x="42" y="6"/>
                  </a:cubicBezTo>
                  <a:cubicBezTo>
                    <a:pt x="43" y="6"/>
                    <a:pt x="43" y="6"/>
                    <a:pt x="43" y="7"/>
                  </a:cubicBezTo>
                  <a:cubicBezTo>
                    <a:pt x="43" y="7"/>
                    <a:pt x="42" y="7"/>
                    <a:pt x="41" y="7"/>
                  </a:cubicBezTo>
                  <a:cubicBezTo>
                    <a:pt x="38" y="8"/>
                    <a:pt x="36" y="11"/>
                    <a:pt x="35" y="16"/>
                  </a:cubicBezTo>
                  <a:lnTo>
                    <a:pt x="32" y="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Freeform 27">
              <a:extLst>
                <a:ext uri="{FF2B5EF4-FFF2-40B4-BE49-F238E27FC236}">
                  <a16:creationId xmlns:a16="http://schemas.microsoft.com/office/drawing/2014/main" id="{D0D7D1C5-E8FE-4040-BF1E-6153738B7728}"/>
                </a:ext>
              </a:extLst>
            </p:cNvPr>
            <p:cNvSpPr>
              <a:spLocks/>
            </p:cNvSpPr>
            <p:nvPr/>
          </p:nvSpPr>
          <p:spPr bwMode="auto">
            <a:xfrm>
              <a:off x="-1831975" y="2152650"/>
              <a:ext cx="215900" cy="203200"/>
            </a:xfrm>
            <a:custGeom>
              <a:avLst/>
              <a:gdLst>
                <a:gd name="T0" fmla="*/ 11 w 57"/>
                <a:gd name="T1" fmla="*/ 32 h 54"/>
                <a:gd name="T2" fmla="*/ 11 w 57"/>
                <a:gd name="T3" fmla="*/ 41 h 54"/>
                <a:gd name="T4" fmla="*/ 14 w 57"/>
                <a:gd name="T5" fmla="*/ 43 h 54"/>
                <a:gd name="T6" fmla="*/ 13 w 57"/>
                <a:gd name="T7" fmla="*/ 44 h 54"/>
                <a:gd name="T8" fmla="*/ 7 w 57"/>
                <a:gd name="T9" fmla="*/ 41 h 54"/>
                <a:gd name="T10" fmla="*/ 0 w 57"/>
                <a:gd name="T11" fmla="*/ 38 h 54"/>
                <a:gd name="T12" fmla="*/ 0 w 57"/>
                <a:gd name="T13" fmla="*/ 37 h 54"/>
                <a:gd name="T14" fmla="*/ 3 w 57"/>
                <a:gd name="T15" fmla="*/ 37 h 54"/>
                <a:gd name="T16" fmla="*/ 10 w 57"/>
                <a:gd name="T17" fmla="*/ 32 h 54"/>
                <a:gd name="T18" fmla="*/ 21 w 57"/>
                <a:gd name="T19" fmla="*/ 7 h 54"/>
                <a:gd name="T20" fmla="*/ 17 w 57"/>
                <a:gd name="T21" fmla="*/ 2 h 54"/>
                <a:gd name="T22" fmla="*/ 16 w 57"/>
                <a:gd name="T23" fmla="*/ 0 h 54"/>
                <a:gd name="T24" fmla="*/ 17 w 57"/>
                <a:gd name="T25" fmla="*/ 0 h 54"/>
                <a:gd name="T26" fmla="*/ 23 w 57"/>
                <a:gd name="T27" fmla="*/ 3 h 54"/>
                <a:gd name="T28" fmla="*/ 29 w 57"/>
                <a:gd name="T29" fmla="*/ 5 h 54"/>
                <a:gd name="T30" fmla="*/ 38 w 57"/>
                <a:gd name="T31" fmla="*/ 39 h 54"/>
                <a:gd name="T32" fmla="*/ 38 w 57"/>
                <a:gd name="T33" fmla="*/ 39 h 54"/>
                <a:gd name="T34" fmla="*/ 45 w 57"/>
                <a:gd name="T35" fmla="*/ 23 h 54"/>
                <a:gd name="T36" fmla="*/ 45 w 57"/>
                <a:gd name="T37" fmla="*/ 14 h 54"/>
                <a:gd name="T38" fmla="*/ 43 w 57"/>
                <a:gd name="T39" fmla="*/ 12 h 54"/>
                <a:gd name="T40" fmla="*/ 44 w 57"/>
                <a:gd name="T41" fmla="*/ 12 h 54"/>
                <a:gd name="T42" fmla="*/ 50 w 57"/>
                <a:gd name="T43" fmla="*/ 15 h 54"/>
                <a:gd name="T44" fmla="*/ 56 w 57"/>
                <a:gd name="T45" fmla="*/ 17 h 54"/>
                <a:gd name="T46" fmla="*/ 57 w 57"/>
                <a:gd name="T47" fmla="*/ 18 h 54"/>
                <a:gd name="T48" fmla="*/ 53 w 57"/>
                <a:gd name="T49" fmla="*/ 18 h 54"/>
                <a:gd name="T50" fmla="*/ 47 w 57"/>
                <a:gd name="T51" fmla="*/ 24 h 54"/>
                <a:gd name="T52" fmla="*/ 34 w 57"/>
                <a:gd name="T53" fmla="*/ 52 h 54"/>
                <a:gd name="T54" fmla="*/ 33 w 57"/>
                <a:gd name="T55" fmla="*/ 54 h 54"/>
                <a:gd name="T56" fmla="*/ 32 w 57"/>
                <a:gd name="T57" fmla="*/ 52 h 54"/>
                <a:gd name="T58" fmla="*/ 21 w 57"/>
                <a:gd name="T59" fmla="*/ 10 h 54"/>
                <a:gd name="T60" fmla="*/ 21 w 57"/>
                <a:gd name="T61" fmla="*/ 10 h 54"/>
                <a:gd name="T62" fmla="*/ 11 w 57"/>
                <a:gd name="T63" fmla="*/ 32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7" h="54">
                  <a:moveTo>
                    <a:pt x="11" y="32"/>
                  </a:moveTo>
                  <a:cubicBezTo>
                    <a:pt x="9" y="37"/>
                    <a:pt x="10" y="40"/>
                    <a:pt x="11" y="41"/>
                  </a:cubicBezTo>
                  <a:cubicBezTo>
                    <a:pt x="13" y="42"/>
                    <a:pt x="14" y="42"/>
                    <a:pt x="14" y="43"/>
                  </a:cubicBezTo>
                  <a:cubicBezTo>
                    <a:pt x="14" y="44"/>
                    <a:pt x="14" y="44"/>
                    <a:pt x="13" y="44"/>
                  </a:cubicBezTo>
                  <a:cubicBezTo>
                    <a:pt x="11" y="43"/>
                    <a:pt x="9" y="42"/>
                    <a:pt x="7" y="41"/>
                  </a:cubicBezTo>
                  <a:cubicBezTo>
                    <a:pt x="4" y="40"/>
                    <a:pt x="2" y="39"/>
                    <a:pt x="0" y="38"/>
                  </a:cubicBezTo>
                  <a:cubicBezTo>
                    <a:pt x="0" y="38"/>
                    <a:pt x="0" y="37"/>
                    <a:pt x="0" y="37"/>
                  </a:cubicBezTo>
                  <a:cubicBezTo>
                    <a:pt x="0" y="36"/>
                    <a:pt x="1" y="37"/>
                    <a:pt x="3" y="37"/>
                  </a:cubicBezTo>
                  <a:cubicBezTo>
                    <a:pt x="5" y="37"/>
                    <a:pt x="8" y="36"/>
                    <a:pt x="10" y="32"/>
                  </a:cubicBezTo>
                  <a:cubicBezTo>
                    <a:pt x="21" y="7"/>
                    <a:pt x="21" y="7"/>
                    <a:pt x="21" y="7"/>
                  </a:cubicBezTo>
                  <a:cubicBezTo>
                    <a:pt x="20" y="4"/>
                    <a:pt x="19" y="3"/>
                    <a:pt x="17" y="2"/>
                  </a:cubicBezTo>
                  <a:cubicBezTo>
                    <a:pt x="16" y="1"/>
                    <a:pt x="16" y="1"/>
                    <a:pt x="16" y="0"/>
                  </a:cubicBezTo>
                  <a:cubicBezTo>
                    <a:pt x="16" y="0"/>
                    <a:pt x="16" y="0"/>
                    <a:pt x="17" y="0"/>
                  </a:cubicBezTo>
                  <a:cubicBezTo>
                    <a:pt x="19" y="1"/>
                    <a:pt x="21" y="2"/>
                    <a:pt x="23" y="3"/>
                  </a:cubicBezTo>
                  <a:cubicBezTo>
                    <a:pt x="29" y="5"/>
                    <a:pt x="29" y="5"/>
                    <a:pt x="29" y="5"/>
                  </a:cubicBezTo>
                  <a:cubicBezTo>
                    <a:pt x="38" y="39"/>
                    <a:pt x="38" y="39"/>
                    <a:pt x="38" y="39"/>
                  </a:cubicBezTo>
                  <a:cubicBezTo>
                    <a:pt x="38" y="39"/>
                    <a:pt x="38" y="39"/>
                    <a:pt x="38" y="39"/>
                  </a:cubicBezTo>
                  <a:cubicBezTo>
                    <a:pt x="45" y="23"/>
                    <a:pt x="45" y="23"/>
                    <a:pt x="45" y="23"/>
                  </a:cubicBezTo>
                  <a:cubicBezTo>
                    <a:pt x="47" y="19"/>
                    <a:pt x="46" y="16"/>
                    <a:pt x="45" y="14"/>
                  </a:cubicBezTo>
                  <a:cubicBezTo>
                    <a:pt x="44" y="13"/>
                    <a:pt x="42" y="13"/>
                    <a:pt x="43" y="12"/>
                  </a:cubicBezTo>
                  <a:cubicBezTo>
                    <a:pt x="43" y="12"/>
                    <a:pt x="43" y="11"/>
                    <a:pt x="44" y="12"/>
                  </a:cubicBezTo>
                  <a:cubicBezTo>
                    <a:pt x="45" y="13"/>
                    <a:pt x="48" y="14"/>
                    <a:pt x="50" y="15"/>
                  </a:cubicBezTo>
                  <a:cubicBezTo>
                    <a:pt x="52" y="16"/>
                    <a:pt x="54" y="17"/>
                    <a:pt x="56" y="17"/>
                  </a:cubicBezTo>
                  <a:cubicBezTo>
                    <a:pt x="57" y="18"/>
                    <a:pt x="57" y="18"/>
                    <a:pt x="57" y="18"/>
                  </a:cubicBezTo>
                  <a:cubicBezTo>
                    <a:pt x="56" y="19"/>
                    <a:pt x="55" y="18"/>
                    <a:pt x="53" y="18"/>
                  </a:cubicBezTo>
                  <a:cubicBezTo>
                    <a:pt x="51" y="18"/>
                    <a:pt x="49" y="19"/>
                    <a:pt x="47" y="24"/>
                  </a:cubicBezTo>
                  <a:cubicBezTo>
                    <a:pt x="34" y="52"/>
                    <a:pt x="34" y="52"/>
                    <a:pt x="34" y="52"/>
                  </a:cubicBezTo>
                  <a:cubicBezTo>
                    <a:pt x="34" y="53"/>
                    <a:pt x="33" y="54"/>
                    <a:pt x="33" y="54"/>
                  </a:cubicBezTo>
                  <a:cubicBezTo>
                    <a:pt x="32" y="54"/>
                    <a:pt x="32" y="53"/>
                    <a:pt x="32" y="52"/>
                  </a:cubicBezTo>
                  <a:cubicBezTo>
                    <a:pt x="21" y="10"/>
                    <a:pt x="21" y="10"/>
                    <a:pt x="21" y="10"/>
                  </a:cubicBezTo>
                  <a:cubicBezTo>
                    <a:pt x="21" y="10"/>
                    <a:pt x="21" y="10"/>
                    <a:pt x="21" y="10"/>
                  </a:cubicBezTo>
                  <a:lnTo>
                    <a:pt x="11" y="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Freeform 28">
              <a:extLst>
                <a:ext uri="{FF2B5EF4-FFF2-40B4-BE49-F238E27FC236}">
                  <a16:creationId xmlns:a16="http://schemas.microsoft.com/office/drawing/2014/main" id="{3674E091-8596-49E0-A739-84CAC1A0C3E5}"/>
                </a:ext>
              </a:extLst>
            </p:cNvPr>
            <p:cNvSpPr>
              <a:spLocks/>
            </p:cNvSpPr>
            <p:nvPr/>
          </p:nvSpPr>
          <p:spPr bwMode="auto">
            <a:xfrm>
              <a:off x="-1665288" y="2246313"/>
              <a:ext cx="147637" cy="169863"/>
            </a:xfrm>
            <a:custGeom>
              <a:avLst/>
              <a:gdLst>
                <a:gd name="T0" fmla="*/ 25 w 39"/>
                <a:gd name="T1" fmla="*/ 7 h 45"/>
                <a:gd name="T2" fmla="*/ 23 w 39"/>
                <a:gd name="T3" fmla="*/ 1 h 45"/>
                <a:gd name="T4" fmla="*/ 25 w 39"/>
                <a:gd name="T5" fmla="*/ 1 h 45"/>
                <a:gd name="T6" fmla="*/ 31 w 39"/>
                <a:gd name="T7" fmla="*/ 6 h 45"/>
                <a:gd name="T8" fmla="*/ 38 w 39"/>
                <a:gd name="T9" fmla="*/ 11 h 45"/>
                <a:gd name="T10" fmla="*/ 39 w 39"/>
                <a:gd name="T11" fmla="*/ 12 h 45"/>
                <a:gd name="T12" fmla="*/ 32 w 39"/>
                <a:gd name="T13" fmla="*/ 13 h 45"/>
                <a:gd name="T14" fmla="*/ 14 w 39"/>
                <a:gd name="T15" fmla="*/ 38 h 45"/>
                <a:gd name="T16" fmla="*/ 16 w 39"/>
                <a:gd name="T17" fmla="*/ 45 h 45"/>
                <a:gd name="T18" fmla="*/ 14 w 39"/>
                <a:gd name="T19" fmla="*/ 45 h 45"/>
                <a:gd name="T20" fmla="*/ 7 w 39"/>
                <a:gd name="T21" fmla="*/ 40 h 45"/>
                <a:gd name="T22" fmla="*/ 0 w 39"/>
                <a:gd name="T23" fmla="*/ 35 h 45"/>
                <a:gd name="T24" fmla="*/ 0 w 39"/>
                <a:gd name="T25" fmla="*/ 33 h 45"/>
                <a:gd name="T26" fmla="*/ 7 w 39"/>
                <a:gd name="T27" fmla="*/ 33 h 45"/>
                <a:gd name="T28" fmla="*/ 25 w 39"/>
                <a:gd name="T29" fmla="*/ 7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9" h="45">
                  <a:moveTo>
                    <a:pt x="25" y="7"/>
                  </a:moveTo>
                  <a:cubicBezTo>
                    <a:pt x="28" y="3"/>
                    <a:pt x="22" y="2"/>
                    <a:pt x="23" y="1"/>
                  </a:cubicBezTo>
                  <a:cubicBezTo>
                    <a:pt x="23" y="0"/>
                    <a:pt x="24" y="0"/>
                    <a:pt x="25" y="1"/>
                  </a:cubicBezTo>
                  <a:cubicBezTo>
                    <a:pt x="27" y="3"/>
                    <a:pt x="29" y="5"/>
                    <a:pt x="31" y="6"/>
                  </a:cubicBezTo>
                  <a:cubicBezTo>
                    <a:pt x="33" y="7"/>
                    <a:pt x="36" y="9"/>
                    <a:pt x="38" y="11"/>
                  </a:cubicBezTo>
                  <a:cubicBezTo>
                    <a:pt x="39" y="11"/>
                    <a:pt x="39" y="12"/>
                    <a:pt x="39" y="12"/>
                  </a:cubicBezTo>
                  <a:cubicBezTo>
                    <a:pt x="38" y="14"/>
                    <a:pt x="35" y="9"/>
                    <a:pt x="32" y="13"/>
                  </a:cubicBezTo>
                  <a:cubicBezTo>
                    <a:pt x="14" y="38"/>
                    <a:pt x="14" y="38"/>
                    <a:pt x="14" y="38"/>
                  </a:cubicBezTo>
                  <a:cubicBezTo>
                    <a:pt x="11" y="42"/>
                    <a:pt x="17" y="43"/>
                    <a:pt x="16" y="45"/>
                  </a:cubicBezTo>
                  <a:cubicBezTo>
                    <a:pt x="15" y="45"/>
                    <a:pt x="15" y="45"/>
                    <a:pt x="14" y="45"/>
                  </a:cubicBezTo>
                  <a:cubicBezTo>
                    <a:pt x="12" y="43"/>
                    <a:pt x="9" y="41"/>
                    <a:pt x="7" y="40"/>
                  </a:cubicBezTo>
                  <a:cubicBezTo>
                    <a:pt x="5" y="38"/>
                    <a:pt x="3" y="37"/>
                    <a:pt x="0" y="35"/>
                  </a:cubicBezTo>
                  <a:cubicBezTo>
                    <a:pt x="0" y="34"/>
                    <a:pt x="0" y="34"/>
                    <a:pt x="0" y="33"/>
                  </a:cubicBezTo>
                  <a:cubicBezTo>
                    <a:pt x="1" y="32"/>
                    <a:pt x="4" y="37"/>
                    <a:pt x="7" y="33"/>
                  </a:cubicBezTo>
                  <a:lnTo>
                    <a:pt x="25"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Freeform 29">
              <a:extLst>
                <a:ext uri="{FF2B5EF4-FFF2-40B4-BE49-F238E27FC236}">
                  <a16:creationId xmlns:a16="http://schemas.microsoft.com/office/drawing/2014/main" id="{2CE1EAA3-E31C-400D-AB72-56254B77DBA5}"/>
                </a:ext>
              </a:extLst>
            </p:cNvPr>
            <p:cNvSpPr>
              <a:spLocks/>
            </p:cNvSpPr>
            <p:nvPr/>
          </p:nvSpPr>
          <p:spPr bwMode="auto">
            <a:xfrm>
              <a:off x="-1544638" y="2314575"/>
              <a:ext cx="173037" cy="169863"/>
            </a:xfrm>
            <a:custGeom>
              <a:avLst/>
              <a:gdLst>
                <a:gd name="T0" fmla="*/ 31 w 46"/>
                <a:gd name="T1" fmla="*/ 31 h 45"/>
                <a:gd name="T2" fmla="*/ 35 w 46"/>
                <a:gd name="T3" fmla="*/ 29 h 45"/>
                <a:gd name="T4" fmla="*/ 36 w 46"/>
                <a:gd name="T5" fmla="*/ 21 h 45"/>
                <a:gd name="T6" fmla="*/ 37 w 46"/>
                <a:gd name="T7" fmla="*/ 21 h 45"/>
                <a:gd name="T8" fmla="*/ 41 w 46"/>
                <a:gd name="T9" fmla="*/ 26 h 45"/>
                <a:gd name="T10" fmla="*/ 45 w 46"/>
                <a:gd name="T11" fmla="*/ 30 h 45"/>
                <a:gd name="T12" fmla="*/ 46 w 46"/>
                <a:gd name="T13" fmla="*/ 32 h 45"/>
                <a:gd name="T14" fmla="*/ 35 w 46"/>
                <a:gd name="T15" fmla="*/ 32 h 45"/>
                <a:gd name="T16" fmla="*/ 2 w 46"/>
                <a:gd name="T17" fmla="*/ 44 h 45"/>
                <a:gd name="T18" fmla="*/ 0 w 46"/>
                <a:gd name="T19" fmla="*/ 45 h 45"/>
                <a:gd name="T20" fmla="*/ 1 w 46"/>
                <a:gd name="T21" fmla="*/ 43 h 45"/>
                <a:gd name="T22" fmla="*/ 16 w 46"/>
                <a:gd name="T23" fmla="*/ 8 h 45"/>
                <a:gd name="T24" fmla="*/ 16 w 46"/>
                <a:gd name="T25" fmla="*/ 0 h 45"/>
                <a:gd name="T26" fmla="*/ 17 w 46"/>
                <a:gd name="T27" fmla="*/ 1 h 45"/>
                <a:gd name="T28" fmla="*/ 23 w 46"/>
                <a:gd name="T29" fmla="*/ 7 h 45"/>
                <a:gd name="T30" fmla="*/ 29 w 46"/>
                <a:gd name="T31" fmla="*/ 13 h 45"/>
                <a:gd name="T32" fmla="*/ 29 w 46"/>
                <a:gd name="T33" fmla="*/ 14 h 45"/>
                <a:gd name="T34" fmla="*/ 24 w 46"/>
                <a:gd name="T35" fmla="*/ 13 h 45"/>
                <a:gd name="T36" fmla="*/ 23 w 46"/>
                <a:gd name="T37" fmla="*/ 15 h 45"/>
                <a:gd name="T38" fmla="*/ 12 w 46"/>
                <a:gd name="T39" fmla="*/ 39 h 45"/>
                <a:gd name="T40" fmla="*/ 31 w 46"/>
                <a:gd name="T41" fmla="*/ 3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6" h="45">
                  <a:moveTo>
                    <a:pt x="31" y="31"/>
                  </a:moveTo>
                  <a:cubicBezTo>
                    <a:pt x="33" y="31"/>
                    <a:pt x="34" y="30"/>
                    <a:pt x="35" y="29"/>
                  </a:cubicBezTo>
                  <a:cubicBezTo>
                    <a:pt x="39" y="25"/>
                    <a:pt x="35" y="22"/>
                    <a:pt x="36" y="21"/>
                  </a:cubicBezTo>
                  <a:cubicBezTo>
                    <a:pt x="36" y="21"/>
                    <a:pt x="36" y="21"/>
                    <a:pt x="37" y="21"/>
                  </a:cubicBezTo>
                  <a:cubicBezTo>
                    <a:pt x="38" y="23"/>
                    <a:pt x="40" y="25"/>
                    <a:pt x="41" y="26"/>
                  </a:cubicBezTo>
                  <a:cubicBezTo>
                    <a:pt x="42" y="27"/>
                    <a:pt x="44" y="29"/>
                    <a:pt x="45" y="30"/>
                  </a:cubicBezTo>
                  <a:cubicBezTo>
                    <a:pt x="46" y="31"/>
                    <a:pt x="46" y="32"/>
                    <a:pt x="46" y="32"/>
                  </a:cubicBezTo>
                  <a:cubicBezTo>
                    <a:pt x="45" y="34"/>
                    <a:pt x="43" y="28"/>
                    <a:pt x="35" y="32"/>
                  </a:cubicBezTo>
                  <a:cubicBezTo>
                    <a:pt x="2" y="44"/>
                    <a:pt x="2" y="44"/>
                    <a:pt x="2" y="44"/>
                  </a:cubicBezTo>
                  <a:cubicBezTo>
                    <a:pt x="1" y="45"/>
                    <a:pt x="1" y="45"/>
                    <a:pt x="0" y="45"/>
                  </a:cubicBezTo>
                  <a:cubicBezTo>
                    <a:pt x="0" y="44"/>
                    <a:pt x="0" y="44"/>
                    <a:pt x="1" y="43"/>
                  </a:cubicBezTo>
                  <a:cubicBezTo>
                    <a:pt x="16" y="8"/>
                    <a:pt x="16" y="8"/>
                    <a:pt x="16" y="8"/>
                  </a:cubicBezTo>
                  <a:cubicBezTo>
                    <a:pt x="19" y="3"/>
                    <a:pt x="15" y="1"/>
                    <a:pt x="16" y="0"/>
                  </a:cubicBezTo>
                  <a:cubicBezTo>
                    <a:pt x="16" y="0"/>
                    <a:pt x="17" y="0"/>
                    <a:pt x="17" y="1"/>
                  </a:cubicBezTo>
                  <a:cubicBezTo>
                    <a:pt x="19" y="3"/>
                    <a:pt x="21" y="5"/>
                    <a:pt x="23" y="7"/>
                  </a:cubicBezTo>
                  <a:cubicBezTo>
                    <a:pt x="25" y="9"/>
                    <a:pt x="27" y="11"/>
                    <a:pt x="29" y="13"/>
                  </a:cubicBezTo>
                  <a:cubicBezTo>
                    <a:pt x="30" y="14"/>
                    <a:pt x="30" y="14"/>
                    <a:pt x="29" y="14"/>
                  </a:cubicBezTo>
                  <a:cubicBezTo>
                    <a:pt x="28" y="15"/>
                    <a:pt x="27" y="11"/>
                    <a:pt x="24" y="13"/>
                  </a:cubicBezTo>
                  <a:cubicBezTo>
                    <a:pt x="24" y="14"/>
                    <a:pt x="23" y="15"/>
                    <a:pt x="23" y="15"/>
                  </a:cubicBezTo>
                  <a:cubicBezTo>
                    <a:pt x="12" y="39"/>
                    <a:pt x="12" y="39"/>
                    <a:pt x="12" y="39"/>
                  </a:cubicBezTo>
                  <a:lnTo>
                    <a:pt x="31" y="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Freeform 30">
              <a:extLst>
                <a:ext uri="{FF2B5EF4-FFF2-40B4-BE49-F238E27FC236}">
                  <a16:creationId xmlns:a16="http://schemas.microsoft.com/office/drawing/2014/main" id="{9C90441C-5206-4971-8EF3-F2FB4C8CC296}"/>
                </a:ext>
              </a:extLst>
            </p:cNvPr>
            <p:cNvSpPr>
              <a:spLocks/>
            </p:cNvSpPr>
            <p:nvPr/>
          </p:nvSpPr>
          <p:spPr bwMode="auto">
            <a:xfrm>
              <a:off x="-1487488" y="2457450"/>
              <a:ext cx="195262" cy="192088"/>
            </a:xfrm>
            <a:custGeom>
              <a:avLst/>
              <a:gdLst>
                <a:gd name="T0" fmla="*/ 34 w 52"/>
                <a:gd name="T1" fmla="*/ 7 h 51"/>
                <a:gd name="T2" fmla="*/ 35 w 52"/>
                <a:gd name="T3" fmla="*/ 0 h 51"/>
                <a:gd name="T4" fmla="*/ 36 w 52"/>
                <a:gd name="T5" fmla="*/ 1 h 51"/>
                <a:gd name="T6" fmla="*/ 41 w 52"/>
                <a:gd name="T7" fmla="*/ 8 h 51"/>
                <a:gd name="T8" fmla="*/ 52 w 52"/>
                <a:gd name="T9" fmla="*/ 27 h 51"/>
                <a:gd name="T10" fmla="*/ 43 w 52"/>
                <a:gd name="T11" fmla="*/ 36 h 51"/>
                <a:gd name="T12" fmla="*/ 42 w 52"/>
                <a:gd name="T13" fmla="*/ 37 h 51"/>
                <a:gd name="T14" fmla="*/ 42 w 52"/>
                <a:gd name="T15" fmla="*/ 36 h 51"/>
                <a:gd name="T16" fmla="*/ 44 w 52"/>
                <a:gd name="T17" fmla="*/ 31 h 51"/>
                <a:gd name="T18" fmla="*/ 43 w 52"/>
                <a:gd name="T19" fmla="*/ 16 h 51"/>
                <a:gd name="T20" fmla="*/ 42 w 52"/>
                <a:gd name="T21" fmla="*/ 13 h 51"/>
                <a:gd name="T22" fmla="*/ 27 w 52"/>
                <a:gd name="T23" fmla="*/ 22 h 51"/>
                <a:gd name="T24" fmla="*/ 27 w 52"/>
                <a:gd name="T25" fmla="*/ 23 h 51"/>
                <a:gd name="T26" fmla="*/ 38 w 52"/>
                <a:gd name="T27" fmla="*/ 26 h 51"/>
                <a:gd name="T28" fmla="*/ 40 w 52"/>
                <a:gd name="T29" fmla="*/ 26 h 51"/>
                <a:gd name="T30" fmla="*/ 39 w 52"/>
                <a:gd name="T31" fmla="*/ 27 h 51"/>
                <a:gd name="T32" fmla="*/ 23 w 52"/>
                <a:gd name="T33" fmla="*/ 36 h 51"/>
                <a:gd name="T34" fmla="*/ 22 w 52"/>
                <a:gd name="T35" fmla="*/ 36 h 51"/>
                <a:gd name="T36" fmla="*/ 23 w 52"/>
                <a:gd name="T37" fmla="*/ 35 h 51"/>
                <a:gd name="T38" fmla="*/ 26 w 52"/>
                <a:gd name="T39" fmla="*/ 24 h 51"/>
                <a:gd name="T40" fmla="*/ 25 w 52"/>
                <a:gd name="T41" fmla="*/ 22 h 51"/>
                <a:gd name="T42" fmla="*/ 12 w 52"/>
                <a:gd name="T43" fmla="*/ 30 h 51"/>
                <a:gd name="T44" fmla="*/ 11 w 52"/>
                <a:gd name="T45" fmla="*/ 37 h 51"/>
                <a:gd name="T46" fmla="*/ 31 w 52"/>
                <a:gd name="T47" fmla="*/ 44 h 51"/>
                <a:gd name="T48" fmla="*/ 32 w 52"/>
                <a:gd name="T49" fmla="*/ 44 h 51"/>
                <a:gd name="T50" fmla="*/ 32 w 52"/>
                <a:gd name="T51" fmla="*/ 45 h 51"/>
                <a:gd name="T52" fmla="*/ 31 w 52"/>
                <a:gd name="T53" fmla="*/ 46 h 51"/>
                <a:gd name="T54" fmla="*/ 18 w 52"/>
                <a:gd name="T55" fmla="*/ 51 h 51"/>
                <a:gd name="T56" fmla="*/ 5 w 52"/>
                <a:gd name="T57" fmla="*/ 29 h 51"/>
                <a:gd name="T58" fmla="*/ 1 w 52"/>
                <a:gd name="T59" fmla="*/ 22 h 51"/>
                <a:gd name="T60" fmla="*/ 1 w 52"/>
                <a:gd name="T61" fmla="*/ 21 h 51"/>
                <a:gd name="T62" fmla="*/ 7 w 52"/>
                <a:gd name="T63" fmla="*/ 23 h 51"/>
                <a:gd name="T64" fmla="*/ 34 w 52"/>
                <a:gd name="T65" fmla="*/ 7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2" h="51">
                  <a:moveTo>
                    <a:pt x="34" y="7"/>
                  </a:moveTo>
                  <a:cubicBezTo>
                    <a:pt x="38" y="4"/>
                    <a:pt x="34" y="1"/>
                    <a:pt x="35" y="0"/>
                  </a:cubicBezTo>
                  <a:cubicBezTo>
                    <a:pt x="35" y="0"/>
                    <a:pt x="36" y="0"/>
                    <a:pt x="36" y="1"/>
                  </a:cubicBezTo>
                  <a:cubicBezTo>
                    <a:pt x="38" y="4"/>
                    <a:pt x="39" y="6"/>
                    <a:pt x="41" y="8"/>
                  </a:cubicBezTo>
                  <a:cubicBezTo>
                    <a:pt x="44" y="15"/>
                    <a:pt x="48" y="21"/>
                    <a:pt x="52" y="27"/>
                  </a:cubicBezTo>
                  <a:cubicBezTo>
                    <a:pt x="43" y="36"/>
                    <a:pt x="43" y="36"/>
                    <a:pt x="43" y="36"/>
                  </a:cubicBezTo>
                  <a:cubicBezTo>
                    <a:pt x="43" y="36"/>
                    <a:pt x="42" y="37"/>
                    <a:pt x="42" y="37"/>
                  </a:cubicBezTo>
                  <a:cubicBezTo>
                    <a:pt x="42" y="37"/>
                    <a:pt x="42" y="37"/>
                    <a:pt x="42" y="36"/>
                  </a:cubicBezTo>
                  <a:cubicBezTo>
                    <a:pt x="41" y="36"/>
                    <a:pt x="42" y="35"/>
                    <a:pt x="44" y="31"/>
                  </a:cubicBezTo>
                  <a:cubicBezTo>
                    <a:pt x="47" y="26"/>
                    <a:pt x="47" y="22"/>
                    <a:pt x="43" y="16"/>
                  </a:cubicBezTo>
                  <a:cubicBezTo>
                    <a:pt x="42" y="13"/>
                    <a:pt x="42" y="13"/>
                    <a:pt x="42" y="13"/>
                  </a:cubicBezTo>
                  <a:cubicBezTo>
                    <a:pt x="27" y="22"/>
                    <a:pt x="27" y="22"/>
                    <a:pt x="27" y="22"/>
                  </a:cubicBezTo>
                  <a:cubicBezTo>
                    <a:pt x="27" y="23"/>
                    <a:pt x="27" y="23"/>
                    <a:pt x="27" y="23"/>
                  </a:cubicBezTo>
                  <a:cubicBezTo>
                    <a:pt x="30" y="27"/>
                    <a:pt x="34" y="28"/>
                    <a:pt x="38" y="26"/>
                  </a:cubicBezTo>
                  <a:cubicBezTo>
                    <a:pt x="39" y="25"/>
                    <a:pt x="39" y="25"/>
                    <a:pt x="40" y="26"/>
                  </a:cubicBezTo>
                  <a:cubicBezTo>
                    <a:pt x="40" y="26"/>
                    <a:pt x="40" y="26"/>
                    <a:pt x="39" y="27"/>
                  </a:cubicBezTo>
                  <a:cubicBezTo>
                    <a:pt x="23" y="36"/>
                    <a:pt x="23" y="36"/>
                    <a:pt x="23" y="36"/>
                  </a:cubicBezTo>
                  <a:cubicBezTo>
                    <a:pt x="23" y="36"/>
                    <a:pt x="22" y="36"/>
                    <a:pt x="22" y="36"/>
                  </a:cubicBezTo>
                  <a:cubicBezTo>
                    <a:pt x="22" y="36"/>
                    <a:pt x="22" y="35"/>
                    <a:pt x="23" y="35"/>
                  </a:cubicBezTo>
                  <a:cubicBezTo>
                    <a:pt x="27" y="32"/>
                    <a:pt x="28" y="27"/>
                    <a:pt x="26" y="24"/>
                  </a:cubicBezTo>
                  <a:cubicBezTo>
                    <a:pt x="25" y="22"/>
                    <a:pt x="25" y="22"/>
                    <a:pt x="25" y="22"/>
                  </a:cubicBezTo>
                  <a:cubicBezTo>
                    <a:pt x="12" y="30"/>
                    <a:pt x="12" y="30"/>
                    <a:pt x="12" y="30"/>
                  </a:cubicBezTo>
                  <a:cubicBezTo>
                    <a:pt x="10" y="32"/>
                    <a:pt x="9" y="33"/>
                    <a:pt x="11" y="37"/>
                  </a:cubicBezTo>
                  <a:cubicBezTo>
                    <a:pt x="16" y="45"/>
                    <a:pt x="24" y="46"/>
                    <a:pt x="31" y="44"/>
                  </a:cubicBezTo>
                  <a:cubicBezTo>
                    <a:pt x="32" y="44"/>
                    <a:pt x="32" y="44"/>
                    <a:pt x="32" y="44"/>
                  </a:cubicBezTo>
                  <a:cubicBezTo>
                    <a:pt x="33" y="45"/>
                    <a:pt x="33" y="45"/>
                    <a:pt x="32" y="45"/>
                  </a:cubicBezTo>
                  <a:cubicBezTo>
                    <a:pt x="32" y="45"/>
                    <a:pt x="31" y="46"/>
                    <a:pt x="31" y="46"/>
                  </a:cubicBezTo>
                  <a:cubicBezTo>
                    <a:pt x="18" y="51"/>
                    <a:pt x="18" y="51"/>
                    <a:pt x="18" y="51"/>
                  </a:cubicBezTo>
                  <a:cubicBezTo>
                    <a:pt x="13" y="44"/>
                    <a:pt x="9" y="37"/>
                    <a:pt x="5" y="29"/>
                  </a:cubicBezTo>
                  <a:cubicBezTo>
                    <a:pt x="4" y="27"/>
                    <a:pt x="2" y="25"/>
                    <a:pt x="1" y="22"/>
                  </a:cubicBezTo>
                  <a:cubicBezTo>
                    <a:pt x="0" y="21"/>
                    <a:pt x="0" y="21"/>
                    <a:pt x="1" y="21"/>
                  </a:cubicBezTo>
                  <a:cubicBezTo>
                    <a:pt x="2" y="20"/>
                    <a:pt x="3" y="26"/>
                    <a:pt x="7" y="23"/>
                  </a:cubicBezTo>
                  <a:lnTo>
                    <a:pt x="34"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Freeform 31">
              <a:extLst>
                <a:ext uri="{FF2B5EF4-FFF2-40B4-BE49-F238E27FC236}">
                  <a16:creationId xmlns:a16="http://schemas.microsoft.com/office/drawing/2014/main" id="{80D09C5B-C205-40BB-BCFC-AB1E8BA13840}"/>
                </a:ext>
              </a:extLst>
            </p:cNvPr>
            <p:cNvSpPr>
              <a:spLocks noEditPoints="1"/>
            </p:cNvSpPr>
            <p:nvPr/>
          </p:nvSpPr>
          <p:spPr bwMode="auto">
            <a:xfrm>
              <a:off x="-1404938" y="2635250"/>
              <a:ext cx="180975" cy="200025"/>
            </a:xfrm>
            <a:custGeom>
              <a:avLst/>
              <a:gdLst>
                <a:gd name="T0" fmla="*/ 21 w 48"/>
                <a:gd name="T1" fmla="*/ 29 h 53"/>
                <a:gd name="T2" fmla="*/ 23 w 48"/>
                <a:gd name="T3" fmla="*/ 20 h 53"/>
                <a:gd name="T4" fmla="*/ 9 w 48"/>
                <a:gd name="T5" fmla="*/ 24 h 53"/>
                <a:gd name="T6" fmla="*/ 6 w 48"/>
                <a:gd name="T7" fmla="*/ 30 h 53"/>
                <a:gd name="T8" fmla="*/ 5 w 48"/>
                <a:gd name="T9" fmla="*/ 30 h 53"/>
                <a:gd name="T10" fmla="*/ 3 w 48"/>
                <a:gd name="T11" fmla="*/ 21 h 53"/>
                <a:gd name="T12" fmla="*/ 0 w 48"/>
                <a:gd name="T13" fmla="*/ 13 h 53"/>
                <a:gd name="T14" fmla="*/ 1 w 48"/>
                <a:gd name="T15" fmla="*/ 12 h 53"/>
                <a:gd name="T16" fmla="*/ 6 w 48"/>
                <a:gd name="T17" fmla="*/ 16 h 53"/>
                <a:gd name="T18" fmla="*/ 36 w 48"/>
                <a:gd name="T19" fmla="*/ 7 h 53"/>
                <a:gd name="T20" fmla="*/ 39 w 48"/>
                <a:gd name="T21" fmla="*/ 1 h 53"/>
                <a:gd name="T22" fmla="*/ 40 w 48"/>
                <a:gd name="T23" fmla="*/ 1 h 53"/>
                <a:gd name="T24" fmla="*/ 42 w 48"/>
                <a:gd name="T25" fmla="*/ 10 h 53"/>
                <a:gd name="T26" fmla="*/ 45 w 48"/>
                <a:gd name="T27" fmla="*/ 19 h 53"/>
                <a:gd name="T28" fmla="*/ 39 w 48"/>
                <a:gd name="T29" fmla="*/ 37 h 53"/>
                <a:gd name="T30" fmla="*/ 25 w 48"/>
                <a:gd name="T31" fmla="*/ 25 h 53"/>
                <a:gd name="T32" fmla="*/ 24 w 48"/>
                <a:gd name="T33" fmla="*/ 25 h 53"/>
                <a:gd name="T34" fmla="*/ 22 w 48"/>
                <a:gd name="T35" fmla="*/ 39 h 53"/>
                <a:gd name="T36" fmla="*/ 15 w 48"/>
                <a:gd name="T37" fmla="*/ 46 h 53"/>
                <a:gd name="T38" fmla="*/ 13 w 48"/>
                <a:gd name="T39" fmla="*/ 53 h 53"/>
                <a:gd name="T40" fmla="*/ 12 w 48"/>
                <a:gd name="T41" fmla="*/ 53 h 53"/>
                <a:gd name="T42" fmla="*/ 10 w 48"/>
                <a:gd name="T43" fmla="*/ 47 h 53"/>
                <a:gd name="T44" fmla="*/ 8 w 48"/>
                <a:gd name="T45" fmla="*/ 40 h 53"/>
                <a:gd name="T46" fmla="*/ 21 w 48"/>
                <a:gd name="T47" fmla="*/ 29 h 53"/>
                <a:gd name="T48" fmla="*/ 24 w 48"/>
                <a:gd name="T49" fmla="*/ 20 h 53"/>
                <a:gd name="T50" fmla="*/ 24 w 48"/>
                <a:gd name="T51" fmla="*/ 22 h 53"/>
                <a:gd name="T52" fmla="*/ 37 w 48"/>
                <a:gd name="T53" fmla="*/ 29 h 53"/>
                <a:gd name="T54" fmla="*/ 43 w 48"/>
                <a:gd name="T55" fmla="*/ 18 h 53"/>
                <a:gd name="T56" fmla="*/ 42 w 48"/>
                <a:gd name="T57" fmla="*/ 14 h 53"/>
                <a:gd name="T58" fmla="*/ 24 w 48"/>
                <a:gd name="T59" fmla="*/ 20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8" h="53">
                  <a:moveTo>
                    <a:pt x="21" y="29"/>
                  </a:moveTo>
                  <a:cubicBezTo>
                    <a:pt x="23" y="27"/>
                    <a:pt x="24" y="24"/>
                    <a:pt x="23" y="20"/>
                  </a:cubicBezTo>
                  <a:cubicBezTo>
                    <a:pt x="9" y="24"/>
                    <a:pt x="9" y="24"/>
                    <a:pt x="9" y="24"/>
                  </a:cubicBezTo>
                  <a:cubicBezTo>
                    <a:pt x="4" y="26"/>
                    <a:pt x="8" y="30"/>
                    <a:pt x="6" y="30"/>
                  </a:cubicBezTo>
                  <a:cubicBezTo>
                    <a:pt x="6" y="31"/>
                    <a:pt x="5" y="30"/>
                    <a:pt x="5" y="30"/>
                  </a:cubicBezTo>
                  <a:cubicBezTo>
                    <a:pt x="4" y="27"/>
                    <a:pt x="3" y="24"/>
                    <a:pt x="3" y="21"/>
                  </a:cubicBezTo>
                  <a:cubicBezTo>
                    <a:pt x="2" y="19"/>
                    <a:pt x="1" y="16"/>
                    <a:pt x="0" y="13"/>
                  </a:cubicBezTo>
                  <a:cubicBezTo>
                    <a:pt x="0" y="12"/>
                    <a:pt x="0" y="12"/>
                    <a:pt x="1" y="12"/>
                  </a:cubicBezTo>
                  <a:cubicBezTo>
                    <a:pt x="2" y="11"/>
                    <a:pt x="1" y="17"/>
                    <a:pt x="6" y="16"/>
                  </a:cubicBezTo>
                  <a:cubicBezTo>
                    <a:pt x="36" y="7"/>
                    <a:pt x="36" y="7"/>
                    <a:pt x="36" y="7"/>
                  </a:cubicBezTo>
                  <a:cubicBezTo>
                    <a:pt x="41" y="5"/>
                    <a:pt x="37" y="1"/>
                    <a:pt x="39" y="1"/>
                  </a:cubicBezTo>
                  <a:cubicBezTo>
                    <a:pt x="39" y="0"/>
                    <a:pt x="40" y="1"/>
                    <a:pt x="40" y="1"/>
                  </a:cubicBezTo>
                  <a:cubicBezTo>
                    <a:pt x="41" y="4"/>
                    <a:pt x="42" y="7"/>
                    <a:pt x="42" y="10"/>
                  </a:cubicBezTo>
                  <a:cubicBezTo>
                    <a:pt x="43" y="13"/>
                    <a:pt x="44" y="15"/>
                    <a:pt x="45" y="19"/>
                  </a:cubicBezTo>
                  <a:cubicBezTo>
                    <a:pt x="48" y="29"/>
                    <a:pt x="45" y="36"/>
                    <a:pt x="39" y="37"/>
                  </a:cubicBezTo>
                  <a:cubicBezTo>
                    <a:pt x="34" y="39"/>
                    <a:pt x="29" y="37"/>
                    <a:pt x="25" y="25"/>
                  </a:cubicBezTo>
                  <a:cubicBezTo>
                    <a:pt x="24" y="25"/>
                    <a:pt x="24" y="25"/>
                    <a:pt x="24" y="25"/>
                  </a:cubicBezTo>
                  <a:cubicBezTo>
                    <a:pt x="26" y="32"/>
                    <a:pt x="26" y="35"/>
                    <a:pt x="22" y="39"/>
                  </a:cubicBezTo>
                  <a:cubicBezTo>
                    <a:pt x="15" y="46"/>
                    <a:pt x="15" y="46"/>
                    <a:pt x="15" y="46"/>
                  </a:cubicBezTo>
                  <a:cubicBezTo>
                    <a:pt x="11" y="50"/>
                    <a:pt x="14" y="53"/>
                    <a:pt x="13" y="53"/>
                  </a:cubicBezTo>
                  <a:cubicBezTo>
                    <a:pt x="12" y="53"/>
                    <a:pt x="12" y="53"/>
                    <a:pt x="12" y="53"/>
                  </a:cubicBezTo>
                  <a:cubicBezTo>
                    <a:pt x="11" y="51"/>
                    <a:pt x="11" y="49"/>
                    <a:pt x="10" y="47"/>
                  </a:cubicBezTo>
                  <a:cubicBezTo>
                    <a:pt x="8" y="40"/>
                    <a:pt x="8" y="40"/>
                    <a:pt x="8" y="40"/>
                  </a:cubicBezTo>
                  <a:lnTo>
                    <a:pt x="21" y="29"/>
                  </a:lnTo>
                  <a:close/>
                  <a:moveTo>
                    <a:pt x="24" y="20"/>
                  </a:moveTo>
                  <a:cubicBezTo>
                    <a:pt x="24" y="22"/>
                    <a:pt x="24" y="22"/>
                    <a:pt x="24" y="22"/>
                  </a:cubicBezTo>
                  <a:cubicBezTo>
                    <a:pt x="26" y="29"/>
                    <a:pt x="30" y="31"/>
                    <a:pt x="37" y="29"/>
                  </a:cubicBezTo>
                  <a:cubicBezTo>
                    <a:pt x="43" y="27"/>
                    <a:pt x="45" y="23"/>
                    <a:pt x="43" y="18"/>
                  </a:cubicBezTo>
                  <a:cubicBezTo>
                    <a:pt x="42" y="14"/>
                    <a:pt x="42" y="14"/>
                    <a:pt x="42" y="14"/>
                  </a:cubicBezTo>
                  <a:lnTo>
                    <a:pt x="24"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Freeform 32">
              <a:extLst>
                <a:ext uri="{FF2B5EF4-FFF2-40B4-BE49-F238E27FC236}">
                  <a16:creationId xmlns:a16="http://schemas.microsoft.com/office/drawing/2014/main" id="{0007EEA3-54BB-433C-9ED7-F7A42EFE077D}"/>
                </a:ext>
              </a:extLst>
            </p:cNvPr>
            <p:cNvSpPr>
              <a:spLocks/>
            </p:cNvSpPr>
            <p:nvPr/>
          </p:nvSpPr>
          <p:spPr bwMode="auto">
            <a:xfrm>
              <a:off x="-1363663" y="2846388"/>
              <a:ext cx="166687" cy="120650"/>
            </a:xfrm>
            <a:custGeom>
              <a:avLst/>
              <a:gdLst>
                <a:gd name="T0" fmla="*/ 18 w 44"/>
                <a:gd name="T1" fmla="*/ 0 h 32"/>
                <a:gd name="T2" fmla="*/ 19 w 44"/>
                <a:gd name="T3" fmla="*/ 1 h 32"/>
                <a:gd name="T4" fmla="*/ 17 w 44"/>
                <a:gd name="T5" fmla="*/ 2 h 32"/>
                <a:gd name="T6" fmla="*/ 2 w 44"/>
                <a:gd name="T7" fmla="*/ 16 h 32"/>
                <a:gd name="T8" fmla="*/ 10 w 44"/>
                <a:gd name="T9" fmla="*/ 26 h 32"/>
                <a:gd name="T10" fmla="*/ 30 w 44"/>
                <a:gd name="T11" fmla="*/ 0 h 32"/>
                <a:gd name="T12" fmla="*/ 44 w 44"/>
                <a:gd name="T13" fmla="*/ 13 h 32"/>
                <a:gd name="T14" fmla="*/ 42 w 44"/>
                <a:gd name="T15" fmla="*/ 24 h 32"/>
                <a:gd name="T16" fmla="*/ 44 w 44"/>
                <a:gd name="T17" fmla="*/ 26 h 32"/>
                <a:gd name="T18" fmla="*/ 42 w 44"/>
                <a:gd name="T19" fmla="*/ 27 h 32"/>
                <a:gd name="T20" fmla="*/ 31 w 44"/>
                <a:gd name="T21" fmla="*/ 28 h 32"/>
                <a:gd name="T22" fmla="*/ 29 w 44"/>
                <a:gd name="T23" fmla="*/ 29 h 32"/>
                <a:gd name="T24" fmla="*/ 28 w 44"/>
                <a:gd name="T25" fmla="*/ 28 h 32"/>
                <a:gd name="T26" fmla="*/ 32 w 44"/>
                <a:gd name="T27" fmla="*/ 26 h 32"/>
                <a:gd name="T28" fmla="*/ 42 w 44"/>
                <a:gd name="T29" fmla="*/ 13 h 32"/>
                <a:gd name="T30" fmla="*/ 35 w 44"/>
                <a:gd name="T31" fmla="*/ 6 h 32"/>
                <a:gd name="T32" fmla="*/ 16 w 44"/>
                <a:gd name="T33" fmla="*/ 31 h 32"/>
                <a:gd name="T34" fmla="*/ 0 w 44"/>
                <a:gd name="T35" fmla="*/ 16 h 32"/>
                <a:gd name="T36" fmla="*/ 3 w 44"/>
                <a:gd name="T37" fmla="*/ 5 h 32"/>
                <a:gd name="T38" fmla="*/ 0 w 44"/>
                <a:gd name="T39" fmla="*/ 2 h 32"/>
                <a:gd name="T40" fmla="*/ 1 w 44"/>
                <a:gd name="T41" fmla="*/ 1 h 32"/>
                <a:gd name="T42" fmla="*/ 18 w 44"/>
                <a:gd name="T43"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4" h="32">
                  <a:moveTo>
                    <a:pt x="18" y="0"/>
                  </a:moveTo>
                  <a:cubicBezTo>
                    <a:pt x="19" y="0"/>
                    <a:pt x="19" y="1"/>
                    <a:pt x="19" y="1"/>
                  </a:cubicBezTo>
                  <a:cubicBezTo>
                    <a:pt x="19" y="2"/>
                    <a:pt x="18" y="2"/>
                    <a:pt x="17" y="2"/>
                  </a:cubicBezTo>
                  <a:cubicBezTo>
                    <a:pt x="9" y="4"/>
                    <a:pt x="1" y="7"/>
                    <a:pt x="2" y="16"/>
                  </a:cubicBezTo>
                  <a:cubicBezTo>
                    <a:pt x="2" y="22"/>
                    <a:pt x="6" y="26"/>
                    <a:pt x="10" y="26"/>
                  </a:cubicBezTo>
                  <a:cubicBezTo>
                    <a:pt x="23" y="25"/>
                    <a:pt x="15" y="1"/>
                    <a:pt x="30" y="0"/>
                  </a:cubicBezTo>
                  <a:cubicBezTo>
                    <a:pt x="38" y="0"/>
                    <a:pt x="43" y="6"/>
                    <a:pt x="44" y="13"/>
                  </a:cubicBezTo>
                  <a:cubicBezTo>
                    <a:pt x="44" y="19"/>
                    <a:pt x="42" y="22"/>
                    <a:pt x="42" y="24"/>
                  </a:cubicBezTo>
                  <a:cubicBezTo>
                    <a:pt x="42" y="26"/>
                    <a:pt x="43" y="25"/>
                    <a:pt x="44" y="26"/>
                  </a:cubicBezTo>
                  <a:cubicBezTo>
                    <a:pt x="44" y="26"/>
                    <a:pt x="43" y="27"/>
                    <a:pt x="42" y="27"/>
                  </a:cubicBezTo>
                  <a:cubicBezTo>
                    <a:pt x="31" y="28"/>
                    <a:pt x="31" y="28"/>
                    <a:pt x="31" y="28"/>
                  </a:cubicBezTo>
                  <a:cubicBezTo>
                    <a:pt x="30" y="29"/>
                    <a:pt x="29" y="29"/>
                    <a:pt x="29" y="29"/>
                  </a:cubicBezTo>
                  <a:cubicBezTo>
                    <a:pt x="29" y="29"/>
                    <a:pt x="28" y="29"/>
                    <a:pt x="28" y="28"/>
                  </a:cubicBezTo>
                  <a:cubicBezTo>
                    <a:pt x="28" y="28"/>
                    <a:pt x="30" y="28"/>
                    <a:pt x="32" y="26"/>
                  </a:cubicBezTo>
                  <a:cubicBezTo>
                    <a:pt x="39" y="23"/>
                    <a:pt x="43" y="20"/>
                    <a:pt x="42" y="13"/>
                  </a:cubicBezTo>
                  <a:cubicBezTo>
                    <a:pt x="42" y="9"/>
                    <a:pt x="40" y="6"/>
                    <a:pt x="35" y="6"/>
                  </a:cubicBezTo>
                  <a:cubicBezTo>
                    <a:pt x="25" y="6"/>
                    <a:pt x="32" y="31"/>
                    <a:pt x="16" y="31"/>
                  </a:cubicBezTo>
                  <a:cubicBezTo>
                    <a:pt x="7" y="32"/>
                    <a:pt x="1" y="25"/>
                    <a:pt x="0" y="16"/>
                  </a:cubicBezTo>
                  <a:cubicBezTo>
                    <a:pt x="0" y="10"/>
                    <a:pt x="3" y="7"/>
                    <a:pt x="3" y="5"/>
                  </a:cubicBezTo>
                  <a:cubicBezTo>
                    <a:pt x="3" y="2"/>
                    <a:pt x="1" y="3"/>
                    <a:pt x="0" y="2"/>
                  </a:cubicBezTo>
                  <a:cubicBezTo>
                    <a:pt x="0" y="1"/>
                    <a:pt x="1" y="1"/>
                    <a:pt x="1" y="1"/>
                  </a:cubicBezTo>
                  <a:lnTo>
                    <a:pt x="1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Freeform 33">
              <a:extLst>
                <a:ext uri="{FF2B5EF4-FFF2-40B4-BE49-F238E27FC236}">
                  <a16:creationId xmlns:a16="http://schemas.microsoft.com/office/drawing/2014/main" id="{E92259BA-3158-44D8-84FD-36721A554DD9}"/>
                </a:ext>
              </a:extLst>
            </p:cNvPr>
            <p:cNvSpPr>
              <a:spLocks/>
            </p:cNvSpPr>
            <p:nvPr/>
          </p:nvSpPr>
          <p:spPr bwMode="auto">
            <a:xfrm>
              <a:off x="-1366838" y="2992438"/>
              <a:ext cx="161925" cy="95250"/>
            </a:xfrm>
            <a:custGeom>
              <a:avLst/>
              <a:gdLst>
                <a:gd name="T0" fmla="*/ 38 w 43"/>
                <a:gd name="T1" fmla="*/ 10 h 25"/>
                <a:gd name="T2" fmla="*/ 43 w 43"/>
                <a:gd name="T3" fmla="*/ 6 h 25"/>
                <a:gd name="T4" fmla="*/ 43 w 43"/>
                <a:gd name="T5" fmla="*/ 7 h 25"/>
                <a:gd name="T6" fmla="*/ 42 w 43"/>
                <a:gd name="T7" fmla="*/ 15 h 25"/>
                <a:gd name="T8" fmla="*/ 41 w 43"/>
                <a:gd name="T9" fmla="*/ 24 h 25"/>
                <a:gd name="T10" fmla="*/ 40 w 43"/>
                <a:gd name="T11" fmla="*/ 25 h 25"/>
                <a:gd name="T12" fmla="*/ 37 w 43"/>
                <a:gd name="T13" fmla="*/ 19 h 25"/>
                <a:gd name="T14" fmla="*/ 5 w 43"/>
                <a:gd name="T15" fmla="*/ 15 h 25"/>
                <a:gd name="T16" fmla="*/ 0 w 43"/>
                <a:gd name="T17" fmla="*/ 19 h 25"/>
                <a:gd name="T18" fmla="*/ 0 w 43"/>
                <a:gd name="T19" fmla="*/ 18 h 25"/>
                <a:gd name="T20" fmla="*/ 1 w 43"/>
                <a:gd name="T21" fmla="*/ 10 h 25"/>
                <a:gd name="T22" fmla="*/ 2 w 43"/>
                <a:gd name="T23" fmla="*/ 1 h 25"/>
                <a:gd name="T24" fmla="*/ 3 w 43"/>
                <a:gd name="T25" fmla="*/ 0 h 25"/>
                <a:gd name="T26" fmla="*/ 6 w 43"/>
                <a:gd name="T27" fmla="*/ 6 h 25"/>
                <a:gd name="T28" fmla="*/ 38 w 43"/>
                <a:gd name="T29" fmla="*/ 1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3" h="25">
                  <a:moveTo>
                    <a:pt x="38" y="10"/>
                  </a:moveTo>
                  <a:cubicBezTo>
                    <a:pt x="43" y="11"/>
                    <a:pt x="41" y="5"/>
                    <a:pt x="43" y="6"/>
                  </a:cubicBezTo>
                  <a:cubicBezTo>
                    <a:pt x="43" y="6"/>
                    <a:pt x="43" y="6"/>
                    <a:pt x="43" y="7"/>
                  </a:cubicBezTo>
                  <a:cubicBezTo>
                    <a:pt x="43" y="10"/>
                    <a:pt x="42" y="13"/>
                    <a:pt x="42" y="15"/>
                  </a:cubicBezTo>
                  <a:cubicBezTo>
                    <a:pt x="42" y="18"/>
                    <a:pt x="41" y="21"/>
                    <a:pt x="41" y="24"/>
                  </a:cubicBezTo>
                  <a:cubicBezTo>
                    <a:pt x="41" y="25"/>
                    <a:pt x="41" y="25"/>
                    <a:pt x="40" y="25"/>
                  </a:cubicBezTo>
                  <a:cubicBezTo>
                    <a:pt x="38" y="25"/>
                    <a:pt x="41" y="20"/>
                    <a:pt x="37" y="19"/>
                  </a:cubicBezTo>
                  <a:cubicBezTo>
                    <a:pt x="5" y="15"/>
                    <a:pt x="5" y="15"/>
                    <a:pt x="5" y="15"/>
                  </a:cubicBezTo>
                  <a:cubicBezTo>
                    <a:pt x="0" y="14"/>
                    <a:pt x="2" y="20"/>
                    <a:pt x="0" y="19"/>
                  </a:cubicBezTo>
                  <a:cubicBezTo>
                    <a:pt x="0" y="19"/>
                    <a:pt x="0" y="19"/>
                    <a:pt x="0" y="18"/>
                  </a:cubicBezTo>
                  <a:cubicBezTo>
                    <a:pt x="0" y="15"/>
                    <a:pt x="1" y="12"/>
                    <a:pt x="1" y="10"/>
                  </a:cubicBezTo>
                  <a:cubicBezTo>
                    <a:pt x="1" y="7"/>
                    <a:pt x="2" y="4"/>
                    <a:pt x="2" y="1"/>
                  </a:cubicBezTo>
                  <a:cubicBezTo>
                    <a:pt x="2" y="0"/>
                    <a:pt x="3" y="0"/>
                    <a:pt x="3" y="0"/>
                  </a:cubicBezTo>
                  <a:cubicBezTo>
                    <a:pt x="5" y="0"/>
                    <a:pt x="2" y="5"/>
                    <a:pt x="6" y="6"/>
                  </a:cubicBezTo>
                  <a:lnTo>
                    <a:pt x="38" y="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Freeform 34">
              <a:extLst>
                <a:ext uri="{FF2B5EF4-FFF2-40B4-BE49-F238E27FC236}">
                  <a16:creationId xmlns:a16="http://schemas.microsoft.com/office/drawing/2014/main" id="{040BEE76-E0C3-467B-864E-3EDAEDEE1A90}"/>
                </a:ext>
              </a:extLst>
            </p:cNvPr>
            <p:cNvSpPr>
              <a:spLocks/>
            </p:cNvSpPr>
            <p:nvPr/>
          </p:nvSpPr>
          <p:spPr bwMode="auto">
            <a:xfrm>
              <a:off x="-1404938" y="3117850"/>
              <a:ext cx="184150" cy="147638"/>
            </a:xfrm>
            <a:custGeom>
              <a:avLst/>
              <a:gdLst>
                <a:gd name="T0" fmla="*/ 43 w 49"/>
                <a:gd name="T1" fmla="*/ 18 h 39"/>
                <a:gd name="T2" fmla="*/ 35 w 49"/>
                <a:gd name="T3" fmla="*/ 1 h 39"/>
                <a:gd name="T4" fmla="*/ 36 w 49"/>
                <a:gd name="T5" fmla="*/ 0 h 39"/>
                <a:gd name="T6" fmla="*/ 38 w 49"/>
                <a:gd name="T7" fmla="*/ 1 h 39"/>
                <a:gd name="T8" fmla="*/ 48 w 49"/>
                <a:gd name="T9" fmla="*/ 7 h 39"/>
                <a:gd name="T10" fmla="*/ 49 w 49"/>
                <a:gd name="T11" fmla="*/ 8 h 39"/>
                <a:gd name="T12" fmla="*/ 48 w 49"/>
                <a:gd name="T13" fmla="*/ 8 h 39"/>
                <a:gd name="T14" fmla="*/ 47 w 49"/>
                <a:gd name="T15" fmla="*/ 10 h 39"/>
                <a:gd name="T16" fmla="*/ 38 w 49"/>
                <a:gd name="T17" fmla="*/ 36 h 39"/>
                <a:gd name="T18" fmla="*/ 38 w 49"/>
                <a:gd name="T19" fmla="*/ 37 h 39"/>
                <a:gd name="T20" fmla="*/ 38 w 49"/>
                <a:gd name="T21" fmla="*/ 38 h 39"/>
                <a:gd name="T22" fmla="*/ 37 w 49"/>
                <a:gd name="T23" fmla="*/ 38 h 39"/>
                <a:gd name="T24" fmla="*/ 26 w 49"/>
                <a:gd name="T25" fmla="*/ 37 h 39"/>
                <a:gd name="T26" fmla="*/ 24 w 49"/>
                <a:gd name="T27" fmla="*/ 36 h 39"/>
                <a:gd name="T28" fmla="*/ 23 w 49"/>
                <a:gd name="T29" fmla="*/ 36 h 39"/>
                <a:gd name="T30" fmla="*/ 40 w 49"/>
                <a:gd name="T31" fmla="*/ 26 h 39"/>
                <a:gd name="T32" fmla="*/ 8 w 49"/>
                <a:gd name="T33" fmla="*/ 16 h 39"/>
                <a:gd name="T34" fmla="*/ 2 w 49"/>
                <a:gd name="T35" fmla="*/ 19 h 39"/>
                <a:gd name="T36" fmla="*/ 1 w 49"/>
                <a:gd name="T37" fmla="*/ 20 h 39"/>
                <a:gd name="T38" fmla="*/ 0 w 49"/>
                <a:gd name="T39" fmla="*/ 18 h 39"/>
                <a:gd name="T40" fmla="*/ 3 w 49"/>
                <a:gd name="T41" fmla="*/ 9 h 39"/>
                <a:gd name="T42" fmla="*/ 6 w 49"/>
                <a:gd name="T43" fmla="*/ 0 h 39"/>
                <a:gd name="T44" fmla="*/ 7 w 49"/>
                <a:gd name="T45" fmla="*/ 0 h 39"/>
                <a:gd name="T46" fmla="*/ 8 w 49"/>
                <a:gd name="T47" fmla="*/ 1 h 39"/>
                <a:gd name="T48" fmla="*/ 11 w 49"/>
                <a:gd name="T49" fmla="*/ 7 h 39"/>
                <a:gd name="T50" fmla="*/ 43 w 49"/>
                <a:gd name="T51" fmla="*/ 18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9" h="39">
                  <a:moveTo>
                    <a:pt x="43" y="18"/>
                  </a:moveTo>
                  <a:cubicBezTo>
                    <a:pt x="43" y="5"/>
                    <a:pt x="35" y="2"/>
                    <a:pt x="35" y="1"/>
                  </a:cubicBezTo>
                  <a:cubicBezTo>
                    <a:pt x="35" y="0"/>
                    <a:pt x="35" y="0"/>
                    <a:pt x="36" y="0"/>
                  </a:cubicBezTo>
                  <a:cubicBezTo>
                    <a:pt x="36" y="0"/>
                    <a:pt x="37" y="1"/>
                    <a:pt x="38" y="1"/>
                  </a:cubicBezTo>
                  <a:cubicBezTo>
                    <a:pt x="48" y="7"/>
                    <a:pt x="48" y="7"/>
                    <a:pt x="48" y="7"/>
                  </a:cubicBezTo>
                  <a:cubicBezTo>
                    <a:pt x="49" y="7"/>
                    <a:pt x="49" y="7"/>
                    <a:pt x="49" y="8"/>
                  </a:cubicBezTo>
                  <a:cubicBezTo>
                    <a:pt x="49" y="8"/>
                    <a:pt x="48" y="8"/>
                    <a:pt x="48" y="8"/>
                  </a:cubicBezTo>
                  <a:cubicBezTo>
                    <a:pt x="48" y="9"/>
                    <a:pt x="47" y="9"/>
                    <a:pt x="47" y="10"/>
                  </a:cubicBezTo>
                  <a:cubicBezTo>
                    <a:pt x="38" y="36"/>
                    <a:pt x="38" y="36"/>
                    <a:pt x="38" y="36"/>
                  </a:cubicBezTo>
                  <a:cubicBezTo>
                    <a:pt x="38" y="36"/>
                    <a:pt x="38" y="37"/>
                    <a:pt x="38" y="37"/>
                  </a:cubicBezTo>
                  <a:cubicBezTo>
                    <a:pt x="38" y="38"/>
                    <a:pt x="39" y="38"/>
                    <a:pt x="38" y="38"/>
                  </a:cubicBezTo>
                  <a:cubicBezTo>
                    <a:pt x="38" y="38"/>
                    <a:pt x="38" y="39"/>
                    <a:pt x="37" y="38"/>
                  </a:cubicBezTo>
                  <a:cubicBezTo>
                    <a:pt x="26" y="37"/>
                    <a:pt x="26" y="37"/>
                    <a:pt x="26" y="37"/>
                  </a:cubicBezTo>
                  <a:cubicBezTo>
                    <a:pt x="25" y="37"/>
                    <a:pt x="24" y="36"/>
                    <a:pt x="24" y="36"/>
                  </a:cubicBezTo>
                  <a:cubicBezTo>
                    <a:pt x="23" y="36"/>
                    <a:pt x="23" y="36"/>
                    <a:pt x="23" y="36"/>
                  </a:cubicBezTo>
                  <a:cubicBezTo>
                    <a:pt x="24" y="34"/>
                    <a:pt x="33" y="37"/>
                    <a:pt x="40" y="26"/>
                  </a:cubicBezTo>
                  <a:cubicBezTo>
                    <a:pt x="8" y="16"/>
                    <a:pt x="8" y="16"/>
                    <a:pt x="8" y="16"/>
                  </a:cubicBezTo>
                  <a:cubicBezTo>
                    <a:pt x="4" y="14"/>
                    <a:pt x="3" y="16"/>
                    <a:pt x="2" y="19"/>
                  </a:cubicBezTo>
                  <a:cubicBezTo>
                    <a:pt x="1" y="19"/>
                    <a:pt x="1" y="20"/>
                    <a:pt x="1" y="20"/>
                  </a:cubicBezTo>
                  <a:cubicBezTo>
                    <a:pt x="0" y="19"/>
                    <a:pt x="0" y="19"/>
                    <a:pt x="0" y="18"/>
                  </a:cubicBezTo>
                  <a:cubicBezTo>
                    <a:pt x="1" y="15"/>
                    <a:pt x="3" y="12"/>
                    <a:pt x="3" y="9"/>
                  </a:cubicBezTo>
                  <a:cubicBezTo>
                    <a:pt x="4" y="7"/>
                    <a:pt x="5" y="4"/>
                    <a:pt x="6" y="0"/>
                  </a:cubicBezTo>
                  <a:cubicBezTo>
                    <a:pt x="7" y="0"/>
                    <a:pt x="7" y="0"/>
                    <a:pt x="7" y="0"/>
                  </a:cubicBezTo>
                  <a:cubicBezTo>
                    <a:pt x="8" y="0"/>
                    <a:pt x="8" y="0"/>
                    <a:pt x="8" y="1"/>
                  </a:cubicBezTo>
                  <a:cubicBezTo>
                    <a:pt x="7" y="4"/>
                    <a:pt x="7" y="6"/>
                    <a:pt x="11" y="7"/>
                  </a:cubicBezTo>
                  <a:lnTo>
                    <a:pt x="43"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Freeform 35">
              <a:extLst>
                <a:ext uri="{FF2B5EF4-FFF2-40B4-BE49-F238E27FC236}">
                  <a16:creationId xmlns:a16="http://schemas.microsoft.com/office/drawing/2014/main" id="{2C7748AE-9F65-4764-AFC2-6D36771E5680}"/>
                </a:ext>
              </a:extLst>
            </p:cNvPr>
            <p:cNvSpPr>
              <a:spLocks/>
            </p:cNvSpPr>
            <p:nvPr/>
          </p:nvSpPr>
          <p:spPr bwMode="auto">
            <a:xfrm>
              <a:off x="-1476375" y="3260725"/>
              <a:ext cx="192087" cy="180975"/>
            </a:xfrm>
            <a:custGeom>
              <a:avLst/>
              <a:gdLst>
                <a:gd name="T0" fmla="*/ 21 w 51"/>
                <a:gd name="T1" fmla="*/ 23 h 48"/>
                <a:gd name="T2" fmla="*/ 25 w 51"/>
                <a:gd name="T3" fmla="*/ 31 h 48"/>
                <a:gd name="T4" fmla="*/ 30 w 51"/>
                <a:gd name="T5" fmla="*/ 37 h 48"/>
                <a:gd name="T6" fmla="*/ 36 w 51"/>
                <a:gd name="T7" fmla="*/ 36 h 48"/>
                <a:gd name="T8" fmla="*/ 36 w 51"/>
                <a:gd name="T9" fmla="*/ 37 h 48"/>
                <a:gd name="T10" fmla="*/ 33 w 51"/>
                <a:gd name="T11" fmla="*/ 42 h 48"/>
                <a:gd name="T12" fmla="*/ 30 w 51"/>
                <a:gd name="T13" fmla="*/ 47 h 48"/>
                <a:gd name="T14" fmla="*/ 29 w 51"/>
                <a:gd name="T15" fmla="*/ 47 h 48"/>
                <a:gd name="T16" fmla="*/ 26 w 51"/>
                <a:gd name="T17" fmla="*/ 35 h 48"/>
                <a:gd name="T18" fmla="*/ 19 w 51"/>
                <a:gd name="T19" fmla="*/ 23 h 48"/>
                <a:gd name="T20" fmla="*/ 7 w 51"/>
                <a:gd name="T21" fmla="*/ 15 h 48"/>
                <a:gd name="T22" fmla="*/ 0 w 51"/>
                <a:gd name="T23" fmla="*/ 17 h 48"/>
                <a:gd name="T24" fmla="*/ 0 w 51"/>
                <a:gd name="T25" fmla="*/ 16 h 48"/>
                <a:gd name="T26" fmla="*/ 5 w 51"/>
                <a:gd name="T27" fmla="*/ 9 h 48"/>
                <a:gd name="T28" fmla="*/ 9 w 51"/>
                <a:gd name="T29" fmla="*/ 1 h 48"/>
                <a:gd name="T30" fmla="*/ 11 w 51"/>
                <a:gd name="T31" fmla="*/ 1 h 48"/>
                <a:gd name="T32" fmla="*/ 11 w 51"/>
                <a:gd name="T33" fmla="*/ 7 h 48"/>
                <a:gd name="T34" fmla="*/ 23 w 51"/>
                <a:gd name="T35" fmla="*/ 15 h 48"/>
                <a:gd name="T36" fmla="*/ 43 w 51"/>
                <a:gd name="T37" fmla="*/ 16 h 48"/>
                <a:gd name="T38" fmla="*/ 50 w 51"/>
                <a:gd name="T39" fmla="*/ 13 h 48"/>
                <a:gd name="T40" fmla="*/ 50 w 51"/>
                <a:gd name="T41" fmla="*/ 14 h 48"/>
                <a:gd name="T42" fmla="*/ 46 w 51"/>
                <a:gd name="T43" fmla="*/ 21 h 48"/>
                <a:gd name="T44" fmla="*/ 41 w 51"/>
                <a:gd name="T45" fmla="*/ 29 h 48"/>
                <a:gd name="T46" fmla="*/ 40 w 51"/>
                <a:gd name="T47" fmla="*/ 30 h 48"/>
                <a:gd name="T48" fmla="*/ 39 w 51"/>
                <a:gd name="T49" fmla="*/ 25 h 48"/>
                <a:gd name="T50" fmla="*/ 36 w 51"/>
                <a:gd name="T51" fmla="*/ 24 h 48"/>
                <a:gd name="T52" fmla="*/ 21 w 51"/>
                <a:gd name="T53" fmla="*/ 23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1" h="48">
                  <a:moveTo>
                    <a:pt x="21" y="23"/>
                  </a:moveTo>
                  <a:cubicBezTo>
                    <a:pt x="25" y="31"/>
                    <a:pt x="25" y="31"/>
                    <a:pt x="25" y="31"/>
                  </a:cubicBezTo>
                  <a:cubicBezTo>
                    <a:pt x="27" y="34"/>
                    <a:pt x="29" y="36"/>
                    <a:pt x="30" y="37"/>
                  </a:cubicBezTo>
                  <a:cubicBezTo>
                    <a:pt x="34" y="39"/>
                    <a:pt x="35" y="35"/>
                    <a:pt x="36" y="36"/>
                  </a:cubicBezTo>
                  <a:cubicBezTo>
                    <a:pt x="36" y="36"/>
                    <a:pt x="36" y="37"/>
                    <a:pt x="36" y="37"/>
                  </a:cubicBezTo>
                  <a:cubicBezTo>
                    <a:pt x="35" y="39"/>
                    <a:pt x="34" y="40"/>
                    <a:pt x="33" y="42"/>
                  </a:cubicBezTo>
                  <a:cubicBezTo>
                    <a:pt x="32" y="44"/>
                    <a:pt x="31" y="46"/>
                    <a:pt x="30" y="47"/>
                  </a:cubicBezTo>
                  <a:cubicBezTo>
                    <a:pt x="29" y="48"/>
                    <a:pt x="29" y="48"/>
                    <a:pt x="29" y="47"/>
                  </a:cubicBezTo>
                  <a:cubicBezTo>
                    <a:pt x="28" y="47"/>
                    <a:pt x="31" y="45"/>
                    <a:pt x="26" y="35"/>
                  </a:cubicBezTo>
                  <a:cubicBezTo>
                    <a:pt x="19" y="23"/>
                    <a:pt x="19" y="23"/>
                    <a:pt x="19" y="23"/>
                  </a:cubicBezTo>
                  <a:cubicBezTo>
                    <a:pt x="7" y="15"/>
                    <a:pt x="7" y="15"/>
                    <a:pt x="7" y="15"/>
                  </a:cubicBezTo>
                  <a:cubicBezTo>
                    <a:pt x="3" y="12"/>
                    <a:pt x="2" y="18"/>
                    <a:pt x="0" y="17"/>
                  </a:cubicBezTo>
                  <a:cubicBezTo>
                    <a:pt x="0" y="17"/>
                    <a:pt x="0" y="17"/>
                    <a:pt x="0" y="16"/>
                  </a:cubicBezTo>
                  <a:cubicBezTo>
                    <a:pt x="2" y="13"/>
                    <a:pt x="4" y="11"/>
                    <a:pt x="5" y="9"/>
                  </a:cubicBezTo>
                  <a:cubicBezTo>
                    <a:pt x="6" y="6"/>
                    <a:pt x="8" y="4"/>
                    <a:pt x="9" y="1"/>
                  </a:cubicBezTo>
                  <a:cubicBezTo>
                    <a:pt x="10" y="0"/>
                    <a:pt x="10" y="0"/>
                    <a:pt x="11" y="1"/>
                  </a:cubicBezTo>
                  <a:cubicBezTo>
                    <a:pt x="12" y="2"/>
                    <a:pt x="7" y="5"/>
                    <a:pt x="11" y="7"/>
                  </a:cubicBezTo>
                  <a:cubicBezTo>
                    <a:pt x="23" y="15"/>
                    <a:pt x="23" y="15"/>
                    <a:pt x="23" y="15"/>
                  </a:cubicBezTo>
                  <a:cubicBezTo>
                    <a:pt x="43" y="16"/>
                    <a:pt x="43" y="16"/>
                    <a:pt x="43" y="16"/>
                  </a:cubicBezTo>
                  <a:cubicBezTo>
                    <a:pt x="49" y="16"/>
                    <a:pt x="49" y="12"/>
                    <a:pt x="50" y="13"/>
                  </a:cubicBezTo>
                  <a:cubicBezTo>
                    <a:pt x="51" y="13"/>
                    <a:pt x="51" y="14"/>
                    <a:pt x="50" y="14"/>
                  </a:cubicBezTo>
                  <a:cubicBezTo>
                    <a:pt x="49" y="17"/>
                    <a:pt x="47" y="19"/>
                    <a:pt x="46" y="21"/>
                  </a:cubicBezTo>
                  <a:cubicBezTo>
                    <a:pt x="44" y="24"/>
                    <a:pt x="43" y="26"/>
                    <a:pt x="41" y="29"/>
                  </a:cubicBezTo>
                  <a:cubicBezTo>
                    <a:pt x="41" y="30"/>
                    <a:pt x="40" y="30"/>
                    <a:pt x="40" y="30"/>
                  </a:cubicBezTo>
                  <a:cubicBezTo>
                    <a:pt x="39" y="29"/>
                    <a:pt x="42" y="26"/>
                    <a:pt x="39" y="25"/>
                  </a:cubicBezTo>
                  <a:cubicBezTo>
                    <a:pt x="38" y="24"/>
                    <a:pt x="37" y="24"/>
                    <a:pt x="36" y="24"/>
                  </a:cubicBezTo>
                  <a:lnTo>
                    <a:pt x="21" y="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Freeform 36">
              <a:extLst>
                <a:ext uri="{FF2B5EF4-FFF2-40B4-BE49-F238E27FC236}">
                  <a16:creationId xmlns:a16="http://schemas.microsoft.com/office/drawing/2014/main" id="{2C146C18-6BE5-43F1-BD38-9A58FA1D19AD}"/>
                </a:ext>
              </a:extLst>
            </p:cNvPr>
            <p:cNvSpPr>
              <a:spLocks/>
            </p:cNvSpPr>
            <p:nvPr/>
          </p:nvSpPr>
          <p:spPr bwMode="auto">
            <a:xfrm>
              <a:off x="-2740025" y="3271838"/>
              <a:ext cx="188912" cy="161925"/>
            </a:xfrm>
            <a:custGeom>
              <a:avLst/>
              <a:gdLst>
                <a:gd name="T0" fmla="*/ 35 w 50"/>
                <a:gd name="T1" fmla="*/ 32 h 43"/>
                <a:gd name="T2" fmla="*/ 34 w 50"/>
                <a:gd name="T3" fmla="*/ 32 h 43"/>
                <a:gd name="T4" fmla="*/ 36 w 50"/>
                <a:gd name="T5" fmla="*/ 31 h 43"/>
                <a:gd name="T6" fmla="*/ 41 w 50"/>
                <a:gd name="T7" fmla="*/ 11 h 43"/>
                <a:gd name="T8" fmla="*/ 29 w 50"/>
                <a:gd name="T9" fmla="*/ 7 h 43"/>
                <a:gd name="T10" fmla="*/ 25 w 50"/>
                <a:gd name="T11" fmla="*/ 39 h 43"/>
                <a:gd name="T12" fmla="*/ 7 w 50"/>
                <a:gd name="T13" fmla="*/ 35 h 43"/>
                <a:gd name="T14" fmla="*/ 3 w 50"/>
                <a:gd name="T15" fmla="*/ 25 h 43"/>
                <a:gd name="T16" fmla="*/ 0 w 50"/>
                <a:gd name="T17" fmla="*/ 24 h 43"/>
                <a:gd name="T18" fmla="*/ 1 w 50"/>
                <a:gd name="T19" fmla="*/ 23 h 43"/>
                <a:gd name="T20" fmla="*/ 10 w 50"/>
                <a:gd name="T21" fmla="*/ 15 h 43"/>
                <a:gd name="T22" fmla="*/ 11 w 50"/>
                <a:gd name="T23" fmla="*/ 14 h 43"/>
                <a:gd name="T24" fmla="*/ 12 w 50"/>
                <a:gd name="T25" fmla="*/ 14 h 43"/>
                <a:gd name="T26" fmla="*/ 10 w 50"/>
                <a:gd name="T27" fmla="*/ 17 h 43"/>
                <a:gd name="T28" fmla="*/ 8 w 50"/>
                <a:gd name="T29" fmla="*/ 34 h 43"/>
                <a:gd name="T30" fmla="*/ 18 w 50"/>
                <a:gd name="T31" fmla="*/ 37 h 43"/>
                <a:gd name="T32" fmla="*/ 22 w 50"/>
                <a:gd name="T33" fmla="*/ 5 h 43"/>
                <a:gd name="T34" fmla="*/ 42 w 50"/>
                <a:gd name="T35" fmla="*/ 10 h 43"/>
                <a:gd name="T36" fmla="*/ 46 w 50"/>
                <a:gd name="T37" fmla="*/ 21 h 43"/>
                <a:gd name="T38" fmla="*/ 50 w 50"/>
                <a:gd name="T39" fmla="*/ 22 h 43"/>
                <a:gd name="T40" fmla="*/ 50 w 50"/>
                <a:gd name="T41" fmla="*/ 23 h 43"/>
                <a:gd name="T42" fmla="*/ 35 w 50"/>
                <a:gd name="T43" fmla="*/ 32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0" h="43">
                  <a:moveTo>
                    <a:pt x="35" y="32"/>
                  </a:moveTo>
                  <a:cubicBezTo>
                    <a:pt x="35" y="33"/>
                    <a:pt x="35" y="33"/>
                    <a:pt x="34" y="32"/>
                  </a:cubicBezTo>
                  <a:cubicBezTo>
                    <a:pt x="34" y="32"/>
                    <a:pt x="35" y="31"/>
                    <a:pt x="36" y="31"/>
                  </a:cubicBezTo>
                  <a:cubicBezTo>
                    <a:pt x="41" y="25"/>
                    <a:pt x="46" y="18"/>
                    <a:pt x="41" y="11"/>
                  </a:cubicBezTo>
                  <a:cubicBezTo>
                    <a:pt x="38" y="6"/>
                    <a:pt x="33" y="4"/>
                    <a:pt x="29" y="7"/>
                  </a:cubicBezTo>
                  <a:cubicBezTo>
                    <a:pt x="19" y="14"/>
                    <a:pt x="37" y="31"/>
                    <a:pt x="25" y="39"/>
                  </a:cubicBezTo>
                  <a:cubicBezTo>
                    <a:pt x="19" y="43"/>
                    <a:pt x="11" y="41"/>
                    <a:pt x="7" y="35"/>
                  </a:cubicBezTo>
                  <a:cubicBezTo>
                    <a:pt x="4" y="30"/>
                    <a:pt x="4" y="26"/>
                    <a:pt x="3" y="25"/>
                  </a:cubicBezTo>
                  <a:cubicBezTo>
                    <a:pt x="2" y="23"/>
                    <a:pt x="1" y="25"/>
                    <a:pt x="0" y="24"/>
                  </a:cubicBezTo>
                  <a:cubicBezTo>
                    <a:pt x="0" y="23"/>
                    <a:pt x="0" y="23"/>
                    <a:pt x="1" y="23"/>
                  </a:cubicBezTo>
                  <a:cubicBezTo>
                    <a:pt x="10" y="15"/>
                    <a:pt x="10" y="15"/>
                    <a:pt x="10" y="15"/>
                  </a:cubicBezTo>
                  <a:cubicBezTo>
                    <a:pt x="11" y="14"/>
                    <a:pt x="11" y="14"/>
                    <a:pt x="11" y="14"/>
                  </a:cubicBezTo>
                  <a:cubicBezTo>
                    <a:pt x="12" y="14"/>
                    <a:pt x="12" y="14"/>
                    <a:pt x="12" y="14"/>
                  </a:cubicBezTo>
                  <a:cubicBezTo>
                    <a:pt x="13" y="15"/>
                    <a:pt x="11" y="15"/>
                    <a:pt x="10" y="17"/>
                  </a:cubicBezTo>
                  <a:cubicBezTo>
                    <a:pt x="6" y="23"/>
                    <a:pt x="4" y="28"/>
                    <a:pt x="8" y="34"/>
                  </a:cubicBezTo>
                  <a:cubicBezTo>
                    <a:pt x="11" y="38"/>
                    <a:pt x="14" y="39"/>
                    <a:pt x="18" y="37"/>
                  </a:cubicBezTo>
                  <a:cubicBezTo>
                    <a:pt x="26" y="31"/>
                    <a:pt x="8" y="14"/>
                    <a:pt x="22" y="5"/>
                  </a:cubicBezTo>
                  <a:cubicBezTo>
                    <a:pt x="28" y="0"/>
                    <a:pt x="37" y="2"/>
                    <a:pt x="42" y="10"/>
                  </a:cubicBezTo>
                  <a:cubicBezTo>
                    <a:pt x="46" y="15"/>
                    <a:pt x="45" y="19"/>
                    <a:pt x="46" y="21"/>
                  </a:cubicBezTo>
                  <a:cubicBezTo>
                    <a:pt x="48" y="23"/>
                    <a:pt x="49" y="21"/>
                    <a:pt x="50" y="22"/>
                  </a:cubicBezTo>
                  <a:cubicBezTo>
                    <a:pt x="50" y="23"/>
                    <a:pt x="50" y="23"/>
                    <a:pt x="50" y="23"/>
                  </a:cubicBezTo>
                  <a:lnTo>
                    <a:pt x="35" y="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Freeform 37">
              <a:extLst>
                <a:ext uri="{FF2B5EF4-FFF2-40B4-BE49-F238E27FC236}">
                  <a16:creationId xmlns:a16="http://schemas.microsoft.com/office/drawing/2014/main" id="{DAA37B02-C1BB-4D3B-ADEC-168FB4DE7BC3}"/>
                </a:ext>
              </a:extLst>
            </p:cNvPr>
            <p:cNvSpPr>
              <a:spLocks/>
            </p:cNvSpPr>
            <p:nvPr/>
          </p:nvSpPr>
          <p:spPr bwMode="auto">
            <a:xfrm>
              <a:off x="-2835275" y="3076575"/>
              <a:ext cx="200025" cy="206375"/>
            </a:xfrm>
            <a:custGeom>
              <a:avLst/>
              <a:gdLst>
                <a:gd name="T0" fmla="*/ 17 w 53"/>
                <a:gd name="T1" fmla="*/ 48 h 55"/>
                <a:gd name="T2" fmla="*/ 14 w 53"/>
                <a:gd name="T3" fmla="*/ 55 h 55"/>
                <a:gd name="T4" fmla="*/ 13 w 53"/>
                <a:gd name="T5" fmla="*/ 54 h 55"/>
                <a:gd name="T6" fmla="*/ 11 w 53"/>
                <a:gd name="T7" fmla="*/ 46 h 55"/>
                <a:gd name="T8" fmla="*/ 8 w 53"/>
                <a:gd name="T9" fmla="*/ 38 h 55"/>
                <a:gd name="T10" fmla="*/ 8 w 53"/>
                <a:gd name="T11" fmla="*/ 36 h 55"/>
                <a:gd name="T12" fmla="*/ 14 w 53"/>
                <a:gd name="T13" fmla="*/ 40 h 55"/>
                <a:gd name="T14" fmla="*/ 27 w 53"/>
                <a:gd name="T15" fmla="*/ 35 h 55"/>
                <a:gd name="T16" fmla="*/ 22 w 53"/>
                <a:gd name="T17" fmla="*/ 20 h 55"/>
                <a:gd name="T18" fmla="*/ 9 w 53"/>
                <a:gd name="T19" fmla="*/ 25 h 55"/>
                <a:gd name="T20" fmla="*/ 7 w 53"/>
                <a:gd name="T21" fmla="*/ 31 h 55"/>
                <a:gd name="T22" fmla="*/ 5 w 53"/>
                <a:gd name="T23" fmla="*/ 30 h 55"/>
                <a:gd name="T24" fmla="*/ 3 w 53"/>
                <a:gd name="T25" fmla="*/ 22 h 55"/>
                <a:gd name="T26" fmla="*/ 0 w 53"/>
                <a:gd name="T27" fmla="*/ 14 h 55"/>
                <a:gd name="T28" fmla="*/ 0 w 53"/>
                <a:gd name="T29" fmla="*/ 13 h 55"/>
                <a:gd name="T30" fmla="*/ 6 w 53"/>
                <a:gd name="T31" fmla="*/ 16 h 55"/>
                <a:gd name="T32" fmla="*/ 36 w 53"/>
                <a:gd name="T33" fmla="*/ 6 h 55"/>
                <a:gd name="T34" fmla="*/ 38 w 53"/>
                <a:gd name="T35" fmla="*/ 0 h 55"/>
                <a:gd name="T36" fmla="*/ 39 w 53"/>
                <a:gd name="T37" fmla="*/ 1 h 55"/>
                <a:gd name="T38" fmla="*/ 42 w 53"/>
                <a:gd name="T39" fmla="*/ 9 h 55"/>
                <a:gd name="T40" fmla="*/ 45 w 53"/>
                <a:gd name="T41" fmla="*/ 17 h 55"/>
                <a:gd name="T42" fmla="*/ 44 w 53"/>
                <a:gd name="T43" fmla="*/ 18 h 55"/>
                <a:gd name="T44" fmla="*/ 39 w 53"/>
                <a:gd name="T45" fmla="*/ 15 h 55"/>
                <a:gd name="T46" fmla="*/ 24 w 53"/>
                <a:gd name="T47" fmla="*/ 20 h 55"/>
                <a:gd name="T48" fmla="*/ 29 w 53"/>
                <a:gd name="T49" fmla="*/ 35 h 55"/>
                <a:gd name="T50" fmla="*/ 44 w 53"/>
                <a:gd name="T51" fmla="*/ 30 h 55"/>
                <a:gd name="T52" fmla="*/ 46 w 53"/>
                <a:gd name="T53" fmla="*/ 24 h 55"/>
                <a:gd name="T54" fmla="*/ 47 w 53"/>
                <a:gd name="T55" fmla="*/ 24 h 55"/>
                <a:gd name="T56" fmla="*/ 50 w 53"/>
                <a:gd name="T57" fmla="*/ 33 h 55"/>
                <a:gd name="T58" fmla="*/ 53 w 53"/>
                <a:gd name="T59" fmla="*/ 41 h 55"/>
                <a:gd name="T60" fmla="*/ 52 w 53"/>
                <a:gd name="T61" fmla="*/ 42 h 55"/>
                <a:gd name="T62" fmla="*/ 47 w 53"/>
                <a:gd name="T63" fmla="*/ 38 h 55"/>
                <a:gd name="T64" fmla="*/ 17 w 53"/>
                <a:gd name="T65" fmla="*/ 48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3" h="55">
                  <a:moveTo>
                    <a:pt x="17" y="48"/>
                  </a:moveTo>
                  <a:cubicBezTo>
                    <a:pt x="12" y="50"/>
                    <a:pt x="16" y="54"/>
                    <a:pt x="14" y="55"/>
                  </a:cubicBezTo>
                  <a:cubicBezTo>
                    <a:pt x="14" y="55"/>
                    <a:pt x="14" y="55"/>
                    <a:pt x="13" y="54"/>
                  </a:cubicBezTo>
                  <a:cubicBezTo>
                    <a:pt x="12" y="51"/>
                    <a:pt x="12" y="48"/>
                    <a:pt x="11" y="46"/>
                  </a:cubicBezTo>
                  <a:cubicBezTo>
                    <a:pt x="10" y="43"/>
                    <a:pt x="9" y="41"/>
                    <a:pt x="8" y="38"/>
                  </a:cubicBezTo>
                  <a:cubicBezTo>
                    <a:pt x="8" y="37"/>
                    <a:pt x="8" y="36"/>
                    <a:pt x="8" y="36"/>
                  </a:cubicBezTo>
                  <a:cubicBezTo>
                    <a:pt x="10" y="36"/>
                    <a:pt x="9" y="41"/>
                    <a:pt x="14" y="40"/>
                  </a:cubicBezTo>
                  <a:cubicBezTo>
                    <a:pt x="27" y="35"/>
                    <a:pt x="27" y="35"/>
                    <a:pt x="27" y="35"/>
                  </a:cubicBezTo>
                  <a:cubicBezTo>
                    <a:pt x="22" y="20"/>
                    <a:pt x="22" y="20"/>
                    <a:pt x="22" y="20"/>
                  </a:cubicBezTo>
                  <a:cubicBezTo>
                    <a:pt x="9" y="25"/>
                    <a:pt x="9" y="25"/>
                    <a:pt x="9" y="25"/>
                  </a:cubicBezTo>
                  <a:cubicBezTo>
                    <a:pt x="4" y="26"/>
                    <a:pt x="8" y="31"/>
                    <a:pt x="7" y="31"/>
                  </a:cubicBezTo>
                  <a:cubicBezTo>
                    <a:pt x="6" y="31"/>
                    <a:pt x="6" y="31"/>
                    <a:pt x="5" y="30"/>
                  </a:cubicBezTo>
                  <a:cubicBezTo>
                    <a:pt x="4" y="27"/>
                    <a:pt x="4" y="24"/>
                    <a:pt x="3" y="22"/>
                  </a:cubicBezTo>
                  <a:cubicBezTo>
                    <a:pt x="2" y="20"/>
                    <a:pt x="1" y="17"/>
                    <a:pt x="0" y="14"/>
                  </a:cubicBezTo>
                  <a:cubicBezTo>
                    <a:pt x="0" y="13"/>
                    <a:pt x="0" y="13"/>
                    <a:pt x="0" y="13"/>
                  </a:cubicBezTo>
                  <a:cubicBezTo>
                    <a:pt x="2" y="12"/>
                    <a:pt x="1" y="18"/>
                    <a:pt x="6" y="16"/>
                  </a:cubicBezTo>
                  <a:cubicBezTo>
                    <a:pt x="36" y="6"/>
                    <a:pt x="36" y="6"/>
                    <a:pt x="36" y="6"/>
                  </a:cubicBezTo>
                  <a:cubicBezTo>
                    <a:pt x="41" y="5"/>
                    <a:pt x="37" y="0"/>
                    <a:pt x="38" y="0"/>
                  </a:cubicBezTo>
                  <a:cubicBezTo>
                    <a:pt x="39" y="0"/>
                    <a:pt x="39" y="0"/>
                    <a:pt x="39" y="1"/>
                  </a:cubicBezTo>
                  <a:cubicBezTo>
                    <a:pt x="40" y="4"/>
                    <a:pt x="41" y="7"/>
                    <a:pt x="42" y="9"/>
                  </a:cubicBezTo>
                  <a:cubicBezTo>
                    <a:pt x="43" y="11"/>
                    <a:pt x="44" y="14"/>
                    <a:pt x="45" y="17"/>
                  </a:cubicBezTo>
                  <a:cubicBezTo>
                    <a:pt x="45" y="18"/>
                    <a:pt x="45" y="18"/>
                    <a:pt x="44" y="18"/>
                  </a:cubicBezTo>
                  <a:cubicBezTo>
                    <a:pt x="43" y="19"/>
                    <a:pt x="43" y="13"/>
                    <a:pt x="39" y="15"/>
                  </a:cubicBezTo>
                  <a:cubicBezTo>
                    <a:pt x="24" y="20"/>
                    <a:pt x="24" y="20"/>
                    <a:pt x="24" y="20"/>
                  </a:cubicBezTo>
                  <a:cubicBezTo>
                    <a:pt x="29" y="35"/>
                    <a:pt x="29" y="35"/>
                    <a:pt x="29" y="35"/>
                  </a:cubicBezTo>
                  <a:cubicBezTo>
                    <a:pt x="44" y="30"/>
                    <a:pt x="44" y="30"/>
                    <a:pt x="44" y="30"/>
                  </a:cubicBezTo>
                  <a:cubicBezTo>
                    <a:pt x="49" y="28"/>
                    <a:pt x="45" y="24"/>
                    <a:pt x="46" y="24"/>
                  </a:cubicBezTo>
                  <a:cubicBezTo>
                    <a:pt x="47" y="23"/>
                    <a:pt x="47" y="24"/>
                    <a:pt x="47" y="24"/>
                  </a:cubicBezTo>
                  <a:cubicBezTo>
                    <a:pt x="48" y="27"/>
                    <a:pt x="49" y="30"/>
                    <a:pt x="50" y="33"/>
                  </a:cubicBezTo>
                  <a:cubicBezTo>
                    <a:pt x="51" y="35"/>
                    <a:pt x="52" y="38"/>
                    <a:pt x="53" y="41"/>
                  </a:cubicBezTo>
                  <a:cubicBezTo>
                    <a:pt x="53" y="41"/>
                    <a:pt x="53" y="42"/>
                    <a:pt x="52" y="42"/>
                  </a:cubicBezTo>
                  <a:cubicBezTo>
                    <a:pt x="51" y="42"/>
                    <a:pt x="51" y="37"/>
                    <a:pt x="47" y="38"/>
                  </a:cubicBezTo>
                  <a:lnTo>
                    <a:pt x="17" y="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Freeform 38">
              <a:extLst>
                <a:ext uri="{FF2B5EF4-FFF2-40B4-BE49-F238E27FC236}">
                  <a16:creationId xmlns:a16="http://schemas.microsoft.com/office/drawing/2014/main" id="{B70E919D-7BA3-4AEB-8742-2E20DB4095ED}"/>
                </a:ext>
              </a:extLst>
            </p:cNvPr>
            <p:cNvSpPr>
              <a:spLocks/>
            </p:cNvSpPr>
            <p:nvPr/>
          </p:nvSpPr>
          <p:spPr bwMode="auto">
            <a:xfrm>
              <a:off x="-2854325" y="2906713"/>
              <a:ext cx="163512" cy="146050"/>
            </a:xfrm>
            <a:custGeom>
              <a:avLst/>
              <a:gdLst>
                <a:gd name="T0" fmla="*/ 6 w 43"/>
                <a:gd name="T1" fmla="*/ 33 h 39"/>
                <a:gd name="T2" fmla="*/ 2 w 43"/>
                <a:gd name="T3" fmla="*/ 39 h 39"/>
                <a:gd name="T4" fmla="*/ 1 w 43"/>
                <a:gd name="T5" fmla="*/ 37 h 39"/>
                <a:gd name="T6" fmla="*/ 1 w 43"/>
                <a:gd name="T7" fmla="*/ 29 h 39"/>
                <a:gd name="T8" fmla="*/ 0 w 43"/>
                <a:gd name="T9" fmla="*/ 7 h 39"/>
                <a:gd name="T10" fmla="*/ 11 w 43"/>
                <a:gd name="T11" fmla="*/ 3 h 39"/>
                <a:gd name="T12" fmla="*/ 13 w 43"/>
                <a:gd name="T13" fmla="*/ 3 h 39"/>
                <a:gd name="T14" fmla="*/ 13 w 43"/>
                <a:gd name="T15" fmla="*/ 4 h 39"/>
                <a:gd name="T16" fmla="*/ 9 w 43"/>
                <a:gd name="T17" fmla="*/ 7 h 39"/>
                <a:gd name="T18" fmla="*/ 2 w 43"/>
                <a:gd name="T19" fmla="*/ 21 h 39"/>
                <a:gd name="T20" fmla="*/ 2 w 43"/>
                <a:gd name="T21" fmla="*/ 24 h 39"/>
                <a:gd name="T22" fmla="*/ 20 w 43"/>
                <a:gd name="T23" fmla="*/ 24 h 39"/>
                <a:gd name="T24" fmla="*/ 20 w 43"/>
                <a:gd name="T25" fmla="*/ 22 h 39"/>
                <a:gd name="T26" fmla="*/ 12 w 43"/>
                <a:gd name="T27" fmla="*/ 15 h 39"/>
                <a:gd name="T28" fmla="*/ 10 w 43"/>
                <a:gd name="T29" fmla="*/ 14 h 39"/>
                <a:gd name="T30" fmla="*/ 11 w 43"/>
                <a:gd name="T31" fmla="*/ 13 h 39"/>
                <a:gd name="T32" fmla="*/ 30 w 43"/>
                <a:gd name="T33" fmla="*/ 13 h 39"/>
                <a:gd name="T34" fmla="*/ 31 w 43"/>
                <a:gd name="T35" fmla="*/ 13 h 39"/>
                <a:gd name="T36" fmla="*/ 29 w 43"/>
                <a:gd name="T37" fmla="*/ 14 h 39"/>
                <a:gd name="T38" fmla="*/ 21 w 43"/>
                <a:gd name="T39" fmla="*/ 22 h 39"/>
                <a:gd name="T40" fmla="*/ 21 w 43"/>
                <a:gd name="T41" fmla="*/ 24 h 39"/>
                <a:gd name="T42" fmla="*/ 37 w 43"/>
                <a:gd name="T43" fmla="*/ 23 h 39"/>
                <a:gd name="T44" fmla="*/ 41 w 43"/>
                <a:gd name="T45" fmla="*/ 18 h 39"/>
                <a:gd name="T46" fmla="*/ 27 w 43"/>
                <a:gd name="T47" fmla="*/ 2 h 39"/>
                <a:gd name="T48" fmla="*/ 25 w 43"/>
                <a:gd name="T49" fmla="*/ 1 h 39"/>
                <a:gd name="T50" fmla="*/ 26 w 43"/>
                <a:gd name="T51" fmla="*/ 0 h 39"/>
                <a:gd name="T52" fmla="*/ 28 w 43"/>
                <a:gd name="T53" fmla="*/ 0 h 39"/>
                <a:gd name="T54" fmla="*/ 41 w 43"/>
                <a:gd name="T55" fmla="*/ 2 h 39"/>
                <a:gd name="T56" fmla="*/ 42 w 43"/>
                <a:gd name="T57" fmla="*/ 27 h 39"/>
                <a:gd name="T58" fmla="*/ 43 w 43"/>
                <a:gd name="T59" fmla="*/ 35 h 39"/>
                <a:gd name="T60" fmla="*/ 42 w 43"/>
                <a:gd name="T61" fmla="*/ 37 h 39"/>
                <a:gd name="T62" fmla="*/ 38 w 43"/>
                <a:gd name="T63" fmla="*/ 32 h 39"/>
                <a:gd name="T64" fmla="*/ 6 w 43"/>
                <a:gd name="T65" fmla="*/ 33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3" h="39">
                  <a:moveTo>
                    <a:pt x="6" y="33"/>
                  </a:moveTo>
                  <a:cubicBezTo>
                    <a:pt x="1" y="33"/>
                    <a:pt x="4" y="39"/>
                    <a:pt x="2" y="39"/>
                  </a:cubicBezTo>
                  <a:cubicBezTo>
                    <a:pt x="2" y="39"/>
                    <a:pt x="1" y="38"/>
                    <a:pt x="1" y="37"/>
                  </a:cubicBezTo>
                  <a:cubicBezTo>
                    <a:pt x="1" y="34"/>
                    <a:pt x="1" y="31"/>
                    <a:pt x="1" y="29"/>
                  </a:cubicBezTo>
                  <a:cubicBezTo>
                    <a:pt x="1" y="21"/>
                    <a:pt x="0" y="14"/>
                    <a:pt x="0" y="7"/>
                  </a:cubicBezTo>
                  <a:cubicBezTo>
                    <a:pt x="11" y="3"/>
                    <a:pt x="11" y="3"/>
                    <a:pt x="11" y="3"/>
                  </a:cubicBezTo>
                  <a:cubicBezTo>
                    <a:pt x="12" y="3"/>
                    <a:pt x="13" y="3"/>
                    <a:pt x="13" y="3"/>
                  </a:cubicBezTo>
                  <a:cubicBezTo>
                    <a:pt x="13" y="3"/>
                    <a:pt x="13" y="3"/>
                    <a:pt x="13" y="4"/>
                  </a:cubicBezTo>
                  <a:cubicBezTo>
                    <a:pt x="14" y="4"/>
                    <a:pt x="12" y="4"/>
                    <a:pt x="9" y="7"/>
                  </a:cubicBezTo>
                  <a:cubicBezTo>
                    <a:pt x="4" y="10"/>
                    <a:pt x="2" y="14"/>
                    <a:pt x="2" y="21"/>
                  </a:cubicBezTo>
                  <a:cubicBezTo>
                    <a:pt x="2" y="24"/>
                    <a:pt x="2" y="24"/>
                    <a:pt x="2" y="24"/>
                  </a:cubicBezTo>
                  <a:cubicBezTo>
                    <a:pt x="20" y="24"/>
                    <a:pt x="20" y="24"/>
                    <a:pt x="20" y="24"/>
                  </a:cubicBezTo>
                  <a:cubicBezTo>
                    <a:pt x="20" y="22"/>
                    <a:pt x="20" y="22"/>
                    <a:pt x="20" y="22"/>
                  </a:cubicBezTo>
                  <a:cubicBezTo>
                    <a:pt x="19" y="18"/>
                    <a:pt x="16" y="15"/>
                    <a:pt x="12" y="15"/>
                  </a:cubicBezTo>
                  <a:cubicBezTo>
                    <a:pt x="11" y="15"/>
                    <a:pt x="10" y="15"/>
                    <a:pt x="10" y="14"/>
                  </a:cubicBezTo>
                  <a:cubicBezTo>
                    <a:pt x="10" y="14"/>
                    <a:pt x="10" y="13"/>
                    <a:pt x="11" y="13"/>
                  </a:cubicBezTo>
                  <a:cubicBezTo>
                    <a:pt x="30" y="13"/>
                    <a:pt x="30" y="13"/>
                    <a:pt x="30" y="13"/>
                  </a:cubicBezTo>
                  <a:cubicBezTo>
                    <a:pt x="30" y="12"/>
                    <a:pt x="31" y="13"/>
                    <a:pt x="31" y="13"/>
                  </a:cubicBezTo>
                  <a:cubicBezTo>
                    <a:pt x="31" y="14"/>
                    <a:pt x="30" y="14"/>
                    <a:pt x="29" y="14"/>
                  </a:cubicBezTo>
                  <a:cubicBezTo>
                    <a:pt x="24" y="15"/>
                    <a:pt x="21" y="18"/>
                    <a:pt x="21" y="22"/>
                  </a:cubicBezTo>
                  <a:cubicBezTo>
                    <a:pt x="21" y="24"/>
                    <a:pt x="21" y="24"/>
                    <a:pt x="21" y="24"/>
                  </a:cubicBezTo>
                  <a:cubicBezTo>
                    <a:pt x="37" y="23"/>
                    <a:pt x="37" y="23"/>
                    <a:pt x="37" y="23"/>
                  </a:cubicBezTo>
                  <a:cubicBezTo>
                    <a:pt x="39" y="23"/>
                    <a:pt x="41" y="21"/>
                    <a:pt x="41" y="18"/>
                  </a:cubicBezTo>
                  <a:cubicBezTo>
                    <a:pt x="40" y="8"/>
                    <a:pt x="33" y="3"/>
                    <a:pt x="27" y="2"/>
                  </a:cubicBezTo>
                  <a:cubicBezTo>
                    <a:pt x="26" y="1"/>
                    <a:pt x="25" y="1"/>
                    <a:pt x="25" y="1"/>
                  </a:cubicBezTo>
                  <a:cubicBezTo>
                    <a:pt x="25" y="0"/>
                    <a:pt x="26" y="0"/>
                    <a:pt x="26" y="0"/>
                  </a:cubicBezTo>
                  <a:cubicBezTo>
                    <a:pt x="26" y="0"/>
                    <a:pt x="27" y="0"/>
                    <a:pt x="28" y="0"/>
                  </a:cubicBezTo>
                  <a:cubicBezTo>
                    <a:pt x="41" y="2"/>
                    <a:pt x="41" y="2"/>
                    <a:pt x="41" y="2"/>
                  </a:cubicBezTo>
                  <a:cubicBezTo>
                    <a:pt x="42" y="10"/>
                    <a:pt x="42" y="19"/>
                    <a:pt x="42" y="27"/>
                  </a:cubicBezTo>
                  <a:cubicBezTo>
                    <a:pt x="43" y="29"/>
                    <a:pt x="43" y="32"/>
                    <a:pt x="43" y="35"/>
                  </a:cubicBezTo>
                  <a:cubicBezTo>
                    <a:pt x="43" y="36"/>
                    <a:pt x="43" y="37"/>
                    <a:pt x="42" y="37"/>
                  </a:cubicBezTo>
                  <a:cubicBezTo>
                    <a:pt x="41" y="37"/>
                    <a:pt x="43" y="31"/>
                    <a:pt x="38" y="32"/>
                  </a:cubicBezTo>
                  <a:lnTo>
                    <a:pt x="6" y="3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Freeform 39">
              <a:extLst>
                <a:ext uri="{FF2B5EF4-FFF2-40B4-BE49-F238E27FC236}">
                  <a16:creationId xmlns:a16="http://schemas.microsoft.com/office/drawing/2014/main" id="{CCAA95A6-02AB-413D-9577-170278CC2CE4}"/>
                </a:ext>
              </a:extLst>
            </p:cNvPr>
            <p:cNvSpPr>
              <a:spLocks/>
            </p:cNvSpPr>
            <p:nvPr/>
          </p:nvSpPr>
          <p:spPr bwMode="auto">
            <a:xfrm>
              <a:off x="-2849563" y="2679700"/>
              <a:ext cx="188912" cy="200025"/>
            </a:xfrm>
            <a:custGeom>
              <a:avLst/>
              <a:gdLst>
                <a:gd name="T0" fmla="*/ 33 w 50"/>
                <a:gd name="T1" fmla="*/ 42 h 53"/>
                <a:gd name="T2" fmla="*/ 41 w 50"/>
                <a:gd name="T3" fmla="*/ 40 h 53"/>
                <a:gd name="T4" fmla="*/ 43 w 50"/>
                <a:gd name="T5" fmla="*/ 37 h 53"/>
                <a:gd name="T6" fmla="*/ 43 w 50"/>
                <a:gd name="T7" fmla="*/ 38 h 53"/>
                <a:gd name="T8" fmla="*/ 42 w 50"/>
                <a:gd name="T9" fmla="*/ 45 h 53"/>
                <a:gd name="T10" fmla="*/ 40 w 50"/>
                <a:gd name="T11" fmla="*/ 52 h 53"/>
                <a:gd name="T12" fmla="*/ 40 w 50"/>
                <a:gd name="T13" fmla="*/ 53 h 53"/>
                <a:gd name="T14" fmla="*/ 39 w 50"/>
                <a:gd name="T15" fmla="*/ 49 h 53"/>
                <a:gd name="T16" fmla="*/ 32 w 50"/>
                <a:gd name="T17" fmla="*/ 44 h 53"/>
                <a:gd name="T18" fmla="*/ 6 w 50"/>
                <a:gd name="T19" fmla="*/ 38 h 53"/>
                <a:gd name="T20" fmla="*/ 1 w 50"/>
                <a:gd name="T21" fmla="*/ 43 h 53"/>
                <a:gd name="T22" fmla="*/ 0 w 50"/>
                <a:gd name="T23" fmla="*/ 44 h 53"/>
                <a:gd name="T24" fmla="*/ 0 w 50"/>
                <a:gd name="T25" fmla="*/ 43 h 53"/>
                <a:gd name="T26" fmla="*/ 1 w 50"/>
                <a:gd name="T27" fmla="*/ 37 h 53"/>
                <a:gd name="T28" fmla="*/ 3 w 50"/>
                <a:gd name="T29" fmla="*/ 30 h 53"/>
                <a:gd name="T30" fmla="*/ 34 w 50"/>
                <a:gd name="T31" fmla="*/ 15 h 53"/>
                <a:gd name="T32" fmla="*/ 34 w 50"/>
                <a:gd name="T33" fmla="*/ 15 h 53"/>
                <a:gd name="T34" fmla="*/ 17 w 50"/>
                <a:gd name="T35" fmla="*/ 11 h 53"/>
                <a:gd name="T36" fmla="*/ 8 w 50"/>
                <a:gd name="T37" fmla="*/ 13 h 53"/>
                <a:gd name="T38" fmla="*/ 6 w 50"/>
                <a:gd name="T39" fmla="*/ 16 h 53"/>
                <a:gd name="T40" fmla="*/ 6 w 50"/>
                <a:gd name="T41" fmla="*/ 15 h 53"/>
                <a:gd name="T42" fmla="*/ 8 w 50"/>
                <a:gd name="T43" fmla="*/ 8 h 53"/>
                <a:gd name="T44" fmla="*/ 9 w 50"/>
                <a:gd name="T45" fmla="*/ 1 h 53"/>
                <a:gd name="T46" fmla="*/ 10 w 50"/>
                <a:gd name="T47" fmla="*/ 0 h 53"/>
                <a:gd name="T48" fmla="*/ 10 w 50"/>
                <a:gd name="T49" fmla="*/ 4 h 53"/>
                <a:gd name="T50" fmla="*/ 17 w 50"/>
                <a:gd name="T51" fmla="*/ 9 h 53"/>
                <a:gd name="T52" fmla="*/ 48 w 50"/>
                <a:gd name="T53" fmla="*/ 16 h 53"/>
                <a:gd name="T54" fmla="*/ 49 w 50"/>
                <a:gd name="T55" fmla="*/ 17 h 53"/>
                <a:gd name="T56" fmla="*/ 48 w 50"/>
                <a:gd name="T57" fmla="*/ 18 h 53"/>
                <a:gd name="T58" fmla="*/ 9 w 50"/>
                <a:gd name="T59" fmla="*/ 37 h 53"/>
                <a:gd name="T60" fmla="*/ 9 w 50"/>
                <a:gd name="T61" fmla="*/ 37 h 53"/>
                <a:gd name="T62" fmla="*/ 33 w 50"/>
                <a:gd name="T63" fmla="*/ 42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0" h="53">
                  <a:moveTo>
                    <a:pt x="33" y="42"/>
                  </a:moveTo>
                  <a:cubicBezTo>
                    <a:pt x="37" y="44"/>
                    <a:pt x="40" y="42"/>
                    <a:pt x="41" y="40"/>
                  </a:cubicBezTo>
                  <a:cubicBezTo>
                    <a:pt x="42" y="39"/>
                    <a:pt x="42" y="37"/>
                    <a:pt x="43" y="37"/>
                  </a:cubicBezTo>
                  <a:cubicBezTo>
                    <a:pt x="43" y="38"/>
                    <a:pt x="44" y="38"/>
                    <a:pt x="43" y="38"/>
                  </a:cubicBezTo>
                  <a:cubicBezTo>
                    <a:pt x="43" y="40"/>
                    <a:pt x="42" y="43"/>
                    <a:pt x="42" y="45"/>
                  </a:cubicBezTo>
                  <a:cubicBezTo>
                    <a:pt x="41" y="48"/>
                    <a:pt x="41" y="50"/>
                    <a:pt x="40" y="52"/>
                  </a:cubicBezTo>
                  <a:cubicBezTo>
                    <a:pt x="40" y="53"/>
                    <a:pt x="40" y="53"/>
                    <a:pt x="40" y="53"/>
                  </a:cubicBezTo>
                  <a:cubicBezTo>
                    <a:pt x="39" y="52"/>
                    <a:pt x="39" y="51"/>
                    <a:pt x="39" y="49"/>
                  </a:cubicBezTo>
                  <a:cubicBezTo>
                    <a:pt x="39" y="47"/>
                    <a:pt x="37" y="45"/>
                    <a:pt x="32" y="44"/>
                  </a:cubicBezTo>
                  <a:cubicBezTo>
                    <a:pt x="6" y="38"/>
                    <a:pt x="6" y="38"/>
                    <a:pt x="6" y="38"/>
                  </a:cubicBezTo>
                  <a:cubicBezTo>
                    <a:pt x="3" y="40"/>
                    <a:pt x="2" y="41"/>
                    <a:pt x="1" y="43"/>
                  </a:cubicBezTo>
                  <a:cubicBezTo>
                    <a:pt x="1" y="44"/>
                    <a:pt x="1" y="44"/>
                    <a:pt x="0" y="44"/>
                  </a:cubicBezTo>
                  <a:cubicBezTo>
                    <a:pt x="0" y="44"/>
                    <a:pt x="0" y="44"/>
                    <a:pt x="0" y="43"/>
                  </a:cubicBezTo>
                  <a:cubicBezTo>
                    <a:pt x="0" y="41"/>
                    <a:pt x="1" y="39"/>
                    <a:pt x="1" y="37"/>
                  </a:cubicBezTo>
                  <a:cubicBezTo>
                    <a:pt x="3" y="30"/>
                    <a:pt x="3" y="30"/>
                    <a:pt x="3" y="30"/>
                  </a:cubicBezTo>
                  <a:cubicBezTo>
                    <a:pt x="34" y="15"/>
                    <a:pt x="34" y="15"/>
                    <a:pt x="34" y="15"/>
                  </a:cubicBezTo>
                  <a:cubicBezTo>
                    <a:pt x="34" y="15"/>
                    <a:pt x="34" y="15"/>
                    <a:pt x="34" y="15"/>
                  </a:cubicBezTo>
                  <a:cubicBezTo>
                    <a:pt x="17" y="11"/>
                    <a:pt x="17" y="11"/>
                    <a:pt x="17" y="11"/>
                  </a:cubicBezTo>
                  <a:cubicBezTo>
                    <a:pt x="12" y="10"/>
                    <a:pt x="9" y="11"/>
                    <a:pt x="8" y="13"/>
                  </a:cubicBezTo>
                  <a:cubicBezTo>
                    <a:pt x="7" y="14"/>
                    <a:pt x="7" y="16"/>
                    <a:pt x="6" y="16"/>
                  </a:cubicBezTo>
                  <a:cubicBezTo>
                    <a:pt x="6" y="16"/>
                    <a:pt x="6" y="15"/>
                    <a:pt x="6" y="15"/>
                  </a:cubicBezTo>
                  <a:cubicBezTo>
                    <a:pt x="6" y="13"/>
                    <a:pt x="7" y="10"/>
                    <a:pt x="8" y="8"/>
                  </a:cubicBezTo>
                  <a:cubicBezTo>
                    <a:pt x="8" y="6"/>
                    <a:pt x="8" y="3"/>
                    <a:pt x="9" y="1"/>
                  </a:cubicBezTo>
                  <a:cubicBezTo>
                    <a:pt x="9" y="0"/>
                    <a:pt x="9" y="0"/>
                    <a:pt x="10" y="0"/>
                  </a:cubicBezTo>
                  <a:cubicBezTo>
                    <a:pt x="11" y="1"/>
                    <a:pt x="10" y="2"/>
                    <a:pt x="10" y="4"/>
                  </a:cubicBezTo>
                  <a:cubicBezTo>
                    <a:pt x="11" y="6"/>
                    <a:pt x="12" y="8"/>
                    <a:pt x="17" y="9"/>
                  </a:cubicBezTo>
                  <a:cubicBezTo>
                    <a:pt x="48" y="16"/>
                    <a:pt x="48" y="16"/>
                    <a:pt x="48" y="16"/>
                  </a:cubicBezTo>
                  <a:cubicBezTo>
                    <a:pt x="49" y="16"/>
                    <a:pt x="50" y="17"/>
                    <a:pt x="49" y="17"/>
                  </a:cubicBezTo>
                  <a:cubicBezTo>
                    <a:pt x="49" y="18"/>
                    <a:pt x="49" y="18"/>
                    <a:pt x="48" y="18"/>
                  </a:cubicBezTo>
                  <a:cubicBezTo>
                    <a:pt x="9" y="37"/>
                    <a:pt x="9" y="37"/>
                    <a:pt x="9" y="37"/>
                  </a:cubicBezTo>
                  <a:cubicBezTo>
                    <a:pt x="9" y="37"/>
                    <a:pt x="9" y="37"/>
                    <a:pt x="9" y="37"/>
                  </a:cubicBezTo>
                  <a:lnTo>
                    <a:pt x="33" y="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Freeform 40">
              <a:extLst>
                <a:ext uri="{FF2B5EF4-FFF2-40B4-BE49-F238E27FC236}">
                  <a16:creationId xmlns:a16="http://schemas.microsoft.com/office/drawing/2014/main" id="{7B4B3FB9-3458-43AA-81C8-63732F88140B}"/>
                </a:ext>
              </a:extLst>
            </p:cNvPr>
            <p:cNvSpPr>
              <a:spLocks/>
            </p:cNvSpPr>
            <p:nvPr/>
          </p:nvSpPr>
          <p:spPr bwMode="auto">
            <a:xfrm>
              <a:off x="-2794000" y="2536825"/>
              <a:ext cx="182562" cy="180975"/>
            </a:xfrm>
            <a:custGeom>
              <a:avLst/>
              <a:gdLst>
                <a:gd name="T0" fmla="*/ 40 w 48"/>
                <a:gd name="T1" fmla="*/ 33 h 48"/>
                <a:gd name="T2" fmla="*/ 40 w 48"/>
                <a:gd name="T3" fmla="*/ 18 h 48"/>
                <a:gd name="T4" fmla="*/ 35 w 48"/>
                <a:gd name="T5" fmla="*/ 11 h 48"/>
                <a:gd name="T6" fmla="*/ 36 w 48"/>
                <a:gd name="T7" fmla="*/ 11 h 48"/>
                <a:gd name="T8" fmla="*/ 38 w 48"/>
                <a:gd name="T9" fmla="*/ 12 h 48"/>
                <a:gd name="T10" fmla="*/ 48 w 48"/>
                <a:gd name="T11" fmla="*/ 20 h 48"/>
                <a:gd name="T12" fmla="*/ 42 w 48"/>
                <a:gd name="T13" fmla="*/ 33 h 48"/>
                <a:gd name="T14" fmla="*/ 36 w 48"/>
                <a:gd name="T15" fmla="*/ 47 h 48"/>
                <a:gd name="T16" fmla="*/ 35 w 48"/>
                <a:gd name="T17" fmla="*/ 47 h 48"/>
                <a:gd name="T18" fmla="*/ 34 w 48"/>
                <a:gd name="T19" fmla="*/ 46 h 48"/>
                <a:gd name="T20" fmla="*/ 9 w 48"/>
                <a:gd name="T21" fmla="*/ 9 h 48"/>
                <a:gd name="T22" fmla="*/ 7 w 48"/>
                <a:gd name="T23" fmla="*/ 13 h 48"/>
                <a:gd name="T24" fmla="*/ 8 w 48"/>
                <a:gd name="T25" fmla="*/ 29 h 48"/>
                <a:gd name="T26" fmla="*/ 11 w 48"/>
                <a:gd name="T27" fmla="*/ 33 h 48"/>
                <a:gd name="T28" fmla="*/ 10 w 48"/>
                <a:gd name="T29" fmla="*/ 34 h 48"/>
                <a:gd name="T30" fmla="*/ 9 w 48"/>
                <a:gd name="T31" fmla="*/ 33 h 48"/>
                <a:gd name="T32" fmla="*/ 0 w 48"/>
                <a:gd name="T33" fmla="*/ 25 h 48"/>
                <a:gd name="T34" fmla="*/ 6 w 48"/>
                <a:gd name="T35" fmla="*/ 13 h 48"/>
                <a:gd name="T36" fmla="*/ 11 w 48"/>
                <a:gd name="T37" fmla="*/ 0 h 48"/>
                <a:gd name="T38" fmla="*/ 12 w 48"/>
                <a:gd name="T39" fmla="*/ 0 h 48"/>
                <a:gd name="T40" fmla="*/ 14 w 48"/>
                <a:gd name="T41" fmla="*/ 1 h 48"/>
                <a:gd name="T42" fmla="*/ 38 w 48"/>
                <a:gd name="T43" fmla="*/ 38 h 48"/>
                <a:gd name="T44" fmla="*/ 40 w 48"/>
                <a:gd name="T45" fmla="*/ 33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8" h="48">
                  <a:moveTo>
                    <a:pt x="40" y="33"/>
                  </a:moveTo>
                  <a:cubicBezTo>
                    <a:pt x="43" y="27"/>
                    <a:pt x="42" y="21"/>
                    <a:pt x="40" y="18"/>
                  </a:cubicBezTo>
                  <a:cubicBezTo>
                    <a:pt x="38" y="13"/>
                    <a:pt x="34" y="12"/>
                    <a:pt x="35" y="11"/>
                  </a:cubicBezTo>
                  <a:cubicBezTo>
                    <a:pt x="35" y="11"/>
                    <a:pt x="35" y="11"/>
                    <a:pt x="36" y="11"/>
                  </a:cubicBezTo>
                  <a:cubicBezTo>
                    <a:pt x="36" y="11"/>
                    <a:pt x="37" y="11"/>
                    <a:pt x="38" y="12"/>
                  </a:cubicBezTo>
                  <a:cubicBezTo>
                    <a:pt x="48" y="20"/>
                    <a:pt x="48" y="20"/>
                    <a:pt x="48" y="20"/>
                  </a:cubicBezTo>
                  <a:cubicBezTo>
                    <a:pt x="46" y="24"/>
                    <a:pt x="44" y="29"/>
                    <a:pt x="42" y="33"/>
                  </a:cubicBezTo>
                  <a:cubicBezTo>
                    <a:pt x="40" y="38"/>
                    <a:pt x="38" y="42"/>
                    <a:pt x="36" y="47"/>
                  </a:cubicBezTo>
                  <a:cubicBezTo>
                    <a:pt x="35" y="47"/>
                    <a:pt x="35" y="48"/>
                    <a:pt x="35" y="47"/>
                  </a:cubicBezTo>
                  <a:cubicBezTo>
                    <a:pt x="34" y="47"/>
                    <a:pt x="34" y="47"/>
                    <a:pt x="34" y="46"/>
                  </a:cubicBezTo>
                  <a:cubicBezTo>
                    <a:pt x="9" y="9"/>
                    <a:pt x="9" y="9"/>
                    <a:pt x="9" y="9"/>
                  </a:cubicBezTo>
                  <a:cubicBezTo>
                    <a:pt x="7" y="13"/>
                    <a:pt x="7" y="13"/>
                    <a:pt x="7" y="13"/>
                  </a:cubicBezTo>
                  <a:cubicBezTo>
                    <a:pt x="4" y="19"/>
                    <a:pt x="5" y="24"/>
                    <a:pt x="8" y="29"/>
                  </a:cubicBezTo>
                  <a:cubicBezTo>
                    <a:pt x="11" y="33"/>
                    <a:pt x="11" y="33"/>
                    <a:pt x="11" y="33"/>
                  </a:cubicBezTo>
                  <a:cubicBezTo>
                    <a:pt x="11" y="34"/>
                    <a:pt x="11" y="34"/>
                    <a:pt x="10" y="34"/>
                  </a:cubicBezTo>
                  <a:cubicBezTo>
                    <a:pt x="10" y="33"/>
                    <a:pt x="10" y="33"/>
                    <a:pt x="9" y="33"/>
                  </a:cubicBezTo>
                  <a:cubicBezTo>
                    <a:pt x="0" y="25"/>
                    <a:pt x="0" y="25"/>
                    <a:pt x="0" y="25"/>
                  </a:cubicBezTo>
                  <a:cubicBezTo>
                    <a:pt x="2" y="21"/>
                    <a:pt x="4" y="17"/>
                    <a:pt x="6" y="13"/>
                  </a:cubicBezTo>
                  <a:cubicBezTo>
                    <a:pt x="8" y="9"/>
                    <a:pt x="9" y="5"/>
                    <a:pt x="11" y="0"/>
                  </a:cubicBezTo>
                  <a:cubicBezTo>
                    <a:pt x="12" y="0"/>
                    <a:pt x="12" y="0"/>
                    <a:pt x="12" y="0"/>
                  </a:cubicBezTo>
                  <a:cubicBezTo>
                    <a:pt x="13" y="0"/>
                    <a:pt x="13" y="1"/>
                    <a:pt x="14" y="1"/>
                  </a:cubicBezTo>
                  <a:cubicBezTo>
                    <a:pt x="38" y="38"/>
                    <a:pt x="38" y="38"/>
                    <a:pt x="38" y="38"/>
                  </a:cubicBezTo>
                  <a:lnTo>
                    <a:pt x="40" y="3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 name="Freeform 41">
              <a:extLst>
                <a:ext uri="{FF2B5EF4-FFF2-40B4-BE49-F238E27FC236}">
                  <a16:creationId xmlns:a16="http://schemas.microsoft.com/office/drawing/2014/main" id="{83F9D8E1-65E5-4247-8293-30D406E6959F}"/>
                </a:ext>
              </a:extLst>
            </p:cNvPr>
            <p:cNvSpPr>
              <a:spLocks/>
            </p:cNvSpPr>
            <p:nvPr/>
          </p:nvSpPr>
          <p:spPr bwMode="auto">
            <a:xfrm>
              <a:off x="-2720975" y="2359025"/>
              <a:ext cx="222250" cy="227013"/>
            </a:xfrm>
            <a:custGeom>
              <a:avLst/>
              <a:gdLst>
                <a:gd name="T0" fmla="*/ 7 w 59"/>
                <a:gd name="T1" fmla="*/ 34 h 60"/>
                <a:gd name="T2" fmla="*/ 0 w 59"/>
                <a:gd name="T3" fmla="*/ 35 h 60"/>
                <a:gd name="T4" fmla="*/ 0 w 59"/>
                <a:gd name="T5" fmla="*/ 34 h 60"/>
                <a:gd name="T6" fmla="*/ 6 w 59"/>
                <a:gd name="T7" fmla="*/ 27 h 60"/>
                <a:gd name="T8" fmla="*/ 11 w 59"/>
                <a:gd name="T9" fmla="*/ 20 h 60"/>
                <a:gd name="T10" fmla="*/ 12 w 59"/>
                <a:gd name="T11" fmla="*/ 20 h 60"/>
                <a:gd name="T12" fmla="*/ 12 w 59"/>
                <a:gd name="T13" fmla="*/ 27 h 60"/>
                <a:gd name="T14" fmla="*/ 23 w 59"/>
                <a:gd name="T15" fmla="*/ 36 h 60"/>
                <a:gd name="T16" fmla="*/ 33 w 59"/>
                <a:gd name="T17" fmla="*/ 23 h 60"/>
                <a:gd name="T18" fmla="*/ 22 w 59"/>
                <a:gd name="T19" fmla="*/ 14 h 60"/>
                <a:gd name="T20" fmla="*/ 16 w 59"/>
                <a:gd name="T21" fmla="*/ 16 h 60"/>
                <a:gd name="T22" fmla="*/ 16 w 59"/>
                <a:gd name="T23" fmla="*/ 14 h 60"/>
                <a:gd name="T24" fmla="*/ 21 w 59"/>
                <a:gd name="T25" fmla="*/ 8 h 60"/>
                <a:gd name="T26" fmla="*/ 26 w 59"/>
                <a:gd name="T27" fmla="*/ 1 h 60"/>
                <a:gd name="T28" fmla="*/ 28 w 59"/>
                <a:gd name="T29" fmla="*/ 1 h 60"/>
                <a:gd name="T30" fmla="*/ 28 w 59"/>
                <a:gd name="T31" fmla="*/ 7 h 60"/>
                <a:gd name="T32" fmla="*/ 52 w 59"/>
                <a:gd name="T33" fmla="*/ 27 h 60"/>
                <a:gd name="T34" fmla="*/ 59 w 59"/>
                <a:gd name="T35" fmla="*/ 26 h 60"/>
                <a:gd name="T36" fmla="*/ 59 w 59"/>
                <a:gd name="T37" fmla="*/ 27 h 60"/>
                <a:gd name="T38" fmla="*/ 53 w 59"/>
                <a:gd name="T39" fmla="*/ 34 h 60"/>
                <a:gd name="T40" fmla="*/ 48 w 59"/>
                <a:gd name="T41" fmla="*/ 40 h 60"/>
                <a:gd name="T42" fmla="*/ 47 w 59"/>
                <a:gd name="T43" fmla="*/ 41 h 60"/>
                <a:gd name="T44" fmla="*/ 47 w 59"/>
                <a:gd name="T45" fmla="*/ 34 h 60"/>
                <a:gd name="T46" fmla="*/ 34 w 59"/>
                <a:gd name="T47" fmla="*/ 24 h 60"/>
                <a:gd name="T48" fmla="*/ 24 w 59"/>
                <a:gd name="T49" fmla="*/ 36 h 60"/>
                <a:gd name="T50" fmla="*/ 37 w 59"/>
                <a:gd name="T51" fmla="*/ 46 h 60"/>
                <a:gd name="T52" fmla="*/ 43 w 59"/>
                <a:gd name="T53" fmla="*/ 45 h 60"/>
                <a:gd name="T54" fmla="*/ 43 w 59"/>
                <a:gd name="T55" fmla="*/ 46 h 60"/>
                <a:gd name="T56" fmla="*/ 38 w 59"/>
                <a:gd name="T57" fmla="*/ 53 h 60"/>
                <a:gd name="T58" fmla="*/ 33 w 59"/>
                <a:gd name="T59" fmla="*/ 60 h 60"/>
                <a:gd name="T60" fmla="*/ 31 w 59"/>
                <a:gd name="T61" fmla="*/ 60 h 60"/>
                <a:gd name="T62" fmla="*/ 31 w 59"/>
                <a:gd name="T63" fmla="*/ 53 h 60"/>
                <a:gd name="T64" fmla="*/ 7 w 59"/>
                <a:gd name="T65"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9" h="60">
                  <a:moveTo>
                    <a:pt x="7" y="34"/>
                  </a:moveTo>
                  <a:cubicBezTo>
                    <a:pt x="3" y="31"/>
                    <a:pt x="1" y="36"/>
                    <a:pt x="0" y="35"/>
                  </a:cubicBezTo>
                  <a:cubicBezTo>
                    <a:pt x="0" y="35"/>
                    <a:pt x="0" y="34"/>
                    <a:pt x="0" y="34"/>
                  </a:cubicBezTo>
                  <a:cubicBezTo>
                    <a:pt x="2" y="31"/>
                    <a:pt x="4" y="29"/>
                    <a:pt x="6" y="27"/>
                  </a:cubicBezTo>
                  <a:cubicBezTo>
                    <a:pt x="7" y="25"/>
                    <a:pt x="9" y="23"/>
                    <a:pt x="11" y="20"/>
                  </a:cubicBezTo>
                  <a:cubicBezTo>
                    <a:pt x="11" y="20"/>
                    <a:pt x="12" y="20"/>
                    <a:pt x="12" y="20"/>
                  </a:cubicBezTo>
                  <a:cubicBezTo>
                    <a:pt x="14" y="21"/>
                    <a:pt x="8" y="24"/>
                    <a:pt x="12" y="27"/>
                  </a:cubicBezTo>
                  <a:cubicBezTo>
                    <a:pt x="23" y="36"/>
                    <a:pt x="23" y="36"/>
                    <a:pt x="23" y="36"/>
                  </a:cubicBezTo>
                  <a:cubicBezTo>
                    <a:pt x="33" y="23"/>
                    <a:pt x="33" y="23"/>
                    <a:pt x="33" y="23"/>
                  </a:cubicBezTo>
                  <a:cubicBezTo>
                    <a:pt x="22" y="14"/>
                    <a:pt x="22" y="14"/>
                    <a:pt x="22" y="14"/>
                  </a:cubicBezTo>
                  <a:cubicBezTo>
                    <a:pt x="18" y="11"/>
                    <a:pt x="17" y="17"/>
                    <a:pt x="16" y="16"/>
                  </a:cubicBezTo>
                  <a:cubicBezTo>
                    <a:pt x="15" y="15"/>
                    <a:pt x="15" y="15"/>
                    <a:pt x="16" y="14"/>
                  </a:cubicBezTo>
                  <a:cubicBezTo>
                    <a:pt x="18" y="12"/>
                    <a:pt x="20" y="10"/>
                    <a:pt x="21" y="8"/>
                  </a:cubicBezTo>
                  <a:cubicBezTo>
                    <a:pt x="23" y="6"/>
                    <a:pt x="24" y="3"/>
                    <a:pt x="26" y="1"/>
                  </a:cubicBezTo>
                  <a:cubicBezTo>
                    <a:pt x="27" y="0"/>
                    <a:pt x="27" y="0"/>
                    <a:pt x="28" y="1"/>
                  </a:cubicBezTo>
                  <a:cubicBezTo>
                    <a:pt x="29" y="2"/>
                    <a:pt x="24" y="4"/>
                    <a:pt x="28" y="7"/>
                  </a:cubicBezTo>
                  <a:cubicBezTo>
                    <a:pt x="52" y="27"/>
                    <a:pt x="52" y="27"/>
                    <a:pt x="52" y="27"/>
                  </a:cubicBezTo>
                  <a:cubicBezTo>
                    <a:pt x="56" y="30"/>
                    <a:pt x="58" y="25"/>
                    <a:pt x="59" y="26"/>
                  </a:cubicBezTo>
                  <a:cubicBezTo>
                    <a:pt x="59" y="26"/>
                    <a:pt x="59" y="26"/>
                    <a:pt x="59" y="27"/>
                  </a:cubicBezTo>
                  <a:cubicBezTo>
                    <a:pt x="57" y="30"/>
                    <a:pt x="55" y="32"/>
                    <a:pt x="53" y="34"/>
                  </a:cubicBezTo>
                  <a:cubicBezTo>
                    <a:pt x="52" y="36"/>
                    <a:pt x="50" y="38"/>
                    <a:pt x="48" y="40"/>
                  </a:cubicBezTo>
                  <a:cubicBezTo>
                    <a:pt x="48" y="41"/>
                    <a:pt x="47" y="41"/>
                    <a:pt x="47" y="41"/>
                  </a:cubicBezTo>
                  <a:cubicBezTo>
                    <a:pt x="46" y="40"/>
                    <a:pt x="51" y="37"/>
                    <a:pt x="47" y="34"/>
                  </a:cubicBezTo>
                  <a:cubicBezTo>
                    <a:pt x="34" y="24"/>
                    <a:pt x="34" y="24"/>
                    <a:pt x="34" y="24"/>
                  </a:cubicBezTo>
                  <a:cubicBezTo>
                    <a:pt x="24" y="36"/>
                    <a:pt x="24" y="36"/>
                    <a:pt x="24" y="36"/>
                  </a:cubicBezTo>
                  <a:cubicBezTo>
                    <a:pt x="37" y="46"/>
                    <a:pt x="37" y="46"/>
                    <a:pt x="37" y="46"/>
                  </a:cubicBezTo>
                  <a:cubicBezTo>
                    <a:pt x="41" y="50"/>
                    <a:pt x="42" y="44"/>
                    <a:pt x="43" y="45"/>
                  </a:cubicBezTo>
                  <a:cubicBezTo>
                    <a:pt x="44" y="45"/>
                    <a:pt x="44" y="46"/>
                    <a:pt x="43" y="46"/>
                  </a:cubicBezTo>
                  <a:cubicBezTo>
                    <a:pt x="41" y="49"/>
                    <a:pt x="39" y="51"/>
                    <a:pt x="38" y="53"/>
                  </a:cubicBezTo>
                  <a:cubicBezTo>
                    <a:pt x="36" y="55"/>
                    <a:pt x="35" y="57"/>
                    <a:pt x="33" y="60"/>
                  </a:cubicBezTo>
                  <a:cubicBezTo>
                    <a:pt x="32" y="60"/>
                    <a:pt x="32" y="60"/>
                    <a:pt x="31" y="60"/>
                  </a:cubicBezTo>
                  <a:cubicBezTo>
                    <a:pt x="30" y="59"/>
                    <a:pt x="35" y="57"/>
                    <a:pt x="31" y="53"/>
                  </a:cubicBezTo>
                  <a:lnTo>
                    <a:pt x="7" y="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 name="Freeform 42">
              <a:extLst>
                <a:ext uri="{FF2B5EF4-FFF2-40B4-BE49-F238E27FC236}">
                  <a16:creationId xmlns:a16="http://schemas.microsoft.com/office/drawing/2014/main" id="{E0745343-4ECE-4CCF-AFDE-E421CD7B0C7B}"/>
                </a:ext>
              </a:extLst>
            </p:cNvPr>
            <p:cNvSpPr>
              <a:spLocks/>
            </p:cNvSpPr>
            <p:nvPr/>
          </p:nvSpPr>
          <p:spPr bwMode="auto">
            <a:xfrm>
              <a:off x="-2563813" y="2243138"/>
              <a:ext cx="196850" cy="195263"/>
            </a:xfrm>
            <a:custGeom>
              <a:avLst/>
              <a:gdLst>
                <a:gd name="T0" fmla="*/ 7 w 52"/>
                <a:gd name="T1" fmla="*/ 19 h 52"/>
                <a:gd name="T2" fmla="*/ 0 w 52"/>
                <a:gd name="T3" fmla="*/ 19 h 52"/>
                <a:gd name="T4" fmla="*/ 1 w 52"/>
                <a:gd name="T5" fmla="*/ 17 h 52"/>
                <a:gd name="T6" fmla="*/ 8 w 52"/>
                <a:gd name="T7" fmla="*/ 12 h 52"/>
                <a:gd name="T8" fmla="*/ 25 w 52"/>
                <a:gd name="T9" fmla="*/ 0 h 52"/>
                <a:gd name="T10" fmla="*/ 35 w 52"/>
                <a:gd name="T11" fmla="*/ 7 h 52"/>
                <a:gd name="T12" fmla="*/ 36 w 52"/>
                <a:gd name="T13" fmla="*/ 8 h 52"/>
                <a:gd name="T14" fmla="*/ 36 w 52"/>
                <a:gd name="T15" fmla="*/ 9 h 52"/>
                <a:gd name="T16" fmla="*/ 30 w 52"/>
                <a:gd name="T17" fmla="*/ 7 h 52"/>
                <a:gd name="T18" fmla="*/ 15 w 52"/>
                <a:gd name="T19" fmla="*/ 9 h 52"/>
                <a:gd name="T20" fmla="*/ 12 w 52"/>
                <a:gd name="T21" fmla="*/ 11 h 52"/>
                <a:gd name="T22" fmla="*/ 22 w 52"/>
                <a:gd name="T23" fmla="*/ 25 h 52"/>
                <a:gd name="T24" fmla="*/ 23 w 52"/>
                <a:gd name="T25" fmla="*/ 24 h 52"/>
                <a:gd name="T26" fmla="*/ 25 w 52"/>
                <a:gd name="T27" fmla="*/ 14 h 52"/>
                <a:gd name="T28" fmla="*/ 25 w 52"/>
                <a:gd name="T29" fmla="*/ 12 h 52"/>
                <a:gd name="T30" fmla="*/ 26 w 52"/>
                <a:gd name="T31" fmla="*/ 12 h 52"/>
                <a:gd name="T32" fmla="*/ 37 w 52"/>
                <a:gd name="T33" fmla="*/ 28 h 52"/>
                <a:gd name="T34" fmla="*/ 37 w 52"/>
                <a:gd name="T35" fmla="*/ 29 h 52"/>
                <a:gd name="T36" fmla="*/ 35 w 52"/>
                <a:gd name="T37" fmla="*/ 28 h 52"/>
                <a:gd name="T38" fmla="*/ 24 w 52"/>
                <a:gd name="T39" fmla="*/ 26 h 52"/>
                <a:gd name="T40" fmla="*/ 23 w 52"/>
                <a:gd name="T41" fmla="*/ 26 h 52"/>
                <a:gd name="T42" fmla="*/ 32 w 52"/>
                <a:gd name="T43" fmla="*/ 39 h 52"/>
                <a:gd name="T44" fmla="*/ 39 w 52"/>
                <a:gd name="T45" fmla="*/ 40 h 52"/>
                <a:gd name="T46" fmla="*/ 45 w 52"/>
                <a:gd name="T47" fmla="*/ 20 h 52"/>
                <a:gd name="T48" fmla="*/ 44 w 52"/>
                <a:gd name="T49" fmla="*/ 18 h 52"/>
                <a:gd name="T50" fmla="*/ 45 w 52"/>
                <a:gd name="T51" fmla="*/ 18 h 52"/>
                <a:gd name="T52" fmla="*/ 46 w 52"/>
                <a:gd name="T53" fmla="*/ 19 h 52"/>
                <a:gd name="T54" fmla="*/ 52 w 52"/>
                <a:gd name="T55" fmla="*/ 32 h 52"/>
                <a:gd name="T56" fmla="*/ 32 w 52"/>
                <a:gd name="T57" fmla="*/ 46 h 52"/>
                <a:gd name="T58" fmla="*/ 25 w 52"/>
                <a:gd name="T59" fmla="*/ 51 h 52"/>
                <a:gd name="T60" fmla="*/ 23 w 52"/>
                <a:gd name="T61" fmla="*/ 51 h 52"/>
                <a:gd name="T62" fmla="*/ 25 w 52"/>
                <a:gd name="T63" fmla="*/ 45 h 52"/>
                <a:gd name="T64" fmla="*/ 7 w 52"/>
                <a:gd name="T65" fmla="*/ 19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2" h="52">
                  <a:moveTo>
                    <a:pt x="7" y="19"/>
                  </a:moveTo>
                  <a:cubicBezTo>
                    <a:pt x="4" y="15"/>
                    <a:pt x="1" y="20"/>
                    <a:pt x="0" y="19"/>
                  </a:cubicBezTo>
                  <a:cubicBezTo>
                    <a:pt x="0" y="18"/>
                    <a:pt x="0" y="18"/>
                    <a:pt x="1" y="17"/>
                  </a:cubicBezTo>
                  <a:cubicBezTo>
                    <a:pt x="3" y="16"/>
                    <a:pt x="6" y="14"/>
                    <a:pt x="8" y="12"/>
                  </a:cubicBezTo>
                  <a:cubicBezTo>
                    <a:pt x="14" y="8"/>
                    <a:pt x="20" y="4"/>
                    <a:pt x="25" y="0"/>
                  </a:cubicBezTo>
                  <a:cubicBezTo>
                    <a:pt x="35" y="7"/>
                    <a:pt x="35" y="7"/>
                    <a:pt x="35" y="7"/>
                  </a:cubicBezTo>
                  <a:cubicBezTo>
                    <a:pt x="35" y="8"/>
                    <a:pt x="36" y="8"/>
                    <a:pt x="36" y="8"/>
                  </a:cubicBezTo>
                  <a:cubicBezTo>
                    <a:pt x="36" y="9"/>
                    <a:pt x="36" y="9"/>
                    <a:pt x="36" y="9"/>
                  </a:cubicBezTo>
                  <a:cubicBezTo>
                    <a:pt x="35" y="9"/>
                    <a:pt x="35" y="9"/>
                    <a:pt x="30" y="7"/>
                  </a:cubicBezTo>
                  <a:cubicBezTo>
                    <a:pt x="25" y="5"/>
                    <a:pt x="21" y="5"/>
                    <a:pt x="15" y="9"/>
                  </a:cubicBezTo>
                  <a:cubicBezTo>
                    <a:pt x="12" y="11"/>
                    <a:pt x="12" y="11"/>
                    <a:pt x="12" y="11"/>
                  </a:cubicBezTo>
                  <a:cubicBezTo>
                    <a:pt x="22" y="25"/>
                    <a:pt x="22" y="25"/>
                    <a:pt x="22" y="25"/>
                  </a:cubicBezTo>
                  <a:cubicBezTo>
                    <a:pt x="23" y="24"/>
                    <a:pt x="23" y="24"/>
                    <a:pt x="23" y="24"/>
                  </a:cubicBezTo>
                  <a:cubicBezTo>
                    <a:pt x="27" y="22"/>
                    <a:pt x="28" y="18"/>
                    <a:pt x="25" y="14"/>
                  </a:cubicBezTo>
                  <a:cubicBezTo>
                    <a:pt x="25" y="13"/>
                    <a:pt x="25" y="12"/>
                    <a:pt x="25" y="12"/>
                  </a:cubicBezTo>
                  <a:cubicBezTo>
                    <a:pt x="25" y="12"/>
                    <a:pt x="26" y="12"/>
                    <a:pt x="26" y="12"/>
                  </a:cubicBezTo>
                  <a:cubicBezTo>
                    <a:pt x="37" y="28"/>
                    <a:pt x="37" y="28"/>
                    <a:pt x="37" y="28"/>
                  </a:cubicBezTo>
                  <a:cubicBezTo>
                    <a:pt x="37" y="28"/>
                    <a:pt x="37" y="28"/>
                    <a:pt x="37" y="29"/>
                  </a:cubicBezTo>
                  <a:cubicBezTo>
                    <a:pt x="36" y="29"/>
                    <a:pt x="36" y="29"/>
                    <a:pt x="35" y="28"/>
                  </a:cubicBezTo>
                  <a:cubicBezTo>
                    <a:pt x="32" y="24"/>
                    <a:pt x="28" y="23"/>
                    <a:pt x="24" y="26"/>
                  </a:cubicBezTo>
                  <a:cubicBezTo>
                    <a:pt x="23" y="26"/>
                    <a:pt x="23" y="26"/>
                    <a:pt x="23" y="26"/>
                  </a:cubicBezTo>
                  <a:cubicBezTo>
                    <a:pt x="32" y="39"/>
                    <a:pt x="32" y="39"/>
                    <a:pt x="32" y="39"/>
                  </a:cubicBezTo>
                  <a:cubicBezTo>
                    <a:pt x="34" y="41"/>
                    <a:pt x="35" y="42"/>
                    <a:pt x="39" y="40"/>
                  </a:cubicBezTo>
                  <a:cubicBezTo>
                    <a:pt x="46" y="34"/>
                    <a:pt x="47" y="26"/>
                    <a:pt x="45" y="20"/>
                  </a:cubicBezTo>
                  <a:cubicBezTo>
                    <a:pt x="44" y="18"/>
                    <a:pt x="44" y="18"/>
                    <a:pt x="44" y="18"/>
                  </a:cubicBezTo>
                  <a:cubicBezTo>
                    <a:pt x="45" y="17"/>
                    <a:pt x="45" y="17"/>
                    <a:pt x="45" y="18"/>
                  </a:cubicBezTo>
                  <a:cubicBezTo>
                    <a:pt x="45" y="18"/>
                    <a:pt x="46" y="19"/>
                    <a:pt x="46" y="19"/>
                  </a:cubicBezTo>
                  <a:cubicBezTo>
                    <a:pt x="52" y="32"/>
                    <a:pt x="52" y="32"/>
                    <a:pt x="52" y="32"/>
                  </a:cubicBezTo>
                  <a:cubicBezTo>
                    <a:pt x="45" y="37"/>
                    <a:pt x="39" y="41"/>
                    <a:pt x="32" y="46"/>
                  </a:cubicBezTo>
                  <a:cubicBezTo>
                    <a:pt x="30" y="48"/>
                    <a:pt x="27" y="49"/>
                    <a:pt x="25" y="51"/>
                  </a:cubicBezTo>
                  <a:cubicBezTo>
                    <a:pt x="24" y="52"/>
                    <a:pt x="24" y="52"/>
                    <a:pt x="23" y="51"/>
                  </a:cubicBezTo>
                  <a:cubicBezTo>
                    <a:pt x="22" y="50"/>
                    <a:pt x="28" y="49"/>
                    <a:pt x="25" y="45"/>
                  </a:cubicBezTo>
                  <a:lnTo>
                    <a:pt x="7"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 name="Freeform 43">
              <a:extLst>
                <a:ext uri="{FF2B5EF4-FFF2-40B4-BE49-F238E27FC236}">
                  <a16:creationId xmlns:a16="http://schemas.microsoft.com/office/drawing/2014/main" id="{634EA8DF-B750-4B23-934C-EE1DF5444365}"/>
                </a:ext>
              </a:extLst>
            </p:cNvPr>
            <p:cNvSpPr>
              <a:spLocks/>
            </p:cNvSpPr>
            <p:nvPr/>
          </p:nvSpPr>
          <p:spPr bwMode="auto">
            <a:xfrm>
              <a:off x="-2397125" y="2141538"/>
              <a:ext cx="188912" cy="203200"/>
            </a:xfrm>
            <a:custGeom>
              <a:avLst/>
              <a:gdLst>
                <a:gd name="T0" fmla="*/ 19 w 50"/>
                <a:gd name="T1" fmla="*/ 42 h 54"/>
                <a:gd name="T2" fmla="*/ 26 w 50"/>
                <a:gd name="T3" fmla="*/ 48 h 54"/>
                <a:gd name="T4" fmla="*/ 29 w 50"/>
                <a:gd name="T5" fmla="*/ 48 h 54"/>
                <a:gd name="T6" fmla="*/ 28 w 50"/>
                <a:gd name="T7" fmla="*/ 49 h 54"/>
                <a:gd name="T8" fmla="*/ 22 w 50"/>
                <a:gd name="T9" fmla="*/ 51 h 54"/>
                <a:gd name="T10" fmla="*/ 15 w 50"/>
                <a:gd name="T11" fmla="*/ 54 h 54"/>
                <a:gd name="T12" fmla="*/ 14 w 50"/>
                <a:gd name="T13" fmla="*/ 54 h 54"/>
                <a:gd name="T14" fmla="*/ 17 w 50"/>
                <a:gd name="T15" fmla="*/ 51 h 54"/>
                <a:gd name="T16" fmla="*/ 18 w 50"/>
                <a:gd name="T17" fmla="*/ 43 h 54"/>
                <a:gd name="T18" fmla="*/ 8 w 50"/>
                <a:gd name="T19" fmla="*/ 18 h 54"/>
                <a:gd name="T20" fmla="*/ 2 w 50"/>
                <a:gd name="T21" fmla="*/ 16 h 54"/>
                <a:gd name="T22" fmla="*/ 0 w 50"/>
                <a:gd name="T23" fmla="*/ 16 h 54"/>
                <a:gd name="T24" fmla="*/ 1 w 50"/>
                <a:gd name="T25" fmla="*/ 15 h 54"/>
                <a:gd name="T26" fmla="*/ 7 w 50"/>
                <a:gd name="T27" fmla="*/ 13 h 54"/>
                <a:gd name="T28" fmla="*/ 13 w 50"/>
                <a:gd name="T29" fmla="*/ 10 h 54"/>
                <a:gd name="T30" fmla="*/ 43 w 50"/>
                <a:gd name="T31" fmla="*/ 28 h 54"/>
                <a:gd name="T32" fmla="*/ 43 w 50"/>
                <a:gd name="T33" fmla="*/ 28 h 54"/>
                <a:gd name="T34" fmla="*/ 37 w 50"/>
                <a:gd name="T35" fmla="*/ 11 h 54"/>
                <a:gd name="T36" fmla="*/ 31 w 50"/>
                <a:gd name="T37" fmla="*/ 6 h 54"/>
                <a:gd name="T38" fmla="*/ 27 w 50"/>
                <a:gd name="T39" fmla="*/ 6 h 54"/>
                <a:gd name="T40" fmla="*/ 28 w 50"/>
                <a:gd name="T41" fmla="*/ 5 h 54"/>
                <a:gd name="T42" fmla="*/ 34 w 50"/>
                <a:gd name="T43" fmla="*/ 2 h 54"/>
                <a:gd name="T44" fmla="*/ 41 w 50"/>
                <a:gd name="T45" fmla="*/ 0 h 54"/>
                <a:gd name="T46" fmla="*/ 42 w 50"/>
                <a:gd name="T47" fmla="*/ 0 h 54"/>
                <a:gd name="T48" fmla="*/ 39 w 50"/>
                <a:gd name="T49" fmla="*/ 2 h 54"/>
                <a:gd name="T50" fmla="*/ 38 w 50"/>
                <a:gd name="T51" fmla="*/ 11 h 54"/>
                <a:gd name="T52" fmla="*/ 50 w 50"/>
                <a:gd name="T53" fmla="*/ 40 h 54"/>
                <a:gd name="T54" fmla="*/ 50 w 50"/>
                <a:gd name="T55" fmla="*/ 42 h 54"/>
                <a:gd name="T56" fmla="*/ 48 w 50"/>
                <a:gd name="T57" fmla="*/ 42 h 54"/>
                <a:gd name="T58" fmla="*/ 11 w 50"/>
                <a:gd name="T59" fmla="*/ 19 h 54"/>
                <a:gd name="T60" fmla="*/ 11 w 50"/>
                <a:gd name="T61" fmla="*/ 19 h 54"/>
                <a:gd name="T62" fmla="*/ 19 w 50"/>
                <a:gd name="T63" fmla="*/ 42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0" h="54">
                  <a:moveTo>
                    <a:pt x="19" y="42"/>
                  </a:moveTo>
                  <a:cubicBezTo>
                    <a:pt x="21" y="47"/>
                    <a:pt x="24" y="48"/>
                    <a:pt x="26" y="48"/>
                  </a:cubicBezTo>
                  <a:cubicBezTo>
                    <a:pt x="27" y="48"/>
                    <a:pt x="29" y="47"/>
                    <a:pt x="29" y="48"/>
                  </a:cubicBezTo>
                  <a:cubicBezTo>
                    <a:pt x="29" y="48"/>
                    <a:pt x="29" y="49"/>
                    <a:pt x="28" y="49"/>
                  </a:cubicBezTo>
                  <a:cubicBezTo>
                    <a:pt x="26" y="50"/>
                    <a:pt x="24" y="50"/>
                    <a:pt x="22" y="51"/>
                  </a:cubicBezTo>
                  <a:cubicBezTo>
                    <a:pt x="20" y="52"/>
                    <a:pt x="17" y="53"/>
                    <a:pt x="15" y="54"/>
                  </a:cubicBezTo>
                  <a:cubicBezTo>
                    <a:pt x="15" y="54"/>
                    <a:pt x="15" y="54"/>
                    <a:pt x="14" y="54"/>
                  </a:cubicBezTo>
                  <a:cubicBezTo>
                    <a:pt x="14" y="53"/>
                    <a:pt x="16" y="53"/>
                    <a:pt x="17" y="51"/>
                  </a:cubicBezTo>
                  <a:cubicBezTo>
                    <a:pt x="18" y="50"/>
                    <a:pt x="20" y="47"/>
                    <a:pt x="18" y="43"/>
                  </a:cubicBezTo>
                  <a:cubicBezTo>
                    <a:pt x="8" y="18"/>
                    <a:pt x="8" y="18"/>
                    <a:pt x="8" y="18"/>
                  </a:cubicBezTo>
                  <a:cubicBezTo>
                    <a:pt x="6" y="16"/>
                    <a:pt x="4" y="16"/>
                    <a:pt x="2" y="16"/>
                  </a:cubicBezTo>
                  <a:cubicBezTo>
                    <a:pt x="1" y="16"/>
                    <a:pt x="0" y="17"/>
                    <a:pt x="0" y="16"/>
                  </a:cubicBezTo>
                  <a:cubicBezTo>
                    <a:pt x="0" y="15"/>
                    <a:pt x="0" y="15"/>
                    <a:pt x="1" y="15"/>
                  </a:cubicBezTo>
                  <a:cubicBezTo>
                    <a:pt x="3" y="14"/>
                    <a:pt x="5" y="14"/>
                    <a:pt x="7" y="13"/>
                  </a:cubicBezTo>
                  <a:cubicBezTo>
                    <a:pt x="13" y="10"/>
                    <a:pt x="13" y="10"/>
                    <a:pt x="13" y="10"/>
                  </a:cubicBezTo>
                  <a:cubicBezTo>
                    <a:pt x="43" y="28"/>
                    <a:pt x="43" y="28"/>
                    <a:pt x="43" y="28"/>
                  </a:cubicBezTo>
                  <a:cubicBezTo>
                    <a:pt x="43" y="28"/>
                    <a:pt x="43" y="28"/>
                    <a:pt x="43" y="28"/>
                  </a:cubicBezTo>
                  <a:cubicBezTo>
                    <a:pt x="37" y="11"/>
                    <a:pt x="37" y="11"/>
                    <a:pt x="37" y="11"/>
                  </a:cubicBezTo>
                  <a:cubicBezTo>
                    <a:pt x="35" y="7"/>
                    <a:pt x="33" y="6"/>
                    <a:pt x="31" y="6"/>
                  </a:cubicBezTo>
                  <a:cubicBezTo>
                    <a:pt x="29" y="6"/>
                    <a:pt x="28" y="7"/>
                    <a:pt x="27" y="6"/>
                  </a:cubicBezTo>
                  <a:cubicBezTo>
                    <a:pt x="27" y="5"/>
                    <a:pt x="27" y="5"/>
                    <a:pt x="28" y="5"/>
                  </a:cubicBezTo>
                  <a:cubicBezTo>
                    <a:pt x="30" y="4"/>
                    <a:pt x="32" y="3"/>
                    <a:pt x="34" y="2"/>
                  </a:cubicBezTo>
                  <a:cubicBezTo>
                    <a:pt x="37" y="2"/>
                    <a:pt x="39" y="1"/>
                    <a:pt x="41" y="0"/>
                  </a:cubicBezTo>
                  <a:cubicBezTo>
                    <a:pt x="42" y="0"/>
                    <a:pt x="42" y="0"/>
                    <a:pt x="42" y="0"/>
                  </a:cubicBezTo>
                  <a:cubicBezTo>
                    <a:pt x="42" y="1"/>
                    <a:pt x="41" y="1"/>
                    <a:pt x="39" y="2"/>
                  </a:cubicBezTo>
                  <a:cubicBezTo>
                    <a:pt x="38" y="4"/>
                    <a:pt x="37" y="6"/>
                    <a:pt x="38" y="11"/>
                  </a:cubicBezTo>
                  <a:cubicBezTo>
                    <a:pt x="50" y="40"/>
                    <a:pt x="50" y="40"/>
                    <a:pt x="50" y="40"/>
                  </a:cubicBezTo>
                  <a:cubicBezTo>
                    <a:pt x="50" y="41"/>
                    <a:pt x="50" y="42"/>
                    <a:pt x="50" y="42"/>
                  </a:cubicBezTo>
                  <a:cubicBezTo>
                    <a:pt x="49" y="43"/>
                    <a:pt x="49" y="42"/>
                    <a:pt x="48" y="42"/>
                  </a:cubicBezTo>
                  <a:cubicBezTo>
                    <a:pt x="11" y="19"/>
                    <a:pt x="11" y="19"/>
                    <a:pt x="11" y="19"/>
                  </a:cubicBezTo>
                  <a:cubicBezTo>
                    <a:pt x="11" y="19"/>
                    <a:pt x="11" y="19"/>
                    <a:pt x="11" y="19"/>
                  </a:cubicBezTo>
                  <a:lnTo>
                    <a:pt x="19" y="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 name="Oval 44">
              <a:extLst>
                <a:ext uri="{FF2B5EF4-FFF2-40B4-BE49-F238E27FC236}">
                  <a16:creationId xmlns:a16="http://schemas.microsoft.com/office/drawing/2014/main" id="{574DAFF8-BD83-4B3A-9E77-B98858058566}"/>
                </a:ext>
              </a:extLst>
            </p:cNvPr>
            <p:cNvSpPr>
              <a:spLocks noChangeArrowheads="1"/>
            </p:cNvSpPr>
            <p:nvPr/>
          </p:nvSpPr>
          <p:spPr bwMode="auto">
            <a:xfrm>
              <a:off x="-2460625" y="3556000"/>
              <a:ext cx="44450" cy="4445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Oval 45">
              <a:extLst>
                <a:ext uri="{FF2B5EF4-FFF2-40B4-BE49-F238E27FC236}">
                  <a16:creationId xmlns:a16="http://schemas.microsoft.com/office/drawing/2014/main" id="{A6E6066B-8E45-4D81-9203-7F702E24A072}"/>
                </a:ext>
              </a:extLst>
            </p:cNvPr>
            <p:cNvSpPr>
              <a:spLocks noChangeArrowheads="1"/>
            </p:cNvSpPr>
            <p:nvPr/>
          </p:nvSpPr>
          <p:spPr bwMode="auto">
            <a:xfrm>
              <a:off x="-1638300" y="3556000"/>
              <a:ext cx="41275" cy="4445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 name="Freeform 46">
              <a:extLst>
                <a:ext uri="{FF2B5EF4-FFF2-40B4-BE49-F238E27FC236}">
                  <a16:creationId xmlns:a16="http://schemas.microsoft.com/office/drawing/2014/main" id="{BA5333B1-CF19-410D-9F19-CBEFE18909DA}"/>
                </a:ext>
              </a:extLst>
            </p:cNvPr>
            <p:cNvSpPr>
              <a:spLocks noEditPoints="1"/>
            </p:cNvSpPr>
            <p:nvPr/>
          </p:nvSpPr>
          <p:spPr bwMode="auto">
            <a:xfrm>
              <a:off x="-2955925" y="2012950"/>
              <a:ext cx="1855787" cy="1855788"/>
            </a:xfrm>
            <a:custGeom>
              <a:avLst/>
              <a:gdLst>
                <a:gd name="T0" fmla="*/ 246 w 492"/>
                <a:gd name="T1" fmla="*/ 492 h 492"/>
                <a:gd name="T2" fmla="*/ 150 w 492"/>
                <a:gd name="T3" fmla="*/ 473 h 492"/>
                <a:gd name="T4" fmla="*/ 72 w 492"/>
                <a:gd name="T5" fmla="*/ 420 h 492"/>
                <a:gd name="T6" fmla="*/ 19 w 492"/>
                <a:gd name="T7" fmla="*/ 342 h 492"/>
                <a:gd name="T8" fmla="*/ 0 w 492"/>
                <a:gd name="T9" fmla="*/ 246 h 492"/>
                <a:gd name="T10" fmla="*/ 19 w 492"/>
                <a:gd name="T11" fmla="*/ 150 h 492"/>
                <a:gd name="T12" fmla="*/ 72 w 492"/>
                <a:gd name="T13" fmla="*/ 72 h 492"/>
                <a:gd name="T14" fmla="*/ 150 w 492"/>
                <a:gd name="T15" fmla="*/ 20 h 492"/>
                <a:gd name="T16" fmla="*/ 246 w 492"/>
                <a:gd name="T17" fmla="*/ 0 h 492"/>
                <a:gd name="T18" fmla="*/ 342 w 492"/>
                <a:gd name="T19" fmla="*/ 20 h 492"/>
                <a:gd name="T20" fmla="*/ 420 w 492"/>
                <a:gd name="T21" fmla="*/ 72 h 492"/>
                <a:gd name="T22" fmla="*/ 473 w 492"/>
                <a:gd name="T23" fmla="*/ 150 h 492"/>
                <a:gd name="T24" fmla="*/ 492 w 492"/>
                <a:gd name="T25" fmla="*/ 246 h 492"/>
                <a:gd name="T26" fmla="*/ 473 w 492"/>
                <a:gd name="T27" fmla="*/ 342 h 492"/>
                <a:gd name="T28" fmla="*/ 420 w 492"/>
                <a:gd name="T29" fmla="*/ 420 h 492"/>
                <a:gd name="T30" fmla="*/ 342 w 492"/>
                <a:gd name="T31" fmla="*/ 473 h 492"/>
                <a:gd name="T32" fmla="*/ 246 w 492"/>
                <a:gd name="T33" fmla="*/ 492 h 492"/>
                <a:gd name="T34" fmla="*/ 246 w 492"/>
                <a:gd name="T35" fmla="*/ 12 h 492"/>
                <a:gd name="T36" fmla="*/ 12 w 492"/>
                <a:gd name="T37" fmla="*/ 246 h 492"/>
                <a:gd name="T38" fmla="*/ 246 w 492"/>
                <a:gd name="T39" fmla="*/ 481 h 492"/>
                <a:gd name="T40" fmla="*/ 481 w 492"/>
                <a:gd name="T41" fmla="*/ 246 h 492"/>
                <a:gd name="T42" fmla="*/ 246 w 492"/>
                <a:gd name="T43" fmla="*/ 12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92" h="492">
                  <a:moveTo>
                    <a:pt x="246" y="492"/>
                  </a:moveTo>
                  <a:cubicBezTo>
                    <a:pt x="213" y="492"/>
                    <a:pt x="181" y="486"/>
                    <a:pt x="150" y="473"/>
                  </a:cubicBezTo>
                  <a:cubicBezTo>
                    <a:pt x="121" y="460"/>
                    <a:pt x="95" y="443"/>
                    <a:pt x="72" y="420"/>
                  </a:cubicBezTo>
                  <a:cubicBezTo>
                    <a:pt x="50" y="398"/>
                    <a:pt x="32" y="371"/>
                    <a:pt x="19" y="342"/>
                  </a:cubicBezTo>
                  <a:cubicBezTo>
                    <a:pt x="7" y="312"/>
                    <a:pt x="0" y="279"/>
                    <a:pt x="0" y="246"/>
                  </a:cubicBezTo>
                  <a:cubicBezTo>
                    <a:pt x="0" y="213"/>
                    <a:pt x="7" y="181"/>
                    <a:pt x="19" y="150"/>
                  </a:cubicBezTo>
                  <a:cubicBezTo>
                    <a:pt x="32" y="121"/>
                    <a:pt x="50" y="95"/>
                    <a:pt x="72" y="72"/>
                  </a:cubicBezTo>
                  <a:cubicBezTo>
                    <a:pt x="95" y="50"/>
                    <a:pt x="121" y="32"/>
                    <a:pt x="150" y="20"/>
                  </a:cubicBezTo>
                  <a:cubicBezTo>
                    <a:pt x="181" y="7"/>
                    <a:pt x="213" y="0"/>
                    <a:pt x="246" y="0"/>
                  </a:cubicBezTo>
                  <a:cubicBezTo>
                    <a:pt x="279" y="0"/>
                    <a:pt x="311" y="7"/>
                    <a:pt x="342" y="20"/>
                  </a:cubicBezTo>
                  <a:cubicBezTo>
                    <a:pt x="371" y="32"/>
                    <a:pt x="397" y="50"/>
                    <a:pt x="420" y="72"/>
                  </a:cubicBezTo>
                  <a:cubicBezTo>
                    <a:pt x="443" y="95"/>
                    <a:pt x="460" y="121"/>
                    <a:pt x="473" y="150"/>
                  </a:cubicBezTo>
                  <a:cubicBezTo>
                    <a:pt x="486" y="181"/>
                    <a:pt x="492" y="213"/>
                    <a:pt x="492" y="246"/>
                  </a:cubicBezTo>
                  <a:cubicBezTo>
                    <a:pt x="492" y="279"/>
                    <a:pt x="486" y="312"/>
                    <a:pt x="473" y="342"/>
                  </a:cubicBezTo>
                  <a:cubicBezTo>
                    <a:pt x="460" y="371"/>
                    <a:pt x="443" y="398"/>
                    <a:pt x="420" y="420"/>
                  </a:cubicBezTo>
                  <a:cubicBezTo>
                    <a:pt x="397" y="443"/>
                    <a:pt x="371" y="460"/>
                    <a:pt x="342" y="473"/>
                  </a:cubicBezTo>
                  <a:cubicBezTo>
                    <a:pt x="311" y="486"/>
                    <a:pt x="279" y="492"/>
                    <a:pt x="246" y="492"/>
                  </a:cubicBezTo>
                  <a:close/>
                  <a:moveTo>
                    <a:pt x="246" y="12"/>
                  </a:moveTo>
                  <a:cubicBezTo>
                    <a:pt x="117" y="12"/>
                    <a:pt x="12" y="117"/>
                    <a:pt x="12" y="246"/>
                  </a:cubicBezTo>
                  <a:cubicBezTo>
                    <a:pt x="12" y="375"/>
                    <a:pt x="117" y="481"/>
                    <a:pt x="246" y="481"/>
                  </a:cubicBezTo>
                  <a:cubicBezTo>
                    <a:pt x="375" y="481"/>
                    <a:pt x="481" y="375"/>
                    <a:pt x="481" y="246"/>
                  </a:cubicBezTo>
                  <a:cubicBezTo>
                    <a:pt x="481" y="117"/>
                    <a:pt x="375" y="12"/>
                    <a:pt x="24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 name="Freeform 47">
              <a:extLst>
                <a:ext uri="{FF2B5EF4-FFF2-40B4-BE49-F238E27FC236}">
                  <a16:creationId xmlns:a16="http://schemas.microsoft.com/office/drawing/2014/main" id="{4EB751F5-99CF-44DC-B2BC-36ADA0618419}"/>
                </a:ext>
              </a:extLst>
            </p:cNvPr>
            <p:cNvSpPr>
              <a:spLocks/>
            </p:cNvSpPr>
            <p:nvPr/>
          </p:nvSpPr>
          <p:spPr bwMode="auto">
            <a:xfrm>
              <a:off x="-2339975" y="3570288"/>
              <a:ext cx="112712" cy="166688"/>
            </a:xfrm>
            <a:custGeom>
              <a:avLst/>
              <a:gdLst>
                <a:gd name="T0" fmla="*/ 19 w 30"/>
                <a:gd name="T1" fmla="*/ 36 h 44"/>
                <a:gd name="T2" fmla="*/ 22 w 30"/>
                <a:gd name="T3" fmla="*/ 41 h 44"/>
                <a:gd name="T4" fmla="*/ 26 w 30"/>
                <a:gd name="T5" fmla="*/ 44 h 44"/>
                <a:gd name="T6" fmla="*/ 25 w 30"/>
                <a:gd name="T7" fmla="*/ 44 h 44"/>
                <a:gd name="T8" fmla="*/ 13 w 30"/>
                <a:gd name="T9" fmla="*/ 40 h 44"/>
                <a:gd name="T10" fmla="*/ 1 w 30"/>
                <a:gd name="T11" fmla="*/ 36 h 44"/>
                <a:gd name="T12" fmla="*/ 0 w 30"/>
                <a:gd name="T13" fmla="*/ 35 h 44"/>
                <a:gd name="T14" fmla="*/ 4 w 30"/>
                <a:gd name="T15" fmla="*/ 36 h 44"/>
                <a:gd name="T16" fmla="*/ 10 w 30"/>
                <a:gd name="T17" fmla="*/ 33 h 44"/>
                <a:gd name="T18" fmla="*/ 20 w 30"/>
                <a:gd name="T19" fmla="*/ 6 h 44"/>
                <a:gd name="T20" fmla="*/ 19 w 30"/>
                <a:gd name="T21" fmla="*/ 4 h 44"/>
                <a:gd name="T22" fmla="*/ 11 w 30"/>
                <a:gd name="T23" fmla="*/ 2 h 44"/>
                <a:gd name="T24" fmla="*/ 10 w 30"/>
                <a:gd name="T25" fmla="*/ 1 h 44"/>
                <a:gd name="T26" fmla="*/ 17 w 30"/>
                <a:gd name="T27" fmla="*/ 2 h 44"/>
                <a:gd name="T28" fmla="*/ 29 w 30"/>
                <a:gd name="T29" fmla="*/ 1 h 44"/>
                <a:gd name="T30" fmla="*/ 30 w 30"/>
                <a:gd name="T31" fmla="*/ 3 h 44"/>
                <a:gd name="T32" fmla="*/ 19 w 30"/>
                <a:gd name="T33" fmla="*/ 36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0" h="44">
                  <a:moveTo>
                    <a:pt x="19" y="36"/>
                  </a:moveTo>
                  <a:cubicBezTo>
                    <a:pt x="18" y="38"/>
                    <a:pt x="19" y="40"/>
                    <a:pt x="22" y="41"/>
                  </a:cubicBezTo>
                  <a:cubicBezTo>
                    <a:pt x="25" y="43"/>
                    <a:pt x="26" y="43"/>
                    <a:pt x="26" y="44"/>
                  </a:cubicBezTo>
                  <a:cubicBezTo>
                    <a:pt x="26" y="44"/>
                    <a:pt x="25" y="44"/>
                    <a:pt x="25" y="44"/>
                  </a:cubicBezTo>
                  <a:cubicBezTo>
                    <a:pt x="21" y="43"/>
                    <a:pt x="17" y="41"/>
                    <a:pt x="13" y="40"/>
                  </a:cubicBezTo>
                  <a:cubicBezTo>
                    <a:pt x="9" y="39"/>
                    <a:pt x="5" y="38"/>
                    <a:pt x="1" y="36"/>
                  </a:cubicBezTo>
                  <a:cubicBezTo>
                    <a:pt x="0" y="36"/>
                    <a:pt x="0" y="36"/>
                    <a:pt x="0" y="35"/>
                  </a:cubicBezTo>
                  <a:cubicBezTo>
                    <a:pt x="1" y="34"/>
                    <a:pt x="1" y="35"/>
                    <a:pt x="4" y="36"/>
                  </a:cubicBezTo>
                  <a:cubicBezTo>
                    <a:pt x="8" y="36"/>
                    <a:pt x="10" y="36"/>
                    <a:pt x="10" y="33"/>
                  </a:cubicBezTo>
                  <a:cubicBezTo>
                    <a:pt x="20" y="6"/>
                    <a:pt x="20" y="6"/>
                    <a:pt x="20" y="6"/>
                  </a:cubicBezTo>
                  <a:cubicBezTo>
                    <a:pt x="20" y="5"/>
                    <a:pt x="20" y="4"/>
                    <a:pt x="19" y="4"/>
                  </a:cubicBezTo>
                  <a:cubicBezTo>
                    <a:pt x="11" y="2"/>
                    <a:pt x="11" y="2"/>
                    <a:pt x="11" y="2"/>
                  </a:cubicBezTo>
                  <a:cubicBezTo>
                    <a:pt x="10" y="1"/>
                    <a:pt x="10" y="1"/>
                    <a:pt x="10" y="1"/>
                  </a:cubicBezTo>
                  <a:cubicBezTo>
                    <a:pt x="11" y="0"/>
                    <a:pt x="12" y="1"/>
                    <a:pt x="17" y="2"/>
                  </a:cubicBezTo>
                  <a:cubicBezTo>
                    <a:pt x="25" y="3"/>
                    <a:pt x="28" y="1"/>
                    <a:pt x="29" y="1"/>
                  </a:cubicBezTo>
                  <a:cubicBezTo>
                    <a:pt x="30" y="2"/>
                    <a:pt x="30" y="2"/>
                    <a:pt x="30" y="3"/>
                  </a:cubicBezTo>
                  <a:lnTo>
                    <a:pt x="19" y="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 name="Freeform 48">
              <a:extLst>
                <a:ext uri="{FF2B5EF4-FFF2-40B4-BE49-F238E27FC236}">
                  <a16:creationId xmlns:a16="http://schemas.microsoft.com/office/drawing/2014/main" id="{ECE83B4F-B32C-400A-9FE1-5D7C6A1468D2}"/>
                </a:ext>
              </a:extLst>
            </p:cNvPr>
            <p:cNvSpPr>
              <a:spLocks noEditPoints="1"/>
            </p:cNvSpPr>
            <p:nvPr/>
          </p:nvSpPr>
          <p:spPr bwMode="auto">
            <a:xfrm>
              <a:off x="-2174875" y="3597275"/>
              <a:ext cx="125412" cy="157163"/>
            </a:xfrm>
            <a:custGeom>
              <a:avLst/>
              <a:gdLst>
                <a:gd name="T0" fmla="*/ 17 w 33"/>
                <a:gd name="T1" fmla="*/ 1 h 42"/>
                <a:gd name="T2" fmla="*/ 32 w 33"/>
                <a:gd name="T3" fmla="*/ 20 h 42"/>
                <a:gd name="T4" fmla="*/ 4 w 33"/>
                <a:gd name="T5" fmla="*/ 42 h 42"/>
                <a:gd name="T6" fmla="*/ 4 w 33"/>
                <a:gd name="T7" fmla="*/ 42 h 42"/>
                <a:gd name="T8" fmla="*/ 22 w 33"/>
                <a:gd name="T9" fmla="*/ 24 h 42"/>
                <a:gd name="T10" fmla="*/ 13 w 33"/>
                <a:gd name="T11" fmla="*/ 26 h 42"/>
                <a:gd name="T12" fmla="*/ 0 w 33"/>
                <a:gd name="T13" fmla="*/ 12 h 42"/>
                <a:gd name="T14" fmla="*/ 17 w 33"/>
                <a:gd name="T15" fmla="*/ 1 h 42"/>
                <a:gd name="T16" fmla="*/ 15 w 33"/>
                <a:gd name="T17" fmla="*/ 25 h 42"/>
                <a:gd name="T18" fmla="*/ 22 w 33"/>
                <a:gd name="T19" fmla="*/ 22 h 42"/>
                <a:gd name="T20" fmla="*/ 23 w 33"/>
                <a:gd name="T21" fmla="*/ 17 h 42"/>
                <a:gd name="T22" fmla="*/ 17 w 33"/>
                <a:gd name="T23" fmla="*/ 2 h 42"/>
                <a:gd name="T24" fmla="*/ 9 w 33"/>
                <a:gd name="T25" fmla="*/ 13 h 42"/>
                <a:gd name="T26" fmla="*/ 15 w 33"/>
                <a:gd name="T27" fmla="*/ 25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 h="42">
                  <a:moveTo>
                    <a:pt x="17" y="1"/>
                  </a:moveTo>
                  <a:cubicBezTo>
                    <a:pt x="27" y="2"/>
                    <a:pt x="33" y="10"/>
                    <a:pt x="32" y="20"/>
                  </a:cubicBezTo>
                  <a:cubicBezTo>
                    <a:pt x="30" y="38"/>
                    <a:pt x="7" y="42"/>
                    <a:pt x="4" y="42"/>
                  </a:cubicBezTo>
                  <a:cubicBezTo>
                    <a:pt x="4" y="42"/>
                    <a:pt x="4" y="42"/>
                    <a:pt x="4" y="42"/>
                  </a:cubicBezTo>
                  <a:cubicBezTo>
                    <a:pt x="4" y="41"/>
                    <a:pt x="17" y="39"/>
                    <a:pt x="22" y="24"/>
                  </a:cubicBezTo>
                  <a:cubicBezTo>
                    <a:pt x="19" y="26"/>
                    <a:pt x="17" y="26"/>
                    <a:pt x="13" y="26"/>
                  </a:cubicBezTo>
                  <a:cubicBezTo>
                    <a:pt x="3" y="25"/>
                    <a:pt x="0" y="18"/>
                    <a:pt x="0" y="12"/>
                  </a:cubicBezTo>
                  <a:cubicBezTo>
                    <a:pt x="1" y="5"/>
                    <a:pt x="7" y="0"/>
                    <a:pt x="17" y="1"/>
                  </a:cubicBezTo>
                  <a:close/>
                  <a:moveTo>
                    <a:pt x="15" y="25"/>
                  </a:moveTo>
                  <a:cubicBezTo>
                    <a:pt x="18" y="25"/>
                    <a:pt x="21" y="23"/>
                    <a:pt x="22" y="22"/>
                  </a:cubicBezTo>
                  <a:cubicBezTo>
                    <a:pt x="23" y="22"/>
                    <a:pt x="23" y="19"/>
                    <a:pt x="23" y="17"/>
                  </a:cubicBezTo>
                  <a:cubicBezTo>
                    <a:pt x="25" y="6"/>
                    <a:pt x="21" y="2"/>
                    <a:pt x="17" y="2"/>
                  </a:cubicBezTo>
                  <a:cubicBezTo>
                    <a:pt x="14" y="2"/>
                    <a:pt x="10" y="3"/>
                    <a:pt x="9" y="13"/>
                  </a:cubicBezTo>
                  <a:cubicBezTo>
                    <a:pt x="8" y="21"/>
                    <a:pt x="11" y="24"/>
                    <a:pt x="15" y="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 name="Freeform 49">
              <a:extLst>
                <a:ext uri="{FF2B5EF4-FFF2-40B4-BE49-F238E27FC236}">
                  <a16:creationId xmlns:a16="http://schemas.microsoft.com/office/drawing/2014/main" id="{679A3087-BA7E-49F1-BB68-69D1B873FE37}"/>
                </a:ext>
              </a:extLst>
            </p:cNvPr>
            <p:cNvSpPr>
              <a:spLocks noEditPoints="1"/>
            </p:cNvSpPr>
            <p:nvPr/>
          </p:nvSpPr>
          <p:spPr bwMode="auto">
            <a:xfrm>
              <a:off x="-2012950" y="3600450"/>
              <a:ext cx="120650" cy="161925"/>
            </a:xfrm>
            <a:custGeom>
              <a:avLst/>
              <a:gdLst>
                <a:gd name="T0" fmla="*/ 6 w 32"/>
                <a:gd name="T1" fmla="*/ 22 h 43"/>
                <a:gd name="T2" fmla="*/ 1 w 32"/>
                <a:gd name="T3" fmla="*/ 13 h 43"/>
                <a:gd name="T4" fmla="*/ 14 w 32"/>
                <a:gd name="T5" fmla="*/ 0 h 43"/>
                <a:gd name="T6" fmla="*/ 27 w 32"/>
                <a:gd name="T7" fmla="*/ 9 h 43"/>
                <a:gd name="T8" fmla="*/ 23 w 32"/>
                <a:gd name="T9" fmla="*/ 18 h 43"/>
                <a:gd name="T10" fmla="*/ 32 w 32"/>
                <a:gd name="T11" fmla="*/ 29 h 43"/>
                <a:gd name="T12" fmla="*/ 16 w 32"/>
                <a:gd name="T13" fmla="*/ 43 h 43"/>
                <a:gd name="T14" fmla="*/ 1 w 32"/>
                <a:gd name="T15" fmla="*/ 32 h 43"/>
                <a:gd name="T16" fmla="*/ 6 w 32"/>
                <a:gd name="T17" fmla="*/ 22 h 43"/>
                <a:gd name="T18" fmla="*/ 16 w 32"/>
                <a:gd name="T19" fmla="*/ 42 h 43"/>
                <a:gd name="T20" fmla="*/ 24 w 32"/>
                <a:gd name="T21" fmla="*/ 32 h 43"/>
                <a:gd name="T22" fmla="*/ 16 w 32"/>
                <a:gd name="T23" fmla="*/ 25 h 43"/>
                <a:gd name="T24" fmla="*/ 8 w 32"/>
                <a:gd name="T25" fmla="*/ 22 h 43"/>
                <a:gd name="T26" fmla="*/ 5 w 32"/>
                <a:gd name="T27" fmla="*/ 31 h 43"/>
                <a:gd name="T28" fmla="*/ 16 w 32"/>
                <a:gd name="T29" fmla="*/ 42 h 43"/>
                <a:gd name="T30" fmla="*/ 15 w 32"/>
                <a:gd name="T31" fmla="*/ 1 h 43"/>
                <a:gd name="T32" fmla="*/ 8 w 32"/>
                <a:gd name="T33" fmla="*/ 9 h 43"/>
                <a:gd name="T34" fmla="*/ 22 w 32"/>
                <a:gd name="T35" fmla="*/ 18 h 43"/>
                <a:gd name="T36" fmla="*/ 24 w 32"/>
                <a:gd name="T37" fmla="*/ 10 h 43"/>
                <a:gd name="T38" fmla="*/ 15 w 32"/>
                <a:gd name="T39" fmla="*/ 1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2" h="43">
                  <a:moveTo>
                    <a:pt x="6" y="22"/>
                  </a:moveTo>
                  <a:cubicBezTo>
                    <a:pt x="3" y="19"/>
                    <a:pt x="1" y="16"/>
                    <a:pt x="1" y="13"/>
                  </a:cubicBezTo>
                  <a:cubicBezTo>
                    <a:pt x="0" y="7"/>
                    <a:pt x="6" y="1"/>
                    <a:pt x="14" y="0"/>
                  </a:cubicBezTo>
                  <a:cubicBezTo>
                    <a:pt x="21" y="0"/>
                    <a:pt x="27" y="3"/>
                    <a:pt x="27" y="9"/>
                  </a:cubicBezTo>
                  <a:cubicBezTo>
                    <a:pt x="28" y="12"/>
                    <a:pt x="26" y="16"/>
                    <a:pt x="23" y="18"/>
                  </a:cubicBezTo>
                  <a:cubicBezTo>
                    <a:pt x="28" y="19"/>
                    <a:pt x="31" y="23"/>
                    <a:pt x="32" y="29"/>
                  </a:cubicBezTo>
                  <a:cubicBezTo>
                    <a:pt x="32" y="36"/>
                    <a:pt x="26" y="42"/>
                    <a:pt x="16" y="43"/>
                  </a:cubicBezTo>
                  <a:cubicBezTo>
                    <a:pt x="7" y="43"/>
                    <a:pt x="1" y="39"/>
                    <a:pt x="1" y="32"/>
                  </a:cubicBezTo>
                  <a:cubicBezTo>
                    <a:pt x="0" y="29"/>
                    <a:pt x="2" y="25"/>
                    <a:pt x="6" y="22"/>
                  </a:cubicBezTo>
                  <a:close/>
                  <a:moveTo>
                    <a:pt x="16" y="42"/>
                  </a:moveTo>
                  <a:cubicBezTo>
                    <a:pt x="22" y="41"/>
                    <a:pt x="25" y="37"/>
                    <a:pt x="24" y="32"/>
                  </a:cubicBezTo>
                  <a:cubicBezTo>
                    <a:pt x="24" y="29"/>
                    <a:pt x="22" y="26"/>
                    <a:pt x="16" y="25"/>
                  </a:cubicBezTo>
                  <a:cubicBezTo>
                    <a:pt x="9" y="23"/>
                    <a:pt x="9" y="22"/>
                    <a:pt x="8" y="22"/>
                  </a:cubicBezTo>
                  <a:cubicBezTo>
                    <a:pt x="7" y="23"/>
                    <a:pt x="4" y="26"/>
                    <a:pt x="5" y="31"/>
                  </a:cubicBezTo>
                  <a:cubicBezTo>
                    <a:pt x="5" y="38"/>
                    <a:pt x="9" y="42"/>
                    <a:pt x="16" y="42"/>
                  </a:cubicBezTo>
                  <a:close/>
                  <a:moveTo>
                    <a:pt x="15" y="1"/>
                  </a:moveTo>
                  <a:cubicBezTo>
                    <a:pt x="10" y="2"/>
                    <a:pt x="8" y="5"/>
                    <a:pt x="8" y="9"/>
                  </a:cubicBezTo>
                  <a:cubicBezTo>
                    <a:pt x="9" y="15"/>
                    <a:pt x="18" y="17"/>
                    <a:pt x="22" y="18"/>
                  </a:cubicBezTo>
                  <a:cubicBezTo>
                    <a:pt x="24" y="16"/>
                    <a:pt x="25" y="14"/>
                    <a:pt x="24" y="10"/>
                  </a:cubicBezTo>
                  <a:cubicBezTo>
                    <a:pt x="24" y="4"/>
                    <a:pt x="20" y="1"/>
                    <a:pt x="15"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 name="Freeform 50">
              <a:extLst>
                <a:ext uri="{FF2B5EF4-FFF2-40B4-BE49-F238E27FC236}">
                  <a16:creationId xmlns:a16="http://schemas.microsoft.com/office/drawing/2014/main" id="{81660DC3-A3C6-45EE-BAF5-E0F813837111}"/>
                </a:ext>
              </a:extLst>
            </p:cNvPr>
            <p:cNvSpPr>
              <a:spLocks/>
            </p:cNvSpPr>
            <p:nvPr/>
          </p:nvSpPr>
          <p:spPr bwMode="auto">
            <a:xfrm>
              <a:off x="-1862138" y="3570288"/>
              <a:ext cx="133350" cy="169863"/>
            </a:xfrm>
            <a:custGeom>
              <a:avLst/>
              <a:gdLst>
                <a:gd name="T0" fmla="*/ 23 w 35"/>
                <a:gd name="T1" fmla="*/ 15 h 45"/>
                <a:gd name="T2" fmla="*/ 33 w 35"/>
                <a:gd name="T3" fmla="*/ 23 h 45"/>
                <a:gd name="T4" fmla="*/ 21 w 35"/>
                <a:gd name="T5" fmla="*/ 42 h 45"/>
                <a:gd name="T6" fmla="*/ 5 w 35"/>
                <a:gd name="T7" fmla="*/ 38 h 45"/>
                <a:gd name="T8" fmla="*/ 8 w 35"/>
                <a:gd name="T9" fmla="*/ 33 h 45"/>
                <a:gd name="T10" fmla="*/ 14 w 35"/>
                <a:gd name="T11" fmla="*/ 37 h 45"/>
                <a:gd name="T12" fmla="*/ 21 w 35"/>
                <a:gd name="T13" fmla="*/ 41 h 45"/>
                <a:gd name="T14" fmla="*/ 26 w 35"/>
                <a:gd name="T15" fmla="*/ 29 h 45"/>
                <a:gd name="T16" fmla="*/ 17 w 35"/>
                <a:gd name="T17" fmla="*/ 22 h 45"/>
                <a:gd name="T18" fmla="*/ 12 w 35"/>
                <a:gd name="T19" fmla="*/ 22 h 45"/>
                <a:gd name="T20" fmla="*/ 16 w 35"/>
                <a:gd name="T21" fmla="*/ 19 h 45"/>
                <a:gd name="T22" fmla="*/ 17 w 35"/>
                <a:gd name="T23" fmla="*/ 11 h 45"/>
                <a:gd name="T24" fmla="*/ 7 w 35"/>
                <a:gd name="T25" fmla="*/ 7 h 45"/>
                <a:gd name="T26" fmla="*/ 1 w 35"/>
                <a:gd name="T27" fmla="*/ 14 h 45"/>
                <a:gd name="T28" fmla="*/ 0 w 35"/>
                <a:gd name="T29" fmla="*/ 13 h 45"/>
                <a:gd name="T30" fmla="*/ 10 w 35"/>
                <a:gd name="T31" fmla="*/ 1 h 45"/>
                <a:gd name="T32" fmla="*/ 24 w 35"/>
                <a:gd name="T33" fmla="*/ 7 h 45"/>
                <a:gd name="T34" fmla="*/ 23 w 35"/>
                <a:gd name="T35" fmla="*/ 1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5" h="45">
                  <a:moveTo>
                    <a:pt x="23" y="15"/>
                  </a:moveTo>
                  <a:cubicBezTo>
                    <a:pt x="28" y="16"/>
                    <a:pt x="31" y="19"/>
                    <a:pt x="33" y="23"/>
                  </a:cubicBezTo>
                  <a:cubicBezTo>
                    <a:pt x="35" y="31"/>
                    <a:pt x="30" y="40"/>
                    <a:pt x="21" y="42"/>
                  </a:cubicBezTo>
                  <a:cubicBezTo>
                    <a:pt x="13" y="45"/>
                    <a:pt x="6" y="43"/>
                    <a:pt x="5" y="38"/>
                  </a:cubicBezTo>
                  <a:cubicBezTo>
                    <a:pt x="4" y="36"/>
                    <a:pt x="5" y="34"/>
                    <a:pt x="8" y="33"/>
                  </a:cubicBezTo>
                  <a:cubicBezTo>
                    <a:pt x="11" y="32"/>
                    <a:pt x="12" y="33"/>
                    <a:pt x="14" y="37"/>
                  </a:cubicBezTo>
                  <a:cubicBezTo>
                    <a:pt x="15" y="41"/>
                    <a:pt x="18" y="42"/>
                    <a:pt x="21" y="41"/>
                  </a:cubicBezTo>
                  <a:cubicBezTo>
                    <a:pt x="25" y="40"/>
                    <a:pt x="28" y="35"/>
                    <a:pt x="26" y="29"/>
                  </a:cubicBezTo>
                  <a:cubicBezTo>
                    <a:pt x="24" y="24"/>
                    <a:pt x="20" y="22"/>
                    <a:pt x="17" y="22"/>
                  </a:cubicBezTo>
                  <a:cubicBezTo>
                    <a:pt x="14" y="21"/>
                    <a:pt x="12" y="23"/>
                    <a:pt x="12" y="22"/>
                  </a:cubicBezTo>
                  <a:cubicBezTo>
                    <a:pt x="11" y="21"/>
                    <a:pt x="14" y="21"/>
                    <a:pt x="16" y="19"/>
                  </a:cubicBezTo>
                  <a:cubicBezTo>
                    <a:pt x="18" y="17"/>
                    <a:pt x="18" y="14"/>
                    <a:pt x="17" y="11"/>
                  </a:cubicBezTo>
                  <a:cubicBezTo>
                    <a:pt x="16" y="7"/>
                    <a:pt x="12" y="5"/>
                    <a:pt x="7" y="7"/>
                  </a:cubicBezTo>
                  <a:cubicBezTo>
                    <a:pt x="1" y="9"/>
                    <a:pt x="2" y="13"/>
                    <a:pt x="1" y="14"/>
                  </a:cubicBezTo>
                  <a:cubicBezTo>
                    <a:pt x="1" y="14"/>
                    <a:pt x="0" y="14"/>
                    <a:pt x="0" y="13"/>
                  </a:cubicBezTo>
                  <a:cubicBezTo>
                    <a:pt x="0" y="12"/>
                    <a:pt x="2" y="4"/>
                    <a:pt x="10" y="1"/>
                  </a:cubicBezTo>
                  <a:cubicBezTo>
                    <a:pt x="15" y="0"/>
                    <a:pt x="22" y="1"/>
                    <a:pt x="24" y="7"/>
                  </a:cubicBezTo>
                  <a:cubicBezTo>
                    <a:pt x="25" y="10"/>
                    <a:pt x="24" y="12"/>
                    <a:pt x="23"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 name="Freeform 51">
              <a:extLst>
                <a:ext uri="{FF2B5EF4-FFF2-40B4-BE49-F238E27FC236}">
                  <a16:creationId xmlns:a16="http://schemas.microsoft.com/office/drawing/2014/main" id="{0820E7A3-FBF5-420B-967D-F95601899E9F}"/>
                </a:ext>
              </a:extLst>
            </p:cNvPr>
            <p:cNvSpPr>
              <a:spLocks/>
            </p:cNvSpPr>
            <p:nvPr/>
          </p:nvSpPr>
          <p:spPr bwMode="auto">
            <a:xfrm>
              <a:off x="-2193925" y="3008313"/>
              <a:ext cx="30162" cy="11113"/>
            </a:xfrm>
            <a:custGeom>
              <a:avLst/>
              <a:gdLst>
                <a:gd name="T0" fmla="*/ 2 w 8"/>
                <a:gd name="T1" fmla="*/ 3 h 3"/>
                <a:gd name="T2" fmla="*/ 4 w 8"/>
                <a:gd name="T3" fmla="*/ 3 h 3"/>
                <a:gd name="T4" fmla="*/ 7 w 8"/>
                <a:gd name="T5" fmla="*/ 2 h 3"/>
                <a:gd name="T6" fmla="*/ 8 w 8"/>
                <a:gd name="T7" fmla="*/ 2 h 3"/>
                <a:gd name="T8" fmla="*/ 4 w 8"/>
                <a:gd name="T9" fmla="*/ 0 h 3"/>
                <a:gd name="T10" fmla="*/ 0 w 8"/>
                <a:gd name="T11" fmla="*/ 2 h 3"/>
                <a:gd name="T12" fmla="*/ 2 w 8"/>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8" h="3">
                  <a:moveTo>
                    <a:pt x="2" y="3"/>
                  </a:moveTo>
                  <a:cubicBezTo>
                    <a:pt x="2" y="3"/>
                    <a:pt x="3" y="3"/>
                    <a:pt x="4" y="3"/>
                  </a:cubicBezTo>
                  <a:cubicBezTo>
                    <a:pt x="5" y="3"/>
                    <a:pt x="6" y="2"/>
                    <a:pt x="7" y="2"/>
                  </a:cubicBezTo>
                  <a:cubicBezTo>
                    <a:pt x="7" y="2"/>
                    <a:pt x="8" y="2"/>
                    <a:pt x="8" y="2"/>
                  </a:cubicBezTo>
                  <a:cubicBezTo>
                    <a:pt x="8" y="1"/>
                    <a:pt x="5" y="0"/>
                    <a:pt x="4" y="0"/>
                  </a:cubicBezTo>
                  <a:cubicBezTo>
                    <a:pt x="2" y="0"/>
                    <a:pt x="0" y="1"/>
                    <a:pt x="0" y="2"/>
                  </a:cubicBezTo>
                  <a:cubicBezTo>
                    <a:pt x="0" y="2"/>
                    <a:pt x="1" y="3"/>
                    <a:pt x="2"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 name="Freeform 52">
              <a:extLst>
                <a:ext uri="{FF2B5EF4-FFF2-40B4-BE49-F238E27FC236}">
                  <a16:creationId xmlns:a16="http://schemas.microsoft.com/office/drawing/2014/main" id="{D20216E0-21F6-488B-8E3A-AD6A40D62728}"/>
                </a:ext>
              </a:extLst>
            </p:cNvPr>
            <p:cNvSpPr>
              <a:spLocks/>
            </p:cNvSpPr>
            <p:nvPr/>
          </p:nvSpPr>
          <p:spPr bwMode="auto">
            <a:xfrm>
              <a:off x="-2243138" y="3121025"/>
              <a:ext cx="114300" cy="19050"/>
            </a:xfrm>
            <a:custGeom>
              <a:avLst/>
              <a:gdLst>
                <a:gd name="T0" fmla="*/ 30 w 30"/>
                <a:gd name="T1" fmla="*/ 3 h 5"/>
                <a:gd name="T2" fmla="*/ 22 w 30"/>
                <a:gd name="T3" fmla="*/ 0 h 5"/>
                <a:gd name="T4" fmla="*/ 3 w 30"/>
                <a:gd name="T5" fmla="*/ 1 h 5"/>
                <a:gd name="T6" fmla="*/ 1 w 30"/>
                <a:gd name="T7" fmla="*/ 3 h 5"/>
                <a:gd name="T8" fmla="*/ 13 w 30"/>
                <a:gd name="T9" fmla="*/ 5 h 5"/>
                <a:gd name="T10" fmla="*/ 18 w 30"/>
                <a:gd name="T11" fmla="*/ 5 h 5"/>
                <a:gd name="T12" fmla="*/ 30 w 30"/>
                <a:gd name="T13" fmla="*/ 3 h 5"/>
              </a:gdLst>
              <a:ahLst/>
              <a:cxnLst>
                <a:cxn ang="0">
                  <a:pos x="T0" y="T1"/>
                </a:cxn>
                <a:cxn ang="0">
                  <a:pos x="T2" y="T3"/>
                </a:cxn>
                <a:cxn ang="0">
                  <a:pos x="T4" y="T5"/>
                </a:cxn>
                <a:cxn ang="0">
                  <a:pos x="T6" y="T7"/>
                </a:cxn>
                <a:cxn ang="0">
                  <a:pos x="T8" y="T9"/>
                </a:cxn>
                <a:cxn ang="0">
                  <a:pos x="T10" y="T11"/>
                </a:cxn>
                <a:cxn ang="0">
                  <a:pos x="T12" y="T13"/>
                </a:cxn>
              </a:cxnLst>
              <a:rect l="0" t="0" r="r" b="b"/>
              <a:pathLst>
                <a:path w="30" h="5">
                  <a:moveTo>
                    <a:pt x="30" y="3"/>
                  </a:moveTo>
                  <a:cubicBezTo>
                    <a:pt x="30" y="0"/>
                    <a:pt x="29" y="1"/>
                    <a:pt x="22" y="0"/>
                  </a:cubicBezTo>
                  <a:cubicBezTo>
                    <a:pt x="18" y="0"/>
                    <a:pt x="6" y="0"/>
                    <a:pt x="3" y="1"/>
                  </a:cubicBezTo>
                  <a:cubicBezTo>
                    <a:pt x="1" y="1"/>
                    <a:pt x="1" y="2"/>
                    <a:pt x="1" y="3"/>
                  </a:cubicBezTo>
                  <a:cubicBezTo>
                    <a:pt x="1" y="5"/>
                    <a:pt x="0" y="5"/>
                    <a:pt x="13" y="5"/>
                  </a:cubicBezTo>
                  <a:cubicBezTo>
                    <a:pt x="18" y="5"/>
                    <a:pt x="18" y="5"/>
                    <a:pt x="18" y="5"/>
                  </a:cubicBezTo>
                  <a:cubicBezTo>
                    <a:pt x="26" y="4"/>
                    <a:pt x="28" y="5"/>
                    <a:pt x="30"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 name="Freeform 53">
              <a:extLst>
                <a:ext uri="{FF2B5EF4-FFF2-40B4-BE49-F238E27FC236}">
                  <a16:creationId xmlns:a16="http://schemas.microsoft.com/office/drawing/2014/main" id="{775D65D4-FF9E-4C94-BC45-22AAC7ECB7A1}"/>
                </a:ext>
              </a:extLst>
            </p:cNvPr>
            <p:cNvSpPr>
              <a:spLocks noEditPoints="1"/>
            </p:cNvSpPr>
            <p:nvPr/>
          </p:nvSpPr>
          <p:spPr bwMode="auto">
            <a:xfrm>
              <a:off x="-2589213" y="2378075"/>
              <a:ext cx="1123950" cy="1123950"/>
            </a:xfrm>
            <a:custGeom>
              <a:avLst/>
              <a:gdLst>
                <a:gd name="T0" fmla="*/ 298 w 298"/>
                <a:gd name="T1" fmla="*/ 91 h 298"/>
                <a:gd name="T2" fmla="*/ 198 w 298"/>
                <a:gd name="T3" fmla="*/ 3 h 298"/>
                <a:gd name="T4" fmla="*/ 109 w 298"/>
                <a:gd name="T5" fmla="*/ 9 h 298"/>
                <a:gd name="T6" fmla="*/ 92 w 298"/>
                <a:gd name="T7" fmla="*/ 0 h 298"/>
                <a:gd name="T8" fmla="*/ 42 w 298"/>
                <a:gd name="T9" fmla="*/ 93 h 298"/>
                <a:gd name="T10" fmla="*/ 4 w 298"/>
                <a:gd name="T11" fmla="*/ 140 h 298"/>
                <a:gd name="T12" fmla="*/ 43 w 298"/>
                <a:gd name="T13" fmla="*/ 145 h 298"/>
                <a:gd name="T14" fmla="*/ 4 w 298"/>
                <a:gd name="T15" fmla="*/ 192 h 298"/>
                <a:gd name="T16" fmla="*/ 46 w 298"/>
                <a:gd name="T17" fmla="*/ 189 h 298"/>
                <a:gd name="T18" fmla="*/ 102 w 298"/>
                <a:gd name="T19" fmla="*/ 262 h 298"/>
                <a:gd name="T20" fmla="*/ 92 w 298"/>
                <a:gd name="T21" fmla="*/ 298 h 298"/>
                <a:gd name="T22" fmla="*/ 137 w 298"/>
                <a:gd name="T23" fmla="*/ 262 h 298"/>
                <a:gd name="T24" fmla="*/ 161 w 298"/>
                <a:gd name="T25" fmla="*/ 258 h 298"/>
                <a:gd name="T26" fmla="*/ 182 w 298"/>
                <a:gd name="T27" fmla="*/ 258 h 298"/>
                <a:gd name="T28" fmla="*/ 255 w 298"/>
                <a:gd name="T29" fmla="*/ 205 h 298"/>
                <a:gd name="T30" fmla="*/ 295 w 298"/>
                <a:gd name="T31" fmla="*/ 213 h 298"/>
                <a:gd name="T32" fmla="*/ 252 w 298"/>
                <a:gd name="T33" fmla="*/ 145 h 298"/>
                <a:gd name="T34" fmla="*/ 298 w 298"/>
                <a:gd name="T35" fmla="*/ 192 h 298"/>
                <a:gd name="T36" fmla="*/ 252 w 298"/>
                <a:gd name="T37" fmla="*/ 89 h 298"/>
                <a:gd name="T38" fmla="*/ 223 w 298"/>
                <a:gd name="T39" fmla="*/ 96 h 298"/>
                <a:gd name="T40" fmla="*/ 172 w 298"/>
                <a:gd name="T41" fmla="*/ 77 h 298"/>
                <a:gd name="T42" fmla="*/ 172 w 298"/>
                <a:gd name="T43" fmla="*/ 77 h 298"/>
                <a:gd name="T44" fmla="*/ 170 w 298"/>
                <a:gd name="T45" fmla="*/ 113 h 298"/>
                <a:gd name="T46" fmla="*/ 167 w 298"/>
                <a:gd name="T47" fmla="*/ 116 h 298"/>
                <a:gd name="T48" fmla="*/ 159 w 298"/>
                <a:gd name="T49" fmla="*/ 75 h 298"/>
                <a:gd name="T50" fmla="*/ 157 w 298"/>
                <a:gd name="T51" fmla="*/ 128 h 298"/>
                <a:gd name="T52" fmla="*/ 115 w 298"/>
                <a:gd name="T53" fmla="*/ 226 h 298"/>
                <a:gd name="T54" fmla="*/ 85 w 298"/>
                <a:gd name="T55" fmla="*/ 218 h 298"/>
                <a:gd name="T56" fmla="*/ 85 w 298"/>
                <a:gd name="T57" fmla="*/ 201 h 298"/>
                <a:gd name="T58" fmla="*/ 131 w 298"/>
                <a:gd name="T59" fmla="*/ 212 h 298"/>
                <a:gd name="T60" fmla="*/ 70 w 298"/>
                <a:gd name="T61" fmla="*/ 204 h 298"/>
                <a:gd name="T62" fmla="*/ 87 w 298"/>
                <a:gd name="T63" fmla="*/ 166 h 298"/>
                <a:gd name="T64" fmla="*/ 75 w 298"/>
                <a:gd name="T65" fmla="*/ 181 h 298"/>
                <a:gd name="T66" fmla="*/ 97 w 298"/>
                <a:gd name="T67" fmla="*/ 160 h 298"/>
                <a:gd name="T68" fmla="*/ 115 w 298"/>
                <a:gd name="T69" fmla="*/ 164 h 298"/>
                <a:gd name="T70" fmla="*/ 116 w 298"/>
                <a:gd name="T71" fmla="*/ 180 h 298"/>
                <a:gd name="T72" fmla="*/ 96 w 298"/>
                <a:gd name="T73" fmla="*/ 170 h 298"/>
                <a:gd name="T74" fmla="*/ 130 w 298"/>
                <a:gd name="T75" fmla="*/ 176 h 298"/>
                <a:gd name="T76" fmla="*/ 125 w 298"/>
                <a:gd name="T77" fmla="*/ 161 h 298"/>
                <a:gd name="T78" fmla="*/ 108 w 298"/>
                <a:gd name="T79" fmla="*/ 122 h 298"/>
                <a:gd name="T80" fmla="*/ 79 w 298"/>
                <a:gd name="T81" fmla="*/ 98 h 298"/>
                <a:gd name="T82" fmla="*/ 107 w 298"/>
                <a:gd name="T83" fmla="*/ 71 h 298"/>
                <a:gd name="T84" fmla="*/ 133 w 298"/>
                <a:gd name="T85" fmla="*/ 92 h 298"/>
                <a:gd name="T86" fmla="*/ 112 w 298"/>
                <a:gd name="T87" fmla="*/ 46 h 298"/>
                <a:gd name="T88" fmla="*/ 172 w 298"/>
                <a:gd name="T89" fmla="*/ 212 h 298"/>
                <a:gd name="T90" fmla="*/ 162 w 298"/>
                <a:gd name="T91" fmla="*/ 212 h 298"/>
                <a:gd name="T92" fmla="*/ 162 w 298"/>
                <a:gd name="T93" fmla="*/ 191 h 298"/>
                <a:gd name="T94" fmla="*/ 183 w 298"/>
                <a:gd name="T95" fmla="*/ 169 h 298"/>
                <a:gd name="T96" fmla="*/ 184 w 298"/>
                <a:gd name="T97" fmla="*/ 213 h 298"/>
                <a:gd name="T98" fmla="*/ 197 w 298"/>
                <a:gd name="T99" fmla="*/ 159 h 298"/>
                <a:gd name="T100" fmla="*/ 212 w 298"/>
                <a:gd name="T101" fmla="*/ 231 h 298"/>
                <a:gd name="T102" fmla="*/ 211 w 298"/>
                <a:gd name="T103" fmla="*/ 157 h 298"/>
                <a:gd name="T104" fmla="*/ 225 w 298"/>
                <a:gd name="T105" fmla="*/ 221 h 298"/>
                <a:gd name="T106" fmla="*/ 220 w 298"/>
                <a:gd name="T107" fmla="*/ 156 h 298"/>
                <a:gd name="T108" fmla="*/ 208 w 298"/>
                <a:gd name="T109" fmla="*/ 144 h 298"/>
                <a:gd name="T110" fmla="*/ 181 w 298"/>
                <a:gd name="T111" fmla="*/ 147 h 298"/>
                <a:gd name="T112" fmla="*/ 187 w 298"/>
                <a:gd name="T113" fmla="*/ 102 h 298"/>
                <a:gd name="T114" fmla="*/ 228 w 298"/>
                <a:gd name="T115" fmla="*/ 102 h 298"/>
                <a:gd name="T116" fmla="*/ 230 w 298"/>
                <a:gd name="T117" fmla="*/ 141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8" h="298">
                  <a:moveTo>
                    <a:pt x="252" y="85"/>
                  </a:moveTo>
                  <a:cubicBezTo>
                    <a:pt x="252" y="88"/>
                    <a:pt x="253" y="91"/>
                    <a:pt x="256" y="93"/>
                  </a:cubicBezTo>
                  <a:cubicBezTo>
                    <a:pt x="256" y="93"/>
                    <a:pt x="256" y="93"/>
                    <a:pt x="256" y="93"/>
                  </a:cubicBezTo>
                  <a:cubicBezTo>
                    <a:pt x="294" y="132"/>
                    <a:pt x="294" y="132"/>
                    <a:pt x="294" y="132"/>
                  </a:cubicBezTo>
                  <a:cubicBezTo>
                    <a:pt x="294" y="132"/>
                    <a:pt x="294" y="132"/>
                    <a:pt x="294" y="132"/>
                  </a:cubicBezTo>
                  <a:cubicBezTo>
                    <a:pt x="296" y="134"/>
                    <a:pt x="298" y="137"/>
                    <a:pt x="298" y="140"/>
                  </a:cubicBezTo>
                  <a:cubicBezTo>
                    <a:pt x="298" y="91"/>
                    <a:pt x="298" y="91"/>
                    <a:pt x="298" y="91"/>
                  </a:cubicBezTo>
                  <a:cubicBezTo>
                    <a:pt x="298" y="89"/>
                    <a:pt x="296" y="86"/>
                    <a:pt x="295" y="84"/>
                  </a:cubicBezTo>
                  <a:cubicBezTo>
                    <a:pt x="214" y="3"/>
                    <a:pt x="214" y="3"/>
                    <a:pt x="214" y="3"/>
                  </a:cubicBezTo>
                  <a:cubicBezTo>
                    <a:pt x="212" y="2"/>
                    <a:pt x="209" y="0"/>
                    <a:pt x="207" y="0"/>
                  </a:cubicBezTo>
                  <a:cubicBezTo>
                    <a:pt x="201" y="0"/>
                    <a:pt x="201" y="0"/>
                    <a:pt x="201" y="0"/>
                  </a:cubicBezTo>
                  <a:cubicBezTo>
                    <a:pt x="201" y="0"/>
                    <a:pt x="201" y="0"/>
                    <a:pt x="201" y="0"/>
                  </a:cubicBezTo>
                  <a:cubicBezTo>
                    <a:pt x="201" y="0"/>
                    <a:pt x="201" y="0"/>
                    <a:pt x="201" y="0"/>
                  </a:cubicBezTo>
                  <a:cubicBezTo>
                    <a:pt x="199" y="0"/>
                    <a:pt x="198" y="1"/>
                    <a:pt x="198" y="3"/>
                  </a:cubicBezTo>
                  <a:cubicBezTo>
                    <a:pt x="198" y="42"/>
                    <a:pt x="198" y="42"/>
                    <a:pt x="198" y="42"/>
                  </a:cubicBezTo>
                  <a:cubicBezTo>
                    <a:pt x="198" y="44"/>
                    <a:pt x="196" y="46"/>
                    <a:pt x="193" y="46"/>
                  </a:cubicBezTo>
                  <a:cubicBezTo>
                    <a:pt x="189" y="46"/>
                    <a:pt x="189" y="46"/>
                    <a:pt x="189" y="46"/>
                  </a:cubicBezTo>
                  <a:cubicBezTo>
                    <a:pt x="189" y="9"/>
                    <a:pt x="189" y="9"/>
                    <a:pt x="189" y="9"/>
                  </a:cubicBezTo>
                  <a:cubicBezTo>
                    <a:pt x="189" y="4"/>
                    <a:pt x="185" y="0"/>
                    <a:pt x="181" y="0"/>
                  </a:cubicBezTo>
                  <a:cubicBezTo>
                    <a:pt x="118" y="0"/>
                    <a:pt x="118" y="0"/>
                    <a:pt x="118" y="0"/>
                  </a:cubicBezTo>
                  <a:cubicBezTo>
                    <a:pt x="113" y="0"/>
                    <a:pt x="109" y="4"/>
                    <a:pt x="109" y="9"/>
                  </a:cubicBezTo>
                  <a:cubicBezTo>
                    <a:pt x="109" y="46"/>
                    <a:pt x="109" y="46"/>
                    <a:pt x="109" y="46"/>
                  </a:cubicBezTo>
                  <a:cubicBezTo>
                    <a:pt x="105" y="46"/>
                    <a:pt x="105" y="46"/>
                    <a:pt x="105" y="46"/>
                  </a:cubicBezTo>
                  <a:cubicBezTo>
                    <a:pt x="102" y="46"/>
                    <a:pt x="100" y="44"/>
                    <a:pt x="100" y="42"/>
                  </a:cubicBezTo>
                  <a:cubicBezTo>
                    <a:pt x="100" y="3"/>
                    <a:pt x="100" y="3"/>
                    <a:pt x="100" y="3"/>
                  </a:cubicBezTo>
                  <a:cubicBezTo>
                    <a:pt x="100" y="1"/>
                    <a:pt x="99" y="0"/>
                    <a:pt x="98" y="0"/>
                  </a:cubicBezTo>
                  <a:cubicBezTo>
                    <a:pt x="98" y="0"/>
                    <a:pt x="98" y="0"/>
                    <a:pt x="98" y="0"/>
                  </a:cubicBezTo>
                  <a:cubicBezTo>
                    <a:pt x="92" y="0"/>
                    <a:pt x="92" y="0"/>
                    <a:pt x="92" y="0"/>
                  </a:cubicBezTo>
                  <a:cubicBezTo>
                    <a:pt x="89" y="0"/>
                    <a:pt x="86" y="2"/>
                    <a:pt x="85" y="3"/>
                  </a:cubicBezTo>
                  <a:cubicBezTo>
                    <a:pt x="3" y="84"/>
                    <a:pt x="3" y="84"/>
                    <a:pt x="3" y="84"/>
                  </a:cubicBezTo>
                  <a:cubicBezTo>
                    <a:pt x="2" y="86"/>
                    <a:pt x="0" y="89"/>
                    <a:pt x="0" y="91"/>
                  </a:cubicBezTo>
                  <a:cubicBezTo>
                    <a:pt x="0" y="140"/>
                    <a:pt x="0" y="140"/>
                    <a:pt x="0" y="140"/>
                  </a:cubicBezTo>
                  <a:cubicBezTo>
                    <a:pt x="0" y="137"/>
                    <a:pt x="2" y="134"/>
                    <a:pt x="4" y="132"/>
                  </a:cubicBezTo>
                  <a:cubicBezTo>
                    <a:pt x="4" y="132"/>
                    <a:pt x="4" y="132"/>
                    <a:pt x="4" y="132"/>
                  </a:cubicBezTo>
                  <a:cubicBezTo>
                    <a:pt x="42" y="93"/>
                    <a:pt x="42" y="93"/>
                    <a:pt x="42" y="93"/>
                  </a:cubicBezTo>
                  <a:cubicBezTo>
                    <a:pt x="43" y="93"/>
                    <a:pt x="43" y="93"/>
                    <a:pt x="43" y="93"/>
                  </a:cubicBezTo>
                  <a:cubicBezTo>
                    <a:pt x="45" y="91"/>
                    <a:pt x="46" y="88"/>
                    <a:pt x="46" y="85"/>
                  </a:cubicBezTo>
                  <a:cubicBezTo>
                    <a:pt x="46" y="89"/>
                    <a:pt x="46" y="89"/>
                    <a:pt x="46" y="89"/>
                  </a:cubicBezTo>
                  <a:cubicBezTo>
                    <a:pt x="46" y="93"/>
                    <a:pt x="46" y="93"/>
                    <a:pt x="46" y="93"/>
                  </a:cubicBezTo>
                  <a:cubicBezTo>
                    <a:pt x="46" y="96"/>
                    <a:pt x="45" y="99"/>
                    <a:pt x="43" y="101"/>
                  </a:cubicBezTo>
                  <a:cubicBezTo>
                    <a:pt x="43" y="101"/>
                    <a:pt x="43" y="101"/>
                    <a:pt x="43" y="101"/>
                  </a:cubicBezTo>
                  <a:cubicBezTo>
                    <a:pt x="4" y="140"/>
                    <a:pt x="4" y="140"/>
                    <a:pt x="4" y="140"/>
                  </a:cubicBezTo>
                  <a:cubicBezTo>
                    <a:pt x="4" y="140"/>
                    <a:pt x="4" y="140"/>
                    <a:pt x="4" y="140"/>
                  </a:cubicBezTo>
                  <a:cubicBezTo>
                    <a:pt x="2" y="142"/>
                    <a:pt x="0" y="145"/>
                    <a:pt x="0" y="148"/>
                  </a:cubicBezTo>
                  <a:cubicBezTo>
                    <a:pt x="0" y="192"/>
                    <a:pt x="0" y="192"/>
                    <a:pt x="0" y="192"/>
                  </a:cubicBezTo>
                  <a:cubicBezTo>
                    <a:pt x="0" y="189"/>
                    <a:pt x="2" y="186"/>
                    <a:pt x="4" y="184"/>
                  </a:cubicBezTo>
                  <a:cubicBezTo>
                    <a:pt x="4" y="184"/>
                    <a:pt x="4" y="184"/>
                    <a:pt x="4" y="184"/>
                  </a:cubicBezTo>
                  <a:cubicBezTo>
                    <a:pt x="42" y="145"/>
                    <a:pt x="42" y="145"/>
                    <a:pt x="42" y="145"/>
                  </a:cubicBezTo>
                  <a:cubicBezTo>
                    <a:pt x="43" y="145"/>
                    <a:pt x="43" y="145"/>
                    <a:pt x="43" y="145"/>
                  </a:cubicBezTo>
                  <a:cubicBezTo>
                    <a:pt x="45" y="143"/>
                    <a:pt x="46" y="140"/>
                    <a:pt x="46" y="137"/>
                  </a:cubicBezTo>
                  <a:cubicBezTo>
                    <a:pt x="46" y="141"/>
                    <a:pt x="46" y="141"/>
                    <a:pt x="46" y="141"/>
                  </a:cubicBezTo>
                  <a:cubicBezTo>
                    <a:pt x="46" y="145"/>
                    <a:pt x="46" y="145"/>
                    <a:pt x="46" y="145"/>
                  </a:cubicBezTo>
                  <a:cubicBezTo>
                    <a:pt x="46" y="148"/>
                    <a:pt x="45" y="151"/>
                    <a:pt x="43" y="153"/>
                  </a:cubicBezTo>
                  <a:cubicBezTo>
                    <a:pt x="43" y="153"/>
                    <a:pt x="43" y="153"/>
                    <a:pt x="43" y="153"/>
                  </a:cubicBezTo>
                  <a:cubicBezTo>
                    <a:pt x="4" y="192"/>
                    <a:pt x="4" y="192"/>
                    <a:pt x="4" y="192"/>
                  </a:cubicBezTo>
                  <a:cubicBezTo>
                    <a:pt x="4" y="192"/>
                    <a:pt x="4" y="192"/>
                    <a:pt x="4" y="192"/>
                  </a:cubicBezTo>
                  <a:cubicBezTo>
                    <a:pt x="2" y="194"/>
                    <a:pt x="0" y="197"/>
                    <a:pt x="0" y="200"/>
                  </a:cubicBezTo>
                  <a:cubicBezTo>
                    <a:pt x="0" y="206"/>
                    <a:pt x="0" y="206"/>
                    <a:pt x="0" y="206"/>
                  </a:cubicBezTo>
                  <a:cubicBezTo>
                    <a:pt x="0" y="209"/>
                    <a:pt x="2" y="212"/>
                    <a:pt x="3" y="213"/>
                  </a:cubicBezTo>
                  <a:cubicBezTo>
                    <a:pt x="15" y="225"/>
                    <a:pt x="15" y="225"/>
                    <a:pt x="15" y="225"/>
                  </a:cubicBezTo>
                  <a:cubicBezTo>
                    <a:pt x="42" y="197"/>
                    <a:pt x="42" y="197"/>
                    <a:pt x="42" y="197"/>
                  </a:cubicBezTo>
                  <a:cubicBezTo>
                    <a:pt x="43" y="197"/>
                    <a:pt x="43" y="197"/>
                    <a:pt x="43" y="197"/>
                  </a:cubicBezTo>
                  <a:cubicBezTo>
                    <a:pt x="45" y="195"/>
                    <a:pt x="46" y="192"/>
                    <a:pt x="46" y="189"/>
                  </a:cubicBezTo>
                  <a:cubicBezTo>
                    <a:pt x="46" y="193"/>
                    <a:pt x="46" y="193"/>
                    <a:pt x="46" y="193"/>
                  </a:cubicBezTo>
                  <a:cubicBezTo>
                    <a:pt x="46" y="197"/>
                    <a:pt x="46" y="197"/>
                    <a:pt x="46" y="197"/>
                  </a:cubicBezTo>
                  <a:cubicBezTo>
                    <a:pt x="46" y="200"/>
                    <a:pt x="45" y="203"/>
                    <a:pt x="43" y="205"/>
                  </a:cubicBezTo>
                  <a:cubicBezTo>
                    <a:pt x="43" y="205"/>
                    <a:pt x="43" y="205"/>
                    <a:pt x="43" y="205"/>
                  </a:cubicBezTo>
                  <a:cubicBezTo>
                    <a:pt x="19" y="229"/>
                    <a:pt x="19" y="229"/>
                    <a:pt x="19" y="229"/>
                  </a:cubicBezTo>
                  <a:cubicBezTo>
                    <a:pt x="84" y="294"/>
                    <a:pt x="84" y="294"/>
                    <a:pt x="84" y="294"/>
                  </a:cubicBezTo>
                  <a:cubicBezTo>
                    <a:pt x="102" y="262"/>
                    <a:pt x="102" y="262"/>
                    <a:pt x="102" y="262"/>
                  </a:cubicBezTo>
                  <a:cubicBezTo>
                    <a:pt x="103" y="259"/>
                    <a:pt x="106" y="258"/>
                    <a:pt x="109" y="258"/>
                  </a:cubicBezTo>
                  <a:cubicBezTo>
                    <a:pt x="112" y="258"/>
                    <a:pt x="112" y="258"/>
                    <a:pt x="112" y="258"/>
                  </a:cubicBezTo>
                  <a:cubicBezTo>
                    <a:pt x="116" y="258"/>
                    <a:pt x="116" y="258"/>
                    <a:pt x="116" y="258"/>
                  </a:cubicBezTo>
                  <a:cubicBezTo>
                    <a:pt x="113" y="258"/>
                    <a:pt x="110" y="260"/>
                    <a:pt x="108" y="262"/>
                  </a:cubicBezTo>
                  <a:cubicBezTo>
                    <a:pt x="108" y="262"/>
                    <a:pt x="108" y="262"/>
                    <a:pt x="108" y="262"/>
                  </a:cubicBezTo>
                  <a:cubicBezTo>
                    <a:pt x="89" y="297"/>
                    <a:pt x="89" y="297"/>
                    <a:pt x="89" y="297"/>
                  </a:cubicBezTo>
                  <a:cubicBezTo>
                    <a:pt x="90" y="297"/>
                    <a:pt x="91" y="298"/>
                    <a:pt x="92" y="298"/>
                  </a:cubicBezTo>
                  <a:cubicBezTo>
                    <a:pt x="125" y="298"/>
                    <a:pt x="125" y="298"/>
                    <a:pt x="125" y="298"/>
                  </a:cubicBezTo>
                  <a:cubicBezTo>
                    <a:pt x="131" y="262"/>
                    <a:pt x="131" y="262"/>
                    <a:pt x="131" y="262"/>
                  </a:cubicBezTo>
                  <a:cubicBezTo>
                    <a:pt x="132" y="260"/>
                    <a:pt x="134" y="258"/>
                    <a:pt x="137" y="258"/>
                  </a:cubicBezTo>
                  <a:cubicBezTo>
                    <a:pt x="137" y="258"/>
                    <a:pt x="137" y="258"/>
                    <a:pt x="137" y="258"/>
                  </a:cubicBezTo>
                  <a:cubicBezTo>
                    <a:pt x="138" y="258"/>
                    <a:pt x="138" y="258"/>
                    <a:pt x="138" y="258"/>
                  </a:cubicBezTo>
                  <a:cubicBezTo>
                    <a:pt x="143" y="258"/>
                    <a:pt x="143" y="258"/>
                    <a:pt x="143" y="258"/>
                  </a:cubicBezTo>
                  <a:cubicBezTo>
                    <a:pt x="140" y="258"/>
                    <a:pt x="138" y="260"/>
                    <a:pt x="137" y="262"/>
                  </a:cubicBezTo>
                  <a:cubicBezTo>
                    <a:pt x="131" y="298"/>
                    <a:pt x="131" y="298"/>
                    <a:pt x="131" y="298"/>
                  </a:cubicBezTo>
                  <a:cubicBezTo>
                    <a:pt x="167" y="298"/>
                    <a:pt x="167" y="298"/>
                    <a:pt x="167" y="298"/>
                  </a:cubicBezTo>
                  <a:cubicBezTo>
                    <a:pt x="161" y="262"/>
                    <a:pt x="161" y="262"/>
                    <a:pt x="161" y="262"/>
                  </a:cubicBezTo>
                  <a:cubicBezTo>
                    <a:pt x="160" y="260"/>
                    <a:pt x="158" y="258"/>
                    <a:pt x="155" y="258"/>
                  </a:cubicBezTo>
                  <a:cubicBezTo>
                    <a:pt x="160" y="258"/>
                    <a:pt x="160" y="258"/>
                    <a:pt x="160" y="258"/>
                  </a:cubicBezTo>
                  <a:cubicBezTo>
                    <a:pt x="161" y="258"/>
                    <a:pt x="161" y="258"/>
                    <a:pt x="161" y="258"/>
                  </a:cubicBezTo>
                  <a:cubicBezTo>
                    <a:pt x="161" y="258"/>
                    <a:pt x="161" y="258"/>
                    <a:pt x="161" y="258"/>
                  </a:cubicBezTo>
                  <a:cubicBezTo>
                    <a:pt x="164" y="258"/>
                    <a:pt x="166" y="260"/>
                    <a:pt x="167" y="262"/>
                  </a:cubicBezTo>
                  <a:cubicBezTo>
                    <a:pt x="173" y="298"/>
                    <a:pt x="173" y="298"/>
                    <a:pt x="173" y="298"/>
                  </a:cubicBezTo>
                  <a:cubicBezTo>
                    <a:pt x="207" y="298"/>
                    <a:pt x="207" y="298"/>
                    <a:pt x="207" y="298"/>
                  </a:cubicBezTo>
                  <a:cubicBezTo>
                    <a:pt x="207" y="298"/>
                    <a:pt x="208" y="297"/>
                    <a:pt x="209" y="297"/>
                  </a:cubicBezTo>
                  <a:cubicBezTo>
                    <a:pt x="190" y="262"/>
                    <a:pt x="190" y="262"/>
                    <a:pt x="190" y="262"/>
                  </a:cubicBezTo>
                  <a:cubicBezTo>
                    <a:pt x="190" y="262"/>
                    <a:pt x="190" y="262"/>
                    <a:pt x="190" y="262"/>
                  </a:cubicBezTo>
                  <a:cubicBezTo>
                    <a:pt x="188" y="260"/>
                    <a:pt x="185" y="258"/>
                    <a:pt x="182" y="258"/>
                  </a:cubicBezTo>
                  <a:cubicBezTo>
                    <a:pt x="186" y="258"/>
                    <a:pt x="186" y="258"/>
                    <a:pt x="186" y="258"/>
                  </a:cubicBezTo>
                  <a:cubicBezTo>
                    <a:pt x="189" y="258"/>
                    <a:pt x="189" y="258"/>
                    <a:pt x="189" y="258"/>
                  </a:cubicBezTo>
                  <a:cubicBezTo>
                    <a:pt x="192" y="258"/>
                    <a:pt x="195" y="259"/>
                    <a:pt x="197" y="262"/>
                  </a:cubicBezTo>
                  <a:cubicBezTo>
                    <a:pt x="214" y="294"/>
                    <a:pt x="214" y="294"/>
                    <a:pt x="214" y="294"/>
                  </a:cubicBezTo>
                  <a:cubicBezTo>
                    <a:pt x="279" y="229"/>
                    <a:pt x="279" y="229"/>
                    <a:pt x="279" y="229"/>
                  </a:cubicBezTo>
                  <a:cubicBezTo>
                    <a:pt x="255" y="205"/>
                    <a:pt x="255" y="205"/>
                    <a:pt x="255" y="205"/>
                  </a:cubicBezTo>
                  <a:cubicBezTo>
                    <a:pt x="255" y="205"/>
                    <a:pt x="255" y="205"/>
                    <a:pt x="255" y="205"/>
                  </a:cubicBezTo>
                  <a:cubicBezTo>
                    <a:pt x="253" y="203"/>
                    <a:pt x="252" y="200"/>
                    <a:pt x="252" y="197"/>
                  </a:cubicBezTo>
                  <a:cubicBezTo>
                    <a:pt x="252" y="193"/>
                    <a:pt x="252" y="193"/>
                    <a:pt x="252" y="193"/>
                  </a:cubicBezTo>
                  <a:cubicBezTo>
                    <a:pt x="252" y="189"/>
                    <a:pt x="252" y="189"/>
                    <a:pt x="252" y="189"/>
                  </a:cubicBezTo>
                  <a:cubicBezTo>
                    <a:pt x="252" y="192"/>
                    <a:pt x="253" y="195"/>
                    <a:pt x="256" y="197"/>
                  </a:cubicBezTo>
                  <a:cubicBezTo>
                    <a:pt x="256" y="197"/>
                    <a:pt x="256" y="197"/>
                    <a:pt x="256" y="197"/>
                  </a:cubicBezTo>
                  <a:cubicBezTo>
                    <a:pt x="284" y="225"/>
                    <a:pt x="284" y="225"/>
                    <a:pt x="284" y="225"/>
                  </a:cubicBezTo>
                  <a:cubicBezTo>
                    <a:pt x="295" y="213"/>
                    <a:pt x="295" y="213"/>
                    <a:pt x="295" y="213"/>
                  </a:cubicBezTo>
                  <a:cubicBezTo>
                    <a:pt x="296" y="212"/>
                    <a:pt x="298" y="209"/>
                    <a:pt x="298" y="206"/>
                  </a:cubicBezTo>
                  <a:cubicBezTo>
                    <a:pt x="298" y="200"/>
                    <a:pt x="298" y="200"/>
                    <a:pt x="298" y="200"/>
                  </a:cubicBezTo>
                  <a:cubicBezTo>
                    <a:pt x="298" y="197"/>
                    <a:pt x="296" y="194"/>
                    <a:pt x="294" y="192"/>
                  </a:cubicBezTo>
                  <a:cubicBezTo>
                    <a:pt x="294" y="192"/>
                    <a:pt x="294" y="192"/>
                    <a:pt x="294" y="192"/>
                  </a:cubicBezTo>
                  <a:cubicBezTo>
                    <a:pt x="255" y="153"/>
                    <a:pt x="255" y="153"/>
                    <a:pt x="255" y="153"/>
                  </a:cubicBezTo>
                  <a:cubicBezTo>
                    <a:pt x="255" y="153"/>
                    <a:pt x="255" y="153"/>
                    <a:pt x="255" y="153"/>
                  </a:cubicBezTo>
                  <a:cubicBezTo>
                    <a:pt x="253" y="151"/>
                    <a:pt x="252" y="148"/>
                    <a:pt x="252" y="145"/>
                  </a:cubicBezTo>
                  <a:cubicBezTo>
                    <a:pt x="252" y="141"/>
                    <a:pt x="252" y="141"/>
                    <a:pt x="252" y="141"/>
                  </a:cubicBezTo>
                  <a:cubicBezTo>
                    <a:pt x="252" y="137"/>
                    <a:pt x="252" y="137"/>
                    <a:pt x="252" y="137"/>
                  </a:cubicBezTo>
                  <a:cubicBezTo>
                    <a:pt x="252" y="140"/>
                    <a:pt x="253" y="143"/>
                    <a:pt x="256" y="145"/>
                  </a:cubicBezTo>
                  <a:cubicBezTo>
                    <a:pt x="256" y="145"/>
                    <a:pt x="256" y="145"/>
                    <a:pt x="256" y="145"/>
                  </a:cubicBezTo>
                  <a:cubicBezTo>
                    <a:pt x="294" y="184"/>
                    <a:pt x="294" y="184"/>
                    <a:pt x="294" y="184"/>
                  </a:cubicBezTo>
                  <a:cubicBezTo>
                    <a:pt x="294" y="184"/>
                    <a:pt x="294" y="184"/>
                    <a:pt x="294" y="184"/>
                  </a:cubicBezTo>
                  <a:cubicBezTo>
                    <a:pt x="296" y="186"/>
                    <a:pt x="298" y="189"/>
                    <a:pt x="298" y="192"/>
                  </a:cubicBezTo>
                  <a:cubicBezTo>
                    <a:pt x="298" y="148"/>
                    <a:pt x="298" y="148"/>
                    <a:pt x="298" y="148"/>
                  </a:cubicBezTo>
                  <a:cubicBezTo>
                    <a:pt x="298" y="145"/>
                    <a:pt x="296" y="142"/>
                    <a:pt x="294" y="140"/>
                  </a:cubicBezTo>
                  <a:cubicBezTo>
                    <a:pt x="294" y="140"/>
                    <a:pt x="294" y="140"/>
                    <a:pt x="294" y="140"/>
                  </a:cubicBezTo>
                  <a:cubicBezTo>
                    <a:pt x="255" y="101"/>
                    <a:pt x="255" y="101"/>
                    <a:pt x="255" y="101"/>
                  </a:cubicBezTo>
                  <a:cubicBezTo>
                    <a:pt x="255" y="101"/>
                    <a:pt x="255" y="101"/>
                    <a:pt x="255" y="101"/>
                  </a:cubicBezTo>
                  <a:cubicBezTo>
                    <a:pt x="253" y="99"/>
                    <a:pt x="252" y="96"/>
                    <a:pt x="252" y="93"/>
                  </a:cubicBezTo>
                  <a:cubicBezTo>
                    <a:pt x="252" y="89"/>
                    <a:pt x="252" y="89"/>
                    <a:pt x="252" y="89"/>
                  </a:cubicBezTo>
                  <a:lnTo>
                    <a:pt x="252" y="85"/>
                  </a:lnTo>
                  <a:close/>
                  <a:moveTo>
                    <a:pt x="181" y="87"/>
                  </a:moveTo>
                  <a:cubicBezTo>
                    <a:pt x="182" y="75"/>
                    <a:pt x="182" y="77"/>
                    <a:pt x="189" y="74"/>
                  </a:cubicBezTo>
                  <a:cubicBezTo>
                    <a:pt x="197" y="73"/>
                    <a:pt x="201" y="71"/>
                    <a:pt x="205" y="72"/>
                  </a:cubicBezTo>
                  <a:cubicBezTo>
                    <a:pt x="209" y="72"/>
                    <a:pt x="219" y="72"/>
                    <a:pt x="227" y="75"/>
                  </a:cubicBezTo>
                  <a:cubicBezTo>
                    <a:pt x="231" y="76"/>
                    <a:pt x="229" y="78"/>
                    <a:pt x="230" y="91"/>
                  </a:cubicBezTo>
                  <a:cubicBezTo>
                    <a:pt x="229" y="97"/>
                    <a:pt x="228" y="96"/>
                    <a:pt x="223" y="96"/>
                  </a:cubicBezTo>
                  <a:cubicBezTo>
                    <a:pt x="219" y="96"/>
                    <a:pt x="217" y="96"/>
                    <a:pt x="211" y="95"/>
                  </a:cubicBezTo>
                  <a:cubicBezTo>
                    <a:pt x="209" y="93"/>
                    <a:pt x="207" y="80"/>
                    <a:pt x="203" y="82"/>
                  </a:cubicBezTo>
                  <a:cubicBezTo>
                    <a:pt x="201" y="83"/>
                    <a:pt x="203" y="83"/>
                    <a:pt x="200" y="89"/>
                  </a:cubicBezTo>
                  <a:cubicBezTo>
                    <a:pt x="199" y="90"/>
                    <a:pt x="198" y="93"/>
                    <a:pt x="197" y="94"/>
                  </a:cubicBezTo>
                  <a:cubicBezTo>
                    <a:pt x="193" y="96"/>
                    <a:pt x="189" y="96"/>
                    <a:pt x="184" y="96"/>
                  </a:cubicBezTo>
                  <a:cubicBezTo>
                    <a:pt x="180" y="96"/>
                    <a:pt x="181" y="94"/>
                    <a:pt x="181" y="87"/>
                  </a:cubicBezTo>
                  <a:close/>
                  <a:moveTo>
                    <a:pt x="172" y="77"/>
                  </a:moveTo>
                  <a:cubicBezTo>
                    <a:pt x="173" y="75"/>
                    <a:pt x="172" y="74"/>
                    <a:pt x="174" y="74"/>
                  </a:cubicBezTo>
                  <a:cubicBezTo>
                    <a:pt x="178" y="74"/>
                    <a:pt x="178" y="75"/>
                    <a:pt x="178" y="77"/>
                  </a:cubicBezTo>
                  <a:cubicBezTo>
                    <a:pt x="178" y="79"/>
                    <a:pt x="178" y="85"/>
                    <a:pt x="178" y="90"/>
                  </a:cubicBezTo>
                  <a:cubicBezTo>
                    <a:pt x="178" y="93"/>
                    <a:pt x="178" y="99"/>
                    <a:pt x="175" y="100"/>
                  </a:cubicBezTo>
                  <a:cubicBezTo>
                    <a:pt x="173" y="100"/>
                    <a:pt x="171" y="100"/>
                    <a:pt x="171" y="97"/>
                  </a:cubicBezTo>
                  <a:cubicBezTo>
                    <a:pt x="171" y="96"/>
                    <a:pt x="172" y="93"/>
                    <a:pt x="173" y="91"/>
                  </a:cubicBezTo>
                  <a:cubicBezTo>
                    <a:pt x="173" y="88"/>
                    <a:pt x="173" y="80"/>
                    <a:pt x="172" y="77"/>
                  </a:cubicBezTo>
                  <a:close/>
                  <a:moveTo>
                    <a:pt x="174" y="108"/>
                  </a:moveTo>
                  <a:cubicBezTo>
                    <a:pt x="177" y="109"/>
                    <a:pt x="177" y="118"/>
                    <a:pt x="177" y="118"/>
                  </a:cubicBezTo>
                  <a:cubicBezTo>
                    <a:pt x="177" y="120"/>
                    <a:pt x="177" y="128"/>
                    <a:pt x="177" y="131"/>
                  </a:cubicBezTo>
                  <a:cubicBezTo>
                    <a:pt x="177" y="133"/>
                    <a:pt x="178" y="135"/>
                    <a:pt x="177" y="137"/>
                  </a:cubicBezTo>
                  <a:cubicBezTo>
                    <a:pt x="176" y="137"/>
                    <a:pt x="175" y="137"/>
                    <a:pt x="173" y="137"/>
                  </a:cubicBezTo>
                  <a:cubicBezTo>
                    <a:pt x="172" y="136"/>
                    <a:pt x="171" y="129"/>
                    <a:pt x="171" y="127"/>
                  </a:cubicBezTo>
                  <a:cubicBezTo>
                    <a:pt x="171" y="124"/>
                    <a:pt x="171" y="119"/>
                    <a:pt x="170" y="113"/>
                  </a:cubicBezTo>
                  <a:cubicBezTo>
                    <a:pt x="170" y="108"/>
                    <a:pt x="170" y="108"/>
                    <a:pt x="174" y="108"/>
                  </a:cubicBezTo>
                  <a:close/>
                  <a:moveTo>
                    <a:pt x="163" y="103"/>
                  </a:moveTo>
                  <a:cubicBezTo>
                    <a:pt x="163" y="99"/>
                    <a:pt x="164" y="85"/>
                    <a:pt x="164" y="81"/>
                  </a:cubicBezTo>
                  <a:cubicBezTo>
                    <a:pt x="164" y="79"/>
                    <a:pt x="163" y="76"/>
                    <a:pt x="164" y="73"/>
                  </a:cubicBezTo>
                  <a:cubicBezTo>
                    <a:pt x="164" y="72"/>
                    <a:pt x="166" y="72"/>
                    <a:pt x="168" y="72"/>
                  </a:cubicBezTo>
                  <a:cubicBezTo>
                    <a:pt x="171" y="71"/>
                    <a:pt x="170" y="82"/>
                    <a:pt x="170" y="82"/>
                  </a:cubicBezTo>
                  <a:cubicBezTo>
                    <a:pt x="170" y="92"/>
                    <a:pt x="167" y="111"/>
                    <a:pt x="167" y="116"/>
                  </a:cubicBezTo>
                  <a:cubicBezTo>
                    <a:pt x="166" y="124"/>
                    <a:pt x="170" y="146"/>
                    <a:pt x="168" y="148"/>
                  </a:cubicBezTo>
                  <a:cubicBezTo>
                    <a:pt x="167" y="149"/>
                    <a:pt x="164" y="149"/>
                    <a:pt x="164" y="148"/>
                  </a:cubicBezTo>
                  <a:cubicBezTo>
                    <a:pt x="162" y="142"/>
                    <a:pt x="162" y="133"/>
                    <a:pt x="161" y="125"/>
                  </a:cubicBezTo>
                  <a:cubicBezTo>
                    <a:pt x="161" y="116"/>
                    <a:pt x="162" y="107"/>
                    <a:pt x="163" y="103"/>
                  </a:cubicBezTo>
                  <a:close/>
                  <a:moveTo>
                    <a:pt x="154" y="90"/>
                  </a:moveTo>
                  <a:cubicBezTo>
                    <a:pt x="155" y="84"/>
                    <a:pt x="155" y="77"/>
                    <a:pt x="155" y="75"/>
                  </a:cubicBezTo>
                  <a:cubicBezTo>
                    <a:pt x="156" y="75"/>
                    <a:pt x="157" y="74"/>
                    <a:pt x="159" y="75"/>
                  </a:cubicBezTo>
                  <a:cubicBezTo>
                    <a:pt x="161" y="76"/>
                    <a:pt x="162" y="95"/>
                    <a:pt x="157" y="99"/>
                  </a:cubicBezTo>
                  <a:cubicBezTo>
                    <a:pt x="156" y="99"/>
                    <a:pt x="154" y="99"/>
                    <a:pt x="153" y="98"/>
                  </a:cubicBezTo>
                  <a:cubicBezTo>
                    <a:pt x="153" y="97"/>
                    <a:pt x="153" y="94"/>
                    <a:pt x="154" y="90"/>
                  </a:cubicBezTo>
                  <a:close/>
                  <a:moveTo>
                    <a:pt x="151" y="115"/>
                  </a:moveTo>
                  <a:cubicBezTo>
                    <a:pt x="151" y="108"/>
                    <a:pt x="152" y="106"/>
                    <a:pt x="154" y="104"/>
                  </a:cubicBezTo>
                  <a:cubicBezTo>
                    <a:pt x="155" y="103"/>
                    <a:pt x="158" y="105"/>
                    <a:pt x="158" y="105"/>
                  </a:cubicBezTo>
                  <a:cubicBezTo>
                    <a:pt x="159" y="108"/>
                    <a:pt x="158" y="122"/>
                    <a:pt x="157" y="128"/>
                  </a:cubicBezTo>
                  <a:cubicBezTo>
                    <a:pt x="157" y="134"/>
                    <a:pt x="159" y="140"/>
                    <a:pt x="157" y="141"/>
                  </a:cubicBezTo>
                  <a:cubicBezTo>
                    <a:pt x="154" y="142"/>
                    <a:pt x="152" y="141"/>
                    <a:pt x="152" y="139"/>
                  </a:cubicBezTo>
                  <a:cubicBezTo>
                    <a:pt x="151" y="132"/>
                    <a:pt x="151" y="115"/>
                    <a:pt x="151" y="115"/>
                  </a:cubicBezTo>
                  <a:close/>
                  <a:moveTo>
                    <a:pt x="145" y="210"/>
                  </a:moveTo>
                  <a:cubicBezTo>
                    <a:pt x="144" y="220"/>
                    <a:pt x="144" y="219"/>
                    <a:pt x="137" y="219"/>
                  </a:cubicBezTo>
                  <a:cubicBezTo>
                    <a:pt x="131" y="219"/>
                    <a:pt x="116" y="219"/>
                    <a:pt x="115" y="219"/>
                  </a:cubicBezTo>
                  <a:cubicBezTo>
                    <a:pt x="115" y="220"/>
                    <a:pt x="114" y="223"/>
                    <a:pt x="115" y="226"/>
                  </a:cubicBezTo>
                  <a:cubicBezTo>
                    <a:pt x="115" y="230"/>
                    <a:pt x="117" y="231"/>
                    <a:pt x="101" y="233"/>
                  </a:cubicBezTo>
                  <a:cubicBezTo>
                    <a:pt x="97" y="233"/>
                    <a:pt x="73" y="232"/>
                    <a:pt x="71" y="229"/>
                  </a:cubicBezTo>
                  <a:cubicBezTo>
                    <a:pt x="70" y="226"/>
                    <a:pt x="67" y="222"/>
                    <a:pt x="69" y="218"/>
                  </a:cubicBezTo>
                  <a:cubicBezTo>
                    <a:pt x="72" y="220"/>
                    <a:pt x="76" y="222"/>
                    <a:pt x="83" y="225"/>
                  </a:cubicBezTo>
                  <a:cubicBezTo>
                    <a:pt x="89" y="226"/>
                    <a:pt x="98" y="227"/>
                    <a:pt x="103" y="225"/>
                  </a:cubicBezTo>
                  <a:cubicBezTo>
                    <a:pt x="107" y="224"/>
                    <a:pt x="107" y="223"/>
                    <a:pt x="106" y="219"/>
                  </a:cubicBezTo>
                  <a:cubicBezTo>
                    <a:pt x="95" y="219"/>
                    <a:pt x="89" y="218"/>
                    <a:pt x="85" y="218"/>
                  </a:cubicBezTo>
                  <a:cubicBezTo>
                    <a:pt x="79" y="217"/>
                    <a:pt x="79" y="217"/>
                    <a:pt x="79" y="214"/>
                  </a:cubicBezTo>
                  <a:cubicBezTo>
                    <a:pt x="80" y="212"/>
                    <a:pt x="80" y="211"/>
                    <a:pt x="84" y="211"/>
                  </a:cubicBezTo>
                  <a:cubicBezTo>
                    <a:pt x="87" y="212"/>
                    <a:pt x="91" y="212"/>
                    <a:pt x="98" y="212"/>
                  </a:cubicBezTo>
                  <a:cubicBezTo>
                    <a:pt x="103" y="212"/>
                    <a:pt x="106" y="212"/>
                    <a:pt x="106" y="212"/>
                  </a:cubicBezTo>
                  <a:cubicBezTo>
                    <a:pt x="106" y="207"/>
                    <a:pt x="106" y="207"/>
                    <a:pt x="106" y="207"/>
                  </a:cubicBezTo>
                  <a:cubicBezTo>
                    <a:pt x="106" y="207"/>
                    <a:pt x="98" y="207"/>
                    <a:pt x="94" y="207"/>
                  </a:cubicBezTo>
                  <a:cubicBezTo>
                    <a:pt x="84" y="207"/>
                    <a:pt x="86" y="205"/>
                    <a:pt x="85" y="201"/>
                  </a:cubicBezTo>
                  <a:cubicBezTo>
                    <a:pt x="86" y="192"/>
                    <a:pt x="86" y="193"/>
                    <a:pt x="94" y="193"/>
                  </a:cubicBezTo>
                  <a:cubicBezTo>
                    <a:pt x="100" y="193"/>
                    <a:pt x="119" y="192"/>
                    <a:pt x="123" y="193"/>
                  </a:cubicBezTo>
                  <a:cubicBezTo>
                    <a:pt x="131" y="193"/>
                    <a:pt x="130" y="194"/>
                    <a:pt x="130" y="200"/>
                  </a:cubicBezTo>
                  <a:cubicBezTo>
                    <a:pt x="129" y="204"/>
                    <a:pt x="130" y="206"/>
                    <a:pt x="123" y="207"/>
                  </a:cubicBezTo>
                  <a:cubicBezTo>
                    <a:pt x="122" y="207"/>
                    <a:pt x="115" y="207"/>
                    <a:pt x="115" y="207"/>
                  </a:cubicBezTo>
                  <a:cubicBezTo>
                    <a:pt x="115" y="212"/>
                    <a:pt x="115" y="212"/>
                    <a:pt x="115" y="212"/>
                  </a:cubicBezTo>
                  <a:cubicBezTo>
                    <a:pt x="131" y="212"/>
                    <a:pt x="131" y="212"/>
                    <a:pt x="131" y="212"/>
                  </a:cubicBezTo>
                  <a:cubicBezTo>
                    <a:pt x="131" y="212"/>
                    <a:pt x="137" y="212"/>
                    <a:pt x="137" y="207"/>
                  </a:cubicBezTo>
                  <a:cubicBezTo>
                    <a:pt x="137" y="202"/>
                    <a:pt x="138" y="195"/>
                    <a:pt x="138" y="195"/>
                  </a:cubicBezTo>
                  <a:cubicBezTo>
                    <a:pt x="138" y="195"/>
                    <a:pt x="138" y="190"/>
                    <a:pt x="133" y="190"/>
                  </a:cubicBezTo>
                  <a:cubicBezTo>
                    <a:pt x="128" y="190"/>
                    <a:pt x="100" y="189"/>
                    <a:pt x="88" y="189"/>
                  </a:cubicBezTo>
                  <a:cubicBezTo>
                    <a:pt x="80" y="189"/>
                    <a:pt x="79" y="191"/>
                    <a:pt x="79" y="194"/>
                  </a:cubicBezTo>
                  <a:cubicBezTo>
                    <a:pt x="78" y="197"/>
                    <a:pt x="77" y="211"/>
                    <a:pt x="75" y="211"/>
                  </a:cubicBezTo>
                  <a:cubicBezTo>
                    <a:pt x="68" y="209"/>
                    <a:pt x="70" y="208"/>
                    <a:pt x="70" y="204"/>
                  </a:cubicBezTo>
                  <a:cubicBezTo>
                    <a:pt x="70" y="199"/>
                    <a:pt x="71" y="194"/>
                    <a:pt x="72" y="189"/>
                  </a:cubicBezTo>
                  <a:cubicBezTo>
                    <a:pt x="73" y="185"/>
                    <a:pt x="74" y="183"/>
                    <a:pt x="95" y="183"/>
                  </a:cubicBezTo>
                  <a:cubicBezTo>
                    <a:pt x="105" y="183"/>
                    <a:pt x="135" y="183"/>
                    <a:pt x="135" y="183"/>
                  </a:cubicBezTo>
                  <a:cubicBezTo>
                    <a:pt x="141" y="184"/>
                    <a:pt x="144" y="183"/>
                    <a:pt x="145" y="190"/>
                  </a:cubicBezTo>
                  <a:cubicBezTo>
                    <a:pt x="145" y="199"/>
                    <a:pt x="145" y="202"/>
                    <a:pt x="145" y="210"/>
                  </a:cubicBezTo>
                  <a:close/>
                  <a:moveTo>
                    <a:pt x="79" y="165"/>
                  </a:moveTo>
                  <a:cubicBezTo>
                    <a:pt x="79" y="167"/>
                    <a:pt x="82" y="167"/>
                    <a:pt x="87" y="166"/>
                  </a:cubicBezTo>
                  <a:cubicBezTo>
                    <a:pt x="92" y="166"/>
                    <a:pt x="91" y="165"/>
                    <a:pt x="92" y="169"/>
                  </a:cubicBezTo>
                  <a:cubicBezTo>
                    <a:pt x="92" y="171"/>
                    <a:pt x="92" y="171"/>
                    <a:pt x="89" y="171"/>
                  </a:cubicBezTo>
                  <a:cubicBezTo>
                    <a:pt x="78" y="172"/>
                    <a:pt x="79" y="171"/>
                    <a:pt x="79" y="174"/>
                  </a:cubicBezTo>
                  <a:cubicBezTo>
                    <a:pt x="79" y="176"/>
                    <a:pt x="81" y="175"/>
                    <a:pt x="87" y="175"/>
                  </a:cubicBezTo>
                  <a:cubicBezTo>
                    <a:pt x="91" y="175"/>
                    <a:pt x="92" y="174"/>
                    <a:pt x="92" y="177"/>
                  </a:cubicBezTo>
                  <a:cubicBezTo>
                    <a:pt x="92" y="179"/>
                    <a:pt x="92" y="180"/>
                    <a:pt x="92" y="180"/>
                  </a:cubicBezTo>
                  <a:cubicBezTo>
                    <a:pt x="89" y="180"/>
                    <a:pt x="77" y="181"/>
                    <a:pt x="75" y="181"/>
                  </a:cubicBezTo>
                  <a:cubicBezTo>
                    <a:pt x="72" y="180"/>
                    <a:pt x="72" y="181"/>
                    <a:pt x="72" y="174"/>
                  </a:cubicBezTo>
                  <a:cubicBezTo>
                    <a:pt x="72" y="169"/>
                    <a:pt x="72" y="164"/>
                    <a:pt x="74" y="159"/>
                  </a:cubicBezTo>
                  <a:cubicBezTo>
                    <a:pt x="75" y="156"/>
                    <a:pt x="75" y="157"/>
                    <a:pt x="87" y="157"/>
                  </a:cubicBezTo>
                  <a:cubicBezTo>
                    <a:pt x="93" y="157"/>
                    <a:pt x="92" y="156"/>
                    <a:pt x="93" y="160"/>
                  </a:cubicBezTo>
                  <a:cubicBezTo>
                    <a:pt x="93" y="162"/>
                    <a:pt x="93" y="162"/>
                    <a:pt x="83" y="163"/>
                  </a:cubicBezTo>
                  <a:cubicBezTo>
                    <a:pt x="79" y="163"/>
                    <a:pt x="79" y="162"/>
                    <a:pt x="79" y="165"/>
                  </a:cubicBezTo>
                  <a:close/>
                  <a:moveTo>
                    <a:pt x="97" y="160"/>
                  </a:moveTo>
                  <a:cubicBezTo>
                    <a:pt x="96" y="159"/>
                    <a:pt x="98" y="156"/>
                    <a:pt x="99" y="156"/>
                  </a:cubicBezTo>
                  <a:cubicBezTo>
                    <a:pt x="101" y="156"/>
                    <a:pt x="105" y="159"/>
                    <a:pt x="106" y="159"/>
                  </a:cubicBezTo>
                  <a:cubicBezTo>
                    <a:pt x="106" y="159"/>
                    <a:pt x="107" y="160"/>
                    <a:pt x="109" y="161"/>
                  </a:cubicBezTo>
                  <a:cubicBezTo>
                    <a:pt x="110" y="160"/>
                    <a:pt x="110" y="160"/>
                    <a:pt x="110" y="160"/>
                  </a:cubicBezTo>
                  <a:cubicBezTo>
                    <a:pt x="112" y="159"/>
                    <a:pt x="118" y="156"/>
                    <a:pt x="119" y="156"/>
                  </a:cubicBezTo>
                  <a:cubicBezTo>
                    <a:pt x="120" y="156"/>
                    <a:pt x="122" y="160"/>
                    <a:pt x="120" y="160"/>
                  </a:cubicBezTo>
                  <a:cubicBezTo>
                    <a:pt x="119" y="162"/>
                    <a:pt x="116" y="163"/>
                    <a:pt x="115" y="164"/>
                  </a:cubicBezTo>
                  <a:cubicBezTo>
                    <a:pt x="117" y="165"/>
                    <a:pt x="118" y="166"/>
                    <a:pt x="118" y="166"/>
                  </a:cubicBezTo>
                  <a:cubicBezTo>
                    <a:pt x="121" y="167"/>
                    <a:pt x="121" y="168"/>
                    <a:pt x="121" y="170"/>
                  </a:cubicBezTo>
                  <a:cubicBezTo>
                    <a:pt x="121" y="171"/>
                    <a:pt x="120" y="171"/>
                    <a:pt x="119" y="172"/>
                  </a:cubicBezTo>
                  <a:cubicBezTo>
                    <a:pt x="118" y="172"/>
                    <a:pt x="117" y="173"/>
                    <a:pt x="115" y="174"/>
                  </a:cubicBezTo>
                  <a:cubicBezTo>
                    <a:pt x="116" y="174"/>
                    <a:pt x="117" y="175"/>
                    <a:pt x="118" y="175"/>
                  </a:cubicBezTo>
                  <a:cubicBezTo>
                    <a:pt x="123" y="178"/>
                    <a:pt x="123" y="177"/>
                    <a:pt x="121" y="180"/>
                  </a:cubicBezTo>
                  <a:cubicBezTo>
                    <a:pt x="120" y="182"/>
                    <a:pt x="117" y="181"/>
                    <a:pt x="116" y="180"/>
                  </a:cubicBezTo>
                  <a:cubicBezTo>
                    <a:pt x="116" y="180"/>
                    <a:pt x="112" y="179"/>
                    <a:pt x="109" y="177"/>
                  </a:cubicBezTo>
                  <a:cubicBezTo>
                    <a:pt x="107" y="178"/>
                    <a:pt x="104" y="179"/>
                    <a:pt x="102" y="180"/>
                  </a:cubicBezTo>
                  <a:cubicBezTo>
                    <a:pt x="99" y="182"/>
                    <a:pt x="98" y="182"/>
                    <a:pt x="97" y="180"/>
                  </a:cubicBezTo>
                  <a:cubicBezTo>
                    <a:pt x="95" y="177"/>
                    <a:pt x="96" y="178"/>
                    <a:pt x="99" y="176"/>
                  </a:cubicBezTo>
                  <a:cubicBezTo>
                    <a:pt x="100" y="175"/>
                    <a:pt x="101" y="175"/>
                    <a:pt x="103" y="174"/>
                  </a:cubicBezTo>
                  <a:cubicBezTo>
                    <a:pt x="101" y="173"/>
                    <a:pt x="100" y="173"/>
                    <a:pt x="98" y="171"/>
                  </a:cubicBezTo>
                  <a:cubicBezTo>
                    <a:pt x="97" y="171"/>
                    <a:pt x="96" y="170"/>
                    <a:pt x="96" y="170"/>
                  </a:cubicBezTo>
                  <a:cubicBezTo>
                    <a:pt x="96" y="168"/>
                    <a:pt x="95" y="167"/>
                    <a:pt x="99" y="165"/>
                  </a:cubicBezTo>
                  <a:cubicBezTo>
                    <a:pt x="100" y="165"/>
                    <a:pt x="101" y="164"/>
                    <a:pt x="102" y="164"/>
                  </a:cubicBezTo>
                  <a:cubicBezTo>
                    <a:pt x="100" y="163"/>
                    <a:pt x="97" y="161"/>
                    <a:pt x="97" y="160"/>
                  </a:cubicBezTo>
                  <a:close/>
                  <a:moveTo>
                    <a:pt x="143" y="180"/>
                  </a:moveTo>
                  <a:cubicBezTo>
                    <a:pt x="141" y="180"/>
                    <a:pt x="127" y="181"/>
                    <a:pt x="127" y="181"/>
                  </a:cubicBezTo>
                  <a:cubicBezTo>
                    <a:pt x="125" y="181"/>
                    <a:pt x="125" y="181"/>
                    <a:pt x="125" y="179"/>
                  </a:cubicBezTo>
                  <a:cubicBezTo>
                    <a:pt x="125" y="176"/>
                    <a:pt x="125" y="176"/>
                    <a:pt x="130" y="176"/>
                  </a:cubicBezTo>
                  <a:cubicBezTo>
                    <a:pt x="134" y="176"/>
                    <a:pt x="138" y="176"/>
                    <a:pt x="138" y="174"/>
                  </a:cubicBezTo>
                  <a:cubicBezTo>
                    <a:pt x="138" y="172"/>
                    <a:pt x="137" y="171"/>
                    <a:pt x="130" y="172"/>
                  </a:cubicBezTo>
                  <a:cubicBezTo>
                    <a:pt x="126" y="172"/>
                    <a:pt x="126" y="172"/>
                    <a:pt x="126" y="171"/>
                  </a:cubicBezTo>
                  <a:cubicBezTo>
                    <a:pt x="125" y="168"/>
                    <a:pt x="125" y="167"/>
                    <a:pt x="128" y="166"/>
                  </a:cubicBezTo>
                  <a:cubicBezTo>
                    <a:pt x="134" y="166"/>
                    <a:pt x="138" y="166"/>
                    <a:pt x="138" y="165"/>
                  </a:cubicBezTo>
                  <a:cubicBezTo>
                    <a:pt x="139" y="163"/>
                    <a:pt x="138" y="162"/>
                    <a:pt x="134" y="162"/>
                  </a:cubicBezTo>
                  <a:cubicBezTo>
                    <a:pt x="125" y="163"/>
                    <a:pt x="125" y="164"/>
                    <a:pt x="125" y="161"/>
                  </a:cubicBezTo>
                  <a:cubicBezTo>
                    <a:pt x="125" y="158"/>
                    <a:pt x="124" y="158"/>
                    <a:pt x="131" y="157"/>
                  </a:cubicBezTo>
                  <a:cubicBezTo>
                    <a:pt x="138" y="157"/>
                    <a:pt x="143" y="156"/>
                    <a:pt x="144" y="159"/>
                  </a:cubicBezTo>
                  <a:cubicBezTo>
                    <a:pt x="145" y="163"/>
                    <a:pt x="145" y="168"/>
                    <a:pt x="145" y="175"/>
                  </a:cubicBezTo>
                  <a:cubicBezTo>
                    <a:pt x="145" y="180"/>
                    <a:pt x="145" y="180"/>
                    <a:pt x="143" y="180"/>
                  </a:cubicBezTo>
                  <a:close/>
                  <a:moveTo>
                    <a:pt x="142" y="151"/>
                  </a:moveTo>
                  <a:cubicBezTo>
                    <a:pt x="140" y="152"/>
                    <a:pt x="131" y="140"/>
                    <a:pt x="125" y="132"/>
                  </a:cubicBezTo>
                  <a:cubicBezTo>
                    <a:pt x="122" y="129"/>
                    <a:pt x="115" y="123"/>
                    <a:pt x="108" y="122"/>
                  </a:cubicBezTo>
                  <a:cubicBezTo>
                    <a:pt x="97" y="122"/>
                    <a:pt x="83" y="140"/>
                    <a:pt x="79" y="146"/>
                  </a:cubicBezTo>
                  <a:cubicBezTo>
                    <a:pt x="77" y="149"/>
                    <a:pt x="75" y="152"/>
                    <a:pt x="72" y="151"/>
                  </a:cubicBezTo>
                  <a:cubicBezTo>
                    <a:pt x="69" y="149"/>
                    <a:pt x="69" y="149"/>
                    <a:pt x="71" y="144"/>
                  </a:cubicBezTo>
                  <a:cubicBezTo>
                    <a:pt x="74" y="137"/>
                    <a:pt x="87" y="123"/>
                    <a:pt x="93" y="119"/>
                  </a:cubicBezTo>
                  <a:cubicBezTo>
                    <a:pt x="98" y="113"/>
                    <a:pt x="100" y="113"/>
                    <a:pt x="102" y="106"/>
                  </a:cubicBezTo>
                  <a:cubicBezTo>
                    <a:pt x="103" y="94"/>
                    <a:pt x="102" y="91"/>
                    <a:pt x="99" y="91"/>
                  </a:cubicBezTo>
                  <a:cubicBezTo>
                    <a:pt x="95" y="90"/>
                    <a:pt x="80" y="88"/>
                    <a:pt x="79" y="98"/>
                  </a:cubicBezTo>
                  <a:cubicBezTo>
                    <a:pt x="79" y="106"/>
                    <a:pt x="79" y="109"/>
                    <a:pt x="79" y="113"/>
                  </a:cubicBezTo>
                  <a:cubicBezTo>
                    <a:pt x="79" y="118"/>
                    <a:pt x="78" y="117"/>
                    <a:pt x="74" y="117"/>
                  </a:cubicBezTo>
                  <a:cubicBezTo>
                    <a:pt x="71" y="117"/>
                    <a:pt x="72" y="100"/>
                    <a:pt x="72" y="89"/>
                  </a:cubicBezTo>
                  <a:cubicBezTo>
                    <a:pt x="74" y="83"/>
                    <a:pt x="78" y="84"/>
                    <a:pt x="85" y="83"/>
                  </a:cubicBezTo>
                  <a:cubicBezTo>
                    <a:pt x="88" y="84"/>
                    <a:pt x="92" y="83"/>
                    <a:pt x="95" y="83"/>
                  </a:cubicBezTo>
                  <a:cubicBezTo>
                    <a:pt x="100" y="83"/>
                    <a:pt x="102" y="81"/>
                    <a:pt x="102" y="76"/>
                  </a:cubicBezTo>
                  <a:cubicBezTo>
                    <a:pt x="102" y="72"/>
                    <a:pt x="103" y="71"/>
                    <a:pt x="107" y="71"/>
                  </a:cubicBezTo>
                  <a:cubicBezTo>
                    <a:pt x="110" y="70"/>
                    <a:pt x="110" y="73"/>
                    <a:pt x="111" y="76"/>
                  </a:cubicBezTo>
                  <a:cubicBezTo>
                    <a:pt x="112" y="82"/>
                    <a:pt x="110" y="82"/>
                    <a:pt x="118" y="83"/>
                  </a:cubicBezTo>
                  <a:cubicBezTo>
                    <a:pt x="125" y="83"/>
                    <a:pt x="130" y="83"/>
                    <a:pt x="133" y="83"/>
                  </a:cubicBezTo>
                  <a:cubicBezTo>
                    <a:pt x="139" y="84"/>
                    <a:pt x="143" y="83"/>
                    <a:pt x="143" y="93"/>
                  </a:cubicBezTo>
                  <a:cubicBezTo>
                    <a:pt x="143" y="101"/>
                    <a:pt x="145" y="109"/>
                    <a:pt x="143" y="112"/>
                  </a:cubicBezTo>
                  <a:cubicBezTo>
                    <a:pt x="142" y="114"/>
                    <a:pt x="139" y="115"/>
                    <a:pt x="137" y="115"/>
                  </a:cubicBezTo>
                  <a:cubicBezTo>
                    <a:pt x="134" y="113"/>
                    <a:pt x="140" y="95"/>
                    <a:pt x="133" y="92"/>
                  </a:cubicBezTo>
                  <a:cubicBezTo>
                    <a:pt x="128" y="90"/>
                    <a:pt x="117" y="90"/>
                    <a:pt x="113" y="91"/>
                  </a:cubicBezTo>
                  <a:cubicBezTo>
                    <a:pt x="110" y="93"/>
                    <a:pt x="111" y="100"/>
                    <a:pt x="111" y="104"/>
                  </a:cubicBezTo>
                  <a:cubicBezTo>
                    <a:pt x="111" y="108"/>
                    <a:pt x="111" y="112"/>
                    <a:pt x="119" y="117"/>
                  </a:cubicBezTo>
                  <a:cubicBezTo>
                    <a:pt x="126" y="123"/>
                    <a:pt x="134" y="130"/>
                    <a:pt x="141" y="138"/>
                  </a:cubicBezTo>
                  <a:cubicBezTo>
                    <a:pt x="145" y="143"/>
                    <a:pt x="149" y="149"/>
                    <a:pt x="142" y="151"/>
                  </a:cubicBezTo>
                  <a:close/>
                  <a:moveTo>
                    <a:pt x="146" y="46"/>
                  </a:moveTo>
                  <a:cubicBezTo>
                    <a:pt x="112" y="46"/>
                    <a:pt x="112" y="46"/>
                    <a:pt x="112" y="46"/>
                  </a:cubicBezTo>
                  <a:cubicBezTo>
                    <a:pt x="112" y="41"/>
                    <a:pt x="116" y="37"/>
                    <a:pt x="120" y="37"/>
                  </a:cubicBezTo>
                  <a:cubicBezTo>
                    <a:pt x="142" y="37"/>
                    <a:pt x="142" y="37"/>
                    <a:pt x="142" y="37"/>
                  </a:cubicBezTo>
                  <a:cubicBezTo>
                    <a:pt x="144" y="37"/>
                    <a:pt x="146" y="39"/>
                    <a:pt x="146" y="42"/>
                  </a:cubicBezTo>
                  <a:lnTo>
                    <a:pt x="146" y="46"/>
                  </a:lnTo>
                  <a:close/>
                  <a:moveTo>
                    <a:pt x="179" y="194"/>
                  </a:moveTo>
                  <a:cubicBezTo>
                    <a:pt x="178" y="196"/>
                    <a:pt x="173" y="196"/>
                    <a:pt x="172" y="198"/>
                  </a:cubicBezTo>
                  <a:cubicBezTo>
                    <a:pt x="171" y="199"/>
                    <a:pt x="171" y="211"/>
                    <a:pt x="172" y="212"/>
                  </a:cubicBezTo>
                  <a:cubicBezTo>
                    <a:pt x="173" y="213"/>
                    <a:pt x="175" y="212"/>
                    <a:pt x="178" y="212"/>
                  </a:cubicBezTo>
                  <a:cubicBezTo>
                    <a:pt x="181" y="212"/>
                    <a:pt x="182" y="220"/>
                    <a:pt x="180" y="220"/>
                  </a:cubicBezTo>
                  <a:cubicBezTo>
                    <a:pt x="178" y="220"/>
                    <a:pt x="170" y="221"/>
                    <a:pt x="166" y="222"/>
                  </a:cubicBezTo>
                  <a:cubicBezTo>
                    <a:pt x="162" y="222"/>
                    <a:pt x="160" y="223"/>
                    <a:pt x="155" y="222"/>
                  </a:cubicBezTo>
                  <a:cubicBezTo>
                    <a:pt x="152" y="222"/>
                    <a:pt x="152" y="220"/>
                    <a:pt x="151" y="218"/>
                  </a:cubicBezTo>
                  <a:cubicBezTo>
                    <a:pt x="151" y="214"/>
                    <a:pt x="151" y="213"/>
                    <a:pt x="154" y="214"/>
                  </a:cubicBezTo>
                  <a:cubicBezTo>
                    <a:pt x="157" y="214"/>
                    <a:pt x="159" y="214"/>
                    <a:pt x="162" y="212"/>
                  </a:cubicBezTo>
                  <a:cubicBezTo>
                    <a:pt x="164" y="210"/>
                    <a:pt x="163" y="206"/>
                    <a:pt x="163" y="203"/>
                  </a:cubicBezTo>
                  <a:cubicBezTo>
                    <a:pt x="163" y="200"/>
                    <a:pt x="164" y="197"/>
                    <a:pt x="160" y="198"/>
                  </a:cubicBezTo>
                  <a:cubicBezTo>
                    <a:pt x="154" y="199"/>
                    <a:pt x="154" y="200"/>
                    <a:pt x="154" y="191"/>
                  </a:cubicBezTo>
                  <a:cubicBezTo>
                    <a:pt x="154" y="187"/>
                    <a:pt x="154" y="184"/>
                    <a:pt x="154" y="181"/>
                  </a:cubicBezTo>
                  <a:cubicBezTo>
                    <a:pt x="154" y="177"/>
                    <a:pt x="153" y="174"/>
                    <a:pt x="159" y="173"/>
                  </a:cubicBezTo>
                  <a:cubicBezTo>
                    <a:pt x="162" y="173"/>
                    <a:pt x="160" y="180"/>
                    <a:pt x="160" y="184"/>
                  </a:cubicBezTo>
                  <a:cubicBezTo>
                    <a:pt x="160" y="187"/>
                    <a:pt x="160" y="191"/>
                    <a:pt x="162" y="191"/>
                  </a:cubicBezTo>
                  <a:cubicBezTo>
                    <a:pt x="167" y="191"/>
                    <a:pt x="164" y="181"/>
                    <a:pt x="164" y="171"/>
                  </a:cubicBezTo>
                  <a:cubicBezTo>
                    <a:pt x="164" y="165"/>
                    <a:pt x="163" y="163"/>
                    <a:pt x="168" y="162"/>
                  </a:cubicBezTo>
                  <a:cubicBezTo>
                    <a:pt x="172" y="161"/>
                    <a:pt x="171" y="163"/>
                    <a:pt x="171" y="168"/>
                  </a:cubicBezTo>
                  <a:cubicBezTo>
                    <a:pt x="171" y="172"/>
                    <a:pt x="171" y="189"/>
                    <a:pt x="173" y="189"/>
                  </a:cubicBezTo>
                  <a:cubicBezTo>
                    <a:pt x="177" y="188"/>
                    <a:pt x="176" y="175"/>
                    <a:pt x="176" y="172"/>
                  </a:cubicBezTo>
                  <a:cubicBezTo>
                    <a:pt x="176" y="168"/>
                    <a:pt x="175" y="167"/>
                    <a:pt x="179" y="166"/>
                  </a:cubicBezTo>
                  <a:cubicBezTo>
                    <a:pt x="182" y="166"/>
                    <a:pt x="182" y="166"/>
                    <a:pt x="183" y="169"/>
                  </a:cubicBezTo>
                  <a:cubicBezTo>
                    <a:pt x="183" y="173"/>
                    <a:pt x="183" y="176"/>
                    <a:pt x="183" y="179"/>
                  </a:cubicBezTo>
                  <a:cubicBezTo>
                    <a:pt x="183" y="182"/>
                    <a:pt x="183" y="184"/>
                    <a:pt x="182" y="188"/>
                  </a:cubicBezTo>
                  <a:cubicBezTo>
                    <a:pt x="182" y="192"/>
                    <a:pt x="180" y="193"/>
                    <a:pt x="179" y="194"/>
                  </a:cubicBezTo>
                  <a:close/>
                  <a:moveTo>
                    <a:pt x="197" y="232"/>
                  </a:moveTo>
                  <a:cubicBezTo>
                    <a:pt x="195" y="233"/>
                    <a:pt x="194" y="233"/>
                    <a:pt x="191" y="232"/>
                  </a:cubicBezTo>
                  <a:cubicBezTo>
                    <a:pt x="189" y="232"/>
                    <a:pt x="188" y="230"/>
                    <a:pt x="187" y="225"/>
                  </a:cubicBezTo>
                  <a:cubicBezTo>
                    <a:pt x="186" y="222"/>
                    <a:pt x="185" y="219"/>
                    <a:pt x="184" y="213"/>
                  </a:cubicBezTo>
                  <a:cubicBezTo>
                    <a:pt x="183" y="206"/>
                    <a:pt x="182" y="200"/>
                    <a:pt x="184" y="197"/>
                  </a:cubicBezTo>
                  <a:cubicBezTo>
                    <a:pt x="184" y="194"/>
                    <a:pt x="186" y="190"/>
                    <a:pt x="188" y="187"/>
                  </a:cubicBezTo>
                  <a:cubicBezTo>
                    <a:pt x="189" y="184"/>
                    <a:pt x="190" y="182"/>
                    <a:pt x="191" y="177"/>
                  </a:cubicBezTo>
                  <a:cubicBezTo>
                    <a:pt x="192" y="171"/>
                    <a:pt x="192" y="171"/>
                    <a:pt x="191" y="167"/>
                  </a:cubicBezTo>
                  <a:cubicBezTo>
                    <a:pt x="191" y="165"/>
                    <a:pt x="190" y="163"/>
                    <a:pt x="189" y="160"/>
                  </a:cubicBezTo>
                  <a:cubicBezTo>
                    <a:pt x="188" y="157"/>
                    <a:pt x="187" y="156"/>
                    <a:pt x="190" y="155"/>
                  </a:cubicBezTo>
                  <a:cubicBezTo>
                    <a:pt x="195" y="155"/>
                    <a:pt x="195" y="155"/>
                    <a:pt x="197" y="159"/>
                  </a:cubicBezTo>
                  <a:cubicBezTo>
                    <a:pt x="200" y="164"/>
                    <a:pt x="200" y="167"/>
                    <a:pt x="200" y="168"/>
                  </a:cubicBezTo>
                  <a:cubicBezTo>
                    <a:pt x="200" y="173"/>
                    <a:pt x="200" y="177"/>
                    <a:pt x="196" y="186"/>
                  </a:cubicBezTo>
                  <a:cubicBezTo>
                    <a:pt x="192" y="194"/>
                    <a:pt x="191" y="197"/>
                    <a:pt x="191" y="204"/>
                  </a:cubicBezTo>
                  <a:cubicBezTo>
                    <a:pt x="192" y="213"/>
                    <a:pt x="194" y="221"/>
                    <a:pt x="195" y="224"/>
                  </a:cubicBezTo>
                  <a:cubicBezTo>
                    <a:pt x="196" y="227"/>
                    <a:pt x="198" y="232"/>
                    <a:pt x="197" y="232"/>
                  </a:cubicBezTo>
                  <a:close/>
                  <a:moveTo>
                    <a:pt x="209" y="221"/>
                  </a:moveTo>
                  <a:cubicBezTo>
                    <a:pt x="211" y="226"/>
                    <a:pt x="214" y="231"/>
                    <a:pt x="212" y="231"/>
                  </a:cubicBezTo>
                  <a:cubicBezTo>
                    <a:pt x="210" y="232"/>
                    <a:pt x="207" y="232"/>
                    <a:pt x="206" y="231"/>
                  </a:cubicBezTo>
                  <a:cubicBezTo>
                    <a:pt x="204" y="228"/>
                    <a:pt x="202" y="224"/>
                    <a:pt x="200" y="217"/>
                  </a:cubicBezTo>
                  <a:cubicBezTo>
                    <a:pt x="199" y="209"/>
                    <a:pt x="199" y="204"/>
                    <a:pt x="199" y="198"/>
                  </a:cubicBezTo>
                  <a:cubicBezTo>
                    <a:pt x="202" y="187"/>
                    <a:pt x="207" y="184"/>
                    <a:pt x="208" y="175"/>
                  </a:cubicBezTo>
                  <a:cubicBezTo>
                    <a:pt x="208" y="170"/>
                    <a:pt x="208" y="168"/>
                    <a:pt x="207" y="166"/>
                  </a:cubicBezTo>
                  <a:cubicBezTo>
                    <a:pt x="205" y="162"/>
                    <a:pt x="201" y="156"/>
                    <a:pt x="206" y="156"/>
                  </a:cubicBezTo>
                  <a:cubicBezTo>
                    <a:pt x="210" y="156"/>
                    <a:pt x="210" y="156"/>
                    <a:pt x="211" y="157"/>
                  </a:cubicBezTo>
                  <a:cubicBezTo>
                    <a:pt x="213" y="159"/>
                    <a:pt x="216" y="166"/>
                    <a:pt x="216" y="170"/>
                  </a:cubicBezTo>
                  <a:cubicBezTo>
                    <a:pt x="217" y="177"/>
                    <a:pt x="214" y="183"/>
                    <a:pt x="212" y="188"/>
                  </a:cubicBezTo>
                  <a:cubicBezTo>
                    <a:pt x="209" y="195"/>
                    <a:pt x="207" y="198"/>
                    <a:pt x="207" y="204"/>
                  </a:cubicBezTo>
                  <a:cubicBezTo>
                    <a:pt x="207" y="208"/>
                    <a:pt x="207" y="214"/>
                    <a:pt x="209" y="221"/>
                  </a:cubicBezTo>
                  <a:close/>
                  <a:moveTo>
                    <a:pt x="229" y="182"/>
                  </a:moveTo>
                  <a:cubicBezTo>
                    <a:pt x="226" y="193"/>
                    <a:pt x="224" y="191"/>
                    <a:pt x="222" y="203"/>
                  </a:cubicBezTo>
                  <a:cubicBezTo>
                    <a:pt x="222" y="207"/>
                    <a:pt x="224" y="217"/>
                    <a:pt x="225" y="221"/>
                  </a:cubicBezTo>
                  <a:cubicBezTo>
                    <a:pt x="226" y="224"/>
                    <a:pt x="229" y="231"/>
                    <a:pt x="227" y="231"/>
                  </a:cubicBezTo>
                  <a:cubicBezTo>
                    <a:pt x="226" y="232"/>
                    <a:pt x="222" y="231"/>
                    <a:pt x="221" y="230"/>
                  </a:cubicBezTo>
                  <a:cubicBezTo>
                    <a:pt x="219" y="228"/>
                    <a:pt x="217" y="222"/>
                    <a:pt x="217" y="219"/>
                  </a:cubicBezTo>
                  <a:cubicBezTo>
                    <a:pt x="215" y="213"/>
                    <a:pt x="212" y="201"/>
                    <a:pt x="217" y="192"/>
                  </a:cubicBezTo>
                  <a:cubicBezTo>
                    <a:pt x="219" y="189"/>
                    <a:pt x="221" y="185"/>
                    <a:pt x="222" y="177"/>
                  </a:cubicBezTo>
                  <a:cubicBezTo>
                    <a:pt x="222" y="167"/>
                    <a:pt x="222" y="166"/>
                    <a:pt x="220" y="161"/>
                  </a:cubicBezTo>
                  <a:cubicBezTo>
                    <a:pt x="219" y="158"/>
                    <a:pt x="218" y="156"/>
                    <a:pt x="220" y="156"/>
                  </a:cubicBezTo>
                  <a:cubicBezTo>
                    <a:pt x="228" y="156"/>
                    <a:pt x="227" y="158"/>
                    <a:pt x="229" y="163"/>
                  </a:cubicBezTo>
                  <a:cubicBezTo>
                    <a:pt x="230" y="169"/>
                    <a:pt x="230" y="172"/>
                    <a:pt x="229" y="182"/>
                  </a:cubicBezTo>
                  <a:close/>
                  <a:moveTo>
                    <a:pt x="227" y="147"/>
                  </a:moveTo>
                  <a:cubicBezTo>
                    <a:pt x="223" y="148"/>
                    <a:pt x="223" y="146"/>
                    <a:pt x="223" y="140"/>
                  </a:cubicBezTo>
                  <a:cubicBezTo>
                    <a:pt x="223" y="137"/>
                    <a:pt x="223" y="125"/>
                    <a:pt x="218" y="123"/>
                  </a:cubicBezTo>
                  <a:cubicBezTo>
                    <a:pt x="214" y="121"/>
                    <a:pt x="210" y="121"/>
                    <a:pt x="209" y="122"/>
                  </a:cubicBezTo>
                  <a:cubicBezTo>
                    <a:pt x="208" y="123"/>
                    <a:pt x="208" y="144"/>
                    <a:pt x="208" y="144"/>
                  </a:cubicBezTo>
                  <a:cubicBezTo>
                    <a:pt x="208" y="149"/>
                    <a:pt x="206" y="148"/>
                    <a:pt x="204" y="148"/>
                  </a:cubicBezTo>
                  <a:cubicBezTo>
                    <a:pt x="200" y="147"/>
                    <a:pt x="200" y="144"/>
                    <a:pt x="200" y="140"/>
                  </a:cubicBezTo>
                  <a:cubicBezTo>
                    <a:pt x="200" y="137"/>
                    <a:pt x="200" y="122"/>
                    <a:pt x="200" y="122"/>
                  </a:cubicBezTo>
                  <a:cubicBezTo>
                    <a:pt x="199" y="121"/>
                    <a:pt x="191" y="120"/>
                    <a:pt x="189" y="129"/>
                  </a:cubicBezTo>
                  <a:cubicBezTo>
                    <a:pt x="188" y="137"/>
                    <a:pt x="187" y="142"/>
                    <a:pt x="187" y="144"/>
                  </a:cubicBezTo>
                  <a:cubicBezTo>
                    <a:pt x="187" y="145"/>
                    <a:pt x="187" y="146"/>
                    <a:pt x="186" y="147"/>
                  </a:cubicBezTo>
                  <a:cubicBezTo>
                    <a:pt x="184" y="147"/>
                    <a:pt x="181" y="148"/>
                    <a:pt x="181" y="147"/>
                  </a:cubicBezTo>
                  <a:cubicBezTo>
                    <a:pt x="180" y="144"/>
                    <a:pt x="181" y="139"/>
                    <a:pt x="181" y="134"/>
                  </a:cubicBezTo>
                  <a:cubicBezTo>
                    <a:pt x="182" y="129"/>
                    <a:pt x="183" y="125"/>
                    <a:pt x="185" y="121"/>
                  </a:cubicBezTo>
                  <a:cubicBezTo>
                    <a:pt x="186" y="117"/>
                    <a:pt x="194" y="115"/>
                    <a:pt x="199" y="113"/>
                  </a:cubicBezTo>
                  <a:cubicBezTo>
                    <a:pt x="201" y="113"/>
                    <a:pt x="201" y="108"/>
                    <a:pt x="200" y="108"/>
                  </a:cubicBezTo>
                  <a:cubicBezTo>
                    <a:pt x="198" y="108"/>
                    <a:pt x="193" y="109"/>
                    <a:pt x="189" y="109"/>
                  </a:cubicBezTo>
                  <a:cubicBezTo>
                    <a:pt x="187" y="109"/>
                    <a:pt x="185" y="111"/>
                    <a:pt x="183" y="107"/>
                  </a:cubicBezTo>
                  <a:cubicBezTo>
                    <a:pt x="182" y="105"/>
                    <a:pt x="181" y="103"/>
                    <a:pt x="187" y="102"/>
                  </a:cubicBezTo>
                  <a:cubicBezTo>
                    <a:pt x="195" y="102"/>
                    <a:pt x="195" y="102"/>
                    <a:pt x="195" y="102"/>
                  </a:cubicBezTo>
                  <a:cubicBezTo>
                    <a:pt x="195" y="102"/>
                    <a:pt x="200" y="102"/>
                    <a:pt x="200" y="101"/>
                  </a:cubicBezTo>
                  <a:cubicBezTo>
                    <a:pt x="200" y="99"/>
                    <a:pt x="201" y="97"/>
                    <a:pt x="202" y="95"/>
                  </a:cubicBezTo>
                  <a:cubicBezTo>
                    <a:pt x="202" y="94"/>
                    <a:pt x="204" y="94"/>
                    <a:pt x="206" y="95"/>
                  </a:cubicBezTo>
                  <a:cubicBezTo>
                    <a:pt x="209" y="95"/>
                    <a:pt x="208" y="95"/>
                    <a:pt x="208" y="99"/>
                  </a:cubicBezTo>
                  <a:cubicBezTo>
                    <a:pt x="208" y="101"/>
                    <a:pt x="208" y="101"/>
                    <a:pt x="217" y="101"/>
                  </a:cubicBezTo>
                  <a:cubicBezTo>
                    <a:pt x="224" y="101"/>
                    <a:pt x="228" y="100"/>
                    <a:pt x="228" y="102"/>
                  </a:cubicBezTo>
                  <a:cubicBezTo>
                    <a:pt x="228" y="104"/>
                    <a:pt x="228" y="106"/>
                    <a:pt x="228" y="107"/>
                  </a:cubicBezTo>
                  <a:cubicBezTo>
                    <a:pt x="227" y="108"/>
                    <a:pt x="225" y="108"/>
                    <a:pt x="222" y="108"/>
                  </a:cubicBezTo>
                  <a:cubicBezTo>
                    <a:pt x="217" y="108"/>
                    <a:pt x="210" y="108"/>
                    <a:pt x="209" y="108"/>
                  </a:cubicBezTo>
                  <a:cubicBezTo>
                    <a:pt x="208" y="109"/>
                    <a:pt x="208" y="110"/>
                    <a:pt x="208" y="111"/>
                  </a:cubicBezTo>
                  <a:cubicBezTo>
                    <a:pt x="209" y="112"/>
                    <a:pt x="208" y="113"/>
                    <a:pt x="212" y="114"/>
                  </a:cubicBezTo>
                  <a:cubicBezTo>
                    <a:pt x="227" y="118"/>
                    <a:pt x="227" y="117"/>
                    <a:pt x="229" y="126"/>
                  </a:cubicBezTo>
                  <a:cubicBezTo>
                    <a:pt x="230" y="134"/>
                    <a:pt x="230" y="138"/>
                    <a:pt x="230" y="141"/>
                  </a:cubicBezTo>
                  <a:cubicBezTo>
                    <a:pt x="230" y="144"/>
                    <a:pt x="231" y="145"/>
                    <a:pt x="227" y="1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 name="Freeform 54">
              <a:extLst>
                <a:ext uri="{FF2B5EF4-FFF2-40B4-BE49-F238E27FC236}">
                  <a16:creationId xmlns:a16="http://schemas.microsoft.com/office/drawing/2014/main" id="{51752FB6-1B67-48B4-BED6-60709B29E23A}"/>
                </a:ext>
              </a:extLst>
            </p:cNvPr>
            <p:cNvSpPr>
              <a:spLocks/>
            </p:cNvSpPr>
            <p:nvPr/>
          </p:nvSpPr>
          <p:spPr bwMode="auto">
            <a:xfrm>
              <a:off x="-1785938" y="2676525"/>
              <a:ext cx="41275" cy="38100"/>
            </a:xfrm>
            <a:custGeom>
              <a:avLst/>
              <a:gdLst>
                <a:gd name="T0" fmla="*/ 6 w 11"/>
                <a:gd name="T1" fmla="*/ 10 h 10"/>
                <a:gd name="T2" fmla="*/ 9 w 11"/>
                <a:gd name="T3" fmla="*/ 9 h 10"/>
                <a:gd name="T4" fmla="*/ 10 w 11"/>
                <a:gd name="T5" fmla="*/ 2 h 10"/>
                <a:gd name="T6" fmla="*/ 2 w 11"/>
                <a:gd name="T7" fmla="*/ 0 h 10"/>
                <a:gd name="T8" fmla="*/ 0 w 11"/>
                <a:gd name="T9" fmla="*/ 3 h 10"/>
                <a:gd name="T10" fmla="*/ 6 w 11"/>
                <a:gd name="T11" fmla="*/ 10 h 10"/>
              </a:gdLst>
              <a:ahLst/>
              <a:cxnLst>
                <a:cxn ang="0">
                  <a:pos x="T0" y="T1"/>
                </a:cxn>
                <a:cxn ang="0">
                  <a:pos x="T2" y="T3"/>
                </a:cxn>
                <a:cxn ang="0">
                  <a:pos x="T4" y="T5"/>
                </a:cxn>
                <a:cxn ang="0">
                  <a:pos x="T6" y="T7"/>
                </a:cxn>
                <a:cxn ang="0">
                  <a:pos x="T8" y="T9"/>
                </a:cxn>
                <a:cxn ang="0">
                  <a:pos x="T10" y="T11"/>
                </a:cxn>
              </a:cxnLst>
              <a:rect l="0" t="0" r="r" b="b"/>
              <a:pathLst>
                <a:path w="11" h="10">
                  <a:moveTo>
                    <a:pt x="6" y="10"/>
                  </a:moveTo>
                  <a:cubicBezTo>
                    <a:pt x="9" y="9"/>
                    <a:pt x="9" y="9"/>
                    <a:pt x="9" y="9"/>
                  </a:cubicBezTo>
                  <a:cubicBezTo>
                    <a:pt x="11" y="9"/>
                    <a:pt x="11" y="6"/>
                    <a:pt x="10" y="2"/>
                  </a:cubicBezTo>
                  <a:cubicBezTo>
                    <a:pt x="8" y="0"/>
                    <a:pt x="5" y="0"/>
                    <a:pt x="2" y="0"/>
                  </a:cubicBezTo>
                  <a:cubicBezTo>
                    <a:pt x="1" y="0"/>
                    <a:pt x="0" y="1"/>
                    <a:pt x="0" y="3"/>
                  </a:cubicBezTo>
                  <a:cubicBezTo>
                    <a:pt x="1" y="10"/>
                    <a:pt x="2" y="9"/>
                    <a:pt x="6"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 name="Freeform 55">
              <a:extLst>
                <a:ext uri="{FF2B5EF4-FFF2-40B4-BE49-F238E27FC236}">
                  <a16:creationId xmlns:a16="http://schemas.microsoft.com/office/drawing/2014/main" id="{DCDD8041-6E6E-403A-AEF9-187854D7599A}"/>
                </a:ext>
              </a:extLst>
            </p:cNvPr>
            <p:cNvSpPr>
              <a:spLocks/>
            </p:cNvSpPr>
            <p:nvPr/>
          </p:nvSpPr>
          <p:spPr bwMode="auto">
            <a:xfrm>
              <a:off x="-1884363" y="2679700"/>
              <a:ext cx="33337" cy="34925"/>
            </a:xfrm>
            <a:custGeom>
              <a:avLst/>
              <a:gdLst>
                <a:gd name="T0" fmla="*/ 1 w 9"/>
                <a:gd name="T1" fmla="*/ 9 h 9"/>
                <a:gd name="T2" fmla="*/ 4 w 9"/>
                <a:gd name="T3" fmla="*/ 9 h 9"/>
                <a:gd name="T4" fmla="*/ 9 w 9"/>
                <a:gd name="T5" fmla="*/ 1 h 9"/>
                <a:gd name="T6" fmla="*/ 4 w 9"/>
                <a:gd name="T7" fmla="*/ 1 h 9"/>
                <a:gd name="T8" fmla="*/ 1 w 9"/>
                <a:gd name="T9" fmla="*/ 3 h 9"/>
                <a:gd name="T10" fmla="*/ 1 w 9"/>
                <a:gd name="T11" fmla="*/ 9 h 9"/>
              </a:gdLst>
              <a:ahLst/>
              <a:cxnLst>
                <a:cxn ang="0">
                  <a:pos x="T0" y="T1"/>
                </a:cxn>
                <a:cxn ang="0">
                  <a:pos x="T2" y="T3"/>
                </a:cxn>
                <a:cxn ang="0">
                  <a:pos x="T4" y="T5"/>
                </a:cxn>
                <a:cxn ang="0">
                  <a:pos x="T6" y="T7"/>
                </a:cxn>
                <a:cxn ang="0">
                  <a:pos x="T8" y="T9"/>
                </a:cxn>
                <a:cxn ang="0">
                  <a:pos x="T10" y="T11"/>
                </a:cxn>
              </a:cxnLst>
              <a:rect l="0" t="0" r="r" b="b"/>
              <a:pathLst>
                <a:path w="9" h="9">
                  <a:moveTo>
                    <a:pt x="1" y="9"/>
                  </a:moveTo>
                  <a:cubicBezTo>
                    <a:pt x="4" y="9"/>
                    <a:pt x="4" y="9"/>
                    <a:pt x="4" y="9"/>
                  </a:cubicBezTo>
                  <a:cubicBezTo>
                    <a:pt x="9" y="8"/>
                    <a:pt x="9" y="6"/>
                    <a:pt x="9" y="1"/>
                  </a:cubicBezTo>
                  <a:cubicBezTo>
                    <a:pt x="9" y="0"/>
                    <a:pt x="7" y="0"/>
                    <a:pt x="4" y="1"/>
                  </a:cubicBezTo>
                  <a:cubicBezTo>
                    <a:pt x="1" y="1"/>
                    <a:pt x="1" y="1"/>
                    <a:pt x="1" y="3"/>
                  </a:cubicBezTo>
                  <a:cubicBezTo>
                    <a:pt x="0" y="5"/>
                    <a:pt x="0" y="8"/>
                    <a:pt x="1"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54" name="组合 53">
            <a:extLst>
              <a:ext uri="{FF2B5EF4-FFF2-40B4-BE49-F238E27FC236}">
                <a16:creationId xmlns:a16="http://schemas.microsoft.com/office/drawing/2014/main" id="{73A78F8B-BC3B-44D7-B263-4B3DA33CFA5D}"/>
              </a:ext>
            </a:extLst>
          </p:cNvPr>
          <p:cNvGrpSpPr/>
          <p:nvPr/>
        </p:nvGrpSpPr>
        <p:grpSpPr>
          <a:xfrm>
            <a:off x="2129149" y="559606"/>
            <a:ext cx="2492739" cy="822773"/>
            <a:chOff x="3551238" y="2663826"/>
            <a:chExt cx="5097463" cy="1522412"/>
          </a:xfrm>
          <a:solidFill>
            <a:srgbClr val="1F4E79"/>
          </a:solidFill>
        </p:grpSpPr>
        <p:sp>
          <p:nvSpPr>
            <p:cNvPr id="55" name="Freeform 5">
              <a:extLst>
                <a:ext uri="{FF2B5EF4-FFF2-40B4-BE49-F238E27FC236}">
                  <a16:creationId xmlns:a16="http://schemas.microsoft.com/office/drawing/2014/main" id="{42437915-5A0E-4101-AA00-D3C43DC10D53}"/>
                </a:ext>
              </a:extLst>
            </p:cNvPr>
            <p:cNvSpPr>
              <a:spLocks/>
            </p:cNvSpPr>
            <p:nvPr/>
          </p:nvSpPr>
          <p:spPr bwMode="auto">
            <a:xfrm>
              <a:off x="3870326" y="3767138"/>
              <a:ext cx="203200" cy="241300"/>
            </a:xfrm>
            <a:custGeom>
              <a:avLst/>
              <a:gdLst>
                <a:gd name="T0" fmla="*/ 28 w 54"/>
                <a:gd name="T1" fmla="*/ 6 h 64"/>
                <a:gd name="T2" fmla="*/ 1 w 54"/>
                <a:gd name="T3" fmla="*/ 36 h 64"/>
                <a:gd name="T4" fmla="*/ 28 w 54"/>
                <a:gd name="T5" fmla="*/ 64 h 64"/>
                <a:gd name="T6" fmla="*/ 35 w 54"/>
                <a:gd name="T7" fmla="*/ 60 h 64"/>
                <a:gd name="T8" fmla="*/ 54 w 54"/>
                <a:gd name="T9" fmla="*/ 24 h 64"/>
                <a:gd name="T10" fmla="*/ 54 w 54"/>
                <a:gd name="T11" fmla="*/ 20 h 64"/>
                <a:gd name="T12" fmla="*/ 28 w 54"/>
                <a:gd name="T13" fmla="*/ 6 h 64"/>
              </a:gdLst>
              <a:ahLst/>
              <a:cxnLst>
                <a:cxn ang="0">
                  <a:pos x="T0" y="T1"/>
                </a:cxn>
                <a:cxn ang="0">
                  <a:pos x="T2" y="T3"/>
                </a:cxn>
                <a:cxn ang="0">
                  <a:pos x="T4" y="T5"/>
                </a:cxn>
                <a:cxn ang="0">
                  <a:pos x="T6" y="T7"/>
                </a:cxn>
                <a:cxn ang="0">
                  <a:pos x="T8" y="T9"/>
                </a:cxn>
                <a:cxn ang="0">
                  <a:pos x="T10" y="T11"/>
                </a:cxn>
                <a:cxn ang="0">
                  <a:pos x="T12" y="T13"/>
                </a:cxn>
              </a:cxnLst>
              <a:rect l="0" t="0" r="r" b="b"/>
              <a:pathLst>
                <a:path w="54" h="64">
                  <a:moveTo>
                    <a:pt x="28" y="6"/>
                  </a:moveTo>
                  <a:cubicBezTo>
                    <a:pt x="15" y="11"/>
                    <a:pt x="3" y="25"/>
                    <a:pt x="1" y="36"/>
                  </a:cubicBezTo>
                  <a:cubicBezTo>
                    <a:pt x="0" y="53"/>
                    <a:pt x="14" y="59"/>
                    <a:pt x="28" y="64"/>
                  </a:cubicBezTo>
                  <a:cubicBezTo>
                    <a:pt x="31" y="64"/>
                    <a:pt x="33" y="64"/>
                    <a:pt x="35" y="60"/>
                  </a:cubicBezTo>
                  <a:cubicBezTo>
                    <a:pt x="40" y="44"/>
                    <a:pt x="44" y="35"/>
                    <a:pt x="54" y="24"/>
                  </a:cubicBezTo>
                  <a:cubicBezTo>
                    <a:pt x="54" y="23"/>
                    <a:pt x="54" y="21"/>
                    <a:pt x="54" y="20"/>
                  </a:cubicBezTo>
                  <a:cubicBezTo>
                    <a:pt x="51" y="2"/>
                    <a:pt x="39" y="0"/>
                    <a:pt x="28"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 name="Freeform 6">
              <a:extLst>
                <a:ext uri="{FF2B5EF4-FFF2-40B4-BE49-F238E27FC236}">
                  <a16:creationId xmlns:a16="http://schemas.microsoft.com/office/drawing/2014/main" id="{CCE18B56-53E9-4263-998A-1FE95B1BE424}"/>
                </a:ext>
              </a:extLst>
            </p:cNvPr>
            <p:cNvSpPr>
              <a:spLocks/>
            </p:cNvSpPr>
            <p:nvPr/>
          </p:nvSpPr>
          <p:spPr bwMode="auto">
            <a:xfrm>
              <a:off x="3556001" y="3178176"/>
              <a:ext cx="261938" cy="781050"/>
            </a:xfrm>
            <a:custGeom>
              <a:avLst/>
              <a:gdLst>
                <a:gd name="T0" fmla="*/ 54 w 70"/>
                <a:gd name="T1" fmla="*/ 138 h 207"/>
                <a:gd name="T2" fmla="*/ 49 w 70"/>
                <a:gd name="T3" fmla="*/ 66 h 207"/>
                <a:gd name="T4" fmla="*/ 58 w 70"/>
                <a:gd name="T5" fmla="*/ 20 h 207"/>
                <a:gd name="T6" fmla="*/ 27 w 70"/>
                <a:gd name="T7" fmla="*/ 12 h 207"/>
                <a:gd name="T8" fmla="*/ 3 w 70"/>
                <a:gd name="T9" fmla="*/ 128 h 207"/>
                <a:gd name="T10" fmla="*/ 29 w 70"/>
                <a:gd name="T11" fmla="*/ 207 h 207"/>
                <a:gd name="T12" fmla="*/ 68 w 70"/>
                <a:gd name="T13" fmla="*/ 135 h 207"/>
                <a:gd name="T14" fmla="*/ 54 w 70"/>
                <a:gd name="T15" fmla="*/ 138 h 20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207">
                  <a:moveTo>
                    <a:pt x="54" y="138"/>
                  </a:moveTo>
                  <a:cubicBezTo>
                    <a:pt x="38" y="130"/>
                    <a:pt x="47" y="80"/>
                    <a:pt x="49" y="66"/>
                  </a:cubicBezTo>
                  <a:cubicBezTo>
                    <a:pt x="54" y="53"/>
                    <a:pt x="59" y="33"/>
                    <a:pt x="58" y="20"/>
                  </a:cubicBezTo>
                  <a:cubicBezTo>
                    <a:pt x="47" y="0"/>
                    <a:pt x="42" y="2"/>
                    <a:pt x="27" y="12"/>
                  </a:cubicBezTo>
                  <a:cubicBezTo>
                    <a:pt x="0" y="47"/>
                    <a:pt x="3" y="81"/>
                    <a:pt x="3" y="128"/>
                  </a:cubicBezTo>
                  <a:cubicBezTo>
                    <a:pt x="6" y="151"/>
                    <a:pt x="6" y="192"/>
                    <a:pt x="29" y="207"/>
                  </a:cubicBezTo>
                  <a:cubicBezTo>
                    <a:pt x="51" y="203"/>
                    <a:pt x="70" y="158"/>
                    <a:pt x="68" y="135"/>
                  </a:cubicBezTo>
                  <a:cubicBezTo>
                    <a:pt x="63" y="125"/>
                    <a:pt x="62" y="138"/>
                    <a:pt x="54" y="1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 name="Freeform 7">
              <a:extLst>
                <a:ext uri="{FF2B5EF4-FFF2-40B4-BE49-F238E27FC236}">
                  <a16:creationId xmlns:a16="http://schemas.microsoft.com/office/drawing/2014/main" id="{A706D495-1A56-47D5-A730-BB26EB747E87}"/>
                </a:ext>
              </a:extLst>
            </p:cNvPr>
            <p:cNvSpPr>
              <a:spLocks/>
            </p:cNvSpPr>
            <p:nvPr/>
          </p:nvSpPr>
          <p:spPr bwMode="auto">
            <a:xfrm>
              <a:off x="3867151" y="2757488"/>
              <a:ext cx="571500" cy="1379538"/>
            </a:xfrm>
            <a:custGeom>
              <a:avLst/>
              <a:gdLst>
                <a:gd name="T0" fmla="*/ 116 w 152"/>
                <a:gd name="T1" fmla="*/ 190 h 365"/>
                <a:gd name="T2" fmla="*/ 127 w 152"/>
                <a:gd name="T3" fmla="*/ 185 h 365"/>
                <a:gd name="T4" fmla="*/ 133 w 152"/>
                <a:gd name="T5" fmla="*/ 165 h 365"/>
                <a:gd name="T6" fmla="*/ 127 w 152"/>
                <a:gd name="T7" fmla="*/ 165 h 365"/>
                <a:gd name="T8" fmla="*/ 84 w 152"/>
                <a:gd name="T9" fmla="*/ 153 h 365"/>
                <a:gd name="T10" fmla="*/ 111 w 152"/>
                <a:gd name="T11" fmla="*/ 105 h 365"/>
                <a:gd name="T12" fmla="*/ 101 w 152"/>
                <a:gd name="T13" fmla="*/ 88 h 365"/>
                <a:gd name="T14" fmla="*/ 104 w 152"/>
                <a:gd name="T15" fmla="*/ 86 h 365"/>
                <a:gd name="T16" fmla="*/ 127 w 152"/>
                <a:gd name="T17" fmla="*/ 62 h 365"/>
                <a:gd name="T18" fmla="*/ 142 w 152"/>
                <a:gd name="T19" fmla="*/ 42 h 365"/>
                <a:gd name="T20" fmla="*/ 127 w 152"/>
                <a:gd name="T21" fmla="*/ 2 h 365"/>
                <a:gd name="T22" fmla="*/ 89 w 152"/>
                <a:gd name="T23" fmla="*/ 5 h 365"/>
                <a:gd name="T24" fmla="*/ 64 w 152"/>
                <a:gd name="T25" fmla="*/ 21 h 365"/>
                <a:gd name="T26" fmla="*/ 58 w 152"/>
                <a:gd name="T27" fmla="*/ 27 h 365"/>
                <a:gd name="T28" fmla="*/ 74 w 152"/>
                <a:gd name="T29" fmla="*/ 48 h 365"/>
                <a:gd name="T30" fmla="*/ 108 w 152"/>
                <a:gd name="T31" fmla="*/ 34 h 365"/>
                <a:gd name="T32" fmla="*/ 107 w 152"/>
                <a:gd name="T33" fmla="*/ 41 h 365"/>
                <a:gd name="T34" fmla="*/ 107 w 152"/>
                <a:gd name="T35" fmla="*/ 41 h 365"/>
                <a:gd name="T36" fmla="*/ 75 w 152"/>
                <a:gd name="T37" fmla="*/ 79 h 365"/>
                <a:gd name="T38" fmla="*/ 79 w 152"/>
                <a:gd name="T39" fmla="*/ 123 h 365"/>
                <a:gd name="T40" fmla="*/ 76 w 152"/>
                <a:gd name="T41" fmla="*/ 135 h 365"/>
                <a:gd name="T42" fmla="*/ 47 w 152"/>
                <a:gd name="T43" fmla="*/ 172 h 365"/>
                <a:gd name="T44" fmla="*/ 32 w 152"/>
                <a:gd name="T45" fmla="*/ 191 h 365"/>
                <a:gd name="T46" fmla="*/ 29 w 152"/>
                <a:gd name="T47" fmla="*/ 194 h 365"/>
                <a:gd name="T48" fmla="*/ 0 w 152"/>
                <a:gd name="T49" fmla="*/ 223 h 365"/>
                <a:gd name="T50" fmla="*/ 1 w 152"/>
                <a:gd name="T51" fmla="*/ 225 h 365"/>
                <a:gd name="T52" fmla="*/ 29 w 152"/>
                <a:gd name="T53" fmla="*/ 235 h 365"/>
                <a:gd name="T54" fmla="*/ 34 w 152"/>
                <a:gd name="T55" fmla="*/ 235 h 365"/>
                <a:gd name="T56" fmla="*/ 36 w 152"/>
                <a:gd name="T57" fmla="*/ 234 h 365"/>
                <a:gd name="T58" fmla="*/ 36 w 152"/>
                <a:gd name="T59" fmla="*/ 233 h 365"/>
                <a:gd name="T60" fmla="*/ 36 w 152"/>
                <a:gd name="T61" fmla="*/ 230 h 365"/>
                <a:gd name="T62" fmla="*/ 71 w 152"/>
                <a:gd name="T63" fmla="*/ 204 h 365"/>
                <a:gd name="T64" fmla="*/ 74 w 152"/>
                <a:gd name="T65" fmla="*/ 301 h 365"/>
                <a:gd name="T66" fmla="*/ 66 w 152"/>
                <a:gd name="T67" fmla="*/ 305 h 365"/>
                <a:gd name="T68" fmla="*/ 65 w 152"/>
                <a:gd name="T69" fmla="*/ 306 h 365"/>
                <a:gd name="T70" fmla="*/ 57 w 152"/>
                <a:gd name="T71" fmla="*/ 317 h 365"/>
                <a:gd name="T72" fmla="*/ 57 w 152"/>
                <a:gd name="T73" fmla="*/ 317 h 365"/>
                <a:gd name="T74" fmla="*/ 78 w 152"/>
                <a:gd name="T75" fmla="*/ 365 h 365"/>
                <a:gd name="T76" fmla="*/ 103 w 152"/>
                <a:gd name="T77" fmla="*/ 333 h 365"/>
                <a:gd name="T78" fmla="*/ 102 w 152"/>
                <a:gd name="T79" fmla="*/ 197 h 365"/>
                <a:gd name="T80" fmla="*/ 116 w 152"/>
                <a:gd name="T81" fmla="*/ 190 h 3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52" h="365">
                  <a:moveTo>
                    <a:pt x="116" y="190"/>
                  </a:moveTo>
                  <a:cubicBezTo>
                    <a:pt x="119" y="189"/>
                    <a:pt x="123" y="187"/>
                    <a:pt x="127" y="185"/>
                  </a:cubicBezTo>
                  <a:cubicBezTo>
                    <a:pt x="135" y="181"/>
                    <a:pt x="143" y="175"/>
                    <a:pt x="133" y="165"/>
                  </a:cubicBezTo>
                  <a:cubicBezTo>
                    <a:pt x="131" y="165"/>
                    <a:pt x="129" y="165"/>
                    <a:pt x="127" y="165"/>
                  </a:cubicBezTo>
                  <a:cubicBezTo>
                    <a:pt x="112" y="165"/>
                    <a:pt x="85" y="175"/>
                    <a:pt x="84" y="153"/>
                  </a:cubicBezTo>
                  <a:cubicBezTo>
                    <a:pt x="92" y="140"/>
                    <a:pt x="110" y="120"/>
                    <a:pt x="111" y="105"/>
                  </a:cubicBezTo>
                  <a:cubicBezTo>
                    <a:pt x="99" y="102"/>
                    <a:pt x="101" y="99"/>
                    <a:pt x="101" y="88"/>
                  </a:cubicBezTo>
                  <a:cubicBezTo>
                    <a:pt x="102" y="87"/>
                    <a:pt x="103" y="87"/>
                    <a:pt x="104" y="86"/>
                  </a:cubicBezTo>
                  <a:cubicBezTo>
                    <a:pt x="112" y="81"/>
                    <a:pt x="120" y="72"/>
                    <a:pt x="127" y="62"/>
                  </a:cubicBezTo>
                  <a:cubicBezTo>
                    <a:pt x="132" y="55"/>
                    <a:pt x="137" y="48"/>
                    <a:pt x="142" y="42"/>
                  </a:cubicBezTo>
                  <a:cubicBezTo>
                    <a:pt x="152" y="16"/>
                    <a:pt x="142" y="5"/>
                    <a:pt x="127" y="2"/>
                  </a:cubicBezTo>
                  <a:cubicBezTo>
                    <a:pt x="115" y="0"/>
                    <a:pt x="99" y="3"/>
                    <a:pt x="89" y="5"/>
                  </a:cubicBezTo>
                  <a:cubicBezTo>
                    <a:pt x="83" y="8"/>
                    <a:pt x="64" y="17"/>
                    <a:pt x="64" y="21"/>
                  </a:cubicBezTo>
                  <a:cubicBezTo>
                    <a:pt x="60" y="24"/>
                    <a:pt x="59" y="25"/>
                    <a:pt x="58" y="27"/>
                  </a:cubicBezTo>
                  <a:cubicBezTo>
                    <a:pt x="49" y="44"/>
                    <a:pt x="57" y="47"/>
                    <a:pt x="74" y="48"/>
                  </a:cubicBezTo>
                  <a:cubicBezTo>
                    <a:pt x="81" y="46"/>
                    <a:pt x="98" y="21"/>
                    <a:pt x="108" y="34"/>
                  </a:cubicBezTo>
                  <a:cubicBezTo>
                    <a:pt x="108" y="36"/>
                    <a:pt x="107" y="39"/>
                    <a:pt x="107" y="41"/>
                  </a:cubicBezTo>
                  <a:cubicBezTo>
                    <a:pt x="106" y="41"/>
                    <a:pt x="107" y="41"/>
                    <a:pt x="107" y="41"/>
                  </a:cubicBezTo>
                  <a:cubicBezTo>
                    <a:pt x="103" y="52"/>
                    <a:pt x="82" y="72"/>
                    <a:pt x="75" y="79"/>
                  </a:cubicBezTo>
                  <a:cubicBezTo>
                    <a:pt x="69" y="93"/>
                    <a:pt x="79" y="106"/>
                    <a:pt x="79" y="123"/>
                  </a:cubicBezTo>
                  <a:cubicBezTo>
                    <a:pt x="78" y="127"/>
                    <a:pt x="77" y="131"/>
                    <a:pt x="76" y="135"/>
                  </a:cubicBezTo>
                  <a:cubicBezTo>
                    <a:pt x="66" y="146"/>
                    <a:pt x="59" y="164"/>
                    <a:pt x="47" y="172"/>
                  </a:cubicBezTo>
                  <a:cubicBezTo>
                    <a:pt x="44" y="178"/>
                    <a:pt x="33" y="186"/>
                    <a:pt x="32" y="191"/>
                  </a:cubicBezTo>
                  <a:cubicBezTo>
                    <a:pt x="31" y="192"/>
                    <a:pt x="30" y="193"/>
                    <a:pt x="29" y="194"/>
                  </a:cubicBezTo>
                  <a:cubicBezTo>
                    <a:pt x="19" y="203"/>
                    <a:pt x="9" y="214"/>
                    <a:pt x="0" y="223"/>
                  </a:cubicBezTo>
                  <a:cubicBezTo>
                    <a:pt x="0" y="224"/>
                    <a:pt x="1" y="225"/>
                    <a:pt x="1" y="225"/>
                  </a:cubicBezTo>
                  <a:cubicBezTo>
                    <a:pt x="7" y="230"/>
                    <a:pt x="18" y="234"/>
                    <a:pt x="29" y="235"/>
                  </a:cubicBezTo>
                  <a:cubicBezTo>
                    <a:pt x="30" y="235"/>
                    <a:pt x="32" y="235"/>
                    <a:pt x="34" y="235"/>
                  </a:cubicBezTo>
                  <a:cubicBezTo>
                    <a:pt x="35" y="234"/>
                    <a:pt x="36" y="235"/>
                    <a:pt x="36" y="234"/>
                  </a:cubicBezTo>
                  <a:cubicBezTo>
                    <a:pt x="37" y="234"/>
                    <a:pt x="36" y="233"/>
                    <a:pt x="36" y="233"/>
                  </a:cubicBezTo>
                  <a:cubicBezTo>
                    <a:pt x="36" y="232"/>
                    <a:pt x="36" y="231"/>
                    <a:pt x="36" y="230"/>
                  </a:cubicBezTo>
                  <a:cubicBezTo>
                    <a:pt x="47" y="217"/>
                    <a:pt x="53" y="206"/>
                    <a:pt x="71" y="204"/>
                  </a:cubicBezTo>
                  <a:cubicBezTo>
                    <a:pt x="70" y="206"/>
                    <a:pt x="71" y="223"/>
                    <a:pt x="74" y="301"/>
                  </a:cubicBezTo>
                  <a:cubicBezTo>
                    <a:pt x="72" y="303"/>
                    <a:pt x="73" y="303"/>
                    <a:pt x="66" y="305"/>
                  </a:cubicBezTo>
                  <a:cubicBezTo>
                    <a:pt x="66" y="305"/>
                    <a:pt x="65" y="306"/>
                    <a:pt x="65" y="306"/>
                  </a:cubicBezTo>
                  <a:cubicBezTo>
                    <a:pt x="61" y="308"/>
                    <a:pt x="58" y="311"/>
                    <a:pt x="57" y="317"/>
                  </a:cubicBezTo>
                  <a:cubicBezTo>
                    <a:pt x="58" y="317"/>
                    <a:pt x="57" y="317"/>
                    <a:pt x="57" y="317"/>
                  </a:cubicBezTo>
                  <a:cubicBezTo>
                    <a:pt x="59" y="337"/>
                    <a:pt x="61" y="352"/>
                    <a:pt x="78" y="365"/>
                  </a:cubicBezTo>
                  <a:cubicBezTo>
                    <a:pt x="92" y="363"/>
                    <a:pt x="98" y="347"/>
                    <a:pt x="103" y="333"/>
                  </a:cubicBezTo>
                  <a:cubicBezTo>
                    <a:pt x="103" y="315"/>
                    <a:pt x="103" y="315"/>
                    <a:pt x="102" y="197"/>
                  </a:cubicBezTo>
                  <a:cubicBezTo>
                    <a:pt x="107" y="194"/>
                    <a:pt x="111" y="192"/>
                    <a:pt x="116" y="19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 name="Freeform 8">
              <a:extLst>
                <a:ext uri="{FF2B5EF4-FFF2-40B4-BE49-F238E27FC236}">
                  <a16:creationId xmlns:a16="http://schemas.microsoft.com/office/drawing/2014/main" id="{29E00C11-1053-486D-9826-F77F772D16BF}"/>
                </a:ext>
              </a:extLst>
            </p:cNvPr>
            <p:cNvSpPr>
              <a:spLocks/>
            </p:cNvSpPr>
            <p:nvPr/>
          </p:nvSpPr>
          <p:spPr bwMode="auto">
            <a:xfrm>
              <a:off x="4273551" y="3660776"/>
              <a:ext cx="247650" cy="265113"/>
            </a:xfrm>
            <a:custGeom>
              <a:avLst/>
              <a:gdLst>
                <a:gd name="T0" fmla="*/ 21 w 66"/>
                <a:gd name="T1" fmla="*/ 1 h 70"/>
                <a:gd name="T2" fmla="*/ 19 w 66"/>
                <a:gd name="T3" fmla="*/ 2 h 70"/>
                <a:gd name="T4" fmla="*/ 16 w 66"/>
                <a:gd name="T5" fmla="*/ 26 h 70"/>
                <a:gd name="T6" fmla="*/ 0 w 66"/>
                <a:gd name="T7" fmla="*/ 66 h 70"/>
                <a:gd name="T8" fmla="*/ 1 w 66"/>
                <a:gd name="T9" fmla="*/ 69 h 70"/>
                <a:gd name="T10" fmla="*/ 8 w 66"/>
                <a:gd name="T11" fmla="*/ 70 h 70"/>
                <a:gd name="T12" fmla="*/ 19 w 66"/>
                <a:gd name="T13" fmla="*/ 67 h 70"/>
                <a:gd name="T14" fmla="*/ 62 w 66"/>
                <a:gd name="T15" fmla="*/ 27 h 70"/>
                <a:gd name="T16" fmla="*/ 21 w 66"/>
                <a:gd name="T17" fmla="*/ 1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6" h="70">
                  <a:moveTo>
                    <a:pt x="21" y="1"/>
                  </a:moveTo>
                  <a:cubicBezTo>
                    <a:pt x="21" y="1"/>
                    <a:pt x="20" y="2"/>
                    <a:pt x="19" y="2"/>
                  </a:cubicBezTo>
                  <a:cubicBezTo>
                    <a:pt x="11" y="7"/>
                    <a:pt x="5" y="18"/>
                    <a:pt x="16" y="26"/>
                  </a:cubicBezTo>
                  <a:cubicBezTo>
                    <a:pt x="21" y="46"/>
                    <a:pt x="7" y="51"/>
                    <a:pt x="0" y="66"/>
                  </a:cubicBezTo>
                  <a:cubicBezTo>
                    <a:pt x="1" y="66"/>
                    <a:pt x="1" y="67"/>
                    <a:pt x="1" y="69"/>
                  </a:cubicBezTo>
                  <a:cubicBezTo>
                    <a:pt x="3" y="69"/>
                    <a:pt x="6" y="69"/>
                    <a:pt x="8" y="70"/>
                  </a:cubicBezTo>
                  <a:cubicBezTo>
                    <a:pt x="11" y="69"/>
                    <a:pt x="15" y="69"/>
                    <a:pt x="19" y="67"/>
                  </a:cubicBezTo>
                  <a:cubicBezTo>
                    <a:pt x="39" y="63"/>
                    <a:pt x="66" y="54"/>
                    <a:pt x="62" y="27"/>
                  </a:cubicBezTo>
                  <a:cubicBezTo>
                    <a:pt x="51" y="6"/>
                    <a:pt x="40" y="0"/>
                    <a:pt x="2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 name="Freeform 9">
              <a:extLst>
                <a:ext uri="{FF2B5EF4-FFF2-40B4-BE49-F238E27FC236}">
                  <a16:creationId xmlns:a16="http://schemas.microsoft.com/office/drawing/2014/main" id="{9E42C555-ECDA-4944-9BB2-C4D7F45C99D7}"/>
                </a:ext>
              </a:extLst>
            </p:cNvPr>
            <p:cNvSpPr>
              <a:spLocks/>
            </p:cNvSpPr>
            <p:nvPr/>
          </p:nvSpPr>
          <p:spPr bwMode="auto">
            <a:xfrm>
              <a:off x="3551238" y="2894013"/>
              <a:ext cx="252413" cy="238125"/>
            </a:xfrm>
            <a:custGeom>
              <a:avLst/>
              <a:gdLst>
                <a:gd name="T0" fmla="*/ 38 w 67"/>
                <a:gd name="T1" fmla="*/ 63 h 63"/>
                <a:gd name="T2" fmla="*/ 65 w 67"/>
                <a:gd name="T3" fmla="*/ 52 h 63"/>
                <a:gd name="T4" fmla="*/ 66 w 67"/>
                <a:gd name="T5" fmla="*/ 51 h 63"/>
                <a:gd name="T6" fmla="*/ 67 w 67"/>
                <a:gd name="T7" fmla="*/ 50 h 63"/>
                <a:gd name="T8" fmla="*/ 57 w 67"/>
                <a:gd name="T9" fmla="*/ 17 h 63"/>
                <a:gd name="T10" fmla="*/ 38 w 67"/>
                <a:gd name="T11" fmla="*/ 63 h 63"/>
              </a:gdLst>
              <a:ahLst/>
              <a:cxnLst>
                <a:cxn ang="0">
                  <a:pos x="T0" y="T1"/>
                </a:cxn>
                <a:cxn ang="0">
                  <a:pos x="T2" y="T3"/>
                </a:cxn>
                <a:cxn ang="0">
                  <a:pos x="T4" y="T5"/>
                </a:cxn>
                <a:cxn ang="0">
                  <a:pos x="T6" y="T7"/>
                </a:cxn>
                <a:cxn ang="0">
                  <a:pos x="T8" y="T9"/>
                </a:cxn>
                <a:cxn ang="0">
                  <a:pos x="T10" y="T11"/>
                </a:cxn>
              </a:cxnLst>
              <a:rect l="0" t="0" r="r" b="b"/>
              <a:pathLst>
                <a:path w="67" h="63">
                  <a:moveTo>
                    <a:pt x="38" y="63"/>
                  </a:moveTo>
                  <a:cubicBezTo>
                    <a:pt x="52" y="62"/>
                    <a:pt x="55" y="62"/>
                    <a:pt x="65" y="52"/>
                  </a:cubicBezTo>
                  <a:cubicBezTo>
                    <a:pt x="66" y="51"/>
                    <a:pt x="66" y="52"/>
                    <a:pt x="66" y="51"/>
                  </a:cubicBezTo>
                  <a:cubicBezTo>
                    <a:pt x="67" y="51"/>
                    <a:pt x="66" y="51"/>
                    <a:pt x="67" y="50"/>
                  </a:cubicBezTo>
                  <a:cubicBezTo>
                    <a:pt x="67" y="32"/>
                    <a:pt x="60" y="20"/>
                    <a:pt x="57" y="17"/>
                  </a:cubicBezTo>
                  <a:cubicBezTo>
                    <a:pt x="23" y="0"/>
                    <a:pt x="0" y="45"/>
                    <a:pt x="38" y="6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 name="Freeform 10">
              <a:extLst>
                <a:ext uri="{FF2B5EF4-FFF2-40B4-BE49-F238E27FC236}">
                  <a16:creationId xmlns:a16="http://schemas.microsoft.com/office/drawing/2014/main" id="{019E2841-4BAB-42F3-A8C3-F55891E820DD}"/>
                </a:ext>
              </a:extLst>
            </p:cNvPr>
            <p:cNvSpPr>
              <a:spLocks/>
            </p:cNvSpPr>
            <p:nvPr/>
          </p:nvSpPr>
          <p:spPr bwMode="auto">
            <a:xfrm>
              <a:off x="3844926" y="2989263"/>
              <a:ext cx="187325" cy="200025"/>
            </a:xfrm>
            <a:custGeom>
              <a:avLst/>
              <a:gdLst>
                <a:gd name="T0" fmla="*/ 25 w 50"/>
                <a:gd name="T1" fmla="*/ 52 h 53"/>
                <a:gd name="T2" fmla="*/ 30 w 50"/>
                <a:gd name="T3" fmla="*/ 51 h 53"/>
                <a:gd name="T4" fmla="*/ 35 w 50"/>
                <a:gd name="T5" fmla="*/ 47 h 53"/>
                <a:gd name="T6" fmla="*/ 44 w 50"/>
                <a:gd name="T7" fmla="*/ 3 h 53"/>
                <a:gd name="T8" fmla="*/ 35 w 50"/>
                <a:gd name="T9" fmla="*/ 1 h 53"/>
                <a:gd name="T10" fmla="*/ 25 w 50"/>
                <a:gd name="T11" fmla="*/ 52 h 53"/>
              </a:gdLst>
              <a:ahLst/>
              <a:cxnLst>
                <a:cxn ang="0">
                  <a:pos x="T0" y="T1"/>
                </a:cxn>
                <a:cxn ang="0">
                  <a:pos x="T2" y="T3"/>
                </a:cxn>
                <a:cxn ang="0">
                  <a:pos x="T4" y="T5"/>
                </a:cxn>
                <a:cxn ang="0">
                  <a:pos x="T6" y="T7"/>
                </a:cxn>
                <a:cxn ang="0">
                  <a:pos x="T8" y="T9"/>
                </a:cxn>
                <a:cxn ang="0">
                  <a:pos x="T10" y="T11"/>
                </a:cxn>
              </a:cxnLst>
              <a:rect l="0" t="0" r="r" b="b"/>
              <a:pathLst>
                <a:path w="50" h="53">
                  <a:moveTo>
                    <a:pt x="25" y="52"/>
                  </a:moveTo>
                  <a:cubicBezTo>
                    <a:pt x="26" y="53"/>
                    <a:pt x="28" y="52"/>
                    <a:pt x="30" y="51"/>
                  </a:cubicBezTo>
                  <a:cubicBezTo>
                    <a:pt x="32" y="50"/>
                    <a:pt x="33" y="49"/>
                    <a:pt x="35" y="47"/>
                  </a:cubicBezTo>
                  <a:cubicBezTo>
                    <a:pt x="44" y="35"/>
                    <a:pt x="50" y="15"/>
                    <a:pt x="44" y="3"/>
                  </a:cubicBezTo>
                  <a:cubicBezTo>
                    <a:pt x="41" y="1"/>
                    <a:pt x="38" y="0"/>
                    <a:pt x="35" y="1"/>
                  </a:cubicBezTo>
                  <a:cubicBezTo>
                    <a:pt x="15" y="3"/>
                    <a:pt x="0" y="39"/>
                    <a:pt x="25"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 name="Freeform 11">
              <a:extLst>
                <a:ext uri="{FF2B5EF4-FFF2-40B4-BE49-F238E27FC236}">
                  <a16:creationId xmlns:a16="http://schemas.microsoft.com/office/drawing/2014/main" id="{4AAAB9DF-EC1F-4D5E-8154-33756256A9F9}"/>
                </a:ext>
              </a:extLst>
            </p:cNvPr>
            <p:cNvSpPr>
              <a:spLocks/>
            </p:cNvSpPr>
            <p:nvPr/>
          </p:nvSpPr>
          <p:spPr bwMode="auto">
            <a:xfrm>
              <a:off x="4953001" y="3014663"/>
              <a:ext cx="379413" cy="889000"/>
            </a:xfrm>
            <a:custGeom>
              <a:avLst/>
              <a:gdLst>
                <a:gd name="T0" fmla="*/ 89 w 101"/>
                <a:gd name="T1" fmla="*/ 154 h 235"/>
                <a:gd name="T2" fmla="*/ 63 w 101"/>
                <a:gd name="T3" fmla="*/ 114 h 235"/>
                <a:gd name="T4" fmla="*/ 101 w 101"/>
                <a:gd name="T5" fmla="*/ 78 h 235"/>
                <a:gd name="T6" fmla="*/ 101 w 101"/>
                <a:gd name="T7" fmla="*/ 78 h 235"/>
                <a:gd name="T8" fmla="*/ 101 w 101"/>
                <a:gd name="T9" fmla="*/ 78 h 235"/>
                <a:gd name="T10" fmla="*/ 101 w 101"/>
                <a:gd name="T11" fmla="*/ 78 h 235"/>
                <a:gd name="T12" fmla="*/ 101 w 101"/>
                <a:gd name="T13" fmla="*/ 77 h 235"/>
                <a:gd name="T14" fmla="*/ 101 w 101"/>
                <a:gd name="T15" fmla="*/ 77 h 235"/>
                <a:gd name="T16" fmla="*/ 101 w 101"/>
                <a:gd name="T17" fmla="*/ 77 h 235"/>
                <a:gd name="T18" fmla="*/ 101 w 101"/>
                <a:gd name="T19" fmla="*/ 77 h 235"/>
                <a:gd name="T20" fmla="*/ 101 w 101"/>
                <a:gd name="T21" fmla="*/ 77 h 235"/>
                <a:gd name="T22" fmla="*/ 101 w 101"/>
                <a:gd name="T23" fmla="*/ 77 h 235"/>
                <a:gd name="T24" fmla="*/ 101 w 101"/>
                <a:gd name="T25" fmla="*/ 77 h 235"/>
                <a:gd name="T26" fmla="*/ 101 w 101"/>
                <a:gd name="T27" fmla="*/ 77 h 235"/>
                <a:gd name="T28" fmla="*/ 101 w 101"/>
                <a:gd name="T29" fmla="*/ 76 h 235"/>
                <a:gd name="T30" fmla="*/ 101 w 101"/>
                <a:gd name="T31" fmla="*/ 76 h 235"/>
                <a:gd name="T32" fmla="*/ 101 w 101"/>
                <a:gd name="T33" fmla="*/ 76 h 235"/>
                <a:gd name="T34" fmla="*/ 101 w 101"/>
                <a:gd name="T35" fmla="*/ 76 h 235"/>
                <a:gd name="T36" fmla="*/ 101 w 101"/>
                <a:gd name="T37" fmla="*/ 76 h 235"/>
                <a:gd name="T38" fmla="*/ 101 w 101"/>
                <a:gd name="T39" fmla="*/ 76 h 235"/>
                <a:gd name="T40" fmla="*/ 101 w 101"/>
                <a:gd name="T41" fmla="*/ 76 h 235"/>
                <a:gd name="T42" fmla="*/ 101 w 101"/>
                <a:gd name="T43" fmla="*/ 75 h 235"/>
                <a:gd name="T44" fmla="*/ 101 w 101"/>
                <a:gd name="T45" fmla="*/ 75 h 235"/>
                <a:gd name="T46" fmla="*/ 101 w 101"/>
                <a:gd name="T47" fmla="*/ 75 h 235"/>
                <a:gd name="T48" fmla="*/ 101 w 101"/>
                <a:gd name="T49" fmla="*/ 75 h 235"/>
                <a:gd name="T50" fmla="*/ 101 w 101"/>
                <a:gd name="T51" fmla="*/ 75 h 235"/>
                <a:gd name="T52" fmla="*/ 101 w 101"/>
                <a:gd name="T53" fmla="*/ 75 h 235"/>
                <a:gd name="T54" fmla="*/ 101 w 101"/>
                <a:gd name="T55" fmla="*/ 75 h 235"/>
                <a:gd name="T56" fmla="*/ 101 w 101"/>
                <a:gd name="T57" fmla="*/ 75 h 235"/>
                <a:gd name="T58" fmla="*/ 101 w 101"/>
                <a:gd name="T59" fmla="*/ 74 h 235"/>
                <a:gd name="T60" fmla="*/ 101 w 101"/>
                <a:gd name="T61" fmla="*/ 74 h 235"/>
                <a:gd name="T62" fmla="*/ 101 w 101"/>
                <a:gd name="T63" fmla="*/ 74 h 235"/>
                <a:gd name="T64" fmla="*/ 101 w 101"/>
                <a:gd name="T65" fmla="*/ 74 h 235"/>
                <a:gd name="T66" fmla="*/ 101 w 101"/>
                <a:gd name="T67" fmla="*/ 74 h 235"/>
                <a:gd name="T68" fmla="*/ 101 w 101"/>
                <a:gd name="T69" fmla="*/ 74 h 235"/>
                <a:gd name="T70" fmla="*/ 78 w 101"/>
                <a:gd name="T71" fmla="*/ 48 h 235"/>
                <a:gd name="T72" fmla="*/ 46 w 101"/>
                <a:gd name="T73" fmla="*/ 21 h 235"/>
                <a:gd name="T74" fmla="*/ 10 w 101"/>
                <a:gd name="T75" fmla="*/ 97 h 235"/>
                <a:gd name="T76" fmla="*/ 19 w 101"/>
                <a:gd name="T77" fmla="*/ 178 h 235"/>
                <a:gd name="T78" fmla="*/ 100 w 101"/>
                <a:gd name="T79" fmla="*/ 149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01" h="235">
                  <a:moveTo>
                    <a:pt x="89" y="152"/>
                  </a:moveTo>
                  <a:cubicBezTo>
                    <a:pt x="89" y="153"/>
                    <a:pt x="89" y="153"/>
                    <a:pt x="89" y="154"/>
                  </a:cubicBezTo>
                  <a:cubicBezTo>
                    <a:pt x="80" y="161"/>
                    <a:pt x="70" y="181"/>
                    <a:pt x="60" y="183"/>
                  </a:cubicBezTo>
                  <a:cubicBezTo>
                    <a:pt x="57" y="159"/>
                    <a:pt x="62" y="136"/>
                    <a:pt x="63" y="114"/>
                  </a:cubicBezTo>
                  <a:cubicBezTo>
                    <a:pt x="70" y="101"/>
                    <a:pt x="73" y="101"/>
                    <a:pt x="86" y="95"/>
                  </a:cubicBezTo>
                  <a:cubicBezTo>
                    <a:pt x="94" y="91"/>
                    <a:pt x="97" y="87"/>
                    <a:pt x="101" y="78"/>
                  </a:cubicBezTo>
                  <a:cubicBezTo>
                    <a:pt x="101" y="78"/>
                    <a:pt x="101" y="78"/>
                    <a:pt x="101" y="78"/>
                  </a:cubicBezTo>
                  <a:cubicBezTo>
                    <a:pt x="101" y="78"/>
                    <a:pt x="101" y="78"/>
                    <a:pt x="101" y="78"/>
                  </a:cubicBezTo>
                  <a:cubicBezTo>
                    <a:pt x="101" y="78"/>
                    <a:pt x="101" y="78"/>
                    <a:pt x="101" y="78"/>
                  </a:cubicBezTo>
                  <a:cubicBezTo>
                    <a:pt x="101" y="78"/>
                    <a:pt x="101" y="78"/>
                    <a:pt x="101" y="78"/>
                  </a:cubicBezTo>
                  <a:cubicBezTo>
                    <a:pt x="101" y="78"/>
                    <a:pt x="101" y="78"/>
                    <a:pt x="101" y="78"/>
                  </a:cubicBezTo>
                  <a:cubicBezTo>
                    <a:pt x="101" y="78"/>
                    <a:pt x="101" y="78"/>
                    <a:pt x="101" y="78"/>
                  </a:cubicBezTo>
                  <a:cubicBezTo>
                    <a:pt x="101" y="78"/>
                    <a:pt x="101" y="78"/>
                    <a:pt x="101" y="78"/>
                  </a:cubicBezTo>
                  <a:cubicBezTo>
                    <a:pt x="101" y="77"/>
                    <a:pt x="101" y="77"/>
                    <a:pt x="101" y="77"/>
                  </a:cubicBezTo>
                  <a:cubicBezTo>
                    <a:pt x="101" y="77"/>
                    <a:pt x="101" y="77"/>
                    <a:pt x="101" y="77"/>
                  </a:cubicBezTo>
                  <a:cubicBezTo>
                    <a:pt x="101" y="77"/>
                    <a:pt x="101" y="77"/>
                    <a:pt x="101" y="77"/>
                  </a:cubicBezTo>
                  <a:cubicBezTo>
                    <a:pt x="101" y="77"/>
                    <a:pt x="101" y="77"/>
                    <a:pt x="101" y="77"/>
                  </a:cubicBezTo>
                  <a:cubicBezTo>
                    <a:pt x="101" y="77"/>
                    <a:pt x="101" y="77"/>
                    <a:pt x="101" y="77"/>
                  </a:cubicBezTo>
                  <a:cubicBezTo>
                    <a:pt x="101" y="77"/>
                    <a:pt x="101" y="77"/>
                    <a:pt x="101" y="77"/>
                  </a:cubicBezTo>
                  <a:cubicBezTo>
                    <a:pt x="101" y="77"/>
                    <a:pt x="101" y="77"/>
                    <a:pt x="101" y="77"/>
                  </a:cubicBezTo>
                  <a:cubicBezTo>
                    <a:pt x="101" y="77"/>
                    <a:pt x="101" y="77"/>
                    <a:pt x="101" y="77"/>
                  </a:cubicBezTo>
                  <a:cubicBezTo>
                    <a:pt x="101" y="77"/>
                    <a:pt x="101" y="77"/>
                    <a:pt x="101" y="77"/>
                  </a:cubicBezTo>
                  <a:cubicBezTo>
                    <a:pt x="101" y="77"/>
                    <a:pt x="101" y="77"/>
                    <a:pt x="101" y="77"/>
                  </a:cubicBezTo>
                  <a:cubicBezTo>
                    <a:pt x="101" y="77"/>
                    <a:pt x="101" y="77"/>
                    <a:pt x="101" y="77"/>
                  </a:cubicBezTo>
                  <a:cubicBezTo>
                    <a:pt x="101" y="77"/>
                    <a:pt x="101" y="77"/>
                    <a:pt x="101" y="77"/>
                  </a:cubicBezTo>
                  <a:cubicBezTo>
                    <a:pt x="101" y="77"/>
                    <a:pt x="101" y="77"/>
                    <a:pt x="101" y="77"/>
                  </a:cubicBezTo>
                  <a:cubicBezTo>
                    <a:pt x="101" y="77"/>
                    <a:pt x="101" y="77"/>
                    <a:pt x="101" y="77"/>
                  </a:cubicBezTo>
                  <a:cubicBezTo>
                    <a:pt x="101" y="77"/>
                    <a:pt x="101" y="77"/>
                    <a:pt x="101" y="77"/>
                  </a:cubicBezTo>
                  <a:cubicBezTo>
                    <a:pt x="101" y="76"/>
                    <a:pt x="101" y="76"/>
                    <a:pt x="101" y="76"/>
                  </a:cubicBezTo>
                  <a:cubicBezTo>
                    <a:pt x="101" y="76"/>
                    <a:pt x="101" y="76"/>
                    <a:pt x="101" y="76"/>
                  </a:cubicBezTo>
                  <a:cubicBezTo>
                    <a:pt x="101" y="76"/>
                    <a:pt x="101" y="76"/>
                    <a:pt x="101" y="76"/>
                  </a:cubicBezTo>
                  <a:cubicBezTo>
                    <a:pt x="101" y="76"/>
                    <a:pt x="101" y="76"/>
                    <a:pt x="101" y="76"/>
                  </a:cubicBezTo>
                  <a:cubicBezTo>
                    <a:pt x="101" y="76"/>
                    <a:pt x="101" y="76"/>
                    <a:pt x="101" y="76"/>
                  </a:cubicBezTo>
                  <a:cubicBezTo>
                    <a:pt x="101" y="76"/>
                    <a:pt x="101" y="76"/>
                    <a:pt x="101" y="76"/>
                  </a:cubicBezTo>
                  <a:cubicBezTo>
                    <a:pt x="101" y="76"/>
                    <a:pt x="101" y="76"/>
                    <a:pt x="101" y="76"/>
                  </a:cubicBezTo>
                  <a:cubicBezTo>
                    <a:pt x="101" y="76"/>
                    <a:pt x="101" y="76"/>
                    <a:pt x="101" y="76"/>
                  </a:cubicBezTo>
                  <a:cubicBezTo>
                    <a:pt x="101" y="76"/>
                    <a:pt x="101" y="76"/>
                    <a:pt x="101" y="76"/>
                  </a:cubicBezTo>
                  <a:cubicBezTo>
                    <a:pt x="101" y="76"/>
                    <a:pt x="101" y="76"/>
                    <a:pt x="101" y="76"/>
                  </a:cubicBezTo>
                  <a:cubicBezTo>
                    <a:pt x="101" y="76"/>
                    <a:pt x="101" y="76"/>
                    <a:pt x="101" y="76"/>
                  </a:cubicBezTo>
                  <a:cubicBezTo>
                    <a:pt x="101" y="76"/>
                    <a:pt x="101" y="76"/>
                    <a:pt x="101" y="76"/>
                  </a:cubicBezTo>
                  <a:cubicBezTo>
                    <a:pt x="101" y="76"/>
                    <a:pt x="101" y="76"/>
                    <a:pt x="101" y="76"/>
                  </a:cubicBezTo>
                  <a:cubicBezTo>
                    <a:pt x="101" y="76"/>
                    <a:pt x="101" y="76"/>
                    <a:pt x="101" y="76"/>
                  </a:cubicBezTo>
                  <a:cubicBezTo>
                    <a:pt x="101" y="76"/>
                    <a:pt x="101" y="76"/>
                    <a:pt x="101" y="76"/>
                  </a:cubicBezTo>
                  <a:cubicBezTo>
                    <a:pt x="101" y="75"/>
                    <a:pt x="101" y="75"/>
                    <a:pt x="101" y="75"/>
                  </a:cubicBezTo>
                  <a:cubicBezTo>
                    <a:pt x="101" y="75"/>
                    <a:pt x="101" y="75"/>
                    <a:pt x="101" y="75"/>
                  </a:cubicBezTo>
                  <a:cubicBezTo>
                    <a:pt x="101" y="75"/>
                    <a:pt x="101" y="75"/>
                    <a:pt x="101" y="75"/>
                  </a:cubicBezTo>
                  <a:cubicBezTo>
                    <a:pt x="101" y="75"/>
                    <a:pt x="101" y="75"/>
                    <a:pt x="101" y="75"/>
                  </a:cubicBezTo>
                  <a:cubicBezTo>
                    <a:pt x="101" y="75"/>
                    <a:pt x="101" y="75"/>
                    <a:pt x="101" y="75"/>
                  </a:cubicBezTo>
                  <a:cubicBezTo>
                    <a:pt x="101" y="75"/>
                    <a:pt x="101" y="75"/>
                    <a:pt x="101" y="75"/>
                  </a:cubicBezTo>
                  <a:cubicBezTo>
                    <a:pt x="101" y="75"/>
                    <a:pt x="101" y="75"/>
                    <a:pt x="101" y="75"/>
                  </a:cubicBezTo>
                  <a:cubicBezTo>
                    <a:pt x="101" y="75"/>
                    <a:pt x="101" y="75"/>
                    <a:pt x="101" y="75"/>
                  </a:cubicBezTo>
                  <a:cubicBezTo>
                    <a:pt x="101" y="75"/>
                    <a:pt x="101" y="75"/>
                    <a:pt x="101" y="75"/>
                  </a:cubicBezTo>
                  <a:cubicBezTo>
                    <a:pt x="101" y="75"/>
                    <a:pt x="101" y="75"/>
                    <a:pt x="101" y="75"/>
                  </a:cubicBezTo>
                  <a:cubicBezTo>
                    <a:pt x="101" y="75"/>
                    <a:pt x="101" y="75"/>
                    <a:pt x="101" y="75"/>
                  </a:cubicBezTo>
                  <a:cubicBezTo>
                    <a:pt x="101" y="75"/>
                    <a:pt x="101" y="75"/>
                    <a:pt x="101" y="75"/>
                  </a:cubicBezTo>
                  <a:cubicBezTo>
                    <a:pt x="101" y="75"/>
                    <a:pt x="101" y="75"/>
                    <a:pt x="101" y="75"/>
                  </a:cubicBezTo>
                  <a:cubicBezTo>
                    <a:pt x="101" y="75"/>
                    <a:pt x="101" y="75"/>
                    <a:pt x="101" y="75"/>
                  </a:cubicBezTo>
                  <a:cubicBezTo>
                    <a:pt x="101" y="75"/>
                    <a:pt x="101" y="75"/>
                    <a:pt x="101" y="75"/>
                  </a:cubicBezTo>
                  <a:cubicBezTo>
                    <a:pt x="101" y="74"/>
                    <a:pt x="101" y="74"/>
                    <a:pt x="101" y="74"/>
                  </a:cubicBezTo>
                  <a:cubicBezTo>
                    <a:pt x="101" y="74"/>
                    <a:pt x="101" y="74"/>
                    <a:pt x="101" y="74"/>
                  </a:cubicBezTo>
                  <a:cubicBezTo>
                    <a:pt x="101" y="74"/>
                    <a:pt x="101" y="74"/>
                    <a:pt x="101" y="74"/>
                  </a:cubicBezTo>
                  <a:cubicBezTo>
                    <a:pt x="101" y="74"/>
                    <a:pt x="101" y="74"/>
                    <a:pt x="101" y="74"/>
                  </a:cubicBezTo>
                  <a:cubicBezTo>
                    <a:pt x="101" y="74"/>
                    <a:pt x="101" y="74"/>
                    <a:pt x="101" y="74"/>
                  </a:cubicBezTo>
                  <a:cubicBezTo>
                    <a:pt x="101" y="74"/>
                    <a:pt x="101" y="74"/>
                    <a:pt x="101" y="74"/>
                  </a:cubicBezTo>
                  <a:cubicBezTo>
                    <a:pt x="101" y="74"/>
                    <a:pt x="101" y="74"/>
                    <a:pt x="101" y="74"/>
                  </a:cubicBezTo>
                  <a:cubicBezTo>
                    <a:pt x="101" y="74"/>
                    <a:pt x="101" y="74"/>
                    <a:pt x="101" y="74"/>
                  </a:cubicBezTo>
                  <a:cubicBezTo>
                    <a:pt x="101" y="74"/>
                    <a:pt x="101" y="74"/>
                    <a:pt x="101" y="74"/>
                  </a:cubicBezTo>
                  <a:cubicBezTo>
                    <a:pt x="101" y="74"/>
                    <a:pt x="101" y="74"/>
                    <a:pt x="101" y="74"/>
                  </a:cubicBezTo>
                  <a:cubicBezTo>
                    <a:pt x="101" y="74"/>
                    <a:pt x="101" y="74"/>
                    <a:pt x="101" y="74"/>
                  </a:cubicBezTo>
                  <a:cubicBezTo>
                    <a:pt x="101" y="74"/>
                    <a:pt x="101" y="74"/>
                    <a:pt x="101" y="74"/>
                  </a:cubicBezTo>
                  <a:cubicBezTo>
                    <a:pt x="101" y="74"/>
                    <a:pt x="101" y="74"/>
                    <a:pt x="101" y="74"/>
                  </a:cubicBezTo>
                  <a:cubicBezTo>
                    <a:pt x="100" y="54"/>
                    <a:pt x="94" y="51"/>
                    <a:pt x="78" y="48"/>
                  </a:cubicBezTo>
                  <a:cubicBezTo>
                    <a:pt x="76" y="35"/>
                    <a:pt x="77" y="22"/>
                    <a:pt x="76" y="10"/>
                  </a:cubicBezTo>
                  <a:cubicBezTo>
                    <a:pt x="67" y="0"/>
                    <a:pt x="51" y="12"/>
                    <a:pt x="46" y="21"/>
                  </a:cubicBezTo>
                  <a:cubicBezTo>
                    <a:pt x="29" y="34"/>
                    <a:pt x="41" y="53"/>
                    <a:pt x="39" y="75"/>
                  </a:cubicBezTo>
                  <a:cubicBezTo>
                    <a:pt x="30" y="81"/>
                    <a:pt x="18" y="89"/>
                    <a:pt x="10" y="97"/>
                  </a:cubicBezTo>
                  <a:cubicBezTo>
                    <a:pt x="0" y="119"/>
                    <a:pt x="4" y="122"/>
                    <a:pt x="25" y="130"/>
                  </a:cubicBezTo>
                  <a:cubicBezTo>
                    <a:pt x="27" y="141"/>
                    <a:pt x="20" y="169"/>
                    <a:pt x="19" y="178"/>
                  </a:cubicBezTo>
                  <a:cubicBezTo>
                    <a:pt x="20" y="194"/>
                    <a:pt x="17" y="223"/>
                    <a:pt x="35" y="235"/>
                  </a:cubicBezTo>
                  <a:cubicBezTo>
                    <a:pt x="57" y="229"/>
                    <a:pt x="101" y="176"/>
                    <a:pt x="100" y="149"/>
                  </a:cubicBezTo>
                  <a:cubicBezTo>
                    <a:pt x="95" y="148"/>
                    <a:pt x="93" y="150"/>
                    <a:pt x="89" y="1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 name="Freeform 12">
              <a:extLst>
                <a:ext uri="{FF2B5EF4-FFF2-40B4-BE49-F238E27FC236}">
                  <a16:creationId xmlns:a16="http://schemas.microsoft.com/office/drawing/2014/main" id="{9607D3D4-115B-4FF3-934C-F44FD4A6F180}"/>
                </a:ext>
              </a:extLst>
            </p:cNvPr>
            <p:cNvSpPr>
              <a:spLocks/>
            </p:cNvSpPr>
            <p:nvPr/>
          </p:nvSpPr>
          <p:spPr bwMode="auto">
            <a:xfrm>
              <a:off x="5329238" y="3178176"/>
              <a:ext cx="180975" cy="622300"/>
            </a:xfrm>
            <a:custGeom>
              <a:avLst/>
              <a:gdLst>
                <a:gd name="T0" fmla="*/ 13 w 48"/>
                <a:gd name="T1" fmla="*/ 28 h 165"/>
                <a:gd name="T2" fmla="*/ 10 w 48"/>
                <a:gd name="T3" fmla="*/ 114 h 165"/>
                <a:gd name="T4" fmla="*/ 1 w 48"/>
                <a:gd name="T5" fmla="*/ 150 h 165"/>
                <a:gd name="T6" fmla="*/ 1 w 48"/>
                <a:gd name="T7" fmla="*/ 156 h 165"/>
                <a:gd name="T8" fmla="*/ 3 w 48"/>
                <a:gd name="T9" fmla="*/ 165 h 165"/>
                <a:gd name="T10" fmla="*/ 28 w 48"/>
                <a:gd name="T11" fmla="*/ 150 h 165"/>
                <a:gd name="T12" fmla="*/ 45 w 48"/>
                <a:gd name="T13" fmla="*/ 24 h 165"/>
                <a:gd name="T14" fmla="*/ 13 w 48"/>
                <a:gd name="T15" fmla="*/ 28 h 1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65">
                  <a:moveTo>
                    <a:pt x="13" y="28"/>
                  </a:moveTo>
                  <a:cubicBezTo>
                    <a:pt x="14" y="56"/>
                    <a:pt x="13" y="84"/>
                    <a:pt x="10" y="114"/>
                  </a:cubicBezTo>
                  <a:cubicBezTo>
                    <a:pt x="8" y="124"/>
                    <a:pt x="2" y="137"/>
                    <a:pt x="1" y="150"/>
                  </a:cubicBezTo>
                  <a:cubicBezTo>
                    <a:pt x="0" y="152"/>
                    <a:pt x="0" y="154"/>
                    <a:pt x="1" y="156"/>
                  </a:cubicBezTo>
                  <a:cubicBezTo>
                    <a:pt x="1" y="159"/>
                    <a:pt x="2" y="162"/>
                    <a:pt x="3" y="165"/>
                  </a:cubicBezTo>
                  <a:cubicBezTo>
                    <a:pt x="11" y="165"/>
                    <a:pt x="20" y="160"/>
                    <a:pt x="28" y="150"/>
                  </a:cubicBezTo>
                  <a:cubicBezTo>
                    <a:pt x="43" y="115"/>
                    <a:pt x="48" y="62"/>
                    <a:pt x="45" y="24"/>
                  </a:cubicBezTo>
                  <a:cubicBezTo>
                    <a:pt x="35" y="0"/>
                    <a:pt x="20" y="12"/>
                    <a:pt x="13"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 name="Freeform 13">
              <a:extLst>
                <a:ext uri="{FF2B5EF4-FFF2-40B4-BE49-F238E27FC236}">
                  <a16:creationId xmlns:a16="http://schemas.microsoft.com/office/drawing/2014/main" id="{FAA6A1BF-0874-48A2-8470-F0087114B0BA}"/>
                </a:ext>
              </a:extLst>
            </p:cNvPr>
            <p:cNvSpPr>
              <a:spLocks/>
            </p:cNvSpPr>
            <p:nvPr/>
          </p:nvSpPr>
          <p:spPr bwMode="auto">
            <a:xfrm>
              <a:off x="5683251" y="2932113"/>
              <a:ext cx="149225" cy="1198563"/>
            </a:xfrm>
            <a:custGeom>
              <a:avLst/>
              <a:gdLst>
                <a:gd name="T0" fmla="*/ 30 w 40"/>
                <a:gd name="T1" fmla="*/ 5 h 317"/>
                <a:gd name="T2" fmla="*/ 4 w 40"/>
                <a:gd name="T3" fmla="*/ 10 h 317"/>
                <a:gd name="T4" fmla="*/ 4 w 40"/>
                <a:gd name="T5" fmla="*/ 17 h 317"/>
                <a:gd name="T6" fmla="*/ 4 w 40"/>
                <a:gd name="T7" fmla="*/ 297 h 317"/>
                <a:gd name="T8" fmla="*/ 9 w 40"/>
                <a:gd name="T9" fmla="*/ 317 h 317"/>
                <a:gd name="T10" fmla="*/ 39 w 40"/>
                <a:gd name="T11" fmla="*/ 283 h 317"/>
                <a:gd name="T12" fmla="*/ 40 w 40"/>
                <a:gd name="T13" fmla="*/ 182 h 317"/>
                <a:gd name="T14" fmla="*/ 40 w 40"/>
                <a:gd name="T15" fmla="*/ 145 h 317"/>
                <a:gd name="T16" fmla="*/ 39 w 40"/>
                <a:gd name="T17" fmla="*/ 16 h 317"/>
                <a:gd name="T18" fmla="*/ 30 w 40"/>
                <a:gd name="T19" fmla="*/ 5 h 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0" h="317">
                  <a:moveTo>
                    <a:pt x="30" y="5"/>
                  </a:moveTo>
                  <a:cubicBezTo>
                    <a:pt x="18" y="0"/>
                    <a:pt x="13" y="4"/>
                    <a:pt x="4" y="10"/>
                  </a:cubicBezTo>
                  <a:cubicBezTo>
                    <a:pt x="4" y="12"/>
                    <a:pt x="4" y="14"/>
                    <a:pt x="4" y="17"/>
                  </a:cubicBezTo>
                  <a:cubicBezTo>
                    <a:pt x="7" y="109"/>
                    <a:pt x="9" y="204"/>
                    <a:pt x="4" y="297"/>
                  </a:cubicBezTo>
                  <a:cubicBezTo>
                    <a:pt x="2" y="306"/>
                    <a:pt x="0" y="310"/>
                    <a:pt x="9" y="317"/>
                  </a:cubicBezTo>
                  <a:cubicBezTo>
                    <a:pt x="31" y="315"/>
                    <a:pt x="35" y="306"/>
                    <a:pt x="39" y="283"/>
                  </a:cubicBezTo>
                  <a:cubicBezTo>
                    <a:pt x="39" y="262"/>
                    <a:pt x="38" y="183"/>
                    <a:pt x="40" y="182"/>
                  </a:cubicBezTo>
                  <a:cubicBezTo>
                    <a:pt x="39" y="175"/>
                    <a:pt x="39" y="147"/>
                    <a:pt x="40" y="145"/>
                  </a:cubicBezTo>
                  <a:cubicBezTo>
                    <a:pt x="40" y="68"/>
                    <a:pt x="40" y="68"/>
                    <a:pt x="39" y="16"/>
                  </a:cubicBezTo>
                  <a:cubicBezTo>
                    <a:pt x="36" y="10"/>
                    <a:pt x="34" y="8"/>
                    <a:pt x="30"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 name="Freeform 14">
              <a:extLst>
                <a:ext uri="{FF2B5EF4-FFF2-40B4-BE49-F238E27FC236}">
                  <a16:creationId xmlns:a16="http://schemas.microsoft.com/office/drawing/2014/main" id="{D6758A87-FEE3-4DEE-85CC-B9ECCB7F6007}"/>
                </a:ext>
              </a:extLst>
            </p:cNvPr>
            <p:cNvSpPr>
              <a:spLocks/>
            </p:cNvSpPr>
            <p:nvPr/>
          </p:nvSpPr>
          <p:spPr bwMode="auto">
            <a:xfrm>
              <a:off x="5499101" y="3214688"/>
              <a:ext cx="179388" cy="458788"/>
            </a:xfrm>
            <a:custGeom>
              <a:avLst/>
              <a:gdLst>
                <a:gd name="T0" fmla="*/ 42 w 48"/>
                <a:gd name="T1" fmla="*/ 7 h 121"/>
                <a:gd name="T2" fmla="*/ 17 w 48"/>
                <a:gd name="T3" fmla="*/ 41 h 121"/>
                <a:gd name="T4" fmla="*/ 24 w 48"/>
                <a:gd name="T5" fmla="*/ 121 h 121"/>
                <a:gd name="T6" fmla="*/ 36 w 48"/>
                <a:gd name="T7" fmla="*/ 115 h 121"/>
                <a:gd name="T8" fmla="*/ 48 w 48"/>
                <a:gd name="T9" fmla="*/ 13 h 121"/>
                <a:gd name="T10" fmla="*/ 42 w 48"/>
                <a:gd name="T11" fmla="*/ 7 h 121"/>
              </a:gdLst>
              <a:ahLst/>
              <a:cxnLst>
                <a:cxn ang="0">
                  <a:pos x="T0" y="T1"/>
                </a:cxn>
                <a:cxn ang="0">
                  <a:pos x="T2" y="T3"/>
                </a:cxn>
                <a:cxn ang="0">
                  <a:pos x="T4" y="T5"/>
                </a:cxn>
                <a:cxn ang="0">
                  <a:pos x="T6" y="T7"/>
                </a:cxn>
                <a:cxn ang="0">
                  <a:pos x="T8" y="T9"/>
                </a:cxn>
                <a:cxn ang="0">
                  <a:pos x="T10" y="T11"/>
                </a:cxn>
              </a:cxnLst>
              <a:rect l="0" t="0" r="r" b="b"/>
              <a:pathLst>
                <a:path w="48" h="121">
                  <a:moveTo>
                    <a:pt x="42" y="7"/>
                  </a:moveTo>
                  <a:cubicBezTo>
                    <a:pt x="24" y="0"/>
                    <a:pt x="22" y="29"/>
                    <a:pt x="17" y="41"/>
                  </a:cubicBezTo>
                  <a:cubicBezTo>
                    <a:pt x="15" y="57"/>
                    <a:pt x="0" y="110"/>
                    <a:pt x="24" y="121"/>
                  </a:cubicBezTo>
                  <a:cubicBezTo>
                    <a:pt x="29" y="121"/>
                    <a:pt x="32" y="119"/>
                    <a:pt x="36" y="115"/>
                  </a:cubicBezTo>
                  <a:cubicBezTo>
                    <a:pt x="48" y="84"/>
                    <a:pt x="46" y="46"/>
                    <a:pt x="48" y="13"/>
                  </a:cubicBezTo>
                  <a:cubicBezTo>
                    <a:pt x="47" y="11"/>
                    <a:pt x="43" y="8"/>
                    <a:pt x="42"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5" name="Freeform 15">
              <a:extLst>
                <a:ext uri="{FF2B5EF4-FFF2-40B4-BE49-F238E27FC236}">
                  <a16:creationId xmlns:a16="http://schemas.microsoft.com/office/drawing/2014/main" id="{A3D7AA93-44B8-4D54-AC7C-9DFDAD54771E}"/>
                </a:ext>
              </a:extLst>
            </p:cNvPr>
            <p:cNvSpPr>
              <a:spLocks/>
            </p:cNvSpPr>
            <p:nvPr/>
          </p:nvSpPr>
          <p:spPr bwMode="auto">
            <a:xfrm>
              <a:off x="6788151" y="3556001"/>
              <a:ext cx="495300" cy="449263"/>
            </a:xfrm>
            <a:custGeom>
              <a:avLst/>
              <a:gdLst>
                <a:gd name="T0" fmla="*/ 95 w 132"/>
                <a:gd name="T1" fmla="*/ 77 h 119"/>
                <a:gd name="T2" fmla="*/ 94 w 132"/>
                <a:gd name="T3" fmla="*/ 76 h 119"/>
                <a:gd name="T4" fmla="*/ 93 w 132"/>
                <a:gd name="T5" fmla="*/ 76 h 119"/>
                <a:gd name="T6" fmla="*/ 90 w 132"/>
                <a:gd name="T7" fmla="*/ 74 h 119"/>
                <a:gd name="T8" fmla="*/ 74 w 132"/>
                <a:gd name="T9" fmla="*/ 62 h 119"/>
                <a:gd name="T10" fmla="*/ 71 w 132"/>
                <a:gd name="T11" fmla="*/ 60 h 119"/>
                <a:gd name="T12" fmla="*/ 61 w 132"/>
                <a:gd name="T13" fmla="*/ 51 h 119"/>
                <a:gd name="T14" fmla="*/ 56 w 132"/>
                <a:gd name="T15" fmla="*/ 47 h 119"/>
                <a:gd name="T16" fmla="*/ 47 w 132"/>
                <a:gd name="T17" fmla="*/ 39 h 119"/>
                <a:gd name="T18" fmla="*/ 45 w 132"/>
                <a:gd name="T19" fmla="*/ 37 h 119"/>
                <a:gd name="T20" fmla="*/ 32 w 132"/>
                <a:gd name="T21" fmla="*/ 21 h 119"/>
                <a:gd name="T22" fmla="*/ 17 w 132"/>
                <a:gd name="T23" fmla="*/ 2 h 119"/>
                <a:gd name="T24" fmla="*/ 1 w 132"/>
                <a:gd name="T25" fmla="*/ 18 h 119"/>
                <a:gd name="T26" fmla="*/ 32 w 132"/>
                <a:gd name="T27" fmla="*/ 74 h 119"/>
                <a:gd name="T28" fmla="*/ 83 w 132"/>
                <a:gd name="T29" fmla="*/ 118 h 119"/>
                <a:gd name="T30" fmla="*/ 131 w 132"/>
                <a:gd name="T31" fmla="*/ 104 h 119"/>
                <a:gd name="T32" fmla="*/ 130 w 132"/>
                <a:gd name="T33" fmla="*/ 96 h 119"/>
                <a:gd name="T34" fmla="*/ 95 w 132"/>
                <a:gd name="T35" fmla="*/ 77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2" h="119">
                  <a:moveTo>
                    <a:pt x="95" y="77"/>
                  </a:moveTo>
                  <a:cubicBezTo>
                    <a:pt x="95" y="77"/>
                    <a:pt x="94" y="77"/>
                    <a:pt x="94" y="76"/>
                  </a:cubicBezTo>
                  <a:cubicBezTo>
                    <a:pt x="92" y="75"/>
                    <a:pt x="93" y="76"/>
                    <a:pt x="93" y="76"/>
                  </a:cubicBezTo>
                  <a:cubicBezTo>
                    <a:pt x="92" y="75"/>
                    <a:pt x="90" y="75"/>
                    <a:pt x="90" y="74"/>
                  </a:cubicBezTo>
                  <a:cubicBezTo>
                    <a:pt x="87" y="73"/>
                    <a:pt x="78" y="64"/>
                    <a:pt x="74" y="62"/>
                  </a:cubicBezTo>
                  <a:cubicBezTo>
                    <a:pt x="74" y="61"/>
                    <a:pt x="71" y="60"/>
                    <a:pt x="71" y="60"/>
                  </a:cubicBezTo>
                  <a:cubicBezTo>
                    <a:pt x="66" y="57"/>
                    <a:pt x="64" y="54"/>
                    <a:pt x="61" y="51"/>
                  </a:cubicBezTo>
                  <a:cubicBezTo>
                    <a:pt x="59" y="50"/>
                    <a:pt x="58" y="49"/>
                    <a:pt x="56" y="47"/>
                  </a:cubicBezTo>
                  <a:cubicBezTo>
                    <a:pt x="51" y="44"/>
                    <a:pt x="49" y="40"/>
                    <a:pt x="47" y="39"/>
                  </a:cubicBezTo>
                  <a:cubicBezTo>
                    <a:pt x="46" y="38"/>
                    <a:pt x="46" y="37"/>
                    <a:pt x="45" y="37"/>
                  </a:cubicBezTo>
                  <a:cubicBezTo>
                    <a:pt x="41" y="31"/>
                    <a:pt x="37" y="26"/>
                    <a:pt x="32" y="21"/>
                  </a:cubicBezTo>
                  <a:cubicBezTo>
                    <a:pt x="27" y="15"/>
                    <a:pt x="21" y="9"/>
                    <a:pt x="17" y="2"/>
                  </a:cubicBezTo>
                  <a:cubicBezTo>
                    <a:pt x="6" y="0"/>
                    <a:pt x="0" y="5"/>
                    <a:pt x="1" y="18"/>
                  </a:cubicBezTo>
                  <a:cubicBezTo>
                    <a:pt x="6" y="37"/>
                    <a:pt x="18" y="56"/>
                    <a:pt x="32" y="74"/>
                  </a:cubicBezTo>
                  <a:cubicBezTo>
                    <a:pt x="47" y="92"/>
                    <a:pt x="65" y="108"/>
                    <a:pt x="83" y="118"/>
                  </a:cubicBezTo>
                  <a:cubicBezTo>
                    <a:pt x="101" y="117"/>
                    <a:pt x="117" y="119"/>
                    <a:pt x="131" y="104"/>
                  </a:cubicBezTo>
                  <a:cubicBezTo>
                    <a:pt x="131" y="101"/>
                    <a:pt x="132" y="98"/>
                    <a:pt x="130" y="96"/>
                  </a:cubicBezTo>
                  <a:cubicBezTo>
                    <a:pt x="118" y="88"/>
                    <a:pt x="106" y="82"/>
                    <a:pt x="95" y="7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 name="Freeform 16">
              <a:extLst>
                <a:ext uri="{FF2B5EF4-FFF2-40B4-BE49-F238E27FC236}">
                  <a16:creationId xmlns:a16="http://schemas.microsoft.com/office/drawing/2014/main" id="{8B245999-0BD3-421B-84AA-A2EE6F85A413}"/>
                </a:ext>
              </a:extLst>
            </p:cNvPr>
            <p:cNvSpPr>
              <a:spLocks/>
            </p:cNvSpPr>
            <p:nvPr/>
          </p:nvSpPr>
          <p:spPr bwMode="auto">
            <a:xfrm>
              <a:off x="6343651" y="2928938"/>
              <a:ext cx="700088" cy="1054100"/>
            </a:xfrm>
            <a:custGeom>
              <a:avLst/>
              <a:gdLst>
                <a:gd name="T0" fmla="*/ 150 w 186"/>
                <a:gd name="T1" fmla="*/ 109 h 279"/>
                <a:gd name="T2" fmla="*/ 181 w 186"/>
                <a:gd name="T3" fmla="*/ 68 h 279"/>
                <a:gd name="T4" fmla="*/ 158 w 186"/>
                <a:gd name="T5" fmla="*/ 52 h 279"/>
                <a:gd name="T6" fmla="*/ 150 w 186"/>
                <a:gd name="T7" fmla="*/ 56 h 279"/>
                <a:gd name="T8" fmla="*/ 137 w 186"/>
                <a:gd name="T9" fmla="*/ 63 h 279"/>
                <a:gd name="T10" fmla="*/ 134 w 186"/>
                <a:gd name="T11" fmla="*/ 21 h 279"/>
                <a:gd name="T12" fmla="*/ 110 w 186"/>
                <a:gd name="T13" fmla="*/ 0 h 279"/>
                <a:gd name="T14" fmla="*/ 104 w 186"/>
                <a:gd name="T15" fmla="*/ 25 h 279"/>
                <a:gd name="T16" fmla="*/ 102 w 186"/>
                <a:gd name="T17" fmla="*/ 76 h 279"/>
                <a:gd name="T18" fmla="*/ 49 w 186"/>
                <a:gd name="T19" fmla="*/ 104 h 279"/>
                <a:gd name="T20" fmla="*/ 38 w 186"/>
                <a:gd name="T21" fmla="*/ 130 h 279"/>
                <a:gd name="T22" fmla="*/ 75 w 186"/>
                <a:gd name="T23" fmla="*/ 144 h 279"/>
                <a:gd name="T24" fmla="*/ 72 w 186"/>
                <a:gd name="T25" fmla="*/ 165 h 279"/>
                <a:gd name="T26" fmla="*/ 55 w 186"/>
                <a:gd name="T27" fmla="*/ 201 h 279"/>
                <a:gd name="T28" fmla="*/ 4 w 186"/>
                <a:gd name="T29" fmla="*/ 253 h 279"/>
                <a:gd name="T30" fmla="*/ 0 w 186"/>
                <a:gd name="T31" fmla="*/ 259 h 279"/>
                <a:gd name="T32" fmla="*/ 23 w 186"/>
                <a:gd name="T33" fmla="*/ 279 h 279"/>
                <a:gd name="T34" fmla="*/ 53 w 186"/>
                <a:gd name="T35" fmla="*/ 268 h 279"/>
                <a:gd name="T36" fmla="*/ 102 w 186"/>
                <a:gd name="T37" fmla="*/ 177 h 279"/>
                <a:gd name="T38" fmla="*/ 103 w 186"/>
                <a:gd name="T39" fmla="*/ 176 h 279"/>
                <a:gd name="T40" fmla="*/ 133 w 186"/>
                <a:gd name="T41" fmla="*/ 117 h 279"/>
                <a:gd name="T42" fmla="*/ 150 w 186"/>
                <a:gd name="T43" fmla="*/ 109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6" h="279">
                  <a:moveTo>
                    <a:pt x="150" y="109"/>
                  </a:moveTo>
                  <a:cubicBezTo>
                    <a:pt x="168" y="102"/>
                    <a:pt x="186" y="95"/>
                    <a:pt x="181" y="68"/>
                  </a:cubicBezTo>
                  <a:cubicBezTo>
                    <a:pt x="173" y="56"/>
                    <a:pt x="169" y="53"/>
                    <a:pt x="158" y="52"/>
                  </a:cubicBezTo>
                  <a:cubicBezTo>
                    <a:pt x="155" y="53"/>
                    <a:pt x="152" y="54"/>
                    <a:pt x="150" y="56"/>
                  </a:cubicBezTo>
                  <a:cubicBezTo>
                    <a:pt x="141" y="60"/>
                    <a:pt x="138" y="63"/>
                    <a:pt x="137" y="63"/>
                  </a:cubicBezTo>
                  <a:cubicBezTo>
                    <a:pt x="136" y="48"/>
                    <a:pt x="136" y="35"/>
                    <a:pt x="134" y="21"/>
                  </a:cubicBezTo>
                  <a:cubicBezTo>
                    <a:pt x="126" y="3"/>
                    <a:pt x="125" y="0"/>
                    <a:pt x="110" y="0"/>
                  </a:cubicBezTo>
                  <a:cubicBezTo>
                    <a:pt x="96" y="3"/>
                    <a:pt x="83" y="15"/>
                    <a:pt x="104" y="25"/>
                  </a:cubicBezTo>
                  <a:cubicBezTo>
                    <a:pt x="112" y="33"/>
                    <a:pt x="108" y="67"/>
                    <a:pt x="102" y="76"/>
                  </a:cubicBezTo>
                  <a:cubicBezTo>
                    <a:pt x="84" y="85"/>
                    <a:pt x="66" y="94"/>
                    <a:pt x="49" y="104"/>
                  </a:cubicBezTo>
                  <a:cubicBezTo>
                    <a:pt x="41" y="113"/>
                    <a:pt x="38" y="119"/>
                    <a:pt x="38" y="130"/>
                  </a:cubicBezTo>
                  <a:cubicBezTo>
                    <a:pt x="42" y="156"/>
                    <a:pt x="57" y="139"/>
                    <a:pt x="75" y="144"/>
                  </a:cubicBezTo>
                  <a:cubicBezTo>
                    <a:pt x="77" y="147"/>
                    <a:pt x="74" y="163"/>
                    <a:pt x="72" y="165"/>
                  </a:cubicBezTo>
                  <a:cubicBezTo>
                    <a:pt x="70" y="172"/>
                    <a:pt x="58" y="198"/>
                    <a:pt x="55" y="201"/>
                  </a:cubicBezTo>
                  <a:cubicBezTo>
                    <a:pt x="49" y="221"/>
                    <a:pt x="19" y="243"/>
                    <a:pt x="4" y="253"/>
                  </a:cubicBezTo>
                  <a:cubicBezTo>
                    <a:pt x="2" y="255"/>
                    <a:pt x="1" y="257"/>
                    <a:pt x="0" y="259"/>
                  </a:cubicBezTo>
                  <a:cubicBezTo>
                    <a:pt x="1" y="271"/>
                    <a:pt x="11" y="277"/>
                    <a:pt x="23" y="279"/>
                  </a:cubicBezTo>
                  <a:cubicBezTo>
                    <a:pt x="35" y="278"/>
                    <a:pt x="43" y="278"/>
                    <a:pt x="53" y="268"/>
                  </a:cubicBezTo>
                  <a:cubicBezTo>
                    <a:pt x="71" y="241"/>
                    <a:pt x="91" y="210"/>
                    <a:pt x="102" y="177"/>
                  </a:cubicBezTo>
                  <a:cubicBezTo>
                    <a:pt x="103" y="176"/>
                    <a:pt x="103" y="176"/>
                    <a:pt x="103" y="176"/>
                  </a:cubicBezTo>
                  <a:cubicBezTo>
                    <a:pt x="109" y="156"/>
                    <a:pt x="121" y="133"/>
                    <a:pt x="133" y="117"/>
                  </a:cubicBezTo>
                  <a:cubicBezTo>
                    <a:pt x="138" y="114"/>
                    <a:pt x="144" y="111"/>
                    <a:pt x="150" y="10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 name="Freeform 17">
              <a:extLst>
                <a:ext uri="{FF2B5EF4-FFF2-40B4-BE49-F238E27FC236}">
                  <a16:creationId xmlns:a16="http://schemas.microsoft.com/office/drawing/2014/main" id="{347A2584-61D7-47CC-B8CB-5461CDF736BE}"/>
                </a:ext>
              </a:extLst>
            </p:cNvPr>
            <p:cNvSpPr>
              <a:spLocks/>
            </p:cNvSpPr>
            <p:nvPr/>
          </p:nvSpPr>
          <p:spPr bwMode="auto">
            <a:xfrm>
              <a:off x="8001001" y="2773363"/>
              <a:ext cx="153988" cy="419100"/>
            </a:xfrm>
            <a:custGeom>
              <a:avLst/>
              <a:gdLst>
                <a:gd name="T0" fmla="*/ 13 w 41"/>
                <a:gd name="T1" fmla="*/ 111 h 111"/>
                <a:gd name="T2" fmla="*/ 22 w 41"/>
                <a:gd name="T3" fmla="*/ 108 h 111"/>
                <a:gd name="T4" fmla="*/ 30 w 41"/>
                <a:gd name="T5" fmla="*/ 98 h 111"/>
                <a:gd name="T6" fmla="*/ 41 w 41"/>
                <a:gd name="T7" fmla="*/ 27 h 111"/>
                <a:gd name="T8" fmla="*/ 36 w 41"/>
                <a:gd name="T9" fmla="*/ 3 h 111"/>
                <a:gd name="T10" fmla="*/ 22 w 41"/>
                <a:gd name="T11" fmla="*/ 5 h 111"/>
                <a:gd name="T12" fmla="*/ 18 w 41"/>
                <a:gd name="T13" fmla="*/ 14 h 111"/>
                <a:gd name="T14" fmla="*/ 4 w 41"/>
                <a:gd name="T15" fmla="*/ 77 h 111"/>
                <a:gd name="T16" fmla="*/ 13 w 41"/>
                <a:gd name="T17" fmla="*/ 111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111">
                  <a:moveTo>
                    <a:pt x="13" y="111"/>
                  </a:moveTo>
                  <a:cubicBezTo>
                    <a:pt x="17" y="111"/>
                    <a:pt x="20" y="110"/>
                    <a:pt x="22" y="108"/>
                  </a:cubicBezTo>
                  <a:cubicBezTo>
                    <a:pt x="25" y="106"/>
                    <a:pt x="28" y="102"/>
                    <a:pt x="30" y="98"/>
                  </a:cubicBezTo>
                  <a:cubicBezTo>
                    <a:pt x="35" y="74"/>
                    <a:pt x="38" y="51"/>
                    <a:pt x="41" y="27"/>
                  </a:cubicBezTo>
                  <a:cubicBezTo>
                    <a:pt x="41" y="18"/>
                    <a:pt x="40" y="11"/>
                    <a:pt x="36" y="3"/>
                  </a:cubicBezTo>
                  <a:cubicBezTo>
                    <a:pt x="28" y="0"/>
                    <a:pt x="25" y="1"/>
                    <a:pt x="22" y="5"/>
                  </a:cubicBezTo>
                  <a:cubicBezTo>
                    <a:pt x="21" y="7"/>
                    <a:pt x="20" y="10"/>
                    <a:pt x="18" y="14"/>
                  </a:cubicBezTo>
                  <a:cubicBezTo>
                    <a:pt x="12" y="33"/>
                    <a:pt x="8" y="56"/>
                    <a:pt x="4" y="77"/>
                  </a:cubicBezTo>
                  <a:cubicBezTo>
                    <a:pt x="4" y="89"/>
                    <a:pt x="0" y="103"/>
                    <a:pt x="13" y="1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 name="Freeform 18">
              <a:extLst>
                <a:ext uri="{FF2B5EF4-FFF2-40B4-BE49-F238E27FC236}">
                  <a16:creationId xmlns:a16="http://schemas.microsoft.com/office/drawing/2014/main" id="{EC423836-A7C3-427C-B570-F2E417259560}"/>
                </a:ext>
              </a:extLst>
            </p:cNvPr>
            <p:cNvSpPr>
              <a:spLocks/>
            </p:cNvSpPr>
            <p:nvPr/>
          </p:nvSpPr>
          <p:spPr bwMode="auto">
            <a:xfrm>
              <a:off x="7923213" y="2663826"/>
              <a:ext cx="695325" cy="744538"/>
            </a:xfrm>
            <a:custGeom>
              <a:avLst/>
              <a:gdLst>
                <a:gd name="T0" fmla="*/ 83 w 185"/>
                <a:gd name="T1" fmla="*/ 112 h 197"/>
                <a:gd name="T2" fmla="*/ 81 w 185"/>
                <a:gd name="T3" fmla="*/ 128 h 197"/>
                <a:gd name="T4" fmla="*/ 76 w 185"/>
                <a:gd name="T5" fmla="*/ 135 h 197"/>
                <a:gd name="T6" fmla="*/ 71 w 185"/>
                <a:gd name="T7" fmla="*/ 144 h 197"/>
                <a:gd name="T8" fmla="*/ 52 w 185"/>
                <a:gd name="T9" fmla="*/ 156 h 197"/>
                <a:gd name="T10" fmla="*/ 43 w 185"/>
                <a:gd name="T11" fmla="*/ 162 h 197"/>
                <a:gd name="T12" fmla="*/ 11 w 185"/>
                <a:gd name="T13" fmla="*/ 181 h 197"/>
                <a:gd name="T14" fmla="*/ 11 w 185"/>
                <a:gd name="T15" fmla="*/ 181 h 197"/>
                <a:gd name="T16" fmla="*/ 0 w 185"/>
                <a:gd name="T17" fmla="*/ 187 h 197"/>
                <a:gd name="T18" fmla="*/ 11 w 185"/>
                <a:gd name="T19" fmla="*/ 193 h 197"/>
                <a:gd name="T20" fmla="*/ 25 w 185"/>
                <a:gd name="T21" fmla="*/ 190 h 197"/>
                <a:gd name="T22" fmla="*/ 43 w 185"/>
                <a:gd name="T23" fmla="*/ 182 h 197"/>
                <a:gd name="T24" fmla="*/ 86 w 185"/>
                <a:gd name="T25" fmla="*/ 169 h 197"/>
                <a:gd name="T26" fmla="*/ 125 w 185"/>
                <a:gd name="T27" fmla="*/ 162 h 197"/>
                <a:gd name="T28" fmla="*/ 139 w 185"/>
                <a:gd name="T29" fmla="*/ 164 h 197"/>
                <a:gd name="T30" fmla="*/ 121 w 185"/>
                <a:gd name="T31" fmla="*/ 192 h 197"/>
                <a:gd name="T32" fmla="*/ 130 w 185"/>
                <a:gd name="T33" fmla="*/ 197 h 197"/>
                <a:gd name="T34" fmla="*/ 185 w 185"/>
                <a:gd name="T35" fmla="*/ 164 h 197"/>
                <a:gd name="T36" fmla="*/ 150 w 185"/>
                <a:gd name="T37" fmla="*/ 131 h 197"/>
                <a:gd name="T38" fmla="*/ 120 w 185"/>
                <a:gd name="T39" fmla="*/ 134 h 197"/>
                <a:gd name="T40" fmla="*/ 96 w 185"/>
                <a:gd name="T41" fmla="*/ 139 h 197"/>
                <a:gd name="T42" fmla="*/ 112 w 185"/>
                <a:gd name="T43" fmla="*/ 124 h 197"/>
                <a:gd name="T44" fmla="*/ 102 w 185"/>
                <a:gd name="T45" fmla="*/ 106 h 197"/>
                <a:gd name="T46" fmla="*/ 130 w 185"/>
                <a:gd name="T47" fmla="*/ 80 h 197"/>
                <a:gd name="T48" fmla="*/ 118 w 185"/>
                <a:gd name="T49" fmla="*/ 67 h 197"/>
                <a:gd name="T50" fmla="*/ 107 w 185"/>
                <a:gd name="T51" fmla="*/ 62 h 197"/>
                <a:gd name="T52" fmla="*/ 125 w 185"/>
                <a:gd name="T53" fmla="*/ 50 h 197"/>
                <a:gd name="T54" fmla="*/ 124 w 185"/>
                <a:gd name="T55" fmla="*/ 7 h 197"/>
                <a:gd name="T56" fmla="*/ 95 w 185"/>
                <a:gd name="T57" fmla="*/ 11 h 197"/>
                <a:gd name="T58" fmla="*/ 95 w 185"/>
                <a:gd name="T59" fmla="*/ 11 h 197"/>
                <a:gd name="T60" fmla="*/ 95 w 185"/>
                <a:gd name="T61" fmla="*/ 41 h 197"/>
                <a:gd name="T62" fmla="*/ 87 w 185"/>
                <a:gd name="T63" fmla="*/ 43 h 197"/>
                <a:gd name="T64" fmla="*/ 81 w 185"/>
                <a:gd name="T65" fmla="*/ 48 h 197"/>
                <a:gd name="T66" fmla="*/ 79 w 185"/>
                <a:gd name="T67" fmla="*/ 72 h 197"/>
                <a:gd name="T68" fmla="*/ 76 w 185"/>
                <a:gd name="T69" fmla="*/ 76 h 197"/>
                <a:gd name="T70" fmla="*/ 64 w 185"/>
                <a:gd name="T71" fmla="*/ 104 h 197"/>
                <a:gd name="T72" fmla="*/ 83 w 185"/>
                <a:gd name="T73" fmla="*/ 112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85" h="197">
                  <a:moveTo>
                    <a:pt x="83" y="112"/>
                  </a:moveTo>
                  <a:cubicBezTo>
                    <a:pt x="83" y="116"/>
                    <a:pt x="82" y="126"/>
                    <a:pt x="81" y="128"/>
                  </a:cubicBezTo>
                  <a:cubicBezTo>
                    <a:pt x="81" y="131"/>
                    <a:pt x="78" y="134"/>
                    <a:pt x="76" y="135"/>
                  </a:cubicBezTo>
                  <a:cubicBezTo>
                    <a:pt x="75" y="137"/>
                    <a:pt x="71" y="143"/>
                    <a:pt x="71" y="144"/>
                  </a:cubicBezTo>
                  <a:cubicBezTo>
                    <a:pt x="63" y="152"/>
                    <a:pt x="61" y="149"/>
                    <a:pt x="52" y="156"/>
                  </a:cubicBezTo>
                  <a:cubicBezTo>
                    <a:pt x="50" y="158"/>
                    <a:pt x="46" y="160"/>
                    <a:pt x="43" y="162"/>
                  </a:cubicBezTo>
                  <a:cubicBezTo>
                    <a:pt x="33" y="170"/>
                    <a:pt x="25" y="175"/>
                    <a:pt x="11" y="181"/>
                  </a:cubicBezTo>
                  <a:cubicBezTo>
                    <a:pt x="11" y="181"/>
                    <a:pt x="11" y="181"/>
                    <a:pt x="11" y="181"/>
                  </a:cubicBezTo>
                  <a:cubicBezTo>
                    <a:pt x="8" y="182"/>
                    <a:pt x="4" y="186"/>
                    <a:pt x="0" y="187"/>
                  </a:cubicBezTo>
                  <a:cubicBezTo>
                    <a:pt x="0" y="193"/>
                    <a:pt x="5" y="193"/>
                    <a:pt x="11" y="193"/>
                  </a:cubicBezTo>
                  <a:cubicBezTo>
                    <a:pt x="17" y="192"/>
                    <a:pt x="22" y="190"/>
                    <a:pt x="25" y="190"/>
                  </a:cubicBezTo>
                  <a:cubicBezTo>
                    <a:pt x="31" y="187"/>
                    <a:pt x="37" y="185"/>
                    <a:pt x="43" y="182"/>
                  </a:cubicBezTo>
                  <a:cubicBezTo>
                    <a:pt x="57" y="177"/>
                    <a:pt x="72" y="172"/>
                    <a:pt x="86" y="169"/>
                  </a:cubicBezTo>
                  <a:cubicBezTo>
                    <a:pt x="94" y="167"/>
                    <a:pt x="113" y="163"/>
                    <a:pt x="125" y="162"/>
                  </a:cubicBezTo>
                  <a:cubicBezTo>
                    <a:pt x="132" y="161"/>
                    <a:pt x="134" y="163"/>
                    <a:pt x="139" y="164"/>
                  </a:cubicBezTo>
                  <a:cubicBezTo>
                    <a:pt x="146" y="176"/>
                    <a:pt x="128" y="188"/>
                    <a:pt x="121" y="192"/>
                  </a:cubicBezTo>
                  <a:cubicBezTo>
                    <a:pt x="121" y="195"/>
                    <a:pt x="125" y="196"/>
                    <a:pt x="130" y="197"/>
                  </a:cubicBezTo>
                  <a:cubicBezTo>
                    <a:pt x="150" y="195"/>
                    <a:pt x="180" y="193"/>
                    <a:pt x="185" y="164"/>
                  </a:cubicBezTo>
                  <a:cubicBezTo>
                    <a:pt x="185" y="137"/>
                    <a:pt x="167" y="133"/>
                    <a:pt x="150" y="131"/>
                  </a:cubicBezTo>
                  <a:cubicBezTo>
                    <a:pt x="146" y="132"/>
                    <a:pt x="135" y="132"/>
                    <a:pt x="120" y="134"/>
                  </a:cubicBezTo>
                  <a:cubicBezTo>
                    <a:pt x="113" y="135"/>
                    <a:pt x="97" y="140"/>
                    <a:pt x="96" y="139"/>
                  </a:cubicBezTo>
                  <a:cubicBezTo>
                    <a:pt x="99" y="134"/>
                    <a:pt x="108" y="128"/>
                    <a:pt x="112" y="124"/>
                  </a:cubicBezTo>
                  <a:cubicBezTo>
                    <a:pt x="114" y="113"/>
                    <a:pt x="107" y="112"/>
                    <a:pt x="102" y="106"/>
                  </a:cubicBezTo>
                  <a:cubicBezTo>
                    <a:pt x="99" y="85"/>
                    <a:pt x="121" y="91"/>
                    <a:pt x="130" y="80"/>
                  </a:cubicBezTo>
                  <a:cubicBezTo>
                    <a:pt x="129" y="73"/>
                    <a:pt x="123" y="70"/>
                    <a:pt x="118" y="67"/>
                  </a:cubicBezTo>
                  <a:cubicBezTo>
                    <a:pt x="113" y="65"/>
                    <a:pt x="109" y="63"/>
                    <a:pt x="107" y="62"/>
                  </a:cubicBezTo>
                  <a:cubicBezTo>
                    <a:pt x="108" y="53"/>
                    <a:pt x="117" y="52"/>
                    <a:pt x="125" y="50"/>
                  </a:cubicBezTo>
                  <a:cubicBezTo>
                    <a:pt x="137" y="41"/>
                    <a:pt x="129" y="17"/>
                    <a:pt x="124" y="7"/>
                  </a:cubicBezTo>
                  <a:cubicBezTo>
                    <a:pt x="115" y="2"/>
                    <a:pt x="98" y="0"/>
                    <a:pt x="95" y="11"/>
                  </a:cubicBezTo>
                  <a:cubicBezTo>
                    <a:pt x="96" y="11"/>
                    <a:pt x="95" y="11"/>
                    <a:pt x="95" y="11"/>
                  </a:cubicBezTo>
                  <a:cubicBezTo>
                    <a:pt x="96" y="21"/>
                    <a:pt x="99" y="30"/>
                    <a:pt x="95" y="41"/>
                  </a:cubicBezTo>
                  <a:cubicBezTo>
                    <a:pt x="92" y="42"/>
                    <a:pt x="90" y="42"/>
                    <a:pt x="87" y="43"/>
                  </a:cubicBezTo>
                  <a:cubicBezTo>
                    <a:pt x="85" y="44"/>
                    <a:pt x="83" y="48"/>
                    <a:pt x="81" y="48"/>
                  </a:cubicBezTo>
                  <a:cubicBezTo>
                    <a:pt x="79" y="59"/>
                    <a:pt x="81" y="67"/>
                    <a:pt x="79" y="72"/>
                  </a:cubicBezTo>
                  <a:cubicBezTo>
                    <a:pt x="78" y="73"/>
                    <a:pt x="77" y="75"/>
                    <a:pt x="76" y="76"/>
                  </a:cubicBezTo>
                  <a:cubicBezTo>
                    <a:pt x="70" y="84"/>
                    <a:pt x="64" y="93"/>
                    <a:pt x="64" y="104"/>
                  </a:cubicBezTo>
                  <a:cubicBezTo>
                    <a:pt x="69" y="112"/>
                    <a:pt x="76" y="105"/>
                    <a:pt x="83" y="1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 name="Freeform 19">
              <a:extLst>
                <a:ext uri="{FF2B5EF4-FFF2-40B4-BE49-F238E27FC236}">
                  <a16:creationId xmlns:a16="http://schemas.microsoft.com/office/drawing/2014/main" id="{8A5591B9-94E0-4CB3-9D76-B2A12788924B}"/>
                </a:ext>
              </a:extLst>
            </p:cNvPr>
            <p:cNvSpPr>
              <a:spLocks/>
            </p:cNvSpPr>
            <p:nvPr/>
          </p:nvSpPr>
          <p:spPr bwMode="auto">
            <a:xfrm>
              <a:off x="7832726" y="2830513"/>
              <a:ext cx="173038" cy="369888"/>
            </a:xfrm>
            <a:custGeom>
              <a:avLst/>
              <a:gdLst>
                <a:gd name="T0" fmla="*/ 27 w 46"/>
                <a:gd name="T1" fmla="*/ 98 h 98"/>
                <a:gd name="T2" fmla="*/ 35 w 46"/>
                <a:gd name="T3" fmla="*/ 97 h 98"/>
                <a:gd name="T4" fmla="*/ 42 w 46"/>
                <a:gd name="T5" fmla="*/ 94 h 98"/>
                <a:gd name="T6" fmla="*/ 35 w 46"/>
                <a:gd name="T7" fmla="*/ 74 h 98"/>
                <a:gd name="T8" fmla="*/ 35 w 46"/>
                <a:gd name="T9" fmla="*/ 73 h 98"/>
                <a:gd name="T10" fmla="*/ 35 w 46"/>
                <a:gd name="T11" fmla="*/ 48 h 98"/>
                <a:gd name="T12" fmla="*/ 45 w 46"/>
                <a:gd name="T13" fmla="*/ 21 h 98"/>
                <a:gd name="T14" fmla="*/ 38 w 46"/>
                <a:gd name="T15" fmla="*/ 0 h 98"/>
                <a:gd name="T16" fmla="*/ 35 w 46"/>
                <a:gd name="T17" fmla="*/ 0 h 98"/>
                <a:gd name="T18" fmla="*/ 12 w 46"/>
                <a:gd name="T19" fmla="*/ 19 h 98"/>
                <a:gd name="T20" fmla="*/ 6 w 46"/>
                <a:gd name="T21" fmla="*/ 39 h 98"/>
                <a:gd name="T22" fmla="*/ 6 w 46"/>
                <a:gd name="T23" fmla="*/ 82 h 98"/>
                <a:gd name="T24" fmla="*/ 27 w 46"/>
                <a:gd name="T25" fmla="*/ 98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6" h="98">
                  <a:moveTo>
                    <a:pt x="27" y="98"/>
                  </a:moveTo>
                  <a:cubicBezTo>
                    <a:pt x="30" y="98"/>
                    <a:pt x="32" y="98"/>
                    <a:pt x="35" y="97"/>
                  </a:cubicBezTo>
                  <a:cubicBezTo>
                    <a:pt x="38" y="97"/>
                    <a:pt x="40" y="96"/>
                    <a:pt x="42" y="94"/>
                  </a:cubicBezTo>
                  <a:cubicBezTo>
                    <a:pt x="42" y="85"/>
                    <a:pt x="38" y="80"/>
                    <a:pt x="35" y="74"/>
                  </a:cubicBezTo>
                  <a:cubicBezTo>
                    <a:pt x="35" y="73"/>
                    <a:pt x="35" y="73"/>
                    <a:pt x="35" y="73"/>
                  </a:cubicBezTo>
                  <a:cubicBezTo>
                    <a:pt x="33" y="63"/>
                    <a:pt x="33" y="55"/>
                    <a:pt x="35" y="48"/>
                  </a:cubicBezTo>
                  <a:cubicBezTo>
                    <a:pt x="37" y="39"/>
                    <a:pt x="41" y="31"/>
                    <a:pt x="45" y="21"/>
                  </a:cubicBezTo>
                  <a:cubicBezTo>
                    <a:pt x="46" y="9"/>
                    <a:pt x="45" y="4"/>
                    <a:pt x="38" y="0"/>
                  </a:cubicBezTo>
                  <a:cubicBezTo>
                    <a:pt x="37" y="0"/>
                    <a:pt x="36" y="0"/>
                    <a:pt x="35" y="0"/>
                  </a:cubicBezTo>
                  <a:cubicBezTo>
                    <a:pt x="22" y="2"/>
                    <a:pt x="19" y="6"/>
                    <a:pt x="12" y="19"/>
                  </a:cubicBezTo>
                  <a:cubicBezTo>
                    <a:pt x="10" y="24"/>
                    <a:pt x="8" y="31"/>
                    <a:pt x="6" y="39"/>
                  </a:cubicBezTo>
                  <a:cubicBezTo>
                    <a:pt x="2" y="54"/>
                    <a:pt x="0" y="70"/>
                    <a:pt x="6" y="82"/>
                  </a:cubicBezTo>
                  <a:cubicBezTo>
                    <a:pt x="10" y="90"/>
                    <a:pt x="16" y="96"/>
                    <a:pt x="27" y="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0" name="Freeform 20">
              <a:extLst>
                <a:ext uri="{FF2B5EF4-FFF2-40B4-BE49-F238E27FC236}">
                  <a16:creationId xmlns:a16="http://schemas.microsoft.com/office/drawing/2014/main" id="{2C76C8B3-ED7E-4787-9D4D-EDBC14E4F3B9}"/>
                </a:ext>
              </a:extLst>
            </p:cNvPr>
            <p:cNvSpPr>
              <a:spLocks/>
            </p:cNvSpPr>
            <p:nvPr/>
          </p:nvSpPr>
          <p:spPr bwMode="auto">
            <a:xfrm>
              <a:off x="7840663" y="3408363"/>
              <a:ext cx="808038" cy="777875"/>
            </a:xfrm>
            <a:custGeom>
              <a:avLst/>
              <a:gdLst>
                <a:gd name="T0" fmla="*/ 132 w 215"/>
                <a:gd name="T1" fmla="*/ 77 h 206"/>
                <a:gd name="T2" fmla="*/ 108 w 215"/>
                <a:gd name="T3" fmla="*/ 74 h 206"/>
                <a:gd name="T4" fmla="*/ 104 w 215"/>
                <a:gd name="T5" fmla="*/ 70 h 206"/>
                <a:gd name="T6" fmla="*/ 108 w 215"/>
                <a:gd name="T7" fmla="*/ 58 h 206"/>
                <a:gd name="T8" fmla="*/ 122 w 215"/>
                <a:gd name="T9" fmla="*/ 41 h 206"/>
                <a:gd name="T10" fmla="*/ 108 w 215"/>
                <a:gd name="T11" fmla="*/ 5 h 206"/>
                <a:gd name="T12" fmla="*/ 106 w 215"/>
                <a:gd name="T13" fmla="*/ 3 h 206"/>
                <a:gd name="T14" fmla="*/ 89 w 215"/>
                <a:gd name="T15" fmla="*/ 1 h 206"/>
                <a:gd name="T16" fmla="*/ 70 w 215"/>
                <a:gd name="T17" fmla="*/ 6 h 206"/>
                <a:gd name="T18" fmla="*/ 68 w 215"/>
                <a:gd name="T19" fmla="*/ 15 h 206"/>
                <a:gd name="T20" fmla="*/ 86 w 215"/>
                <a:gd name="T21" fmla="*/ 23 h 206"/>
                <a:gd name="T22" fmla="*/ 94 w 215"/>
                <a:gd name="T23" fmla="*/ 41 h 206"/>
                <a:gd name="T24" fmla="*/ 84 w 215"/>
                <a:gd name="T25" fmla="*/ 80 h 206"/>
                <a:gd name="T26" fmla="*/ 65 w 215"/>
                <a:gd name="T27" fmla="*/ 86 h 206"/>
                <a:gd name="T28" fmla="*/ 40 w 215"/>
                <a:gd name="T29" fmla="*/ 97 h 206"/>
                <a:gd name="T30" fmla="*/ 32 w 215"/>
                <a:gd name="T31" fmla="*/ 100 h 206"/>
                <a:gd name="T32" fmla="*/ 4 w 215"/>
                <a:gd name="T33" fmla="*/ 102 h 206"/>
                <a:gd name="T34" fmla="*/ 0 w 215"/>
                <a:gd name="T35" fmla="*/ 103 h 206"/>
                <a:gd name="T36" fmla="*/ 4 w 215"/>
                <a:gd name="T37" fmla="*/ 113 h 206"/>
                <a:gd name="T38" fmla="*/ 21 w 215"/>
                <a:gd name="T39" fmla="*/ 124 h 206"/>
                <a:gd name="T40" fmla="*/ 37 w 215"/>
                <a:gd name="T41" fmla="*/ 122 h 206"/>
                <a:gd name="T42" fmla="*/ 65 w 215"/>
                <a:gd name="T43" fmla="*/ 114 h 206"/>
                <a:gd name="T44" fmla="*/ 96 w 215"/>
                <a:gd name="T45" fmla="*/ 118 h 206"/>
                <a:gd name="T46" fmla="*/ 85 w 215"/>
                <a:gd name="T47" fmla="*/ 158 h 206"/>
                <a:gd name="T48" fmla="*/ 66 w 215"/>
                <a:gd name="T49" fmla="*/ 153 h 206"/>
                <a:gd name="T50" fmla="*/ 65 w 215"/>
                <a:gd name="T51" fmla="*/ 153 h 206"/>
                <a:gd name="T52" fmla="*/ 51 w 215"/>
                <a:gd name="T53" fmla="*/ 140 h 206"/>
                <a:gd name="T54" fmla="*/ 53 w 215"/>
                <a:gd name="T55" fmla="*/ 177 h 206"/>
                <a:gd name="T56" fmla="*/ 65 w 215"/>
                <a:gd name="T57" fmla="*/ 202 h 206"/>
                <a:gd name="T58" fmla="*/ 74 w 215"/>
                <a:gd name="T59" fmla="*/ 206 h 206"/>
                <a:gd name="T60" fmla="*/ 108 w 215"/>
                <a:gd name="T61" fmla="*/ 183 h 206"/>
                <a:gd name="T62" fmla="*/ 108 w 215"/>
                <a:gd name="T63" fmla="*/ 182 h 206"/>
                <a:gd name="T64" fmla="*/ 110 w 215"/>
                <a:gd name="T65" fmla="*/ 180 h 206"/>
                <a:gd name="T66" fmla="*/ 126 w 215"/>
                <a:gd name="T67" fmla="*/ 112 h 206"/>
                <a:gd name="T68" fmla="*/ 168 w 215"/>
                <a:gd name="T69" fmla="*/ 108 h 206"/>
                <a:gd name="T70" fmla="*/ 185 w 215"/>
                <a:gd name="T71" fmla="*/ 115 h 206"/>
                <a:gd name="T72" fmla="*/ 202 w 215"/>
                <a:gd name="T73" fmla="*/ 73 h 206"/>
                <a:gd name="T74" fmla="*/ 132 w 215"/>
                <a:gd name="T75" fmla="*/ 77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15" h="206">
                  <a:moveTo>
                    <a:pt x="132" y="77"/>
                  </a:moveTo>
                  <a:cubicBezTo>
                    <a:pt x="122" y="78"/>
                    <a:pt x="115" y="78"/>
                    <a:pt x="108" y="74"/>
                  </a:cubicBezTo>
                  <a:cubicBezTo>
                    <a:pt x="107" y="72"/>
                    <a:pt x="105" y="71"/>
                    <a:pt x="104" y="70"/>
                  </a:cubicBezTo>
                  <a:cubicBezTo>
                    <a:pt x="104" y="65"/>
                    <a:pt x="106" y="62"/>
                    <a:pt x="108" y="58"/>
                  </a:cubicBezTo>
                  <a:cubicBezTo>
                    <a:pt x="112" y="52"/>
                    <a:pt x="118" y="46"/>
                    <a:pt x="122" y="41"/>
                  </a:cubicBezTo>
                  <a:cubicBezTo>
                    <a:pt x="127" y="19"/>
                    <a:pt x="122" y="15"/>
                    <a:pt x="108" y="5"/>
                  </a:cubicBezTo>
                  <a:cubicBezTo>
                    <a:pt x="106" y="3"/>
                    <a:pt x="106" y="3"/>
                    <a:pt x="106" y="3"/>
                  </a:cubicBezTo>
                  <a:cubicBezTo>
                    <a:pt x="100" y="2"/>
                    <a:pt x="94" y="0"/>
                    <a:pt x="89" y="1"/>
                  </a:cubicBezTo>
                  <a:cubicBezTo>
                    <a:pt x="87" y="1"/>
                    <a:pt x="73" y="1"/>
                    <a:pt x="70" y="6"/>
                  </a:cubicBezTo>
                  <a:cubicBezTo>
                    <a:pt x="70" y="7"/>
                    <a:pt x="68" y="14"/>
                    <a:pt x="68" y="15"/>
                  </a:cubicBezTo>
                  <a:cubicBezTo>
                    <a:pt x="65" y="19"/>
                    <a:pt x="81" y="16"/>
                    <a:pt x="86" y="23"/>
                  </a:cubicBezTo>
                  <a:cubicBezTo>
                    <a:pt x="91" y="28"/>
                    <a:pt x="93" y="31"/>
                    <a:pt x="94" y="41"/>
                  </a:cubicBezTo>
                  <a:cubicBezTo>
                    <a:pt x="84" y="55"/>
                    <a:pt x="78" y="60"/>
                    <a:pt x="84" y="80"/>
                  </a:cubicBezTo>
                  <a:cubicBezTo>
                    <a:pt x="80" y="82"/>
                    <a:pt x="73" y="83"/>
                    <a:pt x="65" y="86"/>
                  </a:cubicBezTo>
                  <a:cubicBezTo>
                    <a:pt x="48" y="92"/>
                    <a:pt x="44" y="95"/>
                    <a:pt x="40" y="97"/>
                  </a:cubicBezTo>
                  <a:cubicBezTo>
                    <a:pt x="37" y="98"/>
                    <a:pt x="33" y="99"/>
                    <a:pt x="32" y="100"/>
                  </a:cubicBezTo>
                  <a:cubicBezTo>
                    <a:pt x="29" y="102"/>
                    <a:pt x="27" y="101"/>
                    <a:pt x="4" y="102"/>
                  </a:cubicBezTo>
                  <a:cubicBezTo>
                    <a:pt x="2" y="102"/>
                    <a:pt x="1" y="102"/>
                    <a:pt x="0" y="103"/>
                  </a:cubicBezTo>
                  <a:cubicBezTo>
                    <a:pt x="1" y="106"/>
                    <a:pt x="2" y="110"/>
                    <a:pt x="4" y="113"/>
                  </a:cubicBezTo>
                  <a:cubicBezTo>
                    <a:pt x="9" y="122"/>
                    <a:pt x="11" y="122"/>
                    <a:pt x="21" y="124"/>
                  </a:cubicBezTo>
                  <a:cubicBezTo>
                    <a:pt x="23" y="123"/>
                    <a:pt x="35" y="123"/>
                    <a:pt x="37" y="122"/>
                  </a:cubicBezTo>
                  <a:cubicBezTo>
                    <a:pt x="48" y="121"/>
                    <a:pt x="57" y="116"/>
                    <a:pt x="65" y="114"/>
                  </a:cubicBezTo>
                  <a:cubicBezTo>
                    <a:pt x="77" y="113"/>
                    <a:pt x="90" y="113"/>
                    <a:pt x="96" y="118"/>
                  </a:cubicBezTo>
                  <a:cubicBezTo>
                    <a:pt x="98" y="128"/>
                    <a:pt x="90" y="148"/>
                    <a:pt x="85" y="158"/>
                  </a:cubicBezTo>
                  <a:cubicBezTo>
                    <a:pt x="76" y="167"/>
                    <a:pt x="71" y="163"/>
                    <a:pt x="66" y="153"/>
                  </a:cubicBezTo>
                  <a:cubicBezTo>
                    <a:pt x="65" y="153"/>
                    <a:pt x="65" y="153"/>
                    <a:pt x="65" y="153"/>
                  </a:cubicBezTo>
                  <a:cubicBezTo>
                    <a:pt x="62" y="140"/>
                    <a:pt x="60" y="138"/>
                    <a:pt x="51" y="140"/>
                  </a:cubicBezTo>
                  <a:cubicBezTo>
                    <a:pt x="47" y="150"/>
                    <a:pt x="52" y="165"/>
                    <a:pt x="53" y="177"/>
                  </a:cubicBezTo>
                  <a:cubicBezTo>
                    <a:pt x="57" y="189"/>
                    <a:pt x="57" y="196"/>
                    <a:pt x="65" y="202"/>
                  </a:cubicBezTo>
                  <a:cubicBezTo>
                    <a:pt x="68" y="203"/>
                    <a:pt x="70" y="205"/>
                    <a:pt x="74" y="206"/>
                  </a:cubicBezTo>
                  <a:cubicBezTo>
                    <a:pt x="90" y="204"/>
                    <a:pt x="97" y="197"/>
                    <a:pt x="108" y="183"/>
                  </a:cubicBezTo>
                  <a:cubicBezTo>
                    <a:pt x="108" y="182"/>
                    <a:pt x="108" y="182"/>
                    <a:pt x="108" y="182"/>
                  </a:cubicBezTo>
                  <a:cubicBezTo>
                    <a:pt x="110" y="181"/>
                    <a:pt x="110" y="181"/>
                    <a:pt x="110" y="180"/>
                  </a:cubicBezTo>
                  <a:cubicBezTo>
                    <a:pt x="122" y="158"/>
                    <a:pt x="129" y="138"/>
                    <a:pt x="126" y="112"/>
                  </a:cubicBezTo>
                  <a:cubicBezTo>
                    <a:pt x="133" y="106"/>
                    <a:pt x="158" y="106"/>
                    <a:pt x="168" y="108"/>
                  </a:cubicBezTo>
                  <a:cubicBezTo>
                    <a:pt x="172" y="110"/>
                    <a:pt x="180" y="111"/>
                    <a:pt x="185" y="115"/>
                  </a:cubicBezTo>
                  <a:cubicBezTo>
                    <a:pt x="201" y="115"/>
                    <a:pt x="215" y="90"/>
                    <a:pt x="202" y="73"/>
                  </a:cubicBezTo>
                  <a:cubicBezTo>
                    <a:pt x="176" y="66"/>
                    <a:pt x="156" y="73"/>
                    <a:pt x="132" y="7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1" name="Freeform 21">
              <a:extLst>
                <a:ext uri="{FF2B5EF4-FFF2-40B4-BE49-F238E27FC236}">
                  <a16:creationId xmlns:a16="http://schemas.microsoft.com/office/drawing/2014/main" id="{B3DCD5B2-CCD2-4ECC-B0CF-BE19F9CAB27F}"/>
                </a:ext>
              </a:extLst>
            </p:cNvPr>
            <p:cNvSpPr>
              <a:spLocks/>
            </p:cNvSpPr>
            <p:nvPr/>
          </p:nvSpPr>
          <p:spPr bwMode="auto">
            <a:xfrm>
              <a:off x="7678738" y="3252788"/>
              <a:ext cx="203200" cy="363538"/>
            </a:xfrm>
            <a:custGeom>
              <a:avLst/>
              <a:gdLst>
                <a:gd name="T0" fmla="*/ 47 w 54"/>
                <a:gd name="T1" fmla="*/ 54 h 96"/>
                <a:gd name="T2" fmla="*/ 48 w 54"/>
                <a:gd name="T3" fmla="*/ 4 h 96"/>
                <a:gd name="T4" fmla="*/ 47 w 54"/>
                <a:gd name="T5" fmla="*/ 4 h 96"/>
                <a:gd name="T6" fmla="*/ 9 w 54"/>
                <a:gd name="T7" fmla="*/ 48 h 96"/>
                <a:gd name="T8" fmla="*/ 29 w 54"/>
                <a:gd name="T9" fmla="*/ 96 h 96"/>
                <a:gd name="T10" fmla="*/ 45 w 54"/>
                <a:gd name="T11" fmla="*/ 63 h 96"/>
                <a:gd name="T12" fmla="*/ 47 w 54"/>
                <a:gd name="T13" fmla="*/ 54 h 96"/>
              </a:gdLst>
              <a:ahLst/>
              <a:cxnLst>
                <a:cxn ang="0">
                  <a:pos x="T0" y="T1"/>
                </a:cxn>
                <a:cxn ang="0">
                  <a:pos x="T2" y="T3"/>
                </a:cxn>
                <a:cxn ang="0">
                  <a:pos x="T4" y="T5"/>
                </a:cxn>
                <a:cxn ang="0">
                  <a:pos x="T6" y="T7"/>
                </a:cxn>
                <a:cxn ang="0">
                  <a:pos x="T8" y="T9"/>
                </a:cxn>
                <a:cxn ang="0">
                  <a:pos x="T10" y="T11"/>
                </a:cxn>
                <a:cxn ang="0">
                  <a:pos x="T12" y="T13"/>
                </a:cxn>
              </a:cxnLst>
              <a:rect l="0" t="0" r="r" b="b"/>
              <a:pathLst>
                <a:path w="54" h="96">
                  <a:moveTo>
                    <a:pt x="47" y="54"/>
                  </a:moveTo>
                  <a:cubicBezTo>
                    <a:pt x="50" y="38"/>
                    <a:pt x="54" y="16"/>
                    <a:pt x="48" y="4"/>
                  </a:cubicBezTo>
                  <a:cubicBezTo>
                    <a:pt x="47" y="4"/>
                    <a:pt x="47" y="4"/>
                    <a:pt x="47" y="4"/>
                  </a:cubicBezTo>
                  <a:cubicBezTo>
                    <a:pt x="31" y="0"/>
                    <a:pt x="15" y="35"/>
                    <a:pt x="9" y="48"/>
                  </a:cubicBezTo>
                  <a:cubicBezTo>
                    <a:pt x="4" y="75"/>
                    <a:pt x="0" y="86"/>
                    <a:pt x="29" y="96"/>
                  </a:cubicBezTo>
                  <a:cubicBezTo>
                    <a:pt x="41" y="92"/>
                    <a:pt x="43" y="75"/>
                    <a:pt x="45" y="63"/>
                  </a:cubicBezTo>
                  <a:cubicBezTo>
                    <a:pt x="46" y="60"/>
                    <a:pt x="46" y="57"/>
                    <a:pt x="47" y="5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sp>
          <p:nvSpPr>
            <p:cNvPr id="72" name="Freeform 22">
              <a:extLst>
                <a:ext uri="{FF2B5EF4-FFF2-40B4-BE49-F238E27FC236}">
                  <a16:creationId xmlns:a16="http://schemas.microsoft.com/office/drawing/2014/main" id="{B66A0946-5546-4977-A095-A603294D94AC}"/>
                </a:ext>
              </a:extLst>
            </p:cNvPr>
            <p:cNvSpPr>
              <a:spLocks/>
            </p:cNvSpPr>
            <p:nvPr/>
          </p:nvSpPr>
          <p:spPr bwMode="auto">
            <a:xfrm>
              <a:off x="3957638" y="3094038"/>
              <a:ext cx="157163" cy="242888"/>
            </a:xfrm>
            <a:custGeom>
              <a:avLst/>
              <a:gdLst>
                <a:gd name="T0" fmla="*/ 5 w 42"/>
                <a:gd name="T1" fmla="*/ 35 h 64"/>
                <a:gd name="T2" fmla="*/ 5 w 42"/>
                <a:gd name="T3" fmla="*/ 35 h 64"/>
                <a:gd name="T4" fmla="*/ 5 w 42"/>
                <a:gd name="T5" fmla="*/ 35 h 64"/>
                <a:gd name="T6" fmla="*/ 1 w 42"/>
                <a:gd name="T7" fmla="*/ 39 h 64"/>
                <a:gd name="T8" fmla="*/ 3 w 42"/>
                <a:gd name="T9" fmla="*/ 54 h 64"/>
                <a:gd name="T10" fmla="*/ 3 w 42"/>
                <a:gd name="T11" fmla="*/ 55 h 64"/>
                <a:gd name="T12" fmla="*/ 3 w 42"/>
                <a:gd name="T13" fmla="*/ 55 h 64"/>
                <a:gd name="T14" fmla="*/ 5 w 42"/>
                <a:gd name="T15" fmla="*/ 57 h 64"/>
                <a:gd name="T16" fmla="*/ 7 w 42"/>
                <a:gd name="T17" fmla="*/ 59 h 64"/>
                <a:gd name="T18" fmla="*/ 7 w 42"/>
                <a:gd name="T19" fmla="*/ 59 h 64"/>
                <a:gd name="T20" fmla="*/ 7 w 42"/>
                <a:gd name="T21" fmla="*/ 59 h 64"/>
                <a:gd name="T22" fmla="*/ 7 w 42"/>
                <a:gd name="T23" fmla="*/ 59 h 64"/>
                <a:gd name="T24" fmla="*/ 7 w 42"/>
                <a:gd name="T25" fmla="*/ 59 h 64"/>
                <a:gd name="T26" fmla="*/ 19 w 42"/>
                <a:gd name="T27" fmla="*/ 64 h 64"/>
                <a:gd name="T28" fmla="*/ 42 w 42"/>
                <a:gd name="T29" fmla="*/ 26 h 64"/>
                <a:gd name="T30" fmla="*/ 5 w 42"/>
                <a:gd name="T31" fmla="*/ 35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2" h="64">
                  <a:moveTo>
                    <a:pt x="5" y="35"/>
                  </a:moveTo>
                  <a:cubicBezTo>
                    <a:pt x="5" y="35"/>
                    <a:pt x="5" y="35"/>
                    <a:pt x="5" y="35"/>
                  </a:cubicBezTo>
                  <a:cubicBezTo>
                    <a:pt x="5" y="35"/>
                    <a:pt x="5" y="35"/>
                    <a:pt x="5" y="35"/>
                  </a:cubicBezTo>
                  <a:cubicBezTo>
                    <a:pt x="4" y="37"/>
                    <a:pt x="2" y="38"/>
                    <a:pt x="1" y="39"/>
                  </a:cubicBezTo>
                  <a:cubicBezTo>
                    <a:pt x="0" y="46"/>
                    <a:pt x="1" y="51"/>
                    <a:pt x="3" y="54"/>
                  </a:cubicBezTo>
                  <a:cubicBezTo>
                    <a:pt x="3" y="54"/>
                    <a:pt x="3" y="55"/>
                    <a:pt x="3" y="55"/>
                  </a:cubicBezTo>
                  <a:cubicBezTo>
                    <a:pt x="3" y="55"/>
                    <a:pt x="3" y="55"/>
                    <a:pt x="3" y="55"/>
                  </a:cubicBezTo>
                  <a:cubicBezTo>
                    <a:pt x="4" y="56"/>
                    <a:pt x="4" y="56"/>
                    <a:pt x="5" y="57"/>
                  </a:cubicBezTo>
                  <a:cubicBezTo>
                    <a:pt x="5" y="57"/>
                    <a:pt x="6" y="58"/>
                    <a:pt x="7" y="59"/>
                  </a:cubicBezTo>
                  <a:cubicBezTo>
                    <a:pt x="7" y="59"/>
                    <a:pt x="7" y="59"/>
                    <a:pt x="7" y="59"/>
                  </a:cubicBezTo>
                  <a:cubicBezTo>
                    <a:pt x="7" y="59"/>
                    <a:pt x="7" y="59"/>
                    <a:pt x="7" y="59"/>
                  </a:cubicBezTo>
                  <a:cubicBezTo>
                    <a:pt x="7" y="59"/>
                    <a:pt x="7" y="59"/>
                    <a:pt x="7" y="59"/>
                  </a:cubicBezTo>
                  <a:cubicBezTo>
                    <a:pt x="7" y="59"/>
                    <a:pt x="7" y="59"/>
                    <a:pt x="7" y="59"/>
                  </a:cubicBezTo>
                  <a:cubicBezTo>
                    <a:pt x="10" y="61"/>
                    <a:pt x="14" y="62"/>
                    <a:pt x="19" y="64"/>
                  </a:cubicBezTo>
                  <a:cubicBezTo>
                    <a:pt x="35" y="59"/>
                    <a:pt x="40" y="43"/>
                    <a:pt x="42" y="26"/>
                  </a:cubicBezTo>
                  <a:cubicBezTo>
                    <a:pt x="38" y="0"/>
                    <a:pt x="14" y="20"/>
                    <a:pt x="5" y="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377631618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1"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1000" fill="hold"/>
                                        <p:tgtEl>
                                          <p:spTgt spid="11"/>
                                        </p:tgtEl>
                                        <p:attrNameLst>
                                          <p:attrName>ppt_x</p:attrName>
                                        </p:attrNameLst>
                                      </p:cBhvr>
                                      <p:tavLst>
                                        <p:tav tm="0">
                                          <p:val>
                                            <p:strVal val="#ppt_x-.2"/>
                                          </p:val>
                                        </p:tav>
                                        <p:tav tm="100000">
                                          <p:val>
                                            <p:strVal val="#ppt_x"/>
                                          </p:val>
                                        </p:tav>
                                      </p:tavLst>
                                    </p:anim>
                                    <p:anim calcmode="lin" valueType="num">
                                      <p:cBhvr>
                                        <p:cTn id="8" dur="1000" fill="hold"/>
                                        <p:tgtEl>
                                          <p:spTgt spid="11"/>
                                        </p:tgtEl>
                                        <p:attrNameLst>
                                          <p:attrName>ppt_y</p:attrName>
                                        </p:attrNameLst>
                                      </p:cBhvr>
                                      <p:tavLst>
                                        <p:tav tm="0">
                                          <p:val>
                                            <p:strVal val="#ppt_y"/>
                                          </p:val>
                                        </p:tav>
                                        <p:tav tm="100000">
                                          <p:val>
                                            <p:strVal val="#ppt_y"/>
                                          </p:val>
                                        </p:tav>
                                      </p:tavLst>
                                    </p:anim>
                                    <p:animEffect transition="in" filter="wipe(right)" prLst="gradientSize: 0.1">
                                      <p:cBhvr>
                                        <p:cTn id="9" dur="1000"/>
                                        <p:tgtEl>
                                          <p:spTgt spid="11"/>
                                        </p:tgtEl>
                                      </p:cBhvr>
                                    </p:animEffect>
                                  </p:childTnLst>
                                </p:cTn>
                              </p:par>
                              <p:par>
                                <p:cTn id="10" presetID="29" presetClass="entr" presetSubtype="0" fill="hold" grpId="0" nodeType="withEffect">
                                  <p:stCondLst>
                                    <p:cond delay="0"/>
                                  </p:stCondLst>
                                  <p:childTnLst>
                                    <p:set>
                                      <p:cBhvr>
                                        <p:cTn id="11" dur="1" fill="hold">
                                          <p:stCondLst>
                                            <p:cond delay="0"/>
                                          </p:stCondLst>
                                        </p:cTn>
                                        <p:tgtEl>
                                          <p:spTgt spid="12"/>
                                        </p:tgtEl>
                                        <p:attrNameLst>
                                          <p:attrName>style.visibility</p:attrName>
                                        </p:attrNameLst>
                                      </p:cBhvr>
                                      <p:to>
                                        <p:strVal val="visible"/>
                                      </p:to>
                                    </p:set>
                                    <p:anim calcmode="lin" valueType="num">
                                      <p:cBhvr>
                                        <p:cTn id="12" dur="1000" fill="hold"/>
                                        <p:tgtEl>
                                          <p:spTgt spid="12"/>
                                        </p:tgtEl>
                                        <p:attrNameLst>
                                          <p:attrName>ppt_x</p:attrName>
                                        </p:attrNameLst>
                                      </p:cBhvr>
                                      <p:tavLst>
                                        <p:tav tm="0">
                                          <p:val>
                                            <p:strVal val="#ppt_x-.2"/>
                                          </p:val>
                                        </p:tav>
                                        <p:tav tm="100000">
                                          <p:val>
                                            <p:strVal val="#ppt_x"/>
                                          </p:val>
                                        </p:tav>
                                      </p:tavLst>
                                    </p:anim>
                                    <p:anim calcmode="lin" valueType="num">
                                      <p:cBhvr>
                                        <p:cTn id="13" dur="1000" fill="hold"/>
                                        <p:tgtEl>
                                          <p:spTgt spid="12"/>
                                        </p:tgtEl>
                                        <p:attrNameLst>
                                          <p:attrName>ppt_y</p:attrName>
                                        </p:attrNameLst>
                                      </p:cBhvr>
                                      <p:tavLst>
                                        <p:tav tm="0">
                                          <p:val>
                                            <p:strVal val="#ppt_y"/>
                                          </p:val>
                                        </p:tav>
                                        <p:tav tm="100000">
                                          <p:val>
                                            <p:strVal val="#ppt_y"/>
                                          </p:val>
                                        </p:tav>
                                      </p:tavLst>
                                    </p:anim>
                                    <p:animEffect transition="in" filter="wipe(right)" prLst="gradientSize: 0.1">
                                      <p:cBhvr>
                                        <p:cTn id="14" dur="1000"/>
                                        <p:tgtEl>
                                          <p:spTgt spid="12"/>
                                        </p:tgtEl>
                                      </p:cBhvr>
                                    </p:animEffect>
                                  </p:childTnLst>
                                </p:cTn>
                              </p:par>
                            </p:childTnLst>
                          </p:cTn>
                        </p:par>
                        <p:par>
                          <p:cTn id="15" fill="hold">
                            <p:stCondLst>
                              <p:cond delay="1000"/>
                            </p:stCondLst>
                            <p:childTnLst>
                              <p:par>
                                <p:cTn id="16" presetID="17" presetClass="entr" presetSubtype="10" fill="hold" nodeType="afterEffect">
                                  <p:stCondLst>
                                    <p:cond delay="0"/>
                                  </p:stCondLst>
                                  <p:childTnLst>
                                    <p:set>
                                      <p:cBhvr>
                                        <p:cTn id="17" dur="1" fill="hold">
                                          <p:stCondLst>
                                            <p:cond delay="0"/>
                                          </p:stCondLst>
                                        </p:cTn>
                                        <p:tgtEl>
                                          <p:spTgt spid="15"/>
                                        </p:tgtEl>
                                        <p:attrNameLst>
                                          <p:attrName>style.visibility</p:attrName>
                                        </p:attrNameLst>
                                      </p:cBhvr>
                                      <p:to>
                                        <p:strVal val="visible"/>
                                      </p:to>
                                    </p:set>
                                    <p:anim calcmode="lin" valueType="num">
                                      <p:cBhvr>
                                        <p:cTn id="18" dur="500" fill="hold"/>
                                        <p:tgtEl>
                                          <p:spTgt spid="15"/>
                                        </p:tgtEl>
                                        <p:attrNameLst>
                                          <p:attrName>ppt_w</p:attrName>
                                        </p:attrNameLst>
                                      </p:cBhvr>
                                      <p:tavLst>
                                        <p:tav tm="0">
                                          <p:val>
                                            <p:fltVal val="0"/>
                                          </p:val>
                                        </p:tav>
                                        <p:tav tm="100000">
                                          <p:val>
                                            <p:strVal val="#ppt_w"/>
                                          </p:val>
                                        </p:tav>
                                      </p:tavLst>
                                    </p:anim>
                                    <p:anim calcmode="lin" valueType="num">
                                      <p:cBhvr>
                                        <p:cTn id="19" dur="500" fill="hold"/>
                                        <p:tgtEl>
                                          <p:spTgt spid="15"/>
                                        </p:tgtEl>
                                        <p:attrNameLst>
                                          <p:attrName>ppt_h</p:attrName>
                                        </p:attrNameLst>
                                      </p:cBhvr>
                                      <p:tavLst>
                                        <p:tav tm="0">
                                          <p:val>
                                            <p:strVal val="#ppt_h"/>
                                          </p:val>
                                        </p:tav>
                                        <p:tav tm="100000">
                                          <p:val>
                                            <p:strVal val="#ppt_h"/>
                                          </p:val>
                                        </p:tav>
                                      </p:tavLst>
                                    </p:anim>
                                  </p:childTnLst>
                                </p:cTn>
                              </p:par>
                            </p:childTnLst>
                          </p:cTn>
                        </p:par>
                        <p:par>
                          <p:cTn id="20" fill="hold">
                            <p:stCondLst>
                              <p:cond delay="1500"/>
                            </p:stCondLst>
                            <p:childTnLst>
                              <p:par>
                                <p:cTn id="21" presetID="10" presetClass="entr" presetSubtype="0" fill="hold" grpId="0" nodeType="after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fade">
                                      <p:cBhvr>
                                        <p:cTn id="23" dur="500"/>
                                        <p:tgtEl>
                                          <p:spTgt spid="17"/>
                                        </p:tgtEl>
                                      </p:cBhvr>
                                    </p:animEffect>
                                  </p:childTnLst>
                                </p:cTn>
                              </p:par>
                              <p:par>
                                <p:cTn id="24" presetID="17" presetClass="entr" presetSubtype="10" fill="hold" nodeType="withEffect">
                                  <p:stCondLst>
                                    <p:cond delay="0"/>
                                  </p:stCondLst>
                                  <p:childTnLst>
                                    <p:set>
                                      <p:cBhvr>
                                        <p:cTn id="25" dur="1" fill="hold">
                                          <p:stCondLst>
                                            <p:cond delay="0"/>
                                          </p:stCondLst>
                                        </p:cTn>
                                        <p:tgtEl>
                                          <p:spTgt spid="29"/>
                                        </p:tgtEl>
                                        <p:attrNameLst>
                                          <p:attrName>style.visibility</p:attrName>
                                        </p:attrNameLst>
                                      </p:cBhvr>
                                      <p:to>
                                        <p:strVal val="visible"/>
                                      </p:to>
                                    </p:set>
                                    <p:anim calcmode="lin" valueType="num">
                                      <p:cBhvr>
                                        <p:cTn id="26" dur="500" fill="hold"/>
                                        <p:tgtEl>
                                          <p:spTgt spid="29"/>
                                        </p:tgtEl>
                                        <p:attrNameLst>
                                          <p:attrName>ppt_w</p:attrName>
                                        </p:attrNameLst>
                                      </p:cBhvr>
                                      <p:tavLst>
                                        <p:tav tm="0">
                                          <p:val>
                                            <p:fltVal val="0"/>
                                          </p:val>
                                        </p:tav>
                                        <p:tav tm="100000">
                                          <p:val>
                                            <p:strVal val="#ppt_w"/>
                                          </p:val>
                                        </p:tav>
                                      </p:tavLst>
                                    </p:anim>
                                    <p:anim calcmode="lin" valueType="num">
                                      <p:cBhvr>
                                        <p:cTn id="27" dur="500" fill="hold"/>
                                        <p:tgtEl>
                                          <p:spTgt spid="29"/>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1" grpId="1" animBg="1"/>
      <p:bldP spid="12" grpId="0" animBg="1"/>
      <p:bldP spid="1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出品 21"/>
          <p:cNvGrpSpPr/>
          <p:nvPr/>
        </p:nvGrpSpPr>
        <p:grpSpPr>
          <a:xfrm>
            <a:off x="1753235" y="2343314"/>
            <a:ext cx="8974455" cy="3060000"/>
            <a:chOff x="2761" y="3185"/>
            <a:chExt cx="14133" cy="4369"/>
          </a:xfrm>
        </p:grpSpPr>
        <p:sp>
          <p:nvSpPr>
            <p:cNvPr id="14" name="出品 13"/>
            <p:cNvSpPr/>
            <p:nvPr/>
          </p:nvSpPr>
          <p:spPr>
            <a:xfrm>
              <a:off x="2761" y="3185"/>
              <a:ext cx="14133" cy="436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半闭框 14"/>
            <p:cNvSpPr/>
            <p:nvPr/>
          </p:nvSpPr>
          <p:spPr>
            <a:xfrm>
              <a:off x="2761" y="3185"/>
              <a:ext cx="1752" cy="1009"/>
            </a:xfrm>
            <a:prstGeom prst="halfFrame">
              <a:avLst>
                <a:gd name="adj1" fmla="val 9804"/>
                <a:gd name="adj2" fmla="val 8333"/>
              </a:avLst>
            </a:prstGeom>
            <a:solidFill>
              <a:srgbClr val="1F4E7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16" name="半闭框 15"/>
            <p:cNvSpPr/>
            <p:nvPr/>
          </p:nvSpPr>
          <p:spPr>
            <a:xfrm>
              <a:off x="15142" y="6524"/>
              <a:ext cx="1752" cy="1009"/>
            </a:xfrm>
            <a:prstGeom prst="halfFrame">
              <a:avLst>
                <a:gd name="adj1" fmla="val 9804"/>
                <a:gd name="adj2" fmla="val 8333"/>
              </a:avLst>
            </a:prstGeom>
            <a:solidFill>
              <a:srgbClr val="1F4E79"/>
            </a:solidFill>
            <a:scene3d>
              <a:camera prst="orthographicFront">
                <a:rot lat="10800000" lon="1080000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17" name="出品 16"/>
            <p:cNvSpPr txBox="1"/>
            <p:nvPr/>
          </p:nvSpPr>
          <p:spPr>
            <a:xfrm>
              <a:off x="3072" y="4172"/>
              <a:ext cx="13552" cy="3086"/>
            </a:xfrm>
            <a:prstGeom prst="rect">
              <a:avLst/>
            </a:prstGeom>
            <a:noFill/>
          </p:spPr>
          <p:txBody>
            <a:bodyPr wrap="square" rtlCol="0">
              <a:spAutoFit/>
            </a:bodyPr>
            <a:lstStyle/>
            <a:p>
              <a:pPr>
                <a:lnSpc>
                  <a:spcPct val="150000"/>
                </a:lnSpc>
              </a:pPr>
              <a:r>
                <a:rPr lang="zh-CN" altLang="en-US" sz="2400" dirty="0">
                  <a:latin typeface="+mn-ea"/>
                  <a:cs typeface="+mn-ea"/>
                  <a:sym typeface="+mn-lt"/>
                </a:rPr>
                <a:t>例如：比较法、转换法、放大法、模拟法、补偿法、平衡法和干涉、衍射法，以及在近代科学研究和工程技术中的广泛应用的其他方法。</a:t>
              </a:r>
            </a:p>
            <a:p>
              <a:pPr>
                <a:lnSpc>
                  <a:spcPct val="150000"/>
                </a:lnSpc>
              </a:pPr>
              <a:endParaRPr lang="zh-CN" altLang="en-US" sz="2000" b="1" dirty="0">
                <a:solidFill>
                  <a:schemeClr val="accent1">
                    <a:lumMod val="75000"/>
                  </a:schemeClr>
                </a:solidFill>
                <a:latin typeface="+mn-ea"/>
                <a:cs typeface="+mn-ea"/>
                <a:sym typeface="+mn-lt"/>
              </a:endParaRPr>
            </a:p>
          </p:txBody>
        </p:sp>
      </p:grpSp>
      <p:grpSp>
        <p:nvGrpSpPr>
          <p:cNvPr id="13" name="淘出品 1">
            <a:extLst>
              <a:ext uri="{FF2B5EF4-FFF2-40B4-BE49-F238E27FC236}">
                <a16:creationId xmlns:a16="http://schemas.microsoft.com/office/drawing/2014/main" id="{6D5C2BEF-A7A8-4975-AC6C-9A0D3B7D10D8}"/>
              </a:ext>
            </a:extLst>
          </p:cNvPr>
          <p:cNvGrpSpPr/>
          <p:nvPr/>
        </p:nvGrpSpPr>
        <p:grpSpPr>
          <a:xfrm>
            <a:off x="1753234" y="1690003"/>
            <a:ext cx="8974455" cy="534458"/>
            <a:chOff x="5834" y="3118"/>
            <a:chExt cx="11342" cy="675"/>
          </a:xfrm>
        </p:grpSpPr>
        <p:sp>
          <p:nvSpPr>
            <p:cNvPr id="23" name="淘出品 7">
              <a:extLst>
                <a:ext uri="{FF2B5EF4-FFF2-40B4-BE49-F238E27FC236}">
                  <a16:creationId xmlns:a16="http://schemas.microsoft.com/office/drawing/2014/main" id="{3BF715C6-E765-482D-8035-25ABF2C8B9D6}"/>
                </a:ext>
              </a:extLst>
            </p:cNvPr>
            <p:cNvSpPr/>
            <p:nvPr/>
          </p:nvSpPr>
          <p:spPr>
            <a:xfrm>
              <a:off x="5834" y="3118"/>
              <a:ext cx="11342" cy="668"/>
            </a:xfrm>
            <a:prstGeom prst="rect">
              <a:avLst/>
            </a:prstGeom>
            <a:solidFill>
              <a:srgbClr val="1F4E7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4" name="淘出品 8">
              <a:extLst>
                <a:ext uri="{FF2B5EF4-FFF2-40B4-BE49-F238E27FC236}">
                  <a16:creationId xmlns:a16="http://schemas.microsoft.com/office/drawing/2014/main" id="{EC869DC2-F2BD-4083-964C-E55681DA4F80}"/>
                </a:ext>
              </a:extLst>
            </p:cNvPr>
            <p:cNvSpPr txBox="1"/>
            <p:nvPr/>
          </p:nvSpPr>
          <p:spPr>
            <a:xfrm>
              <a:off x="6089" y="3210"/>
              <a:ext cx="10759" cy="583"/>
            </a:xfrm>
            <a:prstGeom prst="rect">
              <a:avLst/>
            </a:prstGeom>
            <a:noFill/>
          </p:spPr>
          <p:txBody>
            <a:bodyPr wrap="square" rtlCol="0">
              <a:spAutoFit/>
            </a:bodyPr>
            <a:lstStyle/>
            <a:p>
              <a:r>
                <a:rPr lang="zh-CN" altLang="en-US" sz="2400" b="1" dirty="0">
                  <a:solidFill>
                    <a:schemeClr val="bg1"/>
                  </a:solidFill>
                  <a:latin typeface="+mn-ea"/>
                  <a:cs typeface="+mn-ea"/>
                  <a:sym typeface="+mn-lt"/>
                </a:rPr>
                <a:t>（</a:t>
              </a:r>
              <a:r>
                <a:rPr lang="en-US" altLang="zh-CN" sz="2400" b="1" dirty="0">
                  <a:solidFill>
                    <a:schemeClr val="bg1"/>
                  </a:solidFill>
                  <a:latin typeface="+mn-ea"/>
                  <a:cs typeface="+mn-ea"/>
                  <a:sym typeface="+mn-lt"/>
                </a:rPr>
                <a:t>3</a:t>
              </a:r>
              <a:r>
                <a:rPr lang="zh-CN" altLang="en-US" sz="2400" b="1" dirty="0">
                  <a:solidFill>
                    <a:schemeClr val="bg1"/>
                  </a:solidFill>
                  <a:latin typeface="+mn-ea"/>
                  <a:cs typeface="+mn-ea"/>
                  <a:sym typeface="+mn-lt"/>
                </a:rPr>
                <a:t>） 常用的物理</a:t>
              </a:r>
              <a:r>
                <a:rPr lang="zh-CN" altLang="en-US" sz="2400" b="1" dirty="0">
                  <a:solidFill>
                    <a:srgbClr val="FFFF00"/>
                  </a:solidFill>
                  <a:latin typeface="+mn-ea"/>
                  <a:cs typeface="+mn-ea"/>
                  <a:sym typeface="+mn-lt"/>
                </a:rPr>
                <a:t>实验方法</a:t>
              </a:r>
              <a:endParaRPr lang="zh-CN" altLang="en-US" sz="2400" b="1" dirty="0">
                <a:solidFill>
                  <a:schemeClr val="bg1"/>
                </a:solidFill>
                <a:latin typeface="+mn-ea"/>
                <a:cs typeface="+mn-ea"/>
                <a:sym typeface="+mn-lt"/>
              </a:endParaRPr>
            </a:p>
          </p:txBody>
        </p:sp>
      </p:grpSp>
      <p:sp>
        <p:nvSpPr>
          <p:cNvPr id="3" name="标题 2">
            <a:extLst>
              <a:ext uri="{FF2B5EF4-FFF2-40B4-BE49-F238E27FC236}">
                <a16:creationId xmlns:a16="http://schemas.microsoft.com/office/drawing/2014/main" id="{63E7D5FC-F230-7F96-F36B-FD568FF30E83}"/>
              </a:ext>
            </a:extLst>
          </p:cNvPr>
          <p:cNvSpPr>
            <a:spLocks noGrp="1"/>
          </p:cNvSpPr>
          <p:nvPr>
            <p:ph type="title"/>
          </p:nvPr>
        </p:nvSpPr>
        <p:spPr/>
        <p:txBody>
          <a:bodyPr/>
          <a:lstStyle/>
          <a:p>
            <a:r>
              <a:rPr lang="zh-CN" altLang="en-US" sz="4000" b="1" dirty="0">
                <a:solidFill>
                  <a:schemeClr val="accent5">
                    <a:lumMod val="75000"/>
                  </a:schemeClr>
                </a:solidFill>
                <a:cs typeface="+mn-ea"/>
                <a:sym typeface="+mn-lt"/>
              </a:rPr>
              <a:t>一、大学物理实验的目标和任务</a:t>
            </a:r>
            <a:endParaRPr lang="zh-CN" altLang="en-US" dirty="0"/>
          </a:p>
        </p:txBody>
      </p:sp>
    </p:spTree>
    <p:extLst>
      <p:ext uri="{BB962C8B-B14F-4D97-AF65-F5344CB8AC3E}">
        <p14:creationId xmlns:p14="http://schemas.microsoft.com/office/powerpoint/2010/main" val="251741673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anim calcmode="lin" valueType="num">
                                      <p:cBhvr>
                                        <p:cTn id="8" dur="500" fill="hold"/>
                                        <p:tgtEl>
                                          <p:spTgt spid="22"/>
                                        </p:tgtEl>
                                        <p:attrNameLst>
                                          <p:attrName>ppt_x</p:attrName>
                                        </p:attrNameLst>
                                      </p:cBhvr>
                                      <p:tavLst>
                                        <p:tav tm="0">
                                          <p:val>
                                            <p:strVal val="#ppt_x"/>
                                          </p:val>
                                        </p:tav>
                                        <p:tav tm="100000">
                                          <p:val>
                                            <p:strVal val="#ppt_x"/>
                                          </p:val>
                                        </p:tav>
                                      </p:tavLst>
                                    </p:anim>
                                    <p:anim calcmode="lin" valueType="num">
                                      <p:cBhvr>
                                        <p:cTn id="9" dur="500" fill="hold"/>
                                        <p:tgtEl>
                                          <p:spTgt spid="2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出品 21"/>
          <p:cNvGrpSpPr/>
          <p:nvPr/>
        </p:nvGrpSpPr>
        <p:grpSpPr>
          <a:xfrm>
            <a:off x="1753235" y="2343315"/>
            <a:ext cx="8974455" cy="3060000"/>
            <a:chOff x="2761" y="3185"/>
            <a:chExt cx="14133" cy="5000"/>
          </a:xfrm>
        </p:grpSpPr>
        <p:sp>
          <p:nvSpPr>
            <p:cNvPr id="14" name="出品 13"/>
            <p:cNvSpPr/>
            <p:nvPr/>
          </p:nvSpPr>
          <p:spPr>
            <a:xfrm>
              <a:off x="2761" y="3185"/>
              <a:ext cx="14133" cy="5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半闭框 14"/>
            <p:cNvSpPr/>
            <p:nvPr/>
          </p:nvSpPr>
          <p:spPr>
            <a:xfrm>
              <a:off x="2761" y="3185"/>
              <a:ext cx="1752" cy="1009"/>
            </a:xfrm>
            <a:prstGeom prst="halfFrame">
              <a:avLst>
                <a:gd name="adj1" fmla="val 9804"/>
                <a:gd name="adj2" fmla="val 8333"/>
              </a:avLst>
            </a:prstGeom>
            <a:solidFill>
              <a:srgbClr val="1F4E7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16" name="半闭框 15"/>
            <p:cNvSpPr/>
            <p:nvPr/>
          </p:nvSpPr>
          <p:spPr>
            <a:xfrm>
              <a:off x="15142" y="7157"/>
              <a:ext cx="1752" cy="1009"/>
            </a:xfrm>
            <a:prstGeom prst="halfFrame">
              <a:avLst>
                <a:gd name="adj1" fmla="val 9804"/>
                <a:gd name="adj2" fmla="val 8333"/>
              </a:avLst>
            </a:prstGeom>
            <a:solidFill>
              <a:srgbClr val="1F4E79"/>
            </a:solidFill>
            <a:scene3d>
              <a:camera prst="orthographicFront">
                <a:rot lat="10800000" lon="1080000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17" name="出品 16"/>
            <p:cNvSpPr txBox="1"/>
            <p:nvPr/>
          </p:nvSpPr>
          <p:spPr>
            <a:xfrm>
              <a:off x="3079" y="3474"/>
              <a:ext cx="13552" cy="3665"/>
            </a:xfrm>
            <a:prstGeom prst="rect">
              <a:avLst/>
            </a:prstGeom>
            <a:noFill/>
          </p:spPr>
          <p:txBody>
            <a:bodyPr wrap="square" rtlCol="0">
              <a:spAutoFit/>
            </a:bodyPr>
            <a:lstStyle/>
            <a:p>
              <a:pPr marL="457200" indent="-457200">
                <a:lnSpc>
                  <a:spcPct val="150000"/>
                </a:lnSpc>
                <a:buFont typeface="+mj-lt"/>
                <a:buAutoNum type="alphaLcParenR"/>
              </a:pPr>
              <a:r>
                <a:rPr lang="zh-CN" altLang="en-US" sz="2400" b="1" dirty="0">
                  <a:latin typeface="+mn-ea"/>
                  <a:cs typeface="+mn-ea"/>
                  <a:sym typeface="+mn-lt"/>
                </a:rPr>
                <a:t>能调整仪器到最佳测量状态，能正确读数，注意对仪器保护</a:t>
              </a:r>
              <a:endParaRPr lang="en-US" altLang="zh-CN" sz="2400" dirty="0">
                <a:latin typeface="+mn-ea"/>
                <a:cs typeface="+mn-ea"/>
                <a:sym typeface="+mn-lt"/>
              </a:endParaRPr>
            </a:p>
            <a:p>
              <a:pPr marL="457200" indent="-457200">
                <a:lnSpc>
                  <a:spcPct val="150000"/>
                </a:lnSpc>
                <a:buFont typeface="+mj-lt"/>
                <a:buAutoNum type="alphaLcParenR"/>
              </a:pPr>
              <a:r>
                <a:rPr lang="zh-CN" altLang="en-US" sz="2400" dirty="0">
                  <a:latin typeface="+mn-ea"/>
                  <a:cs typeface="+mn-ea"/>
                  <a:sym typeface="+mn-lt"/>
                </a:rPr>
                <a:t>适当学习引入</a:t>
              </a:r>
              <a:r>
                <a:rPr lang="zh-CN" altLang="en-US" sz="2400" b="1" dirty="0">
                  <a:latin typeface="+mn-ea"/>
                  <a:cs typeface="+mn-ea"/>
                  <a:sym typeface="+mn-lt"/>
                </a:rPr>
                <a:t>现代物理技术</a:t>
              </a:r>
              <a:br>
                <a:rPr lang="en-US" altLang="zh-CN" sz="2400" dirty="0">
                  <a:solidFill>
                    <a:schemeClr val="accent1">
                      <a:lumMod val="75000"/>
                    </a:schemeClr>
                  </a:solidFill>
                  <a:latin typeface="+mn-ea"/>
                  <a:cs typeface="+mn-ea"/>
                  <a:sym typeface="+mn-lt"/>
                </a:rPr>
              </a:br>
              <a:r>
                <a:rPr lang="zh-CN" altLang="en-US" sz="2400" dirty="0">
                  <a:latin typeface="+mn-ea"/>
                  <a:cs typeface="+mn-ea"/>
                  <a:sym typeface="+mn-lt"/>
                </a:rPr>
                <a:t>例如：激光技术、传感器技术、微弱信号检测技术、光电子技术、结构分析波谱技术等。</a:t>
              </a:r>
              <a:endParaRPr lang="en-US" altLang="zh-CN" sz="2400" dirty="0">
                <a:solidFill>
                  <a:schemeClr val="accent1">
                    <a:lumMod val="75000"/>
                  </a:schemeClr>
                </a:solidFill>
                <a:latin typeface="+mn-ea"/>
                <a:cs typeface="+mn-ea"/>
                <a:sym typeface="+mn-lt"/>
              </a:endParaRPr>
            </a:p>
          </p:txBody>
        </p:sp>
      </p:grpSp>
      <p:grpSp>
        <p:nvGrpSpPr>
          <p:cNvPr id="13" name="淘出品 1">
            <a:extLst>
              <a:ext uri="{FF2B5EF4-FFF2-40B4-BE49-F238E27FC236}">
                <a16:creationId xmlns:a16="http://schemas.microsoft.com/office/drawing/2014/main" id="{6D5C2BEF-A7A8-4975-AC6C-9A0D3B7D10D8}"/>
              </a:ext>
            </a:extLst>
          </p:cNvPr>
          <p:cNvGrpSpPr/>
          <p:nvPr/>
        </p:nvGrpSpPr>
        <p:grpSpPr>
          <a:xfrm>
            <a:off x="1753234" y="1690003"/>
            <a:ext cx="8974455" cy="534458"/>
            <a:chOff x="5834" y="3118"/>
            <a:chExt cx="11342" cy="675"/>
          </a:xfrm>
        </p:grpSpPr>
        <p:sp>
          <p:nvSpPr>
            <p:cNvPr id="23" name="淘出品 7">
              <a:extLst>
                <a:ext uri="{FF2B5EF4-FFF2-40B4-BE49-F238E27FC236}">
                  <a16:creationId xmlns:a16="http://schemas.microsoft.com/office/drawing/2014/main" id="{3BF715C6-E765-482D-8035-25ABF2C8B9D6}"/>
                </a:ext>
              </a:extLst>
            </p:cNvPr>
            <p:cNvSpPr/>
            <p:nvPr/>
          </p:nvSpPr>
          <p:spPr>
            <a:xfrm>
              <a:off x="5834" y="3118"/>
              <a:ext cx="11342" cy="668"/>
            </a:xfrm>
            <a:prstGeom prst="rect">
              <a:avLst/>
            </a:prstGeom>
            <a:solidFill>
              <a:srgbClr val="1F4E7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4" name="淘出品 8">
              <a:extLst>
                <a:ext uri="{FF2B5EF4-FFF2-40B4-BE49-F238E27FC236}">
                  <a16:creationId xmlns:a16="http://schemas.microsoft.com/office/drawing/2014/main" id="{EC869DC2-F2BD-4083-964C-E55681DA4F80}"/>
                </a:ext>
              </a:extLst>
            </p:cNvPr>
            <p:cNvSpPr txBox="1"/>
            <p:nvPr/>
          </p:nvSpPr>
          <p:spPr>
            <a:xfrm>
              <a:off x="6089" y="3210"/>
              <a:ext cx="10759" cy="583"/>
            </a:xfrm>
            <a:prstGeom prst="rect">
              <a:avLst/>
            </a:prstGeom>
            <a:noFill/>
          </p:spPr>
          <p:txBody>
            <a:bodyPr wrap="square" rtlCol="0">
              <a:spAutoFit/>
            </a:bodyPr>
            <a:lstStyle/>
            <a:p>
              <a:r>
                <a:rPr lang="zh-CN" altLang="en-US" sz="2400" b="1" dirty="0">
                  <a:solidFill>
                    <a:schemeClr val="bg1"/>
                  </a:solidFill>
                  <a:latin typeface="+mn-ea"/>
                  <a:cs typeface="+mn-ea"/>
                  <a:sym typeface="+mn-lt"/>
                </a:rPr>
                <a:t>（</a:t>
              </a:r>
              <a:r>
                <a:rPr lang="en-US" altLang="zh-CN" sz="2400" b="1" dirty="0">
                  <a:solidFill>
                    <a:schemeClr val="bg1"/>
                  </a:solidFill>
                  <a:latin typeface="+mn-ea"/>
                  <a:cs typeface="+mn-ea"/>
                  <a:sym typeface="+mn-lt"/>
                </a:rPr>
                <a:t>4</a:t>
              </a:r>
              <a:r>
                <a:rPr lang="zh-CN" altLang="en-US" sz="2400" b="1" dirty="0">
                  <a:solidFill>
                    <a:schemeClr val="bg1"/>
                  </a:solidFill>
                  <a:latin typeface="+mn-ea"/>
                  <a:cs typeface="+mn-ea"/>
                  <a:sym typeface="+mn-lt"/>
                </a:rPr>
                <a:t>） </a:t>
              </a:r>
              <a:r>
                <a:rPr lang="zh-CN" altLang="en-US" sz="2400" b="1" dirty="0">
                  <a:solidFill>
                    <a:srgbClr val="FFFF00"/>
                  </a:solidFill>
                  <a:latin typeface="+mn-ea"/>
                  <a:cs typeface="+mn-ea"/>
                  <a:sym typeface="+mn-lt"/>
                </a:rPr>
                <a:t>常用仪器</a:t>
              </a:r>
              <a:r>
                <a:rPr lang="zh-CN" altLang="en-US" sz="2400" b="1" dirty="0">
                  <a:solidFill>
                    <a:schemeClr val="bg1"/>
                  </a:solidFill>
                  <a:latin typeface="+mn-ea"/>
                  <a:cs typeface="+mn-ea"/>
                  <a:sym typeface="+mn-lt"/>
                </a:rPr>
                <a:t>的性能及使用</a:t>
              </a:r>
            </a:p>
          </p:txBody>
        </p:sp>
      </p:grpSp>
      <p:sp>
        <p:nvSpPr>
          <p:cNvPr id="3" name="标题 2">
            <a:extLst>
              <a:ext uri="{FF2B5EF4-FFF2-40B4-BE49-F238E27FC236}">
                <a16:creationId xmlns:a16="http://schemas.microsoft.com/office/drawing/2014/main" id="{77621BD7-66D5-75F3-E5E0-A029946EBF06}"/>
              </a:ext>
            </a:extLst>
          </p:cNvPr>
          <p:cNvSpPr>
            <a:spLocks noGrp="1"/>
          </p:cNvSpPr>
          <p:nvPr>
            <p:ph type="title"/>
          </p:nvPr>
        </p:nvSpPr>
        <p:spPr/>
        <p:txBody>
          <a:bodyPr/>
          <a:lstStyle/>
          <a:p>
            <a:r>
              <a:rPr lang="zh-CN" altLang="en-US" sz="4000" b="1" dirty="0">
                <a:solidFill>
                  <a:schemeClr val="accent5">
                    <a:lumMod val="75000"/>
                  </a:schemeClr>
                </a:solidFill>
                <a:cs typeface="+mn-ea"/>
                <a:sym typeface="+mn-lt"/>
              </a:rPr>
              <a:t>一、大学物理实验的目标和任务</a:t>
            </a:r>
            <a:endParaRPr lang="zh-CN" altLang="en-US" dirty="0"/>
          </a:p>
        </p:txBody>
      </p:sp>
    </p:spTree>
    <p:extLst>
      <p:ext uri="{BB962C8B-B14F-4D97-AF65-F5344CB8AC3E}">
        <p14:creationId xmlns:p14="http://schemas.microsoft.com/office/powerpoint/2010/main" val="323543487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anim calcmode="lin" valueType="num">
                                      <p:cBhvr>
                                        <p:cTn id="8" dur="500" fill="hold"/>
                                        <p:tgtEl>
                                          <p:spTgt spid="22"/>
                                        </p:tgtEl>
                                        <p:attrNameLst>
                                          <p:attrName>ppt_x</p:attrName>
                                        </p:attrNameLst>
                                      </p:cBhvr>
                                      <p:tavLst>
                                        <p:tav tm="0">
                                          <p:val>
                                            <p:strVal val="#ppt_x"/>
                                          </p:val>
                                        </p:tav>
                                        <p:tav tm="100000">
                                          <p:val>
                                            <p:strVal val="#ppt_x"/>
                                          </p:val>
                                        </p:tav>
                                      </p:tavLst>
                                    </p:anim>
                                    <p:anim calcmode="lin" valueType="num">
                                      <p:cBhvr>
                                        <p:cTn id="9" dur="500" fill="hold"/>
                                        <p:tgtEl>
                                          <p:spTgt spid="2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出品 21"/>
          <p:cNvGrpSpPr/>
          <p:nvPr/>
        </p:nvGrpSpPr>
        <p:grpSpPr>
          <a:xfrm>
            <a:off x="1753235" y="2343315"/>
            <a:ext cx="8974455" cy="3060065"/>
            <a:chOff x="2761" y="3185"/>
            <a:chExt cx="14133" cy="4819"/>
          </a:xfrm>
        </p:grpSpPr>
        <p:sp>
          <p:nvSpPr>
            <p:cNvPr id="14" name="出品 13"/>
            <p:cNvSpPr/>
            <p:nvPr/>
          </p:nvSpPr>
          <p:spPr>
            <a:xfrm>
              <a:off x="2761" y="3185"/>
              <a:ext cx="14133" cy="481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5" name="半闭框 14"/>
            <p:cNvSpPr/>
            <p:nvPr/>
          </p:nvSpPr>
          <p:spPr>
            <a:xfrm>
              <a:off x="2761" y="3185"/>
              <a:ext cx="1752" cy="1009"/>
            </a:xfrm>
            <a:prstGeom prst="halfFrame">
              <a:avLst>
                <a:gd name="adj1" fmla="val 9804"/>
                <a:gd name="adj2" fmla="val 8333"/>
              </a:avLst>
            </a:prstGeom>
            <a:solidFill>
              <a:srgbClr val="1F4E7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16" name="半闭框 15"/>
            <p:cNvSpPr/>
            <p:nvPr/>
          </p:nvSpPr>
          <p:spPr>
            <a:xfrm>
              <a:off x="15142" y="6972"/>
              <a:ext cx="1752" cy="1009"/>
            </a:xfrm>
            <a:prstGeom prst="halfFrame">
              <a:avLst>
                <a:gd name="adj1" fmla="val 9804"/>
                <a:gd name="adj2" fmla="val 8333"/>
              </a:avLst>
            </a:prstGeom>
            <a:solidFill>
              <a:srgbClr val="1F4E79"/>
            </a:solidFill>
            <a:scene3d>
              <a:camera prst="orthographicFront">
                <a:rot lat="10800000" lon="1080000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17" name="出品 16"/>
            <p:cNvSpPr txBox="1"/>
            <p:nvPr/>
          </p:nvSpPr>
          <p:spPr>
            <a:xfrm>
              <a:off x="3072" y="3867"/>
              <a:ext cx="13552" cy="1787"/>
            </a:xfrm>
            <a:prstGeom prst="rect">
              <a:avLst/>
            </a:prstGeom>
            <a:noFill/>
          </p:spPr>
          <p:txBody>
            <a:bodyPr wrap="square" rtlCol="0">
              <a:spAutoFit/>
            </a:bodyPr>
            <a:lstStyle/>
            <a:p>
              <a:pPr>
                <a:lnSpc>
                  <a:spcPct val="150000"/>
                </a:lnSpc>
              </a:pPr>
              <a:r>
                <a:rPr lang="zh-CN" altLang="en-US" sz="2400" dirty="0">
                  <a:latin typeface="+mn-ea"/>
                  <a:cs typeface="+mn-ea"/>
                  <a:sym typeface="+mn-lt"/>
                </a:rPr>
                <a:t>例如：零位调整、光路的共轴调整、消视差调整、逐次逼近调整，等。</a:t>
              </a:r>
              <a:endParaRPr lang="en-US" altLang="zh-CN" sz="2400" dirty="0">
                <a:solidFill>
                  <a:schemeClr val="accent1">
                    <a:lumMod val="75000"/>
                  </a:schemeClr>
                </a:solidFill>
                <a:latin typeface="+mn-ea"/>
                <a:cs typeface="+mn-ea"/>
                <a:sym typeface="+mn-lt"/>
              </a:endParaRPr>
            </a:p>
          </p:txBody>
        </p:sp>
      </p:grpSp>
      <p:grpSp>
        <p:nvGrpSpPr>
          <p:cNvPr id="13" name="淘出品 1">
            <a:extLst>
              <a:ext uri="{FF2B5EF4-FFF2-40B4-BE49-F238E27FC236}">
                <a16:creationId xmlns:a16="http://schemas.microsoft.com/office/drawing/2014/main" id="{6D5C2BEF-A7A8-4975-AC6C-9A0D3B7D10D8}"/>
              </a:ext>
            </a:extLst>
          </p:cNvPr>
          <p:cNvGrpSpPr/>
          <p:nvPr/>
        </p:nvGrpSpPr>
        <p:grpSpPr>
          <a:xfrm>
            <a:off x="1753234" y="1690003"/>
            <a:ext cx="8974455" cy="534458"/>
            <a:chOff x="5834" y="3118"/>
            <a:chExt cx="11342" cy="675"/>
          </a:xfrm>
        </p:grpSpPr>
        <p:sp>
          <p:nvSpPr>
            <p:cNvPr id="23" name="淘出品 7">
              <a:extLst>
                <a:ext uri="{FF2B5EF4-FFF2-40B4-BE49-F238E27FC236}">
                  <a16:creationId xmlns:a16="http://schemas.microsoft.com/office/drawing/2014/main" id="{3BF715C6-E765-482D-8035-25ABF2C8B9D6}"/>
                </a:ext>
              </a:extLst>
            </p:cNvPr>
            <p:cNvSpPr/>
            <p:nvPr/>
          </p:nvSpPr>
          <p:spPr>
            <a:xfrm>
              <a:off x="5834" y="3118"/>
              <a:ext cx="11342" cy="668"/>
            </a:xfrm>
            <a:prstGeom prst="rect">
              <a:avLst/>
            </a:prstGeom>
            <a:solidFill>
              <a:srgbClr val="1F4E7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4" name="淘出品 8">
              <a:extLst>
                <a:ext uri="{FF2B5EF4-FFF2-40B4-BE49-F238E27FC236}">
                  <a16:creationId xmlns:a16="http://schemas.microsoft.com/office/drawing/2014/main" id="{EC869DC2-F2BD-4083-964C-E55681DA4F80}"/>
                </a:ext>
              </a:extLst>
            </p:cNvPr>
            <p:cNvSpPr txBox="1"/>
            <p:nvPr/>
          </p:nvSpPr>
          <p:spPr>
            <a:xfrm>
              <a:off x="6089" y="3210"/>
              <a:ext cx="10759" cy="583"/>
            </a:xfrm>
            <a:prstGeom prst="rect">
              <a:avLst/>
            </a:prstGeom>
            <a:noFill/>
          </p:spPr>
          <p:txBody>
            <a:bodyPr wrap="square" rtlCol="0">
              <a:spAutoFit/>
            </a:bodyPr>
            <a:lstStyle/>
            <a:p>
              <a:r>
                <a:rPr lang="zh-CN" altLang="en-US" sz="2400" b="1" dirty="0">
                  <a:solidFill>
                    <a:schemeClr val="bg1"/>
                  </a:solidFill>
                  <a:latin typeface="+mn-ea"/>
                  <a:cs typeface="+mn-ea"/>
                  <a:sym typeface="+mn-lt"/>
                </a:rPr>
                <a:t>（</a:t>
              </a:r>
              <a:r>
                <a:rPr lang="en-US" altLang="zh-CN" sz="2400" b="1" dirty="0">
                  <a:solidFill>
                    <a:schemeClr val="bg1"/>
                  </a:solidFill>
                  <a:latin typeface="+mn-ea"/>
                  <a:cs typeface="+mn-ea"/>
                  <a:sym typeface="+mn-lt"/>
                </a:rPr>
                <a:t>5</a:t>
              </a:r>
              <a:r>
                <a:rPr lang="zh-CN" altLang="en-US" sz="2400" b="1" dirty="0">
                  <a:solidFill>
                    <a:schemeClr val="bg1"/>
                  </a:solidFill>
                  <a:latin typeface="+mn-ea"/>
                  <a:cs typeface="+mn-ea"/>
                  <a:sym typeface="+mn-lt"/>
                </a:rPr>
                <a:t>） 常用的</a:t>
              </a:r>
              <a:r>
                <a:rPr lang="zh-CN" altLang="en-US" sz="2400" b="1" dirty="0">
                  <a:solidFill>
                    <a:srgbClr val="FFFF00"/>
                  </a:solidFill>
                  <a:latin typeface="+mn-ea"/>
                  <a:cs typeface="+mn-ea"/>
                  <a:sym typeface="+mn-lt"/>
                </a:rPr>
                <a:t>实验操作技术</a:t>
              </a:r>
            </a:p>
          </p:txBody>
        </p:sp>
      </p:grpSp>
      <p:sp>
        <p:nvSpPr>
          <p:cNvPr id="3" name="标题 2">
            <a:extLst>
              <a:ext uri="{FF2B5EF4-FFF2-40B4-BE49-F238E27FC236}">
                <a16:creationId xmlns:a16="http://schemas.microsoft.com/office/drawing/2014/main" id="{67069E3E-B12D-40EE-5068-8F8D49B0BE13}"/>
              </a:ext>
            </a:extLst>
          </p:cNvPr>
          <p:cNvSpPr>
            <a:spLocks noGrp="1"/>
          </p:cNvSpPr>
          <p:nvPr>
            <p:ph type="title"/>
          </p:nvPr>
        </p:nvSpPr>
        <p:spPr/>
        <p:txBody>
          <a:bodyPr/>
          <a:lstStyle/>
          <a:p>
            <a:r>
              <a:rPr lang="zh-CN" altLang="en-US" sz="4000" b="1" dirty="0">
                <a:solidFill>
                  <a:schemeClr val="accent5">
                    <a:lumMod val="75000"/>
                  </a:schemeClr>
                </a:solidFill>
                <a:cs typeface="+mn-ea"/>
                <a:sym typeface="+mn-lt"/>
              </a:rPr>
              <a:t>一、大学物理实验的目标和任务</a:t>
            </a:r>
            <a:endParaRPr lang="zh-CN" altLang="en-US" dirty="0"/>
          </a:p>
        </p:txBody>
      </p:sp>
    </p:spTree>
    <p:extLst>
      <p:ext uri="{BB962C8B-B14F-4D97-AF65-F5344CB8AC3E}">
        <p14:creationId xmlns:p14="http://schemas.microsoft.com/office/powerpoint/2010/main" val="173299586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anim calcmode="lin" valueType="num">
                                      <p:cBhvr>
                                        <p:cTn id="8" dur="500" fill="hold"/>
                                        <p:tgtEl>
                                          <p:spTgt spid="22"/>
                                        </p:tgtEl>
                                        <p:attrNameLst>
                                          <p:attrName>ppt_x</p:attrName>
                                        </p:attrNameLst>
                                      </p:cBhvr>
                                      <p:tavLst>
                                        <p:tav tm="0">
                                          <p:val>
                                            <p:strVal val="#ppt_x"/>
                                          </p:val>
                                        </p:tav>
                                        <p:tav tm="100000">
                                          <p:val>
                                            <p:strVal val="#ppt_x"/>
                                          </p:val>
                                        </p:tav>
                                      </p:tavLst>
                                    </p:anim>
                                    <p:anim calcmode="lin" valueType="num">
                                      <p:cBhvr>
                                        <p:cTn id="9" dur="500" fill="hold"/>
                                        <p:tgtEl>
                                          <p:spTgt spid="2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922224" y="3339571"/>
            <a:ext cx="2618793" cy="2367129"/>
            <a:chOff x="3471863" y="2343150"/>
            <a:chExt cx="2197101" cy="1985963"/>
          </a:xfrm>
        </p:grpSpPr>
        <p:sp>
          <p:nvSpPr>
            <p:cNvPr id="6" name="Freeform 5"/>
            <p:cNvSpPr/>
            <p:nvPr/>
          </p:nvSpPr>
          <p:spPr bwMode="auto">
            <a:xfrm>
              <a:off x="3476626" y="2381250"/>
              <a:ext cx="2192338" cy="1495425"/>
            </a:xfrm>
            <a:custGeom>
              <a:avLst/>
              <a:gdLst/>
              <a:ahLst/>
              <a:cxnLst>
                <a:cxn ang="0">
                  <a:pos x="1202" y="800"/>
                </a:cxn>
                <a:cxn ang="0">
                  <a:pos x="1182" y="820"/>
                </a:cxn>
                <a:cxn ang="0">
                  <a:pos x="20" y="820"/>
                </a:cxn>
                <a:cxn ang="0">
                  <a:pos x="0" y="800"/>
                </a:cxn>
                <a:cxn ang="0">
                  <a:pos x="0" y="20"/>
                </a:cxn>
                <a:cxn ang="0">
                  <a:pos x="20" y="0"/>
                </a:cxn>
                <a:cxn ang="0">
                  <a:pos x="1182" y="0"/>
                </a:cxn>
                <a:cxn ang="0">
                  <a:pos x="1202" y="20"/>
                </a:cxn>
                <a:cxn ang="0">
                  <a:pos x="1202" y="800"/>
                </a:cxn>
              </a:cxnLst>
              <a:rect l="0" t="0" r="r" b="b"/>
              <a:pathLst>
                <a:path w="1202" h="820">
                  <a:moveTo>
                    <a:pt x="1202" y="800"/>
                  </a:moveTo>
                  <a:cubicBezTo>
                    <a:pt x="1202" y="811"/>
                    <a:pt x="1193" y="820"/>
                    <a:pt x="1182" y="820"/>
                  </a:cubicBezTo>
                  <a:cubicBezTo>
                    <a:pt x="20" y="820"/>
                    <a:pt x="20" y="820"/>
                    <a:pt x="20" y="820"/>
                  </a:cubicBezTo>
                  <a:cubicBezTo>
                    <a:pt x="9" y="820"/>
                    <a:pt x="0" y="811"/>
                    <a:pt x="0" y="800"/>
                  </a:cubicBezTo>
                  <a:cubicBezTo>
                    <a:pt x="0" y="20"/>
                    <a:pt x="0" y="20"/>
                    <a:pt x="0" y="20"/>
                  </a:cubicBezTo>
                  <a:cubicBezTo>
                    <a:pt x="0" y="9"/>
                    <a:pt x="9" y="0"/>
                    <a:pt x="20" y="0"/>
                  </a:cubicBezTo>
                  <a:cubicBezTo>
                    <a:pt x="1182" y="0"/>
                    <a:pt x="1182" y="0"/>
                    <a:pt x="1182" y="0"/>
                  </a:cubicBezTo>
                  <a:cubicBezTo>
                    <a:pt x="1193" y="0"/>
                    <a:pt x="1202" y="9"/>
                    <a:pt x="1202" y="20"/>
                  </a:cubicBezTo>
                  <a:lnTo>
                    <a:pt x="1202" y="800"/>
                  </a:lnTo>
                  <a:close/>
                </a:path>
              </a:pathLst>
            </a:custGeom>
            <a:solidFill>
              <a:srgbClr val="1F4E79"/>
            </a:solidFill>
            <a:ln w="9525">
              <a:noFill/>
              <a:round/>
            </a:ln>
          </p:spPr>
          <p:txBody>
            <a:bodyPr vert="horz" wrap="square" lIns="121913" tIns="60956" rIns="121913" bIns="60956" numCol="1" anchor="t" anchorCtr="0" compatLnSpc="1"/>
            <a:lstStyle/>
            <a:p>
              <a:pPr>
                <a:lnSpc>
                  <a:spcPct val="120000"/>
                </a:lnSpc>
              </a:pPr>
              <a:endParaRPr lang="en-US" sz="760">
                <a:cs typeface="+mn-ea"/>
                <a:sym typeface="+mn-lt"/>
              </a:endParaRPr>
            </a:p>
          </p:txBody>
        </p:sp>
        <p:sp>
          <p:nvSpPr>
            <p:cNvPr id="7" name="Rectangle 6"/>
            <p:cNvSpPr>
              <a:spLocks noChangeArrowheads="1"/>
            </p:cNvSpPr>
            <p:nvPr/>
          </p:nvSpPr>
          <p:spPr bwMode="auto">
            <a:xfrm>
              <a:off x="3563938" y="3713163"/>
              <a:ext cx="2019300" cy="90488"/>
            </a:xfrm>
            <a:prstGeom prst="rect">
              <a:avLst/>
            </a:prstGeom>
            <a:solidFill>
              <a:schemeClr val="accent1">
                <a:lumMod val="40000"/>
                <a:lumOff val="60000"/>
              </a:schemeClr>
            </a:solidFill>
            <a:ln w="9525">
              <a:noFill/>
              <a:miter lim="800000"/>
            </a:ln>
          </p:spPr>
          <p:txBody>
            <a:bodyPr vert="horz" wrap="square" lIns="121913" tIns="60956" rIns="121913" bIns="60956" numCol="1" anchor="t" anchorCtr="0" compatLnSpc="1"/>
            <a:lstStyle/>
            <a:p>
              <a:pPr>
                <a:lnSpc>
                  <a:spcPct val="120000"/>
                </a:lnSpc>
              </a:pPr>
              <a:endParaRPr lang="en-US" sz="760">
                <a:cs typeface="+mn-ea"/>
                <a:sym typeface="+mn-lt"/>
              </a:endParaRPr>
            </a:p>
          </p:txBody>
        </p:sp>
        <p:sp>
          <p:nvSpPr>
            <p:cNvPr id="8" name="Freeform 7"/>
            <p:cNvSpPr/>
            <p:nvPr/>
          </p:nvSpPr>
          <p:spPr bwMode="auto">
            <a:xfrm>
              <a:off x="4573587" y="2343150"/>
              <a:ext cx="1009650" cy="1460500"/>
            </a:xfrm>
            <a:custGeom>
              <a:avLst/>
              <a:gdLst/>
              <a:ahLst/>
              <a:cxnLst>
                <a:cxn ang="0">
                  <a:pos x="0" y="801"/>
                </a:cxn>
                <a:cxn ang="0">
                  <a:pos x="0" y="73"/>
                </a:cxn>
                <a:cxn ang="0">
                  <a:pos x="1" y="71"/>
                </a:cxn>
                <a:cxn ang="0">
                  <a:pos x="1" y="65"/>
                </a:cxn>
                <a:cxn ang="0">
                  <a:pos x="70" y="0"/>
                </a:cxn>
                <a:cxn ang="0">
                  <a:pos x="554" y="0"/>
                </a:cxn>
                <a:cxn ang="0">
                  <a:pos x="554" y="758"/>
                </a:cxn>
                <a:cxn ang="0">
                  <a:pos x="70" y="758"/>
                </a:cxn>
                <a:cxn ang="0">
                  <a:pos x="0" y="801"/>
                </a:cxn>
              </a:cxnLst>
              <a:rect l="0" t="0" r="r" b="b"/>
              <a:pathLst>
                <a:path w="554" h="801">
                  <a:moveTo>
                    <a:pt x="0" y="801"/>
                  </a:moveTo>
                  <a:cubicBezTo>
                    <a:pt x="0" y="73"/>
                    <a:pt x="0" y="73"/>
                    <a:pt x="0" y="73"/>
                  </a:cubicBezTo>
                  <a:cubicBezTo>
                    <a:pt x="1" y="72"/>
                    <a:pt x="1" y="71"/>
                    <a:pt x="1" y="71"/>
                  </a:cubicBezTo>
                  <a:cubicBezTo>
                    <a:pt x="1" y="69"/>
                    <a:pt x="1" y="67"/>
                    <a:pt x="1" y="65"/>
                  </a:cubicBezTo>
                  <a:cubicBezTo>
                    <a:pt x="4" y="29"/>
                    <a:pt x="34" y="0"/>
                    <a:pt x="70" y="0"/>
                  </a:cubicBezTo>
                  <a:cubicBezTo>
                    <a:pt x="554" y="0"/>
                    <a:pt x="554" y="0"/>
                    <a:pt x="554" y="0"/>
                  </a:cubicBezTo>
                  <a:cubicBezTo>
                    <a:pt x="554" y="758"/>
                    <a:pt x="554" y="758"/>
                    <a:pt x="554" y="758"/>
                  </a:cubicBezTo>
                  <a:cubicBezTo>
                    <a:pt x="70" y="758"/>
                    <a:pt x="70" y="758"/>
                    <a:pt x="70" y="758"/>
                  </a:cubicBezTo>
                  <a:cubicBezTo>
                    <a:pt x="40" y="758"/>
                    <a:pt x="13" y="775"/>
                    <a:pt x="0" y="801"/>
                  </a:cubicBezTo>
                  <a:close/>
                </a:path>
              </a:pathLst>
            </a:custGeom>
            <a:solidFill>
              <a:schemeClr val="bg1">
                <a:lumMod val="95000"/>
              </a:schemeClr>
            </a:solidFill>
            <a:ln w="9525">
              <a:noFill/>
              <a:round/>
            </a:ln>
          </p:spPr>
          <p:txBody>
            <a:bodyPr vert="horz" wrap="square" lIns="121913" tIns="60956" rIns="121913" bIns="60956" numCol="1" anchor="t" anchorCtr="0" compatLnSpc="1"/>
            <a:lstStyle/>
            <a:p>
              <a:pPr>
                <a:lnSpc>
                  <a:spcPct val="120000"/>
                </a:lnSpc>
              </a:pPr>
              <a:endParaRPr lang="en-US" sz="760">
                <a:cs typeface="+mn-ea"/>
                <a:sym typeface="+mn-lt"/>
              </a:endParaRPr>
            </a:p>
          </p:txBody>
        </p:sp>
        <p:sp>
          <p:nvSpPr>
            <p:cNvPr id="9" name="Freeform 8"/>
            <p:cNvSpPr/>
            <p:nvPr/>
          </p:nvSpPr>
          <p:spPr bwMode="auto">
            <a:xfrm>
              <a:off x="3563938" y="2343150"/>
              <a:ext cx="1011238" cy="1460500"/>
            </a:xfrm>
            <a:custGeom>
              <a:avLst/>
              <a:gdLst/>
              <a:ahLst/>
              <a:cxnLst>
                <a:cxn ang="0">
                  <a:pos x="554" y="801"/>
                </a:cxn>
                <a:cxn ang="0">
                  <a:pos x="554" y="73"/>
                </a:cxn>
                <a:cxn ang="0">
                  <a:pos x="553" y="71"/>
                </a:cxn>
                <a:cxn ang="0">
                  <a:pos x="553" y="65"/>
                </a:cxn>
                <a:cxn ang="0">
                  <a:pos x="483" y="0"/>
                </a:cxn>
                <a:cxn ang="0">
                  <a:pos x="0" y="0"/>
                </a:cxn>
                <a:cxn ang="0">
                  <a:pos x="0" y="758"/>
                </a:cxn>
                <a:cxn ang="0">
                  <a:pos x="483" y="758"/>
                </a:cxn>
                <a:cxn ang="0">
                  <a:pos x="554" y="801"/>
                </a:cxn>
              </a:cxnLst>
              <a:rect l="0" t="0" r="r" b="b"/>
              <a:pathLst>
                <a:path w="554" h="801">
                  <a:moveTo>
                    <a:pt x="554" y="801"/>
                  </a:moveTo>
                  <a:cubicBezTo>
                    <a:pt x="554" y="73"/>
                    <a:pt x="554" y="73"/>
                    <a:pt x="554" y="73"/>
                  </a:cubicBezTo>
                  <a:cubicBezTo>
                    <a:pt x="553" y="72"/>
                    <a:pt x="553" y="71"/>
                    <a:pt x="553" y="71"/>
                  </a:cubicBezTo>
                  <a:cubicBezTo>
                    <a:pt x="553" y="69"/>
                    <a:pt x="553" y="67"/>
                    <a:pt x="553" y="65"/>
                  </a:cubicBezTo>
                  <a:cubicBezTo>
                    <a:pt x="550" y="29"/>
                    <a:pt x="520" y="0"/>
                    <a:pt x="483" y="0"/>
                  </a:cubicBezTo>
                  <a:cubicBezTo>
                    <a:pt x="0" y="0"/>
                    <a:pt x="0" y="0"/>
                    <a:pt x="0" y="0"/>
                  </a:cubicBezTo>
                  <a:cubicBezTo>
                    <a:pt x="0" y="758"/>
                    <a:pt x="0" y="758"/>
                    <a:pt x="0" y="758"/>
                  </a:cubicBezTo>
                  <a:cubicBezTo>
                    <a:pt x="483" y="758"/>
                    <a:pt x="483" y="758"/>
                    <a:pt x="483" y="758"/>
                  </a:cubicBezTo>
                  <a:cubicBezTo>
                    <a:pt x="514" y="758"/>
                    <a:pt x="540" y="775"/>
                    <a:pt x="554" y="801"/>
                  </a:cubicBezTo>
                  <a:close/>
                </a:path>
              </a:pathLst>
            </a:custGeom>
            <a:solidFill>
              <a:schemeClr val="bg1">
                <a:lumMod val="95000"/>
              </a:schemeClr>
            </a:solidFill>
            <a:ln w="9525">
              <a:noFill/>
              <a:round/>
            </a:ln>
          </p:spPr>
          <p:txBody>
            <a:bodyPr vert="horz" wrap="square" lIns="121913" tIns="60956" rIns="121913" bIns="60956" numCol="1" anchor="t" anchorCtr="0" compatLnSpc="1"/>
            <a:lstStyle/>
            <a:p>
              <a:pPr>
                <a:lnSpc>
                  <a:spcPct val="120000"/>
                </a:lnSpc>
              </a:pPr>
              <a:endParaRPr lang="en-US" sz="760">
                <a:cs typeface="+mn-ea"/>
                <a:sym typeface="+mn-lt"/>
              </a:endParaRPr>
            </a:p>
          </p:txBody>
        </p:sp>
        <p:sp>
          <p:nvSpPr>
            <p:cNvPr id="10" name="Freeform 9"/>
            <p:cNvSpPr/>
            <p:nvPr/>
          </p:nvSpPr>
          <p:spPr bwMode="auto">
            <a:xfrm>
              <a:off x="4502151" y="2357438"/>
              <a:ext cx="73025" cy="1446213"/>
            </a:xfrm>
            <a:custGeom>
              <a:avLst/>
              <a:gdLst/>
              <a:ahLst/>
              <a:cxnLst>
                <a:cxn ang="0">
                  <a:pos x="39" y="57"/>
                </a:cxn>
                <a:cxn ang="0">
                  <a:pos x="0" y="0"/>
                </a:cxn>
                <a:cxn ang="0">
                  <a:pos x="0" y="756"/>
                </a:cxn>
                <a:cxn ang="0">
                  <a:pos x="40" y="793"/>
                </a:cxn>
                <a:cxn ang="0">
                  <a:pos x="40" y="65"/>
                </a:cxn>
                <a:cxn ang="0">
                  <a:pos x="39" y="63"/>
                </a:cxn>
                <a:cxn ang="0">
                  <a:pos x="39" y="57"/>
                </a:cxn>
              </a:cxnLst>
              <a:rect l="0" t="0" r="r" b="b"/>
              <a:pathLst>
                <a:path w="40" h="793">
                  <a:moveTo>
                    <a:pt x="39" y="57"/>
                  </a:moveTo>
                  <a:cubicBezTo>
                    <a:pt x="37" y="32"/>
                    <a:pt x="22" y="10"/>
                    <a:pt x="0" y="0"/>
                  </a:cubicBezTo>
                  <a:cubicBezTo>
                    <a:pt x="0" y="756"/>
                    <a:pt x="0" y="756"/>
                    <a:pt x="0" y="756"/>
                  </a:cubicBezTo>
                  <a:cubicBezTo>
                    <a:pt x="17" y="764"/>
                    <a:pt x="31" y="776"/>
                    <a:pt x="40" y="793"/>
                  </a:cubicBezTo>
                  <a:cubicBezTo>
                    <a:pt x="40" y="65"/>
                    <a:pt x="40" y="65"/>
                    <a:pt x="40" y="65"/>
                  </a:cubicBezTo>
                  <a:cubicBezTo>
                    <a:pt x="39" y="64"/>
                    <a:pt x="39" y="63"/>
                    <a:pt x="39" y="63"/>
                  </a:cubicBezTo>
                  <a:cubicBezTo>
                    <a:pt x="39" y="61"/>
                    <a:pt x="39" y="59"/>
                    <a:pt x="39" y="57"/>
                  </a:cubicBezTo>
                  <a:close/>
                </a:path>
              </a:pathLst>
            </a:custGeom>
            <a:solidFill>
              <a:srgbClr val="FFFFFF"/>
            </a:solidFill>
            <a:ln w="9525">
              <a:noFill/>
              <a:round/>
            </a:ln>
          </p:spPr>
          <p:txBody>
            <a:bodyPr vert="horz" wrap="square" lIns="121913" tIns="60956" rIns="121913" bIns="60956" numCol="1" anchor="t" anchorCtr="0" compatLnSpc="1"/>
            <a:lstStyle/>
            <a:p>
              <a:pPr>
                <a:lnSpc>
                  <a:spcPct val="120000"/>
                </a:lnSpc>
              </a:pPr>
              <a:endParaRPr lang="en-US" sz="760">
                <a:cs typeface="+mn-ea"/>
                <a:sym typeface="+mn-lt"/>
              </a:endParaRPr>
            </a:p>
          </p:txBody>
        </p:sp>
        <p:sp>
          <p:nvSpPr>
            <p:cNvPr id="11" name="Rectangle 10"/>
            <p:cNvSpPr>
              <a:spLocks noChangeArrowheads="1"/>
            </p:cNvSpPr>
            <p:nvPr/>
          </p:nvSpPr>
          <p:spPr bwMode="auto">
            <a:xfrm>
              <a:off x="4700588" y="2586038"/>
              <a:ext cx="746125" cy="47625"/>
            </a:xfrm>
            <a:prstGeom prst="rect">
              <a:avLst/>
            </a:prstGeom>
            <a:solidFill>
              <a:srgbClr val="A8AAAD"/>
            </a:solidFill>
            <a:ln w="9525">
              <a:noFill/>
              <a:miter lim="800000"/>
            </a:ln>
          </p:spPr>
          <p:txBody>
            <a:bodyPr vert="horz" wrap="square" lIns="121913" tIns="60956" rIns="121913" bIns="60956" numCol="1" anchor="t" anchorCtr="0" compatLnSpc="1"/>
            <a:lstStyle/>
            <a:p>
              <a:pPr>
                <a:lnSpc>
                  <a:spcPct val="120000"/>
                </a:lnSpc>
              </a:pPr>
              <a:endParaRPr lang="en-US" sz="760">
                <a:cs typeface="+mn-ea"/>
                <a:sym typeface="+mn-lt"/>
              </a:endParaRPr>
            </a:p>
          </p:txBody>
        </p:sp>
        <p:sp>
          <p:nvSpPr>
            <p:cNvPr id="12" name="Rectangle 11"/>
            <p:cNvSpPr>
              <a:spLocks noChangeArrowheads="1"/>
            </p:cNvSpPr>
            <p:nvPr/>
          </p:nvSpPr>
          <p:spPr bwMode="auto">
            <a:xfrm>
              <a:off x="4700588" y="2759075"/>
              <a:ext cx="746125" cy="47625"/>
            </a:xfrm>
            <a:prstGeom prst="rect">
              <a:avLst/>
            </a:prstGeom>
            <a:solidFill>
              <a:srgbClr val="A8AAAD"/>
            </a:solidFill>
            <a:ln w="9525">
              <a:noFill/>
              <a:miter lim="800000"/>
            </a:ln>
          </p:spPr>
          <p:txBody>
            <a:bodyPr vert="horz" wrap="square" lIns="121913" tIns="60956" rIns="121913" bIns="60956" numCol="1" anchor="t" anchorCtr="0" compatLnSpc="1"/>
            <a:lstStyle/>
            <a:p>
              <a:pPr>
                <a:lnSpc>
                  <a:spcPct val="120000"/>
                </a:lnSpc>
              </a:pPr>
              <a:endParaRPr lang="en-US" sz="760">
                <a:cs typeface="+mn-ea"/>
                <a:sym typeface="+mn-lt"/>
              </a:endParaRPr>
            </a:p>
          </p:txBody>
        </p:sp>
        <p:sp>
          <p:nvSpPr>
            <p:cNvPr id="13" name="Rectangle 12"/>
            <p:cNvSpPr>
              <a:spLocks noChangeArrowheads="1"/>
            </p:cNvSpPr>
            <p:nvPr/>
          </p:nvSpPr>
          <p:spPr bwMode="auto">
            <a:xfrm>
              <a:off x="4700588" y="2932113"/>
              <a:ext cx="746125" cy="49213"/>
            </a:xfrm>
            <a:prstGeom prst="rect">
              <a:avLst/>
            </a:prstGeom>
            <a:solidFill>
              <a:srgbClr val="A8AAAD"/>
            </a:solidFill>
            <a:ln w="9525">
              <a:noFill/>
              <a:miter lim="800000"/>
            </a:ln>
          </p:spPr>
          <p:txBody>
            <a:bodyPr vert="horz" wrap="square" lIns="121913" tIns="60956" rIns="121913" bIns="60956" numCol="1" anchor="t" anchorCtr="0" compatLnSpc="1"/>
            <a:lstStyle/>
            <a:p>
              <a:pPr>
                <a:lnSpc>
                  <a:spcPct val="120000"/>
                </a:lnSpc>
              </a:pPr>
              <a:endParaRPr lang="en-US" sz="760">
                <a:cs typeface="+mn-ea"/>
                <a:sym typeface="+mn-lt"/>
              </a:endParaRPr>
            </a:p>
          </p:txBody>
        </p:sp>
        <p:sp>
          <p:nvSpPr>
            <p:cNvPr id="14" name="Rectangle 13"/>
            <p:cNvSpPr>
              <a:spLocks noChangeArrowheads="1"/>
            </p:cNvSpPr>
            <p:nvPr/>
          </p:nvSpPr>
          <p:spPr bwMode="auto">
            <a:xfrm>
              <a:off x="4700588" y="3105150"/>
              <a:ext cx="746125" cy="49213"/>
            </a:xfrm>
            <a:prstGeom prst="rect">
              <a:avLst/>
            </a:prstGeom>
            <a:solidFill>
              <a:srgbClr val="A8AAAD"/>
            </a:solidFill>
            <a:ln w="9525">
              <a:noFill/>
              <a:miter lim="800000"/>
            </a:ln>
          </p:spPr>
          <p:txBody>
            <a:bodyPr vert="horz" wrap="square" lIns="121913" tIns="60956" rIns="121913" bIns="60956" numCol="1" anchor="t" anchorCtr="0" compatLnSpc="1"/>
            <a:lstStyle/>
            <a:p>
              <a:pPr>
                <a:lnSpc>
                  <a:spcPct val="120000"/>
                </a:lnSpc>
              </a:pPr>
              <a:endParaRPr lang="en-US" sz="760">
                <a:cs typeface="+mn-ea"/>
                <a:sym typeface="+mn-lt"/>
              </a:endParaRPr>
            </a:p>
          </p:txBody>
        </p:sp>
        <p:sp>
          <p:nvSpPr>
            <p:cNvPr id="15" name="Rectangle 14"/>
            <p:cNvSpPr>
              <a:spLocks noChangeArrowheads="1"/>
            </p:cNvSpPr>
            <p:nvPr/>
          </p:nvSpPr>
          <p:spPr bwMode="auto">
            <a:xfrm>
              <a:off x="4700588" y="3279775"/>
              <a:ext cx="746125" cy="49213"/>
            </a:xfrm>
            <a:prstGeom prst="rect">
              <a:avLst/>
            </a:prstGeom>
            <a:solidFill>
              <a:srgbClr val="A8AAAD"/>
            </a:solidFill>
            <a:ln w="9525">
              <a:noFill/>
              <a:miter lim="800000"/>
            </a:ln>
          </p:spPr>
          <p:txBody>
            <a:bodyPr vert="horz" wrap="square" lIns="121913" tIns="60956" rIns="121913" bIns="60956" numCol="1" anchor="t" anchorCtr="0" compatLnSpc="1"/>
            <a:lstStyle/>
            <a:p>
              <a:pPr>
                <a:lnSpc>
                  <a:spcPct val="120000"/>
                </a:lnSpc>
              </a:pPr>
              <a:endParaRPr lang="en-US" sz="760">
                <a:cs typeface="+mn-ea"/>
                <a:sym typeface="+mn-lt"/>
              </a:endParaRPr>
            </a:p>
          </p:txBody>
        </p:sp>
        <p:sp>
          <p:nvSpPr>
            <p:cNvPr id="16" name="Rectangle 15"/>
            <p:cNvSpPr>
              <a:spLocks noChangeArrowheads="1"/>
            </p:cNvSpPr>
            <p:nvPr/>
          </p:nvSpPr>
          <p:spPr bwMode="auto">
            <a:xfrm>
              <a:off x="4700588" y="3452813"/>
              <a:ext cx="746125" cy="49213"/>
            </a:xfrm>
            <a:prstGeom prst="rect">
              <a:avLst/>
            </a:prstGeom>
            <a:solidFill>
              <a:srgbClr val="A8AAAD"/>
            </a:solidFill>
            <a:ln w="9525">
              <a:noFill/>
              <a:miter lim="800000"/>
            </a:ln>
          </p:spPr>
          <p:txBody>
            <a:bodyPr vert="horz" wrap="square" lIns="121913" tIns="60956" rIns="121913" bIns="60956" numCol="1" anchor="t" anchorCtr="0" compatLnSpc="1"/>
            <a:lstStyle/>
            <a:p>
              <a:pPr>
                <a:lnSpc>
                  <a:spcPct val="120000"/>
                </a:lnSpc>
              </a:pPr>
              <a:endParaRPr lang="en-US" sz="760">
                <a:cs typeface="+mn-ea"/>
                <a:sym typeface="+mn-lt"/>
              </a:endParaRPr>
            </a:p>
          </p:txBody>
        </p:sp>
        <p:sp>
          <p:nvSpPr>
            <p:cNvPr id="17" name="Rectangle 16"/>
            <p:cNvSpPr>
              <a:spLocks noChangeArrowheads="1"/>
            </p:cNvSpPr>
            <p:nvPr/>
          </p:nvSpPr>
          <p:spPr bwMode="auto">
            <a:xfrm>
              <a:off x="3692526" y="2586038"/>
              <a:ext cx="746125" cy="47625"/>
            </a:xfrm>
            <a:prstGeom prst="rect">
              <a:avLst/>
            </a:prstGeom>
            <a:solidFill>
              <a:srgbClr val="A8AAAD"/>
            </a:solidFill>
            <a:ln w="9525">
              <a:noFill/>
              <a:miter lim="800000"/>
            </a:ln>
          </p:spPr>
          <p:txBody>
            <a:bodyPr vert="horz" wrap="square" lIns="121913" tIns="60956" rIns="121913" bIns="60956" numCol="1" anchor="t" anchorCtr="0" compatLnSpc="1"/>
            <a:lstStyle/>
            <a:p>
              <a:pPr>
                <a:lnSpc>
                  <a:spcPct val="120000"/>
                </a:lnSpc>
              </a:pPr>
              <a:endParaRPr lang="en-US" sz="760">
                <a:cs typeface="+mn-ea"/>
                <a:sym typeface="+mn-lt"/>
              </a:endParaRPr>
            </a:p>
          </p:txBody>
        </p:sp>
        <p:sp>
          <p:nvSpPr>
            <p:cNvPr id="18" name="Rectangle 17"/>
            <p:cNvSpPr>
              <a:spLocks noChangeArrowheads="1"/>
            </p:cNvSpPr>
            <p:nvPr/>
          </p:nvSpPr>
          <p:spPr bwMode="auto">
            <a:xfrm>
              <a:off x="3692526" y="2759075"/>
              <a:ext cx="746125" cy="47625"/>
            </a:xfrm>
            <a:prstGeom prst="rect">
              <a:avLst/>
            </a:prstGeom>
            <a:solidFill>
              <a:srgbClr val="A8AAAD"/>
            </a:solidFill>
            <a:ln w="9525">
              <a:noFill/>
              <a:miter lim="800000"/>
            </a:ln>
          </p:spPr>
          <p:txBody>
            <a:bodyPr vert="horz" wrap="square" lIns="121913" tIns="60956" rIns="121913" bIns="60956" numCol="1" anchor="t" anchorCtr="0" compatLnSpc="1"/>
            <a:lstStyle/>
            <a:p>
              <a:pPr>
                <a:lnSpc>
                  <a:spcPct val="120000"/>
                </a:lnSpc>
              </a:pPr>
              <a:endParaRPr lang="en-US" sz="760">
                <a:cs typeface="+mn-ea"/>
                <a:sym typeface="+mn-lt"/>
              </a:endParaRPr>
            </a:p>
          </p:txBody>
        </p:sp>
        <p:sp>
          <p:nvSpPr>
            <p:cNvPr id="19" name="Rectangle 18"/>
            <p:cNvSpPr>
              <a:spLocks noChangeArrowheads="1"/>
            </p:cNvSpPr>
            <p:nvPr/>
          </p:nvSpPr>
          <p:spPr bwMode="auto">
            <a:xfrm>
              <a:off x="3692526" y="2932113"/>
              <a:ext cx="746125" cy="49213"/>
            </a:xfrm>
            <a:prstGeom prst="rect">
              <a:avLst/>
            </a:prstGeom>
            <a:solidFill>
              <a:srgbClr val="A8AAAD"/>
            </a:solidFill>
            <a:ln w="9525">
              <a:noFill/>
              <a:miter lim="800000"/>
            </a:ln>
          </p:spPr>
          <p:txBody>
            <a:bodyPr vert="horz" wrap="square" lIns="121913" tIns="60956" rIns="121913" bIns="60956" numCol="1" anchor="t" anchorCtr="0" compatLnSpc="1"/>
            <a:lstStyle/>
            <a:p>
              <a:pPr>
                <a:lnSpc>
                  <a:spcPct val="120000"/>
                </a:lnSpc>
              </a:pPr>
              <a:endParaRPr lang="en-US" sz="760">
                <a:cs typeface="+mn-ea"/>
                <a:sym typeface="+mn-lt"/>
              </a:endParaRPr>
            </a:p>
          </p:txBody>
        </p:sp>
        <p:sp>
          <p:nvSpPr>
            <p:cNvPr id="20" name="Rectangle 19"/>
            <p:cNvSpPr>
              <a:spLocks noChangeArrowheads="1"/>
            </p:cNvSpPr>
            <p:nvPr/>
          </p:nvSpPr>
          <p:spPr bwMode="auto">
            <a:xfrm>
              <a:off x="3692526" y="3105150"/>
              <a:ext cx="746125" cy="49213"/>
            </a:xfrm>
            <a:prstGeom prst="rect">
              <a:avLst/>
            </a:prstGeom>
            <a:solidFill>
              <a:srgbClr val="A8AAAD"/>
            </a:solidFill>
            <a:ln w="9525">
              <a:noFill/>
              <a:miter lim="800000"/>
            </a:ln>
          </p:spPr>
          <p:txBody>
            <a:bodyPr vert="horz" wrap="square" lIns="121913" tIns="60956" rIns="121913" bIns="60956" numCol="1" anchor="t" anchorCtr="0" compatLnSpc="1"/>
            <a:lstStyle/>
            <a:p>
              <a:pPr>
                <a:lnSpc>
                  <a:spcPct val="120000"/>
                </a:lnSpc>
              </a:pPr>
              <a:endParaRPr lang="en-US" sz="760">
                <a:cs typeface="+mn-ea"/>
                <a:sym typeface="+mn-lt"/>
              </a:endParaRPr>
            </a:p>
          </p:txBody>
        </p:sp>
        <p:sp>
          <p:nvSpPr>
            <p:cNvPr id="21" name="Rectangle 20"/>
            <p:cNvSpPr>
              <a:spLocks noChangeArrowheads="1"/>
            </p:cNvSpPr>
            <p:nvPr/>
          </p:nvSpPr>
          <p:spPr bwMode="auto">
            <a:xfrm>
              <a:off x="3692526" y="3279775"/>
              <a:ext cx="746125" cy="49213"/>
            </a:xfrm>
            <a:prstGeom prst="rect">
              <a:avLst/>
            </a:prstGeom>
            <a:solidFill>
              <a:srgbClr val="A8AAAD"/>
            </a:solidFill>
            <a:ln w="9525">
              <a:noFill/>
              <a:miter lim="800000"/>
            </a:ln>
          </p:spPr>
          <p:txBody>
            <a:bodyPr vert="horz" wrap="square" lIns="121913" tIns="60956" rIns="121913" bIns="60956" numCol="1" anchor="t" anchorCtr="0" compatLnSpc="1"/>
            <a:lstStyle/>
            <a:p>
              <a:pPr>
                <a:lnSpc>
                  <a:spcPct val="120000"/>
                </a:lnSpc>
              </a:pPr>
              <a:endParaRPr lang="en-US" sz="760">
                <a:cs typeface="+mn-ea"/>
                <a:sym typeface="+mn-lt"/>
              </a:endParaRPr>
            </a:p>
          </p:txBody>
        </p:sp>
        <p:sp>
          <p:nvSpPr>
            <p:cNvPr id="22" name="Rectangle 21"/>
            <p:cNvSpPr>
              <a:spLocks noChangeArrowheads="1"/>
            </p:cNvSpPr>
            <p:nvPr/>
          </p:nvSpPr>
          <p:spPr bwMode="auto">
            <a:xfrm>
              <a:off x="3692526" y="3452813"/>
              <a:ext cx="746125" cy="49213"/>
            </a:xfrm>
            <a:prstGeom prst="rect">
              <a:avLst/>
            </a:prstGeom>
            <a:solidFill>
              <a:srgbClr val="A8AAAD"/>
            </a:solidFill>
            <a:ln w="9525">
              <a:noFill/>
              <a:miter lim="800000"/>
            </a:ln>
          </p:spPr>
          <p:txBody>
            <a:bodyPr vert="horz" wrap="square" lIns="121913" tIns="60956" rIns="121913" bIns="60956" numCol="1" anchor="t" anchorCtr="0" compatLnSpc="1"/>
            <a:lstStyle/>
            <a:p>
              <a:pPr>
                <a:lnSpc>
                  <a:spcPct val="120000"/>
                </a:lnSpc>
              </a:pPr>
              <a:endParaRPr lang="en-US" sz="760">
                <a:cs typeface="+mn-ea"/>
                <a:sym typeface="+mn-lt"/>
              </a:endParaRPr>
            </a:p>
          </p:txBody>
        </p:sp>
        <p:sp>
          <p:nvSpPr>
            <p:cNvPr id="23" name="Freeform 22"/>
            <p:cNvSpPr/>
            <p:nvPr/>
          </p:nvSpPr>
          <p:spPr bwMode="auto">
            <a:xfrm>
              <a:off x="3548063" y="3338513"/>
              <a:ext cx="928688" cy="917575"/>
            </a:xfrm>
            <a:custGeom>
              <a:avLst/>
              <a:gdLst/>
              <a:ahLst/>
              <a:cxnLst>
                <a:cxn ang="0">
                  <a:pos x="32" y="500"/>
                </a:cxn>
                <a:cxn ang="0">
                  <a:pos x="14" y="489"/>
                </a:cxn>
                <a:cxn ang="0">
                  <a:pos x="15" y="436"/>
                </a:cxn>
                <a:cxn ang="0">
                  <a:pos x="441" y="15"/>
                </a:cxn>
                <a:cxn ang="0">
                  <a:pos x="495" y="15"/>
                </a:cxn>
                <a:cxn ang="0">
                  <a:pos x="494" y="69"/>
                </a:cxn>
                <a:cxn ang="0">
                  <a:pos x="68" y="490"/>
                </a:cxn>
                <a:cxn ang="0">
                  <a:pos x="32" y="500"/>
                </a:cxn>
              </a:cxnLst>
              <a:rect l="0" t="0" r="r" b="b"/>
              <a:pathLst>
                <a:path w="509" h="503">
                  <a:moveTo>
                    <a:pt x="32" y="500"/>
                  </a:moveTo>
                  <a:cubicBezTo>
                    <a:pt x="26" y="498"/>
                    <a:pt x="19" y="495"/>
                    <a:pt x="14" y="489"/>
                  </a:cubicBezTo>
                  <a:cubicBezTo>
                    <a:pt x="0" y="475"/>
                    <a:pt x="0" y="450"/>
                    <a:pt x="15" y="436"/>
                  </a:cubicBezTo>
                  <a:cubicBezTo>
                    <a:pt x="441" y="15"/>
                    <a:pt x="441" y="15"/>
                    <a:pt x="441" y="15"/>
                  </a:cubicBezTo>
                  <a:cubicBezTo>
                    <a:pt x="456" y="0"/>
                    <a:pt x="480" y="0"/>
                    <a:pt x="495" y="15"/>
                  </a:cubicBezTo>
                  <a:cubicBezTo>
                    <a:pt x="509" y="30"/>
                    <a:pt x="509" y="54"/>
                    <a:pt x="494" y="69"/>
                  </a:cubicBezTo>
                  <a:cubicBezTo>
                    <a:pt x="68" y="490"/>
                    <a:pt x="68" y="490"/>
                    <a:pt x="68" y="490"/>
                  </a:cubicBezTo>
                  <a:cubicBezTo>
                    <a:pt x="58" y="499"/>
                    <a:pt x="44" y="503"/>
                    <a:pt x="32" y="500"/>
                  </a:cubicBezTo>
                  <a:close/>
                </a:path>
              </a:pathLst>
            </a:custGeom>
            <a:solidFill>
              <a:srgbClr val="7F7F7F"/>
            </a:solidFill>
            <a:ln w="9525">
              <a:noFill/>
              <a:round/>
            </a:ln>
          </p:spPr>
          <p:txBody>
            <a:bodyPr vert="horz" wrap="square" lIns="121913" tIns="60956" rIns="121913" bIns="60956" numCol="1" anchor="t" anchorCtr="0" compatLnSpc="1"/>
            <a:lstStyle/>
            <a:p>
              <a:pPr>
                <a:lnSpc>
                  <a:spcPct val="120000"/>
                </a:lnSpc>
              </a:pPr>
              <a:endParaRPr lang="en-US" sz="760">
                <a:cs typeface="+mn-ea"/>
                <a:sym typeface="+mn-lt"/>
              </a:endParaRPr>
            </a:p>
          </p:txBody>
        </p:sp>
        <p:sp>
          <p:nvSpPr>
            <p:cNvPr id="24" name="Freeform 23"/>
            <p:cNvSpPr/>
            <p:nvPr/>
          </p:nvSpPr>
          <p:spPr bwMode="auto">
            <a:xfrm>
              <a:off x="3471863" y="3467100"/>
              <a:ext cx="874713" cy="862013"/>
            </a:xfrm>
            <a:custGeom>
              <a:avLst/>
              <a:gdLst/>
              <a:ahLst/>
              <a:cxnLst>
                <a:cxn ang="0">
                  <a:pos x="65" y="466"/>
                </a:cxn>
                <a:cxn ang="0">
                  <a:pos x="29" y="446"/>
                </a:cxn>
                <a:cxn ang="0">
                  <a:pos x="30" y="339"/>
                </a:cxn>
                <a:cxn ang="0">
                  <a:pos x="343" y="29"/>
                </a:cxn>
                <a:cxn ang="0">
                  <a:pos x="451" y="30"/>
                </a:cxn>
                <a:cxn ang="0">
                  <a:pos x="450" y="137"/>
                </a:cxn>
                <a:cxn ang="0">
                  <a:pos x="137" y="447"/>
                </a:cxn>
                <a:cxn ang="0">
                  <a:pos x="65" y="466"/>
                </a:cxn>
              </a:cxnLst>
              <a:rect l="0" t="0" r="r" b="b"/>
              <a:pathLst>
                <a:path w="480" h="473">
                  <a:moveTo>
                    <a:pt x="65" y="466"/>
                  </a:moveTo>
                  <a:cubicBezTo>
                    <a:pt x="52" y="463"/>
                    <a:pt x="39" y="456"/>
                    <a:pt x="29" y="446"/>
                  </a:cubicBezTo>
                  <a:cubicBezTo>
                    <a:pt x="0" y="416"/>
                    <a:pt x="0" y="368"/>
                    <a:pt x="30" y="339"/>
                  </a:cubicBezTo>
                  <a:cubicBezTo>
                    <a:pt x="343" y="29"/>
                    <a:pt x="343" y="29"/>
                    <a:pt x="343" y="29"/>
                  </a:cubicBezTo>
                  <a:cubicBezTo>
                    <a:pt x="373" y="0"/>
                    <a:pt x="421" y="0"/>
                    <a:pt x="451" y="30"/>
                  </a:cubicBezTo>
                  <a:cubicBezTo>
                    <a:pt x="480" y="60"/>
                    <a:pt x="480" y="108"/>
                    <a:pt x="450" y="137"/>
                  </a:cubicBezTo>
                  <a:cubicBezTo>
                    <a:pt x="137" y="447"/>
                    <a:pt x="137" y="447"/>
                    <a:pt x="137" y="447"/>
                  </a:cubicBezTo>
                  <a:cubicBezTo>
                    <a:pt x="117" y="466"/>
                    <a:pt x="90" y="473"/>
                    <a:pt x="65" y="466"/>
                  </a:cubicBezTo>
                  <a:close/>
                </a:path>
              </a:pathLst>
            </a:custGeom>
            <a:solidFill>
              <a:srgbClr val="7F7F7F"/>
            </a:solidFill>
            <a:ln w="9525">
              <a:noFill/>
              <a:round/>
            </a:ln>
          </p:spPr>
          <p:txBody>
            <a:bodyPr vert="horz" wrap="square" lIns="121913" tIns="60956" rIns="121913" bIns="60956" numCol="1" anchor="t" anchorCtr="0" compatLnSpc="1"/>
            <a:lstStyle/>
            <a:p>
              <a:pPr>
                <a:lnSpc>
                  <a:spcPct val="120000"/>
                </a:lnSpc>
              </a:pPr>
              <a:endParaRPr lang="en-US" sz="760">
                <a:cs typeface="+mn-ea"/>
                <a:sym typeface="+mn-lt"/>
              </a:endParaRPr>
            </a:p>
          </p:txBody>
        </p:sp>
        <p:sp>
          <p:nvSpPr>
            <p:cNvPr id="25" name="Freeform 24"/>
            <p:cNvSpPr>
              <a:spLocks noEditPoints="1"/>
            </p:cNvSpPr>
            <p:nvPr/>
          </p:nvSpPr>
          <p:spPr bwMode="auto">
            <a:xfrm>
              <a:off x="4195763" y="2540000"/>
              <a:ext cx="1084263" cy="1084263"/>
            </a:xfrm>
            <a:custGeom>
              <a:avLst/>
              <a:gdLst/>
              <a:ahLst/>
              <a:cxnLst>
                <a:cxn ang="0">
                  <a:pos x="595" y="299"/>
                </a:cxn>
                <a:cxn ang="0">
                  <a:pos x="370" y="9"/>
                </a:cxn>
                <a:cxn ang="0">
                  <a:pos x="300" y="0"/>
                </a:cxn>
                <a:cxn ang="0">
                  <a:pos x="89" y="86"/>
                </a:cxn>
                <a:cxn ang="0">
                  <a:pos x="1" y="295"/>
                </a:cxn>
                <a:cxn ang="0">
                  <a:pos x="225" y="585"/>
                </a:cxn>
                <a:cxn ang="0">
                  <a:pos x="296" y="594"/>
                </a:cxn>
                <a:cxn ang="0">
                  <a:pos x="506" y="508"/>
                </a:cxn>
                <a:cxn ang="0">
                  <a:pos x="595" y="299"/>
                </a:cxn>
                <a:cxn ang="0">
                  <a:pos x="453" y="454"/>
                </a:cxn>
                <a:cxn ang="0">
                  <a:pos x="296" y="518"/>
                </a:cxn>
                <a:cxn ang="0">
                  <a:pos x="244" y="511"/>
                </a:cxn>
                <a:cxn ang="0">
                  <a:pos x="77" y="296"/>
                </a:cxn>
                <a:cxn ang="0">
                  <a:pos x="143" y="140"/>
                </a:cxn>
                <a:cxn ang="0">
                  <a:pos x="299" y="76"/>
                </a:cxn>
                <a:cxn ang="0">
                  <a:pos x="352" y="83"/>
                </a:cxn>
                <a:cxn ang="0">
                  <a:pos x="519" y="298"/>
                </a:cxn>
                <a:cxn ang="0">
                  <a:pos x="453" y="454"/>
                </a:cxn>
              </a:cxnLst>
              <a:rect l="0" t="0" r="r" b="b"/>
              <a:pathLst>
                <a:path w="595" h="594">
                  <a:moveTo>
                    <a:pt x="595" y="299"/>
                  </a:moveTo>
                  <a:cubicBezTo>
                    <a:pt x="595" y="162"/>
                    <a:pt x="503" y="43"/>
                    <a:pt x="370" y="9"/>
                  </a:cubicBezTo>
                  <a:cubicBezTo>
                    <a:pt x="347" y="3"/>
                    <a:pt x="323" y="0"/>
                    <a:pt x="300" y="0"/>
                  </a:cubicBezTo>
                  <a:cubicBezTo>
                    <a:pt x="220" y="0"/>
                    <a:pt x="146" y="30"/>
                    <a:pt x="89" y="86"/>
                  </a:cubicBezTo>
                  <a:cubicBezTo>
                    <a:pt x="33" y="142"/>
                    <a:pt x="1" y="216"/>
                    <a:pt x="1" y="295"/>
                  </a:cubicBezTo>
                  <a:cubicBezTo>
                    <a:pt x="0" y="432"/>
                    <a:pt x="92" y="552"/>
                    <a:pt x="225" y="585"/>
                  </a:cubicBezTo>
                  <a:cubicBezTo>
                    <a:pt x="248" y="591"/>
                    <a:pt x="272" y="594"/>
                    <a:pt x="296" y="594"/>
                  </a:cubicBezTo>
                  <a:cubicBezTo>
                    <a:pt x="375" y="594"/>
                    <a:pt x="450" y="564"/>
                    <a:pt x="506" y="508"/>
                  </a:cubicBezTo>
                  <a:cubicBezTo>
                    <a:pt x="563" y="452"/>
                    <a:pt x="594" y="378"/>
                    <a:pt x="595" y="299"/>
                  </a:cubicBezTo>
                  <a:close/>
                  <a:moveTo>
                    <a:pt x="453" y="454"/>
                  </a:moveTo>
                  <a:cubicBezTo>
                    <a:pt x="411" y="496"/>
                    <a:pt x="355" y="518"/>
                    <a:pt x="296" y="518"/>
                  </a:cubicBezTo>
                  <a:cubicBezTo>
                    <a:pt x="279" y="518"/>
                    <a:pt x="261" y="516"/>
                    <a:pt x="244" y="511"/>
                  </a:cubicBezTo>
                  <a:cubicBezTo>
                    <a:pt x="145" y="486"/>
                    <a:pt x="76" y="398"/>
                    <a:pt x="77" y="296"/>
                  </a:cubicBezTo>
                  <a:cubicBezTo>
                    <a:pt x="77" y="237"/>
                    <a:pt x="101" y="181"/>
                    <a:pt x="143" y="140"/>
                  </a:cubicBezTo>
                  <a:cubicBezTo>
                    <a:pt x="185" y="98"/>
                    <a:pt x="240" y="76"/>
                    <a:pt x="299" y="76"/>
                  </a:cubicBezTo>
                  <a:cubicBezTo>
                    <a:pt x="317" y="76"/>
                    <a:pt x="335" y="79"/>
                    <a:pt x="352" y="83"/>
                  </a:cubicBezTo>
                  <a:cubicBezTo>
                    <a:pt x="451" y="108"/>
                    <a:pt x="519" y="196"/>
                    <a:pt x="519" y="298"/>
                  </a:cubicBezTo>
                  <a:cubicBezTo>
                    <a:pt x="518" y="357"/>
                    <a:pt x="495" y="413"/>
                    <a:pt x="453" y="454"/>
                  </a:cubicBezTo>
                  <a:close/>
                </a:path>
              </a:pathLst>
            </a:custGeom>
            <a:solidFill>
              <a:srgbClr val="7F7F7F"/>
            </a:solidFill>
            <a:ln w="9525">
              <a:noFill/>
              <a:round/>
            </a:ln>
          </p:spPr>
          <p:txBody>
            <a:bodyPr vert="horz" wrap="square" lIns="121913" tIns="60956" rIns="121913" bIns="60956" numCol="1" anchor="t" anchorCtr="0" compatLnSpc="1"/>
            <a:lstStyle/>
            <a:p>
              <a:pPr>
                <a:lnSpc>
                  <a:spcPct val="120000"/>
                </a:lnSpc>
              </a:pPr>
              <a:endParaRPr lang="en-US" sz="760">
                <a:cs typeface="+mn-ea"/>
                <a:sym typeface="+mn-lt"/>
              </a:endParaRPr>
            </a:p>
          </p:txBody>
        </p:sp>
      </p:grpSp>
      <p:sp>
        <p:nvSpPr>
          <p:cNvPr id="40" name="TextBox 39"/>
          <p:cNvSpPr txBox="1"/>
          <p:nvPr/>
        </p:nvSpPr>
        <p:spPr>
          <a:xfrm>
            <a:off x="4236393" y="1708888"/>
            <a:ext cx="6923636" cy="2778581"/>
          </a:xfrm>
          <a:prstGeom prst="rect">
            <a:avLst/>
          </a:prstGeom>
          <a:noFill/>
        </p:spPr>
        <p:txBody>
          <a:bodyPr wrap="square" lIns="0" tIns="0" rIns="0" bIns="0" rtlCol="0" anchor="t">
            <a:spAutoFit/>
          </a:bodyPr>
          <a:lstStyle/>
          <a:p>
            <a:pPr marL="457200" indent="-457200" defTabSz="1218565">
              <a:lnSpc>
                <a:spcPct val="150000"/>
              </a:lnSpc>
              <a:spcBef>
                <a:spcPct val="20000"/>
              </a:spcBef>
              <a:buFont typeface="+mj-ea"/>
              <a:buAutoNum type="circleNumDbPlain"/>
              <a:defRPr/>
            </a:pPr>
            <a:r>
              <a:rPr lang="zh-CN" altLang="en-US" sz="2400" b="1" dirty="0">
                <a:solidFill>
                  <a:srgbClr val="C00000"/>
                </a:solidFill>
                <a:latin typeface="+mn-ea"/>
                <a:cs typeface="+mn-ea"/>
                <a:sym typeface="+mn-lt"/>
              </a:rPr>
              <a:t>课前通读教材、预习。</a:t>
            </a:r>
            <a:r>
              <a:rPr lang="zh-CN" altLang="en-US" sz="2400" dirty="0">
                <a:latin typeface="+mn-ea"/>
                <a:cs typeface="+mn-ea"/>
                <a:sym typeface="+mn-lt"/>
              </a:rPr>
              <a:t>按指定的预习重点，精读有关理论模型，明确要测量的物理量，对主要仪器的功能及使用方法形成初步印象。</a:t>
            </a:r>
            <a:endParaRPr lang="en-US" altLang="zh-CN" sz="2400" dirty="0">
              <a:latin typeface="+mn-ea"/>
              <a:cs typeface="+mn-ea"/>
              <a:sym typeface="+mn-lt"/>
            </a:endParaRPr>
          </a:p>
          <a:p>
            <a:pPr marL="457200" indent="-457200" defTabSz="1218565">
              <a:lnSpc>
                <a:spcPct val="150000"/>
              </a:lnSpc>
              <a:spcBef>
                <a:spcPct val="20000"/>
              </a:spcBef>
              <a:buFont typeface="+mj-ea"/>
              <a:buAutoNum type="circleNumDbPlain"/>
              <a:defRPr/>
            </a:pPr>
            <a:r>
              <a:rPr lang="zh-CN" altLang="en-US" sz="2400" b="1" dirty="0">
                <a:solidFill>
                  <a:srgbClr val="C00000"/>
                </a:solidFill>
                <a:latin typeface="+mn-ea"/>
                <a:cs typeface="+mn-ea"/>
                <a:sym typeface="+mn-lt"/>
              </a:rPr>
              <a:t>书面预习报告，课上老师签字。</a:t>
            </a:r>
            <a:r>
              <a:rPr lang="zh-CN" altLang="en-US" sz="2400" dirty="0">
                <a:latin typeface="+mn-ea"/>
                <a:cs typeface="+mn-ea"/>
                <a:sym typeface="+mn-lt"/>
              </a:rPr>
              <a:t>无预习报告或预习报告不合格者不准上课。</a:t>
            </a:r>
            <a:endParaRPr lang="en-US" altLang="zh-CN" sz="2400" dirty="0">
              <a:latin typeface="+mn-ea"/>
              <a:cs typeface="+mn-ea"/>
              <a:sym typeface="+mn-lt"/>
            </a:endParaRPr>
          </a:p>
        </p:txBody>
      </p:sp>
      <p:sp>
        <p:nvSpPr>
          <p:cNvPr id="76" name="矩形 75">
            <a:extLst>
              <a:ext uri="{FF2B5EF4-FFF2-40B4-BE49-F238E27FC236}">
                <a16:creationId xmlns:a16="http://schemas.microsoft.com/office/drawing/2014/main" id="{AA5F7ED6-6B64-4D6D-97BD-98DECC9941BA}"/>
              </a:ext>
            </a:extLst>
          </p:cNvPr>
          <p:cNvSpPr/>
          <p:nvPr/>
        </p:nvSpPr>
        <p:spPr>
          <a:xfrm>
            <a:off x="4602484" y="4838539"/>
            <a:ext cx="2339084" cy="461657"/>
          </a:xfrm>
          <a:prstGeom prst="rect">
            <a:avLst/>
          </a:prstGeom>
        </p:spPr>
        <p:txBody>
          <a:bodyPr wrap="none" lIns="91431" tIns="45716" rIns="91431" bIns="45716">
            <a:spAutoFit/>
          </a:bodyPr>
          <a:lstStyle/>
          <a:p>
            <a:r>
              <a:rPr lang="zh-CN" altLang="en-US" sz="2400" b="1" dirty="0">
                <a:solidFill>
                  <a:schemeClr val="accent5">
                    <a:lumMod val="75000"/>
                  </a:schemeClr>
                </a:solidFill>
                <a:cs typeface="+mn-ea"/>
                <a:sym typeface="+mn-lt"/>
              </a:rPr>
              <a:t>手写版预习报告</a:t>
            </a:r>
            <a:endParaRPr lang="en-US" altLang="zh-CN" sz="2400" b="1" dirty="0">
              <a:solidFill>
                <a:schemeClr val="accent5">
                  <a:lumMod val="75000"/>
                </a:schemeClr>
              </a:solidFill>
              <a:cs typeface="+mn-ea"/>
              <a:sym typeface="+mn-lt"/>
            </a:endParaRPr>
          </a:p>
        </p:txBody>
      </p:sp>
      <p:sp>
        <p:nvSpPr>
          <p:cNvPr id="77" name="矩形 47">
            <a:extLst>
              <a:ext uri="{FF2B5EF4-FFF2-40B4-BE49-F238E27FC236}">
                <a16:creationId xmlns:a16="http://schemas.microsoft.com/office/drawing/2014/main" id="{27D4C05C-11E5-4322-B5CF-A616B1699507}"/>
              </a:ext>
            </a:extLst>
          </p:cNvPr>
          <p:cNvSpPr>
            <a:spLocks noChangeArrowheads="1"/>
          </p:cNvSpPr>
          <p:nvPr/>
        </p:nvSpPr>
        <p:spPr bwMode="auto">
          <a:xfrm>
            <a:off x="4606267" y="5323035"/>
            <a:ext cx="2880495" cy="1253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9pPr>
          </a:lstStyle>
          <a:p>
            <a:pPr>
              <a:lnSpc>
                <a:spcPct val="130000"/>
              </a:lnSpc>
              <a:spcBef>
                <a:spcPct val="0"/>
              </a:spcBef>
              <a:buNone/>
            </a:pPr>
            <a:r>
              <a:rPr lang="zh-CN" altLang="en-US" sz="2000" dirty="0">
                <a:solidFill>
                  <a:schemeClr val="tx1">
                    <a:lumMod val="75000"/>
                    <a:lumOff val="25000"/>
                  </a:schemeClr>
                </a:solidFill>
                <a:latin typeface="+mn-lt"/>
                <a:ea typeface="+mn-ea"/>
                <a:cs typeface="+mn-ea"/>
                <a:sym typeface="+mn-lt"/>
              </a:rPr>
              <a:t>包括：实验目的、实验原理、实验仪器、实验内容与步骤、数据表格。</a:t>
            </a:r>
          </a:p>
        </p:txBody>
      </p:sp>
      <p:sp>
        <p:nvSpPr>
          <p:cNvPr id="78" name="矩形 77">
            <a:extLst>
              <a:ext uri="{FF2B5EF4-FFF2-40B4-BE49-F238E27FC236}">
                <a16:creationId xmlns:a16="http://schemas.microsoft.com/office/drawing/2014/main" id="{A74CE5FB-FB2B-4BE8-88AF-8E4D41D0630A}"/>
              </a:ext>
            </a:extLst>
          </p:cNvPr>
          <p:cNvSpPr/>
          <p:nvPr/>
        </p:nvSpPr>
        <p:spPr>
          <a:xfrm>
            <a:off x="7695259" y="4838539"/>
            <a:ext cx="3804228" cy="461657"/>
          </a:xfrm>
          <a:prstGeom prst="rect">
            <a:avLst/>
          </a:prstGeom>
        </p:spPr>
        <p:txBody>
          <a:bodyPr wrap="none" lIns="91431" tIns="45716" rIns="91431" bIns="45716">
            <a:spAutoFit/>
          </a:bodyPr>
          <a:lstStyle/>
          <a:p>
            <a:r>
              <a:rPr lang="zh-CN" altLang="en-US" sz="2400" b="1" dirty="0">
                <a:solidFill>
                  <a:schemeClr val="accent5">
                    <a:lumMod val="75000"/>
                  </a:schemeClr>
                </a:solidFill>
                <a:cs typeface="+mn-ea"/>
                <a:sym typeface="+mn-lt"/>
              </a:rPr>
              <a:t>网络答题</a:t>
            </a:r>
            <a:r>
              <a:rPr lang="en-US" altLang="zh-CN" sz="2400" b="1" dirty="0">
                <a:solidFill>
                  <a:schemeClr val="accent5">
                    <a:lumMod val="75000"/>
                  </a:schemeClr>
                </a:solidFill>
                <a:cs typeface="+mn-ea"/>
                <a:sym typeface="+mn-lt"/>
              </a:rPr>
              <a:t>+</a:t>
            </a:r>
            <a:r>
              <a:rPr lang="zh-CN" altLang="en-US" sz="2400" b="1" dirty="0">
                <a:solidFill>
                  <a:schemeClr val="accent5">
                    <a:lumMod val="75000"/>
                  </a:schemeClr>
                </a:solidFill>
                <a:cs typeface="+mn-ea"/>
                <a:sym typeface="+mn-lt"/>
              </a:rPr>
              <a:t>打印版预习报告</a:t>
            </a:r>
            <a:endParaRPr lang="en-US" altLang="zh-CN" sz="2400" b="1" dirty="0">
              <a:solidFill>
                <a:schemeClr val="accent5">
                  <a:lumMod val="75000"/>
                </a:schemeClr>
              </a:solidFill>
              <a:cs typeface="+mn-ea"/>
              <a:sym typeface="+mn-lt"/>
            </a:endParaRPr>
          </a:p>
        </p:txBody>
      </p:sp>
      <p:sp>
        <p:nvSpPr>
          <p:cNvPr id="79" name="矩形 47">
            <a:extLst>
              <a:ext uri="{FF2B5EF4-FFF2-40B4-BE49-F238E27FC236}">
                <a16:creationId xmlns:a16="http://schemas.microsoft.com/office/drawing/2014/main" id="{26D7781E-A74D-45B3-B15C-EDA7D612C5E1}"/>
              </a:ext>
            </a:extLst>
          </p:cNvPr>
          <p:cNvSpPr>
            <a:spLocks noChangeArrowheads="1"/>
          </p:cNvSpPr>
          <p:nvPr/>
        </p:nvSpPr>
        <p:spPr bwMode="auto">
          <a:xfrm>
            <a:off x="7695257" y="5323035"/>
            <a:ext cx="3262413" cy="8535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9pPr>
          </a:lstStyle>
          <a:p>
            <a:pPr>
              <a:lnSpc>
                <a:spcPct val="130000"/>
              </a:lnSpc>
              <a:spcBef>
                <a:spcPct val="0"/>
              </a:spcBef>
              <a:buNone/>
            </a:pPr>
            <a:r>
              <a:rPr lang="zh-CN" altLang="en-US" sz="2000" dirty="0">
                <a:solidFill>
                  <a:schemeClr val="tx1">
                    <a:lumMod val="75000"/>
                    <a:lumOff val="25000"/>
                  </a:schemeClr>
                </a:solidFill>
                <a:latin typeface="+mn-lt"/>
                <a:ea typeface="+mn-ea"/>
                <a:cs typeface="+mn-ea"/>
                <a:sym typeface="+mn-lt"/>
              </a:rPr>
              <a:t>预习成绩，电子版预习报告，内容同手写版。</a:t>
            </a:r>
          </a:p>
        </p:txBody>
      </p:sp>
      <p:sp>
        <p:nvSpPr>
          <p:cNvPr id="30" name="圆角淘出品 6">
            <a:extLst>
              <a:ext uri="{FF2B5EF4-FFF2-40B4-BE49-F238E27FC236}">
                <a16:creationId xmlns:a16="http://schemas.microsoft.com/office/drawing/2014/main" id="{6912065F-BACB-4F4A-8EFB-B388B0BA64C5}"/>
              </a:ext>
            </a:extLst>
          </p:cNvPr>
          <p:cNvSpPr/>
          <p:nvPr/>
        </p:nvSpPr>
        <p:spPr>
          <a:xfrm>
            <a:off x="780193" y="1827076"/>
            <a:ext cx="3035576" cy="799837"/>
          </a:xfrm>
          <a:prstGeom prst="round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a:latin typeface="+mn-ea"/>
                <a:cs typeface="+mn-ea"/>
                <a:sym typeface="+mn-lt"/>
              </a:rPr>
              <a:t>1</a:t>
            </a:r>
            <a:r>
              <a:rPr lang="zh-CN" altLang="en-US" sz="3200" b="1" dirty="0">
                <a:latin typeface="+mn-ea"/>
                <a:cs typeface="+mn-ea"/>
                <a:sym typeface="+mn-lt"/>
              </a:rPr>
              <a:t>、课前</a:t>
            </a:r>
            <a:endParaRPr lang="en-US" altLang="zh-CN" sz="3200" b="1" dirty="0">
              <a:latin typeface="+mn-ea"/>
              <a:cs typeface="+mn-ea"/>
              <a:sym typeface="+mn-lt"/>
            </a:endParaRPr>
          </a:p>
        </p:txBody>
      </p:sp>
      <p:sp>
        <p:nvSpPr>
          <p:cNvPr id="2" name="标题 1">
            <a:extLst>
              <a:ext uri="{FF2B5EF4-FFF2-40B4-BE49-F238E27FC236}">
                <a16:creationId xmlns:a16="http://schemas.microsoft.com/office/drawing/2014/main" id="{2D4259D9-C29D-7900-2689-59CC754976EC}"/>
              </a:ext>
            </a:extLst>
          </p:cNvPr>
          <p:cNvSpPr>
            <a:spLocks noGrp="1"/>
          </p:cNvSpPr>
          <p:nvPr>
            <p:ph type="title"/>
          </p:nvPr>
        </p:nvSpPr>
        <p:spPr/>
        <p:txBody>
          <a:bodyPr/>
          <a:lstStyle/>
          <a:p>
            <a:r>
              <a:rPr lang="zh-CN" altLang="en-US" dirty="0"/>
              <a:t>二、实验课程的程序</a:t>
            </a:r>
          </a:p>
        </p:txBody>
      </p:sp>
      <p:sp>
        <p:nvSpPr>
          <p:cNvPr id="3" name="文本框 2">
            <a:extLst>
              <a:ext uri="{FF2B5EF4-FFF2-40B4-BE49-F238E27FC236}">
                <a16:creationId xmlns:a16="http://schemas.microsoft.com/office/drawing/2014/main" id="{728A61A5-3AD6-7C6D-5504-B008FF4072DD}"/>
              </a:ext>
            </a:extLst>
          </p:cNvPr>
          <p:cNvSpPr txBox="1"/>
          <p:nvPr/>
        </p:nvSpPr>
        <p:spPr>
          <a:xfrm>
            <a:off x="230774" y="5892917"/>
            <a:ext cx="4371710" cy="830997"/>
          </a:xfrm>
          <a:prstGeom prst="rect">
            <a:avLst/>
          </a:prstGeom>
          <a:noFill/>
        </p:spPr>
        <p:txBody>
          <a:bodyPr wrap="none" rtlCol="0">
            <a:spAutoFit/>
          </a:bodyPr>
          <a:lstStyle/>
          <a:p>
            <a:r>
              <a:rPr lang="en-US" altLang="zh-CN" sz="2400" b="1" dirty="0">
                <a:hlinkClick r:id="rId3"/>
              </a:rPr>
              <a:t>http://172.31.80.102:7101/</a:t>
            </a:r>
            <a:endParaRPr lang="en-US" altLang="zh-CN" sz="2400" b="1" dirty="0"/>
          </a:p>
          <a:p>
            <a:r>
              <a:rPr lang="zh-CN" altLang="en-US" sz="2400" b="1" dirty="0">
                <a:solidFill>
                  <a:srgbClr val="C00000"/>
                </a:solidFill>
              </a:rPr>
              <a:t>用户名和密码都是学号</a:t>
            </a:r>
          </a:p>
        </p:txBody>
      </p:sp>
    </p:spTree>
    <p:extLst>
      <p:ext uri="{BB962C8B-B14F-4D97-AF65-F5344CB8AC3E}">
        <p14:creationId xmlns:p14="http://schemas.microsoft.com/office/powerpoint/2010/main" val="38256756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76"/>
                                        </p:tgtEl>
                                        <p:attrNameLst>
                                          <p:attrName>style.visibility</p:attrName>
                                        </p:attrNameLst>
                                      </p:cBhvr>
                                      <p:to>
                                        <p:strVal val="visible"/>
                                      </p:to>
                                    </p:set>
                                    <p:animEffect transition="in" filter="randombar(horizontal)">
                                      <p:cBhvr>
                                        <p:cTn id="7" dur="400"/>
                                        <p:tgtEl>
                                          <p:spTgt spid="76"/>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77"/>
                                        </p:tgtEl>
                                        <p:attrNameLst>
                                          <p:attrName>style.visibility</p:attrName>
                                        </p:attrNameLst>
                                      </p:cBhvr>
                                      <p:to>
                                        <p:strVal val="visible"/>
                                      </p:to>
                                    </p:set>
                                    <p:animEffect transition="in" filter="randombar(horizontal)">
                                      <p:cBhvr>
                                        <p:cTn id="10" dur="400"/>
                                        <p:tgtEl>
                                          <p:spTgt spid="77"/>
                                        </p:tgtEl>
                                      </p:cBhvr>
                                    </p:animEffect>
                                  </p:childTnLst>
                                </p:cTn>
                              </p:par>
                            </p:childTnLst>
                          </p:cTn>
                        </p:par>
                        <p:par>
                          <p:cTn id="11" fill="hold">
                            <p:stCondLst>
                              <p:cond delay="400"/>
                            </p:stCondLst>
                            <p:childTnLst>
                              <p:par>
                                <p:cTn id="12" presetID="14" presetClass="entr" presetSubtype="10" fill="hold" grpId="0" nodeType="afterEffect">
                                  <p:stCondLst>
                                    <p:cond delay="100"/>
                                  </p:stCondLst>
                                  <p:childTnLst>
                                    <p:set>
                                      <p:cBhvr>
                                        <p:cTn id="13" dur="1" fill="hold">
                                          <p:stCondLst>
                                            <p:cond delay="0"/>
                                          </p:stCondLst>
                                        </p:cTn>
                                        <p:tgtEl>
                                          <p:spTgt spid="78"/>
                                        </p:tgtEl>
                                        <p:attrNameLst>
                                          <p:attrName>style.visibility</p:attrName>
                                        </p:attrNameLst>
                                      </p:cBhvr>
                                      <p:to>
                                        <p:strVal val="visible"/>
                                      </p:to>
                                    </p:set>
                                    <p:animEffect transition="in" filter="randombar(horizontal)">
                                      <p:cBhvr>
                                        <p:cTn id="14" dur="400"/>
                                        <p:tgtEl>
                                          <p:spTgt spid="78"/>
                                        </p:tgtEl>
                                      </p:cBhvr>
                                    </p:animEffect>
                                  </p:childTnLst>
                                </p:cTn>
                              </p:par>
                              <p:par>
                                <p:cTn id="15" presetID="14" presetClass="entr" presetSubtype="10" fill="hold" grpId="0" nodeType="withEffect">
                                  <p:stCondLst>
                                    <p:cond delay="100"/>
                                  </p:stCondLst>
                                  <p:childTnLst>
                                    <p:set>
                                      <p:cBhvr>
                                        <p:cTn id="16" dur="1" fill="hold">
                                          <p:stCondLst>
                                            <p:cond delay="0"/>
                                          </p:stCondLst>
                                        </p:cTn>
                                        <p:tgtEl>
                                          <p:spTgt spid="79"/>
                                        </p:tgtEl>
                                        <p:attrNameLst>
                                          <p:attrName>style.visibility</p:attrName>
                                        </p:attrNameLst>
                                      </p:cBhvr>
                                      <p:to>
                                        <p:strVal val="visible"/>
                                      </p:to>
                                    </p:set>
                                    <p:animEffect transition="in" filter="randombar(horizontal)">
                                      <p:cBhvr>
                                        <p:cTn id="17" dur="400"/>
                                        <p:tgtEl>
                                          <p:spTgt spid="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p:bldP spid="77" grpId="0"/>
      <p:bldP spid="78" grpId="0"/>
      <p:bldP spid="79"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1261.扁平学说毕业论文答辩PPT模版"/>
</p:tagLst>
</file>

<file path=ppt/tags/tag10.xml><?xml version="1.0" encoding="utf-8"?>
<p:tagLst xmlns:a="http://schemas.openxmlformats.org/drawingml/2006/main" xmlns:r="http://schemas.openxmlformats.org/officeDocument/2006/relationships" xmlns:p="http://schemas.openxmlformats.org/presentationml/2006/main">
  <p:tag name="PA" val="v3.0.1"/>
</p:tagLst>
</file>

<file path=ppt/tags/tag11.xml><?xml version="1.0" encoding="utf-8"?>
<p:tagLst xmlns:a="http://schemas.openxmlformats.org/drawingml/2006/main" xmlns:r="http://schemas.openxmlformats.org/officeDocument/2006/relationships" xmlns:p="http://schemas.openxmlformats.org/presentationml/2006/main">
  <p:tag name="PA" val="v3.0.1"/>
</p:tagLst>
</file>

<file path=ppt/tags/tag12.xml><?xml version="1.0" encoding="utf-8"?>
<p:tagLst xmlns:a="http://schemas.openxmlformats.org/drawingml/2006/main" xmlns:r="http://schemas.openxmlformats.org/officeDocument/2006/relationships" xmlns:p="http://schemas.openxmlformats.org/presentationml/2006/main">
  <p:tag name="PA" val="v3.0.1"/>
</p:tagLst>
</file>

<file path=ppt/tags/tag13.xml><?xml version="1.0" encoding="utf-8"?>
<p:tagLst xmlns:a="http://schemas.openxmlformats.org/drawingml/2006/main" xmlns:r="http://schemas.openxmlformats.org/officeDocument/2006/relationships" xmlns:p="http://schemas.openxmlformats.org/presentationml/2006/main">
  <p:tag name="PA" val="v3.0.1"/>
</p:tagLst>
</file>

<file path=ppt/tags/tag2.xml><?xml version="1.0" encoding="utf-8"?>
<p:tagLst xmlns:a="http://schemas.openxmlformats.org/drawingml/2006/main" xmlns:r="http://schemas.openxmlformats.org/officeDocument/2006/relationships" xmlns:p="http://schemas.openxmlformats.org/presentationml/2006/main">
  <p:tag name="PA" val="v3.0.1"/>
</p:tagLst>
</file>

<file path=ppt/tags/tag3.xml><?xml version="1.0" encoding="utf-8"?>
<p:tagLst xmlns:a="http://schemas.openxmlformats.org/drawingml/2006/main" xmlns:r="http://schemas.openxmlformats.org/officeDocument/2006/relationships" xmlns:p="http://schemas.openxmlformats.org/presentationml/2006/main">
  <p:tag name="PA" val="v3.0.1"/>
</p:tagLst>
</file>

<file path=ppt/tags/tag4.xml><?xml version="1.0" encoding="utf-8"?>
<p:tagLst xmlns:a="http://schemas.openxmlformats.org/drawingml/2006/main" xmlns:r="http://schemas.openxmlformats.org/officeDocument/2006/relationships" xmlns:p="http://schemas.openxmlformats.org/presentationml/2006/main">
  <p:tag name="PA" val="v3.0.1"/>
</p:tagLst>
</file>

<file path=ppt/tags/tag5.xml><?xml version="1.0" encoding="utf-8"?>
<p:tagLst xmlns:a="http://schemas.openxmlformats.org/drawingml/2006/main" xmlns:r="http://schemas.openxmlformats.org/officeDocument/2006/relationships" xmlns:p="http://schemas.openxmlformats.org/presentationml/2006/main">
  <p:tag name="PA" val="v3.0.1"/>
</p:tagLst>
</file>

<file path=ppt/tags/tag6.xml><?xml version="1.0" encoding="utf-8"?>
<p:tagLst xmlns:a="http://schemas.openxmlformats.org/drawingml/2006/main" xmlns:r="http://schemas.openxmlformats.org/officeDocument/2006/relationships" xmlns:p="http://schemas.openxmlformats.org/presentationml/2006/main">
  <p:tag name="PA" val="v3.0.1"/>
</p:tagLst>
</file>

<file path=ppt/tags/tag7.xml><?xml version="1.0" encoding="utf-8"?>
<p:tagLst xmlns:a="http://schemas.openxmlformats.org/drawingml/2006/main" xmlns:r="http://schemas.openxmlformats.org/officeDocument/2006/relationships" xmlns:p="http://schemas.openxmlformats.org/presentationml/2006/main">
  <p:tag name="PA" val="v3.0.1"/>
</p:tagLst>
</file>

<file path=ppt/tags/tag8.xml><?xml version="1.0" encoding="utf-8"?>
<p:tagLst xmlns:a="http://schemas.openxmlformats.org/drawingml/2006/main" xmlns:r="http://schemas.openxmlformats.org/officeDocument/2006/relationships" xmlns:p="http://schemas.openxmlformats.org/presentationml/2006/main">
  <p:tag name="PA" val="v3.0.1"/>
</p:tagLst>
</file>

<file path=ppt/tags/tag9.xml><?xml version="1.0" encoding="utf-8"?>
<p:tagLst xmlns:a="http://schemas.openxmlformats.org/drawingml/2006/main" xmlns:r="http://schemas.openxmlformats.org/officeDocument/2006/relationships" xmlns:p="http://schemas.openxmlformats.org/presentationml/2006/main">
  <p:tag name="PA" val="v3.0.1"/>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btucjel2">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3902</TotalTime>
  <Words>3442</Words>
  <Application>Microsoft Office PowerPoint</Application>
  <PresentationFormat>宽屏</PresentationFormat>
  <Paragraphs>461</Paragraphs>
  <Slides>58</Slides>
  <Notes>45</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5</vt:i4>
      </vt:variant>
      <vt:variant>
        <vt:lpstr>幻灯片标题</vt:lpstr>
      </vt:variant>
      <vt:variant>
        <vt:i4>58</vt:i4>
      </vt:variant>
    </vt:vector>
  </HeadingPairs>
  <TitlesOfParts>
    <vt:vector size="73" baseType="lpstr">
      <vt:lpstr>黑体</vt:lpstr>
      <vt:lpstr>华文中宋</vt:lpstr>
      <vt:lpstr>宋体</vt:lpstr>
      <vt:lpstr>微软雅黑</vt:lpstr>
      <vt:lpstr>Arial</vt:lpstr>
      <vt:lpstr>Calibri</vt:lpstr>
      <vt:lpstr>Cambria Math</vt:lpstr>
      <vt:lpstr>Times New Roman</vt:lpstr>
      <vt:lpstr>Wingdings</vt:lpstr>
      <vt:lpstr>第一PPT，www.1ppt.com</vt:lpstr>
      <vt:lpstr>Equation</vt:lpstr>
      <vt:lpstr>公式</vt:lpstr>
      <vt:lpstr>Microsoft Excel 图表</vt:lpstr>
      <vt:lpstr>MathType 6.0 Equation</vt:lpstr>
      <vt:lpstr>MathType 5.0 Equation</vt:lpstr>
      <vt:lpstr>PowerPoint 演示文稿</vt:lpstr>
      <vt:lpstr>主要内容</vt:lpstr>
      <vt:lpstr>一、大学物理实验的目标和任务</vt:lpstr>
      <vt:lpstr>一、大学物理实验的目标和任务</vt:lpstr>
      <vt:lpstr>一、大学物理实验的目标和任务</vt:lpstr>
      <vt:lpstr>一、大学物理实验的目标和任务</vt:lpstr>
      <vt:lpstr>一、大学物理实验的目标和任务</vt:lpstr>
      <vt:lpstr>一、大学物理实验的目标和任务</vt:lpstr>
      <vt:lpstr>二、实验课程的程序</vt:lpstr>
      <vt:lpstr>二、实验课程的程序</vt:lpstr>
      <vt:lpstr>二、实验课程的程序</vt:lpstr>
      <vt:lpstr>二、实验课程的程序</vt:lpstr>
      <vt:lpstr>二、实验课程的程序</vt:lpstr>
      <vt:lpstr>三、实验报告规范</vt:lpstr>
      <vt:lpstr>三、实验报告规范</vt:lpstr>
      <vt:lpstr>三、实验报告规范</vt:lpstr>
      <vt:lpstr>三、实验报告规范</vt:lpstr>
      <vt:lpstr>三、实验报告规范</vt:lpstr>
      <vt:lpstr>三、实验报告规范</vt:lpstr>
      <vt:lpstr>三、实验报告规范</vt:lpstr>
      <vt:lpstr>三、实验报告规范</vt:lpstr>
      <vt:lpstr>三、实验报告规范</vt:lpstr>
      <vt:lpstr>三、实验报告规范</vt:lpstr>
      <vt:lpstr>三、实验报告规范</vt:lpstr>
      <vt:lpstr>三、实验报告规范</vt:lpstr>
      <vt:lpstr>四、评分规则</vt:lpstr>
      <vt:lpstr>四、评分规则</vt:lpstr>
      <vt:lpstr>四、评分规则</vt:lpstr>
      <vt:lpstr>五、误差理论与数据处理</vt:lpstr>
      <vt:lpstr>五、误差理论与数据处理</vt:lpstr>
      <vt:lpstr>五、误差理论与数据处理</vt:lpstr>
      <vt:lpstr>五、误差理论与数据处理</vt:lpstr>
      <vt:lpstr>五、误差理论与数据处理</vt:lpstr>
      <vt:lpstr>五、误差理论与数据处理</vt:lpstr>
      <vt:lpstr>五、误差理论与数据处理</vt:lpstr>
      <vt:lpstr>五、误差理论与数据处理</vt:lpstr>
      <vt:lpstr>五、误差理论与数据处理</vt:lpstr>
      <vt:lpstr>五、误差理论与数据处理</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cp:keywords/>
  <dc:description/>
  <cp:lastModifiedBy>Guo S</cp:lastModifiedBy>
  <cp:revision>761</cp:revision>
  <dcterms:created xsi:type="dcterms:W3CDTF">2016-04-09T13:02:00Z</dcterms:created>
  <dcterms:modified xsi:type="dcterms:W3CDTF">2023-03-20T05:55:16Z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2052-10.1.0.6490</vt:lpwstr>
  </property>
</Properties>
</file>